
<file path=[Content_Types].xml><?xml version="1.0" encoding="utf-8"?>
<Types xmlns="http://schemas.openxmlformats.org/package/2006/content-types">
  <Default Extension="png" ContentType="image/png"/>
  <Default Extension="bin" ContentType="application/vnd.openxmlformats-officedocument.oleObject"/>
  <Default Extension="tmp" ContentType="image/png"/>
  <Default Extension="jpeg" ContentType="image/jpeg"/>
  <Default Extension="rels" ContentType="application/vnd.openxmlformats-package.relationships+xml"/>
  <Default Extension="xml" ContentType="application/xml"/>
  <Default Extension="gif" ContentType="image/gif"/>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4098" r:id="rId1"/>
    <p:sldMasterId id="2147484110" r:id="rId2"/>
    <p:sldMasterId id="2147484122" r:id="rId3"/>
  </p:sldMasterIdLst>
  <p:notesMasterIdLst>
    <p:notesMasterId r:id="rId93"/>
  </p:notesMasterIdLst>
  <p:handoutMasterIdLst>
    <p:handoutMasterId r:id="rId94"/>
  </p:handoutMasterIdLst>
  <p:sldIdLst>
    <p:sldId id="399" r:id="rId4"/>
    <p:sldId id="426" r:id="rId5"/>
    <p:sldId id="430" r:id="rId6"/>
    <p:sldId id="390" r:id="rId7"/>
    <p:sldId id="391" r:id="rId8"/>
    <p:sldId id="392" r:id="rId9"/>
    <p:sldId id="420" r:id="rId10"/>
    <p:sldId id="280" r:id="rId11"/>
    <p:sldId id="282" r:id="rId12"/>
    <p:sldId id="338" r:id="rId13"/>
    <p:sldId id="339" r:id="rId14"/>
    <p:sldId id="286" r:id="rId15"/>
    <p:sldId id="348" r:id="rId16"/>
    <p:sldId id="349" r:id="rId17"/>
    <p:sldId id="350" r:id="rId18"/>
    <p:sldId id="351" r:id="rId19"/>
    <p:sldId id="352" r:id="rId20"/>
    <p:sldId id="353" r:id="rId21"/>
    <p:sldId id="354" r:id="rId22"/>
    <p:sldId id="340" r:id="rId23"/>
    <p:sldId id="341" r:id="rId24"/>
    <p:sldId id="356" r:id="rId25"/>
    <p:sldId id="343" r:id="rId26"/>
    <p:sldId id="344" r:id="rId27"/>
    <p:sldId id="347" r:id="rId28"/>
    <p:sldId id="357" r:id="rId29"/>
    <p:sldId id="346" r:id="rId30"/>
    <p:sldId id="424" r:id="rId31"/>
    <p:sldId id="421" r:id="rId32"/>
    <p:sldId id="400" r:id="rId33"/>
    <p:sldId id="401" r:id="rId34"/>
    <p:sldId id="402" r:id="rId35"/>
    <p:sldId id="403" r:id="rId36"/>
    <p:sldId id="404" r:id="rId37"/>
    <p:sldId id="405" r:id="rId38"/>
    <p:sldId id="406" r:id="rId39"/>
    <p:sldId id="407" r:id="rId40"/>
    <p:sldId id="408" r:id="rId41"/>
    <p:sldId id="409" r:id="rId42"/>
    <p:sldId id="410" r:id="rId43"/>
    <p:sldId id="411" r:id="rId44"/>
    <p:sldId id="422" r:id="rId45"/>
    <p:sldId id="361" r:id="rId46"/>
    <p:sldId id="362" r:id="rId47"/>
    <p:sldId id="363" r:id="rId48"/>
    <p:sldId id="364" r:id="rId49"/>
    <p:sldId id="365" r:id="rId50"/>
    <p:sldId id="366" r:id="rId51"/>
    <p:sldId id="367" r:id="rId52"/>
    <p:sldId id="368" r:id="rId53"/>
    <p:sldId id="369" r:id="rId54"/>
    <p:sldId id="374" r:id="rId55"/>
    <p:sldId id="375" r:id="rId56"/>
    <p:sldId id="376" r:id="rId57"/>
    <p:sldId id="378" r:id="rId58"/>
    <p:sldId id="379" r:id="rId59"/>
    <p:sldId id="381" r:id="rId60"/>
    <p:sldId id="382" r:id="rId61"/>
    <p:sldId id="383" r:id="rId62"/>
    <p:sldId id="384" r:id="rId63"/>
    <p:sldId id="423" r:id="rId64"/>
    <p:sldId id="393" r:id="rId65"/>
    <p:sldId id="394" r:id="rId66"/>
    <p:sldId id="395" r:id="rId67"/>
    <p:sldId id="396" r:id="rId68"/>
    <p:sldId id="397" r:id="rId69"/>
    <p:sldId id="398" r:id="rId70"/>
    <p:sldId id="428" r:id="rId71"/>
    <p:sldId id="429" r:id="rId72"/>
    <p:sldId id="355" r:id="rId73"/>
    <p:sldId id="373" r:id="rId74"/>
    <p:sldId id="388" r:id="rId75"/>
    <p:sldId id="358" r:id="rId76"/>
    <p:sldId id="359" r:id="rId77"/>
    <p:sldId id="360" r:id="rId78"/>
    <p:sldId id="427" r:id="rId79"/>
    <p:sldId id="413" r:id="rId80"/>
    <p:sldId id="414" r:id="rId81"/>
    <p:sldId id="415" r:id="rId82"/>
    <p:sldId id="416" r:id="rId83"/>
    <p:sldId id="417" r:id="rId84"/>
    <p:sldId id="419" r:id="rId85"/>
    <p:sldId id="370" r:id="rId86"/>
    <p:sldId id="371" r:id="rId87"/>
    <p:sldId id="372" r:id="rId88"/>
    <p:sldId id="380" r:id="rId89"/>
    <p:sldId id="386" r:id="rId90"/>
    <p:sldId id="387" r:id="rId91"/>
    <p:sldId id="385" r:id="rId92"/>
  </p:sldIdLst>
  <p:sldSz cx="9144000" cy="6858000" type="screen4x3"/>
  <p:notesSz cx="6807200" cy="9939338"/>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2903"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5D1E2"/>
    <a:srgbClr val="EFC130"/>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352" autoAdjust="0"/>
    <p:restoredTop sz="85654" autoAdjust="0"/>
  </p:normalViewPr>
  <p:slideViewPr>
    <p:cSldViewPr snapToGrid="0">
      <p:cViewPr varScale="1">
        <p:scale>
          <a:sx n="99" d="100"/>
          <a:sy n="99" d="100"/>
        </p:scale>
        <p:origin x="1848" y="72"/>
      </p:cViewPr>
      <p:guideLst>
        <p:guide orient="horz" pos="2160"/>
        <p:guide pos="2903"/>
      </p:guideLst>
    </p:cSldViewPr>
  </p:slideViewPr>
  <p:notesTextViewPr>
    <p:cViewPr>
      <p:scale>
        <a:sx n="1" d="1"/>
        <a:sy n="1" d="1"/>
      </p:scale>
      <p:origin x="0" y="0"/>
    </p:cViewPr>
  </p:notesTextViewPr>
  <p:notesViewPr>
    <p:cSldViewPr snapToGrid="0">
      <p:cViewPr varScale="1">
        <p:scale>
          <a:sx n="59" d="100"/>
          <a:sy n="59" d="100"/>
        </p:scale>
        <p:origin x="2148" y="72"/>
      </p:cViewPr>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3.xml"/><Relationship Id="rId21" Type="http://schemas.openxmlformats.org/officeDocument/2006/relationships/slide" Target="slides/slide18.xml"/><Relationship Id="rId42" Type="http://schemas.openxmlformats.org/officeDocument/2006/relationships/slide" Target="slides/slide39.xml"/><Relationship Id="rId47" Type="http://schemas.openxmlformats.org/officeDocument/2006/relationships/slide" Target="slides/slide44.xml"/><Relationship Id="rId63" Type="http://schemas.openxmlformats.org/officeDocument/2006/relationships/slide" Target="slides/slide60.xml"/><Relationship Id="rId68" Type="http://schemas.openxmlformats.org/officeDocument/2006/relationships/slide" Target="slides/slide65.xml"/><Relationship Id="rId84" Type="http://schemas.openxmlformats.org/officeDocument/2006/relationships/slide" Target="slides/slide81.xml"/><Relationship Id="rId89" Type="http://schemas.openxmlformats.org/officeDocument/2006/relationships/slide" Target="slides/slide86.xml"/><Relationship Id="rId16" Type="http://schemas.openxmlformats.org/officeDocument/2006/relationships/slide" Target="slides/slide13.xml"/><Relationship Id="rId11" Type="http://schemas.openxmlformats.org/officeDocument/2006/relationships/slide" Target="slides/slide8.xml"/><Relationship Id="rId32" Type="http://schemas.openxmlformats.org/officeDocument/2006/relationships/slide" Target="slides/slide29.xml"/><Relationship Id="rId37" Type="http://schemas.openxmlformats.org/officeDocument/2006/relationships/slide" Target="slides/slide34.xml"/><Relationship Id="rId53" Type="http://schemas.openxmlformats.org/officeDocument/2006/relationships/slide" Target="slides/slide50.xml"/><Relationship Id="rId58" Type="http://schemas.openxmlformats.org/officeDocument/2006/relationships/slide" Target="slides/slide55.xml"/><Relationship Id="rId74" Type="http://schemas.openxmlformats.org/officeDocument/2006/relationships/slide" Target="slides/slide71.xml"/><Relationship Id="rId79" Type="http://schemas.openxmlformats.org/officeDocument/2006/relationships/slide" Target="slides/slide76.xml"/><Relationship Id="rId5" Type="http://schemas.openxmlformats.org/officeDocument/2006/relationships/slide" Target="slides/slide2.xml"/><Relationship Id="rId90" Type="http://schemas.openxmlformats.org/officeDocument/2006/relationships/slide" Target="slides/slide87.xml"/><Relationship Id="rId95" Type="http://schemas.openxmlformats.org/officeDocument/2006/relationships/presProps" Target="presProps.xml"/><Relationship Id="rId22" Type="http://schemas.openxmlformats.org/officeDocument/2006/relationships/slide" Target="slides/slide19.xml"/><Relationship Id="rId27" Type="http://schemas.openxmlformats.org/officeDocument/2006/relationships/slide" Target="slides/slide24.xml"/><Relationship Id="rId43" Type="http://schemas.openxmlformats.org/officeDocument/2006/relationships/slide" Target="slides/slide40.xml"/><Relationship Id="rId48" Type="http://schemas.openxmlformats.org/officeDocument/2006/relationships/slide" Target="slides/slide45.xml"/><Relationship Id="rId64" Type="http://schemas.openxmlformats.org/officeDocument/2006/relationships/slide" Target="slides/slide61.xml"/><Relationship Id="rId69" Type="http://schemas.openxmlformats.org/officeDocument/2006/relationships/slide" Target="slides/slide66.xml"/><Relationship Id="rId80" Type="http://schemas.openxmlformats.org/officeDocument/2006/relationships/slide" Target="slides/slide77.xml"/><Relationship Id="rId85" Type="http://schemas.openxmlformats.org/officeDocument/2006/relationships/slide" Target="slides/slide82.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slide" Target="slides/slide56.xml"/><Relationship Id="rId67" Type="http://schemas.openxmlformats.org/officeDocument/2006/relationships/slide" Target="slides/slide64.xml"/><Relationship Id="rId20" Type="http://schemas.openxmlformats.org/officeDocument/2006/relationships/slide" Target="slides/slide17.xml"/><Relationship Id="rId41" Type="http://schemas.openxmlformats.org/officeDocument/2006/relationships/slide" Target="slides/slide38.xml"/><Relationship Id="rId54" Type="http://schemas.openxmlformats.org/officeDocument/2006/relationships/slide" Target="slides/slide51.xml"/><Relationship Id="rId62" Type="http://schemas.openxmlformats.org/officeDocument/2006/relationships/slide" Target="slides/slide59.xml"/><Relationship Id="rId70" Type="http://schemas.openxmlformats.org/officeDocument/2006/relationships/slide" Target="slides/slide67.xml"/><Relationship Id="rId75" Type="http://schemas.openxmlformats.org/officeDocument/2006/relationships/slide" Target="slides/slide72.xml"/><Relationship Id="rId83" Type="http://schemas.openxmlformats.org/officeDocument/2006/relationships/slide" Target="slides/slide80.xml"/><Relationship Id="rId88" Type="http://schemas.openxmlformats.org/officeDocument/2006/relationships/slide" Target="slides/slide85.xml"/><Relationship Id="rId91" Type="http://schemas.openxmlformats.org/officeDocument/2006/relationships/slide" Target="slides/slide88.xml"/><Relationship Id="rId9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3.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slide" Target="slides/slide54.xml"/><Relationship Id="rId10" Type="http://schemas.openxmlformats.org/officeDocument/2006/relationships/slide" Target="slides/slide7.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openxmlformats.org/officeDocument/2006/relationships/slide" Target="slides/slide57.xml"/><Relationship Id="rId65" Type="http://schemas.openxmlformats.org/officeDocument/2006/relationships/slide" Target="slides/slide62.xml"/><Relationship Id="rId73" Type="http://schemas.openxmlformats.org/officeDocument/2006/relationships/slide" Target="slides/slide70.xml"/><Relationship Id="rId78" Type="http://schemas.openxmlformats.org/officeDocument/2006/relationships/slide" Target="slides/slide75.xml"/><Relationship Id="rId81" Type="http://schemas.openxmlformats.org/officeDocument/2006/relationships/slide" Target="slides/slide78.xml"/><Relationship Id="rId86" Type="http://schemas.openxmlformats.org/officeDocument/2006/relationships/slide" Target="slides/slide83.xml"/><Relationship Id="rId94" Type="http://schemas.openxmlformats.org/officeDocument/2006/relationships/handoutMaster" Target="handoutMasters/handoutMaster1.xml"/><Relationship Id="rId4" Type="http://schemas.openxmlformats.org/officeDocument/2006/relationships/slide" Target="slides/slide1.xml"/><Relationship Id="rId9" Type="http://schemas.openxmlformats.org/officeDocument/2006/relationships/slide" Target="slides/slide6.xml"/><Relationship Id="rId13" Type="http://schemas.openxmlformats.org/officeDocument/2006/relationships/slide" Target="slides/slide10.xml"/><Relationship Id="rId18" Type="http://schemas.openxmlformats.org/officeDocument/2006/relationships/slide" Target="slides/slide15.xml"/><Relationship Id="rId39" Type="http://schemas.openxmlformats.org/officeDocument/2006/relationships/slide" Target="slides/slide36.xml"/><Relationship Id="rId34" Type="http://schemas.openxmlformats.org/officeDocument/2006/relationships/slide" Target="slides/slide31.xml"/><Relationship Id="rId50" Type="http://schemas.openxmlformats.org/officeDocument/2006/relationships/slide" Target="slides/slide47.xml"/><Relationship Id="rId55" Type="http://schemas.openxmlformats.org/officeDocument/2006/relationships/slide" Target="slides/slide52.xml"/><Relationship Id="rId76" Type="http://schemas.openxmlformats.org/officeDocument/2006/relationships/slide" Target="slides/slide73.xml"/><Relationship Id="rId97" Type="http://schemas.openxmlformats.org/officeDocument/2006/relationships/theme" Target="theme/theme1.xml"/><Relationship Id="rId7" Type="http://schemas.openxmlformats.org/officeDocument/2006/relationships/slide" Target="slides/slide4.xml"/><Relationship Id="rId71" Type="http://schemas.openxmlformats.org/officeDocument/2006/relationships/slide" Target="slides/slide68.xml"/><Relationship Id="rId92" Type="http://schemas.openxmlformats.org/officeDocument/2006/relationships/slide" Target="slides/slide89.xml"/><Relationship Id="rId2" Type="http://schemas.openxmlformats.org/officeDocument/2006/relationships/slideMaster" Target="slideMasters/slideMaster2.xml"/><Relationship Id="rId29" Type="http://schemas.openxmlformats.org/officeDocument/2006/relationships/slide" Target="slides/slide26.xml"/><Relationship Id="rId24" Type="http://schemas.openxmlformats.org/officeDocument/2006/relationships/slide" Target="slides/slide21.xml"/><Relationship Id="rId40" Type="http://schemas.openxmlformats.org/officeDocument/2006/relationships/slide" Target="slides/slide37.xml"/><Relationship Id="rId45" Type="http://schemas.openxmlformats.org/officeDocument/2006/relationships/slide" Target="slides/slide42.xml"/><Relationship Id="rId66" Type="http://schemas.openxmlformats.org/officeDocument/2006/relationships/slide" Target="slides/slide63.xml"/><Relationship Id="rId87" Type="http://schemas.openxmlformats.org/officeDocument/2006/relationships/slide" Target="slides/slide84.xml"/><Relationship Id="rId61" Type="http://schemas.openxmlformats.org/officeDocument/2006/relationships/slide" Target="slides/slide58.xml"/><Relationship Id="rId82" Type="http://schemas.openxmlformats.org/officeDocument/2006/relationships/slide" Target="slides/slide79.xml"/><Relationship Id="rId19" Type="http://schemas.openxmlformats.org/officeDocument/2006/relationships/slide" Target="slides/slide16.xml"/><Relationship Id="rId14" Type="http://schemas.openxmlformats.org/officeDocument/2006/relationships/slide" Target="slides/slide11.xml"/><Relationship Id="rId30" Type="http://schemas.openxmlformats.org/officeDocument/2006/relationships/slide" Target="slides/slide27.xml"/><Relationship Id="rId35" Type="http://schemas.openxmlformats.org/officeDocument/2006/relationships/slide" Target="slides/slide32.xml"/><Relationship Id="rId56" Type="http://schemas.openxmlformats.org/officeDocument/2006/relationships/slide" Target="slides/slide53.xml"/><Relationship Id="rId77" Type="http://schemas.openxmlformats.org/officeDocument/2006/relationships/slide" Target="slides/slide74.xml"/><Relationship Id="rId8" Type="http://schemas.openxmlformats.org/officeDocument/2006/relationships/slide" Target="slides/slide5.xml"/><Relationship Id="rId51" Type="http://schemas.openxmlformats.org/officeDocument/2006/relationships/slide" Target="slides/slide48.xml"/><Relationship Id="rId72" Type="http://schemas.openxmlformats.org/officeDocument/2006/relationships/slide" Target="slides/slide69.xml"/><Relationship Id="rId93" Type="http://schemas.openxmlformats.org/officeDocument/2006/relationships/notesMaster" Target="notesMasters/notesMaster1.xml"/><Relationship Id="rId98"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3" Type="http://schemas.openxmlformats.org/officeDocument/2006/relationships/oleObject" Target="../embeddings/oleObject1.bin"/><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file:///E:\f%20%20%203&#24180;&#31179;\&#37117;&#24066;&#35336;&#30011;&#12510;&#12473;&#12479;&#12540;&#12503;&#12521;&#12531;&#23455;&#32722;\&#35506;&#38988;&#12464;&#12523;&#12540;&#12503;\&#20154;&#21475;&#29677;\ppt&#29992;&#12487;&#12540;&#12479;(&#38463;&#37096;).xlsx" TargetMode="External"/><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00" b="0" i="0" u="none" strike="noStrike" kern="1200" spc="0" baseline="0">
                <a:solidFill>
                  <a:schemeClr val="tx1"/>
                </a:solidFill>
                <a:latin typeface="+mn-lt"/>
                <a:ea typeface="+mn-ea"/>
                <a:cs typeface="+mn-cs"/>
              </a:defRPr>
            </a:pPr>
            <a:r>
              <a:rPr lang="ja-JP" sz="1800" dirty="0"/>
              <a:t>一般財源基金残高</a:t>
            </a:r>
          </a:p>
        </c:rich>
      </c:tx>
      <c:layout>
        <c:manualLayout>
          <c:xMode val="edge"/>
          <c:yMode val="edge"/>
          <c:x val="0.26165285915513298"/>
          <c:y val="1.7114841937022771E-2"/>
        </c:manualLayout>
      </c:layout>
      <c:overlay val="0"/>
      <c:spPr>
        <a:noFill/>
        <a:ln>
          <a:noFill/>
        </a:ln>
        <a:effectLst/>
      </c:spPr>
      <c:txPr>
        <a:bodyPr rot="0" spcFirstLastPara="1" vertOverflow="ellipsis" vert="horz" wrap="square" anchor="ctr" anchorCtr="1"/>
        <a:lstStyle/>
        <a:p>
          <a:pPr>
            <a:defRPr sz="1800" b="0" i="0" u="none" strike="noStrike" kern="1200" spc="0" baseline="0">
              <a:solidFill>
                <a:schemeClr val="tx1"/>
              </a:solidFill>
              <a:latin typeface="+mn-lt"/>
              <a:ea typeface="+mn-ea"/>
              <a:cs typeface="+mn-cs"/>
            </a:defRPr>
          </a:pPr>
          <a:endParaRPr lang="ja-JP"/>
        </a:p>
      </c:txPr>
    </c:title>
    <c:autoTitleDeleted val="0"/>
    <c:plotArea>
      <c:layout>
        <c:manualLayout>
          <c:layoutTarget val="inner"/>
          <c:xMode val="edge"/>
          <c:yMode val="edge"/>
          <c:x val="0.12018313415592949"/>
          <c:y val="0.18284110806272905"/>
          <c:w val="0.68213001426967934"/>
          <c:h val="0.63775557910728653"/>
        </c:manualLayout>
      </c:layout>
      <c:barChart>
        <c:barDir val="col"/>
        <c:grouping val="stacked"/>
        <c:varyColors val="0"/>
        <c:ser>
          <c:idx val="0"/>
          <c:order val="0"/>
          <c:tx>
            <c:strRef>
              <c:f>財政収支!$B$15</c:f>
              <c:strCache>
                <c:ptCount val="1"/>
                <c:pt idx="0">
                  <c:v>財政調整基金</c:v>
                </c:pt>
              </c:strCache>
            </c:strRef>
          </c:tx>
          <c:spPr>
            <a:solidFill>
              <a:schemeClr val="bg1">
                <a:lumMod val="50000"/>
              </a:schemeClr>
            </a:solidFill>
            <a:ln>
              <a:noFill/>
            </a:ln>
            <a:effectLst/>
          </c:spPr>
          <c:invertIfNegative val="0"/>
          <c:cat>
            <c:strRef>
              <c:f>財政収支!$C$14:$M$14</c:f>
              <c:strCache>
                <c:ptCount val="11"/>
                <c:pt idx="0">
                  <c:v>2018年</c:v>
                </c:pt>
                <c:pt idx="1">
                  <c:v>2019年</c:v>
                </c:pt>
                <c:pt idx="2">
                  <c:v>2020年</c:v>
                </c:pt>
                <c:pt idx="3">
                  <c:v>2021年</c:v>
                </c:pt>
                <c:pt idx="4">
                  <c:v>2022年</c:v>
                </c:pt>
                <c:pt idx="5">
                  <c:v>2023年</c:v>
                </c:pt>
                <c:pt idx="6">
                  <c:v>2024年</c:v>
                </c:pt>
                <c:pt idx="7">
                  <c:v>2025年</c:v>
                </c:pt>
                <c:pt idx="8">
                  <c:v>2026年</c:v>
                </c:pt>
                <c:pt idx="9">
                  <c:v>2027年</c:v>
                </c:pt>
                <c:pt idx="10">
                  <c:v>2028年</c:v>
                </c:pt>
              </c:strCache>
            </c:strRef>
          </c:cat>
          <c:val>
            <c:numRef>
              <c:f>財政収支!$C$15:$M$15</c:f>
              <c:numCache>
                <c:formatCode>0.00_);\(0.00\)</c:formatCode>
                <c:ptCount val="11"/>
                <c:pt idx="0">
                  <c:v>57.652999999999999</c:v>
                </c:pt>
                <c:pt idx="1">
                  <c:v>44.652999999999999</c:v>
                </c:pt>
                <c:pt idx="2">
                  <c:v>34.954000000000001</c:v>
                </c:pt>
                <c:pt idx="3">
                  <c:v>24.823</c:v>
                </c:pt>
                <c:pt idx="4">
                  <c:v>14.638</c:v>
                </c:pt>
                <c:pt idx="5">
                  <c:v>4.1550000000000002</c:v>
                </c:pt>
                <c:pt idx="6">
                  <c:v>0</c:v>
                </c:pt>
                <c:pt idx="7">
                  <c:v>0</c:v>
                </c:pt>
                <c:pt idx="8">
                  <c:v>0</c:v>
                </c:pt>
                <c:pt idx="9">
                  <c:v>0</c:v>
                </c:pt>
                <c:pt idx="10">
                  <c:v>0</c:v>
                </c:pt>
              </c:numCache>
            </c:numRef>
          </c:val>
          <c:extLst>
            <c:ext xmlns:c16="http://schemas.microsoft.com/office/drawing/2014/chart" uri="{C3380CC4-5D6E-409C-BE32-E72D297353CC}">
              <c16:uniqueId val="{00000000-E78E-4C00-B72B-6813CB5EA44E}"/>
            </c:ext>
          </c:extLst>
        </c:ser>
        <c:ser>
          <c:idx val="1"/>
          <c:order val="1"/>
          <c:tx>
            <c:strRef>
              <c:f>財政収支!$B$16</c:f>
              <c:strCache>
                <c:ptCount val="1"/>
                <c:pt idx="0">
                  <c:v>市債管理基金</c:v>
                </c:pt>
              </c:strCache>
            </c:strRef>
          </c:tx>
          <c:spPr>
            <a:solidFill>
              <a:schemeClr val="bg1">
                <a:lumMod val="65000"/>
              </a:schemeClr>
            </a:solidFill>
            <a:ln>
              <a:noFill/>
            </a:ln>
            <a:effectLst/>
          </c:spPr>
          <c:invertIfNegative val="0"/>
          <c:cat>
            <c:strRef>
              <c:f>財政収支!$C$14:$M$14</c:f>
              <c:strCache>
                <c:ptCount val="11"/>
                <c:pt idx="0">
                  <c:v>2018年</c:v>
                </c:pt>
                <c:pt idx="1">
                  <c:v>2019年</c:v>
                </c:pt>
                <c:pt idx="2">
                  <c:v>2020年</c:v>
                </c:pt>
                <c:pt idx="3">
                  <c:v>2021年</c:v>
                </c:pt>
                <c:pt idx="4">
                  <c:v>2022年</c:v>
                </c:pt>
                <c:pt idx="5">
                  <c:v>2023年</c:v>
                </c:pt>
                <c:pt idx="6">
                  <c:v>2024年</c:v>
                </c:pt>
                <c:pt idx="7">
                  <c:v>2025年</c:v>
                </c:pt>
                <c:pt idx="8">
                  <c:v>2026年</c:v>
                </c:pt>
                <c:pt idx="9">
                  <c:v>2027年</c:v>
                </c:pt>
                <c:pt idx="10">
                  <c:v>2028年</c:v>
                </c:pt>
              </c:strCache>
            </c:strRef>
          </c:cat>
          <c:val>
            <c:numRef>
              <c:f>財政収支!$C$16:$M$16</c:f>
              <c:numCache>
                <c:formatCode>0.00_);\(0.00\)</c:formatCode>
                <c:ptCount val="11"/>
                <c:pt idx="0">
                  <c:v>16.167000000000002</c:v>
                </c:pt>
                <c:pt idx="1">
                  <c:v>15.167</c:v>
                </c:pt>
                <c:pt idx="2">
                  <c:v>14.167</c:v>
                </c:pt>
                <c:pt idx="3">
                  <c:v>10.167</c:v>
                </c:pt>
                <c:pt idx="4">
                  <c:v>6.1669999999999998</c:v>
                </c:pt>
                <c:pt idx="5">
                  <c:v>0.16700000000000001</c:v>
                </c:pt>
                <c:pt idx="6">
                  <c:v>0</c:v>
                </c:pt>
                <c:pt idx="7">
                  <c:v>0</c:v>
                </c:pt>
                <c:pt idx="8">
                  <c:v>0</c:v>
                </c:pt>
                <c:pt idx="9">
                  <c:v>0</c:v>
                </c:pt>
                <c:pt idx="10">
                  <c:v>0</c:v>
                </c:pt>
              </c:numCache>
            </c:numRef>
          </c:val>
          <c:extLst>
            <c:ext xmlns:c16="http://schemas.microsoft.com/office/drawing/2014/chart" uri="{C3380CC4-5D6E-409C-BE32-E72D297353CC}">
              <c16:uniqueId val="{00000001-E78E-4C00-B72B-6813CB5EA44E}"/>
            </c:ext>
          </c:extLst>
        </c:ser>
        <c:dLbls>
          <c:showLegendKey val="0"/>
          <c:showVal val="0"/>
          <c:showCatName val="0"/>
          <c:showSerName val="0"/>
          <c:showPercent val="0"/>
          <c:showBubbleSize val="0"/>
        </c:dLbls>
        <c:gapWidth val="150"/>
        <c:overlap val="100"/>
        <c:axId val="763426816"/>
        <c:axId val="763434688"/>
      </c:barChart>
      <c:lineChart>
        <c:grouping val="standard"/>
        <c:varyColors val="0"/>
        <c:ser>
          <c:idx val="2"/>
          <c:order val="2"/>
          <c:tx>
            <c:strRef>
              <c:f>財政収支!$B$18</c:f>
              <c:strCache>
                <c:ptCount val="1"/>
                <c:pt idx="0">
                  <c:v>財源不足額</c:v>
                </c:pt>
              </c:strCache>
            </c:strRef>
          </c:tx>
          <c:spPr>
            <a:ln w="28575" cap="rnd">
              <a:solidFill>
                <a:srgbClr val="FF0000"/>
              </a:solidFill>
              <a:round/>
            </a:ln>
            <a:effectLst/>
          </c:spPr>
          <c:marker>
            <c:symbol val="circle"/>
            <c:size val="5"/>
            <c:spPr>
              <a:solidFill>
                <a:srgbClr val="FF0000"/>
              </a:solidFill>
              <a:ln w="9525">
                <a:solidFill>
                  <a:srgbClr val="FF0000"/>
                </a:solidFill>
              </a:ln>
              <a:effectLst/>
            </c:spPr>
          </c:marker>
          <c:cat>
            <c:strRef>
              <c:f>財政収支!$C$14:$M$14</c:f>
              <c:strCache>
                <c:ptCount val="11"/>
                <c:pt idx="0">
                  <c:v>2018年</c:v>
                </c:pt>
                <c:pt idx="1">
                  <c:v>2019年</c:v>
                </c:pt>
                <c:pt idx="2">
                  <c:v>2020年</c:v>
                </c:pt>
                <c:pt idx="3">
                  <c:v>2021年</c:v>
                </c:pt>
                <c:pt idx="4">
                  <c:v>2022年</c:v>
                </c:pt>
                <c:pt idx="5">
                  <c:v>2023年</c:v>
                </c:pt>
                <c:pt idx="6">
                  <c:v>2024年</c:v>
                </c:pt>
                <c:pt idx="7">
                  <c:v>2025年</c:v>
                </c:pt>
                <c:pt idx="8">
                  <c:v>2026年</c:v>
                </c:pt>
                <c:pt idx="9">
                  <c:v>2027年</c:v>
                </c:pt>
                <c:pt idx="10">
                  <c:v>2028年</c:v>
                </c:pt>
              </c:strCache>
            </c:strRef>
          </c:cat>
          <c:val>
            <c:numRef>
              <c:f>財政収支!$C$18:$M$18</c:f>
              <c:numCache>
                <c:formatCode>0.00_);\(0.00\)</c:formatCode>
                <c:ptCount val="11"/>
                <c:pt idx="0">
                  <c:v>0</c:v>
                </c:pt>
                <c:pt idx="1">
                  <c:v>0</c:v>
                </c:pt>
                <c:pt idx="2">
                  <c:v>0</c:v>
                </c:pt>
                <c:pt idx="3">
                  <c:v>0</c:v>
                </c:pt>
                <c:pt idx="4">
                  <c:v>0</c:v>
                </c:pt>
                <c:pt idx="5">
                  <c:v>0</c:v>
                </c:pt>
                <c:pt idx="6">
                  <c:v>12.645</c:v>
                </c:pt>
                <c:pt idx="7">
                  <c:v>14.391999999999999</c:v>
                </c:pt>
                <c:pt idx="8">
                  <c:v>13.632</c:v>
                </c:pt>
                <c:pt idx="9">
                  <c:v>15.44</c:v>
                </c:pt>
                <c:pt idx="10">
                  <c:v>13.222</c:v>
                </c:pt>
              </c:numCache>
            </c:numRef>
          </c:val>
          <c:smooth val="0"/>
          <c:extLst>
            <c:ext xmlns:c16="http://schemas.microsoft.com/office/drawing/2014/chart" uri="{C3380CC4-5D6E-409C-BE32-E72D297353CC}">
              <c16:uniqueId val="{00000002-E78E-4C00-B72B-6813CB5EA44E}"/>
            </c:ext>
          </c:extLst>
        </c:ser>
        <c:dLbls>
          <c:showLegendKey val="0"/>
          <c:showVal val="0"/>
          <c:showCatName val="0"/>
          <c:showSerName val="0"/>
          <c:showPercent val="0"/>
          <c:showBubbleSize val="0"/>
        </c:dLbls>
        <c:marker val="1"/>
        <c:smooth val="0"/>
        <c:axId val="763426816"/>
        <c:axId val="763434688"/>
      </c:lineChart>
      <c:catAx>
        <c:axId val="763426816"/>
        <c:scaling>
          <c:orientation val="minMax"/>
        </c:scaling>
        <c:delete val="0"/>
        <c:axPos val="b"/>
        <c:numFmt formatCode="General" sourceLinked="0"/>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ja-JP"/>
          </a:p>
        </c:txPr>
        <c:crossAx val="763434688"/>
        <c:crosses val="autoZero"/>
        <c:auto val="1"/>
        <c:lblAlgn val="ctr"/>
        <c:lblOffset val="100"/>
        <c:noMultiLvlLbl val="0"/>
      </c:catAx>
      <c:valAx>
        <c:axId val="763434688"/>
        <c:scaling>
          <c:orientation val="minMax"/>
        </c:scaling>
        <c:delete val="0"/>
        <c:axPos val="l"/>
        <c:majorGridlines>
          <c:spPr>
            <a:ln w="9525" cap="flat" cmpd="sng" algn="ctr">
              <a:solidFill>
                <a:schemeClr val="tx1">
                  <a:lumMod val="15000"/>
                  <a:lumOff val="85000"/>
                </a:schemeClr>
              </a:solidFill>
              <a:round/>
            </a:ln>
            <a:effectLst/>
          </c:spPr>
        </c:majorGridlines>
        <c:numFmt formatCode="0.00_);\(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ja-JP"/>
          </a:p>
        </c:txPr>
        <c:crossAx val="763426816"/>
        <c:crosses val="autoZero"/>
        <c:crossBetween val="between"/>
      </c:valAx>
      <c:spPr>
        <a:noFill/>
        <a:ln>
          <a:noFill/>
        </a:ln>
        <a:effectLst/>
      </c:spPr>
    </c:plotArea>
    <c:legend>
      <c:legendPos val="r"/>
      <c:layout>
        <c:manualLayout>
          <c:xMode val="edge"/>
          <c:yMode val="edge"/>
          <c:x val="0.64059686609686617"/>
          <c:y val="0.18631796411543219"/>
          <c:w val="0.18995726495726495"/>
          <c:h val="0.21661123434396251"/>
        </c:manualLayout>
      </c:layout>
      <c:overlay val="0"/>
      <c:spPr>
        <a:noFill/>
        <a:ln>
          <a:noFill/>
        </a:ln>
        <a:effectLst/>
      </c:spPr>
      <c:txPr>
        <a:bodyPr rot="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ja-JP"/>
        </a:p>
      </c:txPr>
    </c:legend>
    <c:plotVisOnly val="1"/>
    <c:dispBlanksAs val="gap"/>
    <c:showDLblsOverMax val="0"/>
  </c:chart>
  <c:spPr>
    <a:noFill/>
    <a:ln>
      <a:noFill/>
    </a:ln>
    <a:effectLst/>
  </c:spPr>
  <c:txPr>
    <a:bodyPr/>
    <a:lstStyle/>
    <a:p>
      <a:pPr>
        <a:defRPr>
          <a:solidFill>
            <a:schemeClr val="tx1"/>
          </a:solidFill>
        </a:defRPr>
      </a:pPr>
      <a:endParaRPr lang="ja-JP"/>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00" b="0" i="0" u="none" strike="noStrike" kern="1200" spc="0" baseline="0">
                <a:solidFill>
                  <a:schemeClr val="tx1"/>
                </a:solidFill>
                <a:latin typeface="+mn-lt"/>
                <a:ea typeface="+mn-ea"/>
                <a:cs typeface="+mn-cs"/>
              </a:defRPr>
            </a:pPr>
            <a:r>
              <a:rPr lang="ja-JP" sz="1800"/>
              <a:t>人口推移</a:t>
            </a:r>
          </a:p>
        </c:rich>
      </c:tx>
      <c:layout/>
      <c:overlay val="0"/>
      <c:spPr>
        <a:noFill/>
        <a:ln>
          <a:noFill/>
        </a:ln>
        <a:effectLst/>
      </c:spPr>
      <c:txPr>
        <a:bodyPr rot="0" spcFirstLastPara="1" vertOverflow="ellipsis" vert="horz" wrap="square" anchor="ctr" anchorCtr="1"/>
        <a:lstStyle/>
        <a:p>
          <a:pPr>
            <a:defRPr sz="1800" b="0" i="0" u="none" strike="noStrike" kern="1200" spc="0" baseline="0">
              <a:solidFill>
                <a:schemeClr val="tx1"/>
              </a:solidFill>
              <a:latin typeface="+mn-lt"/>
              <a:ea typeface="+mn-ea"/>
              <a:cs typeface="+mn-cs"/>
            </a:defRPr>
          </a:pPr>
          <a:endParaRPr lang="ja-JP"/>
        </a:p>
      </c:txPr>
    </c:title>
    <c:autoTitleDeleted val="0"/>
    <c:plotArea>
      <c:layout/>
      <c:lineChart>
        <c:grouping val="stacked"/>
        <c:varyColors val="0"/>
        <c:ser>
          <c:idx val="0"/>
          <c:order val="0"/>
          <c:tx>
            <c:strRef>
              <c:f>Sheet1!$A$4</c:f>
              <c:strCache>
                <c:ptCount val="1"/>
                <c:pt idx="0">
                  <c:v>人口推移</c:v>
                </c:pt>
              </c:strCache>
            </c:strRef>
          </c:tx>
          <c:spPr>
            <a:ln w="28575" cap="rnd">
              <a:solidFill>
                <a:schemeClr val="accent1"/>
              </a:solidFill>
              <a:round/>
            </a:ln>
            <a:effectLst/>
          </c:spPr>
          <c:marker>
            <c:symbol val="none"/>
          </c:marker>
          <c:dPt>
            <c:idx val="7"/>
            <c:marker>
              <c:symbol val="none"/>
            </c:marker>
            <c:bubble3D val="0"/>
            <c:spPr>
              <a:ln w="28575" cap="rnd">
                <a:solidFill>
                  <a:schemeClr val="accent1"/>
                </a:solidFill>
                <a:prstDash val="dash"/>
                <a:round/>
              </a:ln>
              <a:effectLst/>
            </c:spPr>
            <c:extLst>
              <c:ext xmlns:c16="http://schemas.microsoft.com/office/drawing/2014/chart" uri="{C3380CC4-5D6E-409C-BE32-E72D297353CC}">
                <c16:uniqueId val="{00000001-FC93-4A99-B484-5B774BA0F143}"/>
              </c:ext>
            </c:extLst>
          </c:dPt>
          <c:dPt>
            <c:idx val="8"/>
            <c:marker>
              <c:symbol val="none"/>
            </c:marker>
            <c:bubble3D val="0"/>
            <c:spPr>
              <a:ln w="28575" cap="rnd">
                <a:solidFill>
                  <a:schemeClr val="accent1"/>
                </a:solidFill>
                <a:prstDash val="dash"/>
                <a:round/>
              </a:ln>
              <a:effectLst/>
            </c:spPr>
            <c:extLst>
              <c:ext xmlns:c16="http://schemas.microsoft.com/office/drawing/2014/chart" uri="{C3380CC4-5D6E-409C-BE32-E72D297353CC}">
                <c16:uniqueId val="{00000003-FC93-4A99-B484-5B774BA0F143}"/>
              </c:ext>
            </c:extLst>
          </c:dPt>
          <c:dPt>
            <c:idx val="9"/>
            <c:marker>
              <c:symbol val="none"/>
            </c:marker>
            <c:bubble3D val="0"/>
            <c:spPr>
              <a:ln w="28575" cap="rnd">
                <a:solidFill>
                  <a:schemeClr val="accent1"/>
                </a:solidFill>
                <a:prstDash val="dash"/>
                <a:round/>
              </a:ln>
              <a:effectLst/>
            </c:spPr>
            <c:extLst>
              <c:ext xmlns:c16="http://schemas.microsoft.com/office/drawing/2014/chart" uri="{C3380CC4-5D6E-409C-BE32-E72D297353CC}">
                <c16:uniqueId val="{00000005-FC93-4A99-B484-5B774BA0F143}"/>
              </c:ext>
            </c:extLst>
          </c:dPt>
          <c:dPt>
            <c:idx val="10"/>
            <c:marker>
              <c:symbol val="none"/>
            </c:marker>
            <c:bubble3D val="0"/>
            <c:spPr>
              <a:ln w="28575" cap="rnd">
                <a:solidFill>
                  <a:schemeClr val="accent1"/>
                </a:solidFill>
                <a:prstDash val="dash"/>
                <a:round/>
              </a:ln>
              <a:effectLst/>
            </c:spPr>
            <c:extLst>
              <c:ext xmlns:c16="http://schemas.microsoft.com/office/drawing/2014/chart" uri="{C3380CC4-5D6E-409C-BE32-E72D297353CC}">
                <c16:uniqueId val="{00000007-FC93-4A99-B484-5B774BA0F143}"/>
              </c:ext>
            </c:extLst>
          </c:dPt>
          <c:cat>
            <c:numRef>
              <c:f>Sheet1!$B$3:$L$3</c:f>
              <c:numCache>
                <c:formatCode>General</c:formatCode>
                <c:ptCount val="11"/>
                <c:pt idx="0">
                  <c:v>1985</c:v>
                </c:pt>
                <c:pt idx="1">
                  <c:v>1990</c:v>
                </c:pt>
                <c:pt idx="2">
                  <c:v>1995</c:v>
                </c:pt>
                <c:pt idx="3">
                  <c:v>2000</c:v>
                </c:pt>
                <c:pt idx="4">
                  <c:v>2005</c:v>
                </c:pt>
                <c:pt idx="5">
                  <c:v>2010</c:v>
                </c:pt>
                <c:pt idx="6">
                  <c:v>2015</c:v>
                </c:pt>
                <c:pt idx="7">
                  <c:v>2020</c:v>
                </c:pt>
                <c:pt idx="8">
                  <c:v>2025</c:v>
                </c:pt>
                <c:pt idx="9">
                  <c:v>2030</c:v>
                </c:pt>
                <c:pt idx="10">
                  <c:v>2035</c:v>
                </c:pt>
              </c:numCache>
            </c:numRef>
          </c:cat>
          <c:val>
            <c:numRef>
              <c:f>Sheet1!$B$4:$L$4</c:f>
              <c:numCache>
                <c:formatCode>General</c:formatCode>
                <c:ptCount val="11"/>
                <c:pt idx="0">
                  <c:v>129.23599999999999</c:v>
                </c:pt>
                <c:pt idx="1">
                  <c:v>137.053</c:v>
                </c:pt>
                <c:pt idx="2">
                  <c:v>141.86199999999999</c:v>
                </c:pt>
                <c:pt idx="3">
                  <c:v>144.10599999999999</c:v>
                </c:pt>
                <c:pt idx="4">
                  <c:v>144.06</c:v>
                </c:pt>
                <c:pt idx="5">
                  <c:v>143.839</c:v>
                </c:pt>
                <c:pt idx="6">
                  <c:v>140.804</c:v>
                </c:pt>
                <c:pt idx="7">
                  <c:v>137.13300000000001</c:v>
                </c:pt>
                <c:pt idx="8">
                  <c:v>132.53800000000001</c:v>
                </c:pt>
                <c:pt idx="9">
                  <c:v>127.152</c:v>
                </c:pt>
                <c:pt idx="10">
                  <c:v>121.21599999999999</c:v>
                </c:pt>
              </c:numCache>
            </c:numRef>
          </c:val>
          <c:smooth val="0"/>
          <c:extLst>
            <c:ext xmlns:c16="http://schemas.microsoft.com/office/drawing/2014/chart" uri="{C3380CC4-5D6E-409C-BE32-E72D297353CC}">
              <c16:uniqueId val="{00000008-FC93-4A99-B484-5B774BA0F143}"/>
            </c:ext>
          </c:extLst>
        </c:ser>
        <c:dLbls>
          <c:showLegendKey val="0"/>
          <c:showVal val="0"/>
          <c:showCatName val="0"/>
          <c:showSerName val="0"/>
          <c:showPercent val="0"/>
          <c:showBubbleSize val="0"/>
        </c:dLbls>
        <c:smooth val="0"/>
        <c:axId val="457293784"/>
        <c:axId val="457293128"/>
      </c:lineChart>
      <c:catAx>
        <c:axId val="45729378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50" b="0" i="0" u="none" strike="noStrike" kern="1200" baseline="0">
                <a:solidFill>
                  <a:schemeClr val="tx1"/>
                </a:solidFill>
                <a:latin typeface="+mn-lt"/>
                <a:ea typeface="+mn-ea"/>
                <a:cs typeface="+mn-cs"/>
              </a:defRPr>
            </a:pPr>
            <a:endParaRPr lang="ja-JP"/>
          </a:p>
        </c:txPr>
        <c:crossAx val="457293128"/>
        <c:crosses val="autoZero"/>
        <c:auto val="1"/>
        <c:lblAlgn val="ctr"/>
        <c:lblOffset val="100"/>
        <c:noMultiLvlLbl val="0"/>
      </c:catAx>
      <c:valAx>
        <c:axId val="457293128"/>
        <c:scaling>
          <c:orientation val="minMax"/>
          <c:min val="115"/>
        </c:scaling>
        <c:delete val="0"/>
        <c:axPos val="l"/>
        <c:majorGridlines>
          <c:spPr>
            <a:ln w="9525" cap="flat" cmpd="sng" algn="ctr">
              <a:solidFill>
                <a:schemeClr val="bg1">
                  <a:lumMod val="65000"/>
                </a:schemeClr>
              </a:solidFill>
              <a:round/>
            </a:ln>
            <a:effectLst/>
          </c:spPr>
        </c:majorGridlines>
        <c:title>
          <c:tx>
            <c:rich>
              <a:bodyPr rot="-5400000" spcFirstLastPara="1" vertOverflow="ellipsis" vert="horz" wrap="square" anchor="ctr" anchorCtr="1"/>
              <a:lstStyle/>
              <a:p>
                <a:pPr>
                  <a:defRPr sz="1050" b="0" i="0" u="none" strike="noStrike" kern="1200" baseline="0">
                    <a:solidFill>
                      <a:schemeClr val="tx1"/>
                    </a:solidFill>
                    <a:latin typeface="+mn-lt"/>
                    <a:ea typeface="+mn-ea"/>
                    <a:cs typeface="+mn-cs"/>
                  </a:defRPr>
                </a:pPr>
                <a:r>
                  <a:rPr lang="ja-JP"/>
                  <a:t>人口</a:t>
                </a:r>
                <a:r>
                  <a:rPr lang="en-US"/>
                  <a:t>[</a:t>
                </a:r>
                <a:r>
                  <a:rPr lang="ja-JP"/>
                  <a:t>千人</a:t>
                </a:r>
                <a:r>
                  <a:rPr lang="en-US"/>
                  <a:t>]</a:t>
                </a:r>
                <a:endParaRPr lang="ja-JP"/>
              </a:p>
            </c:rich>
          </c:tx>
          <c:layout/>
          <c:overlay val="0"/>
          <c:spPr>
            <a:noFill/>
            <a:ln>
              <a:noFill/>
            </a:ln>
            <a:effectLst/>
          </c:spPr>
          <c:txPr>
            <a:bodyPr rot="-5400000" spcFirstLastPara="1" vertOverflow="ellipsis" vert="horz" wrap="square" anchor="ctr" anchorCtr="1"/>
            <a:lstStyle/>
            <a:p>
              <a:pPr>
                <a:defRPr sz="1050" b="0" i="0" u="none" strike="noStrike" kern="1200" baseline="0">
                  <a:solidFill>
                    <a:schemeClr val="tx1"/>
                  </a:solidFill>
                  <a:latin typeface="+mn-lt"/>
                  <a:ea typeface="+mn-ea"/>
                  <a:cs typeface="+mn-cs"/>
                </a:defRPr>
              </a:pPr>
              <a:endParaRPr lang="ja-JP"/>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050" b="0" i="0" u="none" strike="noStrike" kern="1200" baseline="0">
                <a:solidFill>
                  <a:schemeClr val="tx1"/>
                </a:solidFill>
                <a:latin typeface="+mn-lt"/>
                <a:ea typeface="+mn-ea"/>
                <a:cs typeface="+mn-cs"/>
              </a:defRPr>
            </a:pPr>
            <a:endParaRPr lang="ja-JP"/>
          </a:p>
        </c:txPr>
        <c:crossAx val="457293784"/>
        <c:crosses val="autoZero"/>
        <c:crossBetween val="between"/>
        <c:majorUnit val="5"/>
      </c:valAx>
      <c:spPr>
        <a:noFill/>
        <a:ln>
          <a:noFill/>
        </a:ln>
        <a:effectLst/>
      </c:spPr>
    </c:plotArea>
    <c:plotVisOnly val="1"/>
    <c:dispBlanksAs val="zero"/>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sz="1050">
          <a:solidFill>
            <a:schemeClr val="tx1"/>
          </a:solidFill>
        </a:defRPr>
      </a:pPr>
      <a:endParaRPr lang="ja-JP"/>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DCD172A-60E8-4A27-91D8-1AB59563FE77}" type="doc">
      <dgm:prSet loTypeId="urn:microsoft.com/office/officeart/2008/layout/VerticalCurvedList" loCatId="list" qsTypeId="urn:microsoft.com/office/officeart/2005/8/quickstyle/3d2" qsCatId="3D" csTypeId="urn:microsoft.com/office/officeart/2005/8/colors/accent1_2" csCatId="accent1" phldr="1"/>
      <dgm:spPr/>
      <dgm:t>
        <a:bodyPr/>
        <a:lstStyle/>
        <a:p>
          <a:endParaRPr kumimoji="1" lang="ja-JP" altLang="en-US"/>
        </a:p>
      </dgm:t>
    </dgm:pt>
    <dgm:pt modelId="{095FC323-EBEF-495E-9CA8-E1B358BC2E16}">
      <dgm:prSet phldrT="[テキスト]"/>
      <dgm:spPr/>
      <dgm:t>
        <a:bodyPr/>
        <a:lstStyle/>
        <a:p>
          <a:r>
            <a:rPr kumimoji="1" lang="ja-JP" altLang="en-US" dirty="0"/>
            <a:t>観光需要増大</a:t>
          </a:r>
        </a:p>
      </dgm:t>
    </dgm:pt>
    <dgm:pt modelId="{4BE24FE7-965A-4BCF-B933-1B2C01AB58B4}" type="parTrans" cxnId="{9F0D6BE8-60A4-4B8F-8CD1-4304BE9E4F5A}">
      <dgm:prSet/>
      <dgm:spPr/>
      <dgm:t>
        <a:bodyPr/>
        <a:lstStyle/>
        <a:p>
          <a:endParaRPr kumimoji="1" lang="ja-JP" altLang="en-US"/>
        </a:p>
      </dgm:t>
    </dgm:pt>
    <dgm:pt modelId="{CCF980BE-1007-4D39-8394-CCE38B73FE19}" type="sibTrans" cxnId="{9F0D6BE8-60A4-4B8F-8CD1-4304BE9E4F5A}">
      <dgm:prSet/>
      <dgm:spPr/>
      <dgm:t>
        <a:bodyPr/>
        <a:lstStyle/>
        <a:p>
          <a:endParaRPr kumimoji="1" lang="ja-JP" altLang="en-US"/>
        </a:p>
      </dgm:t>
    </dgm:pt>
    <dgm:pt modelId="{759AEA45-C901-4D05-A125-533A2BBCFF30}">
      <dgm:prSet phldrT="[テキスト]"/>
      <dgm:spPr/>
      <dgm:t>
        <a:bodyPr/>
        <a:lstStyle/>
        <a:p>
          <a:r>
            <a:rPr kumimoji="1" lang="ja-JP" altLang="en-US" dirty="0"/>
            <a:t>避難所の確保</a:t>
          </a:r>
        </a:p>
      </dgm:t>
    </dgm:pt>
    <dgm:pt modelId="{DAA5B675-DE64-4170-B1A3-E32023C35B51}" type="parTrans" cxnId="{B93716A6-5A5F-4A17-BAD5-36F394F41A33}">
      <dgm:prSet/>
      <dgm:spPr/>
      <dgm:t>
        <a:bodyPr/>
        <a:lstStyle/>
        <a:p>
          <a:endParaRPr kumimoji="1" lang="ja-JP" altLang="en-US"/>
        </a:p>
      </dgm:t>
    </dgm:pt>
    <dgm:pt modelId="{2DFC6C82-5E03-429D-87C4-EE398712F8A5}" type="sibTrans" cxnId="{B93716A6-5A5F-4A17-BAD5-36F394F41A33}">
      <dgm:prSet/>
      <dgm:spPr/>
      <dgm:t>
        <a:bodyPr/>
        <a:lstStyle/>
        <a:p>
          <a:endParaRPr kumimoji="1" lang="ja-JP" altLang="en-US"/>
        </a:p>
      </dgm:t>
    </dgm:pt>
    <dgm:pt modelId="{53693DCF-D9FD-402B-AD62-61626E342A61}">
      <dgm:prSet phldrT="[テキスト]"/>
      <dgm:spPr/>
      <dgm:t>
        <a:bodyPr/>
        <a:lstStyle/>
        <a:p>
          <a:r>
            <a:rPr kumimoji="1" lang="ja-JP" altLang="en-US" dirty="0"/>
            <a:t>活気創出</a:t>
          </a:r>
        </a:p>
      </dgm:t>
    </dgm:pt>
    <dgm:pt modelId="{9EF11251-E3BF-4177-93AD-9EF1D384355E}" type="sibTrans" cxnId="{A6BC6DB2-7C1C-458E-8D8F-2227F3F9292A}">
      <dgm:prSet/>
      <dgm:spPr/>
      <dgm:t>
        <a:bodyPr/>
        <a:lstStyle/>
        <a:p>
          <a:endParaRPr kumimoji="1" lang="ja-JP" altLang="en-US"/>
        </a:p>
      </dgm:t>
    </dgm:pt>
    <dgm:pt modelId="{5D3D910E-73EC-46F6-AB08-867B4C06577B}" type="parTrans" cxnId="{A6BC6DB2-7C1C-458E-8D8F-2227F3F9292A}">
      <dgm:prSet/>
      <dgm:spPr/>
      <dgm:t>
        <a:bodyPr/>
        <a:lstStyle/>
        <a:p>
          <a:endParaRPr kumimoji="1" lang="ja-JP" altLang="en-US"/>
        </a:p>
      </dgm:t>
    </dgm:pt>
    <dgm:pt modelId="{6398EBE3-906C-4240-9012-C969C953D8BF}" type="pres">
      <dgm:prSet presAssocID="{7DCD172A-60E8-4A27-91D8-1AB59563FE77}" presName="Name0" presStyleCnt="0">
        <dgm:presLayoutVars>
          <dgm:chMax val="7"/>
          <dgm:chPref val="7"/>
          <dgm:dir/>
        </dgm:presLayoutVars>
      </dgm:prSet>
      <dgm:spPr/>
      <dgm:t>
        <a:bodyPr/>
        <a:lstStyle/>
        <a:p>
          <a:endParaRPr kumimoji="1" lang="ja-JP" altLang="en-US"/>
        </a:p>
      </dgm:t>
    </dgm:pt>
    <dgm:pt modelId="{BA174067-D372-4E0A-B638-BA68484B0C04}" type="pres">
      <dgm:prSet presAssocID="{7DCD172A-60E8-4A27-91D8-1AB59563FE77}" presName="Name1" presStyleCnt="0"/>
      <dgm:spPr/>
    </dgm:pt>
    <dgm:pt modelId="{08B8076C-3696-44A9-902F-94D63FE4F075}" type="pres">
      <dgm:prSet presAssocID="{7DCD172A-60E8-4A27-91D8-1AB59563FE77}" presName="cycle" presStyleCnt="0"/>
      <dgm:spPr/>
    </dgm:pt>
    <dgm:pt modelId="{DBC80AD7-5FD4-476B-AD9B-EF431CBEF84E}" type="pres">
      <dgm:prSet presAssocID="{7DCD172A-60E8-4A27-91D8-1AB59563FE77}" presName="srcNode" presStyleLbl="node1" presStyleIdx="0" presStyleCnt="3"/>
      <dgm:spPr/>
    </dgm:pt>
    <dgm:pt modelId="{602D4A42-6172-4944-9F21-BA423A04FD5C}" type="pres">
      <dgm:prSet presAssocID="{7DCD172A-60E8-4A27-91D8-1AB59563FE77}" presName="conn" presStyleLbl="parChTrans1D2" presStyleIdx="0" presStyleCnt="1"/>
      <dgm:spPr/>
      <dgm:t>
        <a:bodyPr/>
        <a:lstStyle/>
        <a:p>
          <a:endParaRPr kumimoji="1" lang="ja-JP" altLang="en-US"/>
        </a:p>
      </dgm:t>
    </dgm:pt>
    <dgm:pt modelId="{5BC58A00-EAF3-4B78-8190-0741D2390B53}" type="pres">
      <dgm:prSet presAssocID="{7DCD172A-60E8-4A27-91D8-1AB59563FE77}" presName="extraNode" presStyleLbl="node1" presStyleIdx="0" presStyleCnt="3"/>
      <dgm:spPr/>
    </dgm:pt>
    <dgm:pt modelId="{B50DD3AC-4D5C-4604-8F86-1E88FAB18515}" type="pres">
      <dgm:prSet presAssocID="{7DCD172A-60E8-4A27-91D8-1AB59563FE77}" presName="dstNode" presStyleLbl="node1" presStyleIdx="0" presStyleCnt="3"/>
      <dgm:spPr/>
    </dgm:pt>
    <dgm:pt modelId="{B8B690F0-2BBC-4C50-A0C1-527F218DAA45}" type="pres">
      <dgm:prSet presAssocID="{095FC323-EBEF-495E-9CA8-E1B358BC2E16}" presName="text_1" presStyleLbl="node1" presStyleIdx="0" presStyleCnt="3">
        <dgm:presLayoutVars>
          <dgm:bulletEnabled val="1"/>
        </dgm:presLayoutVars>
      </dgm:prSet>
      <dgm:spPr/>
      <dgm:t>
        <a:bodyPr/>
        <a:lstStyle/>
        <a:p>
          <a:endParaRPr kumimoji="1" lang="ja-JP" altLang="en-US"/>
        </a:p>
      </dgm:t>
    </dgm:pt>
    <dgm:pt modelId="{D9F473B6-8DC8-4F4A-9C8A-65A3E79F9678}" type="pres">
      <dgm:prSet presAssocID="{095FC323-EBEF-495E-9CA8-E1B358BC2E16}" presName="accent_1" presStyleCnt="0"/>
      <dgm:spPr/>
    </dgm:pt>
    <dgm:pt modelId="{2525F5FC-3C05-46B4-A817-91922C868894}" type="pres">
      <dgm:prSet presAssocID="{095FC323-EBEF-495E-9CA8-E1B358BC2E16}" presName="accentRepeatNode" presStyleLbl="solidFgAcc1" presStyleIdx="0" presStyleCnt="3"/>
      <dgm:spPr/>
    </dgm:pt>
    <dgm:pt modelId="{A0725CD3-51CC-452E-806E-448EBEB85B54}" type="pres">
      <dgm:prSet presAssocID="{53693DCF-D9FD-402B-AD62-61626E342A61}" presName="text_2" presStyleLbl="node1" presStyleIdx="1" presStyleCnt="3">
        <dgm:presLayoutVars>
          <dgm:bulletEnabled val="1"/>
        </dgm:presLayoutVars>
      </dgm:prSet>
      <dgm:spPr/>
      <dgm:t>
        <a:bodyPr/>
        <a:lstStyle/>
        <a:p>
          <a:endParaRPr kumimoji="1" lang="ja-JP" altLang="en-US"/>
        </a:p>
      </dgm:t>
    </dgm:pt>
    <dgm:pt modelId="{787DFCB2-DDD9-44EF-AA16-8FBF662B1D6D}" type="pres">
      <dgm:prSet presAssocID="{53693DCF-D9FD-402B-AD62-61626E342A61}" presName="accent_2" presStyleCnt="0"/>
      <dgm:spPr/>
    </dgm:pt>
    <dgm:pt modelId="{7CCE7845-3C31-4487-B73D-1F79E83F5C70}" type="pres">
      <dgm:prSet presAssocID="{53693DCF-D9FD-402B-AD62-61626E342A61}" presName="accentRepeatNode" presStyleLbl="solidFgAcc1" presStyleIdx="1" presStyleCnt="3"/>
      <dgm:spPr/>
    </dgm:pt>
    <dgm:pt modelId="{6833B779-F2BB-479D-A3B0-252AC505DDC0}" type="pres">
      <dgm:prSet presAssocID="{759AEA45-C901-4D05-A125-533A2BBCFF30}" presName="text_3" presStyleLbl="node1" presStyleIdx="2" presStyleCnt="3">
        <dgm:presLayoutVars>
          <dgm:bulletEnabled val="1"/>
        </dgm:presLayoutVars>
      </dgm:prSet>
      <dgm:spPr/>
      <dgm:t>
        <a:bodyPr/>
        <a:lstStyle/>
        <a:p>
          <a:endParaRPr kumimoji="1" lang="ja-JP" altLang="en-US"/>
        </a:p>
      </dgm:t>
    </dgm:pt>
    <dgm:pt modelId="{280DE455-2833-40E2-85F2-F5C89B7CCB85}" type="pres">
      <dgm:prSet presAssocID="{759AEA45-C901-4D05-A125-533A2BBCFF30}" presName="accent_3" presStyleCnt="0"/>
      <dgm:spPr/>
    </dgm:pt>
    <dgm:pt modelId="{9ADDBAD0-6D0E-4AFE-8BC8-EE6F7D4AD3BF}" type="pres">
      <dgm:prSet presAssocID="{759AEA45-C901-4D05-A125-533A2BBCFF30}" presName="accentRepeatNode" presStyleLbl="solidFgAcc1" presStyleIdx="2" presStyleCnt="3"/>
      <dgm:spPr/>
    </dgm:pt>
  </dgm:ptLst>
  <dgm:cxnLst>
    <dgm:cxn modelId="{10A41198-DBD4-4B04-B961-95F980235A19}" type="presOf" srcId="{095FC323-EBEF-495E-9CA8-E1B358BC2E16}" destId="{B8B690F0-2BBC-4C50-A0C1-527F218DAA45}" srcOrd="0" destOrd="0" presId="urn:microsoft.com/office/officeart/2008/layout/VerticalCurvedList"/>
    <dgm:cxn modelId="{8EBDF1B0-B88D-4431-A56A-0F4C3BF146B6}" type="presOf" srcId="{CCF980BE-1007-4D39-8394-CCE38B73FE19}" destId="{602D4A42-6172-4944-9F21-BA423A04FD5C}" srcOrd="0" destOrd="0" presId="urn:microsoft.com/office/officeart/2008/layout/VerticalCurvedList"/>
    <dgm:cxn modelId="{9F0D6BE8-60A4-4B8F-8CD1-4304BE9E4F5A}" srcId="{7DCD172A-60E8-4A27-91D8-1AB59563FE77}" destId="{095FC323-EBEF-495E-9CA8-E1B358BC2E16}" srcOrd="0" destOrd="0" parTransId="{4BE24FE7-965A-4BCF-B933-1B2C01AB58B4}" sibTransId="{CCF980BE-1007-4D39-8394-CCE38B73FE19}"/>
    <dgm:cxn modelId="{DF4CCC81-48A8-4FAC-869B-BA28D67DFB3D}" type="presOf" srcId="{53693DCF-D9FD-402B-AD62-61626E342A61}" destId="{A0725CD3-51CC-452E-806E-448EBEB85B54}" srcOrd="0" destOrd="0" presId="urn:microsoft.com/office/officeart/2008/layout/VerticalCurvedList"/>
    <dgm:cxn modelId="{C47B1636-0754-4532-B4AA-598ACCCF1660}" type="presOf" srcId="{759AEA45-C901-4D05-A125-533A2BBCFF30}" destId="{6833B779-F2BB-479D-A3B0-252AC505DDC0}" srcOrd="0" destOrd="0" presId="urn:microsoft.com/office/officeart/2008/layout/VerticalCurvedList"/>
    <dgm:cxn modelId="{A2768DD8-52C9-49DF-8406-140D564A4CAA}" type="presOf" srcId="{7DCD172A-60E8-4A27-91D8-1AB59563FE77}" destId="{6398EBE3-906C-4240-9012-C969C953D8BF}" srcOrd="0" destOrd="0" presId="urn:microsoft.com/office/officeart/2008/layout/VerticalCurvedList"/>
    <dgm:cxn modelId="{B93716A6-5A5F-4A17-BAD5-36F394F41A33}" srcId="{7DCD172A-60E8-4A27-91D8-1AB59563FE77}" destId="{759AEA45-C901-4D05-A125-533A2BBCFF30}" srcOrd="2" destOrd="0" parTransId="{DAA5B675-DE64-4170-B1A3-E32023C35B51}" sibTransId="{2DFC6C82-5E03-429D-87C4-EE398712F8A5}"/>
    <dgm:cxn modelId="{A6BC6DB2-7C1C-458E-8D8F-2227F3F9292A}" srcId="{7DCD172A-60E8-4A27-91D8-1AB59563FE77}" destId="{53693DCF-D9FD-402B-AD62-61626E342A61}" srcOrd="1" destOrd="0" parTransId="{5D3D910E-73EC-46F6-AB08-867B4C06577B}" sibTransId="{9EF11251-E3BF-4177-93AD-9EF1D384355E}"/>
    <dgm:cxn modelId="{569C0F10-63F0-4FE7-BB32-1D7FBE234F42}" type="presParOf" srcId="{6398EBE3-906C-4240-9012-C969C953D8BF}" destId="{BA174067-D372-4E0A-B638-BA68484B0C04}" srcOrd="0" destOrd="0" presId="urn:microsoft.com/office/officeart/2008/layout/VerticalCurvedList"/>
    <dgm:cxn modelId="{DE5D2E53-47F3-4B4F-884C-AB1178777F45}" type="presParOf" srcId="{BA174067-D372-4E0A-B638-BA68484B0C04}" destId="{08B8076C-3696-44A9-902F-94D63FE4F075}" srcOrd="0" destOrd="0" presId="urn:microsoft.com/office/officeart/2008/layout/VerticalCurvedList"/>
    <dgm:cxn modelId="{0D8D2A7E-45C3-47F7-8E9F-5024D260589A}" type="presParOf" srcId="{08B8076C-3696-44A9-902F-94D63FE4F075}" destId="{DBC80AD7-5FD4-476B-AD9B-EF431CBEF84E}" srcOrd="0" destOrd="0" presId="urn:microsoft.com/office/officeart/2008/layout/VerticalCurvedList"/>
    <dgm:cxn modelId="{4F5746F7-3EE4-4CBF-A92E-7F3C199F02C4}" type="presParOf" srcId="{08B8076C-3696-44A9-902F-94D63FE4F075}" destId="{602D4A42-6172-4944-9F21-BA423A04FD5C}" srcOrd="1" destOrd="0" presId="urn:microsoft.com/office/officeart/2008/layout/VerticalCurvedList"/>
    <dgm:cxn modelId="{1A56980F-2D1D-453E-9936-D50579D45BA0}" type="presParOf" srcId="{08B8076C-3696-44A9-902F-94D63FE4F075}" destId="{5BC58A00-EAF3-4B78-8190-0741D2390B53}" srcOrd="2" destOrd="0" presId="urn:microsoft.com/office/officeart/2008/layout/VerticalCurvedList"/>
    <dgm:cxn modelId="{9BE6100C-3E24-4BF4-A647-765528C106D3}" type="presParOf" srcId="{08B8076C-3696-44A9-902F-94D63FE4F075}" destId="{B50DD3AC-4D5C-4604-8F86-1E88FAB18515}" srcOrd="3" destOrd="0" presId="urn:microsoft.com/office/officeart/2008/layout/VerticalCurvedList"/>
    <dgm:cxn modelId="{C2CD14A5-DA59-43F9-9EA1-7827E7FB93F8}" type="presParOf" srcId="{BA174067-D372-4E0A-B638-BA68484B0C04}" destId="{B8B690F0-2BBC-4C50-A0C1-527F218DAA45}" srcOrd="1" destOrd="0" presId="urn:microsoft.com/office/officeart/2008/layout/VerticalCurvedList"/>
    <dgm:cxn modelId="{6F616F77-BBFE-4B43-8D9D-8136B7DAB0D7}" type="presParOf" srcId="{BA174067-D372-4E0A-B638-BA68484B0C04}" destId="{D9F473B6-8DC8-4F4A-9C8A-65A3E79F9678}" srcOrd="2" destOrd="0" presId="urn:microsoft.com/office/officeart/2008/layout/VerticalCurvedList"/>
    <dgm:cxn modelId="{DD881B96-43B9-46F4-B8B8-AEB536455254}" type="presParOf" srcId="{D9F473B6-8DC8-4F4A-9C8A-65A3E79F9678}" destId="{2525F5FC-3C05-46B4-A817-91922C868894}" srcOrd="0" destOrd="0" presId="urn:microsoft.com/office/officeart/2008/layout/VerticalCurvedList"/>
    <dgm:cxn modelId="{9C5A88F0-42C3-42B6-81E3-C28990148916}" type="presParOf" srcId="{BA174067-D372-4E0A-B638-BA68484B0C04}" destId="{A0725CD3-51CC-452E-806E-448EBEB85B54}" srcOrd="3" destOrd="0" presId="urn:microsoft.com/office/officeart/2008/layout/VerticalCurvedList"/>
    <dgm:cxn modelId="{D873A578-5B4E-4E36-A1F6-43B00B0330AA}" type="presParOf" srcId="{BA174067-D372-4E0A-B638-BA68484B0C04}" destId="{787DFCB2-DDD9-44EF-AA16-8FBF662B1D6D}" srcOrd="4" destOrd="0" presId="urn:microsoft.com/office/officeart/2008/layout/VerticalCurvedList"/>
    <dgm:cxn modelId="{47FA7E9D-C7E7-49C6-A08D-1B3EF23F5985}" type="presParOf" srcId="{787DFCB2-DDD9-44EF-AA16-8FBF662B1D6D}" destId="{7CCE7845-3C31-4487-B73D-1F79E83F5C70}" srcOrd="0" destOrd="0" presId="urn:microsoft.com/office/officeart/2008/layout/VerticalCurvedList"/>
    <dgm:cxn modelId="{292C55E5-68D6-4B64-9F2D-0D07C0C3C694}" type="presParOf" srcId="{BA174067-D372-4E0A-B638-BA68484B0C04}" destId="{6833B779-F2BB-479D-A3B0-252AC505DDC0}" srcOrd="5" destOrd="0" presId="urn:microsoft.com/office/officeart/2008/layout/VerticalCurvedList"/>
    <dgm:cxn modelId="{CADD67A7-87EF-4443-89DB-E0B8F14BCE2A}" type="presParOf" srcId="{BA174067-D372-4E0A-B638-BA68484B0C04}" destId="{280DE455-2833-40E2-85F2-F5C89B7CCB85}" srcOrd="6" destOrd="0" presId="urn:microsoft.com/office/officeart/2008/layout/VerticalCurvedList"/>
    <dgm:cxn modelId="{FC3BAB14-00D7-46B9-A74C-FD5F1203C15B}" type="presParOf" srcId="{280DE455-2833-40E2-85F2-F5C89B7CCB85}" destId="{9ADDBAD0-6D0E-4AFE-8BC8-EE6F7D4AD3BF}" srcOrd="0" destOrd="0" presId="urn:microsoft.com/office/officeart/2008/layout/VerticalCurv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02D4A42-6172-4944-9F21-BA423A04FD5C}">
      <dsp:nvSpPr>
        <dsp:cNvPr id="0" name=""/>
        <dsp:cNvSpPr/>
      </dsp:nvSpPr>
      <dsp:spPr>
        <a:xfrm>
          <a:off x="-4594335" y="-704407"/>
          <a:ext cx="5472816" cy="5472816"/>
        </a:xfrm>
        <a:prstGeom prst="blockArc">
          <a:avLst>
            <a:gd name="adj1" fmla="val 18900000"/>
            <a:gd name="adj2" fmla="val 2700000"/>
            <a:gd name="adj3" fmla="val 395"/>
          </a:avLst>
        </a:prstGeom>
        <a:noFill/>
        <a:ln w="15875" cap="flat" cmpd="sng" algn="ctr">
          <a:solidFill>
            <a:schemeClr val="accent1">
              <a:shade val="60000"/>
              <a:hueOff val="0"/>
              <a:satOff val="0"/>
              <a:lumOff val="0"/>
              <a:alphaOff val="0"/>
            </a:schemeClr>
          </a:solidFill>
          <a:prstDash val="solid"/>
        </a:ln>
        <a:effectLst/>
        <a:scene3d>
          <a:camera prst="orthographicFront"/>
          <a:lightRig rig="threePt" dir="t">
            <a:rot lat="0" lon="0" rev="7500000"/>
          </a:lightRig>
        </a:scene3d>
        <a:sp3d z="-40000" prstMaterial="matte"/>
      </dsp:spPr>
      <dsp:style>
        <a:lnRef idx="2">
          <a:scrgbClr r="0" g="0" b="0"/>
        </a:lnRef>
        <a:fillRef idx="0">
          <a:scrgbClr r="0" g="0" b="0"/>
        </a:fillRef>
        <a:effectRef idx="0">
          <a:scrgbClr r="0" g="0" b="0"/>
        </a:effectRef>
        <a:fontRef idx="minor"/>
      </dsp:style>
    </dsp:sp>
    <dsp:sp modelId="{B8B690F0-2BBC-4C50-A0C1-527F218DAA45}">
      <dsp:nvSpPr>
        <dsp:cNvPr id="0" name=""/>
        <dsp:cNvSpPr/>
      </dsp:nvSpPr>
      <dsp:spPr>
        <a:xfrm>
          <a:off x="564979" y="406400"/>
          <a:ext cx="5475833" cy="812800"/>
        </a:xfrm>
        <a:prstGeom prst="rect">
          <a:avLst/>
        </a:prstGeom>
        <a:gradFill rotWithShape="0">
          <a:gsLst>
            <a:gs pos="0">
              <a:schemeClr val="accent1">
                <a:hueOff val="0"/>
                <a:satOff val="0"/>
                <a:lumOff val="0"/>
                <a:alphaOff val="0"/>
                <a:shade val="85000"/>
                <a:satMod val="130000"/>
              </a:schemeClr>
            </a:gs>
            <a:gs pos="34000">
              <a:schemeClr val="accent1">
                <a:hueOff val="0"/>
                <a:satOff val="0"/>
                <a:lumOff val="0"/>
                <a:alphaOff val="0"/>
                <a:shade val="87000"/>
                <a:satMod val="125000"/>
              </a:schemeClr>
            </a:gs>
            <a:gs pos="70000">
              <a:schemeClr val="accent1">
                <a:hueOff val="0"/>
                <a:satOff val="0"/>
                <a:lumOff val="0"/>
                <a:alphaOff val="0"/>
                <a:tint val="100000"/>
                <a:shade val="90000"/>
                <a:satMod val="130000"/>
              </a:schemeClr>
            </a:gs>
            <a:gs pos="100000">
              <a:schemeClr val="accent1">
                <a:hueOff val="0"/>
                <a:satOff val="0"/>
                <a:lumOff val="0"/>
                <a:alphaOff val="0"/>
                <a:tint val="100000"/>
                <a:shade val="100000"/>
                <a:satMod val="110000"/>
              </a:schemeClr>
            </a:gs>
          </a:gsLst>
          <a:path path="circle">
            <a:fillToRect l="100000" t="100000" r="100000" b="100000"/>
          </a:path>
        </a:gradFill>
        <a:ln>
          <a:noFill/>
        </a:ln>
        <a:effectLst>
          <a:outerShdw blurRad="38100" dist="25400" dir="2700000" algn="br" rotWithShape="0">
            <a:srgbClr val="000000">
              <a:alpha val="60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645160" tIns="101600" rIns="101600" bIns="101600" numCol="1" spcCol="1270" anchor="ctr" anchorCtr="0">
          <a:noAutofit/>
        </a:bodyPr>
        <a:lstStyle/>
        <a:p>
          <a:pPr lvl="0" algn="l" defTabSz="1778000">
            <a:lnSpc>
              <a:spcPct val="90000"/>
            </a:lnSpc>
            <a:spcBef>
              <a:spcPct val="0"/>
            </a:spcBef>
            <a:spcAft>
              <a:spcPct val="35000"/>
            </a:spcAft>
          </a:pPr>
          <a:r>
            <a:rPr kumimoji="1" lang="ja-JP" altLang="en-US" sz="4000" kern="1200" dirty="0"/>
            <a:t>観光需要増大</a:t>
          </a:r>
        </a:p>
      </dsp:txBody>
      <dsp:txXfrm>
        <a:off x="564979" y="406400"/>
        <a:ext cx="5475833" cy="812800"/>
      </dsp:txXfrm>
    </dsp:sp>
    <dsp:sp modelId="{2525F5FC-3C05-46B4-A817-91922C868894}">
      <dsp:nvSpPr>
        <dsp:cNvPr id="0" name=""/>
        <dsp:cNvSpPr/>
      </dsp:nvSpPr>
      <dsp:spPr>
        <a:xfrm>
          <a:off x="56979" y="304800"/>
          <a:ext cx="1016000" cy="1016000"/>
        </a:xfrm>
        <a:prstGeom prst="ellipse">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ln>
        <a:effectLst>
          <a:outerShdw blurRad="38100" dist="25400" dir="2700000" algn="br" rotWithShape="0">
            <a:srgbClr val="000000">
              <a:alpha val="60000"/>
            </a:srgbClr>
          </a:outerShdw>
        </a:effectLst>
        <a:scene3d>
          <a:camera prst="orthographicFront"/>
          <a:lightRig rig="threePt" dir="t">
            <a:rot lat="0" lon="0" rev="7500000"/>
          </a:lightRig>
        </a:scene3d>
        <a:sp3d z="152400" extrusionH="63500" prstMaterial="dkEdge">
          <a:bevelT w="120800" h="19050" prst="relaxedInset"/>
          <a:contourClr>
            <a:schemeClr val="bg1"/>
          </a:contourClr>
        </a:sp3d>
      </dsp:spPr>
      <dsp:style>
        <a:lnRef idx="1">
          <a:scrgbClr r="0" g="0" b="0"/>
        </a:lnRef>
        <a:fillRef idx="1">
          <a:scrgbClr r="0" g="0" b="0"/>
        </a:fillRef>
        <a:effectRef idx="2">
          <a:scrgbClr r="0" g="0" b="0"/>
        </a:effectRef>
        <a:fontRef idx="minor"/>
      </dsp:style>
    </dsp:sp>
    <dsp:sp modelId="{A0725CD3-51CC-452E-806E-448EBEB85B54}">
      <dsp:nvSpPr>
        <dsp:cNvPr id="0" name=""/>
        <dsp:cNvSpPr/>
      </dsp:nvSpPr>
      <dsp:spPr>
        <a:xfrm>
          <a:off x="860432" y="1625599"/>
          <a:ext cx="5180380" cy="812800"/>
        </a:xfrm>
        <a:prstGeom prst="rect">
          <a:avLst/>
        </a:prstGeom>
        <a:gradFill rotWithShape="0">
          <a:gsLst>
            <a:gs pos="0">
              <a:schemeClr val="accent1">
                <a:hueOff val="0"/>
                <a:satOff val="0"/>
                <a:lumOff val="0"/>
                <a:alphaOff val="0"/>
                <a:shade val="85000"/>
                <a:satMod val="130000"/>
              </a:schemeClr>
            </a:gs>
            <a:gs pos="34000">
              <a:schemeClr val="accent1">
                <a:hueOff val="0"/>
                <a:satOff val="0"/>
                <a:lumOff val="0"/>
                <a:alphaOff val="0"/>
                <a:shade val="87000"/>
                <a:satMod val="125000"/>
              </a:schemeClr>
            </a:gs>
            <a:gs pos="70000">
              <a:schemeClr val="accent1">
                <a:hueOff val="0"/>
                <a:satOff val="0"/>
                <a:lumOff val="0"/>
                <a:alphaOff val="0"/>
                <a:tint val="100000"/>
                <a:shade val="90000"/>
                <a:satMod val="130000"/>
              </a:schemeClr>
            </a:gs>
            <a:gs pos="100000">
              <a:schemeClr val="accent1">
                <a:hueOff val="0"/>
                <a:satOff val="0"/>
                <a:lumOff val="0"/>
                <a:alphaOff val="0"/>
                <a:tint val="100000"/>
                <a:shade val="100000"/>
                <a:satMod val="110000"/>
              </a:schemeClr>
            </a:gs>
          </a:gsLst>
          <a:path path="circle">
            <a:fillToRect l="100000" t="100000" r="100000" b="100000"/>
          </a:path>
        </a:gradFill>
        <a:ln>
          <a:noFill/>
        </a:ln>
        <a:effectLst>
          <a:outerShdw blurRad="38100" dist="25400" dir="2700000" algn="br" rotWithShape="0">
            <a:srgbClr val="000000">
              <a:alpha val="60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645160" tIns="101600" rIns="101600" bIns="101600" numCol="1" spcCol="1270" anchor="ctr" anchorCtr="0">
          <a:noAutofit/>
        </a:bodyPr>
        <a:lstStyle/>
        <a:p>
          <a:pPr lvl="0" algn="l" defTabSz="1778000">
            <a:lnSpc>
              <a:spcPct val="90000"/>
            </a:lnSpc>
            <a:spcBef>
              <a:spcPct val="0"/>
            </a:spcBef>
            <a:spcAft>
              <a:spcPct val="35000"/>
            </a:spcAft>
          </a:pPr>
          <a:r>
            <a:rPr kumimoji="1" lang="ja-JP" altLang="en-US" sz="4000" kern="1200" dirty="0"/>
            <a:t>活気創出</a:t>
          </a:r>
        </a:p>
      </dsp:txBody>
      <dsp:txXfrm>
        <a:off x="860432" y="1625599"/>
        <a:ext cx="5180380" cy="812800"/>
      </dsp:txXfrm>
    </dsp:sp>
    <dsp:sp modelId="{7CCE7845-3C31-4487-B73D-1F79E83F5C70}">
      <dsp:nvSpPr>
        <dsp:cNvPr id="0" name=""/>
        <dsp:cNvSpPr/>
      </dsp:nvSpPr>
      <dsp:spPr>
        <a:xfrm>
          <a:off x="352432" y="1523999"/>
          <a:ext cx="1016000" cy="1016000"/>
        </a:xfrm>
        <a:prstGeom prst="ellipse">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ln>
        <a:effectLst>
          <a:outerShdw blurRad="38100" dist="25400" dir="2700000" algn="br" rotWithShape="0">
            <a:srgbClr val="000000">
              <a:alpha val="60000"/>
            </a:srgbClr>
          </a:outerShdw>
        </a:effectLst>
        <a:scene3d>
          <a:camera prst="orthographicFront"/>
          <a:lightRig rig="threePt" dir="t">
            <a:rot lat="0" lon="0" rev="7500000"/>
          </a:lightRig>
        </a:scene3d>
        <a:sp3d z="152400" extrusionH="63500" prstMaterial="dkEdge">
          <a:bevelT w="120800" h="19050" prst="relaxedInset"/>
          <a:contourClr>
            <a:schemeClr val="bg1"/>
          </a:contourClr>
        </a:sp3d>
      </dsp:spPr>
      <dsp:style>
        <a:lnRef idx="1">
          <a:scrgbClr r="0" g="0" b="0"/>
        </a:lnRef>
        <a:fillRef idx="1">
          <a:scrgbClr r="0" g="0" b="0"/>
        </a:fillRef>
        <a:effectRef idx="2">
          <a:scrgbClr r="0" g="0" b="0"/>
        </a:effectRef>
        <a:fontRef idx="minor"/>
      </dsp:style>
    </dsp:sp>
    <dsp:sp modelId="{6833B779-F2BB-479D-A3B0-252AC505DDC0}">
      <dsp:nvSpPr>
        <dsp:cNvPr id="0" name=""/>
        <dsp:cNvSpPr/>
      </dsp:nvSpPr>
      <dsp:spPr>
        <a:xfrm>
          <a:off x="564979" y="2844800"/>
          <a:ext cx="5475833" cy="812800"/>
        </a:xfrm>
        <a:prstGeom prst="rect">
          <a:avLst/>
        </a:prstGeom>
        <a:gradFill rotWithShape="0">
          <a:gsLst>
            <a:gs pos="0">
              <a:schemeClr val="accent1">
                <a:hueOff val="0"/>
                <a:satOff val="0"/>
                <a:lumOff val="0"/>
                <a:alphaOff val="0"/>
                <a:shade val="85000"/>
                <a:satMod val="130000"/>
              </a:schemeClr>
            </a:gs>
            <a:gs pos="34000">
              <a:schemeClr val="accent1">
                <a:hueOff val="0"/>
                <a:satOff val="0"/>
                <a:lumOff val="0"/>
                <a:alphaOff val="0"/>
                <a:shade val="87000"/>
                <a:satMod val="125000"/>
              </a:schemeClr>
            </a:gs>
            <a:gs pos="70000">
              <a:schemeClr val="accent1">
                <a:hueOff val="0"/>
                <a:satOff val="0"/>
                <a:lumOff val="0"/>
                <a:alphaOff val="0"/>
                <a:tint val="100000"/>
                <a:shade val="90000"/>
                <a:satMod val="130000"/>
              </a:schemeClr>
            </a:gs>
            <a:gs pos="100000">
              <a:schemeClr val="accent1">
                <a:hueOff val="0"/>
                <a:satOff val="0"/>
                <a:lumOff val="0"/>
                <a:alphaOff val="0"/>
                <a:tint val="100000"/>
                <a:shade val="100000"/>
                <a:satMod val="110000"/>
              </a:schemeClr>
            </a:gs>
          </a:gsLst>
          <a:path path="circle">
            <a:fillToRect l="100000" t="100000" r="100000" b="100000"/>
          </a:path>
        </a:gradFill>
        <a:ln>
          <a:noFill/>
        </a:ln>
        <a:effectLst>
          <a:outerShdw blurRad="38100" dist="25400" dir="2700000" algn="br" rotWithShape="0">
            <a:srgbClr val="000000">
              <a:alpha val="60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645160" tIns="101600" rIns="101600" bIns="101600" numCol="1" spcCol="1270" anchor="ctr" anchorCtr="0">
          <a:noAutofit/>
        </a:bodyPr>
        <a:lstStyle/>
        <a:p>
          <a:pPr lvl="0" algn="l" defTabSz="1778000">
            <a:lnSpc>
              <a:spcPct val="90000"/>
            </a:lnSpc>
            <a:spcBef>
              <a:spcPct val="0"/>
            </a:spcBef>
            <a:spcAft>
              <a:spcPct val="35000"/>
            </a:spcAft>
          </a:pPr>
          <a:r>
            <a:rPr kumimoji="1" lang="ja-JP" altLang="en-US" sz="4000" kern="1200" dirty="0"/>
            <a:t>避難所の確保</a:t>
          </a:r>
        </a:p>
      </dsp:txBody>
      <dsp:txXfrm>
        <a:off x="564979" y="2844800"/>
        <a:ext cx="5475833" cy="812800"/>
      </dsp:txXfrm>
    </dsp:sp>
    <dsp:sp modelId="{9ADDBAD0-6D0E-4AFE-8BC8-EE6F7D4AD3BF}">
      <dsp:nvSpPr>
        <dsp:cNvPr id="0" name=""/>
        <dsp:cNvSpPr/>
      </dsp:nvSpPr>
      <dsp:spPr>
        <a:xfrm>
          <a:off x="56979" y="2743200"/>
          <a:ext cx="1016000" cy="1016000"/>
        </a:xfrm>
        <a:prstGeom prst="ellipse">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ln>
        <a:effectLst>
          <a:outerShdw blurRad="38100" dist="25400" dir="2700000" algn="br" rotWithShape="0">
            <a:srgbClr val="000000">
              <a:alpha val="60000"/>
            </a:srgbClr>
          </a:outerShdw>
        </a:effectLst>
        <a:scene3d>
          <a:camera prst="orthographicFront"/>
          <a:lightRig rig="threePt" dir="t">
            <a:rot lat="0" lon="0" rev="7500000"/>
          </a:lightRig>
        </a:scene3d>
        <a:sp3d z="152400" extrusionH="63500" prstMaterial="dkEdge">
          <a:bevelT w="120800" h="19050" prst="relaxedInset"/>
          <a:contourClr>
            <a:schemeClr val="bg1"/>
          </a:contourClr>
        </a:sp3d>
      </dsp:spPr>
      <dsp:style>
        <a:lnRef idx="1">
          <a:scrgbClr r="0" g="0" b="0"/>
        </a:lnRef>
        <a:fillRef idx="1">
          <a:scrgbClr r="0" g="0" b="0"/>
        </a:fillRef>
        <a:effectRef idx="2">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49787" cy="498693"/>
          </a:xfrm>
          <a:prstGeom prst="rect">
            <a:avLst/>
          </a:prstGeom>
        </p:spPr>
        <p:txBody>
          <a:bodyPr vert="horz" lIns="91440" tIns="45720" rIns="91440" bIns="45720" rtlCol="0"/>
          <a:lstStyle>
            <a:lvl1pPr algn="l">
              <a:defRPr sz="1200"/>
            </a:lvl1pPr>
          </a:lstStyle>
          <a:p>
            <a:endParaRPr kumimoji="1" lang="ja-JP" altLang="en-US" dirty="0"/>
          </a:p>
        </p:txBody>
      </p:sp>
      <p:sp>
        <p:nvSpPr>
          <p:cNvPr id="3" name="日付プレースホルダー 2"/>
          <p:cNvSpPr>
            <a:spLocks noGrp="1"/>
          </p:cNvSpPr>
          <p:nvPr>
            <p:ph type="dt" sz="quarter" idx="1"/>
          </p:nvPr>
        </p:nvSpPr>
        <p:spPr>
          <a:xfrm>
            <a:off x="3855838" y="0"/>
            <a:ext cx="2949787" cy="498693"/>
          </a:xfrm>
          <a:prstGeom prst="rect">
            <a:avLst/>
          </a:prstGeom>
        </p:spPr>
        <p:txBody>
          <a:bodyPr vert="horz" lIns="91440" tIns="45720" rIns="91440" bIns="45720" rtlCol="0"/>
          <a:lstStyle>
            <a:lvl1pPr algn="r">
              <a:defRPr sz="1200"/>
            </a:lvl1pPr>
          </a:lstStyle>
          <a:p>
            <a:fld id="{7D0EEE3A-A26A-4862-841D-26B421EA5429}" type="datetimeFigureOut">
              <a:rPr kumimoji="1" lang="ja-JP" altLang="en-US" smtClean="0"/>
              <a:t>2020/1/24</a:t>
            </a:fld>
            <a:endParaRPr kumimoji="1" lang="ja-JP" altLang="en-US" dirty="0"/>
          </a:p>
        </p:txBody>
      </p:sp>
      <p:sp>
        <p:nvSpPr>
          <p:cNvPr id="4" name="フッター プレースホルダー 3"/>
          <p:cNvSpPr>
            <a:spLocks noGrp="1"/>
          </p:cNvSpPr>
          <p:nvPr>
            <p:ph type="ftr" sz="quarter" idx="2"/>
          </p:nvPr>
        </p:nvSpPr>
        <p:spPr>
          <a:xfrm>
            <a:off x="0" y="9440647"/>
            <a:ext cx="2949787" cy="498692"/>
          </a:xfrm>
          <a:prstGeom prst="rect">
            <a:avLst/>
          </a:prstGeom>
        </p:spPr>
        <p:txBody>
          <a:bodyPr vert="horz" lIns="91440" tIns="45720" rIns="91440" bIns="45720" rtlCol="0" anchor="b"/>
          <a:lstStyle>
            <a:lvl1pPr algn="l">
              <a:defRPr sz="1200"/>
            </a:lvl1pPr>
          </a:lstStyle>
          <a:p>
            <a:endParaRPr kumimoji="1" lang="ja-JP" altLang="en-US" dirty="0"/>
          </a:p>
        </p:txBody>
      </p:sp>
      <p:sp>
        <p:nvSpPr>
          <p:cNvPr id="5" name="スライド番号プレースホルダー 4"/>
          <p:cNvSpPr>
            <a:spLocks noGrp="1"/>
          </p:cNvSpPr>
          <p:nvPr>
            <p:ph type="sldNum" sz="quarter" idx="3"/>
          </p:nvPr>
        </p:nvSpPr>
        <p:spPr>
          <a:xfrm>
            <a:off x="3855838" y="9440647"/>
            <a:ext cx="2949787" cy="498692"/>
          </a:xfrm>
          <a:prstGeom prst="rect">
            <a:avLst/>
          </a:prstGeom>
        </p:spPr>
        <p:txBody>
          <a:bodyPr vert="horz" lIns="91440" tIns="45720" rIns="91440" bIns="45720" rtlCol="0" anchor="b"/>
          <a:lstStyle>
            <a:lvl1pPr algn="r">
              <a:defRPr sz="1200"/>
            </a:lvl1pPr>
          </a:lstStyle>
          <a:p>
            <a:fld id="{94081C8C-D120-407A-B401-813BA02415D0}" type="slidenum">
              <a:rPr kumimoji="1" lang="ja-JP" altLang="en-US" smtClean="0"/>
              <a:t>‹#›</a:t>
            </a:fld>
            <a:endParaRPr kumimoji="1" lang="ja-JP" altLang="en-US" dirty="0"/>
          </a:p>
        </p:txBody>
      </p:sp>
    </p:spTree>
    <p:extLst>
      <p:ext uri="{BB962C8B-B14F-4D97-AF65-F5344CB8AC3E}">
        <p14:creationId xmlns:p14="http://schemas.microsoft.com/office/powerpoint/2010/main" val="317832649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49787" cy="498693"/>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55838" y="0"/>
            <a:ext cx="2949787" cy="498693"/>
          </a:xfrm>
          <a:prstGeom prst="rect">
            <a:avLst/>
          </a:prstGeom>
        </p:spPr>
        <p:txBody>
          <a:bodyPr vert="horz" lIns="91440" tIns="45720" rIns="91440" bIns="45720" rtlCol="0"/>
          <a:lstStyle>
            <a:lvl1pPr algn="r">
              <a:defRPr sz="1200"/>
            </a:lvl1pPr>
          </a:lstStyle>
          <a:p>
            <a:fld id="{007D7CA1-C6B4-4C09-9916-93134E321E93}" type="datetimeFigureOut">
              <a:rPr kumimoji="1" lang="ja-JP" altLang="en-US" smtClean="0"/>
              <a:t>2020/1/24</a:t>
            </a:fld>
            <a:endParaRPr kumimoji="1" lang="ja-JP" altLang="en-US"/>
          </a:p>
        </p:txBody>
      </p:sp>
      <p:sp>
        <p:nvSpPr>
          <p:cNvPr id="4" name="スライド イメージ プレースホルダー 3"/>
          <p:cNvSpPr>
            <a:spLocks noGrp="1" noRot="1" noChangeAspect="1"/>
          </p:cNvSpPr>
          <p:nvPr>
            <p:ph type="sldImg" idx="2"/>
          </p:nvPr>
        </p:nvSpPr>
        <p:spPr>
          <a:xfrm>
            <a:off x="1168400" y="1243013"/>
            <a:ext cx="4470400" cy="3354387"/>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0720" y="4783307"/>
            <a:ext cx="5445760" cy="3913614"/>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9440647"/>
            <a:ext cx="2949787" cy="498692"/>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55838" y="9440647"/>
            <a:ext cx="2949787" cy="498692"/>
          </a:xfrm>
          <a:prstGeom prst="rect">
            <a:avLst/>
          </a:prstGeom>
        </p:spPr>
        <p:txBody>
          <a:bodyPr vert="horz" lIns="91440" tIns="45720" rIns="91440" bIns="45720" rtlCol="0" anchor="b"/>
          <a:lstStyle>
            <a:lvl1pPr algn="r">
              <a:defRPr sz="1200"/>
            </a:lvl1pPr>
          </a:lstStyle>
          <a:p>
            <a:fld id="{6E171D40-96DA-447B-BC3F-BE92F0EF3FFF}" type="slidenum">
              <a:rPr kumimoji="1" lang="ja-JP" altLang="en-US" smtClean="0"/>
              <a:t>‹#›</a:t>
            </a:fld>
            <a:endParaRPr kumimoji="1" lang="ja-JP" altLang="en-US"/>
          </a:p>
        </p:txBody>
      </p:sp>
    </p:spTree>
    <p:extLst>
      <p:ext uri="{BB962C8B-B14F-4D97-AF65-F5344CB8AC3E}">
        <p14:creationId xmlns:p14="http://schemas.microsoft.com/office/powerpoint/2010/main" val="1962100465"/>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現在の土浦市は、人口減少・少子高齢化が進行しています。</a:t>
            </a:r>
            <a:endParaRPr kumimoji="1" lang="en-US" altLang="ja-JP" dirty="0" smtClean="0"/>
          </a:p>
          <a:p>
            <a:r>
              <a:rPr kumimoji="1" lang="ja-JP" altLang="en-US" dirty="0" smtClean="0"/>
              <a:t>それに伴って、財政も悪化の一途をたどっています。</a:t>
            </a:r>
            <a:endParaRPr kumimoji="1" lang="en-US" altLang="ja-JP" dirty="0" smtClean="0"/>
          </a:p>
          <a:p>
            <a:r>
              <a:rPr kumimoji="1" lang="ja-JP" altLang="en-US" dirty="0" smtClean="0"/>
              <a:t>今のままでは、市としての未来に不安が残ります。</a:t>
            </a:r>
            <a:endParaRPr kumimoji="1" lang="en-US" altLang="ja-JP" dirty="0" smtClean="0"/>
          </a:p>
        </p:txBody>
      </p:sp>
      <p:sp>
        <p:nvSpPr>
          <p:cNvPr id="4" name="スライド番号プレースホルダー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6E171D40-96DA-447B-BC3F-BE92F0EF3FFF}"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2</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333556438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smtClean="0"/>
              <a:t>居住誘導セ策について</a:t>
            </a:r>
            <a:endParaRPr kumimoji="1" lang="en-US" altLang="ja-JP" smtClean="0"/>
          </a:p>
          <a:p>
            <a:endParaRPr kumimoji="1" lang="ja-JP" altLang="en-US"/>
          </a:p>
        </p:txBody>
      </p:sp>
      <p:sp>
        <p:nvSpPr>
          <p:cNvPr id="4" name="スライド番号プレースホルダー 3"/>
          <p:cNvSpPr>
            <a:spLocks noGrp="1"/>
          </p:cNvSpPr>
          <p:nvPr>
            <p:ph type="sldNum" sz="quarter" idx="10"/>
          </p:nvPr>
        </p:nvSpPr>
        <p:spPr/>
        <p:txBody>
          <a:bodyPr/>
          <a:lstStyle/>
          <a:p>
            <a:fld id="{6E171D40-96DA-447B-BC3F-BE92F0EF3FFF}" type="slidenum">
              <a:rPr kumimoji="1" lang="ja-JP" altLang="en-US" smtClean="0"/>
              <a:t>11</a:t>
            </a:fld>
            <a:endParaRPr kumimoji="1" lang="ja-JP" altLang="en-US"/>
          </a:p>
        </p:txBody>
      </p:sp>
    </p:spTree>
    <p:extLst>
      <p:ext uri="{BB962C8B-B14F-4D97-AF65-F5344CB8AC3E}">
        <p14:creationId xmlns:p14="http://schemas.microsoft.com/office/powerpoint/2010/main" val="33593264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smtClean="0"/>
              <a:t>次に、交通セ策についてです。</a:t>
            </a:r>
            <a:endParaRPr kumimoji="1" lang="en-US" altLang="ja-JP" smtClean="0"/>
          </a:p>
          <a:p>
            <a:r>
              <a:rPr kumimoji="1" lang="ja-JP" altLang="en-US" smtClean="0"/>
              <a:t>コンパクトシティにおける～</a:t>
            </a:r>
            <a:endParaRPr kumimoji="1" lang="en-US" altLang="ja-JP" smtClean="0"/>
          </a:p>
          <a:p>
            <a:r>
              <a:rPr kumimoji="1" lang="ja-JP" altLang="en-US" smtClean="0"/>
              <a:t>具体的なセ策として、コミュニティサイクルの導入、交通サービスシステム</a:t>
            </a:r>
            <a:r>
              <a:rPr kumimoji="1" lang="en-US" altLang="ja-JP" smtClean="0"/>
              <a:t>OO</a:t>
            </a:r>
            <a:r>
              <a:rPr kumimoji="1" lang="ja-JP" altLang="en-US" smtClean="0"/>
              <a:t>を導入します。</a:t>
            </a:r>
            <a:endParaRPr kumimoji="1" lang="ja-JP" altLang="en-US"/>
          </a:p>
        </p:txBody>
      </p:sp>
      <p:sp>
        <p:nvSpPr>
          <p:cNvPr id="4" name="スライド番号プレースホルダー 3"/>
          <p:cNvSpPr>
            <a:spLocks noGrp="1"/>
          </p:cNvSpPr>
          <p:nvPr>
            <p:ph type="sldNum" sz="quarter" idx="10"/>
          </p:nvPr>
        </p:nvSpPr>
        <p:spPr/>
        <p:txBody>
          <a:bodyPr/>
          <a:lstStyle/>
          <a:p>
            <a:fld id="{6E171D40-96DA-447B-BC3F-BE92F0EF3FFF}" type="slidenum">
              <a:rPr kumimoji="1" lang="ja-JP" altLang="en-US" smtClean="0"/>
              <a:t>12</a:t>
            </a:fld>
            <a:endParaRPr kumimoji="1" lang="ja-JP" altLang="en-US"/>
          </a:p>
        </p:txBody>
      </p:sp>
    </p:spTree>
    <p:extLst>
      <p:ext uri="{BB962C8B-B14F-4D97-AF65-F5344CB8AC3E}">
        <p14:creationId xmlns:p14="http://schemas.microsoft.com/office/powerpoint/2010/main" val="3439103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smtClean="0"/>
              <a:t>土浦、荒川沖、神立の</a:t>
            </a:r>
            <a:r>
              <a:rPr kumimoji="1" lang="en-US" altLang="ja-JP" smtClean="0"/>
              <a:t>3</a:t>
            </a:r>
            <a:r>
              <a:rPr kumimoji="1" lang="ja-JP" altLang="en-US" smtClean="0"/>
              <a:t>拠点にコミュニティサイクルを導入します。</a:t>
            </a:r>
            <a:endParaRPr kumimoji="1" lang="en-US" altLang="ja-JP" smtClean="0"/>
          </a:p>
          <a:p>
            <a:r>
              <a:rPr kumimoji="1" lang="ja-JP" altLang="en-US" smtClean="0"/>
              <a:t>質問用</a:t>
            </a:r>
            <a:endParaRPr kumimoji="1" lang="en-US" altLang="ja-JP" dirty="0" smtClean="0"/>
          </a:p>
          <a:p>
            <a:r>
              <a:rPr kumimoji="1" lang="ja-JP" altLang="en-US" dirty="0" smtClean="0"/>
              <a:t>現在、土浦市内のレンタサイクルは</a:t>
            </a:r>
          </a:p>
          <a:p>
            <a:r>
              <a:rPr kumimoji="1" lang="ja-JP" altLang="en-US" dirty="0" smtClean="0"/>
              <a:t>観光客・サイクリスト向け</a:t>
            </a:r>
          </a:p>
          <a:p>
            <a:endParaRPr kumimoji="1" lang="ja-JP" altLang="en-US" dirty="0"/>
          </a:p>
        </p:txBody>
      </p:sp>
      <p:sp>
        <p:nvSpPr>
          <p:cNvPr id="4" name="スライド番号プレースホルダー 3"/>
          <p:cNvSpPr>
            <a:spLocks noGrp="1"/>
          </p:cNvSpPr>
          <p:nvPr>
            <p:ph type="sldNum" sz="quarter" idx="10"/>
          </p:nvPr>
        </p:nvSpPr>
        <p:spPr/>
        <p:txBody>
          <a:bodyPr/>
          <a:lstStyle/>
          <a:p>
            <a:fld id="{6E171D40-96DA-447B-BC3F-BE92F0EF3FFF}" type="slidenum">
              <a:rPr kumimoji="1" lang="ja-JP" altLang="en-US" smtClean="0"/>
              <a:t>13</a:t>
            </a:fld>
            <a:endParaRPr kumimoji="1" lang="ja-JP" altLang="en-US"/>
          </a:p>
        </p:txBody>
      </p:sp>
    </p:spTree>
    <p:extLst>
      <p:ext uri="{BB962C8B-B14F-4D97-AF65-F5344CB8AC3E}">
        <p14:creationId xmlns:p14="http://schemas.microsoft.com/office/powerpoint/2010/main" val="380575698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smtClean="0"/>
              <a:t>まずは土浦～に先進的に導入します。</a:t>
            </a:r>
            <a:endParaRPr kumimoji="1" lang="ja-JP" altLang="en-US" dirty="0"/>
          </a:p>
        </p:txBody>
      </p:sp>
      <p:sp>
        <p:nvSpPr>
          <p:cNvPr id="4" name="スライド番号プレースホルダー 3"/>
          <p:cNvSpPr>
            <a:spLocks noGrp="1"/>
          </p:cNvSpPr>
          <p:nvPr>
            <p:ph type="sldNum" sz="quarter" idx="10"/>
          </p:nvPr>
        </p:nvSpPr>
        <p:spPr/>
        <p:txBody>
          <a:bodyPr/>
          <a:lstStyle/>
          <a:p>
            <a:fld id="{6E171D40-96DA-447B-BC3F-BE92F0EF3FFF}" type="slidenum">
              <a:rPr kumimoji="1" lang="ja-JP" altLang="en-US" smtClean="0"/>
              <a:t>14</a:t>
            </a:fld>
            <a:endParaRPr kumimoji="1" lang="ja-JP" altLang="en-US"/>
          </a:p>
        </p:txBody>
      </p:sp>
    </p:spTree>
    <p:extLst>
      <p:ext uri="{BB962C8B-B14F-4D97-AF65-F5344CB8AC3E}">
        <p14:creationId xmlns:p14="http://schemas.microsoft.com/office/powerpoint/2010/main" val="121685855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smtClean="0"/>
              <a:t>千代田区の実証実験におけるアンケートより、</a:t>
            </a:r>
            <a:endParaRPr kumimoji="1" lang="en-US" altLang="ja-JP" smtClean="0"/>
          </a:p>
          <a:p>
            <a:r>
              <a:rPr kumimoji="1" lang="ja-JP" altLang="en-US" smtClean="0"/>
              <a:t>目的地と返却するポート間の距離が</a:t>
            </a:r>
            <a:r>
              <a:rPr kumimoji="1" lang="en-US" altLang="ja-JP" smtClean="0"/>
              <a:t>150m</a:t>
            </a:r>
            <a:r>
              <a:rPr kumimoji="1" lang="ja-JP" altLang="en-US" smtClean="0"/>
              <a:t>以内であれば、便利だと答えた人が</a:t>
            </a:r>
            <a:r>
              <a:rPr kumimoji="1" lang="en-US" altLang="ja-JP" smtClean="0"/>
              <a:t>90</a:t>
            </a:r>
            <a:r>
              <a:rPr kumimoji="1" lang="ja-JP" altLang="en-US" smtClean="0"/>
              <a:t>％を占めていました。</a:t>
            </a:r>
            <a:endParaRPr kumimoji="1" lang="en-US" altLang="ja-JP" smtClean="0"/>
          </a:p>
          <a:p>
            <a:r>
              <a:rPr kumimoji="1" lang="ja-JP" altLang="en-US" smtClean="0"/>
              <a:t>そこで、ポート圏を～</a:t>
            </a:r>
            <a:endParaRPr kumimoji="1" lang="en-US" altLang="ja-JP" smtClean="0"/>
          </a:p>
          <a:p>
            <a:r>
              <a:rPr kumimoji="1" lang="ja-JP" altLang="en-US" smtClean="0"/>
              <a:t>質問</a:t>
            </a:r>
            <a:endParaRPr kumimoji="1" lang="en-US" altLang="ja-JP" dirty="0" smtClean="0"/>
          </a:p>
          <a:p>
            <a:r>
              <a:rPr kumimoji="1" lang="ja-JP" altLang="en-US" dirty="0" smtClean="0"/>
              <a:t>返却するポートから目的地までの距離がどの程度までであれば便利だと思いますか</a:t>
            </a:r>
            <a:endParaRPr kumimoji="1" lang="ja-JP" altLang="en-US" dirty="0"/>
          </a:p>
        </p:txBody>
      </p:sp>
      <p:sp>
        <p:nvSpPr>
          <p:cNvPr id="4" name="スライド番号プレースホルダー 3"/>
          <p:cNvSpPr>
            <a:spLocks noGrp="1"/>
          </p:cNvSpPr>
          <p:nvPr>
            <p:ph type="sldNum" sz="quarter" idx="10"/>
          </p:nvPr>
        </p:nvSpPr>
        <p:spPr/>
        <p:txBody>
          <a:bodyPr/>
          <a:lstStyle/>
          <a:p>
            <a:fld id="{6E171D40-96DA-447B-BC3F-BE92F0EF3FFF}" type="slidenum">
              <a:rPr kumimoji="1" lang="ja-JP" altLang="en-US" smtClean="0"/>
              <a:t>15</a:t>
            </a:fld>
            <a:endParaRPr kumimoji="1" lang="ja-JP" altLang="en-US"/>
          </a:p>
        </p:txBody>
      </p:sp>
    </p:spTree>
    <p:extLst>
      <p:ext uri="{BB962C8B-B14F-4D97-AF65-F5344CB8AC3E}">
        <p14:creationId xmlns:p14="http://schemas.microsoft.com/office/powerpoint/2010/main" val="128478594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smtClean="0"/>
              <a:t>地図のように、中心市街地に都市機能、バス停、主要交差点付近から選定した</a:t>
            </a:r>
            <a:r>
              <a:rPr kumimoji="1" lang="en-US" altLang="ja-JP" smtClean="0"/>
              <a:t>16</a:t>
            </a:r>
            <a:r>
              <a:rPr kumimoji="1" lang="ja-JP" altLang="en-US" smtClean="0"/>
              <a:t>ポートを設置しました。</a:t>
            </a:r>
            <a:endParaRPr kumimoji="1" lang="en-US" altLang="ja-JP" smtClean="0"/>
          </a:p>
          <a:p>
            <a:r>
              <a:rPr kumimoji="1" lang="ja-JP" altLang="en-US" smtClean="0"/>
              <a:t>質問</a:t>
            </a:r>
            <a:endParaRPr kumimoji="1" lang="en-US" altLang="ja-JP" smtClean="0"/>
          </a:p>
          <a:p>
            <a:r>
              <a:rPr kumimoji="1" lang="ja-JP" altLang="en-US" smtClean="0"/>
              <a:t>アンケートより</a:t>
            </a:r>
            <a:endParaRPr kumimoji="1" lang="en-US" altLang="ja-JP" smtClean="0"/>
          </a:p>
          <a:p>
            <a:r>
              <a:rPr kumimoji="1" lang="en-US" altLang="ja-JP" smtClean="0"/>
              <a:t>300m</a:t>
            </a:r>
            <a:r>
              <a:rPr kumimoji="1" lang="ja-JP" altLang="en-US" smtClean="0"/>
              <a:t>間隔、</a:t>
            </a:r>
            <a:r>
              <a:rPr kumimoji="1" lang="en-US" altLang="ja-JP" smtClean="0"/>
              <a:t>100ha</a:t>
            </a:r>
            <a:r>
              <a:rPr kumimoji="1" lang="ja-JP" altLang="en-US" smtClean="0"/>
              <a:t>あたり</a:t>
            </a:r>
            <a:r>
              <a:rPr kumimoji="1" lang="en-US" altLang="ja-JP" smtClean="0"/>
              <a:t>9</a:t>
            </a:r>
            <a:r>
              <a:rPr kumimoji="1" lang="ja-JP" altLang="en-US" smtClean="0"/>
              <a:t>～</a:t>
            </a:r>
            <a:r>
              <a:rPr kumimoji="1" lang="en-US" altLang="ja-JP" smtClean="0"/>
              <a:t>11</a:t>
            </a:r>
            <a:r>
              <a:rPr kumimoji="1" lang="ja-JP" altLang="en-US" smtClean="0"/>
              <a:t>か所</a:t>
            </a:r>
            <a:endParaRPr kumimoji="1" lang="en-US" altLang="ja-JP" smtClean="0"/>
          </a:p>
          <a:p>
            <a:r>
              <a:rPr kumimoji="1" lang="ja-JP" altLang="en-US" smtClean="0"/>
              <a:t>ポート位置</a:t>
            </a:r>
            <a:endParaRPr kumimoji="1" lang="en-US" altLang="ja-JP" smtClean="0"/>
          </a:p>
          <a:p>
            <a:r>
              <a:rPr kumimoji="1" lang="ja-JP" altLang="ja-JP" sz="1200" kern="1200" smtClean="0">
                <a:solidFill>
                  <a:schemeClr val="tx1"/>
                </a:solidFill>
                <a:effectLst/>
                <a:latin typeface="+mn-lt"/>
                <a:ea typeface="+mn-ea"/>
                <a:cs typeface="+mn-cs"/>
              </a:rPr>
              <a:t>・亀城プラザ　・</a:t>
            </a:r>
            <a:r>
              <a:rPr kumimoji="1" lang="ja-JP" altLang="ja-JP" sz="1200" u="sng" kern="1200" smtClean="0">
                <a:solidFill>
                  <a:schemeClr val="tx1"/>
                </a:solidFill>
                <a:effectLst/>
                <a:latin typeface="+mn-lt"/>
                <a:ea typeface="+mn-ea"/>
                <a:cs typeface="+mn-cs"/>
              </a:rPr>
              <a:t>まちかど蔵</a:t>
            </a:r>
            <a:r>
              <a:rPr kumimoji="1" lang="ja-JP" altLang="ja-JP" sz="1200" kern="1200" smtClean="0">
                <a:solidFill>
                  <a:schemeClr val="tx1"/>
                </a:solidFill>
                <a:effectLst/>
                <a:latin typeface="+mn-lt"/>
                <a:ea typeface="+mn-ea"/>
                <a:cs typeface="+mn-cs"/>
              </a:rPr>
              <a:t>　・土浦郵便局　・</a:t>
            </a:r>
            <a:r>
              <a:rPr kumimoji="1" lang="ja-JP" altLang="ja-JP" sz="1200" u="sng" kern="1200" smtClean="0">
                <a:solidFill>
                  <a:schemeClr val="tx1"/>
                </a:solidFill>
                <a:effectLst/>
                <a:latin typeface="+mn-lt"/>
                <a:ea typeface="+mn-ea"/>
                <a:cs typeface="+mn-cs"/>
              </a:rPr>
              <a:t>モール</a:t>
            </a:r>
            <a:r>
              <a:rPr kumimoji="1" lang="en-US" altLang="ja-JP" sz="1200" u="sng" kern="1200" smtClean="0">
                <a:solidFill>
                  <a:schemeClr val="tx1"/>
                </a:solidFill>
                <a:effectLst/>
                <a:latin typeface="+mn-lt"/>
                <a:ea typeface="+mn-ea"/>
                <a:cs typeface="+mn-cs"/>
              </a:rPr>
              <a:t>505</a:t>
            </a:r>
            <a:r>
              <a:rPr kumimoji="1" lang="ja-JP" altLang="ja-JP" sz="1200" kern="1200" smtClean="0">
                <a:solidFill>
                  <a:schemeClr val="tx1"/>
                </a:solidFill>
                <a:effectLst/>
                <a:latin typeface="+mn-lt"/>
                <a:ea typeface="+mn-ea"/>
                <a:cs typeface="+mn-cs"/>
              </a:rPr>
              <a:t>　・市役所　・</a:t>
            </a:r>
            <a:r>
              <a:rPr kumimoji="1" lang="ja-JP" altLang="ja-JP" sz="1200" u="sng" kern="1200" smtClean="0">
                <a:solidFill>
                  <a:schemeClr val="tx1"/>
                </a:solidFill>
                <a:effectLst/>
                <a:latin typeface="+mn-lt"/>
                <a:ea typeface="+mn-ea"/>
                <a:cs typeface="+mn-cs"/>
              </a:rPr>
              <a:t>土浦駅東口サイクルステーション</a:t>
            </a:r>
            <a:r>
              <a:rPr kumimoji="1" lang="ja-JP" altLang="ja-JP" sz="1200" kern="1200" smtClean="0">
                <a:solidFill>
                  <a:schemeClr val="tx1"/>
                </a:solidFill>
                <a:effectLst/>
                <a:latin typeface="+mn-lt"/>
                <a:ea typeface="+mn-ea"/>
                <a:cs typeface="+mn-cs"/>
              </a:rPr>
              <a:t>　・川口運動公園　・</a:t>
            </a:r>
            <a:r>
              <a:rPr kumimoji="1" lang="ja-JP" altLang="ja-JP" sz="1200" u="sng" kern="1200" smtClean="0">
                <a:solidFill>
                  <a:schemeClr val="tx1"/>
                </a:solidFill>
                <a:effectLst/>
                <a:latin typeface="+mn-lt"/>
                <a:ea typeface="+mn-ea"/>
                <a:cs typeface="+mn-cs"/>
              </a:rPr>
              <a:t>りんりんポート</a:t>
            </a:r>
            <a:r>
              <a:rPr kumimoji="1" lang="ja-JP" altLang="en-US" sz="1200" u="none" kern="1200" smtClean="0">
                <a:solidFill>
                  <a:schemeClr val="tx1"/>
                </a:solidFill>
                <a:effectLst/>
                <a:latin typeface="+mn-lt"/>
                <a:ea typeface="+mn-ea"/>
                <a:cs typeface="+mn-cs"/>
              </a:rPr>
              <a:t>　・</a:t>
            </a:r>
            <a:r>
              <a:rPr kumimoji="1" lang="ja-JP" altLang="ja-JP" sz="1200" kern="1200" smtClean="0">
                <a:solidFill>
                  <a:schemeClr val="tx1"/>
                </a:solidFill>
                <a:effectLst/>
                <a:latin typeface="+mn-lt"/>
                <a:ea typeface="+mn-ea"/>
                <a:cs typeface="+mn-cs"/>
              </a:rPr>
              <a:t>一中地区公民館</a:t>
            </a:r>
            <a:r>
              <a:rPr kumimoji="1" lang="ja-JP" altLang="en-US" sz="1200" kern="1200" smtClean="0">
                <a:solidFill>
                  <a:schemeClr val="tx1"/>
                </a:solidFill>
                <a:effectLst/>
                <a:latin typeface="+mn-lt"/>
                <a:ea typeface="+mn-ea"/>
                <a:cs typeface="+mn-cs"/>
              </a:rPr>
              <a:t>　・</a:t>
            </a:r>
            <a:r>
              <a:rPr kumimoji="1" lang="ja-JP" altLang="ja-JP" sz="1200" kern="1200" smtClean="0">
                <a:solidFill>
                  <a:schemeClr val="tx1"/>
                </a:solidFill>
                <a:effectLst/>
                <a:latin typeface="+mn-lt"/>
                <a:ea typeface="+mn-ea"/>
                <a:cs typeface="+mn-cs"/>
              </a:rPr>
              <a:t>桜町四丁目バス停付近</a:t>
            </a:r>
            <a:r>
              <a:rPr kumimoji="1" lang="ja-JP" altLang="en-US" sz="1200" kern="1200" smtClean="0">
                <a:solidFill>
                  <a:schemeClr val="tx1"/>
                </a:solidFill>
                <a:effectLst/>
                <a:latin typeface="+mn-lt"/>
                <a:ea typeface="+mn-ea"/>
                <a:cs typeface="+mn-cs"/>
              </a:rPr>
              <a:t>　・</a:t>
            </a:r>
            <a:r>
              <a:rPr kumimoji="1" lang="ja-JP" altLang="ja-JP" sz="1200" kern="1200" smtClean="0">
                <a:solidFill>
                  <a:schemeClr val="tx1"/>
                </a:solidFill>
                <a:effectLst/>
                <a:latin typeface="+mn-lt"/>
                <a:ea typeface="+mn-ea"/>
                <a:cs typeface="+mn-cs"/>
              </a:rPr>
              <a:t>桜町三丁目バス停付近</a:t>
            </a:r>
            <a:r>
              <a:rPr kumimoji="1" lang="ja-JP" altLang="en-US" sz="1200" kern="1200" smtClean="0">
                <a:solidFill>
                  <a:schemeClr val="tx1"/>
                </a:solidFill>
                <a:effectLst/>
                <a:latin typeface="+mn-lt"/>
                <a:ea typeface="+mn-ea"/>
                <a:cs typeface="+mn-cs"/>
              </a:rPr>
              <a:t>　・</a:t>
            </a:r>
            <a:r>
              <a:rPr kumimoji="1" lang="ja-JP" altLang="ja-JP" sz="1200" kern="1200" smtClean="0">
                <a:solidFill>
                  <a:schemeClr val="tx1"/>
                </a:solidFill>
                <a:effectLst/>
                <a:latin typeface="+mn-lt"/>
                <a:ea typeface="+mn-ea"/>
                <a:cs typeface="+mn-cs"/>
              </a:rPr>
              <a:t>土浦ニューウェイ下交差点付近（島みたいになってるとこ）</a:t>
            </a:r>
            <a:r>
              <a:rPr kumimoji="1" lang="ja-JP" altLang="en-US" sz="1200" kern="1200" smtClean="0">
                <a:solidFill>
                  <a:schemeClr val="tx1"/>
                </a:solidFill>
                <a:effectLst/>
                <a:latin typeface="+mn-lt"/>
                <a:ea typeface="+mn-ea"/>
                <a:cs typeface="+mn-cs"/>
              </a:rPr>
              <a:t>・</a:t>
            </a:r>
            <a:r>
              <a:rPr kumimoji="1" lang="ja-JP" altLang="ja-JP" sz="1200" kern="1200" smtClean="0">
                <a:solidFill>
                  <a:schemeClr val="tx1"/>
                </a:solidFill>
                <a:effectLst/>
                <a:latin typeface="+mn-lt"/>
                <a:ea typeface="+mn-ea"/>
                <a:cs typeface="+mn-cs"/>
              </a:rPr>
              <a:t>土浦港</a:t>
            </a:r>
            <a:r>
              <a:rPr kumimoji="1" lang="ja-JP" altLang="en-US" sz="1200" kern="1200" smtClean="0">
                <a:solidFill>
                  <a:schemeClr val="tx1"/>
                </a:solidFill>
                <a:effectLst/>
                <a:latin typeface="+mn-lt"/>
                <a:ea typeface="+mn-ea"/>
                <a:cs typeface="+mn-cs"/>
              </a:rPr>
              <a:t>　・</a:t>
            </a:r>
            <a:r>
              <a:rPr kumimoji="1" lang="ja-JP" altLang="ja-JP" sz="1200" kern="1200" smtClean="0">
                <a:solidFill>
                  <a:schemeClr val="tx1"/>
                </a:solidFill>
                <a:effectLst/>
                <a:latin typeface="+mn-lt"/>
                <a:ea typeface="+mn-ea"/>
                <a:cs typeface="+mn-cs"/>
              </a:rPr>
              <a:t>水道橋脇の土手</a:t>
            </a:r>
            <a:r>
              <a:rPr kumimoji="1" lang="ja-JP" altLang="en-US" sz="1200" kern="1200" smtClean="0">
                <a:solidFill>
                  <a:schemeClr val="tx1"/>
                </a:solidFill>
                <a:effectLst/>
                <a:latin typeface="+mn-lt"/>
                <a:ea typeface="+mn-ea"/>
                <a:cs typeface="+mn-cs"/>
              </a:rPr>
              <a:t>　・</a:t>
            </a:r>
            <a:r>
              <a:rPr kumimoji="1" lang="ja-JP" altLang="ja-JP" sz="1200" kern="1200" smtClean="0">
                <a:solidFill>
                  <a:schemeClr val="tx1"/>
                </a:solidFill>
                <a:effectLst/>
                <a:latin typeface="+mn-lt"/>
                <a:ea typeface="+mn-ea"/>
                <a:cs typeface="+mn-cs"/>
              </a:rPr>
              <a:t>鷲神社公園付近</a:t>
            </a:r>
          </a:p>
          <a:p>
            <a:endParaRPr kumimoji="1" lang="ja-JP" altLang="en-US" dirty="0"/>
          </a:p>
        </p:txBody>
      </p:sp>
      <p:sp>
        <p:nvSpPr>
          <p:cNvPr id="4" name="スライド番号プレースホルダー 3"/>
          <p:cNvSpPr>
            <a:spLocks noGrp="1"/>
          </p:cNvSpPr>
          <p:nvPr>
            <p:ph type="sldNum" sz="quarter" idx="10"/>
          </p:nvPr>
        </p:nvSpPr>
        <p:spPr/>
        <p:txBody>
          <a:bodyPr/>
          <a:lstStyle/>
          <a:p>
            <a:fld id="{6E171D40-96DA-447B-BC3F-BE92F0EF3FFF}" type="slidenum">
              <a:rPr kumimoji="1" lang="ja-JP" altLang="en-US" smtClean="0"/>
              <a:t>16</a:t>
            </a:fld>
            <a:endParaRPr kumimoji="1" lang="ja-JP" altLang="en-US"/>
          </a:p>
        </p:txBody>
      </p:sp>
    </p:spTree>
    <p:extLst>
      <p:ext uri="{BB962C8B-B14F-4D97-AF65-F5344CB8AC3E}">
        <p14:creationId xmlns:p14="http://schemas.microsoft.com/office/powerpoint/2010/main" val="362631029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smtClean="0"/>
              <a:t>利用料金は富山市のアヴィレというシステムを参考にして表のように設定しました。</a:t>
            </a:r>
            <a:endParaRPr kumimoji="1" lang="en-US" altLang="ja-JP" smtClean="0"/>
          </a:p>
          <a:p>
            <a:r>
              <a:rPr kumimoji="1" lang="ja-JP" altLang="en-US" smtClean="0"/>
              <a:t>質問　</a:t>
            </a:r>
            <a:endParaRPr kumimoji="1" lang="en-US" altLang="ja-JP" smtClean="0"/>
          </a:p>
          <a:p>
            <a:r>
              <a:rPr kumimoji="1" lang="ja-JP" altLang="en-US" smtClean="0"/>
              <a:t>割り方</a:t>
            </a:r>
            <a:r>
              <a:rPr kumimoji="1" lang="ja-JP" altLang="en-US" dirty="0" smtClean="0"/>
              <a:t>は富山アヴィレ</a:t>
            </a:r>
            <a:endParaRPr kumimoji="1" lang="en-US" altLang="ja-JP" dirty="0" smtClean="0"/>
          </a:p>
          <a:p>
            <a:r>
              <a:rPr kumimoji="1" lang="ja-JP" altLang="en-US" dirty="0" smtClean="0"/>
              <a:t>片道エリアの端まで土浦駅からバス</a:t>
            </a:r>
            <a:r>
              <a:rPr kumimoji="1" lang="en-US" altLang="ja-JP" dirty="0" smtClean="0"/>
              <a:t>170</a:t>
            </a:r>
            <a:r>
              <a:rPr kumimoji="1" lang="ja-JP" altLang="en-US" dirty="0" smtClean="0"/>
              <a:t>円</a:t>
            </a:r>
            <a:endParaRPr kumimoji="1" lang="en-US" altLang="ja-JP" dirty="0" smtClean="0"/>
          </a:p>
          <a:p>
            <a:r>
              <a:rPr kumimoji="1" lang="en-US" altLang="ja-JP" dirty="0" smtClean="0"/>
              <a:t>2</a:t>
            </a:r>
            <a:r>
              <a:rPr kumimoji="1" lang="ja-JP" altLang="en-US" dirty="0" smtClean="0"/>
              <a:t>日は</a:t>
            </a:r>
            <a:r>
              <a:rPr kumimoji="1" lang="en-US" altLang="ja-JP" dirty="0" smtClean="0"/>
              <a:t>1</a:t>
            </a:r>
            <a:r>
              <a:rPr kumimoji="1" lang="ja-JP" altLang="en-US" dirty="0" smtClean="0"/>
              <a:t>日</a:t>
            </a:r>
            <a:r>
              <a:rPr kumimoji="1" lang="en-US" altLang="ja-JP" dirty="0" smtClean="0"/>
              <a:t>*2</a:t>
            </a:r>
            <a:r>
              <a:rPr kumimoji="1" lang="ja-JP" altLang="en-US" dirty="0" smtClean="0"/>
              <a:t>よりも得</a:t>
            </a:r>
            <a:endParaRPr kumimoji="1" lang="en-US" altLang="ja-JP" dirty="0" smtClean="0"/>
          </a:p>
          <a:p>
            <a:r>
              <a:rPr kumimoji="1" lang="en-US" altLang="ja-JP" dirty="0" smtClean="0"/>
              <a:t>7</a:t>
            </a:r>
            <a:r>
              <a:rPr kumimoji="1" lang="ja-JP" altLang="en-US" dirty="0" smtClean="0"/>
              <a:t>日は</a:t>
            </a:r>
            <a:r>
              <a:rPr kumimoji="1" lang="en-US" altLang="ja-JP" dirty="0" smtClean="0"/>
              <a:t>2*3+1</a:t>
            </a:r>
            <a:r>
              <a:rPr kumimoji="1" lang="ja-JP" altLang="en-US" dirty="0" smtClean="0"/>
              <a:t>よりも得</a:t>
            </a:r>
            <a:endParaRPr kumimoji="1" lang="en-US" altLang="ja-JP" dirty="0" smtClean="0"/>
          </a:p>
          <a:p>
            <a:r>
              <a:rPr kumimoji="1" lang="ja-JP" altLang="en-US" dirty="0" smtClean="0"/>
              <a:t>月は</a:t>
            </a:r>
            <a:r>
              <a:rPr kumimoji="1" lang="en-US" altLang="ja-JP" dirty="0" smtClean="0"/>
              <a:t>5</a:t>
            </a:r>
            <a:r>
              <a:rPr kumimoji="1" lang="ja-JP" altLang="en-US" dirty="0" smtClean="0"/>
              <a:t>日</a:t>
            </a:r>
            <a:r>
              <a:rPr kumimoji="1" lang="en-US" altLang="ja-JP" dirty="0" smtClean="0"/>
              <a:t>*4*150=3000</a:t>
            </a:r>
            <a:r>
              <a:rPr kumimoji="1" lang="ja-JP" altLang="en-US" dirty="0" smtClean="0"/>
              <a:t>よりお得</a:t>
            </a:r>
            <a:endParaRPr kumimoji="1" lang="en-US" altLang="ja-JP" dirty="0" smtClean="0"/>
          </a:p>
          <a:p>
            <a:r>
              <a:rPr kumimoji="1" lang="ja-JP" altLang="en-US" dirty="0" smtClean="0"/>
              <a:t>年は富山どおり</a:t>
            </a:r>
            <a:endParaRPr kumimoji="1" lang="ja-JP" altLang="en-US" dirty="0"/>
          </a:p>
        </p:txBody>
      </p:sp>
      <p:sp>
        <p:nvSpPr>
          <p:cNvPr id="4" name="スライド番号プレースホルダー 3"/>
          <p:cNvSpPr>
            <a:spLocks noGrp="1"/>
          </p:cNvSpPr>
          <p:nvPr>
            <p:ph type="sldNum" sz="quarter" idx="10"/>
          </p:nvPr>
        </p:nvSpPr>
        <p:spPr/>
        <p:txBody>
          <a:bodyPr/>
          <a:lstStyle/>
          <a:p>
            <a:fld id="{6E171D40-96DA-447B-BC3F-BE92F0EF3FFF}" type="slidenum">
              <a:rPr kumimoji="1" lang="ja-JP" altLang="en-US" smtClean="0"/>
              <a:t>17</a:t>
            </a:fld>
            <a:endParaRPr kumimoji="1" lang="ja-JP" altLang="en-US"/>
          </a:p>
        </p:txBody>
      </p:sp>
    </p:spTree>
    <p:extLst>
      <p:ext uri="{BB962C8B-B14F-4D97-AF65-F5344CB8AC3E}">
        <p14:creationId xmlns:p14="http://schemas.microsoft.com/office/powerpoint/2010/main" val="254979702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smtClean="0"/>
              <a:t>費用</a:t>
            </a:r>
            <a:endParaRPr kumimoji="1" lang="en-US" altLang="ja-JP" smtClean="0"/>
          </a:p>
          <a:p>
            <a:r>
              <a:rPr kumimoji="1" lang="en-US" altLang="ja-JP" smtClean="0"/>
              <a:t>COGOO</a:t>
            </a:r>
            <a:r>
              <a:rPr kumimoji="1" lang="ja-JP" altLang="en-US" smtClean="0"/>
              <a:t>導入</a:t>
            </a:r>
            <a:endParaRPr kumimoji="1" lang="en-US" altLang="ja-JP" smtClean="0"/>
          </a:p>
          <a:p>
            <a:r>
              <a:rPr kumimoji="1" lang="ja-JP" altLang="en-US" smtClean="0"/>
              <a:t>メインポートとサブポートに分類し、</a:t>
            </a:r>
            <a:endParaRPr kumimoji="1" lang="en-US" altLang="ja-JP" smtClean="0"/>
          </a:p>
          <a:p>
            <a:r>
              <a:rPr kumimoji="1" lang="ja-JP" altLang="en-US" smtClean="0"/>
              <a:t>スライドのように初期費用を</a:t>
            </a:r>
            <a:r>
              <a:rPr kumimoji="1" lang="en-US" altLang="ja-JP" smtClean="0"/>
              <a:t>4000</a:t>
            </a:r>
            <a:r>
              <a:rPr kumimoji="1" lang="ja-JP" altLang="en-US" smtClean="0"/>
              <a:t>万円と概算しました。</a:t>
            </a:r>
            <a:endParaRPr kumimoji="1" lang="en-US" altLang="ja-JP" smtClean="0"/>
          </a:p>
          <a:p>
            <a:endParaRPr kumimoji="1" lang="en-US" altLang="ja-JP" smtClean="0"/>
          </a:p>
        </p:txBody>
      </p:sp>
      <p:sp>
        <p:nvSpPr>
          <p:cNvPr id="4" name="スライド番号プレースホルダー 3"/>
          <p:cNvSpPr>
            <a:spLocks noGrp="1"/>
          </p:cNvSpPr>
          <p:nvPr>
            <p:ph type="sldNum" sz="quarter" idx="10"/>
          </p:nvPr>
        </p:nvSpPr>
        <p:spPr/>
        <p:txBody>
          <a:bodyPr/>
          <a:lstStyle/>
          <a:p>
            <a:fld id="{6E171D40-96DA-447B-BC3F-BE92F0EF3FFF}" type="slidenum">
              <a:rPr kumimoji="1" lang="ja-JP" altLang="en-US" smtClean="0"/>
              <a:t>18</a:t>
            </a:fld>
            <a:endParaRPr kumimoji="1" lang="ja-JP" altLang="en-US"/>
          </a:p>
        </p:txBody>
      </p:sp>
    </p:spTree>
    <p:extLst>
      <p:ext uri="{BB962C8B-B14F-4D97-AF65-F5344CB8AC3E}">
        <p14:creationId xmlns:p14="http://schemas.microsoft.com/office/powerpoint/2010/main" val="230102548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smtClean="0"/>
              <a:t>このように拠点内でコミュニティサイクルを整備することで、拠点内の～</a:t>
            </a:r>
            <a:endParaRPr kumimoji="1" lang="ja-JP" altLang="en-US" dirty="0"/>
          </a:p>
        </p:txBody>
      </p:sp>
      <p:sp>
        <p:nvSpPr>
          <p:cNvPr id="4" name="スライド番号プレースホルダー 3"/>
          <p:cNvSpPr>
            <a:spLocks noGrp="1"/>
          </p:cNvSpPr>
          <p:nvPr>
            <p:ph type="sldNum" sz="quarter" idx="10"/>
          </p:nvPr>
        </p:nvSpPr>
        <p:spPr/>
        <p:txBody>
          <a:bodyPr/>
          <a:lstStyle/>
          <a:p>
            <a:fld id="{6E171D40-96DA-447B-BC3F-BE92F0EF3FFF}" type="slidenum">
              <a:rPr kumimoji="1" lang="ja-JP" altLang="en-US" smtClean="0"/>
              <a:t>19</a:t>
            </a:fld>
            <a:endParaRPr kumimoji="1" lang="ja-JP" altLang="en-US"/>
          </a:p>
        </p:txBody>
      </p:sp>
    </p:spTree>
    <p:extLst>
      <p:ext uri="{BB962C8B-B14F-4D97-AF65-F5344CB8AC3E}">
        <p14:creationId xmlns:p14="http://schemas.microsoft.com/office/powerpoint/2010/main" val="145266916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6E171D40-96DA-447B-BC3F-BE92F0EF3FFF}" type="slidenum">
              <a:rPr kumimoji="1" lang="ja-JP" altLang="en-US" smtClean="0"/>
              <a:t>22</a:t>
            </a:fld>
            <a:endParaRPr kumimoji="1" lang="ja-JP" altLang="en-US"/>
          </a:p>
        </p:txBody>
      </p:sp>
    </p:spTree>
    <p:extLst>
      <p:ext uri="{BB962C8B-B14F-4D97-AF65-F5344CB8AC3E}">
        <p14:creationId xmlns:p14="http://schemas.microsoft.com/office/powerpoint/2010/main" val="70041475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私たちは、この不安を軽減し、解消したいと考えたときに、</a:t>
            </a:r>
            <a:endParaRPr kumimoji="1" lang="en-US" altLang="ja-JP" dirty="0" smtClean="0"/>
          </a:p>
          <a:p>
            <a:r>
              <a:rPr kumimoji="1" lang="ja-JP" altLang="en-US" dirty="0" smtClean="0"/>
              <a:t>（諸問題の大元である）人口減少を少しでも抑えることが必要だと考えました。</a:t>
            </a:r>
            <a:endParaRPr kumimoji="1" lang="en-US" altLang="ja-JP" dirty="0" smtClean="0"/>
          </a:p>
          <a:p>
            <a:endParaRPr kumimoji="1" lang="en-US" altLang="ja-JP" dirty="0" smtClean="0"/>
          </a:p>
          <a:p>
            <a:r>
              <a:rPr kumimoji="1" lang="ja-JP" altLang="en-US" dirty="0" smtClean="0"/>
              <a:t>そのために、私たちは（これ以上）人を逃がさない、さらに、人を呼び込むことに着目しました。</a:t>
            </a:r>
            <a:endParaRPr kumimoji="1" lang="en-US" altLang="ja-JP" dirty="0" smtClean="0"/>
          </a:p>
          <a:p>
            <a:endParaRPr kumimoji="1" lang="en-US" altLang="ja-JP" dirty="0" smtClean="0"/>
          </a:p>
          <a:p>
            <a:r>
              <a:rPr kumimoji="1" lang="ja-JP" altLang="en-US" dirty="0" smtClean="0"/>
              <a:t>それを受けて、私たちが目指す「まち」は、こんなまちです！</a:t>
            </a:r>
            <a:endParaRPr kumimoji="1" lang="en-US" altLang="ja-JP" dirty="0" smtClean="0"/>
          </a:p>
        </p:txBody>
      </p:sp>
      <p:sp>
        <p:nvSpPr>
          <p:cNvPr id="4" name="スライド番号プレースホルダー 3"/>
          <p:cNvSpPr>
            <a:spLocks noGrp="1"/>
          </p:cNvSpPr>
          <p:nvPr>
            <p:ph type="sldNum" sz="quarter" idx="10"/>
          </p:nvPr>
        </p:nvSpPr>
        <p:spPr/>
        <p:txBody>
          <a:bodyPr/>
          <a:lstStyle/>
          <a:p>
            <a:fld id="{6E171D40-96DA-447B-BC3F-BE92F0EF3FFF}" type="slidenum">
              <a:rPr kumimoji="1" lang="ja-JP" altLang="en-US" smtClean="0"/>
              <a:t>3</a:t>
            </a:fld>
            <a:endParaRPr kumimoji="1" lang="ja-JP" altLang="en-US"/>
          </a:p>
        </p:txBody>
      </p:sp>
    </p:spTree>
    <p:extLst>
      <p:ext uri="{BB962C8B-B14F-4D97-AF65-F5344CB8AC3E}">
        <p14:creationId xmlns:p14="http://schemas.microsoft.com/office/powerpoint/2010/main" val="146699322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6E171D40-96DA-447B-BC3F-BE92F0EF3FFF}" type="slidenum">
              <a:rPr kumimoji="1" lang="ja-JP" altLang="en-US" smtClean="0"/>
              <a:t>26</a:t>
            </a:fld>
            <a:endParaRPr kumimoji="1" lang="ja-JP" altLang="en-US"/>
          </a:p>
        </p:txBody>
      </p:sp>
    </p:spTree>
    <p:extLst>
      <p:ext uri="{BB962C8B-B14F-4D97-AF65-F5344CB8AC3E}">
        <p14:creationId xmlns:p14="http://schemas.microsoft.com/office/powerpoint/2010/main" val="21280949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6E171D40-96DA-447B-BC3F-BE92F0EF3FFF}" type="slidenum">
              <a:rPr kumimoji="1" lang="ja-JP" altLang="en-US" smtClean="0"/>
              <a:t>29</a:t>
            </a:fld>
            <a:endParaRPr kumimoji="1" lang="ja-JP" altLang="en-US"/>
          </a:p>
        </p:txBody>
      </p:sp>
    </p:spTree>
    <p:extLst>
      <p:ext uri="{BB962C8B-B14F-4D97-AF65-F5344CB8AC3E}">
        <p14:creationId xmlns:p14="http://schemas.microsoft.com/office/powerpoint/2010/main" val="297417338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a:t>霞ヶ浦？東口？ポテンシャル</a:t>
            </a:r>
            <a:endParaRPr kumimoji="1" lang="en-US" altLang="ja-JP" dirty="0"/>
          </a:p>
        </p:txBody>
      </p:sp>
      <p:sp>
        <p:nvSpPr>
          <p:cNvPr id="4" name="スライド番号プレースホルダー 3"/>
          <p:cNvSpPr>
            <a:spLocks noGrp="1"/>
          </p:cNvSpPr>
          <p:nvPr>
            <p:ph type="sldNum" sz="quarter" idx="5"/>
          </p:nvPr>
        </p:nvSpPr>
        <p:spPr/>
        <p:txBody>
          <a:bodyPr/>
          <a:lstStyle/>
          <a:p>
            <a:fld id="{6E171D40-96DA-447B-BC3F-BE92F0EF3FFF}" type="slidenum">
              <a:rPr kumimoji="1" lang="ja-JP" altLang="en-US" smtClean="0"/>
              <a:t>30</a:t>
            </a:fld>
            <a:endParaRPr kumimoji="1" lang="ja-JP" altLang="en-US"/>
          </a:p>
        </p:txBody>
      </p:sp>
    </p:spTree>
    <p:extLst>
      <p:ext uri="{BB962C8B-B14F-4D97-AF65-F5344CB8AC3E}">
        <p14:creationId xmlns:p14="http://schemas.microsoft.com/office/powerpoint/2010/main" val="101296425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a:t>音のソノリティー</a:t>
            </a:r>
            <a:endParaRPr kumimoji="1" lang="en-US" altLang="ja-JP" dirty="0"/>
          </a:p>
        </p:txBody>
      </p:sp>
      <p:sp>
        <p:nvSpPr>
          <p:cNvPr id="4" name="スライド番号プレースホルダー 3"/>
          <p:cNvSpPr>
            <a:spLocks noGrp="1"/>
          </p:cNvSpPr>
          <p:nvPr>
            <p:ph type="sldNum" sz="quarter" idx="5"/>
          </p:nvPr>
        </p:nvSpPr>
        <p:spPr/>
        <p:txBody>
          <a:bodyPr/>
          <a:lstStyle/>
          <a:p>
            <a:fld id="{6E171D40-96DA-447B-BC3F-BE92F0EF3FFF}" type="slidenum">
              <a:rPr kumimoji="1" lang="ja-JP" altLang="en-US" smtClean="0"/>
              <a:t>31</a:t>
            </a:fld>
            <a:endParaRPr kumimoji="1" lang="ja-JP" altLang="en-US"/>
          </a:p>
        </p:txBody>
      </p:sp>
    </p:spTree>
    <p:extLst>
      <p:ext uri="{BB962C8B-B14F-4D97-AF65-F5344CB8AC3E}">
        <p14:creationId xmlns:p14="http://schemas.microsoft.com/office/powerpoint/2010/main" val="121089830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a:t>霞ヶ浦？東口？のポテンシャル</a:t>
            </a:r>
          </a:p>
        </p:txBody>
      </p:sp>
      <p:sp>
        <p:nvSpPr>
          <p:cNvPr id="4" name="スライド番号プレースホルダー 3"/>
          <p:cNvSpPr>
            <a:spLocks noGrp="1"/>
          </p:cNvSpPr>
          <p:nvPr>
            <p:ph type="sldNum" sz="quarter" idx="5"/>
          </p:nvPr>
        </p:nvSpPr>
        <p:spPr/>
        <p:txBody>
          <a:bodyPr/>
          <a:lstStyle/>
          <a:p>
            <a:fld id="{6E171D40-96DA-447B-BC3F-BE92F0EF3FFF}" type="slidenum">
              <a:rPr kumimoji="1" lang="ja-JP" altLang="en-US" smtClean="0"/>
              <a:t>32</a:t>
            </a:fld>
            <a:endParaRPr kumimoji="1" lang="ja-JP" altLang="en-US"/>
          </a:p>
        </p:txBody>
      </p:sp>
    </p:spTree>
    <p:extLst>
      <p:ext uri="{BB962C8B-B14F-4D97-AF65-F5344CB8AC3E}">
        <p14:creationId xmlns:p14="http://schemas.microsoft.com/office/powerpoint/2010/main" val="116182287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a:t>管理体制はまだ詰められていない</a:t>
            </a:r>
            <a:endParaRPr kumimoji="1" lang="en-US" altLang="ja-JP" dirty="0"/>
          </a:p>
          <a:p>
            <a:r>
              <a:rPr kumimoji="1" lang="ja-JP" altLang="en-US"/>
              <a:t>住民がつくる風景？描く風景</a:t>
            </a:r>
            <a:endParaRPr kumimoji="1" lang="en-US" altLang="ja-JP" dirty="0"/>
          </a:p>
          <a:p>
            <a:r>
              <a:rPr kumimoji="1" lang="ja-JP" altLang="en-US"/>
              <a:t>人が賑わう場所につくることが大事</a:t>
            </a:r>
            <a:endParaRPr kumimoji="1" lang="en-US" altLang="ja-JP" dirty="0"/>
          </a:p>
        </p:txBody>
      </p:sp>
      <p:sp>
        <p:nvSpPr>
          <p:cNvPr id="4" name="スライド番号プレースホルダー 3"/>
          <p:cNvSpPr>
            <a:spLocks noGrp="1"/>
          </p:cNvSpPr>
          <p:nvPr>
            <p:ph type="sldNum" sz="quarter" idx="5"/>
          </p:nvPr>
        </p:nvSpPr>
        <p:spPr/>
        <p:txBody>
          <a:bodyPr/>
          <a:lstStyle/>
          <a:p>
            <a:fld id="{6E171D40-96DA-447B-BC3F-BE92F0EF3FFF}" type="slidenum">
              <a:rPr kumimoji="1" lang="ja-JP" altLang="en-US" smtClean="0"/>
              <a:t>37</a:t>
            </a:fld>
            <a:endParaRPr kumimoji="1" lang="ja-JP" altLang="en-US"/>
          </a:p>
        </p:txBody>
      </p:sp>
    </p:spTree>
    <p:extLst>
      <p:ext uri="{BB962C8B-B14F-4D97-AF65-F5344CB8AC3E}">
        <p14:creationId xmlns:p14="http://schemas.microsoft.com/office/powerpoint/2010/main" val="291660685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a:t>管理体制はまだ詰められていない</a:t>
            </a:r>
            <a:endParaRPr kumimoji="1" lang="en-US" altLang="ja-JP" dirty="0"/>
          </a:p>
          <a:p>
            <a:r>
              <a:rPr kumimoji="1" lang="ja-JP" altLang="en-US"/>
              <a:t>住民がつくる風景？描く風景</a:t>
            </a:r>
            <a:endParaRPr kumimoji="1" lang="en-US" altLang="ja-JP" dirty="0"/>
          </a:p>
          <a:p>
            <a:r>
              <a:rPr kumimoji="1" lang="ja-JP" altLang="en-US"/>
              <a:t>人が賑わう場所につくることが大事</a:t>
            </a:r>
            <a:endParaRPr kumimoji="1" lang="en-US" altLang="ja-JP" dirty="0"/>
          </a:p>
        </p:txBody>
      </p:sp>
      <p:sp>
        <p:nvSpPr>
          <p:cNvPr id="4" name="スライド番号プレースホルダー 3"/>
          <p:cNvSpPr>
            <a:spLocks noGrp="1"/>
          </p:cNvSpPr>
          <p:nvPr>
            <p:ph type="sldNum" sz="quarter" idx="5"/>
          </p:nvPr>
        </p:nvSpPr>
        <p:spPr/>
        <p:txBody>
          <a:bodyPr/>
          <a:lstStyle/>
          <a:p>
            <a:fld id="{6E171D40-96DA-447B-BC3F-BE92F0EF3FFF}" type="slidenum">
              <a:rPr kumimoji="1" lang="ja-JP" altLang="en-US" smtClean="0"/>
              <a:t>38</a:t>
            </a:fld>
            <a:endParaRPr kumimoji="1" lang="ja-JP" altLang="en-US"/>
          </a:p>
        </p:txBody>
      </p:sp>
    </p:spTree>
    <p:extLst>
      <p:ext uri="{BB962C8B-B14F-4D97-AF65-F5344CB8AC3E}">
        <p14:creationId xmlns:p14="http://schemas.microsoft.com/office/powerpoint/2010/main" val="73756240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a:t>営みのある風景</a:t>
            </a:r>
          </a:p>
        </p:txBody>
      </p:sp>
      <p:sp>
        <p:nvSpPr>
          <p:cNvPr id="4" name="スライド番号プレースホルダー 3"/>
          <p:cNvSpPr>
            <a:spLocks noGrp="1"/>
          </p:cNvSpPr>
          <p:nvPr>
            <p:ph type="sldNum" sz="quarter" idx="5"/>
          </p:nvPr>
        </p:nvSpPr>
        <p:spPr/>
        <p:txBody>
          <a:bodyPr/>
          <a:lstStyle/>
          <a:p>
            <a:fld id="{6E171D40-96DA-447B-BC3F-BE92F0EF3FFF}" type="slidenum">
              <a:rPr kumimoji="1" lang="ja-JP" altLang="en-US" smtClean="0"/>
              <a:t>39</a:t>
            </a:fld>
            <a:endParaRPr kumimoji="1" lang="ja-JP" altLang="en-US"/>
          </a:p>
        </p:txBody>
      </p:sp>
    </p:spTree>
    <p:extLst>
      <p:ext uri="{BB962C8B-B14F-4D97-AF65-F5344CB8AC3E}">
        <p14:creationId xmlns:p14="http://schemas.microsoft.com/office/powerpoint/2010/main" val="174354200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a:t>営みのある風景</a:t>
            </a:r>
          </a:p>
        </p:txBody>
      </p:sp>
      <p:sp>
        <p:nvSpPr>
          <p:cNvPr id="4" name="スライド番号プレースホルダー 3"/>
          <p:cNvSpPr>
            <a:spLocks noGrp="1"/>
          </p:cNvSpPr>
          <p:nvPr>
            <p:ph type="sldNum" sz="quarter" idx="5"/>
          </p:nvPr>
        </p:nvSpPr>
        <p:spPr/>
        <p:txBody>
          <a:bodyPr/>
          <a:lstStyle/>
          <a:p>
            <a:fld id="{6E171D40-96DA-447B-BC3F-BE92F0EF3FFF}" type="slidenum">
              <a:rPr kumimoji="1" lang="ja-JP" altLang="en-US" smtClean="0"/>
              <a:t>40</a:t>
            </a:fld>
            <a:endParaRPr kumimoji="1" lang="ja-JP" altLang="en-US"/>
          </a:p>
        </p:txBody>
      </p:sp>
    </p:spTree>
    <p:extLst>
      <p:ext uri="{BB962C8B-B14F-4D97-AF65-F5344CB8AC3E}">
        <p14:creationId xmlns:p14="http://schemas.microsoft.com/office/powerpoint/2010/main" val="318675281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a:t>効果が不安</a:t>
            </a:r>
            <a:endParaRPr kumimoji="1" lang="en-US" altLang="ja-JP" dirty="0"/>
          </a:p>
          <a:p>
            <a:r>
              <a:rPr kumimoji="1" lang="ja-JP" altLang="en-US"/>
              <a:t>風景の連続</a:t>
            </a:r>
            <a:endParaRPr kumimoji="1" lang="en-US" altLang="ja-JP" dirty="0"/>
          </a:p>
        </p:txBody>
      </p:sp>
      <p:sp>
        <p:nvSpPr>
          <p:cNvPr id="4" name="スライド番号プレースホルダー 3"/>
          <p:cNvSpPr>
            <a:spLocks noGrp="1"/>
          </p:cNvSpPr>
          <p:nvPr>
            <p:ph type="sldNum" sz="quarter" idx="5"/>
          </p:nvPr>
        </p:nvSpPr>
        <p:spPr/>
        <p:txBody>
          <a:bodyPr/>
          <a:lstStyle/>
          <a:p>
            <a:fld id="{6E171D40-96DA-447B-BC3F-BE92F0EF3FFF}" type="slidenum">
              <a:rPr kumimoji="1" lang="ja-JP" altLang="en-US" smtClean="0"/>
              <a:t>41</a:t>
            </a:fld>
            <a:endParaRPr kumimoji="1" lang="ja-JP" altLang="en-US"/>
          </a:p>
        </p:txBody>
      </p:sp>
    </p:spTree>
    <p:extLst>
      <p:ext uri="{BB962C8B-B14F-4D97-AF65-F5344CB8AC3E}">
        <p14:creationId xmlns:p14="http://schemas.microsoft.com/office/powerpoint/2010/main" val="9694249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人とまちをつなぐ何かがあるまちとは</a:t>
            </a:r>
            <a:endParaRPr kumimoji="1" lang="en-US" altLang="ja-JP" dirty="0" smtClean="0"/>
          </a:p>
          <a:p>
            <a:r>
              <a:rPr kumimoji="1" lang="ja-JP" altLang="en-US" dirty="0" smtClean="0"/>
              <a:t>「コミュニティ」、「産業」、「ワクワク感」</a:t>
            </a:r>
            <a:r>
              <a:rPr kumimoji="1" lang="en-US" altLang="ja-JP" dirty="0" smtClean="0"/>
              <a:t>…</a:t>
            </a:r>
            <a:r>
              <a:rPr kumimoji="1" lang="ja-JP" altLang="en-US" dirty="0" smtClean="0"/>
              <a:t>などの「何か」がある（をつくる・残す）ことで、人が土浦に愛着を持ったり、興味を持ち、</a:t>
            </a:r>
            <a:endParaRPr kumimoji="1" lang="en-US" altLang="ja-JP" dirty="0" smtClean="0"/>
          </a:p>
          <a:p>
            <a:r>
              <a:rPr kumimoji="1" lang="ja-JP" altLang="en-US" dirty="0" smtClean="0"/>
              <a:t>それによって、（今以上に）土浦とつながる、土浦とつながっていくまちです。</a:t>
            </a:r>
            <a:endParaRPr kumimoji="1" lang="en-US" altLang="ja-JP" dirty="0" smtClean="0"/>
          </a:p>
          <a:p>
            <a:endParaRPr kumimoji="1" lang="en-US" altLang="ja-JP" dirty="0" smtClean="0"/>
          </a:p>
          <a:p>
            <a:r>
              <a:rPr kumimoji="1" lang="ja-JP" altLang="en-US" dirty="0" smtClean="0"/>
              <a:t>このように、土浦と人がつながっていくことで、</a:t>
            </a:r>
            <a:endParaRPr kumimoji="1" lang="en-US" altLang="ja-JP" dirty="0" smtClean="0"/>
          </a:p>
          <a:p>
            <a:r>
              <a:rPr kumimoji="1" lang="ja-JP" altLang="en-US" dirty="0" smtClean="0"/>
              <a:t>「人を逃がさない」「人を呼び込む」ことを達成できます。</a:t>
            </a:r>
            <a:endParaRPr kumimoji="1" lang="ja-JP" altLang="en-US" dirty="0"/>
          </a:p>
        </p:txBody>
      </p:sp>
      <p:sp>
        <p:nvSpPr>
          <p:cNvPr id="4" name="スライド番号プレースホルダー 3"/>
          <p:cNvSpPr>
            <a:spLocks noGrp="1"/>
          </p:cNvSpPr>
          <p:nvPr>
            <p:ph type="sldNum" sz="quarter" idx="10"/>
          </p:nvPr>
        </p:nvSpPr>
        <p:spPr/>
        <p:txBody>
          <a:bodyPr/>
          <a:lstStyle/>
          <a:p>
            <a:fld id="{6E171D40-96DA-447B-BC3F-BE92F0EF3FFF}" type="slidenum">
              <a:rPr kumimoji="1" lang="ja-JP" altLang="en-US" smtClean="0"/>
              <a:t>4</a:t>
            </a:fld>
            <a:endParaRPr kumimoji="1" lang="ja-JP" altLang="en-US"/>
          </a:p>
        </p:txBody>
      </p:sp>
    </p:spTree>
    <p:extLst>
      <p:ext uri="{BB962C8B-B14F-4D97-AF65-F5344CB8AC3E}">
        <p14:creationId xmlns:p14="http://schemas.microsoft.com/office/powerpoint/2010/main" val="108131053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6E171D40-96DA-447B-BC3F-BE92F0EF3FFF}" type="slidenum">
              <a:rPr kumimoji="1" lang="ja-JP" altLang="en-US" smtClean="0"/>
              <a:t>42</a:t>
            </a:fld>
            <a:endParaRPr kumimoji="1" lang="ja-JP" altLang="en-US"/>
          </a:p>
        </p:txBody>
      </p:sp>
    </p:spTree>
    <p:extLst>
      <p:ext uri="{BB962C8B-B14F-4D97-AF65-F5344CB8AC3E}">
        <p14:creationId xmlns:p14="http://schemas.microsoft.com/office/powerpoint/2010/main" val="394396338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背景</a:t>
            </a:r>
          </a:p>
        </p:txBody>
      </p:sp>
      <p:sp>
        <p:nvSpPr>
          <p:cNvPr id="4" name="スライド番号プレースホルダー 3"/>
          <p:cNvSpPr>
            <a:spLocks noGrp="1"/>
          </p:cNvSpPr>
          <p:nvPr>
            <p:ph type="sldNum" sz="quarter" idx="5"/>
          </p:nvPr>
        </p:nvSpPr>
        <p:spPr/>
        <p:txBody>
          <a:bodyPr/>
          <a:lstStyle/>
          <a:p>
            <a:fld id="{6E171D40-96DA-447B-BC3F-BE92F0EF3FFF}" type="slidenum">
              <a:rPr kumimoji="1" lang="ja-JP" altLang="en-US" smtClean="0"/>
              <a:t>43</a:t>
            </a:fld>
            <a:endParaRPr kumimoji="1" lang="ja-JP" altLang="en-US"/>
          </a:p>
        </p:txBody>
      </p:sp>
    </p:spTree>
    <p:extLst>
      <p:ext uri="{BB962C8B-B14F-4D97-AF65-F5344CB8AC3E}">
        <p14:creationId xmlns:p14="http://schemas.microsoft.com/office/powerpoint/2010/main" val="25567100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提案</a:t>
            </a:r>
            <a:endParaRPr kumimoji="1" lang="en-US" altLang="ja-JP" dirty="0"/>
          </a:p>
          <a:p>
            <a:r>
              <a:rPr kumimoji="1" lang="ja-JP" altLang="en-US" sz="1600" dirty="0">
                <a:latin typeface="+mn-ea"/>
              </a:rPr>
              <a:t>支援内容</a:t>
            </a:r>
            <a:endParaRPr kumimoji="1" lang="en-US" altLang="ja-JP" sz="1600" dirty="0">
              <a:latin typeface="+mn-ea"/>
            </a:endParaRPr>
          </a:p>
          <a:p>
            <a:r>
              <a:rPr kumimoji="1" lang="ja-JP" altLang="en-US" sz="1200" dirty="0">
                <a:latin typeface="+mn-ea"/>
              </a:rPr>
              <a:t>改装費半額、家賃半額補助</a:t>
            </a:r>
            <a:r>
              <a:rPr kumimoji="1" lang="en-US" altLang="ja-JP" sz="1200" dirty="0">
                <a:latin typeface="+mn-ea"/>
              </a:rPr>
              <a:t>(1</a:t>
            </a:r>
            <a:r>
              <a:rPr kumimoji="1" lang="ja-JP" altLang="en-US" sz="1200" dirty="0">
                <a:latin typeface="+mn-ea"/>
              </a:rPr>
              <a:t>年間</a:t>
            </a:r>
            <a:r>
              <a:rPr kumimoji="1" lang="en-US" altLang="ja-JP" sz="1200" dirty="0">
                <a:latin typeface="+mn-ea"/>
              </a:rPr>
              <a:t>)</a:t>
            </a:r>
          </a:p>
          <a:p>
            <a:endParaRPr kumimoji="1" lang="ja-JP" altLang="en-US" dirty="0"/>
          </a:p>
        </p:txBody>
      </p:sp>
      <p:sp>
        <p:nvSpPr>
          <p:cNvPr id="4" name="スライド番号プレースホルダー 3"/>
          <p:cNvSpPr>
            <a:spLocks noGrp="1"/>
          </p:cNvSpPr>
          <p:nvPr>
            <p:ph type="sldNum" sz="quarter" idx="5"/>
          </p:nvPr>
        </p:nvSpPr>
        <p:spPr/>
        <p:txBody>
          <a:bodyPr/>
          <a:lstStyle/>
          <a:p>
            <a:fld id="{6E171D40-96DA-447B-BC3F-BE92F0EF3FFF}" type="slidenum">
              <a:rPr kumimoji="1" lang="ja-JP" altLang="en-US" smtClean="0"/>
              <a:t>44</a:t>
            </a:fld>
            <a:endParaRPr kumimoji="1" lang="ja-JP" altLang="en-US"/>
          </a:p>
        </p:txBody>
      </p:sp>
    </p:spTree>
    <p:extLst>
      <p:ext uri="{BB962C8B-B14F-4D97-AF65-F5344CB8AC3E}">
        <p14:creationId xmlns:p14="http://schemas.microsoft.com/office/powerpoint/2010/main" val="184801827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sz="1200" dirty="0">
                <a:latin typeface="+mn-ea"/>
              </a:rPr>
              <a:t>起業ノウハウの相談会・講演・セミナー開催</a:t>
            </a:r>
            <a:endParaRPr kumimoji="1" lang="en-US" altLang="ja-JP" sz="1200" dirty="0">
              <a:latin typeface="+mn-ea"/>
            </a:endParaRPr>
          </a:p>
          <a:p>
            <a:r>
              <a:rPr kumimoji="1" lang="ja-JP" altLang="en-US" sz="1200" dirty="0">
                <a:latin typeface="+mn-ea"/>
              </a:rPr>
              <a:t>エンジニア・デザイナー育成プログラム</a:t>
            </a:r>
            <a:endParaRPr kumimoji="1" lang="en-US" altLang="ja-JP" sz="1200" dirty="0">
              <a:latin typeface="+mn-ea"/>
            </a:endParaRPr>
          </a:p>
          <a:p>
            <a:r>
              <a:rPr kumimoji="1" lang="ja-JP" altLang="en-US" sz="1200" dirty="0">
                <a:latin typeface="+mn-ea"/>
              </a:rPr>
              <a:t>土浦市の既存企業との交流機会</a:t>
            </a:r>
            <a:endParaRPr kumimoji="1" lang="en-US" altLang="ja-JP" sz="1200" dirty="0">
              <a:latin typeface="+mn-ea"/>
            </a:endParaRPr>
          </a:p>
        </p:txBody>
      </p:sp>
      <p:sp>
        <p:nvSpPr>
          <p:cNvPr id="4" name="スライド番号プレースホルダー 3"/>
          <p:cNvSpPr>
            <a:spLocks noGrp="1"/>
          </p:cNvSpPr>
          <p:nvPr>
            <p:ph type="sldNum" sz="quarter" idx="5"/>
          </p:nvPr>
        </p:nvSpPr>
        <p:spPr/>
        <p:txBody>
          <a:bodyPr/>
          <a:lstStyle/>
          <a:p>
            <a:fld id="{6E171D40-96DA-447B-BC3F-BE92F0EF3FFF}" type="slidenum">
              <a:rPr kumimoji="1" lang="ja-JP" altLang="en-US" smtClean="0"/>
              <a:t>45</a:t>
            </a:fld>
            <a:endParaRPr kumimoji="1" lang="ja-JP" altLang="en-US"/>
          </a:p>
        </p:txBody>
      </p:sp>
    </p:spTree>
    <p:extLst>
      <p:ext uri="{BB962C8B-B14F-4D97-AF65-F5344CB8AC3E}">
        <p14:creationId xmlns:p14="http://schemas.microsoft.com/office/powerpoint/2010/main" val="80339444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sz="1200" dirty="0">
                <a:latin typeface="+mn-ea"/>
              </a:rPr>
              <a:t>起業ノウハウの相談会・講演・セミナー開催</a:t>
            </a:r>
            <a:endParaRPr kumimoji="1" lang="en-US" altLang="ja-JP" sz="1200" dirty="0">
              <a:latin typeface="+mn-ea"/>
            </a:endParaRPr>
          </a:p>
          <a:p>
            <a:r>
              <a:rPr kumimoji="1" lang="ja-JP" altLang="en-US" sz="1200" dirty="0">
                <a:latin typeface="+mn-ea"/>
              </a:rPr>
              <a:t>エンジニア・デザイナー育成プログラム</a:t>
            </a:r>
            <a:endParaRPr kumimoji="1" lang="en-US" altLang="ja-JP" sz="1200" dirty="0">
              <a:latin typeface="+mn-ea"/>
            </a:endParaRPr>
          </a:p>
          <a:p>
            <a:r>
              <a:rPr kumimoji="1" lang="ja-JP" altLang="en-US" sz="1200" dirty="0">
                <a:latin typeface="+mn-ea"/>
              </a:rPr>
              <a:t>土浦市の既存企業との交流機会</a:t>
            </a:r>
            <a:endParaRPr kumimoji="1" lang="en-US" altLang="ja-JP" sz="1200" dirty="0">
              <a:latin typeface="+mn-ea"/>
            </a:endParaRPr>
          </a:p>
        </p:txBody>
      </p:sp>
      <p:sp>
        <p:nvSpPr>
          <p:cNvPr id="4" name="スライド番号プレースホルダー 3"/>
          <p:cNvSpPr>
            <a:spLocks noGrp="1"/>
          </p:cNvSpPr>
          <p:nvPr>
            <p:ph type="sldNum" sz="quarter" idx="5"/>
          </p:nvPr>
        </p:nvSpPr>
        <p:spPr/>
        <p:txBody>
          <a:bodyPr/>
          <a:lstStyle/>
          <a:p>
            <a:fld id="{6E171D40-96DA-447B-BC3F-BE92F0EF3FFF}" type="slidenum">
              <a:rPr kumimoji="1" lang="ja-JP" altLang="en-US" smtClean="0"/>
              <a:t>46</a:t>
            </a:fld>
            <a:endParaRPr kumimoji="1" lang="ja-JP" altLang="en-US"/>
          </a:p>
        </p:txBody>
      </p:sp>
    </p:spTree>
    <p:extLst>
      <p:ext uri="{BB962C8B-B14F-4D97-AF65-F5344CB8AC3E}">
        <p14:creationId xmlns:p14="http://schemas.microsoft.com/office/powerpoint/2010/main" val="40887782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altLang="ja-JP" sz="1200" dirty="0">
              <a:latin typeface="+mn-ea"/>
            </a:endParaRPr>
          </a:p>
        </p:txBody>
      </p:sp>
      <p:sp>
        <p:nvSpPr>
          <p:cNvPr id="4" name="スライド番号プレースホルダー 3"/>
          <p:cNvSpPr>
            <a:spLocks noGrp="1"/>
          </p:cNvSpPr>
          <p:nvPr>
            <p:ph type="sldNum" sz="quarter" idx="5"/>
          </p:nvPr>
        </p:nvSpPr>
        <p:spPr/>
        <p:txBody>
          <a:bodyPr/>
          <a:lstStyle/>
          <a:p>
            <a:fld id="{6E171D40-96DA-447B-BC3F-BE92F0EF3FFF}" type="slidenum">
              <a:rPr kumimoji="1" lang="ja-JP" altLang="en-US" smtClean="0"/>
              <a:t>47</a:t>
            </a:fld>
            <a:endParaRPr kumimoji="1" lang="ja-JP" altLang="en-US"/>
          </a:p>
        </p:txBody>
      </p:sp>
    </p:spTree>
    <p:extLst>
      <p:ext uri="{BB962C8B-B14F-4D97-AF65-F5344CB8AC3E}">
        <p14:creationId xmlns:p14="http://schemas.microsoft.com/office/powerpoint/2010/main" val="296038139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デザイン何とかします</a:t>
            </a:r>
            <a:endParaRPr kumimoji="1" lang="en-US" altLang="ja-JP" dirty="0"/>
          </a:p>
          <a:p>
            <a:r>
              <a:rPr kumimoji="1" lang="ja-JP" altLang="en-US" dirty="0"/>
              <a:t>土浦とつくばが連携している感じをデザインでもっとアピールしたり、地図を示しながら空間を意識していることをアピールしたい</a:t>
            </a:r>
          </a:p>
        </p:txBody>
      </p:sp>
      <p:sp>
        <p:nvSpPr>
          <p:cNvPr id="4" name="スライド番号プレースホルダー 3"/>
          <p:cNvSpPr>
            <a:spLocks noGrp="1"/>
          </p:cNvSpPr>
          <p:nvPr>
            <p:ph type="sldNum" sz="quarter" idx="5"/>
          </p:nvPr>
        </p:nvSpPr>
        <p:spPr/>
        <p:txBody>
          <a:bodyPr/>
          <a:lstStyle/>
          <a:p>
            <a:fld id="{6E171D40-96DA-447B-BC3F-BE92F0EF3FFF}" type="slidenum">
              <a:rPr kumimoji="1" lang="ja-JP" altLang="en-US" smtClean="0"/>
              <a:t>50</a:t>
            </a:fld>
            <a:endParaRPr kumimoji="1" lang="ja-JP" altLang="en-US"/>
          </a:p>
        </p:txBody>
      </p:sp>
    </p:spTree>
    <p:extLst>
      <p:ext uri="{BB962C8B-B14F-4D97-AF65-F5344CB8AC3E}">
        <p14:creationId xmlns:p14="http://schemas.microsoft.com/office/powerpoint/2010/main" val="126610948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効果</a:t>
            </a:r>
            <a:endParaRPr kumimoji="1" lang="en-US" altLang="ja-JP" dirty="0"/>
          </a:p>
          <a:p>
            <a:r>
              <a:rPr kumimoji="1" lang="ja-JP" altLang="en-US" dirty="0"/>
              <a:t>提案のまとめ</a:t>
            </a:r>
          </a:p>
        </p:txBody>
      </p:sp>
      <p:sp>
        <p:nvSpPr>
          <p:cNvPr id="4" name="スライド番号プレースホルダー 3"/>
          <p:cNvSpPr>
            <a:spLocks noGrp="1"/>
          </p:cNvSpPr>
          <p:nvPr>
            <p:ph type="sldNum" sz="quarter" idx="5"/>
          </p:nvPr>
        </p:nvSpPr>
        <p:spPr/>
        <p:txBody>
          <a:bodyPr/>
          <a:lstStyle/>
          <a:p>
            <a:fld id="{6E171D40-96DA-447B-BC3F-BE92F0EF3FFF}" type="slidenum">
              <a:rPr kumimoji="1" lang="ja-JP" altLang="en-US" smtClean="0"/>
              <a:t>51</a:t>
            </a:fld>
            <a:endParaRPr kumimoji="1" lang="ja-JP" altLang="en-US"/>
          </a:p>
        </p:txBody>
      </p:sp>
    </p:spTree>
    <p:extLst>
      <p:ext uri="{BB962C8B-B14F-4D97-AF65-F5344CB8AC3E}">
        <p14:creationId xmlns:p14="http://schemas.microsoft.com/office/powerpoint/2010/main" val="40487934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今回提案するのは、こちらの</a:t>
            </a:r>
            <a:r>
              <a:rPr kumimoji="1" lang="en-US" altLang="ja-JP" dirty="0" smtClean="0"/>
              <a:t>5</a:t>
            </a:r>
            <a:r>
              <a:rPr kumimoji="1" lang="ja-JP" altLang="en-US" dirty="0" err="1" smtClean="0"/>
              <a:t>つの</a:t>
            </a:r>
            <a:r>
              <a:rPr kumimoji="1" lang="ja-JP" altLang="en-US" dirty="0" smtClean="0"/>
              <a:t>プランです。</a:t>
            </a:r>
            <a:endParaRPr kumimoji="1" lang="en-US" altLang="ja-JP" dirty="0" smtClean="0"/>
          </a:p>
          <a:p>
            <a:endParaRPr kumimoji="1" lang="ja-JP" altLang="en-US" dirty="0"/>
          </a:p>
        </p:txBody>
      </p:sp>
      <p:sp>
        <p:nvSpPr>
          <p:cNvPr id="4" name="スライド番号プレースホルダー 3"/>
          <p:cNvSpPr>
            <a:spLocks noGrp="1"/>
          </p:cNvSpPr>
          <p:nvPr>
            <p:ph type="sldNum" sz="quarter" idx="10"/>
          </p:nvPr>
        </p:nvSpPr>
        <p:spPr/>
        <p:txBody>
          <a:bodyPr/>
          <a:lstStyle/>
          <a:p>
            <a:fld id="{6E171D40-96DA-447B-BC3F-BE92F0EF3FFF}" type="slidenum">
              <a:rPr kumimoji="1" lang="ja-JP" altLang="en-US" smtClean="0"/>
              <a:t>52</a:t>
            </a:fld>
            <a:endParaRPr kumimoji="1" lang="ja-JP" altLang="en-US"/>
          </a:p>
        </p:txBody>
      </p:sp>
    </p:spTree>
    <p:extLst>
      <p:ext uri="{BB962C8B-B14F-4D97-AF65-F5344CB8AC3E}">
        <p14:creationId xmlns:p14="http://schemas.microsoft.com/office/powerpoint/2010/main" val="250753929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6E171D40-96DA-447B-BC3F-BE92F0EF3FFF}" type="slidenum">
              <a:rPr kumimoji="1" lang="ja-JP" altLang="en-US" smtClean="0"/>
              <a:t>61</a:t>
            </a:fld>
            <a:endParaRPr kumimoji="1" lang="ja-JP" altLang="en-US"/>
          </a:p>
        </p:txBody>
      </p:sp>
    </p:spTree>
    <p:extLst>
      <p:ext uri="{BB962C8B-B14F-4D97-AF65-F5344CB8AC3E}">
        <p14:creationId xmlns:p14="http://schemas.microsoft.com/office/powerpoint/2010/main" val="320753415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これらの「何か」に含まれる要素について、私たちは大きく「風景」「しごと」「人」「レジャー」「くらしやすさ」の</a:t>
            </a:r>
            <a:r>
              <a:rPr kumimoji="1" lang="en-US" altLang="ja-JP" dirty="0" smtClean="0"/>
              <a:t>5</a:t>
            </a:r>
            <a:r>
              <a:rPr kumimoji="1" lang="ja-JP" altLang="en-US" dirty="0" err="1" smtClean="0"/>
              <a:t>つに</a:t>
            </a:r>
            <a:r>
              <a:rPr kumimoji="1" lang="ja-JP" altLang="en-US" dirty="0" smtClean="0"/>
              <a:t>分類できると考えました。</a:t>
            </a:r>
            <a:endParaRPr kumimoji="1" lang="en-US" altLang="ja-JP" dirty="0" smtClean="0"/>
          </a:p>
          <a:p>
            <a:r>
              <a:rPr kumimoji="1" lang="ja-JP" altLang="en-US" dirty="0" smtClean="0"/>
              <a:t>今回は、この</a:t>
            </a:r>
            <a:r>
              <a:rPr kumimoji="1" lang="en-US" altLang="ja-JP" dirty="0" smtClean="0"/>
              <a:t>5</a:t>
            </a:r>
            <a:r>
              <a:rPr kumimoji="1" lang="ja-JP" altLang="en-US" dirty="0" err="1" smtClean="0"/>
              <a:t>つの</a:t>
            </a:r>
            <a:r>
              <a:rPr kumimoji="1" lang="ja-JP" altLang="en-US" dirty="0" smtClean="0"/>
              <a:t>側面から、人とまちをつなぐまちづくりを提案します。</a:t>
            </a:r>
            <a:endParaRPr kumimoji="1" lang="ja-JP" altLang="en-US" dirty="0"/>
          </a:p>
        </p:txBody>
      </p:sp>
      <p:sp>
        <p:nvSpPr>
          <p:cNvPr id="4" name="スライド番号プレースホルダー 3"/>
          <p:cNvSpPr>
            <a:spLocks noGrp="1"/>
          </p:cNvSpPr>
          <p:nvPr>
            <p:ph type="sldNum" sz="quarter" idx="10"/>
          </p:nvPr>
        </p:nvSpPr>
        <p:spPr/>
        <p:txBody>
          <a:bodyPr/>
          <a:lstStyle/>
          <a:p>
            <a:fld id="{6E171D40-96DA-447B-BC3F-BE92F0EF3FFF}" type="slidenum">
              <a:rPr kumimoji="1" lang="ja-JP" altLang="en-US" smtClean="0"/>
              <a:t>5</a:t>
            </a:fld>
            <a:endParaRPr kumimoji="1" lang="ja-JP" altLang="en-US"/>
          </a:p>
        </p:txBody>
      </p:sp>
    </p:spTree>
    <p:extLst>
      <p:ext uri="{BB962C8B-B14F-4D97-AF65-F5344CB8AC3E}">
        <p14:creationId xmlns:p14="http://schemas.microsoft.com/office/powerpoint/2010/main" val="19520924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割り方は富山アヴィレ</a:t>
            </a:r>
            <a:endParaRPr kumimoji="1" lang="en-US" altLang="ja-JP" dirty="0" smtClean="0"/>
          </a:p>
          <a:p>
            <a:r>
              <a:rPr kumimoji="1" lang="ja-JP" altLang="en-US" dirty="0" smtClean="0"/>
              <a:t>片道エリアの端まで土浦駅からバス</a:t>
            </a:r>
            <a:r>
              <a:rPr kumimoji="1" lang="en-US" altLang="ja-JP" dirty="0" smtClean="0"/>
              <a:t>170</a:t>
            </a:r>
            <a:r>
              <a:rPr kumimoji="1" lang="ja-JP" altLang="en-US" dirty="0" smtClean="0"/>
              <a:t>円</a:t>
            </a:r>
            <a:endParaRPr kumimoji="1" lang="en-US" altLang="ja-JP" dirty="0" smtClean="0"/>
          </a:p>
          <a:p>
            <a:r>
              <a:rPr kumimoji="1" lang="en-US" altLang="ja-JP" dirty="0" smtClean="0"/>
              <a:t>2</a:t>
            </a:r>
            <a:r>
              <a:rPr kumimoji="1" lang="ja-JP" altLang="en-US" dirty="0" smtClean="0"/>
              <a:t>日は</a:t>
            </a:r>
            <a:r>
              <a:rPr kumimoji="1" lang="en-US" altLang="ja-JP" dirty="0" smtClean="0"/>
              <a:t>1</a:t>
            </a:r>
            <a:r>
              <a:rPr kumimoji="1" lang="ja-JP" altLang="en-US" dirty="0" smtClean="0"/>
              <a:t>日</a:t>
            </a:r>
            <a:r>
              <a:rPr kumimoji="1" lang="en-US" altLang="ja-JP" dirty="0" smtClean="0"/>
              <a:t>*2</a:t>
            </a:r>
            <a:r>
              <a:rPr kumimoji="1" lang="ja-JP" altLang="en-US" dirty="0" smtClean="0"/>
              <a:t>よりも得</a:t>
            </a:r>
            <a:endParaRPr kumimoji="1" lang="en-US" altLang="ja-JP" dirty="0" smtClean="0"/>
          </a:p>
          <a:p>
            <a:r>
              <a:rPr kumimoji="1" lang="en-US" altLang="ja-JP" dirty="0" smtClean="0"/>
              <a:t>7</a:t>
            </a:r>
            <a:r>
              <a:rPr kumimoji="1" lang="ja-JP" altLang="en-US" dirty="0" smtClean="0"/>
              <a:t>日は</a:t>
            </a:r>
            <a:r>
              <a:rPr kumimoji="1" lang="en-US" altLang="ja-JP" dirty="0" smtClean="0"/>
              <a:t>2*3+1</a:t>
            </a:r>
            <a:r>
              <a:rPr kumimoji="1" lang="ja-JP" altLang="en-US" dirty="0" smtClean="0"/>
              <a:t>よりも得</a:t>
            </a:r>
            <a:endParaRPr kumimoji="1" lang="en-US" altLang="ja-JP" dirty="0" smtClean="0"/>
          </a:p>
          <a:p>
            <a:r>
              <a:rPr kumimoji="1" lang="ja-JP" altLang="en-US" dirty="0" smtClean="0"/>
              <a:t>月は</a:t>
            </a:r>
            <a:r>
              <a:rPr kumimoji="1" lang="en-US" altLang="ja-JP" dirty="0" smtClean="0"/>
              <a:t>5</a:t>
            </a:r>
            <a:r>
              <a:rPr kumimoji="1" lang="ja-JP" altLang="en-US" dirty="0" smtClean="0"/>
              <a:t>日</a:t>
            </a:r>
            <a:r>
              <a:rPr kumimoji="1" lang="en-US" altLang="ja-JP" dirty="0" smtClean="0"/>
              <a:t>*4*150=3000</a:t>
            </a:r>
            <a:r>
              <a:rPr kumimoji="1" lang="ja-JP" altLang="en-US" dirty="0" smtClean="0"/>
              <a:t>よりお得</a:t>
            </a:r>
            <a:endParaRPr kumimoji="1" lang="en-US" altLang="ja-JP" dirty="0" smtClean="0"/>
          </a:p>
          <a:p>
            <a:r>
              <a:rPr kumimoji="1" lang="ja-JP" altLang="en-US" dirty="0" smtClean="0"/>
              <a:t>年は富山どおり</a:t>
            </a:r>
            <a:endParaRPr kumimoji="1" lang="ja-JP" altLang="en-US" dirty="0"/>
          </a:p>
        </p:txBody>
      </p:sp>
      <p:sp>
        <p:nvSpPr>
          <p:cNvPr id="4" name="スライド番号プレースホルダー 3"/>
          <p:cNvSpPr>
            <a:spLocks noGrp="1"/>
          </p:cNvSpPr>
          <p:nvPr>
            <p:ph type="sldNum" sz="quarter" idx="10"/>
          </p:nvPr>
        </p:nvSpPr>
        <p:spPr/>
        <p:txBody>
          <a:bodyPr/>
          <a:lstStyle/>
          <a:p>
            <a:fld id="{6E171D40-96DA-447B-BC3F-BE92F0EF3FFF}" type="slidenum">
              <a:rPr kumimoji="1" lang="ja-JP" altLang="en-US" smtClean="0"/>
              <a:t>70</a:t>
            </a:fld>
            <a:endParaRPr kumimoji="1" lang="ja-JP" altLang="en-US"/>
          </a:p>
        </p:txBody>
      </p:sp>
    </p:spTree>
    <p:extLst>
      <p:ext uri="{BB962C8B-B14F-4D97-AF65-F5344CB8AC3E}">
        <p14:creationId xmlns:p14="http://schemas.microsoft.com/office/powerpoint/2010/main" val="341525270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a:t>市がすでにやってるから、新しい提案をしていない</a:t>
            </a:r>
            <a:endParaRPr kumimoji="1" lang="en-US" altLang="ja-JP" dirty="0"/>
          </a:p>
          <a:p>
            <a:r>
              <a:rPr kumimoji="1" lang="ja-JP" altLang="en-US"/>
              <a:t>思い出に残す風景</a:t>
            </a:r>
            <a:endParaRPr kumimoji="1" lang="en-US" altLang="ja-JP" dirty="0"/>
          </a:p>
          <a:p>
            <a:endParaRPr kumimoji="1" lang="en-US" altLang="ja-JP" dirty="0"/>
          </a:p>
        </p:txBody>
      </p:sp>
      <p:sp>
        <p:nvSpPr>
          <p:cNvPr id="4" name="スライド番号プレースホルダー 3"/>
          <p:cNvSpPr>
            <a:spLocks noGrp="1"/>
          </p:cNvSpPr>
          <p:nvPr>
            <p:ph type="sldNum" sz="quarter" idx="5"/>
          </p:nvPr>
        </p:nvSpPr>
        <p:spPr/>
        <p:txBody>
          <a:bodyPr/>
          <a:lstStyle/>
          <a:p>
            <a:fld id="{6E171D40-96DA-447B-BC3F-BE92F0EF3FFF}" type="slidenum">
              <a:rPr kumimoji="1" lang="ja-JP" altLang="en-US" smtClean="0"/>
              <a:t>77</a:t>
            </a:fld>
            <a:endParaRPr kumimoji="1" lang="ja-JP" altLang="en-US"/>
          </a:p>
        </p:txBody>
      </p:sp>
    </p:spTree>
    <p:extLst>
      <p:ext uri="{BB962C8B-B14F-4D97-AF65-F5344CB8AC3E}">
        <p14:creationId xmlns:p14="http://schemas.microsoft.com/office/powerpoint/2010/main" val="56253038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a:t>東側のポテンシャル</a:t>
            </a:r>
            <a:endParaRPr kumimoji="1" lang="en-US" altLang="ja-JP" dirty="0"/>
          </a:p>
          <a:p>
            <a:r>
              <a:rPr kumimoji="1" lang="ja-JP" altLang="en-US"/>
              <a:t>・霞ヶ浦と接している</a:t>
            </a:r>
            <a:endParaRPr kumimoji="1" lang="en-US" altLang="ja-JP" dirty="0"/>
          </a:p>
          <a:p>
            <a:r>
              <a:rPr kumimoji="1" lang="ja-JP" altLang="en-US"/>
              <a:t>・公園や水辺などゆとりのある空間が広がっている</a:t>
            </a:r>
            <a:endParaRPr kumimoji="1" lang="en-US" altLang="ja-JP" dirty="0"/>
          </a:p>
          <a:p>
            <a:endParaRPr kumimoji="1" lang="en-US" altLang="ja-JP" dirty="0"/>
          </a:p>
          <a:p>
            <a:endParaRPr kumimoji="1" lang="en-US" altLang="ja-JP" dirty="0"/>
          </a:p>
          <a:p>
            <a:r>
              <a:rPr kumimoji="1" lang="ja-JP" altLang="en-US"/>
              <a:t>東側の課題</a:t>
            </a:r>
            <a:endParaRPr kumimoji="1" lang="en-US" altLang="ja-JP" dirty="0"/>
          </a:p>
          <a:p>
            <a:r>
              <a:rPr kumimoji="1" lang="ja-JP" altLang="en-US"/>
              <a:t>・ビルや駐車場が駅前に混在</a:t>
            </a:r>
            <a:endParaRPr kumimoji="1" lang="en-US" altLang="ja-JP" dirty="0"/>
          </a:p>
          <a:p>
            <a:r>
              <a:rPr kumimoji="1" lang="ja-JP" altLang="en-US"/>
              <a:t>・霞ヶ浦が近いにも関わらず駅からの景観ではそれが感じられない</a:t>
            </a:r>
            <a:endParaRPr kumimoji="1" lang="en-US" altLang="ja-JP" dirty="0"/>
          </a:p>
          <a:p>
            <a:endParaRPr kumimoji="1" lang="en-US" altLang="ja-JP" dirty="0"/>
          </a:p>
          <a:p>
            <a:endParaRPr kumimoji="1" lang="ja-JP" altLang="en-US"/>
          </a:p>
          <a:p>
            <a:endParaRPr kumimoji="1" lang="ja-JP" altLang="en-US"/>
          </a:p>
        </p:txBody>
      </p:sp>
      <p:sp>
        <p:nvSpPr>
          <p:cNvPr id="4" name="スライド番号プレースホルダー 3"/>
          <p:cNvSpPr>
            <a:spLocks noGrp="1"/>
          </p:cNvSpPr>
          <p:nvPr>
            <p:ph type="sldNum" sz="quarter" idx="5"/>
          </p:nvPr>
        </p:nvSpPr>
        <p:spPr/>
        <p:txBody>
          <a:bodyPr/>
          <a:lstStyle/>
          <a:p>
            <a:fld id="{6E171D40-96DA-447B-BC3F-BE92F0EF3FFF}" type="slidenum">
              <a:rPr kumimoji="1" lang="ja-JP" altLang="en-US" smtClean="0"/>
              <a:t>79</a:t>
            </a:fld>
            <a:endParaRPr kumimoji="1" lang="ja-JP" altLang="en-US"/>
          </a:p>
        </p:txBody>
      </p:sp>
    </p:spTree>
    <p:extLst>
      <p:ext uri="{BB962C8B-B14F-4D97-AF65-F5344CB8AC3E}">
        <p14:creationId xmlns:p14="http://schemas.microsoft.com/office/powerpoint/2010/main" val="414847028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今回提案するのは、こちらの</a:t>
            </a:r>
            <a:r>
              <a:rPr kumimoji="1" lang="en-US" altLang="ja-JP" dirty="0" smtClean="0"/>
              <a:t>5</a:t>
            </a:r>
            <a:r>
              <a:rPr kumimoji="1" lang="ja-JP" altLang="en-US" dirty="0" err="1" smtClean="0"/>
              <a:t>つの</a:t>
            </a:r>
            <a:r>
              <a:rPr kumimoji="1" lang="ja-JP" altLang="en-US" dirty="0" smtClean="0"/>
              <a:t>プランです。</a:t>
            </a:r>
            <a:endParaRPr kumimoji="1" lang="en-US" altLang="ja-JP" dirty="0" smtClean="0"/>
          </a:p>
          <a:p>
            <a:endParaRPr kumimoji="1" lang="ja-JP" altLang="en-US" dirty="0"/>
          </a:p>
        </p:txBody>
      </p:sp>
      <p:sp>
        <p:nvSpPr>
          <p:cNvPr id="4" name="スライド番号プレースホルダー 3"/>
          <p:cNvSpPr>
            <a:spLocks noGrp="1"/>
          </p:cNvSpPr>
          <p:nvPr>
            <p:ph type="sldNum" sz="quarter" idx="10"/>
          </p:nvPr>
        </p:nvSpPr>
        <p:spPr/>
        <p:txBody>
          <a:bodyPr/>
          <a:lstStyle/>
          <a:p>
            <a:fld id="{6E171D40-96DA-447B-BC3F-BE92F0EF3FFF}" type="slidenum">
              <a:rPr kumimoji="1" lang="ja-JP" altLang="en-US" smtClean="0"/>
              <a:t>6</a:t>
            </a:fld>
            <a:endParaRPr kumimoji="1" lang="ja-JP" altLang="en-US"/>
          </a:p>
        </p:txBody>
      </p:sp>
    </p:spTree>
    <p:extLst>
      <p:ext uri="{BB962C8B-B14F-4D97-AF65-F5344CB8AC3E}">
        <p14:creationId xmlns:p14="http://schemas.microsoft.com/office/powerpoint/2010/main" val="332382625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smtClean="0"/>
              <a:t>まず最初にくらしやすさで繋ぐ、コンパクトシティの推進を提案します</a:t>
            </a:r>
            <a:endParaRPr kumimoji="1" lang="ja-JP" altLang="en-US" dirty="0"/>
          </a:p>
        </p:txBody>
      </p:sp>
      <p:sp>
        <p:nvSpPr>
          <p:cNvPr id="4" name="スライド番号プレースホルダー 3"/>
          <p:cNvSpPr>
            <a:spLocks noGrp="1"/>
          </p:cNvSpPr>
          <p:nvPr>
            <p:ph type="sldNum" sz="quarter" idx="10"/>
          </p:nvPr>
        </p:nvSpPr>
        <p:spPr/>
        <p:txBody>
          <a:bodyPr/>
          <a:lstStyle/>
          <a:p>
            <a:fld id="{6E171D40-96DA-447B-BC3F-BE92F0EF3FFF}" type="slidenum">
              <a:rPr kumimoji="1" lang="ja-JP" altLang="en-US" smtClean="0"/>
              <a:t>7</a:t>
            </a:fld>
            <a:endParaRPr kumimoji="1" lang="ja-JP" altLang="en-US"/>
          </a:p>
        </p:txBody>
      </p:sp>
    </p:spTree>
    <p:extLst>
      <p:ext uri="{BB962C8B-B14F-4D97-AF65-F5344CB8AC3E}">
        <p14:creationId xmlns:p14="http://schemas.microsoft.com/office/powerpoint/2010/main" val="280524761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smtClean="0"/>
              <a:t>土浦市全体をコンパクトシティ形成による「くらしやすさ」でつないでいきます</a:t>
            </a:r>
            <a:endParaRPr kumimoji="1" lang="ja-JP" altLang="en-US"/>
          </a:p>
        </p:txBody>
      </p:sp>
      <p:sp>
        <p:nvSpPr>
          <p:cNvPr id="4" name="スライド番号プレースホルダー 3"/>
          <p:cNvSpPr>
            <a:spLocks noGrp="1"/>
          </p:cNvSpPr>
          <p:nvPr>
            <p:ph type="sldNum" sz="quarter" idx="10"/>
          </p:nvPr>
        </p:nvSpPr>
        <p:spPr/>
        <p:txBody>
          <a:bodyPr/>
          <a:lstStyle/>
          <a:p>
            <a:fld id="{6E171D40-96DA-447B-BC3F-BE92F0EF3FFF}" type="slidenum">
              <a:rPr kumimoji="1" lang="ja-JP" altLang="en-US" smtClean="0"/>
              <a:t>8</a:t>
            </a:fld>
            <a:endParaRPr kumimoji="1" lang="ja-JP" altLang="en-US"/>
          </a:p>
        </p:txBody>
      </p:sp>
    </p:spTree>
    <p:extLst>
      <p:ext uri="{BB962C8B-B14F-4D97-AF65-F5344CB8AC3E}">
        <p14:creationId xmlns:p14="http://schemas.microsoft.com/office/powerpoint/2010/main" val="332770281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smtClean="0"/>
              <a:t>地図のように各拠点を設定し、都市機能・居住を集約することで世代～都市を目指します。</a:t>
            </a:r>
            <a:endParaRPr kumimoji="1" lang="en-US" altLang="ja-JP" smtClean="0"/>
          </a:p>
          <a:p>
            <a:r>
              <a:rPr kumimoji="1" lang="ja-JP" altLang="en-US" smtClean="0"/>
              <a:t>質問</a:t>
            </a:r>
            <a:endParaRPr kumimoji="1" lang="en-US" altLang="ja-JP" smtClean="0"/>
          </a:p>
          <a:p>
            <a:r>
              <a:rPr kumimoji="1" lang="ja-JP" altLang="en-US" smtClean="0"/>
              <a:t>拠点は立適</a:t>
            </a:r>
            <a:endParaRPr kumimoji="1" lang="ja-JP" altLang="en-US"/>
          </a:p>
        </p:txBody>
      </p:sp>
      <p:sp>
        <p:nvSpPr>
          <p:cNvPr id="4" name="スライド番号プレースホルダー 3"/>
          <p:cNvSpPr>
            <a:spLocks noGrp="1"/>
          </p:cNvSpPr>
          <p:nvPr>
            <p:ph type="sldNum" sz="quarter" idx="10"/>
          </p:nvPr>
        </p:nvSpPr>
        <p:spPr/>
        <p:txBody>
          <a:bodyPr/>
          <a:lstStyle/>
          <a:p>
            <a:fld id="{6E171D40-96DA-447B-BC3F-BE92F0EF3FFF}" type="slidenum">
              <a:rPr kumimoji="1" lang="ja-JP" altLang="en-US" smtClean="0"/>
              <a:t>9</a:t>
            </a:fld>
            <a:endParaRPr kumimoji="1" lang="ja-JP" altLang="en-US"/>
          </a:p>
        </p:txBody>
      </p:sp>
    </p:spTree>
    <p:extLst>
      <p:ext uri="{BB962C8B-B14F-4D97-AF65-F5344CB8AC3E}">
        <p14:creationId xmlns:p14="http://schemas.microsoft.com/office/powerpoint/2010/main" val="90056115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smtClean="0"/>
              <a:t>まずは積極的に拠点内～を行い、自家用車～交通を整備します。</a:t>
            </a:r>
            <a:endParaRPr kumimoji="1" lang="ja-JP" altLang="en-US"/>
          </a:p>
        </p:txBody>
      </p:sp>
      <p:sp>
        <p:nvSpPr>
          <p:cNvPr id="4" name="スライド番号プレースホルダー 3"/>
          <p:cNvSpPr>
            <a:spLocks noGrp="1"/>
          </p:cNvSpPr>
          <p:nvPr>
            <p:ph type="sldNum" sz="quarter" idx="10"/>
          </p:nvPr>
        </p:nvSpPr>
        <p:spPr/>
        <p:txBody>
          <a:bodyPr/>
          <a:lstStyle/>
          <a:p>
            <a:fld id="{6E171D40-96DA-447B-BC3F-BE92F0EF3FFF}" type="slidenum">
              <a:rPr kumimoji="1" lang="ja-JP" altLang="en-US" smtClean="0"/>
              <a:t>10</a:t>
            </a:fld>
            <a:endParaRPr kumimoji="1" lang="ja-JP" altLang="en-US"/>
          </a:p>
        </p:txBody>
      </p:sp>
    </p:spTree>
    <p:extLst>
      <p:ext uri="{BB962C8B-B14F-4D97-AF65-F5344CB8AC3E}">
        <p14:creationId xmlns:p14="http://schemas.microsoft.com/office/powerpoint/2010/main" val="220816811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7" name="Rectangle 6"/>
          <p:cNvSpPr/>
          <p:nvPr/>
        </p:nvSpPr>
        <p:spPr>
          <a:xfrm>
            <a:off x="2382" y="6400800"/>
            <a:ext cx="9141619"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2" y="633431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822960" y="758952"/>
            <a:ext cx="75438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ja-JP" altLang="en-US"/>
              <a:t>マスター タイトルの書式設定</a:t>
            </a:r>
            <a:endParaRPr lang="en-US" dirty="0"/>
          </a:p>
        </p:txBody>
      </p:sp>
      <p:sp>
        <p:nvSpPr>
          <p:cNvPr id="3" name="Subtitle 2"/>
          <p:cNvSpPr>
            <a:spLocks noGrp="1"/>
          </p:cNvSpPr>
          <p:nvPr>
            <p:ph type="subTitle" idx="1"/>
          </p:nvPr>
        </p:nvSpPr>
        <p:spPr>
          <a:xfrm>
            <a:off x="825038" y="4455621"/>
            <a:ext cx="75438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ja-JP" altLang="en-US"/>
              <a:t>マスター サブタイトルの書式設定</a:t>
            </a:r>
            <a:endParaRPr lang="en-US" dirty="0"/>
          </a:p>
        </p:txBody>
      </p:sp>
      <p:sp>
        <p:nvSpPr>
          <p:cNvPr id="4" name="Date Placeholder 3"/>
          <p:cNvSpPr>
            <a:spLocks noGrp="1"/>
          </p:cNvSpPr>
          <p:nvPr>
            <p:ph type="dt" sz="half" idx="10"/>
          </p:nvPr>
        </p:nvSpPr>
        <p:spPr/>
        <p:txBody>
          <a:bodyPr/>
          <a:lstStyle/>
          <a:p>
            <a:fld id="{7237CB4B-EA2E-4DE0-B49C-5B7DBED59C1D}" type="datetime1">
              <a:rPr lang="en-US" altLang="ja-JP" smtClean="0"/>
              <a:t>1/24/2020</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cxnSp>
        <p:nvCxnSpPr>
          <p:cNvPr id="9" name="Straight Connector 8"/>
          <p:cNvCxnSpPr/>
          <p:nvPr/>
        </p:nvCxnSpPr>
        <p:spPr>
          <a:xfrm>
            <a:off x="905744" y="4343400"/>
            <a:ext cx="740664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7746341"/>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3730F53C-73AC-4E11-AD3B-AA1C0141AC85}" type="datetime1">
              <a:rPr lang="en-US" altLang="ja-JP" smtClean="0"/>
              <a:t>1/24/2020</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01346237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7" name="Rectangle 6"/>
          <p:cNvSpPr/>
          <p:nvPr/>
        </p:nvSpPr>
        <p:spPr>
          <a:xfrm>
            <a:off x="2382" y="6400800"/>
            <a:ext cx="9141619"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2" y="633431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6543675" y="412302"/>
            <a:ext cx="1971675" cy="5759898"/>
          </a:xfrm>
        </p:spPr>
        <p:txBody>
          <a:bodyPr vert="eaVert"/>
          <a:lstStyle/>
          <a:p>
            <a:r>
              <a:rPr lang="ja-JP" altLang="en-US"/>
              <a:t>マスター タイトルの書式設定</a:t>
            </a:r>
            <a:endParaRPr lang="en-US" dirty="0"/>
          </a:p>
        </p:txBody>
      </p:sp>
      <p:sp>
        <p:nvSpPr>
          <p:cNvPr id="3" name="Vertical Text Placeholder 2"/>
          <p:cNvSpPr>
            <a:spLocks noGrp="1"/>
          </p:cNvSpPr>
          <p:nvPr>
            <p:ph type="body" orient="vert" idx="1"/>
          </p:nvPr>
        </p:nvSpPr>
        <p:spPr>
          <a:xfrm>
            <a:off x="628650" y="412302"/>
            <a:ext cx="5800725" cy="5759898"/>
          </a:xfrm>
        </p:spPr>
        <p:txBody>
          <a:bodyPr vert="eaVert" lIns="45720" tIns="0" rIns="45720" bIns="0"/>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5E423DF8-B3CE-4A5F-8813-5082FC4072C8}" type="datetime1">
              <a:rPr lang="en-US" altLang="ja-JP" smtClean="0"/>
              <a:t>1/24/2020</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98696817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pic>
        <p:nvPicPr>
          <p:cNvPr id="17" name="画像 16"/>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hidden">
          <a:xfrm>
            <a:off x="0" y="0"/>
            <a:ext cx="9144000" cy="6858000"/>
          </a:xfrm>
          <a:prstGeom prst="rect">
            <a:avLst/>
          </a:prstGeom>
        </p:spPr>
      </p:pic>
      <p:sp>
        <p:nvSpPr>
          <p:cNvPr id="13" name="長方形 12"/>
          <p:cNvSpPr/>
          <p:nvPr/>
        </p:nvSpPr>
        <p:spPr bwMode="hidden">
          <a:xfrm>
            <a:off x="0" y="1"/>
            <a:ext cx="9144000" cy="4810560"/>
          </a:xfrm>
          <a:prstGeom prst="rect">
            <a:avLst/>
          </a:prstGeom>
          <a:solidFill>
            <a:schemeClr val="accent1">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dirty="0">
              <a:ln>
                <a:noFill/>
              </a:ln>
              <a:solidFill>
                <a:prstClr val="white"/>
              </a:solidFill>
              <a:effectLst/>
              <a:uLnTx/>
              <a:uFillTx/>
              <a:latin typeface="Meiryo UI" panose="020B0604030504040204" pitchFamily="50" charset="-128"/>
              <a:ea typeface="Meiryo UI" panose="020B0604030504040204" pitchFamily="50" charset="-128"/>
              <a:cs typeface="+mn-cs"/>
            </a:endParaRPr>
          </a:p>
        </p:txBody>
      </p:sp>
      <p:sp>
        <p:nvSpPr>
          <p:cNvPr id="15" name="長方形 14"/>
          <p:cNvSpPr/>
          <p:nvPr/>
        </p:nvSpPr>
        <p:spPr bwMode="hidden">
          <a:xfrm>
            <a:off x="0" y="4810563"/>
            <a:ext cx="9144000" cy="2047439"/>
          </a:xfrm>
          <a:prstGeom prst="rect">
            <a:avLst/>
          </a:prstGeom>
          <a:solidFill>
            <a:schemeClr val="accent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dirty="0">
              <a:ln>
                <a:noFill/>
              </a:ln>
              <a:solidFill>
                <a:prstClr val="white"/>
              </a:solidFill>
              <a:effectLst/>
              <a:uLnTx/>
              <a:uFillTx/>
              <a:latin typeface="Meiryo UI" panose="020B0604030504040204" pitchFamily="50" charset="-128"/>
              <a:ea typeface="Meiryo UI" panose="020B0604030504040204" pitchFamily="50" charset="-128"/>
              <a:cs typeface="+mn-cs"/>
            </a:endParaRPr>
          </a:p>
        </p:txBody>
      </p:sp>
      <p:sp>
        <p:nvSpPr>
          <p:cNvPr id="2" name="タイトル 1"/>
          <p:cNvSpPr>
            <a:spLocks noGrp="1"/>
          </p:cNvSpPr>
          <p:nvPr>
            <p:ph type="ctrTitle"/>
          </p:nvPr>
        </p:nvSpPr>
        <p:spPr>
          <a:xfrm>
            <a:off x="1142107" y="1905000"/>
            <a:ext cx="6859786" cy="2667000"/>
          </a:xfrm>
        </p:spPr>
        <p:txBody>
          <a:bodyPr rtlCol="0">
            <a:normAutofit/>
          </a:bodyPr>
          <a:lstStyle>
            <a:lvl1pPr>
              <a:lnSpc>
                <a:spcPct val="80000"/>
              </a:lnSpc>
              <a:defRPr sz="6000">
                <a:latin typeface="Meiryo UI" panose="020B0604030504040204" pitchFamily="50" charset="-128"/>
                <a:ea typeface="Meiryo UI" panose="020B0604030504040204" pitchFamily="50" charset="-128"/>
              </a:defRPr>
            </a:lvl1pPr>
          </a:lstStyle>
          <a:p>
            <a:pPr rtl="0"/>
            <a:r>
              <a:rPr lang="ja-JP" altLang="en-US" noProof="0"/>
              <a:t>マスター タイトルの書式設定</a:t>
            </a:r>
            <a:endParaRPr lang="ja-JP" altLang="en-US" noProof="0" dirty="0"/>
          </a:p>
        </p:txBody>
      </p:sp>
      <p:sp>
        <p:nvSpPr>
          <p:cNvPr id="3" name="サブタイトル 2"/>
          <p:cNvSpPr>
            <a:spLocks noGrp="1"/>
          </p:cNvSpPr>
          <p:nvPr>
            <p:ph type="subTitle" idx="1"/>
          </p:nvPr>
        </p:nvSpPr>
        <p:spPr>
          <a:xfrm>
            <a:off x="1142107" y="5029200"/>
            <a:ext cx="6173808" cy="1143000"/>
          </a:xfrm>
        </p:spPr>
        <p:txBody>
          <a:bodyPr rtlCol="0"/>
          <a:lstStyle>
            <a:lvl1pPr marL="0" indent="0" algn="l">
              <a:spcBef>
                <a:spcPts val="0"/>
              </a:spcBef>
              <a:buNone/>
              <a:defRPr>
                <a:solidFill>
                  <a:schemeClr val="tx1"/>
                </a:solidFill>
                <a:latin typeface="Meiryo UI" panose="020B0604030504040204" pitchFamily="50" charset="-128"/>
                <a:ea typeface="Meiryo UI" panose="020B0604030504040204" pitchFamily="50" charset="-128"/>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rtl="0"/>
            <a:r>
              <a:rPr lang="ja-JP" altLang="en-US" noProof="0"/>
              <a:t>マスター サブタイトルの書式設定</a:t>
            </a:r>
            <a:endParaRPr lang="ja-JP" altLang="en-US" noProof="0" dirty="0"/>
          </a:p>
        </p:txBody>
      </p:sp>
      <p:sp>
        <p:nvSpPr>
          <p:cNvPr id="5" name="フッター プレースホルダー 4"/>
          <p:cNvSpPr>
            <a:spLocks noGrp="1"/>
          </p:cNvSpPr>
          <p:nvPr>
            <p:ph type="ftr" sz="quarter" idx="11"/>
          </p:nvPr>
        </p:nvSpPr>
        <p:spPr/>
        <p:txBody>
          <a:bodyPr rtlCol="0"/>
          <a:lstStyle>
            <a:lvl1pPr>
              <a:defRPr>
                <a:latin typeface="Meiryo UI" panose="020B0604030504040204" pitchFamily="50" charset="-128"/>
                <a:ea typeface="Meiryo UI" panose="020B0604030504040204" pitchFamily="50" charset="-128"/>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1100" b="0" i="0" u="none" strike="noStrike" kern="1200" cap="none" spc="0" normalizeH="0" baseline="0" noProof="0" smtClean="0">
                <a:ln>
                  <a:noFill/>
                </a:ln>
                <a:solidFill>
                  <a:srgbClr val="652825"/>
                </a:solidFill>
                <a:effectLst/>
                <a:uLnTx/>
                <a:uFillTx/>
                <a:latin typeface="Meiryo UI" panose="020B0604030504040204" pitchFamily="50" charset="-128"/>
                <a:ea typeface="Meiryo UI" panose="020B0604030504040204" pitchFamily="50" charset="-128"/>
                <a:cs typeface="+mn-cs"/>
              </a:rPr>
              <a:t>
              </a:t>
            </a:r>
            <a:endParaRPr kumimoji="0" lang="ja-JP" altLang="en-US" sz="1100" b="0" i="0" u="none" strike="noStrike" kern="1200" cap="none" spc="0" normalizeH="0" baseline="0" noProof="0" dirty="0">
              <a:ln>
                <a:noFill/>
              </a:ln>
              <a:solidFill>
                <a:srgbClr val="652825"/>
              </a:solidFill>
              <a:effectLst/>
              <a:uLnTx/>
              <a:uFillTx/>
              <a:latin typeface="Meiryo UI" panose="020B0604030504040204" pitchFamily="50" charset="-128"/>
              <a:ea typeface="Meiryo UI" panose="020B0604030504040204" pitchFamily="50" charset="-128"/>
              <a:cs typeface="+mn-cs"/>
            </a:endParaRPr>
          </a:p>
        </p:txBody>
      </p:sp>
      <p:sp>
        <p:nvSpPr>
          <p:cNvPr id="4" name="日付プレースホルダー 3"/>
          <p:cNvSpPr>
            <a:spLocks noGrp="1"/>
          </p:cNvSpPr>
          <p:nvPr>
            <p:ph type="dt" sz="half" idx="10"/>
          </p:nvPr>
        </p:nvSpPr>
        <p:spPr>
          <a:xfrm>
            <a:off x="6401276" y="6420898"/>
            <a:ext cx="930201" cy="236030"/>
          </a:xfrm>
        </p:spPr>
        <p:txBody>
          <a:bodyPr rtlCol="0"/>
          <a:lstStyle>
            <a:lvl1pPr>
              <a:defRPr>
                <a:latin typeface="Meiryo UI" panose="020B0604030504040204" pitchFamily="50" charset="-128"/>
                <a:ea typeface="Meiryo UI" panose="020B0604030504040204" pitchFamily="50" charset="-128"/>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3202BFDF-FB68-469D-87B0-55BFD8A225B5}" type="datetime1">
              <a:rPr kumimoji="0" lang="en-US" altLang="ja-JP" sz="1100" b="0" i="0" u="none" strike="noStrike" kern="1200" cap="none" spc="0" normalizeH="0" baseline="0" noProof="0" smtClean="0">
                <a:ln>
                  <a:noFill/>
                </a:ln>
                <a:solidFill>
                  <a:srgbClr val="652825"/>
                </a:solidFill>
                <a:effectLst/>
                <a:uLnTx/>
                <a:uFillTx/>
                <a:latin typeface="Meiryo UI" panose="020B0604030504040204" pitchFamily="50" charset="-128"/>
                <a:ea typeface="Meiryo UI" panose="020B0604030504040204" pitchFamily="50" charset="-128"/>
                <a:cs typeface="+mn-cs"/>
              </a:rPr>
              <a:t>1/24/2020</a:t>
            </a:fld>
            <a:endParaRPr kumimoji="0" lang="ja-JP" altLang="en-US" sz="1100" b="0" i="0" u="none" strike="noStrike" kern="1200" cap="none" spc="0" normalizeH="0" baseline="0" noProof="0" dirty="0">
              <a:ln>
                <a:noFill/>
              </a:ln>
              <a:solidFill>
                <a:srgbClr val="652825"/>
              </a:solidFill>
              <a:effectLst/>
              <a:uLnTx/>
              <a:uFillTx/>
              <a:latin typeface="Meiryo UI" panose="020B0604030504040204" pitchFamily="50" charset="-128"/>
              <a:ea typeface="Meiryo UI" panose="020B0604030504040204" pitchFamily="50" charset="-128"/>
              <a:cs typeface="+mn-cs"/>
            </a:endParaRPr>
          </a:p>
        </p:txBody>
      </p:sp>
      <p:sp>
        <p:nvSpPr>
          <p:cNvPr id="6" name="スライド番号プレースホルダー 5"/>
          <p:cNvSpPr>
            <a:spLocks noGrp="1"/>
          </p:cNvSpPr>
          <p:nvPr>
            <p:ph type="sldNum" sz="quarter" idx="12"/>
          </p:nvPr>
        </p:nvSpPr>
        <p:spPr/>
        <p:txBody>
          <a:bodyPr rtlCol="0"/>
          <a:lstStyle>
            <a:lvl1pPr>
              <a:defRPr>
                <a:latin typeface="Meiryo UI" panose="020B0604030504040204" pitchFamily="50" charset="-128"/>
                <a:ea typeface="Meiryo UI" panose="020B0604030504040204" pitchFamily="50" charset="-128"/>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693B167E-EA96-4147-81DE-549160052C22}" type="slidenum">
              <a:rPr kumimoji="0" lang="en-US" altLang="ja-JP" sz="1100" b="0" i="0" u="none" strike="noStrike" kern="1200" cap="none" spc="0" normalizeH="0" baseline="0" noProof="0" smtClean="0">
                <a:ln>
                  <a:noFill/>
                </a:ln>
                <a:solidFill>
                  <a:srgbClr val="652825"/>
                </a:solidFill>
                <a:effectLst/>
                <a:uLnTx/>
                <a:uFillTx/>
                <a:latin typeface="Meiryo UI" panose="020B0604030504040204" pitchFamily="50" charset="-128"/>
                <a:ea typeface="Meiryo UI" panose="020B060403050404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ja-JP" altLang="en-US" sz="1100" b="0" i="0" u="none" strike="noStrike" kern="1200" cap="none" spc="0" normalizeH="0" baseline="0" noProof="0" dirty="0">
              <a:ln>
                <a:noFill/>
              </a:ln>
              <a:solidFill>
                <a:srgbClr val="652825"/>
              </a:solidFill>
              <a:effectLst/>
              <a:uLnTx/>
              <a:uFillTx/>
              <a:latin typeface="Meiryo UI" panose="020B0604030504040204" pitchFamily="50" charset="-128"/>
              <a:ea typeface="Meiryo UI" panose="020B0604030504040204" pitchFamily="50" charset="-128"/>
              <a:cs typeface="+mn-cs"/>
            </a:endParaRPr>
          </a:p>
        </p:txBody>
      </p:sp>
      <p:sp useBgFill="1">
        <p:nvSpPr>
          <p:cNvPr id="20" name="フリーフォーム 9"/>
          <p:cNvSpPr>
            <a:spLocks/>
          </p:cNvSpPr>
          <p:nvPr/>
        </p:nvSpPr>
        <p:spPr bwMode="white">
          <a:xfrm>
            <a:off x="793" y="4714633"/>
            <a:ext cx="9142413" cy="191857"/>
          </a:xfrm>
          <a:custGeom>
            <a:avLst/>
            <a:gdLst/>
            <a:ahLst/>
            <a:cxnLst/>
            <a:rect l="l" t="t" r="r" b="b"/>
            <a:pathLst>
              <a:path w="12186710" h="191857">
                <a:moveTo>
                  <a:pt x="1733297" y="74"/>
                </a:moveTo>
                <a:cubicBezTo>
                  <a:pt x="1757698" y="-386"/>
                  <a:pt x="1802930" y="1455"/>
                  <a:pt x="1802930" y="1455"/>
                </a:cubicBezTo>
                <a:cubicBezTo>
                  <a:pt x="1802930" y="1473"/>
                  <a:pt x="1802930" y="4738"/>
                  <a:pt x="1802930" y="8004"/>
                </a:cubicBezTo>
                <a:lnTo>
                  <a:pt x="1807163" y="1455"/>
                </a:lnTo>
                <a:cubicBezTo>
                  <a:pt x="1811395" y="1455"/>
                  <a:pt x="1815627" y="1455"/>
                  <a:pt x="1819859" y="1455"/>
                </a:cubicBezTo>
                <a:lnTo>
                  <a:pt x="1828324" y="1455"/>
                </a:lnTo>
                <a:cubicBezTo>
                  <a:pt x="1830440" y="3093"/>
                  <a:pt x="1830440" y="3093"/>
                  <a:pt x="1832556" y="4730"/>
                </a:cubicBezTo>
                <a:cubicBezTo>
                  <a:pt x="1836788" y="8004"/>
                  <a:pt x="1841021" y="4730"/>
                  <a:pt x="1845253" y="1455"/>
                </a:cubicBezTo>
                <a:lnTo>
                  <a:pt x="1849485" y="8004"/>
                </a:lnTo>
                <a:cubicBezTo>
                  <a:pt x="1857949" y="8004"/>
                  <a:pt x="1857949" y="4730"/>
                  <a:pt x="1870646" y="4730"/>
                </a:cubicBezTo>
                <a:cubicBezTo>
                  <a:pt x="1879111" y="8004"/>
                  <a:pt x="1887575" y="8004"/>
                  <a:pt x="1896040" y="8004"/>
                </a:cubicBezTo>
                <a:cubicBezTo>
                  <a:pt x="1896044" y="11278"/>
                  <a:pt x="1896177" y="11278"/>
                  <a:pt x="1900272" y="11278"/>
                </a:cubicBezTo>
                <a:cubicBezTo>
                  <a:pt x="1908736" y="8004"/>
                  <a:pt x="1921433" y="4730"/>
                  <a:pt x="1934130" y="4730"/>
                </a:cubicBezTo>
                <a:cubicBezTo>
                  <a:pt x="1938362" y="8004"/>
                  <a:pt x="1942594" y="8004"/>
                  <a:pt x="1946826" y="4730"/>
                </a:cubicBezTo>
                <a:cubicBezTo>
                  <a:pt x="1951059" y="8004"/>
                  <a:pt x="1951059" y="8004"/>
                  <a:pt x="1955291" y="8004"/>
                </a:cubicBezTo>
                <a:lnTo>
                  <a:pt x="1972220" y="11278"/>
                </a:lnTo>
                <a:cubicBezTo>
                  <a:pt x="1972220" y="11281"/>
                  <a:pt x="1972220" y="11388"/>
                  <a:pt x="1972220" y="14552"/>
                </a:cubicBezTo>
                <a:cubicBezTo>
                  <a:pt x="1976452" y="11278"/>
                  <a:pt x="1980684" y="11278"/>
                  <a:pt x="1984917" y="11278"/>
                </a:cubicBezTo>
                <a:cubicBezTo>
                  <a:pt x="1989149" y="11278"/>
                  <a:pt x="2018774" y="17826"/>
                  <a:pt x="2023006" y="14552"/>
                </a:cubicBezTo>
                <a:cubicBezTo>
                  <a:pt x="2031471" y="11278"/>
                  <a:pt x="2039935" y="11278"/>
                  <a:pt x="2048400" y="11278"/>
                </a:cubicBezTo>
                <a:cubicBezTo>
                  <a:pt x="2048400" y="8004"/>
                  <a:pt x="2048400" y="8004"/>
                  <a:pt x="2052632" y="4730"/>
                </a:cubicBezTo>
                <a:lnTo>
                  <a:pt x="2056864" y="8004"/>
                </a:lnTo>
                <a:cubicBezTo>
                  <a:pt x="2065329" y="8004"/>
                  <a:pt x="2073793" y="8004"/>
                  <a:pt x="2082258" y="8004"/>
                </a:cubicBezTo>
                <a:cubicBezTo>
                  <a:pt x="2086490" y="8004"/>
                  <a:pt x="2090722" y="8004"/>
                  <a:pt x="2090722" y="4730"/>
                </a:cubicBezTo>
                <a:lnTo>
                  <a:pt x="2094955" y="8004"/>
                </a:lnTo>
                <a:cubicBezTo>
                  <a:pt x="2111883" y="8004"/>
                  <a:pt x="2128812" y="8004"/>
                  <a:pt x="2141509" y="8004"/>
                </a:cubicBezTo>
                <a:cubicBezTo>
                  <a:pt x="2145741" y="11278"/>
                  <a:pt x="2145741" y="11278"/>
                  <a:pt x="2145741" y="14552"/>
                </a:cubicBezTo>
                <a:cubicBezTo>
                  <a:pt x="2149973" y="11278"/>
                  <a:pt x="2154206" y="11278"/>
                  <a:pt x="2158438" y="11278"/>
                </a:cubicBezTo>
                <a:cubicBezTo>
                  <a:pt x="2166902" y="11278"/>
                  <a:pt x="2171135" y="11278"/>
                  <a:pt x="2179599" y="11278"/>
                </a:cubicBezTo>
                <a:cubicBezTo>
                  <a:pt x="2179599" y="11281"/>
                  <a:pt x="2179599" y="11388"/>
                  <a:pt x="2179599" y="14552"/>
                </a:cubicBezTo>
                <a:cubicBezTo>
                  <a:pt x="2183831" y="11278"/>
                  <a:pt x="2183831" y="11278"/>
                  <a:pt x="2188064" y="8004"/>
                </a:cubicBezTo>
                <a:cubicBezTo>
                  <a:pt x="2188069" y="8004"/>
                  <a:pt x="2188211" y="8004"/>
                  <a:pt x="2192296" y="8004"/>
                </a:cubicBezTo>
                <a:cubicBezTo>
                  <a:pt x="2196528" y="8004"/>
                  <a:pt x="2196528" y="4730"/>
                  <a:pt x="2209225" y="4730"/>
                </a:cubicBezTo>
                <a:cubicBezTo>
                  <a:pt x="2209225" y="8004"/>
                  <a:pt x="2213457" y="11278"/>
                  <a:pt x="2217689" y="14552"/>
                </a:cubicBezTo>
                <a:cubicBezTo>
                  <a:pt x="2226154" y="11278"/>
                  <a:pt x="2226154" y="8004"/>
                  <a:pt x="2230386" y="4730"/>
                </a:cubicBezTo>
                <a:cubicBezTo>
                  <a:pt x="2234618" y="4730"/>
                  <a:pt x="2238850" y="11278"/>
                  <a:pt x="2251547" y="8004"/>
                </a:cubicBezTo>
                <a:cubicBezTo>
                  <a:pt x="2251547" y="7999"/>
                  <a:pt x="2251547" y="7876"/>
                  <a:pt x="2251547" y="4730"/>
                </a:cubicBezTo>
                <a:cubicBezTo>
                  <a:pt x="2260011" y="8004"/>
                  <a:pt x="2264244" y="4730"/>
                  <a:pt x="2272708" y="4730"/>
                </a:cubicBezTo>
                <a:cubicBezTo>
                  <a:pt x="2272708" y="8004"/>
                  <a:pt x="2276940" y="8004"/>
                  <a:pt x="2276940" y="11278"/>
                </a:cubicBezTo>
                <a:cubicBezTo>
                  <a:pt x="2281173" y="8004"/>
                  <a:pt x="2281173" y="4730"/>
                  <a:pt x="2281173" y="1455"/>
                </a:cubicBezTo>
                <a:cubicBezTo>
                  <a:pt x="2285405" y="4730"/>
                  <a:pt x="2289637" y="4730"/>
                  <a:pt x="2293869" y="4730"/>
                </a:cubicBezTo>
                <a:lnTo>
                  <a:pt x="2302334" y="1455"/>
                </a:lnTo>
                <a:cubicBezTo>
                  <a:pt x="2319263" y="4730"/>
                  <a:pt x="2323495" y="4730"/>
                  <a:pt x="2331959" y="1455"/>
                </a:cubicBezTo>
                <a:lnTo>
                  <a:pt x="2344656" y="4730"/>
                </a:lnTo>
                <a:cubicBezTo>
                  <a:pt x="2348888" y="4730"/>
                  <a:pt x="2357353" y="4730"/>
                  <a:pt x="2365817" y="1455"/>
                </a:cubicBezTo>
                <a:cubicBezTo>
                  <a:pt x="2370049" y="8004"/>
                  <a:pt x="2374282" y="8004"/>
                  <a:pt x="2382746" y="8004"/>
                </a:cubicBezTo>
                <a:cubicBezTo>
                  <a:pt x="2386978" y="11278"/>
                  <a:pt x="2386978" y="8004"/>
                  <a:pt x="2399675" y="8004"/>
                </a:cubicBezTo>
                <a:cubicBezTo>
                  <a:pt x="2416604" y="11278"/>
                  <a:pt x="2437765" y="8004"/>
                  <a:pt x="2454694" y="8004"/>
                </a:cubicBezTo>
                <a:cubicBezTo>
                  <a:pt x="2454694" y="7999"/>
                  <a:pt x="2454694" y="7876"/>
                  <a:pt x="2454694" y="4730"/>
                </a:cubicBezTo>
                <a:cubicBezTo>
                  <a:pt x="2458926" y="4730"/>
                  <a:pt x="2463159" y="4730"/>
                  <a:pt x="2467391" y="1455"/>
                </a:cubicBezTo>
                <a:cubicBezTo>
                  <a:pt x="2471623" y="4730"/>
                  <a:pt x="2471623" y="8004"/>
                  <a:pt x="2471623" y="11278"/>
                </a:cubicBezTo>
                <a:cubicBezTo>
                  <a:pt x="2480087" y="8004"/>
                  <a:pt x="2484320" y="8004"/>
                  <a:pt x="2492784" y="11278"/>
                </a:cubicBezTo>
                <a:cubicBezTo>
                  <a:pt x="2492784" y="11281"/>
                  <a:pt x="2492784" y="11388"/>
                  <a:pt x="2492784" y="14552"/>
                </a:cubicBezTo>
                <a:cubicBezTo>
                  <a:pt x="2501249" y="11278"/>
                  <a:pt x="2505481" y="11278"/>
                  <a:pt x="2509713" y="11278"/>
                </a:cubicBezTo>
                <a:cubicBezTo>
                  <a:pt x="2530874" y="11278"/>
                  <a:pt x="2556268" y="11278"/>
                  <a:pt x="2577429" y="11278"/>
                </a:cubicBezTo>
                <a:cubicBezTo>
                  <a:pt x="2577429" y="11281"/>
                  <a:pt x="2577429" y="11388"/>
                  <a:pt x="2577429" y="14552"/>
                </a:cubicBezTo>
                <a:lnTo>
                  <a:pt x="2584835" y="12915"/>
                </a:lnTo>
                <a:cubicBezTo>
                  <a:pt x="2598590" y="11278"/>
                  <a:pt x="2615519" y="11278"/>
                  <a:pt x="2628216" y="14552"/>
                </a:cubicBezTo>
                <a:cubicBezTo>
                  <a:pt x="2632448" y="11278"/>
                  <a:pt x="2632448" y="11278"/>
                  <a:pt x="2632448" y="8004"/>
                </a:cubicBezTo>
                <a:cubicBezTo>
                  <a:pt x="2636680" y="8004"/>
                  <a:pt x="2640912" y="11278"/>
                  <a:pt x="2645144" y="11278"/>
                </a:cubicBezTo>
                <a:cubicBezTo>
                  <a:pt x="2657841" y="8004"/>
                  <a:pt x="2670538" y="8004"/>
                  <a:pt x="2683235" y="8004"/>
                </a:cubicBezTo>
                <a:cubicBezTo>
                  <a:pt x="2691699" y="11278"/>
                  <a:pt x="2700163" y="8004"/>
                  <a:pt x="2708628" y="8004"/>
                </a:cubicBezTo>
                <a:cubicBezTo>
                  <a:pt x="2712860" y="11278"/>
                  <a:pt x="2717092" y="11278"/>
                  <a:pt x="2721325" y="11278"/>
                </a:cubicBezTo>
                <a:cubicBezTo>
                  <a:pt x="2721325" y="11281"/>
                  <a:pt x="2721325" y="11388"/>
                  <a:pt x="2721325" y="14552"/>
                </a:cubicBezTo>
                <a:lnTo>
                  <a:pt x="2738254" y="14552"/>
                </a:lnTo>
                <a:cubicBezTo>
                  <a:pt x="2750950" y="14552"/>
                  <a:pt x="2763647" y="11278"/>
                  <a:pt x="2776344" y="11278"/>
                </a:cubicBezTo>
                <a:cubicBezTo>
                  <a:pt x="2776367" y="11287"/>
                  <a:pt x="2784808" y="14552"/>
                  <a:pt x="2784808" y="14552"/>
                </a:cubicBezTo>
                <a:cubicBezTo>
                  <a:pt x="2801737" y="11278"/>
                  <a:pt x="2827130" y="11278"/>
                  <a:pt x="2839827" y="8004"/>
                </a:cubicBezTo>
                <a:cubicBezTo>
                  <a:pt x="2839827" y="4730"/>
                  <a:pt x="2839827" y="1455"/>
                  <a:pt x="2844059" y="1455"/>
                </a:cubicBezTo>
                <a:cubicBezTo>
                  <a:pt x="2844066" y="1455"/>
                  <a:pt x="2844231" y="1455"/>
                  <a:pt x="2848292" y="1455"/>
                </a:cubicBezTo>
                <a:cubicBezTo>
                  <a:pt x="2852524" y="4730"/>
                  <a:pt x="2860988" y="4730"/>
                  <a:pt x="2869453" y="1455"/>
                </a:cubicBezTo>
                <a:lnTo>
                  <a:pt x="2869453" y="8004"/>
                </a:lnTo>
                <a:cubicBezTo>
                  <a:pt x="2877917" y="8004"/>
                  <a:pt x="2886382" y="8004"/>
                  <a:pt x="2894846" y="4730"/>
                </a:cubicBezTo>
                <a:cubicBezTo>
                  <a:pt x="2894868" y="4747"/>
                  <a:pt x="2899100" y="8004"/>
                  <a:pt x="2907543" y="8004"/>
                </a:cubicBezTo>
                <a:cubicBezTo>
                  <a:pt x="2907543" y="7979"/>
                  <a:pt x="2907576" y="4730"/>
                  <a:pt x="2916007" y="4730"/>
                </a:cubicBezTo>
                <a:lnTo>
                  <a:pt x="2937168" y="8004"/>
                </a:lnTo>
                <a:cubicBezTo>
                  <a:pt x="2941401" y="11278"/>
                  <a:pt x="2941401" y="11278"/>
                  <a:pt x="2941401" y="14552"/>
                </a:cubicBezTo>
                <a:cubicBezTo>
                  <a:pt x="2945633" y="11278"/>
                  <a:pt x="2949865" y="11278"/>
                  <a:pt x="2954097" y="11278"/>
                </a:cubicBezTo>
                <a:cubicBezTo>
                  <a:pt x="2958330" y="8004"/>
                  <a:pt x="2958330" y="4730"/>
                  <a:pt x="2958330" y="1455"/>
                </a:cubicBezTo>
                <a:cubicBezTo>
                  <a:pt x="2975258" y="4730"/>
                  <a:pt x="2987955" y="4730"/>
                  <a:pt x="3000652" y="8004"/>
                </a:cubicBezTo>
                <a:cubicBezTo>
                  <a:pt x="3000660" y="8004"/>
                  <a:pt x="3004888" y="8001"/>
                  <a:pt x="3009116" y="4730"/>
                </a:cubicBezTo>
                <a:cubicBezTo>
                  <a:pt x="3013349" y="8004"/>
                  <a:pt x="3017581" y="8004"/>
                  <a:pt x="3021813" y="8004"/>
                </a:cubicBezTo>
                <a:cubicBezTo>
                  <a:pt x="3030277" y="11278"/>
                  <a:pt x="3042974" y="11278"/>
                  <a:pt x="3051439" y="11278"/>
                </a:cubicBezTo>
                <a:cubicBezTo>
                  <a:pt x="3051439" y="11281"/>
                  <a:pt x="3051439" y="11388"/>
                  <a:pt x="3051439" y="14552"/>
                </a:cubicBezTo>
                <a:cubicBezTo>
                  <a:pt x="3059903" y="8004"/>
                  <a:pt x="3059903" y="8004"/>
                  <a:pt x="3059903" y="1455"/>
                </a:cubicBezTo>
                <a:cubicBezTo>
                  <a:pt x="3059903" y="1455"/>
                  <a:pt x="3076832" y="4730"/>
                  <a:pt x="3068368" y="4730"/>
                </a:cubicBezTo>
                <a:cubicBezTo>
                  <a:pt x="3064135" y="8004"/>
                  <a:pt x="3064135" y="11278"/>
                  <a:pt x="3064135" y="14552"/>
                </a:cubicBezTo>
                <a:cubicBezTo>
                  <a:pt x="3068368" y="11278"/>
                  <a:pt x="3072600" y="11278"/>
                  <a:pt x="3076832" y="11278"/>
                </a:cubicBezTo>
                <a:cubicBezTo>
                  <a:pt x="3076832" y="11281"/>
                  <a:pt x="3076832" y="11388"/>
                  <a:pt x="3076832" y="14552"/>
                </a:cubicBezTo>
                <a:lnTo>
                  <a:pt x="3089529" y="11278"/>
                </a:lnTo>
                <a:lnTo>
                  <a:pt x="3110690" y="11278"/>
                </a:lnTo>
                <a:cubicBezTo>
                  <a:pt x="3119154" y="8004"/>
                  <a:pt x="3119154" y="11278"/>
                  <a:pt x="3127619" y="11278"/>
                </a:cubicBezTo>
                <a:cubicBezTo>
                  <a:pt x="3136083" y="8004"/>
                  <a:pt x="3136083" y="14552"/>
                  <a:pt x="3144548" y="14552"/>
                </a:cubicBezTo>
                <a:cubicBezTo>
                  <a:pt x="3144566" y="11278"/>
                  <a:pt x="3148789" y="11278"/>
                  <a:pt x="3153012" y="11278"/>
                </a:cubicBezTo>
                <a:cubicBezTo>
                  <a:pt x="3161477" y="8004"/>
                  <a:pt x="3161477" y="11278"/>
                  <a:pt x="3169941" y="11278"/>
                </a:cubicBezTo>
                <a:cubicBezTo>
                  <a:pt x="3169967" y="11258"/>
                  <a:pt x="3174199" y="8004"/>
                  <a:pt x="3182638" y="8004"/>
                </a:cubicBezTo>
                <a:cubicBezTo>
                  <a:pt x="3182642" y="11278"/>
                  <a:pt x="3182773" y="11278"/>
                  <a:pt x="3186870" y="11278"/>
                </a:cubicBezTo>
                <a:cubicBezTo>
                  <a:pt x="3186870" y="8004"/>
                  <a:pt x="3191102" y="8004"/>
                  <a:pt x="3191102" y="4730"/>
                </a:cubicBezTo>
                <a:cubicBezTo>
                  <a:pt x="3199567" y="8004"/>
                  <a:pt x="3212263" y="8004"/>
                  <a:pt x="3220728" y="8004"/>
                </a:cubicBezTo>
                <a:cubicBezTo>
                  <a:pt x="3233425" y="11278"/>
                  <a:pt x="3250354" y="11278"/>
                  <a:pt x="3263050" y="11278"/>
                </a:cubicBezTo>
                <a:cubicBezTo>
                  <a:pt x="3263050" y="11281"/>
                  <a:pt x="3263050" y="11388"/>
                  <a:pt x="3263050" y="14552"/>
                </a:cubicBezTo>
                <a:lnTo>
                  <a:pt x="3274689" y="12915"/>
                </a:lnTo>
                <a:lnTo>
                  <a:pt x="3284211" y="14552"/>
                </a:lnTo>
                <a:cubicBezTo>
                  <a:pt x="3292676" y="14552"/>
                  <a:pt x="3296908" y="14552"/>
                  <a:pt x="3305373" y="14552"/>
                </a:cubicBezTo>
                <a:cubicBezTo>
                  <a:pt x="3309605" y="14552"/>
                  <a:pt x="3309605" y="17826"/>
                  <a:pt x="3322301" y="14552"/>
                </a:cubicBezTo>
                <a:cubicBezTo>
                  <a:pt x="3330766" y="11278"/>
                  <a:pt x="3334998" y="17826"/>
                  <a:pt x="3339230" y="14552"/>
                </a:cubicBezTo>
                <a:cubicBezTo>
                  <a:pt x="3339261" y="14529"/>
                  <a:pt x="3347703" y="8004"/>
                  <a:pt x="3351927" y="8004"/>
                </a:cubicBezTo>
                <a:cubicBezTo>
                  <a:pt x="3351927" y="8022"/>
                  <a:pt x="3351939" y="14552"/>
                  <a:pt x="3360392" y="14552"/>
                </a:cubicBezTo>
                <a:cubicBezTo>
                  <a:pt x="3364624" y="11278"/>
                  <a:pt x="3364624" y="11278"/>
                  <a:pt x="3368856" y="8004"/>
                </a:cubicBezTo>
                <a:cubicBezTo>
                  <a:pt x="3368856" y="7999"/>
                  <a:pt x="3368856" y="7876"/>
                  <a:pt x="3368856" y="4730"/>
                </a:cubicBezTo>
                <a:cubicBezTo>
                  <a:pt x="3373088" y="8004"/>
                  <a:pt x="3377320" y="8004"/>
                  <a:pt x="3381553" y="8004"/>
                </a:cubicBezTo>
                <a:cubicBezTo>
                  <a:pt x="3385785" y="8004"/>
                  <a:pt x="3385785" y="8004"/>
                  <a:pt x="3390017" y="4730"/>
                </a:cubicBezTo>
                <a:cubicBezTo>
                  <a:pt x="3390017" y="8004"/>
                  <a:pt x="3394249" y="8004"/>
                  <a:pt x="3394249" y="11278"/>
                </a:cubicBezTo>
                <a:cubicBezTo>
                  <a:pt x="3398482" y="11278"/>
                  <a:pt x="3402714" y="11278"/>
                  <a:pt x="3406946" y="11278"/>
                </a:cubicBezTo>
                <a:cubicBezTo>
                  <a:pt x="3411178" y="8004"/>
                  <a:pt x="3415411" y="11278"/>
                  <a:pt x="3419643" y="11278"/>
                </a:cubicBezTo>
                <a:cubicBezTo>
                  <a:pt x="3419643" y="8004"/>
                  <a:pt x="3419643" y="4730"/>
                  <a:pt x="3415411" y="1455"/>
                </a:cubicBezTo>
                <a:cubicBezTo>
                  <a:pt x="3419643" y="1455"/>
                  <a:pt x="3423875" y="1455"/>
                  <a:pt x="3428107" y="1455"/>
                </a:cubicBezTo>
                <a:lnTo>
                  <a:pt x="3436572" y="4730"/>
                </a:lnTo>
                <a:cubicBezTo>
                  <a:pt x="3436572" y="8004"/>
                  <a:pt x="3436572" y="8004"/>
                  <a:pt x="3436572" y="11278"/>
                </a:cubicBezTo>
                <a:cubicBezTo>
                  <a:pt x="3445036" y="11278"/>
                  <a:pt x="3453501" y="8004"/>
                  <a:pt x="3461965" y="8004"/>
                </a:cubicBezTo>
                <a:lnTo>
                  <a:pt x="3461965" y="14552"/>
                </a:lnTo>
                <a:cubicBezTo>
                  <a:pt x="3470430" y="14552"/>
                  <a:pt x="3487358" y="8004"/>
                  <a:pt x="3508520" y="11278"/>
                </a:cubicBezTo>
                <a:cubicBezTo>
                  <a:pt x="3508520" y="11281"/>
                  <a:pt x="3508520" y="11388"/>
                  <a:pt x="3508520" y="14552"/>
                </a:cubicBezTo>
                <a:cubicBezTo>
                  <a:pt x="3516984" y="14552"/>
                  <a:pt x="3525449" y="14552"/>
                  <a:pt x="3533913" y="14552"/>
                </a:cubicBezTo>
                <a:cubicBezTo>
                  <a:pt x="3538145" y="14552"/>
                  <a:pt x="3538145" y="14552"/>
                  <a:pt x="3542377" y="14552"/>
                </a:cubicBezTo>
                <a:cubicBezTo>
                  <a:pt x="3550842" y="11278"/>
                  <a:pt x="3559306" y="11278"/>
                  <a:pt x="3567771" y="11278"/>
                </a:cubicBezTo>
                <a:cubicBezTo>
                  <a:pt x="3588932" y="11278"/>
                  <a:pt x="3605861" y="11278"/>
                  <a:pt x="3627022" y="14552"/>
                </a:cubicBezTo>
                <a:cubicBezTo>
                  <a:pt x="3635487" y="8004"/>
                  <a:pt x="3639719" y="14552"/>
                  <a:pt x="3639719" y="14552"/>
                </a:cubicBezTo>
                <a:cubicBezTo>
                  <a:pt x="3643951" y="11278"/>
                  <a:pt x="3648183" y="11278"/>
                  <a:pt x="3656648" y="11278"/>
                </a:cubicBezTo>
                <a:cubicBezTo>
                  <a:pt x="3656648" y="11281"/>
                  <a:pt x="3656648" y="11388"/>
                  <a:pt x="3656648" y="14552"/>
                </a:cubicBezTo>
                <a:cubicBezTo>
                  <a:pt x="3656653" y="14552"/>
                  <a:pt x="3656807" y="14552"/>
                  <a:pt x="3660880" y="14552"/>
                </a:cubicBezTo>
                <a:cubicBezTo>
                  <a:pt x="3660893" y="14532"/>
                  <a:pt x="3665125" y="8009"/>
                  <a:pt x="3673577" y="11278"/>
                </a:cubicBezTo>
                <a:cubicBezTo>
                  <a:pt x="3677809" y="11278"/>
                  <a:pt x="3673577" y="17826"/>
                  <a:pt x="3682041" y="14552"/>
                </a:cubicBezTo>
                <a:lnTo>
                  <a:pt x="3686273" y="11278"/>
                </a:lnTo>
                <a:cubicBezTo>
                  <a:pt x="3690506" y="11278"/>
                  <a:pt x="3694738" y="11278"/>
                  <a:pt x="3698970" y="11278"/>
                </a:cubicBezTo>
                <a:cubicBezTo>
                  <a:pt x="3703202" y="8022"/>
                  <a:pt x="3703226" y="11278"/>
                  <a:pt x="3711667" y="11278"/>
                </a:cubicBezTo>
                <a:cubicBezTo>
                  <a:pt x="3728596" y="8004"/>
                  <a:pt x="3741292" y="8004"/>
                  <a:pt x="3753989" y="8004"/>
                </a:cubicBezTo>
                <a:cubicBezTo>
                  <a:pt x="3762453" y="11278"/>
                  <a:pt x="3770918" y="8004"/>
                  <a:pt x="3783615" y="8004"/>
                </a:cubicBezTo>
                <a:cubicBezTo>
                  <a:pt x="3787847" y="11278"/>
                  <a:pt x="3792079" y="11278"/>
                  <a:pt x="3796311" y="11278"/>
                </a:cubicBezTo>
                <a:cubicBezTo>
                  <a:pt x="3796311" y="11281"/>
                  <a:pt x="3796311" y="11388"/>
                  <a:pt x="3796311" y="14552"/>
                </a:cubicBezTo>
                <a:cubicBezTo>
                  <a:pt x="3800544" y="14552"/>
                  <a:pt x="3804776" y="14552"/>
                  <a:pt x="3809008" y="14552"/>
                </a:cubicBezTo>
                <a:lnTo>
                  <a:pt x="3813240" y="14552"/>
                </a:lnTo>
                <a:cubicBezTo>
                  <a:pt x="3813246" y="14552"/>
                  <a:pt x="3813396" y="14552"/>
                  <a:pt x="3817472" y="14552"/>
                </a:cubicBezTo>
                <a:cubicBezTo>
                  <a:pt x="3817476" y="11278"/>
                  <a:pt x="3817603" y="11278"/>
                  <a:pt x="3821705" y="11278"/>
                </a:cubicBezTo>
                <a:cubicBezTo>
                  <a:pt x="3821705" y="11290"/>
                  <a:pt x="3821712" y="14552"/>
                  <a:pt x="3825937" y="14552"/>
                </a:cubicBezTo>
                <a:cubicBezTo>
                  <a:pt x="3834401" y="14552"/>
                  <a:pt x="3842866" y="14552"/>
                  <a:pt x="3851330" y="14552"/>
                </a:cubicBezTo>
                <a:cubicBezTo>
                  <a:pt x="3859795" y="11278"/>
                  <a:pt x="3868259" y="14552"/>
                  <a:pt x="3876724" y="14552"/>
                </a:cubicBezTo>
                <a:cubicBezTo>
                  <a:pt x="3889420" y="11278"/>
                  <a:pt x="3902117" y="11278"/>
                  <a:pt x="3910582" y="11278"/>
                </a:cubicBezTo>
                <a:cubicBezTo>
                  <a:pt x="3910582" y="11281"/>
                  <a:pt x="3910582" y="11388"/>
                  <a:pt x="3910582" y="14552"/>
                </a:cubicBezTo>
                <a:lnTo>
                  <a:pt x="3919046" y="14552"/>
                </a:lnTo>
                <a:cubicBezTo>
                  <a:pt x="3923278" y="17826"/>
                  <a:pt x="3948672" y="11278"/>
                  <a:pt x="3961368" y="14552"/>
                </a:cubicBezTo>
                <a:cubicBezTo>
                  <a:pt x="3965601" y="14552"/>
                  <a:pt x="3974065" y="14552"/>
                  <a:pt x="3982529" y="14552"/>
                </a:cubicBezTo>
                <a:cubicBezTo>
                  <a:pt x="3982533" y="17826"/>
                  <a:pt x="3982661" y="17826"/>
                  <a:pt x="3986762" y="17826"/>
                </a:cubicBezTo>
                <a:cubicBezTo>
                  <a:pt x="3990994" y="14552"/>
                  <a:pt x="3990994" y="14552"/>
                  <a:pt x="3995226" y="11278"/>
                </a:cubicBezTo>
                <a:cubicBezTo>
                  <a:pt x="4003691" y="11278"/>
                  <a:pt x="4012155" y="11278"/>
                  <a:pt x="4020620" y="14552"/>
                </a:cubicBezTo>
                <a:cubicBezTo>
                  <a:pt x="4024852" y="11278"/>
                  <a:pt x="4024852" y="11278"/>
                  <a:pt x="4029084" y="11278"/>
                </a:cubicBezTo>
                <a:lnTo>
                  <a:pt x="4036490" y="9641"/>
                </a:lnTo>
                <a:cubicBezTo>
                  <a:pt x="4040723" y="8822"/>
                  <a:pt x="4039665" y="8004"/>
                  <a:pt x="4041781" y="8004"/>
                </a:cubicBezTo>
                <a:lnTo>
                  <a:pt x="4052890" y="9641"/>
                </a:lnTo>
                <a:cubicBezTo>
                  <a:pt x="4071406" y="14552"/>
                  <a:pt x="4088335" y="8004"/>
                  <a:pt x="4088335" y="8004"/>
                </a:cubicBezTo>
                <a:cubicBezTo>
                  <a:pt x="4096800" y="8004"/>
                  <a:pt x="4101032" y="8004"/>
                  <a:pt x="4109496" y="8004"/>
                </a:cubicBezTo>
                <a:cubicBezTo>
                  <a:pt x="4126425" y="11278"/>
                  <a:pt x="4147586" y="11278"/>
                  <a:pt x="4168748" y="11278"/>
                </a:cubicBezTo>
                <a:cubicBezTo>
                  <a:pt x="4168748" y="11284"/>
                  <a:pt x="4168748" y="11421"/>
                  <a:pt x="4168748" y="14552"/>
                </a:cubicBezTo>
                <a:cubicBezTo>
                  <a:pt x="4189909" y="11278"/>
                  <a:pt x="4215302" y="8004"/>
                  <a:pt x="4236463" y="4730"/>
                </a:cubicBezTo>
                <a:cubicBezTo>
                  <a:pt x="4236463" y="8004"/>
                  <a:pt x="4236463" y="8004"/>
                  <a:pt x="4236463" y="11278"/>
                </a:cubicBezTo>
                <a:lnTo>
                  <a:pt x="4244928" y="11278"/>
                </a:lnTo>
                <a:cubicBezTo>
                  <a:pt x="4244928" y="8004"/>
                  <a:pt x="4244928" y="8004"/>
                  <a:pt x="4244928" y="4730"/>
                </a:cubicBezTo>
                <a:cubicBezTo>
                  <a:pt x="4257625" y="4730"/>
                  <a:pt x="4266089" y="4730"/>
                  <a:pt x="4278786" y="4730"/>
                </a:cubicBezTo>
                <a:cubicBezTo>
                  <a:pt x="4278786" y="8004"/>
                  <a:pt x="4278786" y="8004"/>
                  <a:pt x="4283018" y="11278"/>
                </a:cubicBezTo>
                <a:cubicBezTo>
                  <a:pt x="4283030" y="11278"/>
                  <a:pt x="4287256" y="11278"/>
                  <a:pt x="4291482" y="11278"/>
                </a:cubicBezTo>
                <a:cubicBezTo>
                  <a:pt x="4291482" y="11284"/>
                  <a:pt x="4291482" y="11421"/>
                  <a:pt x="4291482" y="14552"/>
                </a:cubicBezTo>
                <a:cubicBezTo>
                  <a:pt x="4291487" y="14552"/>
                  <a:pt x="4291616" y="14552"/>
                  <a:pt x="4295715" y="14552"/>
                </a:cubicBezTo>
                <a:cubicBezTo>
                  <a:pt x="4304179" y="11278"/>
                  <a:pt x="4316876" y="11278"/>
                  <a:pt x="4325340" y="11278"/>
                </a:cubicBezTo>
                <a:cubicBezTo>
                  <a:pt x="4325352" y="11288"/>
                  <a:pt x="4329585" y="14552"/>
                  <a:pt x="4338037" y="14552"/>
                </a:cubicBezTo>
                <a:cubicBezTo>
                  <a:pt x="4338037" y="11278"/>
                  <a:pt x="4342269" y="11278"/>
                  <a:pt x="4342269" y="8004"/>
                </a:cubicBezTo>
                <a:cubicBezTo>
                  <a:pt x="4350734" y="8004"/>
                  <a:pt x="4363430" y="11278"/>
                  <a:pt x="4371895" y="11278"/>
                </a:cubicBezTo>
                <a:lnTo>
                  <a:pt x="4376127" y="14552"/>
                </a:lnTo>
                <a:cubicBezTo>
                  <a:pt x="4397288" y="14552"/>
                  <a:pt x="4409985" y="14552"/>
                  <a:pt x="4426914" y="14552"/>
                </a:cubicBezTo>
                <a:cubicBezTo>
                  <a:pt x="4426914" y="14529"/>
                  <a:pt x="4426929" y="11267"/>
                  <a:pt x="4431146" y="8004"/>
                </a:cubicBezTo>
                <a:cubicBezTo>
                  <a:pt x="4443843" y="8004"/>
                  <a:pt x="4456539" y="8004"/>
                  <a:pt x="4473468" y="8004"/>
                </a:cubicBezTo>
                <a:cubicBezTo>
                  <a:pt x="4473468" y="7996"/>
                  <a:pt x="4473468" y="7841"/>
                  <a:pt x="4473468" y="4730"/>
                </a:cubicBezTo>
                <a:cubicBezTo>
                  <a:pt x="4486165" y="8004"/>
                  <a:pt x="4490397" y="8004"/>
                  <a:pt x="4498862" y="8004"/>
                </a:cubicBezTo>
                <a:cubicBezTo>
                  <a:pt x="4503094" y="11278"/>
                  <a:pt x="4507326" y="11278"/>
                  <a:pt x="4511558" y="11278"/>
                </a:cubicBezTo>
                <a:cubicBezTo>
                  <a:pt x="4511558" y="11285"/>
                  <a:pt x="4511558" y="11432"/>
                  <a:pt x="4511558" y="14552"/>
                </a:cubicBezTo>
                <a:lnTo>
                  <a:pt x="4528487" y="14552"/>
                </a:lnTo>
                <a:lnTo>
                  <a:pt x="4535894" y="15780"/>
                </a:lnTo>
                <a:cubicBezTo>
                  <a:pt x="4549649" y="11278"/>
                  <a:pt x="4562345" y="14552"/>
                  <a:pt x="4562345" y="14552"/>
                </a:cubicBezTo>
                <a:cubicBezTo>
                  <a:pt x="4570810" y="11278"/>
                  <a:pt x="4583506" y="11278"/>
                  <a:pt x="4591971" y="11278"/>
                </a:cubicBezTo>
                <a:cubicBezTo>
                  <a:pt x="4600435" y="8004"/>
                  <a:pt x="4608900" y="8004"/>
                  <a:pt x="4621596" y="8004"/>
                </a:cubicBezTo>
                <a:cubicBezTo>
                  <a:pt x="4621600" y="11278"/>
                  <a:pt x="4621719" y="11278"/>
                  <a:pt x="4625829" y="11278"/>
                </a:cubicBezTo>
                <a:cubicBezTo>
                  <a:pt x="4625849" y="8004"/>
                  <a:pt x="4630071" y="8004"/>
                  <a:pt x="4634293" y="8004"/>
                </a:cubicBezTo>
                <a:cubicBezTo>
                  <a:pt x="4634293" y="7996"/>
                  <a:pt x="4634293" y="7841"/>
                  <a:pt x="4634293" y="4730"/>
                </a:cubicBezTo>
                <a:cubicBezTo>
                  <a:pt x="4651222" y="1455"/>
                  <a:pt x="4668151" y="8004"/>
                  <a:pt x="4680848" y="1455"/>
                </a:cubicBezTo>
                <a:cubicBezTo>
                  <a:pt x="4689312" y="4730"/>
                  <a:pt x="4689312" y="8004"/>
                  <a:pt x="4689312" y="11278"/>
                </a:cubicBezTo>
                <a:cubicBezTo>
                  <a:pt x="4693544" y="8004"/>
                  <a:pt x="4693544" y="4730"/>
                  <a:pt x="4693544" y="1455"/>
                </a:cubicBezTo>
                <a:cubicBezTo>
                  <a:pt x="4697777" y="1455"/>
                  <a:pt x="4702009" y="1455"/>
                  <a:pt x="4706241" y="1455"/>
                </a:cubicBezTo>
                <a:cubicBezTo>
                  <a:pt x="4710473" y="1455"/>
                  <a:pt x="4710473" y="4730"/>
                  <a:pt x="4710473" y="8004"/>
                </a:cubicBezTo>
                <a:cubicBezTo>
                  <a:pt x="4718938" y="8004"/>
                  <a:pt x="4752796" y="4730"/>
                  <a:pt x="4769725" y="8004"/>
                </a:cubicBezTo>
                <a:cubicBezTo>
                  <a:pt x="4778189" y="11278"/>
                  <a:pt x="4795118" y="17826"/>
                  <a:pt x="4812047" y="14552"/>
                </a:cubicBezTo>
                <a:cubicBezTo>
                  <a:pt x="4812081" y="14526"/>
                  <a:pt x="4820520" y="7997"/>
                  <a:pt x="4824744" y="4730"/>
                </a:cubicBezTo>
                <a:cubicBezTo>
                  <a:pt x="4828976" y="11278"/>
                  <a:pt x="4828976" y="11278"/>
                  <a:pt x="4828976" y="14552"/>
                </a:cubicBezTo>
                <a:lnTo>
                  <a:pt x="4837440" y="4730"/>
                </a:lnTo>
                <a:lnTo>
                  <a:pt x="4850137" y="8004"/>
                </a:lnTo>
                <a:cubicBezTo>
                  <a:pt x="4867066" y="8004"/>
                  <a:pt x="4883995" y="8004"/>
                  <a:pt x="4905156" y="8004"/>
                </a:cubicBezTo>
                <a:cubicBezTo>
                  <a:pt x="4909388" y="11278"/>
                  <a:pt x="4913620" y="11278"/>
                  <a:pt x="4922085" y="11278"/>
                </a:cubicBezTo>
                <a:cubicBezTo>
                  <a:pt x="4922085" y="11295"/>
                  <a:pt x="4922095" y="14552"/>
                  <a:pt x="4926317" y="14552"/>
                </a:cubicBezTo>
                <a:cubicBezTo>
                  <a:pt x="4934782" y="14552"/>
                  <a:pt x="4955943" y="11278"/>
                  <a:pt x="4968639" y="14552"/>
                </a:cubicBezTo>
                <a:lnTo>
                  <a:pt x="4985568" y="14552"/>
                </a:lnTo>
                <a:cubicBezTo>
                  <a:pt x="4989801" y="17826"/>
                  <a:pt x="4994033" y="17826"/>
                  <a:pt x="5002497" y="14552"/>
                </a:cubicBezTo>
                <a:cubicBezTo>
                  <a:pt x="5004613" y="12915"/>
                  <a:pt x="5004613" y="12915"/>
                  <a:pt x="5006729" y="11278"/>
                </a:cubicBezTo>
                <a:cubicBezTo>
                  <a:pt x="5010962" y="8004"/>
                  <a:pt x="5027891" y="11278"/>
                  <a:pt x="5036355" y="11278"/>
                </a:cubicBezTo>
                <a:cubicBezTo>
                  <a:pt x="5057516" y="4730"/>
                  <a:pt x="5082910" y="11278"/>
                  <a:pt x="5099839" y="11278"/>
                </a:cubicBezTo>
                <a:cubicBezTo>
                  <a:pt x="5099839" y="8004"/>
                  <a:pt x="5099839" y="4730"/>
                  <a:pt x="5099839" y="1455"/>
                </a:cubicBezTo>
                <a:cubicBezTo>
                  <a:pt x="5099844" y="1455"/>
                  <a:pt x="5099984" y="1455"/>
                  <a:pt x="5104071" y="1455"/>
                </a:cubicBezTo>
                <a:cubicBezTo>
                  <a:pt x="5104071" y="4730"/>
                  <a:pt x="5108303" y="4730"/>
                  <a:pt x="5108303" y="11278"/>
                </a:cubicBezTo>
                <a:cubicBezTo>
                  <a:pt x="5116767" y="11278"/>
                  <a:pt x="5116767" y="11278"/>
                  <a:pt x="5125232" y="8004"/>
                </a:cubicBezTo>
                <a:cubicBezTo>
                  <a:pt x="5125232" y="7996"/>
                  <a:pt x="5125232" y="7841"/>
                  <a:pt x="5125232" y="4730"/>
                </a:cubicBezTo>
                <a:cubicBezTo>
                  <a:pt x="5129464" y="4730"/>
                  <a:pt x="5133696" y="11278"/>
                  <a:pt x="5133696" y="11278"/>
                </a:cubicBezTo>
                <a:cubicBezTo>
                  <a:pt x="5142161" y="11278"/>
                  <a:pt x="5146393" y="8004"/>
                  <a:pt x="5154858" y="8004"/>
                </a:cubicBezTo>
                <a:cubicBezTo>
                  <a:pt x="5154881" y="8022"/>
                  <a:pt x="5159113" y="11278"/>
                  <a:pt x="5167554" y="11278"/>
                </a:cubicBezTo>
                <a:cubicBezTo>
                  <a:pt x="5171786" y="8004"/>
                  <a:pt x="5171786" y="8004"/>
                  <a:pt x="5171786" y="4730"/>
                </a:cubicBezTo>
                <a:cubicBezTo>
                  <a:pt x="5180251" y="4730"/>
                  <a:pt x="5180251" y="8004"/>
                  <a:pt x="5188715" y="8004"/>
                </a:cubicBezTo>
                <a:cubicBezTo>
                  <a:pt x="5188715" y="7996"/>
                  <a:pt x="5188715" y="7841"/>
                  <a:pt x="5188715" y="4730"/>
                </a:cubicBezTo>
                <a:cubicBezTo>
                  <a:pt x="5197180" y="4730"/>
                  <a:pt x="5197180" y="11278"/>
                  <a:pt x="5205644" y="11278"/>
                </a:cubicBezTo>
                <a:cubicBezTo>
                  <a:pt x="5209877" y="8004"/>
                  <a:pt x="5209877" y="8004"/>
                  <a:pt x="5209877" y="4730"/>
                </a:cubicBezTo>
                <a:cubicBezTo>
                  <a:pt x="5218341" y="8004"/>
                  <a:pt x="5222573" y="8004"/>
                  <a:pt x="5231038" y="8004"/>
                </a:cubicBezTo>
                <a:cubicBezTo>
                  <a:pt x="5231038" y="7996"/>
                  <a:pt x="5231038" y="7841"/>
                  <a:pt x="5231038" y="4730"/>
                </a:cubicBezTo>
                <a:cubicBezTo>
                  <a:pt x="5235270" y="4730"/>
                  <a:pt x="5239502" y="4730"/>
                  <a:pt x="5243734" y="4730"/>
                </a:cubicBezTo>
                <a:cubicBezTo>
                  <a:pt x="5243738" y="8004"/>
                  <a:pt x="5243855" y="8004"/>
                  <a:pt x="5247967" y="8004"/>
                </a:cubicBezTo>
                <a:cubicBezTo>
                  <a:pt x="5247967" y="7996"/>
                  <a:pt x="5247967" y="7841"/>
                  <a:pt x="5247967" y="4730"/>
                </a:cubicBezTo>
                <a:cubicBezTo>
                  <a:pt x="5252199" y="4730"/>
                  <a:pt x="5256431" y="4730"/>
                  <a:pt x="5264896" y="4730"/>
                </a:cubicBezTo>
                <a:cubicBezTo>
                  <a:pt x="5264896" y="8004"/>
                  <a:pt x="5264896" y="8004"/>
                  <a:pt x="5264896" y="11278"/>
                </a:cubicBezTo>
                <a:cubicBezTo>
                  <a:pt x="5269128" y="11278"/>
                  <a:pt x="5277592" y="11278"/>
                  <a:pt x="5281824" y="14552"/>
                </a:cubicBezTo>
                <a:cubicBezTo>
                  <a:pt x="5281824" y="14525"/>
                  <a:pt x="5281860" y="11278"/>
                  <a:pt x="5290289" y="11278"/>
                </a:cubicBezTo>
                <a:cubicBezTo>
                  <a:pt x="5290289" y="11294"/>
                  <a:pt x="5290309" y="14552"/>
                  <a:pt x="5298753" y="14552"/>
                </a:cubicBezTo>
                <a:cubicBezTo>
                  <a:pt x="5298753" y="14525"/>
                  <a:pt x="5298789" y="11278"/>
                  <a:pt x="5307218" y="11278"/>
                </a:cubicBezTo>
                <a:cubicBezTo>
                  <a:pt x="5307218" y="11285"/>
                  <a:pt x="5307218" y="11432"/>
                  <a:pt x="5307218" y="14552"/>
                </a:cubicBezTo>
                <a:cubicBezTo>
                  <a:pt x="5311450" y="14552"/>
                  <a:pt x="5311450" y="14552"/>
                  <a:pt x="5315682" y="14552"/>
                </a:cubicBezTo>
                <a:cubicBezTo>
                  <a:pt x="5319915" y="17826"/>
                  <a:pt x="5328379" y="11278"/>
                  <a:pt x="5336843" y="14552"/>
                </a:cubicBezTo>
                <a:lnTo>
                  <a:pt x="5345308" y="11278"/>
                </a:lnTo>
                <a:cubicBezTo>
                  <a:pt x="5358005" y="11278"/>
                  <a:pt x="5370701" y="11278"/>
                  <a:pt x="5387630" y="11278"/>
                </a:cubicBezTo>
                <a:cubicBezTo>
                  <a:pt x="5387630" y="11285"/>
                  <a:pt x="5387630" y="11432"/>
                  <a:pt x="5387630" y="14552"/>
                </a:cubicBezTo>
                <a:lnTo>
                  <a:pt x="5395037" y="12915"/>
                </a:lnTo>
                <a:cubicBezTo>
                  <a:pt x="5404559" y="11278"/>
                  <a:pt x="5413024" y="11278"/>
                  <a:pt x="5425720" y="11278"/>
                </a:cubicBezTo>
                <a:cubicBezTo>
                  <a:pt x="5425720" y="11295"/>
                  <a:pt x="5425731" y="14552"/>
                  <a:pt x="5429953" y="14552"/>
                </a:cubicBezTo>
                <a:cubicBezTo>
                  <a:pt x="5438417" y="17826"/>
                  <a:pt x="5442649" y="14552"/>
                  <a:pt x="5442649" y="14552"/>
                </a:cubicBezTo>
                <a:cubicBezTo>
                  <a:pt x="5463810" y="11278"/>
                  <a:pt x="5489204" y="14552"/>
                  <a:pt x="5497668" y="17826"/>
                </a:cubicBezTo>
                <a:cubicBezTo>
                  <a:pt x="5506133" y="11278"/>
                  <a:pt x="5514597" y="11278"/>
                  <a:pt x="5518829" y="8004"/>
                </a:cubicBezTo>
                <a:cubicBezTo>
                  <a:pt x="5518852" y="8027"/>
                  <a:pt x="5531522" y="21095"/>
                  <a:pt x="5527294" y="14552"/>
                </a:cubicBezTo>
                <a:cubicBezTo>
                  <a:pt x="5535758" y="8004"/>
                  <a:pt x="5535758" y="8004"/>
                  <a:pt x="5539991" y="4730"/>
                </a:cubicBezTo>
                <a:cubicBezTo>
                  <a:pt x="5540007" y="4730"/>
                  <a:pt x="5544231" y="4730"/>
                  <a:pt x="5548455" y="4730"/>
                </a:cubicBezTo>
                <a:cubicBezTo>
                  <a:pt x="5547397" y="9641"/>
                  <a:pt x="5548455" y="9641"/>
                  <a:pt x="5552687" y="11278"/>
                </a:cubicBezTo>
                <a:cubicBezTo>
                  <a:pt x="5552687" y="11285"/>
                  <a:pt x="5552687" y="11432"/>
                  <a:pt x="5552687" y="14552"/>
                </a:cubicBezTo>
                <a:cubicBezTo>
                  <a:pt x="5552694" y="14552"/>
                  <a:pt x="5552844" y="14552"/>
                  <a:pt x="5556919" y="14552"/>
                </a:cubicBezTo>
                <a:cubicBezTo>
                  <a:pt x="5556919" y="11278"/>
                  <a:pt x="5556919" y="8004"/>
                  <a:pt x="5556919" y="4730"/>
                </a:cubicBezTo>
                <a:cubicBezTo>
                  <a:pt x="5561152" y="4730"/>
                  <a:pt x="5569616" y="4730"/>
                  <a:pt x="5578081" y="4730"/>
                </a:cubicBezTo>
                <a:cubicBezTo>
                  <a:pt x="5578081" y="8004"/>
                  <a:pt x="5578081" y="8004"/>
                  <a:pt x="5582313" y="11278"/>
                </a:cubicBezTo>
                <a:cubicBezTo>
                  <a:pt x="5599242" y="11278"/>
                  <a:pt x="5611938" y="11278"/>
                  <a:pt x="5628867" y="11278"/>
                </a:cubicBezTo>
                <a:lnTo>
                  <a:pt x="5638390" y="10050"/>
                </a:lnTo>
                <a:cubicBezTo>
                  <a:pt x="5639448" y="11278"/>
                  <a:pt x="5639448" y="12915"/>
                  <a:pt x="5641564" y="14552"/>
                </a:cubicBezTo>
                <a:cubicBezTo>
                  <a:pt x="5645796" y="14552"/>
                  <a:pt x="5650029" y="14552"/>
                  <a:pt x="5654261" y="14552"/>
                </a:cubicBezTo>
                <a:cubicBezTo>
                  <a:pt x="5654261" y="11278"/>
                  <a:pt x="5654261" y="11278"/>
                  <a:pt x="5654261" y="8004"/>
                </a:cubicBezTo>
                <a:lnTo>
                  <a:pt x="5661667" y="11278"/>
                </a:lnTo>
                <a:cubicBezTo>
                  <a:pt x="5662725" y="12097"/>
                  <a:pt x="5662725" y="12915"/>
                  <a:pt x="5662725" y="14552"/>
                </a:cubicBezTo>
                <a:cubicBezTo>
                  <a:pt x="5671190" y="11278"/>
                  <a:pt x="5683886" y="8004"/>
                  <a:pt x="5692351" y="11278"/>
                </a:cubicBezTo>
                <a:cubicBezTo>
                  <a:pt x="5692351" y="11285"/>
                  <a:pt x="5692351" y="11432"/>
                  <a:pt x="5692351" y="14552"/>
                </a:cubicBezTo>
                <a:cubicBezTo>
                  <a:pt x="5696583" y="14552"/>
                  <a:pt x="5696583" y="14552"/>
                  <a:pt x="5700815" y="14552"/>
                </a:cubicBezTo>
                <a:cubicBezTo>
                  <a:pt x="5709280" y="11278"/>
                  <a:pt x="5717744" y="11278"/>
                  <a:pt x="5726209" y="11278"/>
                </a:cubicBezTo>
                <a:cubicBezTo>
                  <a:pt x="5730441" y="11278"/>
                  <a:pt x="5734673" y="11278"/>
                  <a:pt x="5743138" y="14552"/>
                </a:cubicBezTo>
                <a:cubicBezTo>
                  <a:pt x="5743138" y="11278"/>
                  <a:pt x="5747370" y="8004"/>
                  <a:pt x="5751602" y="4730"/>
                </a:cubicBezTo>
                <a:cubicBezTo>
                  <a:pt x="5755834" y="8004"/>
                  <a:pt x="5760067" y="8004"/>
                  <a:pt x="5764299" y="8004"/>
                </a:cubicBezTo>
                <a:cubicBezTo>
                  <a:pt x="5764299" y="7996"/>
                  <a:pt x="5764299" y="7841"/>
                  <a:pt x="5764299" y="4730"/>
                </a:cubicBezTo>
                <a:cubicBezTo>
                  <a:pt x="5781228" y="4730"/>
                  <a:pt x="5785460" y="4730"/>
                  <a:pt x="5798157" y="4730"/>
                </a:cubicBezTo>
                <a:lnTo>
                  <a:pt x="5806621" y="1455"/>
                </a:lnTo>
                <a:cubicBezTo>
                  <a:pt x="5808737" y="3093"/>
                  <a:pt x="5808737" y="3093"/>
                  <a:pt x="5810853" y="4730"/>
                </a:cubicBezTo>
                <a:cubicBezTo>
                  <a:pt x="5815086" y="8004"/>
                  <a:pt x="5819318" y="8004"/>
                  <a:pt x="5823550" y="4730"/>
                </a:cubicBezTo>
                <a:lnTo>
                  <a:pt x="5832015" y="8004"/>
                </a:lnTo>
                <a:cubicBezTo>
                  <a:pt x="5857408" y="14552"/>
                  <a:pt x="5903962" y="8004"/>
                  <a:pt x="5920891" y="4730"/>
                </a:cubicBezTo>
                <a:cubicBezTo>
                  <a:pt x="5929356" y="8004"/>
                  <a:pt x="5937820" y="8004"/>
                  <a:pt x="5946285" y="8004"/>
                </a:cubicBezTo>
                <a:cubicBezTo>
                  <a:pt x="5946285" y="11278"/>
                  <a:pt x="5950517" y="11278"/>
                  <a:pt x="5950517" y="14552"/>
                </a:cubicBezTo>
                <a:cubicBezTo>
                  <a:pt x="5958981" y="11278"/>
                  <a:pt x="5971678" y="11278"/>
                  <a:pt x="5980143" y="11278"/>
                </a:cubicBezTo>
                <a:cubicBezTo>
                  <a:pt x="5980143" y="8004"/>
                  <a:pt x="5980143" y="8004"/>
                  <a:pt x="5980143" y="4730"/>
                </a:cubicBezTo>
                <a:lnTo>
                  <a:pt x="5988607" y="4730"/>
                </a:lnTo>
                <a:cubicBezTo>
                  <a:pt x="5988607" y="8004"/>
                  <a:pt x="5988607" y="11278"/>
                  <a:pt x="5988607" y="14552"/>
                </a:cubicBezTo>
                <a:cubicBezTo>
                  <a:pt x="5997072" y="11278"/>
                  <a:pt x="6001304" y="11278"/>
                  <a:pt x="6005536" y="11278"/>
                </a:cubicBezTo>
                <a:lnTo>
                  <a:pt x="6022465" y="11278"/>
                </a:lnTo>
                <a:cubicBezTo>
                  <a:pt x="6039394" y="8004"/>
                  <a:pt x="6056323" y="11278"/>
                  <a:pt x="6077484" y="11278"/>
                </a:cubicBezTo>
                <a:cubicBezTo>
                  <a:pt x="6077501" y="11291"/>
                  <a:pt x="6081733" y="14552"/>
                  <a:pt x="6090181" y="14552"/>
                </a:cubicBezTo>
                <a:cubicBezTo>
                  <a:pt x="6107110" y="11278"/>
                  <a:pt x="6128271" y="11278"/>
                  <a:pt x="6145200" y="11278"/>
                </a:cubicBezTo>
                <a:cubicBezTo>
                  <a:pt x="6149432" y="8004"/>
                  <a:pt x="6149432" y="8004"/>
                  <a:pt x="6149432" y="4730"/>
                </a:cubicBezTo>
                <a:lnTo>
                  <a:pt x="6156838" y="6367"/>
                </a:lnTo>
                <a:cubicBezTo>
                  <a:pt x="6162129" y="7998"/>
                  <a:pt x="6162129" y="7867"/>
                  <a:pt x="6162129" y="4730"/>
                </a:cubicBezTo>
                <a:cubicBezTo>
                  <a:pt x="6179057" y="8004"/>
                  <a:pt x="6191754" y="8004"/>
                  <a:pt x="6208683" y="8004"/>
                </a:cubicBezTo>
                <a:cubicBezTo>
                  <a:pt x="6212915" y="11278"/>
                  <a:pt x="6217148" y="8004"/>
                  <a:pt x="6225612" y="8004"/>
                </a:cubicBezTo>
                <a:cubicBezTo>
                  <a:pt x="6234076" y="11278"/>
                  <a:pt x="6242541" y="11278"/>
                  <a:pt x="6251005" y="11278"/>
                </a:cubicBezTo>
                <a:cubicBezTo>
                  <a:pt x="6251005" y="11252"/>
                  <a:pt x="6251057" y="7990"/>
                  <a:pt x="6263702" y="4730"/>
                </a:cubicBezTo>
                <a:cubicBezTo>
                  <a:pt x="6263702" y="8004"/>
                  <a:pt x="6267934" y="11278"/>
                  <a:pt x="6267934" y="14552"/>
                </a:cubicBezTo>
                <a:cubicBezTo>
                  <a:pt x="6272167" y="14552"/>
                  <a:pt x="6272167" y="14552"/>
                  <a:pt x="6276399" y="14552"/>
                </a:cubicBezTo>
                <a:cubicBezTo>
                  <a:pt x="6276399" y="11278"/>
                  <a:pt x="6280631" y="11278"/>
                  <a:pt x="6280631" y="8004"/>
                </a:cubicBezTo>
                <a:cubicBezTo>
                  <a:pt x="6289095" y="8004"/>
                  <a:pt x="6284863" y="14552"/>
                  <a:pt x="6297560" y="14552"/>
                </a:cubicBezTo>
                <a:lnTo>
                  <a:pt x="6310257" y="14552"/>
                </a:lnTo>
                <a:cubicBezTo>
                  <a:pt x="6314489" y="11278"/>
                  <a:pt x="6318721" y="11278"/>
                  <a:pt x="6322953" y="11278"/>
                </a:cubicBezTo>
                <a:cubicBezTo>
                  <a:pt x="6327186" y="11283"/>
                  <a:pt x="6327186" y="11408"/>
                  <a:pt x="6327186" y="14552"/>
                </a:cubicBezTo>
                <a:cubicBezTo>
                  <a:pt x="6339882" y="14552"/>
                  <a:pt x="6344114" y="11278"/>
                  <a:pt x="6344114" y="11278"/>
                </a:cubicBezTo>
                <a:cubicBezTo>
                  <a:pt x="6356811" y="11278"/>
                  <a:pt x="6369508" y="11278"/>
                  <a:pt x="6386437" y="14552"/>
                </a:cubicBezTo>
                <a:cubicBezTo>
                  <a:pt x="6394901" y="14552"/>
                  <a:pt x="6407598" y="14552"/>
                  <a:pt x="6416062" y="14552"/>
                </a:cubicBezTo>
                <a:cubicBezTo>
                  <a:pt x="6432991" y="14552"/>
                  <a:pt x="6449920" y="14552"/>
                  <a:pt x="6466849" y="14552"/>
                </a:cubicBezTo>
                <a:lnTo>
                  <a:pt x="6474256" y="15780"/>
                </a:lnTo>
                <a:cubicBezTo>
                  <a:pt x="6492243" y="11278"/>
                  <a:pt x="6509171" y="14552"/>
                  <a:pt x="6517636" y="14552"/>
                </a:cubicBezTo>
                <a:cubicBezTo>
                  <a:pt x="6534565" y="17826"/>
                  <a:pt x="6572655" y="14552"/>
                  <a:pt x="6576887" y="11278"/>
                </a:cubicBezTo>
                <a:cubicBezTo>
                  <a:pt x="6576887" y="14552"/>
                  <a:pt x="6581119" y="14552"/>
                  <a:pt x="6581119" y="17826"/>
                </a:cubicBezTo>
                <a:cubicBezTo>
                  <a:pt x="6585352" y="14552"/>
                  <a:pt x="6585352" y="14552"/>
                  <a:pt x="6585352" y="11278"/>
                </a:cubicBezTo>
                <a:cubicBezTo>
                  <a:pt x="6602281" y="11278"/>
                  <a:pt x="6619209" y="11278"/>
                  <a:pt x="6631906" y="14552"/>
                </a:cubicBezTo>
                <a:cubicBezTo>
                  <a:pt x="6636138" y="14552"/>
                  <a:pt x="6636138" y="21101"/>
                  <a:pt x="6640371" y="17826"/>
                </a:cubicBezTo>
                <a:lnTo>
                  <a:pt x="6644603" y="14552"/>
                </a:lnTo>
                <a:cubicBezTo>
                  <a:pt x="6665764" y="8004"/>
                  <a:pt x="6661532" y="14552"/>
                  <a:pt x="6682693" y="14552"/>
                </a:cubicBezTo>
                <a:cubicBezTo>
                  <a:pt x="6686925" y="11278"/>
                  <a:pt x="6703854" y="17826"/>
                  <a:pt x="6703854" y="14552"/>
                </a:cubicBezTo>
                <a:cubicBezTo>
                  <a:pt x="6703854" y="14521"/>
                  <a:pt x="6703874" y="11262"/>
                  <a:pt x="6708086" y="8004"/>
                </a:cubicBezTo>
                <a:cubicBezTo>
                  <a:pt x="6729247" y="11278"/>
                  <a:pt x="6746176" y="11278"/>
                  <a:pt x="6767338" y="14552"/>
                </a:cubicBezTo>
                <a:cubicBezTo>
                  <a:pt x="6784266" y="8004"/>
                  <a:pt x="6788499" y="14552"/>
                  <a:pt x="6796963" y="14552"/>
                </a:cubicBezTo>
                <a:cubicBezTo>
                  <a:pt x="6813892" y="11278"/>
                  <a:pt x="6830821" y="11278"/>
                  <a:pt x="6847750" y="11278"/>
                </a:cubicBezTo>
                <a:cubicBezTo>
                  <a:pt x="6856214" y="11278"/>
                  <a:pt x="6864679" y="11278"/>
                  <a:pt x="6873143" y="14552"/>
                </a:cubicBezTo>
                <a:cubicBezTo>
                  <a:pt x="6877376" y="11278"/>
                  <a:pt x="6877376" y="11278"/>
                  <a:pt x="6881608" y="11278"/>
                </a:cubicBezTo>
                <a:cubicBezTo>
                  <a:pt x="6890072" y="4730"/>
                  <a:pt x="6911233" y="11278"/>
                  <a:pt x="6911233" y="11278"/>
                </a:cubicBezTo>
                <a:cubicBezTo>
                  <a:pt x="6919698" y="8004"/>
                  <a:pt x="6928162" y="8004"/>
                  <a:pt x="6932395" y="4730"/>
                </a:cubicBezTo>
                <a:lnTo>
                  <a:pt x="6936958" y="9794"/>
                </a:lnTo>
                <a:cubicBezTo>
                  <a:pt x="6940330" y="10869"/>
                  <a:pt x="6941917" y="2274"/>
                  <a:pt x="6957788" y="4730"/>
                </a:cubicBezTo>
                <a:lnTo>
                  <a:pt x="6966252" y="14552"/>
                </a:lnTo>
                <a:cubicBezTo>
                  <a:pt x="6983181" y="11278"/>
                  <a:pt x="6974717" y="11278"/>
                  <a:pt x="6991646" y="14552"/>
                </a:cubicBezTo>
                <a:cubicBezTo>
                  <a:pt x="6991651" y="11278"/>
                  <a:pt x="6991792" y="11278"/>
                  <a:pt x="6995878" y="11278"/>
                </a:cubicBezTo>
                <a:cubicBezTo>
                  <a:pt x="6991646" y="8004"/>
                  <a:pt x="6991646" y="8004"/>
                  <a:pt x="6991646" y="1455"/>
                </a:cubicBezTo>
                <a:cubicBezTo>
                  <a:pt x="6991679" y="1455"/>
                  <a:pt x="6995895" y="1455"/>
                  <a:pt x="7000110" y="1455"/>
                </a:cubicBezTo>
                <a:cubicBezTo>
                  <a:pt x="7000110" y="1481"/>
                  <a:pt x="7000110" y="4743"/>
                  <a:pt x="7000110" y="8004"/>
                </a:cubicBezTo>
                <a:cubicBezTo>
                  <a:pt x="7000143" y="8004"/>
                  <a:pt x="7004358" y="8004"/>
                  <a:pt x="7008575" y="8004"/>
                </a:cubicBezTo>
                <a:cubicBezTo>
                  <a:pt x="7008575" y="11278"/>
                  <a:pt x="7008575" y="11278"/>
                  <a:pt x="7008575" y="14552"/>
                </a:cubicBezTo>
                <a:cubicBezTo>
                  <a:pt x="7025504" y="11278"/>
                  <a:pt x="7042433" y="11278"/>
                  <a:pt x="7059361" y="8004"/>
                </a:cubicBezTo>
                <a:cubicBezTo>
                  <a:pt x="7067826" y="11278"/>
                  <a:pt x="7076290" y="11278"/>
                  <a:pt x="7084755" y="14552"/>
                </a:cubicBezTo>
                <a:cubicBezTo>
                  <a:pt x="7088987" y="11278"/>
                  <a:pt x="7088987" y="8004"/>
                  <a:pt x="7088987" y="4730"/>
                </a:cubicBezTo>
                <a:lnTo>
                  <a:pt x="7096394" y="7132"/>
                </a:lnTo>
                <a:cubicBezTo>
                  <a:pt x="7097452" y="7116"/>
                  <a:pt x="7097452" y="6299"/>
                  <a:pt x="7097452" y="4730"/>
                </a:cubicBezTo>
                <a:lnTo>
                  <a:pt x="7104858" y="8004"/>
                </a:lnTo>
                <a:cubicBezTo>
                  <a:pt x="7105916" y="8823"/>
                  <a:pt x="7105916" y="9641"/>
                  <a:pt x="7105916" y="11278"/>
                </a:cubicBezTo>
                <a:cubicBezTo>
                  <a:pt x="7110148" y="11278"/>
                  <a:pt x="7114380" y="8004"/>
                  <a:pt x="7118613" y="8004"/>
                </a:cubicBezTo>
                <a:cubicBezTo>
                  <a:pt x="7118613" y="11278"/>
                  <a:pt x="7118613" y="11278"/>
                  <a:pt x="7118613" y="14552"/>
                </a:cubicBezTo>
                <a:cubicBezTo>
                  <a:pt x="7127077" y="11278"/>
                  <a:pt x="7135542" y="11278"/>
                  <a:pt x="7144006" y="11278"/>
                </a:cubicBezTo>
                <a:cubicBezTo>
                  <a:pt x="7144006" y="11294"/>
                  <a:pt x="7144027" y="14552"/>
                  <a:pt x="7152471" y="14552"/>
                </a:cubicBezTo>
                <a:cubicBezTo>
                  <a:pt x="7156703" y="11278"/>
                  <a:pt x="7165167" y="11278"/>
                  <a:pt x="7173632" y="11278"/>
                </a:cubicBezTo>
                <a:cubicBezTo>
                  <a:pt x="7173632" y="8004"/>
                  <a:pt x="7173632" y="8004"/>
                  <a:pt x="7177864" y="4730"/>
                </a:cubicBezTo>
                <a:cubicBezTo>
                  <a:pt x="7190561" y="4730"/>
                  <a:pt x="7207490" y="4730"/>
                  <a:pt x="7220186" y="1455"/>
                </a:cubicBezTo>
                <a:lnTo>
                  <a:pt x="7224418" y="8004"/>
                </a:lnTo>
                <a:lnTo>
                  <a:pt x="7228651" y="1455"/>
                </a:lnTo>
                <a:cubicBezTo>
                  <a:pt x="7232883" y="1455"/>
                  <a:pt x="7232883" y="1455"/>
                  <a:pt x="7237115" y="1455"/>
                </a:cubicBezTo>
                <a:cubicBezTo>
                  <a:pt x="7237115" y="4730"/>
                  <a:pt x="7237115" y="8004"/>
                  <a:pt x="7237115" y="11278"/>
                </a:cubicBezTo>
                <a:cubicBezTo>
                  <a:pt x="7245580" y="11278"/>
                  <a:pt x="7249812" y="11278"/>
                  <a:pt x="7254044" y="11278"/>
                </a:cubicBezTo>
                <a:cubicBezTo>
                  <a:pt x="7262509" y="8004"/>
                  <a:pt x="7266741" y="11278"/>
                  <a:pt x="7270973" y="11278"/>
                </a:cubicBezTo>
                <a:cubicBezTo>
                  <a:pt x="7275205" y="8004"/>
                  <a:pt x="7275205" y="8004"/>
                  <a:pt x="7275205" y="4730"/>
                </a:cubicBezTo>
                <a:lnTo>
                  <a:pt x="7287902" y="8004"/>
                </a:lnTo>
                <a:cubicBezTo>
                  <a:pt x="7296366" y="8004"/>
                  <a:pt x="7300599" y="8004"/>
                  <a:pt x="7304831" y="4730"/>
                </a:cubicBezTo>
                <a:cubicBezTo>
                  <a:pt x="7304842" y="4730"/>
                  <a:pt x="7305049" y="4730"/>
                  <a:pt x="7309063" y="4730"/>
                </a:cubicBezTo>
                <a:cubicBezTo>
                  <a:pt x="7309063" y="8004"/>
                  <a:pt x="7313295" y="11278"/>
                  <a:pt x="7317528" y="14552"/>
                </a:cubicBezTo>
                <a:cubicBezTo>
                  <a:pt x="7321760" y="11278"/>
                  <a:pt x="7325992" y="11278"/>
                  <a:pt x="7330224" y="11278"/>
                </a:cubicBezTo>
                <a:cubicBezTo>
                  <a:pt x="7330224" y="11294"/>
                  <a:pt x="7330245" y="14552"/>
                  <a:pt x="7338689" y="14552"/>
                </a:cubicBezTo>
                <a:cubicBezTo>
                  <a:pt x="7338689" y="11278"/>
                  <a:pt x="7338689" y="11278"/>
                  <a:pt x="7342921" y="8004"/>
                </a:cubicBezTo>
                <a:cubicBezTo>
                  <a:pt x="7347153" y="8004"/>
                  <a:pt x="7351385" y="11278"/>
                  <a:pt x="7355618" y="11278"/>
                </a:cubicBezTo>
                <a:cubicBezTo>
                  <a:pt x="7355618" y="8004"/>
                  <a:pt x="7355618" y="4730"/>
                  <a:pt x="7355618" y="1455"/>
                </a:cubicBezTo>
                <a:lnTo>
                  <a:pt x="7360908" y="3093"/>
                </a:lnTo>
                <a:cubicBezTo>
                  <a:pt x="7361437" y="3502"/>
                  <a:pt x="7360908" y="3912"/>
                  <a:pt x="7359850" y="4730"/>
                </a:cubicBezTo>
                <a:cubicBezTo>
                  <a:pt x="7359850" y="8004"/>
                  <a:pt x="7359850" y="11278"/>
                  <a:pt x="7359850" y="14552"/>
                </a:cubicBezTo>
                <a:lnTo>
                  <a:pt x="7368314" y="4730"/>
                </a:lnTo>
                <a:cubicBezTo>
                  <a:pt x="7372547" y="4730"/>
                  <a:pt x="7372547" y="4730"/>
                  <a:pt x="7376779" y="4730"/>
                </a:cubicBezTo>
                <a:cubicBezTo>
                  <a:pt x="7376779" y="8004"/>
                  <a:pt x="7376779" y="8004"/>
                  <a:pt x="7376779" y="11278"/>
                </a:cubicBezTo>
                <a:cubicBezTo>
                  <a:pt x="7385243" y="11278"/>
                  <a:pt x="7385243" y="1455"/>
                  <a:pt x="7402172" y="4730"/>
                </a:cubicBezTo>
                <a:cubicBezTo>
                  <a:pt x="7419101" y="8004"/>
                  <a:pt x="7436030" y="8004"/>
                  <a:pt x="7457191" y="4730"/>
                </a:cubicBezTo>
                <a:cubicBezTo>
                  <a:pt x="7461423" y="1455"/>
                  <a:pt x="7465656" y="1455"/>
                  <a:pt x="7469888" y="1455"/>
                </a:cubicBezTo>
                <a:cubicBezTo>
                  <a:pt x="7469888" y="4730"/>
                  <a:pt x="7469888" y="8004"/>
                  <a:pt x="7469888" y="11278"/>
                </a:cubicBezTo>
                <a:cubicBezTo>
                  <a:pt x="7499514" y="11278"/>
                  <a:pt x="7507978" y="11278"/>
                  <a:pt x="7529139" y="4730"/>
                </a:cubicBezTo>
                <a:cubicBezTo>
                  <a:pt x="7529139" y="8004"/>
                  <a:pt x="7529139" y="8004"/>
                  <a:pt x="7529139" y="11278"/>
                </a:cubicBezTo>
                <a:cubicBezTo>
                  <a:pt x="7541836" y="11278"/>
                  <a:pt x="7550300" y="8004"/>
                  <a:pt x="7562997" y="8004"/>
                </a:cubicBezTo>
                <a:cubicBezTo>
                  <a:pt x="7575694" y="11278"/>
                  <a:pt x="7584158" y="11278"/>
                  <a:pt x="7592623" y="11278"/>
                </a:cubicBezTo>
                <a:cubicBezTo>
                  <a:pt x="7595797" y="8822"/>
                  <a:pt x="7594739" y="8004"/>
                  <a:pt x="7596855" y="8004"/>
                </a:cubicBezTo>
                <a:cubicBezTo>
                  <a:pt x="7601087" y="11278"/>
                  <a:pt x="7605319" y="11278"/>
                  <a:pt x="7609552" y="14552"/>
                </a:cubicBezTo>
                <a:cubicBezTo>
                  <a:pt x="7618016" y="14552"/>
                  <a:pt x="7622248" y="11278"/>
                  <a:pt x="7634945" y="14552"/>
                </a:cubicBezTo>
                <a:cubicBezTo>
                  <a:pt x="7634945" y="14566"/>
                  <a:pt x="7634963" y="17819"/>
                  <a:pt x="7643409" y="14552"/>
                </a:cubicBezTo>
                <a:cubicBezTo>
                  <a:pt x="7656106" y="14552"/>
                  <a:pt x="7668803" y="17826"/>
                  <a:pt x="7681499" y="17826"/>
                </a:cubicBezTo>
                <a:cubicBezTo>
                  <a:pt x="7681499" y="17818"/>
                  <a:pt x="7681499" y="17656"/>
                  <a:pt x="7681499" y="14552"/>
                </a:cubicBezTo>
                <a:cubicBezTo>
                  <a:pt x="7685732" y="14552"/>
                  <a:pt x="7685732" y="14552"/>
                  <a:pt x="7689964" y="14552"/>
                </a:cubicBezTo>
                <a:cubicBezTo>
                  <a:pt x="7698428" y="11278"/>
                  <a:pt x="7702661" y="14552"/>
                  <a:pt x="7702661" y="14552"/>
                </a:cubicBezTo>
                <a:cubicBezTo>
                  <a:pt x="7715357" y="14552"/>
                  <a:pt x="7728054" y="14552"/>
                  <a:pt x="7736518" y="14552"/>
                </a:cubicBezTo>
                <a:lnTo>
                  <a:pt x="7744983" y="4730"/>
                </a:lnTo>
                <a:cubicBezTo>
                  <a:pt x="7757680" y="4730"/>
                  <a:pt x="7770376" y="4730"/>
                  <a:pt x="7783073" y="4730"/>
                </a:cubicBezTo>
                <a:cubicBezTo>
                  <a:pt x="7787305" y="1455"/>
                  <a:pt x="7795770" y="1455"/>
                  <a:pt x="7804234" y="1455"/>
                </a:cubicBezTo>
                <a:cubicBezTo>
                  <a:pt x="7804234" y="1481"/>
                  <a:pt x="7804234" y="4743"/>
                  <a:pt x="7804234" y="8004"/>
                </a:cubicBezTo>
                <a:cubicBezTo>
                  <a:pt x="7804245" y="8004"/>
                  <a:pt x="7804445" y="8004"/>
                  <a:pt x="7808466" y="8004"/>
                </a:cubicBezTo>
                <a:lnTo>
                  <a:pt x="7808466" y="1455"/>
                </a:lnTo>
                <a:cubicBezTo>
                  <a:pt x="7808481" y="1455"/>
                  <a:pt x="7812707" y="1455"/>
                  <a:pt x="7816931" y="1455"/>
                </a:cubicBezTo>
                <a:cubicBezTo>
                  <a:pt x="7816931" y="4730"/>
                  <a:pt x="7816931" y="8004"/>
                  <a:pt x="7816931" y="11278"/>
                </a:cubicBezTo>
                <a:cubicBezTo>
                  <a:pt x="7816942" y="11278"/>
                  <a:pt x="7817142" y="11278"/>
                  <a:pt x="7821163" y="11278"/>
                </a:cubicBezTo>
                <a:cubicBezTo>
                  <a:pt x="7821163" y="11285"/>
                  <a:pt x="7821163" y="11432"/>
                  <a:pt x="7821163" y="14552"/>
                </a:cubicBezTo>
                <a:cubicBezTo>
                  <a:pt x="7821174" y="14552"/>
                  <a:pt x="7821372" y="14552"/>
                  <a:pt x="7825395" y="14552"/>
                </a:cubicBezTo>
                <a:cubicBezTo>
                  <a:pt x="7829628" y="11278"/>
                  <a:pt x="7833860" y="11278"/>
                  <a:pt x="7842324" y="11278"/>
                </a:cubicBezTo>
                <a:cubicBezTo>
                  <a:pt x="7842324" y="11285"/>
                  <a:pt x="7842324" y="11432"/>
                  <a:pt x="7842324" y="14552"/>
                </a:cubicBezTo>
                <a:cubicBezTo>
                  <a:pt x="7855021" y="11278"/>
                  <a:pt x="7859253" y="11278"/>
                  <a:pt x="7867718" y="14552"/>
                </a:cubicBezTo>
                <a:cubicBezTo>
                  <a:pt x="7867718" y="11278"/>
                  <a:pt x="7871950" y="8004"/>
                  <a:pt x="7871950" y="4730"/>
                </a:cubicBezTo>
                <a:cubicBezTo>
                  <a:pt x="7888879" y="8004"/>
                  <a:pt x="7905808" y="8004"/>
                  <a:pt x="7918504" y="8004"/>
                </a:cubicBezTo>
                <a:cubicBezTo>
                  <a:pt x="7926969" y="8004"/>
                  <a:pt x="7939666" y="8004"/>
                  <a:pt x="7948130" y="4730"/>
                </a:cubicBezTo>
                <a:cubicBezTo>
                  <a:pt x="7948130" y="8004"/>
                  <a:pt x="7948130" y="8004"/>
                  <a:pt x="7952362" y="11278"/>
                </a:cubicBezTo>
                <a:cubicBezTo>
                  <a:pt x="7952426" y="11285"/>
                  <a:pt x="7981988" y="14552"/>
                  <a:pt x="7981988" y="14552"/>
                </a:cubicBezTo>
                <a:cubicBezTo>
                  <a:pt x="7981992" y="11278"/>
                  <a:pt x="7986223" y="11278"/>
                  <a:pt x="7990452" y="11278"/>
                </a:cubicBezTo>
                <a:cubicBezTo>
                  <a:pt x="7998917" y="11278"/>
                  <a:pt x="8003149" y="11278"/>
                  <a:pt x="8007381" y="11278"/>
                </a:cubicBezTo>
                <a:lnTo>
                  <a:pt x="8024310" y="11278"/>
                </a:lnTo>
                <a:cubicBezTo>
                  <a:pt x="8024310" y="8004"/>
                  <a:pt x="8028542" y="8004"/>
                  <a:pt x="8028542" y="4730"/>
                </a:cubicBezTo>
                <a:cubicBezTo>
                  <a:pt x="8037007" y="4730"/>
                  <a:pt x="8049704" y="4730"/>
                  <a:pt x="8058168" y="4730"/>
                </a:cubicBezTo>
                <a:cubicBezTo>
                  <a:pt x="8062400" y="8004"/>
                  <a:pt x="8062400" y="8004"/>
                  <a:pt x="8062400" y="11278"/>
                </a:cubicBezTo>
                <a:lnTo>
                  <a:pt x="8070865" y="8004"/>
                </a:lnTo>
                <a:cubicBezTo>
                  <a:pt x="8075097" y="11278"/>
                  <a:pt x="8075097" y="11278"/>
                  <a:pt x="8075097" y="14552"/>
                </a:cubicBezTo>
                <a:cubicBezTo>
                  <a:pt x="8083561" y="11278"/>
                  <a:pt x="8083561" y="8004"/>
                  <a:pt x="8083561" y="1455"/>
                </a:cubicBezTo>
                <a:cubicBezTo>
                  <a:pt x="8092026" y="4730"/>
                  <a:pt x="8092026" y="8004"/>
                  <a:pt x="8096258" y="8004"/>
                </a:cubicBezTo>
                <a:cubicBezTo>
                  <a:pt x="8096299" y="8004"/>
                  <a:pt x="8100511" y="8004"/>
                  <a:pt x="8104723" y="8004"/>
                </a:cubicBezTo>
                <a:cubicBezTo>
                  <a:pt x="8117419" y="11278"/>
                  <a:pt x="8130116" y="8004"/>
                  <a:pt x="8147045" y="8004"/>
                </a:cubicBezTo>
                <a:cubicBezTo>
                  <a:pt x="8151277" y="11278"/>
                  <a:pt x="8155509" y="8004"/>
                  <a:pt x="8159742" y="8004"/>
                </a:cubicBezTo>
                <a:cubicBezTo>
                  <a:pt x="8176670" y="14552"/>
                  <a:pt x="8197832" y="11278"/>
                  <a:pt x="8202064" y="11278"/>
                </a:cubicBezTo>
                <a:cubicBezTo>
                  <a:pt x="8210528" y="11278"/>
                  <a:pt x="8210528" y="17826"/>
                  <a:pt x="8218993" y="14552"/>
                </a:cubicBezTo>
                <a:lnTo>
                  <a:pt x="8223225" y="11278"/>
                </a:lnTo>
                <a:cubicBezTo>
                  <a:pt x="8235922" y="8004"/>
                  <a:pt x="8235922" y="17826"/>
                  <a:pt x="8257083" y="14552"/>
                </a:cubicBezTo>
                <a:cubicBezTo>
                  <a:pt x="8261315" y="14552"/>
                  <a:pt x="8265547" y="14552"/>
                  <a:pt x="8274012" y="14552"/>
                </a:cubicBezTo>
                <a:cubicBezTo>
                  <a:pt x="8282476" y="11278"/>
                  <a:pt x="8290941" y="11278"/>
                  <a:pt x="8299405" y="11278"/>
                </a:cubicBezTo>
                <a:cubicBezTo>
                  <a:pt x="8299405" y="11285"/>
                  <a:pt x="8299405" y="11432"/>
                  <a:pt x="8299405" y="14552"/>
                </a:cubicBezTo>
                <a:cubicBezTo>
                  <a:pt x="8299415" y="14552"/>
                  <a:pt x="8299606" y="14552"/>
                  <a:pt x="8303637" y="14552"/>
                </a:cubicBezTo>
                <a:cubicBezTo>
                  <a:pt x="8316334" y="11278"/>
                  <a:pt x="8329031" y="14552"/>
                  <a:pt x="8341727" y="14552"/>
                </a:cubicBezTo>
                <a:lnTo>
                  <a:pt x="8345960" y="11278"/>
                </a:lnTo>
                <a:cubicBezTo>
                  <a:pt x="8354424" y="11278"/>
                  <a:pt x="8358656" y="11278"/>
                  <a:pt x="8367121" y="11278"/>
                </a:cubicBezTo>
                <a:cubicBezTo>
                  <a:pt x="8367121" y="11285"/>
                  <a:pt x="8367121" y="11432"/>
                  <a:pt x="8367121" y="14552"/>
                </a:cubicBezTo>
                <a:lnTo>
                  <a:pt x="8388282" y="14552"/>
                </a:lnTo>
                <a:lnTo>
                  <a:pt x="8396746" y="8004"/>
                </a:lnTo>
                <a:cubicBezTo>
                  <a:pt x="8409443" y="4730"/>
                  <a:pt x="8439069" y="8004"/>
                  <a:pt x="8460230" y="8004"/>
                </a:cubicBezTo>
                <a:cubicBezTo>
                  <a:pt x="8472926" y="8004"/>
                  <a:pt x="8468694" y="8004"/>
                  <a:pt x="8477159" y="11278"/>
                </a:cubicBezTo>
                <a:lnTo>
                  <a:pt x="8485623" y="1455"/>
                </a:lnTo>
                <a:cubicBezTo>
                  <a:pt x="8489855" y="4730"/>
                  <a:pt x="8489855" y="8004"/>
                  <a:pt x="8489855" y="11278"/>
                </a:cubicBezTo>
                <a:cubicBezTo>
                  <a:pt x="8502552" y="14552"/>
                  <a:pt x="8511016" y="8004"/>
                  <a:pt x="8527945" y="11278"/>
                </a:cubicBezTo>
                <a:cubicBezTo>
                  <a:pt x="8527945" y="11285"/>
                  <a:pt x="8527945" y="11432"/>
                  <a:pt x="8527945" y="14552"/>
                </a:cubicBezTo>
                <a:lnTo>
                  <a:pt x="8536410" y="11278"/>
                </a:lnTo>
                <a:lnTo>
                  <a:pt x="8543816" y="13734"/>
                </a:lnTo>
                <a:cubicBezTo>
                  <a:pt x="8544874" y="12915"/>
                  <a:pt x="8544874" y="11278"/>
                  <a:pt x="8544874" y="11278"/>
                </a:cubicBezTo>
                <a:cubicBezTo>
                  <a:pt x="8561803" y="11278"/>
                  <a:pt x="8578732" y="8004"/>
                  <a:pt x="8595661" y="8004"/>
                </a:cubicBezTo>
                <a:cubicBezTo>
                  <a:pt x="8595668" y="11278"/>
                  <a:pt x="8595835" y="11278"/>
                  <a:pt x="8599893" y="11278"/>
                </a:cubicBezTo>
                <a:cubicBezTo>
                  <a:pt x="8599893" y="8004"/>
                  <a:pt x="8604126" y="4730"/>
                  <a:pt x="8608358" y="1455"/>
                </a:cubicBezTo>
                <a:cubicBezTo>
                  <a:pt x="8608369" y="1455"/>
                  <a:pt x="8608572" y="1455"/>
                  <a:pt x="8612590" y="1455"/>
                </a:cubicBezTo>
                <a:cubicBezTo>
                  <a:pt x="8616822" y="4730"/>
                  <a:pt x="8625287" y="4730"/>
                  <a:pt x="8633751" y="4730"/>
                </a:cubicBezTo>
                <a:cubicBezTo>
                  <a:pt x="8633751" y="4722"/>
                  <a:pt x="8633751" y="4563"/>
                  <a:pt x="8633751" y="1455"/>
                </a:cubicBezTo>
                <a:lnTo>
                  <a:pt x="8641158" y="3093"/>
                </a:lnTo>
                <a:cubicBezTo>
                  <a:pt x="8650680" y="4730"/>
                  <a:pt x="8659145" y="4730"/>
                  <a:pt x="8667609" y="1455"/>
                </a:cubicBezTo>
                <a:lnTo>
                  <a:pt x="8684538" y="8004"/>
                </a:lnTo>
                <a:lnTo>
                  <a:pt x="8684538" y="1455"/>
                </a:lnTo>
                <a:cubicBezTo>
                  <a:pt x="8693002" y="1455"/>
                  <a:pt x="8701467" y="1455"/>
                  <a:pt x="8709931" y="1455"/>
                </a:cubicBezTo>
                <a:cubicBezTo>
                  <a:pt x="8709931" y="4730"/>
                  <a:pt x="8709931" y="8004"/>
                  <a:pt x="8709931" y="11278"/>
                </a:cubicBezTo>
                <a:cubicBezTo>
                  <a:pt x="8726860" y="11278"/>
                  <a:pt x="8739557" y="11278"/>
                  <a:pt x="8756486" y="11278"/>
                </a:cubicBezTo>
                <a:cubicBezTo>
                  <a:pt x="8756486" y="11285"/>
                  <a:pt x="8756486" y="11432"/>
                  <a:pt x="8756486" y="14552"/>
                </a:cubicBezTo>
                <a:cubicBezTo>
                  <a:pt x="8756517" y="14552"/>
                  <a:pt x="8760734" y="14552"/>
                  <a:pt x="8764950" y="14552"/>
                </a:cubicBezTo>
                <a:cubicBezTo>
                  <a:pt x="8777647" y="14552"/>
                  <a:pt x="8786111" y="14552"/>
                  <a:pt x="8794576" y="14552"/>
                </a:cubicBezTo>
                <a:lnTo>
                  <a:pt x="8811505" y="14552"/>
                </a:lnTo>
                <a:cubicBezTo>
                  <a:pt x="8819969" y="11278"/>
                  <a:pt x="8828434" y="11278"/>
                  <a:pt x="8836898" y="11278"/>
                </a:cubicBezTo>
                <a:cubicBezTo>
                  <a:pt x="8836898" y="11285"/>
                  <a:pt x="8836898" y="11432"/>
                  <a:pt x="8836898" y="14552"/>
                </a:cubicBezTo>
                <a:lnTo>
                  <a:pt x="8844305" y="11278"/>
                </a:lnTo>
                <a:cubicBezTo>
                  <a:pt x="8845363" y="10460"/>
                  <a:pt x="8845363" y="9641"/>
                  <a:pt x="8845363" y="8004"/>
                </a:cubicBezTo>
                <a:cubicBezTo>
                  <a:pt x="8862292" y="4730"/>
                  <a:pt x="8883453" y="11278"/>
                  <a:pt x="8896149" y="14552"/>
                </a:cubicBezTo>
                <a:cubicBezTo>
                  <a:pt x="8896160" y="14552"/>
                  <a:pt x="8896362" y="14552"/>
                  <a:pt x="8900382" y="14552"/>
                </a:cubicBezTo>
                <a:cubicBezTo>
                  <a:pt x="8900393" y="14552"/>
                  <a:pt x="8900600" y="14552"/>
                  <a:pt x="8904614" y="14552"/>
                </a:cubicBezTo>
                <a:cubicBezTo>
                  <a:pt x="8917311" y="11278"/>
                  <a:pt x="8930007" y="11278"/>
                  <a:pt x="8942704" y="11278"/>
                </a:cubicBezTo>
                <a:cubicBezTo>
                  <a:pt x="8942704" y="8004"/>
                  <a:pt x="8942704" y="4730"/>
                  <a:pt x="8946936" y="1455"/>
                </a:cubicBezTo>
                <a:lnTo>
                  <a:pt x="8955401" y="11278"/>
                </a:lnTo>
                <a:cubicBezTo>
                  <a:pt x="8959633" y="11278"/>
                  <a:pt x="8959633" y="11278"/>
                  <a:pt x="8963865" y="11278"/>
                </a:cubicBezTo>
                <a:cubicBezTo>
                  <a:pt x="8965981" y="6367"/>
                  <a:pt x="8965981" y="6367"/>
                  <a:pt x="8968097" y="4730"/>
                </a:cubicBezTo>
                <a:cubicBezTo>
                  <a:pt x="8968097" y="4722"/>
                  <a:pt x="8968097" y="4563"/>
                  <a:pt x="8968097" y="1455"/>
                </a:cubicBezTo>
                <a:cubicBezTo>
                  <a:pt x="8972330" y="4730"/>
                  <a:pt x="8976562" y="8004"/>
                  <a:pt x="8980794" y="8004"/>
                </a:cubicBezTo>
                <a:cubicBezTo>
                  <a:pt x="8985026" y="8004"/>
                  <a:pt x="8985026" y="4730"/>
                  <a:pt x="8993491" y="4730"/>
                </a:cubicBezTo>
                <a:lnTo>
                  <a:pt x="9010420" y="8004"/>
                </a:lnTo>
                <a:cubicBezTo>
                  <a:pt x="9014652" y="8004"/>
                  <a:pt x="9014652" y="4730"/>
                  <a:pt x="9014652" y="1455"/>
                </a:cubicBezTo>
                <a:cubicBezTo>
                  <a:pt x="9018884" y="4730"/>
                  <a:pt x="9023116" y="4730"/>
                  <a:pt x="9027349" y="4730"/>
                </a:cubicBezTo>
                <a:cubicBezTo>
                  <a:pt x="9031581" y="8004"/>
                  <a:pt x="9035813" y="8004"/>
                  <a:pt x="9040045" y="4730"/>
                </a:cubicBezTo>
                <a:cubicBezTo>
                  <a:pt x="9048510" y="8004"/>
                  <a:pt x="9061206" y="8004"/>
                  <a:pt x="9069671" y="8004"/>
                </a:cubicBezTo>
                <a:cubicBezTo>
                  <a:pt x="9069679" y="11278"/>
                  <a:pt x="9069853" y="11278"/>
                  <a:pt x="9073903" y="11278"/>
                </a:cubicBezTo>
                <a:cubicBezTo>
                  <a:pt x="9082368" y="8004"/>
                  <a:pt x="9090832" y="11278"/>
                  <a:pt x="9099297" y="11278"/>
                </a:cubicBezTo>
                <a:cubicBezTo>
                  <a:pt x="9099297" y="8004"/>
                  <a:pt x="9099297" y="8004"/>
                  <a:pt x="9103529" y="4730"/>
                </a:cubicBezTo>
                <a:cubicBezTo>
                  <a:pt x="9111993" y="4730"/>
                  <a:pt x="9116225" y="4730"/>
                  <a:pt x="9124690" y="1455"/>
                </a:cubicBezTo>
                <a:cubicBezTo>
                  <a:pt x="9128922" y="4730"/>
                  <a:pt x="9128922" y="8004"/>
                  <a:pt x="9133154" y="11278"/>
                </a:cubicBezTo>
                <a:cubicBezTo>
                  <a:pt x="9135271" y="10459"/>
                  <a:pt x="9135271" y="9641"/>
                  <a:pt x="9137387" y="8004"/>
                </a:cubicBezTo>
                <a:cubicBezTo>
                  <a:pt x="9145851" y="8004"/>
                  <a:pt x="9158548" y="11278"/>
                  <a:pt x="9158548" y="11278"/>
                </a:cubicBezTo>
                <a:cubicBezTo>
                  <a:pt x="9171244" y="8004"/>
                  <a:pt x="9179709" y="8004"/>
                  <a:pt x="9188173" y="8004"/>
                </a:cubicBezTo>
                <a:cubicBezTo>
                  <a:pt x="9196638" y="11278"/>
                  <a:pt x="9200870" y="11278"/>
                  <a:pt x="9205102" y="11278"/>
                </a:cubicBezTo>
                <a:cubicBezTo>
                  <a:pt x="9213567" y="8004"/>
                  <a:pt x="9217799" y="8004"/>
                  <a:pt x="9226263" y="8004"/>
                </a:cubicBezTo>
                <a:cubicBezTo>
                  <a:pt x="9238960" y="14552"/>
                  <a:pt x="9247425" y="8004"/>
                  <a:pt x="9260121" y="8004"/>
                </a:cubicBezTo>
                <a:cubicBezTo>
                  <a:pt x="9264354" y="8004"/>
                  <a:pt x="9268586" y="11278"/>
                  <a:pt x="9272818" y="11278"/>
                </a:cubicBezTo>
                <a:cubicBezTo>
                  <a:pt x="9285515" y="8004"/>
                  <a:pt x="9298211" y="11278"/>
                  <a:pt x="9310908" y="11278"/>
                </a:cubicBezTo>
                <a:cubicBezTo>
                  <a:pt x="9315140" y="8004"/>
                  <a:pt x="9315140" y="8004"/>
                  <a:pt x="9319373" y="8004"/>
                </a:cubicBezTo>
                <a:cubicBezTo>
                  <a:pt x="9319373" y="7996"/>
                  <a:pt x="9319373" y="7841"/>
                  <a:pt x="9319373" y="4730"/>
                </a:cubicBezTo>
                <a:cubicBezTo>
                  <a:pt x="9323605" y="8004"/>
                  <a:pt x="9327837" y="8004"/>
                  <a:pt x="9332069" y="8004"/>
                </a:cubicBezTo>
                <a:lnTo>
                  <a:pt x="9340534" y="8004"/>
                </a:lnTo>
                <a:cubicBezTo>
                  <a:pt x="9340534" y="7996"/>
                  <a:pt x="9340534" y="7841"/>
                  <a:pt x="9340534" y="4730"/>
                </a:cubicBezTo>
                <a:lnTo>
                  <a:pt x="9357463" y="8004"/>
                </a:lnTo>
                <a:cubicBezTo>
                  <a:pt x="9365927" y="11278"/>
                  <a:pt x="9378624" y="11278"/>
                  <a:pt x="9387088" y="11278"/>
                </a:cubicBezTo>
                <a:cubicBezTo>
                  <a:pt x="9387088" y="11285"/>
                  <a:pt x="9387088" y="11432"/>
                  <a:pt x="9387088" y="14552"/>
                </a:cubicBezTo>
                <a:cubicBezTo>
                  <a:pt x="9387098" y="14552"/>
                  <a:pt x="9387302" y="14552"/>
                  <a:pt x="9391320" y="14552"/>
                </a:cubicBezTo>
                <a:cubicBezTo>
                  <a:pt x="9395553" y="11278"/>
                  <a:pt x="9399785" y="11278"/>
                  <a:pt x="9404017" y="11278"/>
                </a:cubicBezTo>
                <a:cubicBezTo>
                  <a:pt x="9404025" y="8004"/>
                  <a:pt x="9404203" y="8004"/>
                  <a:pt x="9408249" y="8004"/>
                </a:cubicBezTo>
                <a:cubicBezTo>
                  <a:pt x="9412482" y="11278"/>
                  <a:pt x="9416714" y="11278"/>
                  <a:pt x="9425178" y="11278"/>
                </a:cubicBezTo>
                <a:cubicBezTo>
                  <a:pt x="9425203" y="11298"/>
                  <a:pt x="9429424" y="14552"/>
                  <a:pt x="9433643" y="14552"/>
                </a:cubicBezTo>
                <a:cubicBezTo>
                  <a:pt x="9433643" y="11278"/>
                  <a:pt x="9437875" y="11278"/>
                  <a:pt x="9437875" y="4730"/>
                </a:cubicBezTo>
                <a:cubicBezTo>
                  <a:pt x="9450572" y="8004"/>
                  <a:pt x="9467501" y="8004"/>
                  <a:pt x="9480197" y="8004"/>
                </a:cubicBezTo>
                <a:cubicBezTo>
                  <a:pt x="9480197" y="7996"/>
                  <a:pt x="9480197" y="7841"/>
                  <a:pt x="9480197" y="4730"/>
                </a:cubicBezTo>
                <a:lnTo>
                  <a:pt x="9501358" y="4730"/>
                </a:lnTo>
                <a:cubicBezTo>
                  <a:pt x="9509823" y="8004"/>
                  <a:pt x="9518287" y="8004"/>
                  <a:pt x="9526752" y="8004"/>
                </a:cubicBezTo>
                <a:cubicBezTo>
                  <a:pt x="9543681" y="11278"/>
                  <a:pt x="9556378" y="11278"/>
                  <a:pt x="9569074" y="11278"/>
                </a:cubicBezTo>
                <a:lnTo>
                  <a:pt x="9572676" y="13212"/>
                </a:lnTo>
                <a:lnTo>
                  <a:pt x="9573306" y="14552"/>
                </a:lnTo>
                <a:lnTo>
                  <a:pt x="9581771" y="14552"/>
                </a:lnTo>
                <a:cubicBezTo>
                  <a:pt x="9577326" y="14552"/>
                  <a:pt x="9574438" y="14151"/>
                  <a:pt x="9572676" y="13212"/>
                </a:cubicBezTo>
                <a:cubicBezTo>
                  <a:pt x="9571190" y="9641"/>
                  <a:pt x="9571190" y="9641"/>
                  <a:pt x="9569074" y="8004"/>
                </a:cubicBezTo>
                <a:cubicBezTo>
                  <a:pt x="9570132" y="3093"/>
                  <a:pt x="9571190" y="3093"/>
                  <a:pt x="9573306" y="1455"/>
                </a:cubicBezTo>
                <a:cubicBezTo>
                  <a:pt x="9577539" y="1455"/>
                  <a:pt x="9581771" y="1455"/>
                  <a:pt x="9586003" y="1455"/>
                </a:cubicBezTo>
                <a:cubicBezTo>
                  <a:pt x="9590235" y="4730"/>
                  <a:pt x="9590235" y="4730"/>
                  <a:pt x="9594468" y="1455"/>
                </a:cubicBezTo>
                <a:cubicBezTo>
                  <a:pt x="9598700" y="4730"/>
                  <a:pt x="9598700" y="4730"/>
                  <a:pt x="9602932" y="4730"/>
                </a:cubicBezTo>
                <a:cubicBezTo>
                  <a:pt x="9628325" y="8004"/>
                  <a:pt x="9657951" y="11278"/>
                  <a:pt x="9683344" y="11278"/>
                </a:cubicBezTo>
                <a:cubicBezTo>
                  <a:pt x="9696041" y="8004"/>
                  <a:pt x="9708738" y="14552"/>
                  <a:pt x="9717202" y="14552"/>
                </a:cubicBezTo>
                <a:cubicBezTo>
                  <a:pt x="9721435" y="17826"/>
                  <a:pt x="9717202" y="14552"/>
                  <a:pt x="9721435" y="14552"/>
                </a:cubicBezTo>
                <a:cubicBezTo>
                  <a:pt x="9725667" y="14552"/>
                  <a:pt x="9729899" y="14552"/>
                  <a:pt x="9734131" y="14552"/>
                </a:cubicBezTo>
                <a:cubicBezTo>
                  <a:pt x="9738363" y="14552"/>
                  <a:pt x="9742596" y="14552"/>
                  <a:pt x="9746828" y="14552"/>
                </a:cubicBezTo>
                <a:cubicBezTo>
                  <a:pt x="9755292" y="14552"/>
                  <a:pt x="9759525" y="14552"/>
                  <a:pt x="9767989" y="14552"/>
                </a:cubicBezTo>
                <a:lnTo>
                  <a:pt x="9776454" y="17826"/>
                </a:lnTo>
                <a:cubicBezTo>
                  <a:pt x="9780686" y="17821"/>
                  <a:pt x="9780686" y="17688"/>
                  <a:pt x="9780686" y="14552"/>
                </a:cubicBezTo>
                <a:cubicBezTo>
                  <a:pt x="9789150" y="14552"/>
                  <a:pt x="9793382" y="14552"/>
                  <a:pt x="9801847" y="14552"/>
                </a:cubicBezTo>
                <a:cubicBezTo>
                  <a:pt x="9818776" y="11278"/>
                  <a:pt x="9839937" y="17826"/>
                  <a:pt x="9848401" y="17826"/>
                </a:cubicBezTo>
                <a:cubicBezTo>
                  <a:pt x="9861098" y="14552"/>
                  <a:pt x="9873795" y="14552"/>
                  <a:pt x="9886492" y="14552"/>
                </a:cubicBezTo>
                <a:cubicBezTo>
                  <a:pt x="9886492" y="14523"/>
                  <a:pt x="9886492" y="11263"/>
                  <a:pt x="9886492" y="8004"/>
                </a:cubicBezTo>
                <a:cubicBezTo>
                  <a:pt x="9886515" y="8022"/>
                  <a:pt x="9890736" y="11278"/>
                  <a:pt x="9894956" y="11278"/>
                </a:cubicBezTo>
                <a:cubicBezTo>
                  <a:pt x="9894956" y="8004"/>
                  <a:pt x="9894956" y="8004"/>
                  <a:pt x="9894956" y="4730"/>
                </a:cubicBezTo>
                <a:cubicBezTo>
                  <a:pt x="9894966" y="4730"/>
                  <a:pt x="9895163" y="4730"/>
                  <a:pt x="9899188" y="4730"/>
                </a:cubicBezTo>
                <a:cubicBezTo>
                  <a:pt x="9899188" y="8004"/>
                  <a:pt x="9899188" y="8004"/>
                  <a:pt x="9899188" y="11278"/>
                </a:cubicBezTo>
                <a:cubicBezTo>
                  <a:pt x="9907653" y="11278"/>
                  <a:pt x="9916117" y="11278"/>
                  <a:pt x="9924582" y="14552"/>
                </a:cubicBezTo>
                <a:cubicBezTo>
                  <a:pt x="9933046" y="11278"/>
                  <a:pt x="9945743" y="11278"/>
                  <a:pt x="9954207" y="11278"/>
                </a:cubicBezTo>
                <a:cubicBezTo>
                  <a:pt x="9954207" y="11285"/>
                  <a:pt x="9954207" y="11432"/>
                  <a:pt x="9954207" y="14552"/>
                </a:cubicBezTo>
                <a:lnTo>
                  <a:pt x="9962672" y="14552"/>
                </a:lnTo>
                <a:cubicBezTo>
                  <a:pt x="9971136" y="14552"/>
                  <a:pt x="9979601" y="14552"/>
                  <a:pt x="9988065" y="14552"/>
                </a:cubicBezTo>
                <a:cubicBezTo>
                  <a:pt x="9988065" y="14513"/>
                  <a:pt x="9988078" y="8014"/>
                  <a:pt x="9992297" y="11278"/>
                </a:cubicBezTo>
                <a:cubicBezTo>
                  <a:pt x="9992297" y="11285"/>
                  <a:pt x="9992297" y="11432"/>
                  <a:pt x="9992297" y="14552"/>
                </a:cubicBezTo>
                <a:cubicBezTo>
                  <a:pt x="10013458" y="11278"/>
                  <a:pt x="10021923" y="17826"/>
                  <a:pt x="10043084" y="14552"/>
                </a:cubicBezTo>
                <a:cubicBezTo>
                  <a:pt x="10051549" y="11278"/>
                  <a:pt x="10060013" y="11278"/>
                  <a:pt x="10068477" y="14552"/>
                </a:cubicBezTo>
                <a:cubicBezTo>
                  <a:pt x="10072710" y="11278"/>
                  <a:pt x="10076942" y="11278"/>
                  <a:pt x="10081174" y="11278"/>
                </a:cubicBezTo>
                <a:cubicBezTo>
                  <a:pt x="10085406" y="8004"/>
                  <a:pt x="10089639" y="8004"/>
                  <a:pt x="10093871" y="8004"/>
                </a:cubicBezTo>
                <a:cubicBezTo>
                  <a:pt x="10093871" y="7996"/>
                  <a:pt x="10093871" y="7841"/>
                  <a:pt x="10093871" y="4730"/>
                </a:cubicBezTo>
                <a:lnTo>
                  <a:pt x="10101277" y="6367"/>
                </a:lnTo>
                <a:cubicBezTo>
                  <a:pt x="10110800" y="8004"/>
                  <a:pt x="10119264" y="8004"/>
                  <a:pt x="10127729" y="4730"/>
                </a:cubicBezTo>
                <a:lnTo>
                  <a:pt x="10136193" y="8004"/>
                </a:lnTo>
                <a:lnTo>
                  <a:pt x="10144658" y="8004"/>
                </a:lnTo>
                <a:cubicBezTo>
                  <a:pt x="10148890" y="8004"/>
                  <a:pt x="10153122" y="11278"/>
                  <a:pt x="10157354" y="11278"/>
                </a:cubicBezTo>
                <a:cubicBezTo>
                  <a:pt x="10159471" y="6367"/>
                  <a:pt x="10159471" y="6367"/>
                  <a:pt x="10161587" y="4730"/>
                </a:cubicBezTo>
                <a:cubicBezTo>
                  <a:pt x="10161587" y="4722"/>
                  <a:pt x="10161587" y="4563"/>
                  <a:pt x="10161587" y="1455"/>
                </a:cubicBezTo>
                <a:cubicBezTo>
                  <a:pt x="10170051" y="4730"/>
                  <a:pt x="10174283" y="4730"/>
                  <a:pt x="10182748" y="4730"/>
                </a:cubicBezTo>
                <a:cubicBezTo>
                  <a:pt x="10182748" y="8004"/>
                  <a:pt x="10182748" y="8004"/>
                  <a:pt x="10186980" y="11278"/>
                </a:cubicBezTo>
                <a:cubicBezTo>
                  <a:pt x="10187040" y="11274"/>
                  <a:pt x="10233542" y="8004"/>
                  <a:pt x="10246231" y="8004"/>
                </a:cubicBezTo>
                <a:lnTo>
                  <a:pt x="10250463" y="1455"/>
                </a:lnTo>
                <a:cubicBezTo>
                  <a:pt x="10254696" y="1455"/>
                  <a:pt x="10258928" y="1455"/>
                  <a:pt x="10263160" y="1455"/>
                </a:cubicBezTo>
                <a:cubicBezTo>
                  <a:pt x="10267392" y="4730"/>
                  <a:pt x="10267392" y="4730"/>
                  <a:pt x="10267392" y="11278"/>
                </a:cubicBezTo>
                <a:cubicBezTo>
                  <a:pt x="10271625" y="8004"/>
                  <a:pt x="10271625" y="4730"/>
                  <a:pt x="10275857" y="1455"/>
                </a:cubicBezTo>
                <a:lnTo>
                  <a:pt x="10281676" y="1455"/>
                </a:lnTo>
                <a:cubicBezTo>
                  <a:pt x="10282205" y="2274"/>
                  <a:pt x="10282205" y="3093"/>
                  <a:pt x="10284321" y="1455"/>
                </a:cubicBezTo>
                <a:lnTo>
                  <a:pt x="10304953" y="2683"/>
                </a:lnTo>
                <a:cubicBezTo>
                  <a:pt x="10308657" y="3911"/>
                  <a:pt x="10309715" y="6367"/>
                  <a:pt x="10309715" y="11278"/>
                </a:cubicBezTo>
                <a:lnTo>
                  <a:pt x="10318179" y="11278"/>
                </a:lnTo>
                <a:cubicBezTo>
                  <a:pt x="10318179" y="8004"/>
                  <a:pt x="10318179" y="8004"/>
                  <a:pt x="10318179" y="4730"/>
                </a:cubicBezTo>
                <a:cubicBezTo>
                  <a:pt x="10322411" y="8004"/>
                  <a:pt x="10360501" y="11278"/>
                  <a:pt x="10373198" y="8004"/>
                </a:cubicBezTo>
                <a:cubicBezTo>
                  <a:pt x="10373198" y="7996"/>
                  <a:pt x="10373198" y="7841"/>
                  <a:pt x="10373198" y="4730"/>
                </a:cubicBezTo>
                <a:cubicBezTo>
                  <a:pt x="10394359" y="1455"/>
                  <a:pt x="10398591" y="14552"/>
                  <a:pt x="10423985" y="11278"/>
                </a:cubicBezTo>
                <a:cubicBezTo>
                  <a:pt x="10432449" y="8004"/>
                  <a:pt x="10436682" y="11278"/>
                  <a:pt x="10445146" y="11278"/>
                </a:cubicBezTo>
                <a:cubicBezTo>
                  <a:pt x="10449378" y="11278"/>
                  <a:pt x="10445146" y="8004"/>
                  <a:pt x="10453610" y="8004"/>
                </a:cubicBezTo>
                <a:cubicBezTo>
                  <a:pt x="10466307" y="8004"/>
                  <a:pt x="10470539" y="8004"/>
                  <a:pt x="10474772" y="8004"/>
                </a:cubicBezTo>
                <a:lnTo>
                  <a:pt x="10487468" y="8004"/>
                </a:lnTo>
                <a:cubicBezTo>
                  <a:pt x="10500165" y="8004"/>
                  <a:pt x="10508629" y="8004"/>
                  <a:pt x="10517094" y="4730"/>
                </a:cubicBezTo>
                <a:cubicBezTo>
                  <a:pt x="10517094" y="8004"/>
                  <a:pt x="10517094" y="8004"/>
                  <a:pt x="10521326" y="11278"/>
                </a:cubicBezTo>
                <a:cubicBezTo>
                  <a:pt x="10525558" y="11278"/>
                  <a:pt x="10529791" y="8004"/>
                  <a:pt x="10538255" y="8004"/>
                </a:cubicBezTo>
                <a:cubicBezTo>
                  <a:pt x="10538255" y="11278"/>
                  <a:pt x="10538255" y="11278"/>
                  <a:pt x="10538255" y="14552"/>
                </a:cubicBezTo>
                <a:cubicBezTo>
                  <a:pt x="10546720" y="11278"/>
                  <a:pt x="10567881" y="8004"/>
                  <a:pt x="10584810" y="11278"/>
                </a:cubicBezTo>
                <a:cubicBezTo>
                  <a:pt x="10584810" y="11301"/>
                  <a:pt x="10584854" y="14552"/>
                  <a:pt x="10597506" y="14552"/>
                </a:cubicBezTo>
                <a:cubicBezTo>
                  <a:pt x="10597534" y="14531"/>
                  <a:pt x="10601753" y="11278"/>
                  <a:pt x="10605971" y="11278"/>
                </a:cubicBezTo>
                <a:cubicBezTo>
                  <a:pt x="10605971" y="11285"/>
                  <a:pt x="10605971" y="11432"/>
                  <a:pt x="10605971" y="14552"/>
                </a:cubicBezTo>
                <a:cubicBezTo>
                  <a:pt x="10610203" y="14552"/>
                  <a:pt x="10614435" y="14552"/>
                  <a:pt x="10618667" y="14552"/>
                </a:cubicBezTo>
                <a:lnTo>
                  <a:pt x="10627132" y="8004"/>
                </a:lnTo>
                <a:cubicBezTo>
                  <a:pt x="10639829" y="8004"/>
                  <a:pt x="10656758" y="11278"/>
                  <a:pt x="10669454" y="11278"/>
                </a:cubicBezTo>
                <a:cubicBezTo>
                  <a:pt x="10669454" y="8004"/>
                  <a:pt x="10669454" y="8004"/>
                  <a:pt x="10669454" y="4730"/>
                </a:cubicBezTo>
                <a:cubicBezTo>
                  <a:pt x="10673686" y="4730"/>
                  <a:pt x="10686383" y="8004"/>
                  <a:pt x="10686383" y="8004"/>
                </a:cubicBezTo>
                <a:cubicBezTo>
                  <a:pt x="10686383" y="7996"/>
                  <a:pt x="10686383" y="7841"/>
                  <a:pt x="10686383" y="4730"/>
                </a:cubicBezTo>
                <a:cubicBezTo>
                  <a:pt x="10690615" y="4730"/>
                  <a:pt x="10699080" y="4730"/>
                  <a:pt x="10707544" y="1455"/>
                </a:cubicBezTo>
                <a:cubicBezTo>
                  <a:pt x="10711777" y="4730"/>
                  <a:pt x="10711777" y="4730"/>
                  <a:pt x="10716009" y="4730"/>
                </a:cubicBezTo>
                <a:cubicBezTo>
                  <a:pt x="10720241" y="8004"/>
                  <a:pt x="10724473" y="8004"/>
                  <a:pt x="10728705" y="8004"/>
                </a:cubicBezTo>
                <a:cubicBezTo>
                  <a:pt x="10749867" y="11278"/>
                  <a:pt x="10762563" y="11278"/>
                  <a:pt x="10775260" y="11278"/>
                </a:cubicBezTo>
                <a:cubicBezTo>
                  <a:pt x="10779492" y="11278"/>
                  <a:pt x="10783724" y="1455"/>
                  <a:pt x="10787957" y="1455"/>
                </a:cubicBezTo>
                <a:lnTo>
                  <a:pt x="10792189" y="8004"/>
                </a:lnTo>
                <a:lnTo>
                  <a:pt x="10796421" y="4730"/>
                </a:lnTo>
                <a:lnTo>
                  <a:pt x="10804886" y="8004"/>
                </a:lnTo>
                <a:cubicBezTo>
                  <a:pt x="10809118" y="8004"/>
                  <a:pt x="10813350" y="8004"/>
                  <a:pt x="10817582" y="4730"/>
                </a:cubicBezTo>
                <a:cubicBezTo>
                  <a:pt x="10830279" y="11278"/>
                  <a:pt x="10851440" y="8004"/>
                  <a:pt x="10859905" y="4730"/>
                </a:cubicBezTo>
                <a:cubicBezTo>
                  <a:pt x="10859905" y="8004"/>
                  <a:pt x="10859905" y="8004"/>
                  <a:pt x="10859905" y="11278"/>
                </a:cubicBezTo>
                <a:cubicBezTo>
                  <a:pt x="10872601" y="11278"/>
                  <a:pt x="10889530" y="8004"/>
                  <a:pt x="10906459" y="11278"/>
                </a:cubicBezTo>
                <a:cubicBezTo>
                  <a:pt x="10906459" y="11285"/>
                  <a:pt x="10906459" y="11432"/>
                  <a:pt x="10906459" y="14552"/>
                </a:cubicBezTo>
                <a:cubicBezTo>
                  <a:pt x="10914924" y="14552"/>
                  <a:pt x="10931853" y="17826"/>
                  <a:pt x="10944549" y="14552"/>
                </a:cubicBezTo>
                <a:lnTo>
                  <a:pt x="10955659" y="13324"/>
                </a:lnTo>
                <a:lnTo>
                  <a:pt x="10969943" y="8004"/>
                </a:lnTo>
                <a:cubicBezTo>
                  <a:pt x="10978407" y="8004"/>
                  <a:pt x="10978407" y="11278"/>
                  <a:pt x="10991104" y="11278"/>
                </a:cubicBezTo>
                <a:cubicBezTo>
                  <a:pt x="10999568" y="8004"/>
                  <a:pt x="11008033" y="8004"/>
                  <a:pt x="11020729" y="8004"/>
                </a:cubicBezTo>
                <a:cubicBezTo>
                  <a:pt x="11024962" y="8004"/>
                  <a:pt x="11016497" y="11278"/>
                  <a:pt x="11024962" y="11278"/>
                </a:cubicBezTo>
                <a:cubicBezTo>
                  <a:pt x="11024962" y="11231"/>
                  <a:pt x="11025008" y="4730"/>
                  <a:pt x="11037658" y="4730"/>
                </a:cubicBezTo>
                <a:cubicBezTo>
                  <a:pt x="11041891" y="8004"/>
                  <a:pt x="11041891" y="8004"/>
                  <a:pt x="11046123" y="8004"/>
                </a:cubicBezTo>
                <a:cubicBezTo>
                  <a:pt x="11046123" y="11278"/>
                  <a:pt x="11050355" y="11278"/>
                  <a:pt x="11050355" y="14552"/>
                </a:cubicBezTo>
                <a:cubicBezTo>
                  <a:pt x="11054587" y="11278"/>
                  <a:pt x="11058819" y="8004"/>
                  <a:pt x="11067284" y="11278"/>
                </a:cubicBezTo>
                <a:cubicBezTo>
                  <a:pt x="11067305" y="11294"/>
                  <a:pt x="11071537" y="14552"/>
                  <a:pt x="11079981" y="14552"/>
                </a:cubicBezTo>
                <a:cubicBezTo>
                  <a:pt x="11083155" y="11278"/>
                  <a:pt x="11082097" y="11278"/>
                  <a:pt x="11084213" y="11278"/>
                </a:cubicBezTo>
                <a:cubicBezTo>
                  <a:pt x="11084213" y="11285"/>
                  <a:pt x="11084213" y="11432"/>
                  <a:pt x="11084213" y="14552"/>
                </a:cubicBezTo>
                <a:cubicBezTo>
                  <a:pt x="11096910" y="11278"/>
                  <a:pt x="11105374" y="11278"/>
                  <a:pt x="11113838" y="11278"/>
                </a:cubicBezTo>
                <a:cubicBezTo>
                  <a:pt x="11113838" y="11285"/>
                  <a:pt x="11113838" y="11432"/>
                  <a:pt x="11113838" y="14552"/>
                </a:cubicBezTo>
                <a:lnTo>
                  <a:pt x="11121245" y="11278"/>
                </a:lnTo>
                <a:cubicBezTo>
                  <a:pt x="11122303" y="10460"/>
                  <a:pt x="11122303" y="9641"/>
                  <a:pt x="11122303" y="8004"/>
                </a:cubicBezTo>
                <a:lnTo>
                  <a:pt x="11139232" y="11278"/>
                </a:lnTo>
                <a:cubicBezTo>
                  <a:pt x="11139232" y="11285"/>
                  <a:pt x="11139232" y="11432"/>
                  <a:pt x="11139232" y="14552"/>
                </a:cubicBezTo>
                <a:cubicBezTo>
                  <a:pt x="11143464" y="11278"/>
                  <a:pt x="11147696" y="11278"/>
                  <a:pt x="11151929" y="11278"/>
                </a:cubicBezTo>
                <a:lnTo>
                  <a:pt x="11164625" y="14552"/>
                </a:lnTo>
                <a:cubicBezTo>
                  <a:pt x="11168857" y="11278"/>
                  <a:pt x="11173090" y="11278"/>
                  <a:pt x="11177322" y="11278"/>
                </a:cubicBezTo>
                <a:cubicBezTo>
                  <a:pt x="11177322" y="11285"/>
                  <a:pt x="11177322" y="11432"/>
                  <a:pt x="11177322" y="14552"/>
                </a:cubicBezTo>
                <a:cubicBezTo>
                  <a:pt x="11181554" y="11278"/>
                  <a:pt x="11190019" y="11278"/>
                  <a:pt x="11198483" y="11278"/>
                </a:cubicBezTo>
                <a:cubicBezTo>
                  <a:pt x="11198483" y="11285"/>
                  <a:pt x="11198483" y="11432"/>
                  <a:pt x="11198483" y="14552"/>
                </a:cubicBezTo>
                <a:cubicBezTo>
                  <a:pt x="11202715" y="14552"/>
                  <a:pt x="11202715" y="14552"/>
                  <a:pt x="11206948" y="14552"/>
                </a:cubicBezTo>
                <a:cubicBezTo>
                  <a:pt x="11215412" y="11278"/>
                  <a:pt x="11219644" y="11278"/>
                  <a:pt x="11228109" y="11278"/>
                </a:cubicBezTo>
                <a:cubicBezTo>
                  <a:pt x="11231283" y="8822"/>
                  <a:pt x="11230225" y="8004"/>
                  <a:pt x="11232341" y="8004"/>
                </a:cubicBezTo>
                <a:cubicBezTo>
                  <a:pt x="11236573" y="8004"/>
                  <a:pt x="11240805" y="14552"/>
                  <a:pt x="11249270" y="11278"/>
                </a:cubicBezTo>
                <a:cubicBezTo>
                  <a:pt x="11253502" y="8004"/>
                  <a:pt x="11253502" y="8004"/>
                  <a:pt x="11253502" y="4730"/>
                </a:cubicBezTo>
                <a:cubicBezTo>
                  <a:pt x="11261967" y="4730"/>
                  <a:pt x="11266199" y="4730"/>
                  <a:pt x="11270431" y="4730"/>
                </a:cubicBezTo>
                <a:cubicBezTo>
                  <a:pt x="11270431" y="4722"/>
                  <a:pt x="11270431" y="4563"/>
                  <a:pt x="11270431" y="1455"/>
                </a:cubicBezTo>
                <a:cubicBezTo>
                  <a:pt x="11278896" y="4730"/>
                  <a:pt x="11283128" y="4730"/>
                  <a:pt x="11287360" y="4730"/>
                </a:cubicBezTo>
                <a:cubicBezTo>
                  <a:pt x="11295824" y="8004"/>
                  <a:pt x="11304289" y="8004"/>
                  <a:pt x="11312753" y="8004"/>
                </a:cubicBezTo>
                <a:cubicBezTo>
                  <a:pt x="11312753" y="7996"/>
                  <a:pt x="11312753" y="7841"/>
                  <a:pt x="11312753" y="4730"/>
                </a:cubicBezTo>
                <a:cubicBezTo>
                  <a:pt x="11312763" y="4730"/>
                  <a:pt x="11312959" y="4730"/>
                  <a:pt x="11316986" y="4730"/>
                </a:cubicBezTo>
                <a:lnTo>
                  <a:pt x="11321747" y="10050"/>
                </a:lnTo>
                <a:cubicBezTo>
                  <a:pt x="11322276" y="10460"/>
                  <a:pt x="11323334" y="9641"/>
                  <a:pt x="11329682" y="8004"/>
                </a:cubicBezTo>
                <a:cubicBezTo>
                  <a:pt x="11329682" y="7996"/>
                  <a:pt x="11329682" y="7841"/>
                  <a:pt x="11329682" y="4730"/>
                </a:cubicBezTo>
                <a:cubicBezTo>
                  <a:pt x="11329692" y="4730"/>
                  <a:pt x="11329885" y="4730"/>
                  <a:pt x="11333915" y="4730"/>
                </a:cubicBezTo>
                <a:cubicBezTo>
                  <a:pt x="11338147" y="8004"/>
                  <a:pt x="11346611" y="8004"/>
                  <a:pt x="11355076" y="8004"/>
                </a:cubicBezTo>
                <a:cubicBezTo>
                  <a:pt x="11359308" y="11278"/>
                  <a:pt x="11363540" y="8004"/>
                  <a:pt x="11372005" y="8004"/>
                </a:cubicBezTo>
                <a:cubicBezTo>
                  <a:pt x="11376237" y="11278"/>
                  <a:pt x="11380469" y="11278"/>
                  <a:pt x="11384701" y="11278"/>
                </a:cubicBezTo>
                <a:cubicBezTo>
                  <a:pt x="11384701" y="11285"/>
                  <a:pt x="11384701" y="11432"/>
                  <a:pt x="11384701" y="14552"/>
                </a:cubicBezTo>
                <a:cubicBezTo>
                  <a:pt x="11393166" y="14552"/>
                  <a:pt x="11397398" y="11278"/>
                  <a:pt x="11401630" y="11278"/>
                </a:cubicBezTo>
                <a:cubicBezTo>
                  <a:pt x="11401630" y="11285"/>
                  <a:pt x="11401630" y="11432"/>
                  <a:pt x="11401630" y="14552"/>
                </a:cubicBezTo>
                <a:cubicBezTo>
                  <a:pt x="11410095" y="14552"/>
                  <a:pt x="11414327" y="14552"/>
                  <a:pt x="11418559" y="14552"/>
                </a:cubicBezTo>
                <a:cubicBezTo>
                  <a:pt x="11422791" y="14552"/>
                  <a:pt x="11427024" y="14552"/>
                  <a:pt x="11431256" y="14552"/>
                </a:cubicBezTo>
                <a:lnTo>
                  <a:pt x="11439720" y="11278"/>
                </a:lnTo>
                <a:cubicBezTo>
                  <a:pt x="11439720" y="8004"/>
                  <a:pt x="11439720" y="8004"/>
                  <a:pt x="11439720" y="4730"/>
                </a:cubicBezTo>
                <a:cubicBezTo>
                  <a:pt x="11456649" y="11278"/>
                  <a:pt x="11460881" y="4730"/>
                  <a:pt x="11473578" y="4730"/>
                </a:cubicBezTo>
                <a:cubicBezTo>
                  <a:pt x="11477810" y="8004"/>
                  <a:pt x="11486275" y="8004"/>
                  <a:pt x="11494739" y="8004"/>
                </a:cubicBezTo>
                <a:cubicBezTo>
                  <a:pt x="11494739" y="4730"/>
                  <a:pt x="11494739" y="1455"/>
                  <a:pt x="11498972" y="1455"/>
                </a:cubicBezTo>
                <a:cubicBezTo>
                  <a:pt x="11503204" y="1455"/>
                  <a:pt x="11511668" y="1455"/>
                  <a:pt x="11520133" y="1455"/>
                </a:cubicBezTo>
                <a:cubicBezTo>
                  <a:pt x="11522249" y="3093"/>
                  <a:pt x="11522249" y="3093"/>
                  <a:pt x="11524365" y="4730"/>
                </a:cubicBezTo>
                <a:cubicBezTo>
                  <a:pt x="11537062" y="11278"/>
                  <a:pt x="11549758" y="8004"/>
                  <a:pt x="11566687" y="11278"/>
                </a:cubicBezTo>
                <a:cubicBezTo>
                  <a:pt x="11566687" y="11285"/>
                  <a:pt x="11566687" y="11432"/>
                  <a:pt x="11566687" y="14552"/>
                </a:cubicBezTo>
                <a:lnTo>
                  <a:pt x="11574094" y="10050"/>
                </a:lnTo>
                <a:cubicBezTo>
                  <a:pt x="11579384" y="8004"/>
                  <a:pt x="11583616" y="8004"/>
                  <a:pt x="11587848" y="8004"/>
                </a:cubicBezTo>
                <a:cubicBezTo>
                  <a:pt x="11587848" y="7996"/>
                  <a:pt x="11587848" y="7841"/>
                  <a:pt x="11587848" y="4730"/>
                </a:cubicBezTo>
                <a:cubicBezTo>
                  <a:pt x="11609010" y="8004"/>
                  <a:pt x="11630171" y="8004"/>
                  <a:pt x="11651332" y="8004"/>
                </a:cubicBezTo>
                <a:lnTo>
                  <a:pt x="11651332" y="1455"/>
                </a:lnTo>
                <a:cubicBezTo>
                  <a:pt x="11664029" y="1455"/>
                  <a:pt x="11680957" y="1455"/>
                  <a:pt x="11693654" y="1455"/>
                </a:cubicBezTo>
                <a:cubicBezTo>
                  <a:pt x="11693654" y="1455"/>
                  <a:pt x="11697886" y="4730"/>
                  <a:pt x="11697886" y="8004"/>
                </a:cubicBezTo>
                <a:cubicBezTo>
                  <a:pt x="11706351" y="4730"/>
                  <a:pt x="11731744" y="4730"/>
                  <a:pt x="11740209" y="4730"/>
                </a:cubicBezTo>
                <a:cubicBezTo>
                  <a:pt x="11748673" y="8004"/>
                  <a:pt x="11740209" y="8004"/>
                  <a:pt x="11744441" y="4730"/>
                </a:cubicBezTo>
                <a:cubicBezTo>
                  <a:pt x="11748673" y="4730"/>
                  <a:pt x="11752905" y="4730"/>
                  <a:pt x="11752905" y="1455"/>
                </a:cubicBezTo>
                <a:cubicBezTo>
                  <a:pt x="11756079" y="3911"/>
                  <a:pt x="11755021" y="4730"/>
                  <a:pt x="11757138" y="4730"/>
                </a:cubicBezTo>
                <a:cubicBezTo>
                  <a:pt x="11765602" y="4730"/>
                  <a:pt x="11778299" y="4730"/>
                  <a:pt x="11786763" y="4730"/>
                </a:cubicBezTo>
                <a:cubicBezTo>
                  <a:pt x="11790995" y="8004"/>
                  <a:pt x="11790995" y="4730"/>
                  <a:pt x="11795228" y="1455"/>
                </a:cubicBezTo>
                <a:lnTo>
                  <a:pt x="11803692" y="4730"/>
                </a:lnTo>
                <a:cubicBezTo>
                  <a:pt x="11812157" y="8004"/>
                  <a:pt x="11816389" y="1455"/>
                  <a:pt x="11816389" y="1455"/>
                </a:cubicBezTo>
                <a:lnTo>
                  <a:pt x="11833318" y="4730"/>
                </a:lnTo>
                <a:cubicBezTo>
                  <a:pt x="11837550" y="1455"/>
                  <a:pt x="11837550" y="1455"/>
                  <a:pt x="11841782" y="1455"/>
                </a:cubicBezTo>
                <a:cubicBezTo>
                  <a:pt x="11854479" y="8004"/>
                  <a:pt x="11867176" y="8004"/>
                  <a:pt x="11879872" y="8004"/>
                </a:cubicBezTo>
                <a:cubicBezTo>
                  <a:pt x="11879872" y="7996"/>
                  <a:pt x="11879872" y="7841"/>
                  <a:pt x="11879872" y="4730"/>
                </a:cubicBezTo>
                <a:cubicBezTo>
                  <a:pt x="11888337" y="4730"/>
                  <a:pt x="11892569" y="4730"/>
                  <a:pt x="11896801" y="4730"/>
                </a:cubicBezTo>
                <a:cubicBezTo>
                  <a:pt x="11901033" y="4730"/>
                  <a:pt x="11913730" y="11278"/>
                  <a:pt x="11922195" y="8004"/>
                </a:cubicBezTo>
                <a:cubicBezTo>
                  <a:pt x="11926427" y="8004"/>
                  <a:pt x="11930659" y="1455"/>
                  <a:pt x="11939124" y="1455"/>
                </a:cubicBezTo>
                <a:cubicBezTo>
                  <a:pt x="11939155" y="1479"/>
                  <a:pt x="11943371" y="4742"/>
                  <a:pt x="11947588" y="8004"/>
                </a:cubicBezTo>
                <a:cubicBezTo>
                  <a:pt x="11964517" y="11278"/>
                  <a:pt x="11981446" y="11278"/>
                  <a:pt x="11998375" y="14552"/>
                </a:cubicBezTo>
                <a:cubicBezTo>
                  <a:pt x="11998375" y="11278"/>
                  <a:pt x="12002607" y="11278"/>
                  <a:pt x="12002607" y="8004"/>
                </a:cubicBezTo>
                <a:cubicBezTo>
                  <a:pt x="12011071" y="8004"/>
                  <a:pt x="12019536" y="11278"/>
                  <a:pt x="12028000" y="11278"/>
                </a:cubicBezTo>
                <a:cubicBezTo>
                  <a:pt x="12049162" y="4730"/>
                  <a:pt x="12070323" y="4730"/>
                  <a:pt x="12087252" y="8004"/>
                </a:cubicBezTo>
                <a:lnTo>
                  <a:pt x="12087252" y="1455"/>
                </a:lnTo>
                <a:cubicBezTo>
                  <a:pt x="12095716" y="1455"/>
                  <a:pt x="12099948" y="1455"/>
                  <a:pt x="12108413" y="1455"/>
                </a:cubicBezTo>
                <a:cubicBezTo>
                  <a:pt x="12108413" y="1481"/>
                  <a:pt x="12108413" y="4743"/>
                  <a:pt x="12108413" y="8004"/>
                </a:cubicBezTo>
                <a:cubicBezTo>
                  <a:pt x="12112645" y="8004"/>
                  <a:pt x="12116877" y="8004"/>
                  <a:pt x="12121109" y="8004"/>
                </a:cubicBezTo>
                <a:cubicBezTo>
                  <a:pt x="12125342" y="8004"/>
                  <a:pt x="12121109" y="1455"/>
                  <a:pt x="12133806" y="1455"/>
                </a:cubicBezTo>
                <a:cubicBezTo>
                  <a:pt x="12133821" y="4730"/>
                  <a:pt x="12138045" y="4724"/>
                  <a:pt x="12142271" y="1455"/>
                </a:cubicBezTo>
                <a:lnTo>
                  <a:pt x="12159200" y="8004"/>
                </a:lnTo>
                <a:cubicBezTo>
                  <a:pt x="12167664" y="11278"/>
                  <a:pt x="12176128" y="11278"/>
                  <a:pt x="12184593" y="11278"/>
                </a:cubicBezTo>
                <a:lnTo>
                  <a:pt x="12184593" y="52503"/>
                </a:lnTo>
                <a:lnTo>
                  <a:pt x="12186710" y="52503"/>
                </a:lnTo>
                <a:cubicBezTo>
                  <a:pt x="12186710" y="182034"/>
                  <a:pt x="12186710" y="182034"/>
                  <a:pt x="12186710" y="182034"/>
                </a:cubicBezTo>
                <a:cubicBezTo>
                  <a:pt x="12174013" y="182034"/>
                  <a:pt x="12165549" y="182034"/>
                  <a:pt x="12152852" y="182034"/>
                </a:cubicBezTo>
                <a:cubicBezTo>
                  <a:pt x="12148620" y="182034"/>
                  <a:pt x="12148620" y="182034"/>
                  <a:pt x="12148620" y="182034"/>
                </a:cubicBezTo>
                <a:lnTo>
                  <a:pt x="12127459" y="182034"/>
                </a:lnTo>
                <a:cubicBezTo>
                  <a:pt x="12118994" y="182034"/>
                  <a:pt x="12114762" y="182034"/>
                  <a:pt x="12110530" y="182034"/>
                </a:cubicBezTo>
                <a:cubicBezTo>
                  <a:pt x="12102065" y="175486"/>
                  <a:pt x="12097833" y="182034"/>
                  <a:pt x="12097833" y="182034"/>
                </a:cubicBezTo>
                <a:cubicBezTo>
                  <a:pt x="12093601" y="178760"/>
                  <a:pt x="12089369" y="178760"/>
                  <a:pt x="12085136" y="178760"/>
                </a:cubicBezTo>
                <a:cubicBezTo>
                  <a:pt x="12072440" y="178760"/>
                  <a:pt x="12059743" y="182034"/>
                  <a:pt x="12047046" y="182034"/>
                </a:cubicBezTo>
                <a:cubicBezTo>
                  <a:pt x="12042814" y="175486"/>
                  <a:pt x="12021653" y="168938"/>
                  <a:pt x="12017421" y="168938"/>
                </a:cubicBezTo>
                <a:cubicBezTo>
                  <a:pt x="12017421" y="172212"/>
                  <a:pt x="12013188" y="172212"/>
                  <a:pt x="12013188" y="175486"/>
                </a:cubicBezTo>
                <a:cubicBezTo>
                  <a:pt x="12008956" y="175486"/>
                  <a:pt x="12004724" y="172212"/>
                  <a:pt x="11996260" y="172212"/>
                </a:cubicBezTo>
                <a:cubicBezTo>
                  <a:pt x="11987795" y="175486"/>
                  <a:pt x="11966634" y="178760"/>
                  <a:pt x="11953937" y="175486"/>
                </a:cubicBezTo>
                <a:cubicBezTo>
                  <a:pt x="11937008" y="172212"/>
                  <a:pt x="11915847" y="162389"/>
                  <a:pt x="11890454" y="168938"/>
                </a:cubicBezTo>
                <a:cubicBezTo>
                  <a:pt x="11873525" y="168938"/>
                  <a:pt x="11856596" y="168938"/>
                  <a:pt x="11839667" y="168938"/>
                </a:cubicBezTo>
                <a:cubicBezTo>
                  <a:pt x="11826970" y="172212"/>
                  <a:pt x="11788880" y="185309"/>
                  <a:pt x="11767719" y="182034"/>
                </a:cubicBezTo>
                <a:cubicBezTo>
                  <a:pt x="11759255" y="178760"/>
                  <a:pt x="11750790" y="178760"/>
                  <a:pt x="11738093" y="178760"/>
                </a:cubicBezTo>
                <a:cubicBezTo>
                  <a:pt x="11738066" y="175486"/>
                  <a:pt x="11733847" y="175486"/>
                  <a:pt x="11729629" y="175486"/>
                </a:cubicBezTo>
                <a:cubicBezTo>
                  <a:pt x="11725397" y="172212"/>
                  <a:pt x="11716932" y="172212"/>
                  <a:pt x="11708468" y="168938"/>
                </a:cubicBezTo>
                <a:cubicBezTo>
                  <a:pt x="11700003" y="165663"/>
                  <a:pt x="11691539" y="172212"/>
                  <a:pt x="11678842" y="168938"/>
                </a:cubicBezTo>
                <a:cubicBezTo>
                  <a:pt x="11670378" y="165663"/>
                  <a:pt x="11661913" y="165663"/>
                  <a:pt x="11653449" y="165663"/>
                </a:cubicBezTo>
                <a:lnTo>
                  <a:pt x="11649217" y="168938"/>
                </a:lnTo>
                <a:cubicBezTo>
                  <a:pt x="11636520" y="168938"/>
                  <a:pt x="11628055" y="168938"/>
                  <a:pt x="11619591" y="168938"/>
                </a:cubicBezTo>
                <a:cubicBezTo>
                  <a:pt x="11611127" y="168938"/>
                  <a:pt x="11606894" y="168938"/>
                  <a:pt x="11598430" y="168938"/>
                </a:cubicBezTo>
                <a:cubicBezTo>
                  <a:pt x="11598421" y="168938"/>
                  <a:pt x="11598230" y="168938"/>
                  <a:pt x="11594198" y="168938"/>
                </a:cubicBezTo>
                <a:cubicBezTo>
                  <a:pt x="11573036" y="168938"/>
                  <a:pt x="11547643" y="168938"/>
                  <a:pt x="11526482" y="168938"/>
                </a:cubicBezTo>
                <a:cubicBezTo>
                  <a:pt x="11522250" y="172212"/>
                  <a:pt x="11518017" y="172212"/>
                  <a:pt x="11513785" y="172212"/>
                </a:cubicBezTo>
                <a:lnTo>
                  <a:pt x="11505321" y="175486"/>
                </a:lnTo>
                <a:cubicBezTo>
                  <a:pt x="11502147" y="176305"/>
                  <a:pt x="11503205" y="175486"/>
                  <a:pt x="11501089" y="175486"/>
                </a:cubicBezTo>
                <a:cubicBezTo>
                  <a:pt x="11484160" y="178760"/>
                  <a:pt x="11458766" y="175486"/>
                  <a:pt x="11437605" y="178760"/>
                </a:cubicBezTo>
                <a:cubicBezTo>
                  <a:pt x="11437605" y="178769"/>
                  <a:pt x="11437605" y="178919"/>
                  <a:pt x="11437605" y="182034"/>
                </a:cubicBezTo>
                <a:cubicBezTo>
                  <a:pt x="11416444" y="182034"/>
                  <a:pt x="11391051" y="165663"/>
                  <a:pt x="11357193" y="172212"/>
                </a:cubicBezTo>
                <a:cubicBezTo>
                  <a:pt x="11352960" y="175486"/>
                  <a:pt x="11348728" y="175486"/>
                  <a:pt x="11344496" y="175486"/>
                </a:cubicBezTo>
                <a:cubicBezTo>
                  <a:pt x="11331799" y="175486"/>
                  <a:pt x="11323335" y="175486"/>
                  <a:pt x="11314870" y="175486"/>
                </a:cubicBezTo>
                <a:cubicBezTo>
                  <a:pt x="11306406" y="178760"/>
                  <a:pt x="11297941" y="178760"/>
                  <a:pt x="11289477" y="182034"/>
                </a:cubicBezTo>
                <a:cubicBezTo>
                  <a:pt x="11281013" y="178760"/>
                  <a:pt x="11272548" y="178760"/>
                  <a:pt x="11264084" y="178760"/>
                </a:cubicBezTo>
                <a:lnTo>
                  <a:pt x="11242922" y="178760"/>
                </a:lnTo>
                <a:cubicBezTo>
                  <a:pt x="11230226" y="175486"/>
                  <a:pt x="11217529" y="175486"/>
                  <a:pt x="11204832" y="175486"/>
                </a:cubicBezTo>
                <a:cubicBezTo>
                  <a:pt x="11196368" y="178760"/>
                  <a:pt x="11192136" y="178760"/>
                  <a:pt x="11183671" y="178760"/>
                </a:cubicBezTo>
                <a:cubicBezTo>
                  <a:pt x="11183671" y="178769"/>
                  <a:pt x="11183671" y="178919"/>
                  <a:pt x="11183671" y="182034"/>
                </a:cubicBezTo>
                <a:cubicBezTo>
                  <a:pt x="11170974" y="182034"/>
                  <a:pt x="11158278" y="182034"/>
                  <a:pt x="11149813" y="182034"/>
                </a:cubicBezTo>
                <a:cubicBezTo>
                  <a:pt x="11141349" y="182034"/>
                  <a:pt x="11128652" y="178760"/>
                  <a:pt x="11120188" y="178760"/>
                </a:cubicBezTo>
                <a:cubicBezTo>
                  <a:pt x="11120188" y="178769"/>
                  <a:pt x="11120188" y="178919"/>
                  <a:pt x="11120188" y="182034"/>
                </a:cubicBezTo>
                <a:cubicBezTo>
                  <a:pt x="11120150" y="182034"/>
                  <a:pt x="11115936" y="182034"/>
                  <a:pt x="11111723" y="182034"/>
                </a:cubicBezTo>
                <a:cubicBezTo>
                  <a:pt x="11111713" y="182034"/>
                  <a:pt x="11111511" y="182034"/>
                  <a:pt x="11107491" y="182034"/>
                </a:cubicBezTo>
                <a:cubicBezTo>
                  <a:pt x="11099027" y="182034"/>
                  <a:pt x="11090562" y="182034"/>
                  <a:pt x="11082098" y="182034"/>
                </a:cubicBezTo>
                <a:cubicBezTo>
                  <a:pt x="11073633" y="182034"/>
                  <a:pt x="11069401" y="182034"/>
                  <a:pt x="11065169" y="182034"/>
                </a:cubicBezTo>
                <a:cubicBezTo>
                  <a:pt x="11056704" y="182034"/>
                  <a:pt x="11052472" y="182034"/>
                  <a:pt x="11044008" y="182034"/>
                </a:cubicBezTo>
                <a:lnTo>
                  <a:pt x="11036601" y="180397"/>
                </a:lnTo>
                <a:cubicBezTo>
                  <a:pt x="11027079" y="182034"/>
                  <a:pt x="11010150" y="178760"/>
                  <a:pt x="11001685" y="178760"/>
                </a:cubicBezTo>
                <a:cubicBezTo>
                  <a:pt x="11001685" y="175486"/>
                  <a:pt x="11001685" y="175486"/>
                  <a:pt x="11001685" y="172212"/>
                </a:cubicBezTo>
                <a:cubicBezTo>
                  <a:pt x="10972060" y="172212"/>
                  <a:pt x="10959363" y="168938"/>
                  <a:pt x="10933970" y="175486"/>
                </a:cubicBezTo>
                <a:cubicBezTo>
                  <a:pt x="10929737" y="172212"/>
                  <a:pt x="10929737" y="172212"/>
                  <a:pt x="10925505" y="165663"/>
                </a:cubicBezTo>
                <a:cubicBezTo>
                  <a:pt x="10921273" y="165663"/>
                  <a:pt x="10912808" y="165663"/>
                  <a:pt x="10908576" y="168938"/>
                </a:cubicBezTo>
                <a:cubicBezTo>
                  <a:pt x="10900112" y="165663"/>
                  <a:pt x="10887415" y="165663"/>
                  <a:pt x="10878951" y="165663"/>
                </a:cubicBezTo>
                <a:cubicBezTo>
                  <a:pt x="10878951" y="165671"/>
                  <a:pt x="10878951" y="165816"/>
                  <a:pt x="10878951" y="168938"/>
                </a:cubicBezTo>
                <a:cubicBezTo>
                  <a:pt x="10874718" y="168938"/>
                  <a:pt x="10870486" y="168938"/>
                  <a:pt x="10866254" y="168938"/>
                </a:cubicBezTo>
                <a:cubicBezTo>
                  <a:pt x="10853557" y="168938"/>
                  <a:pt x="10840860" y="168938"/>
                  <a:pt x="10828164" y="168938"/>
                </a:cubicBezTo>
                <a:cubicBezTo>
                  <a:pt x="10819699" y="172212"/>
                  <a:pt x="10802770" y="178760"/>
                  <a:pt x="10790074" y="178760"/>
                </a:cubicBezTo>
                <a:cubicBezTo>
                  <a:pt x="10785841" y="175486"/>
                  <a:pt x="10781609" y="175486"/>
                  <a:pt x="10777377" y="175486"/>
                </a:cubicBezTo>
                <a:cubicBezTo>
                  <a:pt x="10777377" y="172212"/>
                  <a:pt x="10777377" y="172212"/>
                  <a:pt x="10773145" y="168938"/>
                </a:cubicBezTo>
                <a:cubicBezTo>
                  <a:pt x="10760448" y="165663"/>
                  <a:pt x="10726590" y="172212"/>
                  <a:pt x="10722358" y="172212"/>
                </a:cubicBezTo>
                <a:cubicBezTo>
                  <a:pt x="10722358" y="172204"/>
                  <a:pt x="10722358" y="172055"/>
                  <a:pt x="10722358" y="168938"/>
                </a:cubicBezTo>
                <a:cubicBezTo>
                  <a:pt x="10718126" y="168938"/>
                  <a:pt x="10718126" y="168938"/>
                  <a:pt x="10713894" y="168938"/>
                </a:cubicBezTo>
                <a:cubicBezTo>
                  <a:pt x="10710720" y="169756"/>
                  <a:pt x="10711778" y="168938"/>
                  <a:pt x="10709661" y="168938"/>
                </a:cubicBezTo>
                <a:cubicBezTo>
                  <a:pt x="10705429" y="172212"/>
                  <a:pt x="10701197" y="172212"/>
                  <a:pt x="10696965" y="172212"/>
                </a:cubicBezTo>
                <a:cubicBezTo>
                  <a:pt x="10688500" y="172212"/>
                  <a:pt x="10684268" y="172212"/>
                  <a:pt x="10680036" y="172212"/>
                </a:cubicBezTo>
                <a:cubicBezTo>
                  <a:pt x="10680036" y="172204"/>
                  <a:pt x="10680036" y="172055"/>
                  <a:pt x="10680036" y="168938"/>
                </a:cubicBezTo>
                <a:cubicBezTo>
                  <a:pt x="10675803" y="172212"/>
                  <a:pt x="10671571" y="172212"/>
                  <a:pt x="10667339" y="172212"/>
                </a:cubicBezTo>
                <a:cubicBezTo>
                  <a:pt x="10667339" y="172204"/>
                  <a:pt x="10667339" y="172055"/>
                  <a:pt x="10667339" y="168938"/>
                </a:cubicBezTo>
                <a:cubicBezTo>
                  <a:pt x="10654642" y="172212"/>
                  <a:pt x="10646178" y="172212"/>
                  <a:pt x="10637713" y="172212"/>
                </a:cubicBezTo>
                <a:cubicBezTo>
                  <a:pt x="10637713" y="172204"/>
                  <a:pt x="10637713" y="172055"/>
                  <a:pt x="10637713" y="168938"/>
                </a:cubicBezTo>
                <a:cubicBezTo>
                  <a:pt x="10637702" y="168938"/>
                  <a:pt x="10637500" y="168938"/>
                  <a:pt x="10633481" y="168938"/>
                </a:cubicBezTo>
                <a:cubicBezTo>
                  <a:pt x="10633481" y="172212"/>
                  <a:pt x="10633481" y="172212"/>
                  <a:pt x="10629249" y="175486"/>
                </a:cubicBezTo>
                <a:cubicBezTo>
                  <a:pt x="10629222" y="175465"/>
                  <a:pt x="10625004" y="172212"/>
                  <a:pt x="10620784" y="172212"/>
                </a:cubicBezTo>
                <a:cubicBezTo>
                  <a:pt x="10616552" y="175486"/>
                  <a:pt x="10612320" y="175486"/>
                  <a:pt x="10608088" y="175486"/>
                </a:cubicBezTo>
                <a:cubicBezTo>
                  <a:pt x="10608088" y="174668"/>
                  <a:pt x="10608088" y="175486"/>
                  <a:pt x="10603856" y="175486"/>
                </a:cubicBezTo>
                <a:cubicBezTo>
                  <a:pt x="10595391" y="175486"/>
                  <a:pt x="10586927" y="175486"/>
                  <a:pt x="10578462" y="175486"/>
                </a:cubicBezTo>
                <a:cubicBezTo>
                  <a:pt x="10569998" y="178760"/>
                  <a:pt x="10557301" y="178760"/>
                  <a:pt x="10548837" y="178760"/>
                </a:cubicBezTo>
                <a:lnTo>
                  <a:pt x="10544604" y="182034"/>
                </a:lnTo>
                <a:cubicBezTo>
                  <a:pt x="10527675" y="182034"/>
                  <a:pt x="10510746" y="182034"/>
                  <a:pt x="10498050" y="182034"/>
                </a:cubicBezTo>
                <a:cubicBezTo>
                  <a:pt x="10493818" y="178760"/>
                  <a:pt x="10489585" y="178760"/>
                  <a:pt x="10485353" y="182034"/>
                </a:cubicBezTo>
                <a:cubicBezTo>
                  <a:pt x="10485353" y="178760"/>
                  <a:pt x="10485353" y="178760"/>
                  <a:pt x="10485353" y="175486"/>
                </a:cubicBezTo>
                <a:cubicBezTo>
                  <a:pt x="10472656" y="172212"/>
                  <a:pt x="10438799" y="168938"/>
                  <a:pt x="10417637" y="172212"/>
                </a:cubicBezTo>
                <a:lnTo>
                  <a:pt x="10409173" y="175486"/>
                </a:lnTo>
                <a:cubicBezTo>
                  <a:pt x="10404941" y="175486"/>
                  <a:pt x="10404941" y="172212"/>
                  <a:pt x="10400708" y="172212"/>
                </a:cubicBezTo>
                <a:lnTo>
                  <a:pt x="10379547" y="175486"/>
                </a:lnTo>
                <a:cubicBezTo>
                  <a:pt x="10371083" y="172212"/>
                  <a:pt x="10366851" y="172212"/>
                  <a:pt x="10362618" y="172212"/>
                </a:cubicBezTo>
                <a:cubicBezTo>
                  <a:pt x="10362618" y="172204"/>
                  <a:pt x="10362618" y="172055"/>
                  <a:pt x="10362618" y="168938"/>
                </a:cubicBezTo>
                <a:lnTo>
                  <a:pt x="10341457" y="172212"/>
                </a:lnTo>
                <a:cubicBezTo>
                  <a:pt x="10341457" y="172204"/>
                  <a:pt x="10341457" y="172055"/>
                  <a:pt x="10341457" y="168938"/>
                </a:cubicBezTo>
                <a:cubicBezTo>
                  <a:pt x="10320296" y="168938"/>
                  <a:pt x="10299135" y="168938"/>
                  <a:pt x="10277974" y="168938"/>
                </a:cubicBezTo>
                <a:cubicBezTo>
                  <a:pt x="10269509" y="172212"/>
                  <a:pt x="10261045" y="175486"/>
                  <a:pt x="10252580" y="175486"/>
                </a:cubicBezTo>
                <a:lnTo>
                  <a:pt x="10235651" y="172212"/>
                </a:lnTo>
                <a:cubicBezTo>
                  <a:pt x="10235651" y="172204"/>
                  <a:pt x="10235651" y="172055"/>
                  <a:pt x="10235651" y="168938"/>
                </a:cubicBezTo>
                <a:cubicBezTo>
                  <a:pt x="10227187" y="168938"/>
                  <a:pt x="10227187" y="175486"/>
                  <a:pt x="10218723" y="172212"/>
                </a:cubicBezTo>
                <a:cubicBezTo>
                  <a:pt x="10218723" y="172204"/>
                  <a:pt x="10218723" y="172055"/>
                  <a:pt x="10218723" y="168938"/>
                </a:cubicBezTo>
                <a:cubicBezTo>
                  <a:pt x="10214490" y="168938"/>
                  <a:pt x="10210258" y="168938"/>
                  <a:pt x="10206026" y="168938"/>
                </a:cubicBezTo>
                <a:cubicBezTo>
                  <a:pt x="10189097" y="165663"/>
                  <a:pt x="10172168" y="172212"/>
                  <a:pt x="10159471" y="172212"/>
                </a:cubicBezTo>
                <a:cubicBezTo>
                  <a:pt x="10159471" y="172204"/>
                  <a:pt x="10159471" y="172055"/>
                  <a:pt x="10159471" y="168938"/>
                </a:cubicBezTo>
                <a:cubicBezTo>
                  <a:pt x="10146775" y="172212"/>
                  <a:pt x="10134078" y="172212"/>
                  <a:pt x="10121381" y="172212"/>
                </a:cubicBezTo>
                <a:cubicBezTo>
                  <a:pt x="10117149" y="175486"/>
                  <a:pt x="10112917" y="172212"/>
                  <a:pt x="10100220" y="172212"/>
                </a:cubicBezTo>
                <a:lnTo>
                  <a:pt x="10079059" y="172212"/>
                </a:lnTo>
                <a:lnTo>
                  <a:pt x="10062130" y="175486"/>
                </a:lnTo>
                <a:lnTo>
                  <a:pt x="10040969" y="175486"/>
                </a:lnTo>
                <a:cubicBezTo>
                  <a:pt x="10028272" y="178760"/>
                  <a:pt x="10011343" y="175486"/>
                  <a:pt x="9998647" y="175486"/>
                </a:cubicBezTo>
                <a:cubicBezTo>
                  <a:pt x="9998640" y="178760"/>
                  <a:pt x="9998477" y="178760"/>
                  <a:pt x="9994414" y="178760"/>
                </a:cubicBezTo>
                <a:cubicBezTo>
                  <a:pt x="9977485" y="175486"/>
                  <a:pt x="9960556" y="175486"/>
                  <a:pt x="9943628" y="175486"/>
                </a:cubicBezTo>
                <a:cubicBezTo>
                  <a:pt x="9935163" y="172212"/>
                  <a:pt x="9926699" y="172212"/>
                  <a:pt x="9918234" y="172212"/>
                </a:cubicBezTo>
                <a:cubicBezTo>
                  <a:pt x="9914002" y="175486"/>
                  <a:pt x="9909770" y="172212"/>
                  <a:pt x="9905537" y="172212"/>
                </a:cubicBezTo>
                <a:cubicBezTo>
                  <a:pt x="9901305" y="172212"/>
                  <a:pt x="9901305" y="178760"/>
                  <a:pt x="9897073" y="178760"/>
                </a:cubicBezTo>
                <a:cubicBezTo>
                  <a:pt x="9880144" y="175486"/>
                  <a:pt x="9863215" y="175486"/>
                  <a:pt x="9846286" y="175486"/>
                </a:cubicBezTo>
                <a:cubicBezTo>
                  <a:pt x="9842054" y="172212"/>
                  <a:pt x="9833590" y="172212"/>
                  <a:pt x="9825125" y="172212"/>
                </a:cubicBezTo>
                <a:cubicBezTo>
                  <a:pt x="9825125" y="172204"/>
                  <a:pt x="9825125" y="172055"/>
                  <a:pt x="9825125" y="168938"/>
                </a:cubicBezTo>
                <a:lnTo>
                  <a:pt x="9816661" y="172212"/>
                </a:lnTo>
                <a:cubicBezTo>
                  <a:pt x="9803964" y="172212"/>
                  <a:pt x="9791267" y="172212"/>
                  <a:pt x="9778571" y="168938"/>
                </a:cubicBezTo>
                <a:cubicBezTo>
                  <a:pt x="9774338" y="168938"/>
                  <a:pt x="9774338" y="168938"/>
                  <a:pt x="9774338" y="168938"/>
                </a:cubicBezTo>
                <a:cubicBezTo>
                  <a:pt x="9770106" y="168938"/>
                  <a:pt x="9770106" y="168938"/>
                  <a:pt x="9765874" y="168938"/>
                </a:cubicBezTo>
                <a:cubicBezTo>
                  <a:pt x="9748945" y="168938"/>
                  <a:pt x="9736248" y="168938"/>
                  <a:pt x="9727784" y="168938"/>
                </a:cubicBezTo>
                <a:lnTo>
                  <a:pt x="9723552" y="168938"/>
                </a:lnTo>
                <a:cubicBezTo>
                  <a:pt x="9710855" y="172212"/>
                  <a:pt x="9702390" y="172212"/>
                  <a:pt x="9689694" y="172212"/>
                </a:cubicBezTo>
                <a:cubicBezTo>
                  <a:pt x="9685461" y="175486"/>
                  <a:pt x="9681229" y="175486"/>
                  <a:pt x="9672765" y="175486"/>
                </a:cubicBezTo>
                <a:cubicBezTo>
                  <a:pt x="9668533" y="178760"/>
                  <a:pt x="9660068" y="175486"/>
                  <a:pt x="9651604" y="175486"/>
                </a:cubicBezTo>
                <a:lnTo>
                  <a:pt x="9630442" y="175486"/>
                </a:lnTo>
                <a:cubicBezTo>
                  <a:pt x="9621978" y="172212"/>
                  <a:pt x="9617746" y="172212"/>
                  <a:pt x="9609281" y="172212"/>
                </a:cubicBezTo>
                <a:cubicBezTo>
                  <a:pt x="9609281" y="172204"/>
                  <a:pt x="9609281" y="172055"/>
                  <a:pt x="9609281" y="168938"/>
                </a:cubicBezTo>
                <a:lnTo>
                  <a:pt x="9592352" y="168938"/>
                </a:lnTo>
                <a:cubicBezTo>
                  <a:pt x="9588120" y="168938"/>
                  <a:pt x="9583888" y="168938"/>
                  <a:pt x="9579656" y="168938"/>
                </a:cubicBezTo>
                <a:cubicBezTo>
                  <a:pt x="9558495" y="168938"/>
                  <a:pt x="9533101" y="168938"/>
                  <a:pt x="9511940" y="168938"/>
                </a:cubicBezTo>
                <a:lnTo>
                  <a:pt x="9503475" y="168938"/>
                </a:lnTo>
                <a:cubicBezTo>
                  <a:pt x="9499243" y="172212"/>
                  <a:pt x="9495011" y="172212"/>
                  <a:pt x="9486547" y="172212"/>
                </a:cubicBezTo>
                <a:cubicBezTo>
                  <a:pt x="9486522" y="175467"/>
                  <a:pt x="9482301" y="172212"/>
                  <a:pt x="9478082" y="172212"/>
                </a:cubicBezTo>
                <a:cubicBezTo>
                  <a:pt x="9473850" y="175486"/>
                  <a:pt x="9469618" y="175486"/>
                  <a:pt x="9465385" y="175486"/>
                </a:cubicBezTo>
                <a:lnTo>
                  <a:pt x="9456921" y="175486"/>
                </a:lnTo>
                <a:lnTo>
                  <a:pt x="9439992" y="178760"/>
                </a:lnTo>
                <a:lnTo>
                  <a:pt x="9423063" y="175486"/>
                </a:lnTo>
                <a:cubicBezTo>
                  <a:pt x="9410366" y="172212"/>
                  <a:pt x="9397670" y="172212"/>
                  <a:pt x="9389205" y="172212"/>
                </a:cubicBezTo>
                <a:cubicBezTo>
                  <a:pt x="9389205" y="172204"/>
                  <a:pt x="9389205" y="172055"/>
                  <a:pt x="9389205" y="168938"/>
                </a:cubicBezTo>
                <a:cubicBezTo>
                  <a:pt x="9380741" y="168938"/>
                  <a:pt x="9376509" y="168938"/>
                  <a:pt x="9368044" y="168938"/>
                </a:cubicBezTo>
                <a:cubicBezTo>
                  <a:pt x="9359580" y="175486"/>
                  <a:pt x="9351115" y="168938"/>
                  <a:pt x="9346883" y="168938"/>
                </a:cubicBezTo>
                <a:cubicBezTo>
                  <a:pt x="9346883" y="172212"/>
                  <a:pt x="9346883" y="172212"/>
                  <a:pt x="9342651" y="175486"/>
                </a:cubicBezTo>
                <a:cubicBezTo>
                  <a:pt x="9338418" y="175486"/>
                  <a:pt x="9338418" y="172212"/>
                  <a:pt x="9325722" y="172212"/>
                </a:cubicBezTo>
                <a:cubicBezTo>
                  <a:pt x="9325722" y="172237"/>
                  <a:pt x="9325690" y="175486"/>
                  <a:pt x="9317257" y="175486"/>
                </a:cubicBezTo>
                <a:cubicBezTo>
                  <a:pt x="9308793" y="172212"/>
                  <a:pt x="9300328" y="172212"/>
                  <a:pt x="9291864" y="168938"/>
                </a:cubicBezTo>
                <a:cubicBezTo>
                  <a:pt x="9291864" y="172212"/>
                  <a:pt x="9291864" y="172212"/>
                  <a:pt x="9291864" y="175486"/>
                </a:cubicBezTo>
                <a:cubicBezTo>
                  <a:pt x="9287632" y="175486"/>
                  <a:pt x="9287632" y="175486"/>
                  <a:pt x="9283399" y="175486"/>
                </a:cubicBezTo>
                <a:cubicBezTo>
                  <a:pt x="9283399" y="172212"/>
                  <a:pt x="9283399" y="172212"/>
                  <a:pt x="9283399" y="168938"/>
                </a:cubicBezTo>
                <a:lnTo>
                  <a:pt x="9262238" y="168938"/>
                </a:lnTo>
                <a:cubicBezTo>
                  <a:pt x="9253774" y="168938"/>
                  <a:pt x="9262238" y="165663"/>
                  <a:pt x="9258006" y="168938"/>
                </a:cubicBezTo>
                <a:lnTo>
                  <a:pt x="9236845" y="168938"/>
                </a:lnTo>
                <a:cubicBezTo>
                  <a:pt x="9236818" y="168916"/>
                  <a:pt x="9232586" y="165674"/>
                  <a:pt x="9224148" y="168938"/>
                </a:cubicBezTo>
                <a:cubicBezTo>
                  <a:pt x="9207219" y="168938"/>
                  <a:pt x="9194523" y="168938"/>
                  <a:pt x="9181826" y="168938"/>
                </a:cubicBezTo>
                <a:cubicBezTo>
                  <a:pt x="9181797" y="172212"/>
                  <a:pt x="9177580" y="172212"/>
                  <a:pt x="9173361" y="172212"/>
                </a:cubicBezTo>
                <a:cubicBezTo>
                  <a:pt x="9169129" y="175486"/>
                  <a:pt x="9164897" y="172212"/>
                  <a:pt x="9160665" y="172212"/>
                </a:cubicBezTo>
                <a:cubicBezTo>
                  <a:pt x="9160665" y="175486"/>
                  <a:pt x="9156433" y="175486"/>
                  <a:pt x="9156433" y="178760"/>
                </a:cubicBezTo>
                <a:cubicBezTo>
                  <a:pt x="9152200" y="178760"/>
                  <a:pt x="9147968" y="178760"/>
                  <a:pt x="9143736" y="178760"/>
                </a:cubicBezTo>
                <a:cubicBezTo>
                  <a:pt x="9143736" y="178769"/>
                  <a:pt x="9143736" y="178919"/>
                  <a:pt x="9143736" y="182034"/>
                </a:cubicBezTo>
                <a:cubicBezTo>
                  <a:pt x="9139504" y="182034"/>
                  <a:pt x="9139504" y="182034"/>
                  <a:pt x="9135271" y="182034"/>
                </a:cubicBezTo>
                <a:cubicBezTo>
                  <a:pt x="9126807" y="182034"/>
                  <a:pt x="9122575" y="185309"/>
                  <a:pt x="9114110" y="182034"/>
                </a:cubicBezTo>
                <a:cubicBezTo>
                  <a:pt x="9105646" y="182034"/>
                  <a:pt x="9101414" y="182034"/>
                  <a:pt x="9097181" y="182034"/>
                </a:cubicBezTo>
                <a:lnTo>
                  <a:pt x="9088717" y="182034"/>
                </a:lnTo>
                <a:cubicBezTo>
                  <a:pt x="9084485" y="182034"/>
                  <a:pt x="9080252" y="182034"/>
                  <a:pt x="9076020" y="182034"/>
                </a:cubicBezTo>
                <a:cubicBezTo>
                  <a:pt x="9063323" y="182034"/>
                  <a:pt x="9054859" y="182034"/>
                  <a:pt x="9042162" y="182034"/>
                </a:cubicBezTo>
                <a:cubicBezTo>
                  <a:pt x="9042152" y="182034"/>
                  <a:pt x="9041958" y="182034"/>
                  <a:pt x="9037930" y="182034"/>
                </a:cubicBezTo>
                <a:cubicBezTo>
                  <a:pt x="9037930" y="182015"/>
                  <a:pt x="9037917" y="178760"/>
                  <a:pt x="9033698" y="178760"/>
                </a:cubicBezTo>
                <a:cubicBezTo>
                  <a:pt x="9029466" y="178760"/>
                  <a:pt x="9021001" y="175486"/>
                  <a:pt x="9012537" y="175486"/>
                </a:cubicBezTo>
                <a:cubicBezTo>
                  <a:pt x="9004072" y="159115"/>
                  <a:pt x="8999840" y="175486"/>
                  <a:pt x="8974447" y="168938"/>
                </a:cubicBezTo>
                <a:cubicBezTo>
                  <a:pt x="8970214" y="168938"/>
                  <a:pt x="8970214" y="168938"/>
                  <a:pt x="8965982" y="168938"/>
                </a:cubicBezTo>
                <a:cubicBezTo>
                  <a:pt x="8961750" y="165663"/>
                  <a:pt x="8936357" y="172212"/>
                  <a:pt x="8919428" y="168938"/>
                </a:cubicBezTo>
                <a:cubicBezTo>
                  <a:pt x="8910963" y="168938"/>
                  <a:pt x="8906731" y="168938"/>
                  <a:pt x="8902499" y="168938"/>
                </a:cubicBezTo>
                <a:lnTo>
                  <a:pt x="8885570" y="168938"/>
                </a:lnTo>
                <a:cubicBezTo>
                  <a:pt x="8877105" y="162389"/>
                  <a:pt x="8872873" y="168938"/>
                  <a:pt x="8872873" y="168938"/>
                </a:cubicBezTo>
                <a:cubicBezTo>
                  <a:pt x="8860176" y="168938"/>
                  <a:pt x="8843247" y="168938"/>
                  <a:pt x="8826319" y="168938"/>
                </a:cubicBezTo>
                <a:lnTo>
                  <a:pt x="8809390" y="168938"/>
                </a:lnTo>
                <a:lnTo>
                  <a:pt x="8792461" y="172212"/>
                </a:lnTo>
                <a:cubicBezTo>
                  <a:pt x="8788228" y="175486"/>
                  <a:pt x="8783996" y="175486"/>
                  <a:pt x="8779764" y="175486"/>
                </a:cubicBezTo>
                <a:cubicBezTo>
                  <a:pt x="8775532" y="178760"/>
                  <a:pt x="8775532" y="178760"/>
                  <a:pt x="8775532" y="182034"/>
                </a:cubicBezTo>
                <a:lnTo>
                  <a:pt x="8767067" y="178760"/>
                </a:lnTo>
                <a:cubicBezTo>
                  <a:pt x="8767067" y="178769"/>
                  <a:pt x="8767067" y="178919"/>
                  <a:pt x="8767067" y="182034"/>
                </a:cubicBezTo>
                <a:cubicBezTo>
                  <a:pt x="8762835" y="182034"/>
                  <a:pt x="8758603" y="182034"/>
                  <a:pt x="8754371" y="182034"/>
                </a:cubicBezTo>
                <a:cubicBezTo>
                  <a:pt x="8750138" y="182034"/>
                  <a:pt x="8745906" y="182034"/>
                  <a:pt x="8741674" y="182034"/>
                </a:cubicBezTo>
                <a:cubicBezTo>
                  <a:pt x="8733209" y="182034"/>
                  <a:pt x="8728977" y="182034"/>
                  <a:pt x="8724745" y="182034"/>
                </a:cubicBezTo>
                <a:cubicBezTo>
                  <a:pt x="8720513" y="178760"/>
                  <a:pt x="8720513" y="185309"/>
                  <a:pt x="8707816" y="182034"/>
                </a:cubicBezTo>
                <a:cubicBezTo>
                  <a:pt x="8707816" y="182017"/>
                  <a:pt x="8707793" y="178769"/>
                  <a:pt x="8699352" y="182034"/>
                </a:cubicBezTo>
                <a:cubicBezTo>
                  <a:pt x="8699218" y="183620"/>
                  <a:pt x="8700103" y="183962"/>
                  <a:pt x="8695119" y="182034"/>
                </a:cubicBezTo>
                <a:cubicBezTo>
                  <a:pt x="8690887" y="182034"/>
                  <a:pt x="8686655" y="182034"/>
                  <a:pt x="8678190" y="182034"/>
                </a:cubicBezTo>
                <a:cubicBezTo>
                  <a:pt x="8673958" y="178760"/>
                  <a:pt x="8673958" y="178760"/>
                  <a:pt x="8669726" y="178760"/>
                </a:cubicBezTo>
                <a:cubicBezTo>
                  <a:pt x="8657029" y="175486"/>
                  <a:pt x="8644333" y="172212"/>
                  <a:pt x="8631636" y="172212"/>
                </a:cubicBezTo>
                <a:lnTo>
                  <a:pt x="8606243" y="168938"/>
                </a:lnTo>
                <a:lnTo>
                  <a:pt x="8595133" y="171802"/>
                </a:lnTo>
                <a:cubicBezTo>
                  <a:pt x="8589314" y="172212"/>
                  <a:pt x="8585081" y="172212"/>
                  <a:pt x="8580849" y="172212"/>
                </a:cubicBezTo>
                <a:cubicBezTo>
                  <a:pt x="8580832" y="172198"/>
                  <a:pt x="8576600" y="168938"/>
                  <a:pt x="8568152" y="168938"/>
                </a:cubicBezTo>
                <a:cubicBezTo>
                  <a:pt x="8563920" y="172212"/>
                  <a:pt x="8572385" y="172212"/>
                  <a:pt x="8563920" y="172212"/>
                </a:cubicBezTo>
                <a:cubicBezTo>
                  <a:pt x="8563920" y="172204"/>
                  <a:pt x="8563920" y="172055"/>
                  <a:pt x="8563920" y="168938"/>
                </a:cubicBezTo>
                <a:cubicBezTo>
                  <a:pt x="8555456" y="168938"/>
                  <a:pt x="8546991" y="168938"/>
                  <a:pt x="8538527" y="168938"/>
                </a:cubicBezTo>
                <a:cubicBezTo>
                  <a:pt x="8538527" y="168916"/>
                  <a:pt x="8538499" y="165674"/>
                  <a:pt x="8530062" y="168938"/>
                </a:cubicBezTo>
                <a:cubicBezTo>
                  <a:pt x="8525830" y="168938"/>
                  <a:pt x="8517366" y="168938"/>
                  <a:pt x="8508901" y="168938"/>
                </a:cubicBezTo>
                <a:cubicBezTo>
                  <a:pt x="8504669" y="172212"/>
                  <a:pt x="8504669" y="172212"/>
                  <a:pt x="8500437" y="168938"/>
                </a:cubicBezTo>
                <a:cubicBezTo>
                  <a:pt x="8479276" y="172212"/>
                  <a:pt x="8458114" y="172212"/>
                  <a:pt x="8436953" y="172212"/>
                </a:cubicBezTo>
                <a:cubicBezTo>
                  <a:pt x="8436953" y="172204"/>
                  <a:pt x="8436953" y="172055"/>
                  <a:pt x="8436953" y="168938"/>
                </a:cubicBezTo>
                <a:lnTo>
                  <a:pt x="8429547" y="170575"/>
                </a:lnTo>
                <a:cubicBezTo>
                  <a:pt x="8415792" y="172212"/>
                  <a:pt x="8407328" y="172212"/>
                  <a:pt x="8394631" y="172212"/>
                </a:cubicBezTo>
                <a:cubicBezTo>
                  <a:pt x="8390399" y="175486"/>
                  <a:pt x="8386167" y="172212"/>
                  <a:pt x="8381935" y="172212"/>
                </a:cubicBezTo>
                <a:lnTo>
                  <a:pt x="8374528" y="173849"/>
                </a:lnTo>
                <a:cubicBezTo>
                  <a:pt x="8356541" y="172212"/>
                  <a:pt x="8339612" y="172212"/>
                  <a:pt x="8322683" y="172212"/>
                </a:cubicBezTo>
                <a:cubicBezTo>
                  <a:pt x="8322683" y="172204"/>
                  <a:pt x="8322683" y="172055"/>
                  <a:pt x="8322683" y="168938"/>
                </a:cubicBezTo>
                <a:cubicBezTo>
                  <a:pt x="8297290" y="168938"/>
                  <a:pt x="8271897" y="168938"/>
                  <a:pt x="8246503" y="168938"/>
                </a:cubicBezTo>
                <a:lnTo>
                  <a:pt x="8239097" y="168938"/>
                </a:lnTo>
                <a:cubicBezTo>
                  <a:pt x="8216878" y="168938"/>
                  <a:pt x="8191484" y="168938"/>
                  <a:pt x="8166091" y="168938"/>
                </a:cubicBezTo>
                <a:cubicBezTo>
                  <a:pt x="8153394" y="172212"/>
                  <a:pt x="8140697" y="172212"/>
                  <a:pt x="8132233" y="172212"/>
                </a:cubicBezTo>
                <a:lnTo>
                  <a:pt x="8123768" y="172212"/>
                </a:lnTo>
                <a:cubicBezTo>
                  <a:pt x="8115304" y="175486"/>
                  <a:pt x="8115304" y="182034"/>
                  <a:pt x="8111072" y="182034"/>
                </a:cubicBezTo>
                <a:cubicBezTo>
                  <a:pt x="8108956" y="180397"/>
                  <a:pt x="8108956" y="180397"/>
                  <a:pt x="8106840" y="178760"/>
                </a:cubicBezTo>
                <a:cubicBezTo>
                  <a:pt x="8106840" y="178720"/>
                  <a:pt x="8106831" y="168944"/>
                  <a:pt x="8102607" y="172212"/>
                </a:cubicBezTo>
                <a:cubicBezTo>
                  <a:pt x="8094143" y="172212"/>
                  <a:pt x="8094143" y="172212"/>
                  <a:pt x="8089911" y="168938"/>
                </a:cubicBezTo>
                <a:cubicBezTo>
                  <a:pt x="8081446" y="168938"/>
                  <a:pt x="8068749" y="175486"/>
                  <a:pt x="8056053" y="175486"/>
                </a:cubicBezTo>
                <a:cubicBezTo>
                  <a:pt x="8051821" y="172212"/>
                  <a:pt x="8047588" y="172212"/>
                  <a:pt x="8043356" y="168938"/>
                </a:cubicBezTo>
                <a:cubicBezTo>
                  <a:pt x="8039124" y="172212"/>
                  <a:pt x="8017963" y="178760"/>
                  <a:pt x="8009498" y="175486"/>
                </a:cubicBezTo>
                <a:cubicBezTo>
                  <a:pt x="8001034" y="168938"/>
                  <a:pt x="8001034" y="168938"/>
                  <a:pt x="7992569" y="168938"/>
                </a:cubicBezTo>
                <a:cubicBezTo>
                  <a:pt x="7988337" y="168938"/>
                  <a:pt x="7971408" y="168938"/>
                  <a:pt x="7967176" y="168938"/>
                </a:cubicBezTo>
                <a:lnTo>
                  <a:pt x="7958711" y="172212"/>
                </a:lnTo>
                <a:cubicBezTo>
                  <a:pt x="7958711" y="172204"/>
                  <a:pt x="7958711" y="172055"/>
                  <a:pt x="7958711" y="168938"/>
                </a:cubicBezTo>
                <a:cubicBezTo>
                  <a:pt x="7946015" y="168938"/>
                  <a:pt x="7933318" y="168938"/>
                  <a:pt x="7920621" y="168938"/>
                </a:cubicBezTo>
                <a:cubicBezTo>
                  <a:pt x="7920621" y="168963"/>
                  <a:pt x="7920589" y="172212"/>
                  <a:pt x="7912157" y="172212"/>
                </a:cubicBezTo>
                <a:cubicBezTo>
                  <a:pt x="7912157" y="172204"/>
                  <a:pt x="7912157" y="172055"/>
                  <a:pt x="7912157" y="168938"/>
                </a:cubicBezTo>
                <a:cubicBezTo>
                  <a:pt x="7903692" y="168938"/>
                  <a:pt x="7895228" y="168938"/>
                  <a:pt x="7886764" y="168938"/>
                </a:cubicBezTo>
                <a:cubicBezTo>
                  <a:pt x="7878299" y="168938"/>
                  <a:pt x="7865602" y="168938"/>
                  <a:pt x="7857138" y="168938"/>
                </a:cubicBezTo>
                <a:cubicBezTo>
                  <a:pt x="7852906" y="168938"/>
                  <a:pt x="7852906" y="168938"/>
                  <a:pt x="7852906" y="168938"/>
                </a:cubicBezTo>
                <a:lnTo>
                  <a:pt x="7835977" y="168938"/>
                </a:lnTo>
                <a:cubicBezTo>
                  <a:pt x="7831745" y="172212"/>
                  <a:pt x="7831745" y="172212"/>
                  <a:pt x="7827512" y="168938"/>
                </a:cubicBezTo>
                <a:cubicBezTo>
                  <a:pt x="7810583" y="172212"/>
                  <a:pt x="7797887" y="172212"/>
                  <a:pt x="7785190" y="172212"/>
                </a:cubicBezTo>
                <a:cubicBezTo>
                  <a:pt x="7772493" y="175486"/>
                  <a:pt x="7764029" y="175486"/>
                  <a:pt x="7751332" y="175486"/>
                </a:cubicBezTo>
                <a:cubicBezTo>
                  <a:pt x="7747100" y="178760"/>
                  <a:pt x="7742868" y="178760"/>
                  <a:pt x="7734403" y="178760"/>
                </a:cubicBezTo>
                <a:cubicBezTo>
                  <a:pt x="7734403" y="178785"/>
                  <a:pt x="7734388" y="182034"/>
                  <a:pt x="7730171" y="182034"/>
                </a:cubicBezTo>
                <a:cubicBezTo>
                  <a:pt x="7721707" y="182034"/>
                  <a:pt x="7709010" y="182034"/>
                  <a:pt x="7700545" y="182034"/>
                </a:cubicBezTo>
                <a:lnTo>
                  <a:pt x="7696313" y="178760"/>
                </a:lnTo>
                <a:cubicBezTo>
                  <a:pt x="7692081" y="178760"/>
                  <a:pt x="7692081" y="178760"/>
                  <a:pt x="7687849" y="178760"/>
                </a:cubicBezTo>
                <a:cubicBezTo>
                  <a:pt x="7683616" y="175486"/>
                  <a:pt x="7679384" y="175486"/>
                  <a:pt x="7675152" y="175486"/>
                </a:cubicBezTo>
                <a:cubicBezTo>
                  <a:pt x="7670920" y="175486"/>
                  <a:pt x="7675152" y="172212"/>
                  <a:pt x="7662455" y="168938"/>
                </a:cubicBezTo>
                <a:cubicBezTo>
                  <a:pt x="7658223" y="172212"/>
                  <a:pt x="7662455" y="175486"/>
                  <a:pt x="7653991" y="172212"/>
                </a:cubicBezTo>
                <a:cubicBezTo>
                  <a:pt x="7653991" y="172204"/>
                  <a:pt x="7653991" y="172055"/>
                  <a:pt x="7653991" y="168938"/>
                </a:cubicBezTo>
                <a:cubicBezTo>
                  <a:pt x="7645526" y="168938"/>
                  <a:pt x="7641294" y="168938"/>
                  <a:pt x="7637062" y="168938"/>
                </a:cubicBezTo>
                <a:cubicBezTo>
                  <a:pt x="7624365" y="165663"/>
                  <a:pt x="7607436" y="165663"/>
                  <a:pt x="7594740" y="168938"/>
                </a:cubicBezTo>
                <a:cubicBezTo>
                  <a:pt x="7594733" y="165663"/>
                  <a:pt x="7594565" y="165663"/>
                  <a:pt x="7590507" y="165663"/>
                </a:cubicBezTo>
                <a:cubicBezTo>
                  <a:pt x="7590507" y="165671"/>
                  <a:pt x="7590507" y="165816"/>
                  <a:pt x="7590507" y="168938"/>
                </a:cubicBezTo>
                <a:cubicBezTo>
                  <a:pt x="7586275" y="168938"/>
                  <a:pt x="7577811" y="168938"/>
                  <a:pt x="7569346" y="168938"/>
                </a:cubicBezTo>
                <a:lnTo>
                  <a:pt x="7552417" y="168938"/>
                </a:lnTo>
                <a:lnTo>
                  <a:pt x="7535488" y="172212"/>
                </a:lnTo>
                <a:cubicBezTo>
                  <a:pt x="7527024" y="178760"/>
                  <a:pt x="7522792" y="172212"/>
                  <a:pt x="7518559" y="172212"/>
                </a:cubicBezTo>
                <a:cubicBezTo>
                  <a:pt x="7514327" y="175486"/>
                  <a:pt x="7518559" y="178760"/>
                  <a:pt x="7510095" y="178760"/>
                </a:cubicBezTo>
                <a:lnTo>
                  <a:pt x="7501631" y="175486"/>
                </a:lnTo>
                <a:cubicBezTo>
                  <a:pt x="7488934" y="172212"/>
                  <a:pt x="7476237" y="172212"/>
                  <a:pt x="7463540" y="168938"/>
                </a:cubicBezTo>
                <a:cubicBezTo>
                  <a:pt x="7459308" y="172212"/>
                  <a:pt x="7455076" y="172212"/>
                  <a:pt x="7450844" y="172212"/>
                </a:cubicBezTo>
                <a:cubicBezTo>
                  <a:pt x="7450844" y="172204"/>
                  <a:pt x="7450844" y="172055"/>
                  <a:pt x="7450844" y="168938"/>
                </a:cubicBezTo>
                <a:cubicBezTo>
                  <a:pt x="7425450" y="168938"/>
                  <a:pt x="7395825" y="168938"/>
                  <a:pt x="7366199" y="168938"/>
                </a:cubicBezTo>
                <a:cubicBezTo>
                  <a:pt x="7361967" y="168938"/>
                  <a:pt x="7361967" y="168938"/>
                  <a:pt x="7361967" y="168938"/>
                </a:cubicBezTo>
                <a:lnTo>
                  <a:pt x="7345038" y="168938"/>
                </a:lnTo>
                <a:cubicBezTo>
                  <a:pt x="7323877" y="168938"/>
                  <a:pt x="7306948" y="168938"/>
                  <a:pt x="7285787" y="168938"/>
                </a:cubicBezTo>
                <a:cubicBezTo>
                  <a:pt x="7277322" y="175486"/>
                  <a:pt x="7273090" y="168938"/>
                  <a:pt x="7264626" y="168938"/>
                </a:cubicBezTo>
                <a:cubicBezTo>
                  <a:pt x="7256161" y="172212"/>
                  <a:pt x="7251929" y="168938"/>
                  <a:pt x="7235000" y="172212"/>
                </a:cubicBezTo>
                <a:cubicBezTo>
                  <a:pt x="7230768" y="175486"/>
                  <a:pt x="7226535" y="172212"/>
                  <a:pt x="7222303" y="172212"/>
                </a:cubicBezTo>
                <a:cubicBezTo>
                  <a:pt x="7209607" y="175486"/>
                  <a:pt x="7196910" y="175486"/>
                  <a:pt x="7184213" y="175486"/>
                </a:cubicBezTo>
                <a:cubicBezTo>
                  <a:pt x="7179981" y="172212"/>
                  <a:pt x="7175749" y="172212"/>
                  <a:pt x="7171516" y="172212"/>
                </a:cubicBezTo>
                <a:cubicBezTo>
                  <a:pt x="7171516" y="172204"/>
                  <a:pt x="7171516" y="172055"/>
                  <a:pt x="7171516" y="168938"/>
                </a:cubicBezTo>
                <a:cubicBezTo>
                  <a:pt x="7158820" y="172212"/>
                  <a:pt x="7137659" y="165663"/>
                  <a:pt x="7116497" y="168938"/>
                </a:cubicBezTo>
                <a:cubicBezTo>
                  <a:pt x="7091104" y="172212"/>
                  <a:pt x="7065711" y="175486"/>
                  <a:pt x="7040317" y="175486"/>
                </a:cubicBezTo>
                <a:cubicBezTo>
                  <a:pt x="7023388" y="172212"/>
                  <a:pt x="7010692" y="175486"/>
                  <a:pt x="6997995" y="175486"/>
                </a:cubicBezTo>
                <a:cubicBezTo>
                  <a:pt x="6985298" y="178760"/>
                  <a:pt x="6976834" y="178760"/>
                  <a:pt x="6964137" y="178760"/>
                </a:cubicBezTo>
                <a:cubicBezTo>
                  <a:pt x="6951440" y="175486"/>
                  <a:pt x="6934512" y="175486"/>
                  <a:pt x="6917583" y="175486"/>
                </a:cubicBezTo>
                <a:cubicBezTo>
                  <a:pt x="6904886" y="175486"/>
                  <a:pt x="6896421" y="175486"/>
                  <a:pt x="6887957" y="175486"/>
                </a:cubicBezTo>
                <a:cubicBezTo>
                  <a:pt x="6883725" y="172212"/>
                  <a:pt x="6883725" y="172212"/>
                  <a:pt x="6879493" y="172212"/>
                </a:cubicBezTo>
                <a:cubicBezTo>
                  <a:pt x="6879493" y="172204"/>
                  <a:pt x="6879493" y="172055"/>
                  <a:pt x="6879493" y="168938"/>
                </a:cubicBezTo>
                <a:cubicBezTo>
                  <a:pt x="6849867" y="172212"/>
                  <a:pt x="6820241" y="172212"/>
                  <a:pt x="6790616" y="172212"/>
                </a:cubicBezTo>
                <a:cubicBezTo>
                  <a:pt x="6790616" y="172188"/>
                  <a:pt x="6790601" y="168938"/>
                  <a:pt x="6786383" y="168938"/>
                </a:cubicBezTo>
                <a:cubicBezTo>
                  <a:pt x="6773687" y="168938"/>
                  <a:pt x="6756758" y="172212"/>
                  <a:pt x="6739829" y="172212"/>
                </a:cubicBezTo>
                <a:cubicBezTo>
                  <a:pt x="6735597" y="168938"/>
                  <a:pt x="6735597" y="168938"/>
                  <a:pt x="6731364" y="165663"/>
                </a:cubicBezTo>
                <a:cubicBezTo>
                  <a:pt x="6722900" y="162389"/>
                  <a:pt x="6672113" y="162389"/>
                  <a:pt x="6667881" y="165663"/>
                </a:cubicBezTo>
                <a:cubicBezTo>
                  <a:pt x="6667881" y="165671"/>
                  <a:pt x="6667881" y="165816"/>
                  <a:pt x="6667881" y="168938"/>
                </a:cubicBezTo>
                <a:cubicBezTo>
                  <a:pt x="6663649" y="168938"/>
                  <a:pt x="6659417" y="168938"/>
                  <a:pt x="6650952" y="168938"/>
                </a:cubicBezTo>
                <a:cubicBezTo>
                  <a:pt x="6642488" y="168938"/>
                  <a:pt x="6634023" y="168938"/>
                  <a:pt x="6625559" y="168938"/>
                </a:cubicBezTo>
                <a:cubicBezTo>
                  <a:pt x="6625559" y="172212"/>
                  <a:pt x="6625559" y="172212"/>
                  <a:pt x="6621326" y="175486"/>
                </a:cubicBezTo>
                <a:cubicBezTo>
                  <a:pt x="6617094" y="175486"/>
                  <a:pt x="6612862" y="178760"/>
                  <a:pt x="6608630" y="178760"/>
                </a:cubicBezTo>
                <a:cubicBezTo>
                  <a:pt x="6608630" y="178769"/>
                  <a:pt x="6608630" y="178919"/>
                  <a:pt x="6608630" y="182034"/>
                </a:cubicBezTo>
                <a:cubicBezTo>
                  <a:pt x="6600165" y="182034"/>
                  <a:pt x="6570540" y="175486"/>
                  <a:pt x="6566307" y="175486"/>
                </a:cubicBezTo>
                <a:cubicBezTo>
                  <a:pt x="6557843" y="175486"/>
                  <a:pt x="6545146" y="172212"/>
                  <a:pt x="6536682" y="172212"/>
                </a:cubicBezTo>
                <a:cubicBezTo>
                  <a:pt x="6536664" y="172226"/>
                  <a:pt x="6532441" y="175486"/>
                  <a:pt x="6528217" y="175486"/>
                </a:cubicBezTo>
                <a:cubicBezTo>
                  <a:pt x="6519753" y="172212"/>
                  <a:pt x="6511288" y="172212"/>
                  <a:pt x="6502824" y="172212"/>
                </a:cubicBezTo>
                <a:cubicBezTo>
                  <a:pt x="6502824" y="172204"/>
                  <a:pt x="6502824" y="172055"/>
                  <a:pt x="6502824" y="168938"/>
                </a:cubicBezTo>
                <a:cubicBezTo>
                  <a:pt x="6468966" y="172212"/>
                  <a:pt x="6435108" y="175486"/>
                  <a:pt x="6401250" y="178760"/>
                </a:cubicBezTo>
                <a:cubicBezTo>
                  <a:pt x="6397018" y="175486"/>
                  <a:pt x="6392786" y="172212"/>
                  <a:pt x="6388554" y="172212"/>
                </a:cubicBezTo>
                <a:cubicBezTo>
                  <a:pt x="6388554" y="172204"/>
                  <a:pt x="6388554" y="172055"/>
                  <a:pt x="6388554" y="168938"/>
                </a:cubicBezTo>
                <a:cubicBezTo>
                  <a:pt x="6380089" y="172212"/>
                  <a:pt x="6371625" y="172212"/>
                  <a:pt x="6363160" y="175486"/>
                </a:cubicBezTo>
                <a:cubicBezTo>
                  <a:pt x="6358928" y="172212"/>
                  <a:pt x="6354696" y="172212"/>
                  <a:pt x="6350464" y="172212"/>
                </a:cubicBezTo>
                <a:cubicBezTo>
                  <a:pt x="6350464" y="172204"/>
                  <a:pt x="6350464" y="172055"/>
                  <a:pt x="6350464" y="168938"/>
                </a:cubicBezTo>
                <a:cubicBezTo>
                  <a:pt x="6341999" y="168938"/>
                  <a:pt x="6329303" y="168938"/>
                  <a:pt x="6320838" y="168938"/>
                </a:cubicBezTo>
                <a:cubicBezTo>
                  <a:pt x="6278516" y="168938"/>
                  <a:pt x="6253122" y="172212"/>
                  <a:pt x="6223497" y="182034"/>
                </a:cubicBezTo>
                <a:cubicBezTo>
                  <a:pt x="6219265" y="175486"/>
                  <a:pt x="6215032" y="175486"/>
                  <a:pt x="6210800" y="172212"/>
                </a:cubicBezTo>
                <a:lnTo>
                  <a:pt x="6204981" y="171393"/>
                </a:lnTo>
                <a:cubicBezTo>
                  <a:pt x="6204452" y="172212"/>
                  <a:pt x="6204452" y="173849"/>
                  <a:pt x="6202336" y="175486"/>
                </a:cubicBezTo>
                <a:cubicBezTo>
                  <a:pt x="6172710" y="175486"/>
                  <a:pt x="6155781" y="178760"/>
                  <a:pt x="6147317" y="165663"/>
                </a:cubicBezTo>
                <a:cubicBezTo>
                  <a:pt x="6138852" y="165663"/>
                  <a:pt x="6126155" y="165663"/>
                  <a:pt x="6113459" y="168938"/>
                </a:cubicBezTo>
                <a:cubicBezTo>
                  <a:pt x="6113459" y="168914"/>
                  <a:pt x="6113429" y="165663"/>
                  <a:pt x="6104994" y="165663"/>
                </a:cubicBezTo>
                <a:cubicBezTo>
                  <a:pt x="6104994" y="165671"/>
                  <a:pt x="6104994" y="165816"/>
                  <a:pt x="6104994" y="168938"/>
                </a:cubicBezTo>
                <a:cubicBezTo>
                  <a:pt x="6092298" y="168938"/>
                  <a:pt x="6083833" y="168938"/>
                  <a:pt x="6071136" y="168938"/>
                </a:cubicBezTo>
                <a:cubicBezTo>
                  <a:pt x="6062672" y="168938"/>
                  <a:pt x="6058440" y="168938"/>
                  <a:pt x="6054208" y="168938"/>
                </a:cubicBezTo>
                <a:cubicBezTo>
                  <a:pt x="6045743" y="172212"/>
                  <a:pt x="6037279" y="172212"/>
                  <a:pt x="6028814" y="168938"/>
                </a:cubicBezTo>
                <a:cubicBezTo>
                  <a:pt x="6020350" y="172212"/>
                  <a:pt x="6016117" y="172212"/>
                  <a:pt x="6007653" y="172212"/>
                </a:cubicBezTo>
                <a:cubicBezTo>
                  <a:pt x="6003421" y="172212"/>
                  <a:pt x="6011885" y="168938"/>
                  <a:pt x="6003421" y="168938"/>
                </a:cubicBezTo>
                <a:cubicBezTo>
                  <a:pt x="5994956" y="172212"/>
                  <a:pt x="5986492" y="172212"/>
                  <a:pt x="5978027" y="172212"/>
                </a:cubicBezTo>
                <a:cubicBezTo>
                  <a:pt x="5965331" y="178760"/>
                  <a:pt x="5944170" y="172212"/>
                  <a:pt x="5935705" y="172212"/>
                </a:cubicBezTo>
                <a:cubicBezTo>
                  <a:pt x="5927241" y="172212"/>
                  <a:pt x="5918776" y="175486"/>
                  <a:pt x="5910312" y="175486"/>
                </a:cubicBezTo>
                <a:cubicBezTo>
                  <a:pt x="5906079" y="172212"/>
                  <a:pt x="5901847" y="172212"/>
                  <a:pt x="5897615" y="172212"/>
                </a:cubicBezTo>
                <a:cubicBezTo>
                  <a:pt x="5897615" y="172204"/>
                  <a:pt x="5897615" y="172055"/>
                  <a:pt x="5897615" y="168938"/>
                </a:cubicBezTo>
                <a:cubicBezTo>
                  <a:pt x="5884918" y="168938"/>
                  <a:pt x="5872222" y="168938"/>
                  <a:pt x="5863757" y="168938"/>
                </a:cubicBezTo>
                <a:cubicBezTo>
                  <a:pt x="5851060" y="168938"/>
                  <a:pt x="5846828" y="168938"/>
                  <a:pt x="5838364" y="168938"/>
                </a:cubicBezTo>
                <a:cubicBezTo>
                  <a:pt x="5825667" y="168938"/>
                  <a:pt x="5812970" y="168938"/>
                  <a:pt x="5796041" y="168938"/>
                </a:cubicBezTo>
                <a:cubicBezTo>
                  <a:pt x="5783345" y="172212"/>
                  <a:pt x="5770648" y="172212"/>
                  <a:pt x="5757951" y="172212"/>
                </a:cubicBezTo>
                <a:cubicBezTo>
                  <a:pt x="5757951" y="172204"/>
                  <a:pt x="5757951" y="172055"/>
                  <a:pt x="5757951" y="168938"/>
                </a:cubicBezTo>
                <a:cubicBezTo>
                  <a:pt x="5753719" y="172212"/>
                  <a:pt x="5749487" y="172212"/>
                  <a:pt x="5745255" y="172212"/>
                </a:cubicBezTo>
                <a:cubicBezTo>
                  <a:pt x="5745255" y="172204"/>
                  <a:pt x="5745255" y="172055"/>
                  <a:pt x="5745255" y="168938"/>
                </a:cubicBezTo>
                <a:cubicBezTo>
                  <a:pt x="5736790" y="168938"/>
                  <a:pt x="5732558" y="168938"/>
                  <a:pt x="5728326" y="168938"/>
                </a:cubicBezTo>
                <a:cubicBezTo>
                  <a:pt x="5707165" y="172212"/>
                  <a:pt x="5686003" y="168938"/>
                  <a:pt x="5673307" y="172212"/>
                </a:cubicBezTo>
                <a:cubicBezTo>
                  <a:pt x="5673301" y="172212"/>
                  <a:pt x="5673142" y="172212"/>
                  <a:pt x="5669075" y="172212"/>
                </a:cubicBezTo>
                <a:cubicBezTo>
                  <a:pt x="5669075" y="168938"/>
                  <a:pt x="5664842" y="168938"/>
                  <a:pt x="5660610" y="165663"/>
                </a:cubicBezTo>
                <a:cubicBezTo>
                  <a:pt x="5656378" y="165663"/>
                  <a:pt x="5647913" y="165663"/>
                  <a:pt x="5639449" y="165663"/>
                </a:cubicBezTo>
                <a:cubicBezTo>
                  <a:pt x="5639449" y="165671"/>
                  <a:pt x="5639449" y="165816"/>
                  <a:pt x="5639449" y="168938"/>
                </a:cubicBezTo>
                <a:lnTo>
                  <a:pt x="5632042" y="167300"/>
                </a:lnTo>
                <a:cubicBezTo>
                  <a:pt x="5597127" y="168938"/>
                  <a:pt x="5563269" y="172212"/>
                  <a:pt x="5529411" y="178760"/>
                </a:cubicBezTo>
                <a:cubicBezTo>
                  <a:pt x="5529411" y="178769"/>
                  <a:pt x="5529411" y="178919"/>
                  <a:pt x="5529411" y="182034"/>
                </a:cubicBezTo>
                <a:cubicBezTo>
                  <a:pt x="5525179" y="178760"/>
                  <a:pt x="5520946" y="178760"/>
                  <a:pt x="5516714" y="178760"/>
                </a:cubicBezTo>
                <a:cubicBezTo>
                  <a:pt x="5495553" y="175486"/>
                  <a:pt x="5470160" y="175486"/>
                  <a:pt x="5444766" y="175486"/>
                </a:cubicBezTo>
                <a:cubicBezTo>
                  <a:pt x="5415141" y="172212"/>
                  <a:pt x="5377051" y="175486"/>
                  <a:pt x="5343193" y="172212"/>
                </a:cubicBezTo>
                <a:cubicBezTo>
                  <a:pt x="5343193" y="175486"/>
                  <a:pt x="5343193" y="175486"/>
                  <a:pt x="5343193" y="178760"/>
                </a:cubicBezTo>
                <a:cubicBezTo>
                  <a:pt x="5334728" y="175486"/>
                  <a:pt x="5326264" y="172212"/>
                  <a:pt x="5313567" y="175486"/>
                </a:cubicBezTo>
                <a:cubicBezTo>
                  <a:pt x="5313567" y="175511"/>
                  <a:pt x="5313536" y="178760"/>
                  <a:pt x="5305103" y="178760"/>
                </a:cubicBezTo>
                <a:cubicBezTo>
                  <a:pt x="5305103" y="175486"/>
                  <a:pt x="5300870" y="175486"/>
                  <a:pt x="5300870" y="172212"/>
                </a:cubicBezTo>
                <a:cubicBezTo>
                  <a:pt x="5296638" y="172212"/>
                  <a:pt x="5296638" y="172212"/>
                  <a:pt x="5292406" y="172212"/>
                </a:cubicBezTo>
                <a:cubicBezTo>
                  <a:pt x="5292406" y="172204"/>
                  <a:pt x="5292406" y="172055"/>
                  <a:pt x="5292406" y="168938"/>
                </a:cubicBezTo>
                <a:cubicBezTo>
                  <a:pt x="5271245" y="168938"/>
                  <a:pt x="5250084" y="168938"/>
                  <a:pt x="5233155" y="168938"/>
                </a:cubicBezTo>
                <a:cubicBezTo>
                  <a:pt x="5224690" y="172212"/>
                  <a:pt x="5216226" y="172212"/>
                  <a:pt x="5207761" y="172212"/>
                </a:cubicBezTo>
                <a:cubicBezTo>
                  <a:pt x="5203529" y="175486"/>
                  <a:pt x="5195065" y="175486"/>
                  <a:pt x="5186600" y="175486"/>
                </a:cubicBezTo>
                <a:cubicBezTo>
                  <a:pt x="5178136" y="178760"/>
                  <a:pt x="5173903" y="175486"/>
                  <a:pt x="5169671" y="175486"/>
                </a:cubicBezTo>
                <a:lnTo>
                  <a:pt x="5152742" y="178760"/>
                </a:lnTo>
                <a:cubicBezTo>
                  <a:pt x="5152742" y="178769"/>
                  <a:pt x="5152742" y="178919"/>
                  <a:pt x="5152742" y="182034"/>
                </a:cubicBezTo>
                <a:cubicBezTo>
                  <a:pt x="5144278" y="178760"/>
                  <a:pt x="5140046" y="178760"/>
                  <a:pt x="5135813" y="178760"/>
                </a:cubicBezTo>
                <a:cubicBezTo>
                  <a:pt x="5131581" y="175486"/>
                  <a:pt x="5127349" y="175486"/>
                  <a:pt x="5123117" y="175486"/>
                </a:cubicBezTo>
                <a:cubicBezTo>
                  <a:pt x="5114652" y="172212"/>
                  <a:pt x="5080794" y="182034"/>
                  <a:pt x="5063865" y="175486"/>
                </a:cubicBezTo>
                <a:cubicBezTo>
                  <a:pt x="5059633" y="172212"/>
                  <a:pt x="5059633" y="172212"/>
                  <a:pt x="5059633" y="168938"/>
                </a:cubicBezTo>
                <a:cubicBezTo>
                  <a:pt x="5034240" y="168938"/>
                  <a:pt x="5008846" y="168938"/>
                  <a:pt x="4983453" y="168938"/>
                </a:cubicBezTo>
                <a:cubicBezTo>
                  <a:pt x="4979221" y="172212"/>
                  <a:pt x="4958060" y="175486"/>
                  <a:pt x="4949595" y="175486"/>
                </a:cubicBezTo>
                <a:cubicBezTo>
                  <a:pt x="4945363" y="172212"/>
                  <a:pt x="4941131" y="172212"/>
                  <a:pt x="4936899" y="172212"/>
                </a:cubicBezTo>
                <a:cubicBezTo>
                  <a:pt x="4936899" y="172204"/>
                  <a:pt x="4936899" y="172055"/>
                  <a:pt x="4936899" y="168938"/>
                </a:cubicBezTo>
                <a:lnTo>
                  <a:pt x="4915737" y="168938"/>
                </a:lnTo>
                <a:lnTo>
                  <a:pt x="4908331" y="167710"/>
                </a:lnTo>
                <a:cubicBezTo>
                  <a:pt x="4886112" y="168938"/>
                  <a:pt x="4869183" y="168938"/>
                  <a:pt x="4852254" y="168938"/>
                </a:cubicBezTo>
                <a:cubicBezTo>
                  <a:pt x="4852250" y="172212"/>
                  <a:pt x="4852128" y="172212"/>
                  <a:pt x="4848022" y="172212"/>
                </a:cubicBezTo>
                <a:cubicBezTo>
                  <a:pt x="4848022" y="172204"/>
                  <a:pt x="4848022" y="172055"/>
                  <a:pt x="4848022" y="168938"/>
                </a:cubicBezTo>
                <a:lnTo>
                  <a:pt x="4831093" y="168938"/>
                </a:lnTo>
                <a:cubicBezTo>
                  <a:pt x="4822628" y="165663"/>
                  <a:pt x="4818396" y="172212"/>
                  <a:pt x="4814164" y="168938"/>
                </a:cubicBezTo>
                <a:lnTo>
                  <a:pt x="4806757" y="168938"/>
                </a:lnTo>
                <a:cubicBezTo>
                  <a:pt x="4788770" y="168938"/>
                  <a:pt x="4771842" y="168938"/>
                  <a:pt x="4759145" y="168938"/>
                </a:cubicBezTo>
                <a:cubicBezTo>
                  <a:pt x="4746448" y="172212"/>
                  <a:pt x="4729519" y="172212"/>
                  <a:pt x="4716823" y="172212"/>
                </a:cubicBezTo>
                <a:cubicBezTo>
                  <a:pt x="4708358" y="175486"/>
                  <a:pt x="4695661" y="178760"/>
                  <a:pt x="4682965" y="178760"/>
                </a:cubicBezTo>
                <a:cubicBezTo>
                  <a:pt x="4681907" y="173849"/>
                  <a:pt x="4680848" y="173849"/>
                  <a:pt x="4678732" y="172212"/>
                </a:cubicBezTo>
                <a:cubicBezTo>
                  <a:pt x="4670268" y="168938"/>
                  <a:pt x="4627946" y="168938"/>
                  <a:pt x="4611017" y="168938"/>
                </a:cubicBezTo>
                <a:cubicBezTo>
                  <a:pt x="4606785" y="168938"/>
                  <a:pt x="4606785" y="168938"/>
                  <a:pt x="4606785" y="168938"/>
                </a:cubicBezTo>
                <a:cubicBezTo>
                  <a:pt x="4594088" y="168938"/>
                  <a:pt x="4581391" y="168938"/>
                  <a:pt x="4568694" y="168938"/>
                </a:cubicBezTo>
                <a:cubicBezTo>
                  <a:pt x="4568690" y="168938"/>
                  <a:pt x="4568552" y="168938"/>
                  <a:pt x="4564462" y="168938"/>
                </a:cubicBezTo>
                <a:cubicBezTo>
                  <a:pt x="4547533" y="172212"/>
                  <a:pt x="4530604" y="172212"/>
                  <a:pt x="4509443" y="175486"/>
                </a:cubicBezTo>
                <a:cubicBezTo>
                  <a:pt x="4505211" y="172212"/>
                  <a:pt x="4505211" y="172212"/>
                  <a:pt x="4500979" y="172212"/>
                </a:cubicBezTo>
                <a:cubicBezTo>
                  <a:pt x="4500979" y="172204"/>
                  <a:pt x="4500979" y="172055"/>
                  <a:pt x="4500979" y="168938"/>
                </a:cubicBezTo>
                <a:cubicBezTo>
                  <a:pt x="4492514" y="172212"/>
                  <a:pt x="4488282" y="172212"/>
                  <a:pt x="4479818" y="172212"/>
                </a:cubicBezTo>
                <a:cubicBezTo>
                  <a:pt x="4479818" y="172204"/>
                  <a:pt x="4479818" y="172055"/>
                  <a:pt x="4479818" y="168938"/>
                </a:cubicBezTo>
                <a:cubicBezTo>
                  <a:pt x="4458656" y="172212"/>
                  <a:pt x="4437495" y="172212"/>
                  <a:pt x="4420566" y="175486"/>
                </a:cubicBezTo>
                <a:cubicBezTo>
                  <a:pt x="4412102" y="178760"/>
                  <a:pt x="4407870" y="175486"/>
                  <a:pt x="4403637" y="175486"/>
                </a:cubicBezTo>
                <a:cubicBezTo>
                  <a:pt x="4386709" y="178760"/>
                  <a:pt x="4369780" y="178760"/>
                  <a:pt x="4348618" y="178760"/>
                </a:cubicBezTo>
                <a:cubicBezTo>
                  <a:pt x="4340154" y="175486"/>
                  <a:pt x="4331690" y="178760"/>
                  <a:pt x="4323225" y="178760"/>
                </a:cubicBezTo>
                <a:cubicBezTo>
                  <a:pt x="4318993" y="175486"/>
                  <a:pt x="4318993" y="178760"/>
                  <a:pt x="4314761" y="178760"/>
                </a:cubicBezTo>
                <a:cubicBezTo>
                  <a:pt x="4302064" y="175486"/>
                  <a:pt x="4293599" y="175486"/>
                  <a:pt x="4285135" y="175486"/>
                </a:cubicBezTo>
                <a:cubicBezTo>
                  <a:pt x="4280903" y="178760"/>
                  <a:pt x="4276671" y="175486"/>
                  <a:pt x="4272438" y="175486"/>
                </a:cubicBezTo>
                <a:cubicBezTo>
                  <a:pt x="4263974" y="178760"/>
                  <a:pt x="4259742" y="175486"/>
                  <a:pt x="4251277" y="175486"/>
                </a:cubicBezTo>
                <a:cubicBezTo>
                  <a:pt x="4251267" y="178760"/>
                  <a:pt x="4247040" y="178760"/>
                  <a:pt x="4242813" y="178760"/>
                </a:cubicBezTo>
                <a:cubicBezTo>
                  <a:pt x="4242813" y="178767"/>
                  <a:pt x="4242813" y="178906"/>
                  <a:pt x="4242813" y="182034"/>
                </a:cubicBezTo>
                <a:cubicBezTo>
                  <a:pt x="4242809" y="182034"/>
                  <a:pt x="4242675" y="182034"/>
                  <a:pt x="4238580" y="182034"/>
                </a:cubicBezTo>
                <a:cubicBezTo>
                  <a:pt x="4234348" y="178760"/>
                  <a:pt x="4230116" y="178760"/>
                  <a:pt x="4221652" y="178760"/>
                </a:cubicBezTo>
                <a:cubicBezTo>
                  <a:pt x="4221652" y="178732"/>
                  <a:pt x="4221633" y="172212"/>
                  <a:pt x="4213187" y="172212"/>
                </a:cubicBezTo>
                <a:cubicBezTo>
                  <a:pt x="4204723" y="175486"/>
                  <a:pt x="4200490" y="172212"/>
                  <a:pt x="4196258" y="172212"/>
                </a:cubicBezTo>
                <a:cubicBezTo>
                  <a:pt x="4192026" y="175486"/>
                  <a:pt x="4187794" y="175486"/>
                  <a:pt x="4183561" y="175486"/>
                </a:cubicBezTo>
                <a:cubicBezTo>
                  <a:pt x="4179329" y="178760"/>
                  <a:pt x="4175097" y="175486"/>
                  <a:pt x="4170865" y="175486"/>
                </a:cubicBezTo>
                <a:cubicBezTo>
                  <a:pt x="4166632" y="178760"/>
                  <a:pt x="4166632" y="178760"/>
                  <a:pt x="4162400" y="178760"/>
                </a:cubicBezTo>
                <a:cubicBezTo>
                  <a:pt x="4162400" y="178767"/>
                  <a:pt x="4162400" y="178906"/>
                  <a:pt x="4162400" y="182034"/>
                </a:cubicBezTo>
                <a:lnTo>
                  <a:pt x="4150762" y="180397"/>
                </a:lnTo>
                <a:lnTo>
                  <a:pt x="4128542" y="178760"/>
                </a:lnTo>
                <a:cubicBezTo>
                  <a:pt x="4120078" y="162389"/>
                  <a:pt x="4081988" y="178760"/>
                  <a:pt x="4048130" y="172212"/>
                </a:cubicBezTo>
                <a:cubicBezTo>
                  <a:pt x="4048130" y="172206"/>
                  <a:pt x="4048130" y="172065"/>
                  <a:pt x="4048130" y="168938"/>
                </a:cubicBezTo>
                <a:cubicBezTo>
                  <a:pt x="4035433" y="168938"/>
                  <a:pt x="4026969" y="168938"/>
                  <a:pt x="4014272" y="168938"/>
                </a:cubicBezTo>
                <a:cubicBezTo>
                  <a:pt x="4012156" y="172212"/>
                  <a:pt x="4012156" y="172212"/>
                  <a:pt x="4010040" y="172212"/>
                </a:cubicBezTo>
                <a:cubicBezTo>
                  <a:pt x="4010040" y="172208"/>
                  <a:pt x="4010040" y="172094"/>
                  <a:pt x="4010040" y="168938"/>
                </a:cubicBezTo>
                <a:cubicBezTo>
                  <a:pt x="3980414" y="172212"/>
                  <a:pt x="3955021" y="172212"/>
                  <a:pt x="3925395" y="172212"/>
                </a:cubicBezTo>
                <a:cubicBezTo>
                  <a:pt x="3925377" y="175486"/>
                  <a:pt x="3921154" y="175486"/>
                  <a:pt x="3916931" y="175486"/>
                </a:cubicBezTo>
                <a:cubicBezTo>
                  <a:pt x="3912699" y="178760"/>
                  <a:pt x="3908466" y="175486"/>
                  <a:pt x="3904234" y="175486"/>
                </a:cubicBezTo>
                <a:cubicBezTo>
                  <a:pt x="3904214" y="178760"/>
                  <a:pt x="3899992" y="178760"/>
                  <a:pt x="3895770" y="178760"/>
                </a:cubicBezTo>
                <a:cubicBezTo>
                  <a:pt x="3895770" y="178765"/>
                  <a:pt x="3895770" y="178881"/>
                  <a:pt x="3895770" y="182034"/>
                </a:cubicBezTo>
                <a:cubicBezTo>
                  <a:pt x="3895764" y="182034"/>
                  <a:pt x="3895614" y="182034"/>
                  <a:pt x="3891537" y="182034"/>
                </a:cubicBezTo>
                <a:cubicBezTo>
                  <a:pt x="3883073" y="188583"/>
                  <a:pt x="3900002" y="188583"/>
                  <a:pt x="3878841" y="191857"/>
                </a:cubicBezTo>
                <a:cubicBezTo>
                  <a:pt x="3878841" y="188583"/>
                  <a:pt x="3874608" y="185309"/>
                  <a:pt x="3874608" y="182034"/>
                </a:cubicBezTo>
                <a:cubicBezTo>
                  <a:pt x="3857680" y="182034"/>
                  <a:pt x="3844983" y="175486"/>
                  <a:pt x="3832286" y="172212"/>
                </a:cubicBezTo>
                <a:cubicBezTo>
                  <a:pt x="3828054" y="172212"/>
                  <a:pt x="3823822" y="175486"/>
                  <a:pt x="3819589" y="175486"/>
                </a:cubicBezTo>
                <a:cubicBezTo>
                  <a:pt x="3806893" y="172212"/>
                  <a:pt x="3785732" y="165663"/>
                  <a:pt x="3764570" y="168938"/>
                </a:cubicBezTo>
                <a:cubicBezTo>
                  <a:pt x="3760338" y="172212"/>
                  <a:pt x="3756106" y="172212"/>
                  <a:pt x="3751874" y="168938"/>
                </a:cubicBezTo>
                <a:cubicBezTo>
                  <a:pt x="3751874" y="172212"/>
                  <a:pt x="3751874" y="172212"/>
                  <a:pt x="3747642" y="175486"/>
                </a:cubicBezTo>
                <a:cubicBezTo>
                  <a:pt x="3743409" y="175486"/>
                  <a:pt x="3739177" y="178760"/>
                  <a:pt x="3730713" y="178760"/>
                </a:cubicBezTo>
                <a:cubicBezTo>
                  <a:pt x="3730713" y="178765"/>
                  <a:pt x="3730713" y="178881"/>
                  <a:pt x="3730713" y="182034"/>
                </a:cubicBezTo>
                <a:cubicBezTo>
                  <a:pt x="3726480" y="182034"/>
                  <a:pt x="3718016" y="175486"/>
                  <a:pt x="3709551" y="178760"/>
                </a:cubicBezTo>
                <a:lnTo>
                  <a:pt x="3705319" y="182034"/>
                </a:lnTo>
                <a:cubicBezTo>
                  <a:pt x="3696855" y="182034"/>
                  <a:pt x="3688390" y="182034"/>
                  <a:pt x="3679926" y="182034"/>
                </a:cubicBezTo>
                <a:cubicBezTo>
                  <a:pt x="3662997" y="178760"/>
                  <a:pt x="3646068" y="178760"/>
                  <a:pt x="3633371" y="178760"/>
                </a:cubicBezTo>
                <a:cubicBezTo>
                  <a:pt x="3633371" y="178765"/>
                  <a:pt x="3633371" y="178881"/>
                  <a:pt x="3633371" y="182034"/>
                </a:cubicBezTo>
                <a:lnTo>
                  <a:pt x="3624907" y="182034"/>
                </a:lnTo>
                <a:cubicBezTo>
                  <a:pt x="3620675" y="182034"/>
                  <a:pt x="3620675" y="185309"/>
                  <a:pt x="3612210" y="185309"/>
                </a:cubicBezTo>
                <a:cubicBezTo>
                  <a:pt x="3607978" y="178760"/>
                  <a:pt x="3603746" y="178760"/>
                  <a:pt x="3599513" y="178760"/>
                </a:cubicBezTo>
                <a:cubicBezTo>
                  <a:pt x="3595281" y="175486"/>
                  <a:pt x="3591049" y="178760"/>
                  <a:pt x="3586817" y="178760"/>
                </a:cubicBezTo>
                <a:cubicBezTo>
                  <a:pt x="3586817" y="175486"/>
                  <a:pt x="3586817" y="175486"/>
                  <a:pt x="3582585" y="172212"/>
                </a:cubicBezTo>
                <a:cubicBezTo>
                  <a:pt x="3574120" y="172212"/>
                  <a:pt x="3574120" y="175486"/>
                  <a:pt x="3569888" y="178760"/>
                </a:cubicBezTo>
                <a:lnTo>
                  <a:pt x="3565656" y="175486"/>
                </a:lnTo>
                <a:cubicBezTo>
                  <a:pt x="3557191" y="175486"/>
                  <a:pt x="3548727" y="175486"/>
                  <a:pt x="3540262" y="175486"/>
                </a:cubicBezTo>
                <a:cubicBezTo>
                  <a:pt x="3527566" y="172212"/>
                  <a:pt x="3502172" y="178760"/>
                  <a:pt x="3485243" y="175486"/>
                </a:cubicBezTo>
                <a:lnTo>
                  <a:pt x="3476779" y="168938"/>
                </a:lnTo>
                <a:cubicBezTo>
                  <a:pt x="3468314" y="168938"/>
                  <a:pt x="3464082" y="168938"/>
                  <a:pt x="3459850" y="168938"/>
                </a:cubicBezTo>
                <a:cubicBezTo>
                  <a:pt x="3442921" y="168938"/>
                  <a:pt x="3425992" y="172212"/>
                  <a:pt x="3409063" y="172212"/>
                </a:cubicBezTo>
                <a:cubicBezTo>
                  <a:pt x="3409063" y="172208"/>
                  <a:pt x="3409063" y="172094"/>
                  <a:pt x="3409063" y="168938"/>
                </a:cubicBezTo>
                <a:cubicBezTo>
                  <a:pt x="3409056" y="168938"/>
                  <a:pt x="3408890" y="168938"/>
                  <a:pt x="3404831" y="168938"/>
                </a:cubicBezTo>
                <a:cubicBezTo>
                  <a:pt x="3404831" y="172212"/>
                  <a:pt x="3400599" y="172212"/>
                  <a:pt x="3400599" y="175486"/>
                </a:cubicBezTo>
                <a:cubicBezTo>
                  <a:pt x="3396366" y="175486"/>
                  <a:pt x="3392134" y="175486"/>
                  <a:pt x="3387902" y="175486"/>
                </a:cubicBezTo>
                <a:cubicBezTo>
                  <a:pt x="3379437" y="178760"/>
                  <a:pt x="3370973" y="175486"/>
                  <a:pt x="3362509" y="175486"/>
                </a:cubicBezTo>
                <a:cubicBezTo>
                  <a:pt x="3354044" y="175486"/>
                  <a:pt x="3349812" y="175486"/>
                  <a:pt x="3345580" y="175486"/>
                </a:cubicBezTo>
                <a:cubicBezTo>
                  <a:pt x="3328651" y="175486"/>
                  <a:pt x="3311722" y="175486"/>
                  <a:pt x="3294793" y="178760"/>
                </a:cubicBezTo>
                <a:cubicBezTo>
                  <a:pt x="3294793" y="175486"/>
                  <a:pt x="3294793" y="175486"/>
                  <a:pt x="3294793" y="172212"/>
                </a:cubicBezTo>
                <a:cubicBezTo>
                  <a:pt x="3290561" y="172212"/>
                  <a:pt x="3282096" y="175486"/>
                  <a:pt x="3273632" y="175486"/>
                </a:cubicBezTo>
                <a:cubicBezTo>
                  <a:pt x="3269399" y="178760"/>
                  <a:pt x="3260935" y="175486"/>
                  <a:pt x="3252471" y="175486"/>
                </a:cubicBezTo>
                <a:cubicBezTo>
                  <a:pt x="3244006" y="172212"/>
                  <a:pt x="3222845" y="175486"/>
                  <a:pt x="3222845" y="175486"/>
                </a:cubicBezTo>
                <a:cubicBezTo>
                  <a:pt x="3218613" y="172212"/>
                  <a:pt x="3218613" y="172212"/>
                  <a:pt x="3214380" y="172212"/>
                </a:cubicBezTo>
                <a:cubicBezTo>
                  <a:pt x="3214380" y="172208"/>
                  <a:pt x="3214380" y="172094"/>
                  <a:pt x="3214380" y="168938"/>
                </a:cubicBezTo>
                <a:cubicBezTo>
                  <a:pt x="3201684" y="168938"/>
                  <a:pt x="3193219" y="168938"/>
                  <a:pt x="3180523" y="168938"/>
                </a:cubicBezTo>
                <a:cubicBezTo>
                  <a:pt x="3172058" y="168938"/>
                  <a:pt x="3180523" y="172212"/>
                  <a:pt x="3176290" y="168938"/>
                </a:cubicBezTo>
                <a:lnTo>
                  <a:pt x="3155129" y="168938"/>
                </a:lnTo>
                <a:cubicBezTo>
                  <a:pt x="3142432" y="165663"/>
                  <a:pt x="3125504" y="165663"/>
                  <a:pt x="3112807" y="168938"/>
                </a:cubicBezTo>
                <a:cubicBezTo>
                  <a:pt x="3104342" y="165663"/>
                  <a:pt x="3095878" y="165663"/>
                  <a:pt x="3087413" y="168938"/>
                </a:cubicBezTo>
                <a:cubicBezTo>
                  <a:pt x="3074717" y="168938"/>
                  <a:pt x="3066252" y="168938"/>
                  <a:pt x="3053556" y="168938"/>
                </a:cubicBezTo>
                <a:cubicBezTo>
                  <a:pt x="3049323" y="172212"/>
                  <a:pt x="3045091" y="172212"/>
                  <a:pt x="3040859" y="168938"/>
                </a:cubicBezTo>
                <a:cubicBezTo>
                  <a:pt x="3040859" y="172212"/>
                  <a:pt x="3036627" y="172212"/>
                  <a:pt x="3036627" y="175486"/>
                </a:cubicBezTo>
                <a:cubicBezTo>
                  <a:pt x="3032394" y="175486"/>
                  <a:pt x="3028162" y="172212"/>
                  <a:pt x="3023930" y="172212"/>
                </a:cubicBezTo>
                <a:cubicBezTo>
                  <a:pt x="3019698" y="175486"/>
                  <a:pt x="3019698" y="175486"/>
                  <a:pt x="3019698" y="178760"/>
                </a:cubicBezTo>
                <a:cubicBezTo>
                  <a:pt x="3015466" y="178760"/>
                  <a:pt x="3011233" y="175486"/>
                  <a:pt x="3007001" y="175486"/>
                </a:cubicBezTo>
                <a:cubicBezTo>
                  <a:pt x="3002769" y="175486"/>
                  <a:pt x="3002769" y="178760"/>
                  <a:pt x="2998537" y="178760"/>
                </a:cubicBezTo>
                <a:cubicBezTo>
                  <a:pt x="2994304" y="178760"/>
                  <a:pt x="2994304" y="175486"/>
                  <a:pt x="2990072" y="175486"/>
                </a:cubicBezTo>
                <a:cubicBezTo>
                  <a:pt x="2986898" y="177942"/>
                  <a:pt x="2987956" y="178760"/>
                  <a:pt x="2985840" y="178760"/>
                </a:cubicBezTo>
                <a:cubicBezTo>
                  <a:pt x="2982666" y="176305"/>
                  <a:pt x="2983724" y="175486"/>
                  <a:pt x="2981608" y="175486"/>
                </a:cubicBezTo>
                <a:cubicBezTo>
                  <a:pt x="2977375" y="175486"/>
                  <a:pt x="2977375" y="178760"/>
                  <a:pt x="2968911" y="178760"/>
                </a:cubicBezTo>
                <a:cubicBezTo>
                  <a:pt x="2968911" y="178737"/>
                  <a:pt x="2968881" y="175486"/>
                  <a:pt x="2960447" y="175486"/>
                </a:cubicBezTo>
                <a:cubicBezTo>
                  <a:pt x="2956214" y="178760"/>
                  <a:pt x="2947750" y="178760"/>
                  <a:pt x="2939285" y="178760"/>
                </a:cubicBezTo>
                <a:cubicBezTo>
                  <a:pt x="2930821" y="175486"/>
                  <a:pt x="2922356" y="175486"/>
                  <a:pt x="2913892" y="175486"/>
                </a:cubicBezTo>
                <a:cubicBezTo>
                  <a:pt x="2909660" y="172212"/>
                  <a:pt x="2909660" y="175486"/>
                  <a:pt x="2905428" y="175486"/>
                </a:cubicBezTo>
                <a:cubicBezTo>
                  <a:pt x="2892731" y="168938"/>
                  <a:pt x="2888499" y="172212"/>
                  <a:pt x="2880034" y="172212"/>
                </a:cubicBezTo>
                <a:cubicBezTo>
                  <a:pt x="2863105" y="168938"/>
                  <a:pt x="2846176" y="168938"/>
                  <a:pt x="2833480" y="168938"/>
                </a:cubicBezTo>
                <a:cubicBezTo>
                  <a:pt x="2825015" y="172212"/>
                  <a:pt x="2816551" y="172212"/>
                  <a:pt x="2808086" y="172212"/>
                </a:cubicBezTo>
                <a:cubicBezTo>
                  <a:pt x="2808082" y="175486"/>
                  <a:pt x="2807961" y="175486"/>
                  <a:pt x="2803854" y="175486"/>
                </a:cubicBezTo>
                <a:cubicBezTo>
                  <a:pt x="2799622" y="172212"/>
                  <a:pt x="2791157" y="172212"/>
                  <a:pt x="2782693" y="172212"/>
                </a:cubicBezTo>
                <a:cubicBezTo>
                  <a:pt x="2782693" y="172192"/>
                  <a:pt x="2782680" y="168938"/>
                  <a:pt x="2778461" y="168938"/>
                </a:cubicBezTo>
                <a:cubicBezTo>
                  <a:pt x="2748835" y="168938"/>
                  <a:pt x="2723442" y="172212"/>
                  <a:pt x="2693816" y="172212"/>
                </a:cubicBezTo>
                <a:cubicBezTo>
                  <a:pt x="2693816" y="172208"/>
                  <a:pt x="2693816" y="172094"/>
                  <a:pt x="2693816" y="168938"/>
                </a:cubicBezTo>
                <a:cubicBezTo>
                  <a:pt x="2681119" y="172212"/>
                  <a:pt x="2664190" y="172212"/>
                  <a:pt x="2647261" y="168938"/>
                </a:cubicBezTo>
                <a:cubicBezTo>
                  <a:pt x="2647261" y="168916"/>
                  <a:pt x="2647233" y="165674"/>
                  <a:pt x="2638797" y="168938"/>
                </a:cubicBezTo>
                <a:cubicBezTo>
                  <a:pt x="2638797" y="168961"/>
                  <a:pt x="2638782" y="172212"/>
                  <a:pt x="2634565" y="172212"/>
                </a:cubicBezTo>
                <a:cubicBezTo>
                  <a:pt x="2630333" y="172212"/>
                  <a:pt x="2626100" y="172212"/>
                  <a:pt x="2617636" y="168938"/>
                </a:cubicBezTo>
                <a:cubicBezTo>
                  <a:pt x="2617636" y="172212"/>
                  <a:pt x="2617636" y="172212"/>
                  <a:pt x="2613404" y="175486"/>
                </a:cubicBezTo>
                <a:cubicBezTo>
                  <a:pt x="2613392" y="175477"/>
                  <a:pt x="2609165" y="172212"/>
                  <a:pt x="2604939" y="172212"/>
                </a:cubicBezTo>
                <a:cubicBezTo>
                  <a:pt x="2596475" y="172212"/>
                  <a:pt x="2592242" y="175486"/>
                  <a:pt x="2583778" y="175486"/>
                </a:cubicBezTo>
                <a:cubicBezTo>
                  <a:pt x="2571081" y="175486"/>
                  <a:pt x="2558385" y="175486"/>
                  <a:pt x="2549920" y="175486"/>
                </a:cubicBezTo>
                <a:cubicBezTo>
                  <a:pt x="2541456" y="178760"/>
                  <a:pt x="2532991" y="178760"/>
                  <a:pt x="2524527" y="178760"/>
                </a:cubicBezTo>
                <a:cubicBezTo>
                  <a:pt x="2524527" y="178765"/>
                  <a:pt x="2524527" y="178881"/>
                  <a:pt x="2524527" y="182034"/>
                </a:cubicBezTo>
                <a:lnTo>
                  <a:pt x="2503366" y="178760"/>
                </a:lnTo>
                <a:cubicBezTo>
                  <a:pt x="2499133" y="178760"/>
                  <a:pt x="2499133" y="182034"/>
                  <a:pt x="2494901" y="182034"/>
                </a:cubicBezTo>
                <a:cubicBezTo>
                  <a:pt x="2494894" y="182034"/>
                  <a:pt x="2494727" y="182034"/>
                  <a:pt x="2490669" y="182034"/>
                </a:cubicBezTo>
                <a:cubicBezTo>
                  <a:pt x="2486437" y="182034"/>
                  <a:pt x="2482204" y="182034"/>
                  <a:pt x="2473740" y="182034"/>
                </a:cubicBezTo>
                <a:cubicBezTo>
                  <a:pt x="2473735" y="178760"/>
                  <a:pt x="2473591" y="178760"/>
                  <a:pt x="2469508" y="178760"/>
                </a:cubicBezTo>
                <a:cubicBezTo>
                  <a:pt x="2469508" y="178765"/>
                  <a:pt x="2469508" y="178881"/>
                  <a:pt x="2469508" y="182034"/>
                </a:cubicBezTo>
                <a:cubicBezTo>
                  <a:pt x="2456811" y="178760"/>
                  <a:pt x="2439882" y="178760"/>
                  <a:pt x="2427185" y="178760"/>
                </a:cubicBezTo>
                <a:cubicBezTo>
                  <a:pt x="2418721" y="175486"/>
                  <a:pt x="2414489" y="175486"/>
                  <a:pt x="2406024" y="175486"/>
                </a:cubicBezTo>
                <a:cubicBezTo>
                  <a:pt x="2406008" y="175473"/>
                  <a:pt x="2401784" y="172206"/>
                  <a:pt x="2397560" y="168938"/>
                </a:cubicBezTo>
                <a:lnTo>
                  <a:pt x="2389095" y="168938"/>
                </a:lnTo>
                <a:cubicBezTo>
                  <a:pt x="2384863" y="172212"/>
                  <a:pt x="2384863" y="172212"/>
                  <a:pt x="2384863" y="175486"/>
                </a:cubicBezTo>
                <a:cubicBezTo>
                  <a:pt x="2384816" y="175474"/>
                  <a:pt x="2372151" y="172212"/>
                  <a:pt x="2363702" y="172212"/>
                </a:cubicBezTo>
                <a:cubicBezTo>
                  <a:pt x="2355238" y="175486"/>
                  <a:pt x="2351005" y="172212"/>
                  <a:pt x="2346773" y="172212"/>
                </a:cubicBezTo>
                <a:cubicBezTo>
                  <a:pt x="2334076" y="175486"/>
                  <a:pt x="2325612" y="175486"/>
                  <a:pt x="2317147" y="175486"/>
                </a:cubicBezTo>
                <a:cubicBezTo>
                  <a:pt x="2317142" y="178760"/>
                  <a:pt x="2316998" y="178760"/>
                  <a:pt x="2312915" y="178760"/>
                </a:cubicBezTo>
                <a:cubicBezTo>
                  <a:pt x="2312915" y="175486"/>
                  <a:pt x="2312915" y="175486"/>
                  <a:pt x="2304451" y="175486"/>
                </a:cubicBezTo>
                <a:cubicBezTo>
                  <a:pt x="2304451" y="175509"/>
                  <a:pt x="2304422" y="178760"/>
                  <a:pt x="2295986" y="178760"/>
                </a:cubicBezTo>
                <a:cubicBezTo>
                  <a:pt x="2291754" y="175486"/>
                  <a:pt x="2291754" y="178760"/>
                  <a:pt x="2287522" y="182034"/>
                </a:cubicBezTo>
                <a:cubicBezTo>
                  <a:pt x="2283290" y="182034"/>
                  <a:pt x="2279057" y="182034"/>
                  <a:pt x="2274825" y="182034"/>
                </a:cubicBezTo>
                <a:cubicBezTo>
                  <a:pt x="2270593" y="188583"/>
                  <a:pt x="2274825" y="185309"/>
                  <a:pt x="2262128" y="188583"/>
                </a:cubicBezTo>
                <a:cubicBezTo>
                  <a:pt x="2262128" y="185309"/>
                  <a:pt x="2262128" y="182034"/>
                  <a:pt x="2262128" y="178760"/>
                </a:cubicBezTo>
                <a:lnTo>
                  <a:pt x="2245200" y="175486"/>
                </a:lnTo>
                <a:lnTo>
                  <a:pt x="2224038" y="178760"/>
                </a:lnTo>
                <a:cubicBezTo>
                  <a:pt x="2224015" y="178743"/>
                  <a:pt x="2219783" y="175486"/>
                  <a:pt x="2211342" y="175486"/>
                </a:cubicBezTo>
                <a:cubicBezTo>
                  <a:pt x="2194413" y="178760"/>
                  <a:pt x="2185948" y="175486"/>
                  <a:pt x="2173252" y="175486"/>
                </a:cubicBezTo>
                <a:cubicBezTo>
                  <a:pt x="2164787" y="175486"/>
                  <a:pt x="2143626" y="182034"/>
                  <a:pt x="2126697" y="182034"/>
                </a:cubicBezTo>
                <a:lnTo>
                  <a:pt x="2109768" y="178760"/>
                </a:lnTo>
                <a:lnTo>
                  <a:pt x="2092839" y="172212"/>
                </a:lnTo>
                <a:cubicBezTo>
                  <a:pt x="2092839" y="172208"/>
                  <a:pt x="2092839" y="172094"/>
                  <a:pt x="2092839" y="168938"/>
                </a:cubicBezTo>
                <a:cubicBezTo>
                  <a:pt x="2084375" y="168938"/>
                  <a:pt x="2071678" y="168938"/>
                  <a:pt x="2063214" y="168938"/>
                </a:cubicBezTo>
                <a:cubicBezTo>
                  <a:pt x="2050517" y="175486"/>
                  <a:pt x="2020891" y="168938"/>
                  <a:pt x="2020891" y="168938"/>
                </a:cubicBezTo>
                <a:cubicBezTo>
                  <a:pt x="2016659" y="172212"/>
                  <a:pt x="2016659" y="172212"/>
                  <a:pt x="2012427" y="175486"/>
                </a:cubicBezTo>
                <a:cubicBezTo>
                  <a:pt x="2008194" y="175486"/>
                  <a:pt x="1999730" y="175486"/>
                  <a:pt x="1991266" y="175486"/>
                </a:cubicBezTo>
                <a:cubicBezTo>
                  <a:pt x="1987033" y="178760"/>
                  <a:pt x="1982801" y="175486"/>
                  <a:pt x="1974337" y="175486"/>
                </a:cubicBezTo>
                <a:lnTo>
                  <a:pt x="1957408" y="178760"/>
                </a:lnTo>
                <a:cubicBezTo>
                  <a:pt x="1948943" y="178760"/>
                  <a:pt x="1940479" y="178760"/>
                  <a:pt x="1932014" y="182034"/>
                </a:cubicBezTo>
                <a:cubicBezTo>
                  <a:pt x="1923550" y="178760"/>
                  <a:pt x="1910853" y="185309"/>
                  <a:pt x="1898157" y="182034"/>
                </a:cubicBezTo>
                <a:lnTo>
                  <a:pt x="1889692" y="172212"/>
                </a:lnTo>
                <a:lnTo>
                  <a:pt x="1881228" y="172212"/>
                </a:lnTo>
                <a:cubicBezTo>
                  <a:pt x="1881228" y="172208"/>
                  <a:pt x="1881228" y="172094"/>
                  <a:pt x="1881228" y="168938"/>
                </a:cubicBezTo>
                <a:lnTo>
                  <a:pt x="1870118" y="172212"/>
                </a:lnTo>
                <a:cubicBezTo>
                  <a:pt x="1855834" y="172212"/>
                  <a:pt x="1851602" y="175486"/>
                  <a:pt x="1843138" y="175486"/>
                </a:cubicBezTo>
                <a:cubicBezTo>
                  <a:pt x="1838905" y="172212"/>
                  <a:pt x="1834673" y="172212"/>
                  <a:pt x="1826209" y="172212"/>
                </a:cubicBezTo>
                <a:cubicBezTo>
                  <a:pt x="1826204" y="175486"/>
                  <a:pt x="1826070" y="175486"/>
                  <a:pt x="1821976" y="175486"/>
                </a:cubicBezTo>
                <a:cubicBezTo>
                  <a:pt x="1813512" y="172212"/>
                  <a:pt x="1800815" y="168938"/>
                  <a:pt x="1792351" y="168938"/>
                </a:cubicBezTo>
                <a:lnTo>
                  <a:pt x="1775422" y="168938"/>
                </a:lnTo>
                <a:cubicBezTo>
                  <a:pt x="1771190" y="172212"/>
                  <a:pt x="1766957" y="172212"/>
                  <a:pt x="1762725" y="168938"/>
                </a:cubicBezTo>
                <a:cubicBezTo>
                  <a:pt x="1758493" y="172212"/>
                  <a:pt x="1733100" y="175486"/>
                  <a:pt x="1728867" y="175486"/>
                </a:cubicBezTo>
                <a:lnTo>
                  <a:pt x="1720403" y="175486"/>
                </a:lnTo>
                <a:cubicBezTo>
                  <a:pt x="1699242" y="175486"/>
                  <a:pt x="1695009" y="172212"/>
                  <a:pt x="1682313" y="168938"/>
                </a:cubicBezTo>
                <a:cubicBezTo>
                  <a:pt x="1682313" y="172212"/>
                  <a:pt x="1678081" y="172212"/>
                  <a:pt x="1673848" y="172212"/>
                </a:cubicBezTo>
                <a:cubicBezTo>
                  <a:pt x="1673848" y="172208"/>
                  <a:pt x="1673848" y="172094"/>
                  <a:pt x="1673848" y="168938"/>
                </a:cubicBezTo>
                <a:cubicBezTo>
                  <a:pt x="1673842" y="168938"/>
                  <a:pt x="1673685" y="168938"/>
                  <a:pt x="1669616" y="168938"/>
                </a:cubicBezTo>
                <a:cubicBezTo>
                  <a:pt x="1652687" y="172212"/>
                  <a:pt x="1635758" y="172212"/>
                  <a:pt x="1618829" y="172212"/>
                </a:cubicBezTo>
                <a:cubicBezTo>
                  <a:pt x="1614597" y="172212"/>
                  <a:pt x="1618829" y="175486"/>
                  <a:pt x="1614597" y="175486"/>
                </a:cubicBezTo>
                <a:cubicBezTo>
                  <a:pt x="1610365" y="172212"/>
                  <a:pt x="1610365" y="172212"/>
                  <a:pt x="1606133" y="172212"/>
                </a:cubicBezTo>
                <a:cubicBezTo>
                  <a:pt x="1606133" y="172208"/>
                  <a:pt x="1606133" y="172094"/>
                  <a:pt x="1606133" y="168938"/>
                </a:cubicBezTo>
                <a:cubicBezTo>
                  <a:pt x="1593436" y="168938"/>
                  <a:pt x="1555346" y="168938"/>
                  <a:pt x="1546881" y="168938"/>
                </a:cubicBezTo>
                <a:cubicBezTo>
                  <a:pt x="1542649" y="172212"/>
                  <a:pt x="1538417" y="172212"/>
                  <a:pt x="1534185" y="168938"/>
                </a:cubicBezTo>
                <a:cubicBezTo>
                  <a:pt x="1534185" y="168961"/>
                  <a:pt x="1534154" y="172212"/>
                  <a:pt x="1525720" y="172212"/>
                </a:cubicBezTo>
                <a:cubicBezTo>
                  <a:pt x="1525720" y="172208"/>
                  <a:pt x="1525720" y="172094"/>
                  <a:pt x="1525720" y="168938"/>
                </a:cubicBezTo>
                <a:cubicBezTo>
                  <a:pt x="1525715" y="168938"/>
                  <a:pt x="1525565" y="168938"/>
                  <a:pt x="1521488" y="168938"/>
                </a:cubicBezTo>
                <a:cubicBezTo>
                  <a:pt x="1517256" y="172212"/>
                  <a:pt x="1513024" y="172212"/>
                  <a:pt x="1508791" y="172212"/>
                </a:cubicBezTo>
                <a:cubicBezTo>
                  <a:pt x="1508787" y="175486"/>
                  <a:pt x="1508654" y="175486"/>
                  <a:pt x="1504559" y="175486"/>
                </a:cubicBezTo>
                <a:cubicBezTo>
                  <a:pt x="1504559" y="175463"/>
                  <a:pt x="1504529" y="172212"/>
                  <a:pt x="1496095" y="172212"/>
                </a:cubicBezTo>
                <a:cubicBezTo>
                  <a:pt x="1496095" y="175486"/>
                  <a:pt x="1496095" y="175486"/>
                  <a:pt x="1491862" y="178760"/>
                </a:cubicBezTo>
                <a:cubicBezTo>
                  <a:pt x="1487630" y="178760"/>
                  <a:pt x="1483398" y="178760"/>
                  <a:pt x="1479166" y="178760"/>
                </a:cubicBezTo>
                <a:lnTo>
                  <a:pt x="1474934" y="182034"/>
                </a:lnTo>
                <a:cubicBezTo>
                  <a:pt x="1462237" y="182034"/>
                  <a:pt x="1453772" y="178760"/>
                  <a:pt x="1441076" y="178760"/>
                </a:cubicBezTo>
                <a:cubicBezTo>
                  <a:pt x="1441076" y="178765"/>
                  <a:pt x="1441076" y="178881"/>
                  <a:pt x="1441076" y="182034"/>
                </a:cubicBezTo>
                <a:cubicBezTo>
                  <a:pt x="1424147" y="182034"/>
                  <a:pt x="1402986" y="175486"/>
                  <a:pt x="1394521" y="172212"/>
                </a:cubicBezTo>
                <a:cubicBezTo>
                  <a:pt x="1381824" y="172212"/>
                  <a:pt x="1373360" y="175486"/>
                  <a:pt x="1364896" y="175486"/>
                </a:cubicBezTo>
                <a:lnTo>
                  <a:pt x="1356431" y="175486"/>
                </a:lnTo>
                <a:cubicBezTo>
                  <a:pt x="1352199" y="175486"/>
                  <a:pt x="1360663" y="172212"/>
                  <a:pt x="1352199" y="172212"/>
                </a:cubicBezTo>
                <a:cubicBezTo>
                  <a:pt x="1343734" y="172212"/>
                  <a:pt x="1335270" y="172212"/>
                  <a:pt x="1326805" y="172212"/>
                </a:cubicBezTo>
                <a:cubicBezTo>
                  <a:pt x="1322573" y="168938"/>
                  <a:pt x="1322573" y="168938"/>
                  <a:pt x="1318341" y="168938"/>
                </a:cubicBezTo>
                <a:cubicBezTo>
                  <a:pt x="1314109" y="175486"/>
                  <a:pt x="1301412" y="168938"/>
                  <a:pt x="1288715" y="168938"/>
                </a:cubicBezTo>
                <a:cubicBezTo>
                  <a:pt x="1288715" y="168961"/>
                  <a:pt x="1288685" y="172212"/>
                  <a:pt x="1280251" y="172212"/>
                </a:cubicBezTo>
                <a:cubicBezTo>
                  <a:pt x="1280251" y="172208"/>
                  <a:pt x="1280251" y="172094"/>
                  <a:pt x="1280251" y="168938"/>
                </a:cubicBezTo>
                <a:cubicBezTo>
                  <a:pt x="1276019" y="172212"/>
                  <a:pt x="1271786" y="172212"/>
                  <a:pt x="1271786" y="175486"/>
                </a:cubicBezTo>
                <a:cubicBezTo>
                  <a:pt x="1267554" y="175486"/>
                  <a:pt x="1263322" y="172212"/>
                  <a:pt x="1259090" y="172212"/>
                </a:cubicBezTo>
                <a:cubicBezTo>
                  <a:pt x="1254857" y="175486"/>
                  <a:pt x="1254857" y="178760"/>
                  <a:pt x="1250625" y="178760"/>
                </a:cubicBezTo>
                <a:cubicBezTo>
                  <a:pt x="1246393" y="175486"/>
                  <a:pt x="1242161" y="172212"/>
                  <a:pt x="1237929" y="172212"/>
                </a:cubicBezTo>
                <a:cubicBezTo>
                  <a:pt x="1233696" y="175486"/>
                  <a:pt x="1233696" y="175486"/>
                  <a:pt x="1233696" y="178760"/>
                </a:cubicBezTo>
                <a:cubicBezTo>
                  <a:pt x="1229464" y="178760"/>
                  <a:pt x="1225232" y="175486"/>
                  <a:pt x="1221000" y="175486"/>
                </a:cubicBezTo>
                <a:cubicBezTo>
                  <a:pt x="1212535" y="178760"/>
                  <a:pt x="1208303" y="178760"/>
                  <a:pt x="1199838" y="178760"/>
                </a:cubicBezTo>
                <a:cubicBezTo>
                  <a:pt x="1199831" y="175486"/>
                  <a:pt x="1195602" y="175486"/>
                  <a:pt x="1191374" y="175486"/>
                </a:cubicBezTo>
                <a:cubicBezTo>
                  <a:pt x="1191374" y="172212"/>
                  <a:pt x="1187142" y="168938"/>
                  <a:pt x="1182909" y="168938"/>
                </a:cubicBezTo>
                <a:cubicBezTo>
                  <a:pt x="1178677" y="168938"/>
                  <a:pt x="1174445" y="168938"/>
                  <a:pt x="1165981" y="168938"/>
                </a:cubicBezTo>
                <a:cubicBezTo>
                  <a:pt x="1140587" y="165663"/>
                  <a:pt x="1119426" y="172212"/>
                  <a:pt x="1098265" y="168938"/>
                </a:cubicBezTo>
                <a:cubicBezTo>
                  <a:pt x="1089800" y="172212"/>
                  <a:pt x="1081336" y="172212"/>
                  <a:pt x="1072871" y="172212"/>
                </a:cubicBezTo>
                <a:lnTo>
                  <a:pt x="1068639" y="168938"/>
                </a:lnTo>
                <a:cubicBezTo>
                  <a:pt x="1060175" y="168938"/>
                  <a:pt x="1055943" y="168938"/>
                  <a:pt x="1047478" y="168938"/>
                </a:cubicBezTo>
                <a:cubicBezTo>
                  <a:pt x="1047474" y="165663"/>
                  <a:pt x="1047346" y="165663"/>
                  <a:pt x="1043246" y="165663"/>
                </a:cubicBezTo>
                <a:cubicBezTo>
                  <a:pt x="1043246" y="168938"/>
                  <a:pt x="1043246" y="168938"/>
                  <a:pt x="1039014" y="172212"/>
                </a:cubicBezTo>
                <a:cubicBezTo>
                  <a:pt x="1030549" y="172212"/>
                  <a:pt x="1005156" y="168938"/>
                  <a:pt x="988227" y="168938"/>
                </a:cubicBezTo>
                <a:cubicBezTo>
                  <a:pt x="983994" y="172189"/>
                  <a:pt x="983965" y="168938"/>
                  <a:pt x="975530" y="168938"/>
                </a:cubicBezTo>
                <a:cubicBezTo>
                  <a:pt x="971298" y="172212"/>
                  <a:pt x="967066" y="172212"/>
                  <a:pt x="962833" y="172212"/>
                </a:cubicBezTo>
                <a:cubicBezTo>
                  <a:pt x="950137" y="175486"/>
                  <a:pt x="937440" y="175486"/>
                  <a:pt x="928976" y="175486"/>
                </a:cubicBezTo>
                <a:lnTo>
                  <a:pt x="916279" y="175486"/>
                </a:lnTo>
                <a:cubicBezTo>
                  <a:pt x="912047" y="172212"/>
                  <a:pt x="907814" y="172212"/>
                  <a:pt x="903582" y="168938"/>
                </a:cubicBezTo>
                <a:cubicBezTo>
                  <a:pt x="903582" y="172212"/>
                  <a:pt x="903582" y="172212"/>
                  <a:pt x="903582" y="175486"/>
                </a:cubicBezTo>
                <a:cubicBezTo>
                  <a:pt x="899350" y="178760"/>
                  <a:pt x="899350" y="172212"/>
                  <a:pt x="890885" y="168938"/>
                </a:cubicBezTo>
                <a:cubicBezTo>
                  <a:pt x="890886" y="172212"/>
                  <a:pt x="890886" y="172212"/>
                  <a:pt x="890885" y="175486"/>
                </a:cubicBezTo>
                <a:cubicBezTo>
                  <a:pt x="886653" y="172212"/>
                  <a:pt x="882421" y="172212"/>
                  <a:pt x="873957" y="168938"/>
                </a:cubicBezTo>
                <a:cubicBezTo>
                  <a:pt x="873957" y="172212"/>
                  <a:pt x="873957" y="172212"/>
                  <a:pt x="873957" y="175486"/>
                </a:cubicBezTo>
                <a:cubicBezTo>
                  <a:pt x="873935" y="175486"/>
                  <a:pt x="869714" y="175486"/>
                  <a:pt x="865492" y="175486"/>
                </a:cubicBezTo>
                <a:cubicBezTo>
                  <a:pt x="865492" y="172212"/>
                  <a:pt x="865492" y="172212"/>
                  <a:pt x="861260" y="168938"/>
                </a:cubicBezTo>
                <a:cubicBezTo>
                  <a:pt x="857028" y="168938"/>
                  <a:pt x="852795" y="175486"/>
                  <a:pt x="844331" y="172212"/>
                </a:cubicBezTo>
                <a:cubicBezTo>
                  <a:pt x="844331" y="172208"/>
                  <a:pt x="844331" y="172094"/>
                  <a:pt x="844331" y="168938"/>
                </a:cubicBezTo>
                <a:cubicBezTo>
                  <a:pt x="840099" y="172212"/>
                  <a:pt x="840099" y="172212"/>
                  <a:pt x="835866" y="172212"/>
                </a:cubicBezTo>
                <a:cubicBezTo>
                  <a:pt x="835867" y="172208"/>
                  <a:pt x="835867" y="172094"/>
                  <a:pt x="835866" y="168938"/>
                </a:cubicBezTo>
                <a:cubicBezTo>
                  <a:pt x="806241" y="165663"/>
                  <a:pt x="776615" y="172212"/>
                  <a:pt x="759686" y="175486"/>
                </a:cubicBezTo>
                <a:cubicBezTo>
                  <a:pt x="746989" y="172212"/>
                  <a:pt x="708900" y="175486"/>
                  <a:pt x="687739" y="172212"/>
                </a:cubicBezTo>
                <a:cubicBezTo>
                  <a:pt x="687738" y="172208"/>
                  <a:pt x="687738" y="172094"/>
                  <a:pt x="687739" y="168938"/>
                </a:cubicBezTo>
                <a:cubicBezTo>
                  <a:pt x="675042" y="172212"/>
                  <a:pt x="662345" y="172212"/>
                  <a:pt x="649648" y="172212"/>
                </a:cubicBezTo>
                <a:cubicBezTo>
                  <a:pt x="649648" y="172208"/>
                  <a:pt x="649648" y="172094"/>
                  <a:pt x="649648" y="168938"/>
                </a:cubicBezTo>
                <a:cubicBezTo>
                  <a:pt x="632719" y="172212"/>
                  <a:pt x="620023" y="172212"/>
                  <a:pt x="611558" y="168938"/>
                </a:cubicBezTo>
                <a:cubicBezTo>
                  <a:pt x="607326" y="172212"/>
                  <a:pt x="603094" y="172212"/>
                  <a:pt x="598862" y="172212"/>
                </a:cubicBezTo>
                <a:cubicBezTo>
                  <a:pt x="590397" y="175486"/>
                  <a:pt x="586165" y="175486"/>
                  <a:pt x="581933" y="175486"/>
                </a:cubicBezTo>
                <a:cubicBezTo>
                  <a:pt x="565004" y="172212"/>
                  <a:pt x="552307" y="175486"/>
                  <a:pt x="539610" y="175486"/>
                </a:cubicBezTo>
                <a:cubicBezTo>
                  <a:pt x="539605" y="172212"/>
                  <a:pt x="539462" y="172212"/>
                  <a:pt x="535378" y="172212"/>
                </a:cubicBezTo>
                <a:lnTo>
                  <a:pt x="518449" y="175486"/>
                </a:lnTo>
                <a:cubicBezTo>
                  <a:pt x="509985" y="175486"/>
                  <a:pt x="505752" y="178760"/>
                  <a:pt x="501520" y="178760"/>
                </a:cubicBezTo>
                <a:cubicBezTo>
                  <a:pt x="497288" y="175486"/>
                  <a:pt x="497288" y="175486"/>
                  <a:pt x="493056" y="175486"/>
                </a:cubicBezTo>
                <a:cubicBezTo>
                  <a:pt x="488824" y="172212"/>
                  <a:pt x="484591" y="172212"/>
                  <a:pt x="480359" y="172212"/>
                </a:cubicBezTo>
                <a:cubicBezTo>
                  <a:pt x="480359" y="172208"/>
                  <a:pt x="480359" y="172094"/>
                  <a:pt x="480359" y="168938"/>
                </a:cubicBezTo>
                <a:cubicBezTo>
                  <a:pt x="476127" y="168938"/>
                  <a:pt x="476127" y="168938"/>
                  <a:pt x="471895" y="168938"/>
                </a:cubicBezTo>
                <a:lnTo>
                  <a:pt x="463430" y="168938"/>
                </a:lnTo>
                <a:cubicBezTo>
                  <a:pt x="450733" y="162389"/>
                  <a:pt x="429572" y="168938"/>
                  <a:pt x="425340" y="168938"/>
                </a:cubicBezTo>
                <a:cubicBezTo>
                  <a:pt x="404179" y="168938"/>
                  <a:pt x="383018" y="168938"/>
                  <a:pt x="361857" y="168938"/>
                </a:cubicBezTo>
                <a:cubicBezTo>
                  <a:pt x="357624" y="168938"/>
                  <a:pt x="357624" y="168938"/>
                  <a:pt x="357624" y="168938"/>
                </a:cubicBezTo>
                <a:cubicBezTo>
                  <a:pt x="349160" y="172212"/>
                  <a:pt x="340695" y="172212"/>
                  <a:pt x="332231" y="175486"/>
                </a:cubicBezTo>
                <a:cubicBezTo>
                  <a:pt x="323767" y="172212"/>
                  <a:pt x="319534" y="172212"/>
                  <a:pt x="311070" y="172212"/>
                </a:cubicBezTo>
                <a:cubicBezTo>
                  <a:pt x="311070" y="172208"/>
                  <a:pt x="311070" y="172094"/>
                  <a:pt x="311070" y="168938"/>
                </a:cubicBezTo>
                <a:cubicBezTo>
                  <a:pt x="289909" y="168938"/>
                  <a:pt x="272980" y="168938"/>
                  <a:pt x="251819" y="168938"/>
                </a:cubicBezTo>
                <a:cubicBezTo>
                  <a:pt x="243354" y="168938"/>
                  <a:pt x="234890" y="168938"/>
                  <a:pt x="226425" y="168938"/>
                </a:cubicBezTo>
                <a:cubicBezTo>
                  <a:pt x="217961" y="168938"/>
                  <a:pt x="209496" y="168938"/>
                  <a:pt x="201032" y="168938"/>
                </a:cubicBezTo>
                <a:lnTo>
                  <a:pt x="193625" y="170165"/>
                </a:lnTo>
                <a:cubicBezTo>
                  <a:pt x="179871" y="168938"/>
                  <a:pt x="167174" y="168938"/>
                  <a:pt x="154477" y="168938"/>
                </a:cubicBezTo>
                <a:lnTo>
                  <a:pt x="146013" y="168938"/>
                </a:lnTo>
                <a:cubicBezTo>
                  <a:pt x="137548" y="172212"/>
                  <a:pt x="133316" y="172212"/>
                  <a:pt x="129084" y="172212"/>
                </a:cubicBezTo>
                <a:cubicBezTo>
                  <a:pt x="124852" y="175486"/>
                  <a:pt x="120619" y="172212"/>
                  <a:pt x="116387" y="172212"/>
                </a:cubicBezTo>
                <a:cubicBezTo>
                  <a:pt x="103691" y="175486"/>
                  <a:pt x="95226" y="178760"/>
                  <a:pt x="82529" y="178760"/>
                </a:cubicBezTo>
                <a:cubicBezTo>
                  <a:pt x="82529" y="178780"/>
                  <a:pt x="82492" y="182034"/>
                  <a:pt x="69833" y="182034"/>
                </a:cubicBezTo>
                <a:cubicBezTo>
                  <a:pt x="61368" y="178760"/>
                  <a:pt x="48672" y="175486"/>
                  <a:pt x="35975" y="175486"/>
                </a:cubicBezTo>
                <a:lnTo>
                  <a:pt x="35975" y="168938"/>
                </a:lnTo>
                <a:lnTo>
                  <a:pt x="26452" y="168528"/>
                </a:lnTo>
                <a:cubicBezTo>
                  <a:pt x="25394" y="167300"/>
                  <a:pt x="25394" y="165663"/>
                  <a:pt x="23278" y="165663"/>
                </a:cubicBezTo>
                <a:cubicBezTo>
                  <a:pt x="19046" y="162389"/>
                  <a:pt x="10581" y="162389"/>
                  <a:pt x="2117" y="165663"/>
                </a:cubicBezTo>
                <a:cubicBezTo>
                  <a:pt x="2117" y="132036"/>
                  <a:pt x="2117" y="103563"/>
                  <a:pt x="2117" y="79454"/>
                </a:cubicBezTo>
                <a:lnTo>
                  <a:pt x="0" y="79454"/>
                </a:lnTo>
                <a:cubicBezTo>
                  <a:pt x="0" y="14552"/>
                  <a:pt x="0" y="14552"/>
                  <a:pt x="0" y="14552"/>
                </a:cubicBezTo>
                <a:cubicBezTo>
                  <a:pt x="8464" y="14552"/>
                  <a:pt x="12697" y="14552"/>
                  <a:pt x="16929" y="14552"/>
                </a:cubicBezTo>
                <a:cubicBezTo>
                  <a:pt x="21161" y="14552"/>
                  <a:pt x="21161" y="14552"/>
                  <a:pt x="25393" y="14552"/>
                </a:cubicBezTo>
                <a:cubicBezTo>
                  <a:pt x="29626" y="11278"/>
                  <a:pt x="33858" y="14552"/>
                  <a:pt x="42322" y="14552"/>
                </a:cubicBezTo>
                <a:lnTo>
                  <a:pt x="50787" y="11278"/>
                </a:lnTo>
                <a:cubicBezTo>
                  <a:pt x="55019" y="11278"/>
                  <a:pt x="55019" y="4730"/>
                  <a:pt x="59251" y="4730"/>
                </a:cubicBezTo>
                <a:lnTo>
                  <a:pt x="61963" y="10306"/>
                </a:lnTo>
                <a:cubicBezTo>
                  <a:pt x="64542" y="12301"/>
                  <a:pt x="67716" y="5548"/>
                  <a:pt x="80412" y="8004"/>
                </a:cubicBezTo>
                <a:cubicBezTo>
                  <a:pt x="84645" y="8004"/>
                  <a:pt x="80412" y="14552"/>
                  <a:pt x="93109" y="14552"/>
                </a:cubicBezTo>
                <a:lnTo>
                  <a:pt x="100515" y="14143"/>
                </a:lnTo>
                <a:cubicBezTo>
                  <a:pt x="105806" y="11278"/>
                  <a:pt x="110038" y="11278"/>
                  <a:pt x="114270" y="11278"/>
                </a:cubicBezTo>
                <a:cubicBezTo>
                  <a:pt x="114270" y="11281"/>
                  <a:pt x="114270" y="11388"/>
                  <a:pt x="114270" y="14552"/>
                </a:cubicBezTo>
                <a:cubicBezTo>
                  <a:pt x="131199" y="14552"/>
                  <a:pt x="148128" y="14552"/>
                  <a:pt x="165057" y="14552"/>
                </a:cubicBezTo>
                <a:lnTo>
                  <a:pt x="169289" y="11278"/>
                </a:lnTo>
                <a:cubicBezTo>
                  <a:pt x="177754" y="11278"/>
                  <a:pt x="186218" y="11278"/>
                  <a:pt x="194683" y="11278"/>
                </a:cubicBezTo>
                <a:cubicBezTo>
                  <a:pt x="198915" y="11278"/>
                  <a:pt x="203147" y="11278"/>
                  <a:pt x="203147" y="14552"/>
                </a:cubicBezTo>
                <a:cubicBezTo>
                  <a:pt x="211612" y="11278"/>
                  <a:pt x="215844" y="11278"/>
                  <a:pt x="220076" y="11278"/>
                </a:cubicBezTo>
                <a:cubicBezTo>
                  <a:pt x="224308" y="8004"/>
                  <a:pt x="228541" y="11278"/>
                  <a:pt x="232773" y="11278"/>
                </a:cubicBezTo>
                <a:cubicBezTo>
                  <a:pt x="232773" y="8004"/>
                  <a:pt x="232773" y="8004"/>
                  <a:pt x="232773" y="4730"/>
                </a:cubicBezTo>
                <a:cubicBezTo>
                  <a:pt x="245469" y="8004"/>
                  <a:pt x="258166" y="8004"/>
                  <a:pt x="270863" y="8004"/>
                </a:cubicBezTo>
                <a:cubicBezTo>
                  <a:pt x="270863" y="7985"/>
                  <a:pt x="270876" y="4720"/>
                  <a:pt x="275095" y="1455"/>
                </a:cubicBezTo>
                <a:cubicBezTo>
                  <a:pt x="279327" y="4730"/>
                  <a:pt x="283559" y="4730"/>
                  <a:pt x="287792" y="4730"/>
                </a:cubicBezTo>
                <a:cubicBezTo>
                  <a:pt x="287792" y="4725"/>
                  <a:pt x="287792" y="4602"/>
                  <a:pt x="287792" y="1455"/>
                </a:cubicBezTo>
                <a:cubicBezTo>
                  <a:pt x="287797" y="1455"/>
                  <a:pt x="287935" y="1455"/>
                  <a:pt x="292024" y="1455"/>
                </a:cubicBezTo>
                <a:cubicBezTo>
                  <a:pt x="292024" y="4730"/>
                  <a:pt x="292024" y="8004"/>
                  <a:pt x="296256" y="8004"/>
                </a:cubicBezTo>
                <a:cubicBezTo>
                  <a:pt x="296273" y="8004"/>
                  <a:pt x="300497" y="8004"/>
                  <a:pt x="304721" y="8004"/>
                </a:cubicBezTo>
                <a:cubicBezTo>
                  <a:pt x="321650" y="11278"/>
                  <a:pt x="334346" y="11278"/>
                  <a:pt x="351275" y="11278"/>
                </a:cubicBezTo>
                <a:cubicBezTo>
                  <a:pt x="355507" y="11278"/>
                  <a:pt x="351275" y="8004"/>
                  <a:pt x="363972" y="4730"/>
                </a:cubicBezTo>
                <a:lnTo>
                  <a:pt x="389365" y="8004"/>
                </a:lnTo>
                <a:lnTo>
                  <a:pt x="410526" y="11278"/>
                </a:lnTo>
                <a:cubicBezTo>
                  <a:pt x="410526" y="11281"/>
                  <a:pt x="410526" y="11388"/>
                  <a:pt x="410526" y="14552"/>
                </a:cubicBezTo>
                <a:lnTo>
                  <a:pt x="423223" y="11278"/>
                </a:lnTo>
                <a:cubicBezTo>
                  <a:pt x="427455" y="11278"/>
                  <a:pt x="431688" y="11278"/>
                  <a:pt x="440152" y="14552"/>
                </a:cubicBezTo>
                <a:cubicBezTo>
                  <a:pt x="444384" y="11278"/>
                  <a:pt x="448616" y="11278"/>
                  <a:pt x="452849" y="11278"/>
                </a:cubicBezTo>
                <a:cubicBezTo>
                  <a:pt x="452853" y="8004"/>
                  <a:pt x="452984" y="8004"/>
                  <a:pt x="457081" y="8004"/>
                </a:cubicBezTo>
                <a:cubicBezTo>
                  <a:pt x="457081" y="11278"/>
                  <a:pt x="457081" y="11278"/>
                  <a:pt x="461313" y="14552"/>
                </a:cubicBezTo>
                <a:lnTo>
                  <a:pt x="474010" y="11278"/>
                </a:lnTo>
                <a:cubicBezTo>
                  <a:pt x="482474" y="11278"/>
                  <a:pt x="490939" y="8004"/>
                  <a:pt x="499403" y="8004"/>
                </a:cubicBezTo>
                <a:cubicBezTo>
                  <a:pt x="499403" y="7999"/>
                  <a:pt x="499403" y="7876"/>
                  <a:pt x="499403" y="4730"/>
                </a:cubicBezTo>
                <a:cubicBezTo>
                  <a:pt x="503635" y="8004"/>
                  <a:pt x="507868" y="8004"/>
                  <a:pt x="507868" y="11278"/>
                </a:cubicBezTo>
                <a:cubicBezTo>
                  <a:pt x="524797" y="11278"/>
                  <a:pt x="529029" y="11278"/>
                  <a:pt x="529029" y="1455"/>
                </a:cubicBezTo>
                <a:cubicBezTo>
                  <a:pt x="537493" y="4730"/>
                  <a:pt x="541726" y="4730"/>
                  <a:pt x="545958" y="1455"/>
                </a:cubicBezTo>
                <a:cubicBezTo>
                  <a:pt x="554422" y="8004"/>
                  <a:pt x="558655" y="11278"/>
                  <a:pt x="562887" y="14552"/>
                </a:cubicBezTo>
                <a:lnTo>
                  <a:pt x="571351" y="11278"/>
                </a:lnTo>
                <a:cubicBezTo>
                  <a:pt x="571351" y="11281"/>
                  <a:pt x="571351" y="11388"/>
                  <a:pt x="571351" y="14552"/>
                </a:cubicBezTo>
                <a:cubicBezTo>
                  <a:pt x="579816" y="14552"/>
                  <a:pt x="579816" y="14552"/>
                  <a:pt x="592512" y="14552"/>
                </a:cubicBezTo>
                <a:cubicBezTo>
                  <a:pt x="596745" y="8004"/>
                  <a:pt x="596745" y="17826"/>
                  <a:pt x="617906" y="14552"/>
                </a:cubicBezTo>
                <a:cubicBezTo>
                  <a:pt x="622138" y="14552"/>
                  <a:pt x="626370" y="14552"/>
                  <a:pt x="630602" y="14552"/>
                </a:cubicBezTo>
                <a:cubicBezTo>
                  <a:pt x="634835" y="14552"/>
                  <a:pt x="634835" y="14552"/>
                  <a:pt x="639067" y="14552"/>
                </a:cubicBezTo>
                <a:cubicBezTo>
                  <a:pt x="643299" y="11278"/>
                  <a:pt x="643299" y="11278"/>
                  <a:pt x="647531" y="14552"/>
                </a:cubicBezTo>
                <a:cubicBezTo>
                  <a:pt x="655996" y="14552"/>
                  <a:pt x="660228" y="11278"/>
                  <a:pt x="664460" y="11278"/>
                </a:cubicBezTo>
                <a:cubicBezTo>
                  <a:pt x="664460" y="11281"/>
                  <a:pt x="664460" y="11388"/>
                  <a:pt x="664460" y="14552"/>
                </a:cubicBezTo>
                <a:cubicBezTo>
                  <a:pt x="668693" y="14552"/>
                  <a:pt x="672925" y="17826"/>
                  <a:pt x="677157" y="17826"/>
                </a:cubicBezTo>
                <a:cubicBezTo>
                  <a:pt x="677157" y="14552"/>
                  <a:pt x="681389" y="14552"/>
                  <a:pt x="681389" y="11278"/>
                </a:cubicBezTo>
                <a:cubicBezTo>
                  <a:pt x="694086" y="11278"/>
                  <a:pt x="702550" y="11278"/>
                  <a:pt x="711015" y="11278"/>
                </a:cubicBezTo>
                <a:cubicBezTo>
                  <a:pt x="711015" y="11281"/>
                  <a:pt x="711015" y="11388"/>
                  <a:pt x="711015" y="14552"/>
                </a:cubicBezTo>
                <a:lnTo>
                  <a:pt x="719479" y="11278"/>
                </a:lnTo>
                <a:cubicBezTo>
                  <a:pt x="719479" y="11281"/>
                  <a:pt x="719479" y="11388"/>
                  <a:pt x="719479" y="14552"/>
                </a:cubicBezTo>
                <a:cubicBezTo>
                  <a:pt x="723712" y="11278"/>
                  <a:pt x="723712" y="8004"/>
                  <a:pt x="723712" y="4730"/>
                </a:cubicBezTo>
                <a:cubicBezTo>
                  <a:pt x="732176" y="8004"/>
                  <a:pt x="736408" y="8004"/>
                  <a:pt x="744873" y="8004"/>
                </a:cubicBezTo>
                <a:cubicBezTo>
                  <a:pt x="744889" y="7965"/>
                  <a:pt x="749130" y="-1812"/>
                  <a:pt x="761802" y="1455"/>
                </a:cubicBezTo>
                <a:cubicBezTo>
                  <a:pt x="761807" y="1455"/>
                  <a:pt x="761957" y="1455"/>
                  <a:pt x="766034" y="1455"/>
                </a:cubicBezTo>
                <a:cubicBezTo>
                  <a:pt x="770266" y="1455"/>
                  <a:pt x="774498" y="1455"/>
                  <a:pt x="778731" y="1455"/>
                </a:cubicBezTo>
                <a:lnTo>
                  <a:pt x="786137" y="2683"/>
                </a:lnTo>
                <a:cubicBezTo>
                  <a:pt x="799892" y="1455"/>
                  <a:pt x="808356" y="1455"/>
                  <a:pt x="821053" y="1455"/>
                </a:cubicBezTo>
                <a:cubicBezTo>
                  <a:pt x="833750" y="4730"/>
                  <a:pt x="837982" y="4730"/>
                  <a:pt x="842214" y="4730"/>
                </a:cubicBezTo>
                <a:lnTo>
                  <a:pt x="854911" y="4730"/>
                </a:lnTo>
                <a:cubicBezTo>
                  <a:pt x="871840" y="4730"/>
                  <a:pt x="888769" y="4730"/>
                  <a:pt x="905698" y="4730"/>
                </a:cubicBezTo>
                <a:cubicBezTo>
                  <a:pt x="918394" y="1455"/>
                  <a:pt x="931091" y="1455"/>
                  <a:pt x="948020" y="1455"/>
                </a:cubicBezTo>
                <a:cubicBezTo>
                  <a:pt x="956484" y="4730"/>
                  <a:pt x="960716" y="4730"/>
                  <a:pt x="969181" y="4730"/>
                </a:cubicBezTo>
                <a:cubicBezTo>
                  <a:pt x="969181" y="4725"/>
                  <a:pt x="969181" y="4602"/>
                  <a:pt x="969181" y="1455"/>
                </a:cubicBezTo>
                <a:cubicBezTo>
                  <a:pt x="973413" y="4730"/>
                  <a:pt x="977645" y="4730"/>
                  <a:pt x="981878" y="4730"/>
                </a:cubicBezTo>
                <a:lnTo>
                  <a:pt x="986110" y="1455"/>
                </a:lnTo>
                <a:cubicBezTo>
                  <a:pt x="990342" y="1455"/>
                  <a:pt x="990342" y="1455"/>
                  <a:pt x="994574" y="1455"/>
                </a:cubicBezTo>
                <a:cubicBezTo>
                  <a:pt x="994574" y="1455"/>
                  <a:pt x="998807" y="4730"/>
                  <a:pt x="998806" y="8004"/>
                </a:cubicBezTo>
                <a:cubicBezTo>
                  <a:pt x="1003039" y="8004"/>
                  <a:pt x="1007271" y="11278"/>
                  <a:pt x="1011503" y="11278"/>
                </a:cubicBezTo>
                <a:cubicBezTo>
                  <a:pt x="1015735" y="8004"/>
                  <a:pt x="1015735" y="8004"/>
                  <a:pt x="1015735" y="1455"/>
                </a:cubicBezTo>
                <a:cubicBezTo>
                  <a:pt x="1028432" y="1455"/>
                  <a:pt x="1041129" y="1455"/>
                  <a:pt x="1053826" y="1455"/>
                </a:cubicBezTo>
                <a:cubicBezTo>
                  <a:pt x="1053826" y="4730"/>
                  <a:pt x="1053826" y="8004"/>
                  <a:pt x="1053826" y="11278"/>
                </a:cubicBezTo>
                <a:cubicBezTo>
                  <a:pt x="1062290" y="8004"/>
                  <a:pt x="1066522" y="8004"/>
                  <a:pt x="1070754" y="4730"/>
                </a:cubicBezTo>
                <a:cubicBezTo>
                  <a:pt x="1070754" y="8004"/>
                  <a:pt x="1070754" y="8004"/>
                  <a:pt x="1074987" y="11278"/>
                </a:cubicBezTo>
                <a:cubicBezTo>
                  <a:pt x="1079219" y="11278"/>
                  <a:pt x="1079219" y="8004"/>
                  <a:pt x="1083451" y="8004"/>
                </a:cubicBezTo>
                <a:cubicBezTo>
                  <a:pt x="1096148" y="8004"/>
                  <a:pt x="1100380" y="11278"/>
                  <a:pt x="1108845" y="11278"/>
                </a:cubicBezTo>
                <a:cubicBezTo>
                  <a:pt x="1108845" y="11249"/>
                  <a:pt x="1108883" y="8004"/>
                  <a:pt x="1117309" y="8004"/>
                </a:cubicBezTo>
                <a:cubicBezTo>
                  <a:pt x="1117309" y="11278"/>
                  <a:pt x="1121541" y="11278"/>
                  <a:pt x="1121541" y="14552"/>
                </a:cubicBezTo>
                <a:cubicBezTo>
                  <a:pt x="1125773" y="14552"/>
                  <a:pt x="1125773" y="14552"/>
                  <a:pt x="1130006" y="14552"/>
                </a:cubicBezTo>
                <a:cubicBezTo>
                  <a:pt x="1142702" y="14552"/>
                  <a:pt x="1146935" y="14552"/>
                  <a:pt x="1155399" y="14552"/>
                </a:cubicBezTo>
                <a:cubicBezTo>
                  <a:pt x="1172328" y="11278"/>
                  <a:pt x="1185025" y="14552"/>
                  <a:pt x="1197722" y="14552"/>
                </a:cubicBezTo>
                <a:cubicBezTo>
                  <a:pt x="1206186" y="11278"/>
                  <a:pt x="1218883" y="11278"/>
                  <a:pt x="1227347" y="14552"/>
                </a:cubicBezTo>
                <a:cubicBezTo>
                  <a:pt x="1227347" y="14528"/>
                  <a:pt x="1227393" y="11278"/>
                  <a:pt x="1240044" y="11278"/>
                </a:cubicBezTo>
                <a:cubicBezTo>
                  <a:pt x="1240044" y="11281"/>
                  <a:pt x="1240044" y="11388"/>
                  <a:pt x="1240044" y="14552"/>
                </a:cubicBezTo>
                <a:cubicBezTo>
                  <a:pt x="1240051" y="14552"/>
                  <a:pt x="1240222" y="14552"/>
                  <a:pt x="1244276" y="14552"/>
                </a:cubicBezTo>
                <a:cubicBezTo>
                  <a:pt x="1244281" y="11278"/>
                  <a:pt x="1244423" y="11278"/>
                  <a:pt x="1248508" y="11278"/>
                </a:cubicBezTo>
                <a:cubicBezTo>
                  <a:pt x="1248508" y="11281"/>
                  <a:pt x="1248508" y="11388"/>
                  <a:pt x="1248508" y="14552"/>
                </a:cubicBezTo>
                <a:cubicBezTo>
                  <a:pt x="1248538" y="14552"/>
                  <a:pt x="1252755" y="14552"/>
                  <a:pt x="1256973" y="14552"/>
                </a:cubicBezTo>
                <a:cubicBezTo>
                  <a:pt x="1265437" y="14552"/>
                  <a:pt x="1278134" y="14552"/>
                  <a:pt x="1286598" y="14552"/>
                </a:cubicBezTo>
                <a:cubicBezTo>
                  <a:pt x="1286598" y="11278"/>
                  <a:pt x="1290831" y="8004"/>
                  <a:pt x="1290830" y="4730"/>
                </a:cubicBezTo>
                <a:cubicBezTo>
                  <a:pt x="1299295" y="4730"/>
                  <a:pt x="1311992" y="4730"/>
                  <a:pt x="1320456" y="4730"/>
                </a:cubicBezTo>
                <a:cubicBezTo>
                  <a:pt x="1320456" y="4725"/>
                  <a:pt x="1320456" y="4602"/>
                  <a:pt x="1320456" y="1455"/>
                </a:cubicBezTo>
                <a:lnTo>
                  <a:pt x="1333153" y="4730"/>
                </a:lnTo>
                <a:lnTo>
                  <a:pt x="1342676" y="3093"/>
                </a:lnTo>
                <a:cubicBezTo>
                  <a:pt x="1343733" y="3911"/>
                  <a:pt x="1343733" y="4730"/>
                  <a:pt x="1345850" y="4730"/>
                </a:cubicBezTo>
                <a:cubicBezTo>
                  <a:pt x="1354314" y="4730"/>
                  <a:pt x="1358546" y="4730"/>
                  <a:pt x="1362779" y="4730"/>
                </a:cubicBezTo>
                <a:cubicBezTo>
                  <a:pt x="1367011" y="8004"/>
                  <a:pt x="1367011" y="8004"/>
                  <a:pt x="1367011" y="11278"/>
                </a:cubicBezTo>
                <a:cubicBezTo>
                  <a:pt x="1396636" y="11278"/>
                  <a:pt x="1422030" y="14552"/>
                  <a:pt x="1451655" y="14552"/>
                </a:cubicBezTo>
                <a:cubicBezTo>
                  <a:pt x="1455888" y="14552"/>
                  <a:pt x="1455888" y="8004"/>
                  <a:pt x="1464352" y="8004"/>
                </a:cubicBezTo>
                <a:cubicBezTo>
                  <a:pt x="1464352" y="11278"/>
                  <a:pt x="1468584" y="11278"/>
                  <a:pt x="1468584" y="14552"/>
                </a:cubicBezTo>
                <a:cubicBezTo>
                  <a:pt x="1485513" y="14552"/>
                  <a:pt x="1481281" y="8004"/>
                  <a:pt x="1485513" y="8004"/>
                </a:cubicBezTo>
                <a:cubicBezTo>
                  <a:pt x="1489745" y="8004"/>
                  <a:pt x="1493978" y="11278"/>
                  <a:pt x="1498210" y="11278"/>
                </a:cubicBezTo>
                <a:lnTo>
                  <a:pt x="1510907" y="11278"/>
                </a:lnTo>
                <a:cubicBezTo>
                  <a:pt x="1510907" y="11281"/>
                  <a:pt x="1510907" y="11388"/>
                  <a:pt x="1510907" y="14552"/>
                </a:cubicBezTo>
                <a:cubicBezTo>
                  <a:pt x="1523603" y="11278"/>
                  <a:pt x="1540532" y="14552"/>
                  <a:pt x="1561693" y="11278"/>
                </a:cubicBezTo>
                <a:cubicBezTo>
                  <a:pt x="1565926" y="8004"/>
                  <a:pt x="1565926" y="11278"/>
                  <a:pt x="1570158" y="11278"/>
                </a:cubicBezTo>
                <a:cubicBezTo>
                  <a:pt x="1578622" y="11278"/>
                  <a:pt x="1587087" y="11278"/>
                  <a:pt x="1599783" y="11278"/>
                </a:cubicBezTo>
                <a:cubicBezTo>
                  <a:pt x="1599783" y="11281"/>
                  <a:pt x="1599783" y="11388"/>
                  <a:pt x="1599783" y="14552"/>
                </a:cubicBezTo>
                <a:cubicBezTo>
                  <a:pt x="1608248" y="11278"/>
                  <a:pt x="1612480" y="11278"/>
                  <a:pt x="1616712" y="14552"/>
                </a:cubicBezTo>
                <a:cubicBezTo>
                  <a:pt x="1616731" y="14523"/>
                  <a:pt x="1620963" y="8011"/>
                  <a:pt x="1629409" y="11278"/>
                </a:cubicBezTo>
                <a:cubicBezTo>
                  <a:pt x="1629409" y="11281"/>
                  <a:pt x="1629409" y="11388"/>
                  <a:pt x="1629409" y="14552"/>
                </a:cubicBezTo>
                <a:cubicBezTo>
                  <a:pt x="1633641" y="14552"/>
                  <a:pt x="1637873" y="14552"/>
                  <a:pt x="1642106" y="14552"/>
                </a:cubicBezTo>
                <a:cubicBezTo>
                  <a:pt x="1650570" y="14552"/>
                  <a:pt x="1642106" y="17826"/>
                  <a:pt x="1646338" y="14552"/>
                </a:cubicBezTo>
                <a:cubicBezTo>
                  <a:pt x="1650570" y="14552"/>
                  <a:pt x="1654802" y="14552"/>
                  <a:pt x="1659035" y="14552"/>
                </a:cubicBezTo>
                <a:cubicBezTo>
                  <a:pt x="1667499" y="11278"/>
                  <a:pt x="1675964" y="8004"/>
                  <a:pt x="1684428" y="8004"/>
                </a:cubicBezTo>
                <a:cubicBezTo>
                  <a:pt x="1684438" y="8012"/>
                  <a:pt x="1688665" y="11278"/>
                  <a:pt x="1692892" y="11278"/>
                </a:cubicBezTo>
                <a:cubicBezTo>
                  <a:pt x="1709821" y="4730"/>
                  <a:pt x="1705589" y="8004"/>
                  <a:pt x="1714053" y="8004"/>
                </a:cubicBezTo>
                <a:cubicBezTo>
                  <a:pt x="1714054" y="4730"/>
                  <a:pt x="1714054" y="1455"/>
                  <a:pt x="1718286" y="1455"/>
                </a:cubicBezTo>
                <a:cubicBezTo>
                  <a:pt x="1719344" y="637"/>
                  <a:pt x="1725163" y="228"/>
                  <a:pt x="1733297" y="74"/>
                </a:cubicBezTo>
                <a:close/>
              </a:path>
            </a:pathLst>
          </a:custGeom>
          <a:ln>
            <a:noFill/>
          </a:ln>
        </p:spPr>
        <p:txBody>
          <a:bodyPr vert="horz" wrap="square" lIns="91440" tIns="45720" rIns="91440" bIns="45720" numCol="1" rtlCol="0"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dirty="0">
              <a:ln>
                <a:noFill/>
              </a:ln>
              <a:solidFill>
                <a:srgbClr val="652825"/>
              </a:solidFill>
              <a:effectLst/>
              <a:uLnTx/>
              <a:uFillTx/>
              <a:latin typeface="Meiryo UI" panose="020B0604030504040204" pitchFamily="50" charset="-128"/>
              <a:ea typeface="Meiryo UI" panose="020B0604030504040204" pitchFamily="50" charset="-128"/>
              <a:cs typeface="+mn-cs"/>
            </a:endParaRPr>
          </a:p>
        </p:txBody>
      </p:sp>
    </p:spTree>
    <p:extLst>
      <p:ext uri="{BB962C8B-B14F-4D97-AF65-F5344CB8AC3E}">
        <p14:creationId xmlns:p14="http://schemas.microsoft.com/office/powerpoint/2010/main" val="24698002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15:guide id="1" orient="horz" pos="2160">
          <p15:clr>
            <a:srgbClr val="FBAE40"/>
          </p15:clr>
        </p15:guide>
        <p15:guide id="2" pos="288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rtlCol="0"/>
          <a:lstStyle/>
          <a:p>
            <a:pPr rtl="0"/>
            <a:r>
              <a:rPr lang="ja-JP" altLang="en-US" noProof="0"/>
              <a:t>マスター タイトルの書式設定</a:t>
            </a:r>
            <a:endParaRPr lang="ja-JP" altLang="en-US" noProof="0" dirty="0"/>
          </a:p>
        </p:txBody>
      </p:sp>
      <p:sp>
        <p:nvSpPr>
          <p:cNvPr id="3" name="コンテンツ プレースホルダー 2"/>
          <p:cNvSpPr>
            <a:spLocks noGrp="1"/>
          </p:cNvSpPr>
          <p:nvPr>
            <p:ph idx="1"/>
          </p:nvPr>
        </p:nvSpPr>
        <p:spPr/>
        <p:txBody>
          <a:bodyPr rtlCol="0"/>
          <a:lstStyle>
            <a:lvl5pPr>
              <a:defRPr/>
            </a:lvl5pPr>
            <a:lvl6pPr>
              <a:defRPr/>
            </a:lvl6pPr>
            <a:lvl7pPr>
              <a:defRPr/>
            </a:lvl7pPr>
            <a:lvl8pPr>
              <a:defRPr baseline="0"/>
            </a:lvl8pPr>
            <a:lvl9pPr>
              <a:defRPr baseline="0"/>
            </a:lvl9pPr>
          </a:lstStyle>
          <a:p>
            <a:pPr lvl="0" rtl="0"/>
            <a:r>
              <a:rPr lang="ja-JP" altLang="en-US" noProof="0"/>
              <a:t>マスター テキストの書式設定</a:t>
            </a:r>
          </a:p>
          <a:p>
            <a:pPr lvl="1" rtl="0"/>
            <a:r>
              <a:rPr lang="ja-JP" altLang="en-US" noProof="0"/>
              <a:t>第 </a:t>
            </a:r>
            <a:r>
              <a:rPr lang="en-US" altLang="ja-JP" noProof="0"/>
              <a:t>2 </a:t>
            </a:r>
            <a:r>
              <a:rPr lang="ja-JP" altLang="en-US" noProof="0"/>
              <a:t>レベル</a:t>
            </a:r>
          </a:p>
          <a:p>
            <a:pPr lvl="2" rtl="0"/>
            <a:r>
              <a:rPr lang="ja-JP" altLang="en-US" noProof="0"/>
              <a:t>第 </a:t>
            </a:r>
            <a:r>
              <a:rPr lang="en-US" altLang="ja-JP" noProof="0"/>
              <a:t>3 </a:t>
            </a:r>
            <a:r>
              <a:rPr lang="ja-JP" altLang="en-US" noProof="0"/>
              <a:t>レベル</a:t>
            </a:r>
          </a:p>
          <a:p>
            <a:pPr lvl="3" rtl="0"/>
            <a:r>
              <a:rPr lang="ja-JP" altLang="en-US" noProof="0"/>
              <a:t>第 </a:t>
            </a:r>
            <a:r>
              <a:rPr lang="en-US" altLang="ja-JP" noProof="0"/>
              <a:t>4 </a:t>
            </a:r>
            <a:r>
              <a:rPr lang="ja-JP" altLang="en-US" noProof="0"/>
              <a:t>レベル</a:t>
            </a:r>
          </a:p>
          <a:p>
            <a:pPr lvl="4" rtl="0"/>
            <a:r>
              <a:rPr lang="ja-JP" altLang="en-US" noProof="0"/>
              <a:t>第 </a:t>
            </a:r>
            <a:r>
              <a:rPr lang="en-US" altLang="ja-JP" noProof="0"/>
              <a:t>5 </a:t>
            </a:r>
            <a:r>
              <a:rPr lang="ja-JP" altLang="en-US" noProof="0"/>
              <a:t>レベル</a:t>
            </a:r>
            <a:endParaRPr lang="ja-JP" altLang="en-US" noProof="0" dirty="0"/>
          </a:p>
        </p:txBody>
      </p:sp>
      <p:sp>
        <p:nvSpPr>
          <p:cNvPr id="5" name="フッター プレースホルダー 4"/>
          <p:cNvSpPr>
            <a:spLocks noGrp="1"/>
          </p:cNvSpPr>
          <p:nvPr>
            <p:ph type="ftr" sz="quarter" idx="11"/>
          </p:nvPr>
        </p:nvSpPr>
        <p:spPr/>
        <p:txBody>
          <a:bodyPr rtlCol="0"/>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1100" b="0" i="0" u="none" strike="noStrike" kern="1200" cap="none" spc="0" normalizeH="0" baseline="0" noProof="0" smtClean="0">
                <a:ln>
                  <a:noFill/>
                </a:ln>
                <a:solidFill>
                  <a:srgbClr val="652825"/>
                </a:solidFill>
                <a:effectLst/>
                <a:uLnTx/>
                <a:uFillTx/>
                <a:latin typeface="Meiryo UI" panose="020B0604030504040204" pitchFamily="50" charset="-128"/>
                <a:ea typeface="Meiryo UI" panose="020B0604030504040204" pitchFamily="50" charset="-128"/>
                <a:cs typeface="+mn-cs"/>
              </a:rPr>
              <a:t>
              </a:t>
            </a:r>
            <a:endParaRPr kumimoji="0" lang="ja-JP" altLang="en-US" sz="1100" b="0" i="0" u="none" strike="noStrike" kern="1200" cap="none" spc="0" normalizeH="0" baseline="0" noProof="0" dirty="0">
              <a:ln>
                <a:noFill/>
              </a:ln>
              <a:solidFill>
                <a:srgbClr val="652825"/>
              </a:solidFill>
              <a:effectLst/>
              <a:uLnTx/>
              <a:uFillTx/>
              <a:latin typeface="Meiryo UI" panose="020B0604030504040204" pitchFamily="50" charset="-128"/>
              <a:ea typeface="Meiryo UI" panose="020B0604030504040204" pitchFamily="50" charset="-128"/>
              <a:cs typeface="+mn-cs"/>
            </a:endParaRPr>
          </a:p>
        </p:txBody>
      </p:sp>
      <p:sp>
        <p:nvSpPr>
          <p:cNvPr id="4" name="日付プレースホルダー 3"/>
          <p:cNvSpPr>
            <a:spLocks noGrp="1"/>
          </p:cNvSpPr>
          <p:nvPr>
            <p:ph type="dt" sz="half" idx="10"/>
          </p:nvPr>
        </p:nvSpPr>
        <p:spPr>
          <a:xfrm>
            <a:off x="6401276" y="6420898"/>
            <a:ext cx="930201" cy="236030"/>
          </a:xfrm>
        </p:spPr>
        <p:txBody>
          <a:bodyPr rtlCol="0"/>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07ED5757-D20A-4E0C-B40C-87177A9E547E}" type="datetime1">
              <a:rPr kumimoji="0" lang="en-US" altLang="ja-JP" sz="1100" b="0" i="0" u="none" strike="noStrike" kern="1200" cap="none" spc="0" normalizeH="0" baseline="0" noProof="0" smtClean="0">
                <a:ln>
                  <a:noFill/>
                </a:ln>
                <a:solidFill>
                  <a:srgbClr val="652825"/>
                </a:solidFill>
                <a:effectLst/>
                <a:uLnTx/>
                <a:uFillTx/>
                <a:latin typeface="Meiryo UI" panose="020B0604030504040204" pitchFamily="50" charset="-128"/>
                <a:ea typeface="Meiryo UI" panose="020B0604030504040204" pitchFamily="50" charset="-128"/>
                <a:cs typeface="+mn-cs"/>
              </a:rPr>
              <a:t>1/24/2020</a:t>
            </a:fld>
            <a:endParaRPr kumimoji="0" lang="ja-JP" altLang="en-US" sz="1100" b="0" i="0" u="none" strike="noStrike" kern="1200" cap="none" spc="0" normalizeH="0" baseline="0" noProof="0" dirty="0">
              <a:ln>
                <a:noFill/>
              </a:ln>
              <a:solidFill>
                <a:srgbClr val="652825"/>
              </a:solidFill>
              <a:effectLst/>
              <a:uLnTx/>
              <a:uFillTx/>
              <a:latin typeface="Meiryo UI" panose="020B0604030504040204" pitchFamily="50" charset="-128"/>
              <a:ea typeface="Meiryo UI" panose="020B0604030504040204" pitchFamily="50" charset="-128"/>
              <a:cs typeface="+mn-cs"/>
            </a:endParaRPr>
          </a:p>
        </p:txBody>
      </p:sp>
      <p:sp>
        <p:nvSpPr>
          <p:cNvPr id="6" name="スライド番号プレースホルダー 5"/>
          <p:cNvSpPr>
            <a:spLocks noGrp="1"/>
          </p:cNvSpPr>
          <p:nvPr>
            <p:ph type="sldNum" sz="quarter" idx="12"/>
          </p:nvPr>
        </p:nvSpPr>
        <p:spPr/>
        <p:txBody>
          <a:bodyPr rtlCol="0"/>
          <a:lstStyle/>
          <a:p>
            <a:pPr marL="0" marR="0" lvl="0" indent="0" algn="r" defTabSz="914400" rtl="0" eaLnBrk="1" fontAlgn="auto" latinLnBrk="0" hangingPunct="1">
              <a:lnSpc>
                <a:spcPct val="100000"/>
              </a:lnSpc>
              <a:spcBef>
                <a:spcPts val="0"/>
              </a:spcBef>
              <a:spcAft>
                <a:spcPts val="0"/>
              </a:spcAft>
              <a:buClrTx/>
              <a:buSzTx/>
              <a:buFontTx/>
              <a:buNone/>
              <a:tabLst/>
              <a:defRPr/>
            </a:pPr>
            <a:fld id="{693B167E-EA96-4147-81DE-549160052C22}" type="slidenum">
              <a:rPr kumimoji="0" lang="en-US" altLang="ja-JP" sz="1100" b="0" i="0" u="none" strike="noStrike" kern="1200" cap="none" spc="0" normalizeH="0" baseline="0" noProof="0" smtClean="0">
                <a:ln>
                  <a:noFill/>
                </a:ln>
                <a:solidFill>
                  <a:srgbClr val="652825"/>
                </a:solidFill>
                <a:effectLst/>
                <a:uLnTx/>
                <a:uFillTx/>
                <a:latin typeface="Meiryo UI" panose="020B0604030504040204" pitchFamily="50" charset="-128"/>
                <a:ea typeface="Meiryo UI" panose="020B060403050404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ja-JP" altLang="en-US" sz="1100" b="0" i="0" u="none" strike="noStrike" kern="1200" cap="none" spc="0" normalizeH="0" baseline="0" noProof="0" dirty="0">
              <a:ln>
                <a:noFill/>
              </a:ln>
              <a:solidFill>
                <a:srgbClr val="652825"/>
              </a:solidFill>
              <a:effectLst/>
              <a:uLnTx/>
              <a:uFillTx/>
              <a:latin typeface="Meiryo UI" panose="020B0604030504040204" pitchFamily="50" charset="-128"/>
              <a:ea typeface="Meiryo UI" panose="020B0604030504040204" pitchFamily="50" charset="-128"/>
              <a:cs typeface="+mn-cs"/>
            </a:endParaRPr>
          </a:p>
        </p:txBody>
      </p:sp>
    </p:spTree>
    <p:extLst>
      <p:ext uri="{BB962C8B-B14F-4D97-AF65-F5344CB8AC3E}">
        <p14:creationId xmlns:p14="http://schemas.microsoft.com/office/powerpoint/2010/main" val="22689024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pic>
        <p:nvPicPr>
          <p:cNvPr id="14" name="画像 13"/>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bwMode="hidden">
          <a:xfrm>
            <a:off x="0" y="1"/>
            <a:ext cx="9144000" cy="4810561"/>
          </a:xfrm>
          <a:prstGeom prst="rect">
            <a:avLst/>
          </a:prstGeom>
        </p:spPr>
      </p:pic>
      <p:sp>
        <p:nvSpPr>
          <p:cNvPr id="18" name="長方形 17"/>
          <p:cNvSpPr/>
          <p:nvPr/>
        </p:nvSpPr>
        <p:spPr bwMode="hidden">
          <a:xfrm>
            <a:off x="0" y="1"/>
            <a:ext cx="9144000" cy="4810560"/>
          </a:xfrm>
          <a:prstGeom prst="rect">
            <a:avLst/>
          </a:prstGeom>
          <a:solidFill>
            <a:schemeClr val="accent1">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dirty="0">
              <a:ln>
                <a:noFill/>
              </a:ln>
              <a:solidFill>
                <a:prstClr val="white"/>
              </a:solidFill>
              <a:effectLst/>
              <a:uLnTx/>
              <a:uFillTx/>
              <a:latin typeface="Meiryo UI" panose="020B0604030504040204" pitchFamily="50" charset="-128"/>
              <a:ea typeface="Meiryo UI" panose="020B0604030504040204" pitchFamily="50" charset="-128"/>
              <a:cs typeface="+mn-cs"/>
            </a:endParaRPr>
          </a:p>
        </p:txBody>
      </p:sp>
      <p:sp>
        <p:nvSpPr>
          <p:cNvPr id="2" name="タイトル 1"/>
          <p:cNvSpPr>
            <a:spLocks noGrp="1"/>
          </p:cNvSpPr>
          <p:nvPr>
            <p:ph type="title"/>
          </p:nvPr>
        </p:nvSpPr>
        <p:spPr>
          <a:xfrm>
            <a:off x="1142068" y="1905000"/>
            <a:ext cx="6859035" cy="2667000"/>
          </a:xfrm>
        </p:spPr>
        <p:txBody>
          <a:bodyPr rtlCol="0" anchor="b">
            <a:noAutofit/>
          </a:bodyPr>
          <a:lstStyle>
            <a:lvl1pPr algn="l">
              <a:defRPr sz="4800" b="0" cap="none" baseline="0">
                <a:latin typeface="Meiryo UI" panose="020B0604030504040204" pitchFamily="50" charset="-128"/>
                <a:ea typeface="Meiryo UI" panose="020B0604030504040204" pitchFamily="50" charset="-128"/>
              </a:defRPr>
            </a:lvl1pPr>
          </a:lstStyle>
          <a:p>
            <a:pPr rtl="0"/>
            <a:r>
              <a:rPr lang="ja-JP" altLang="en-US" noProof="0"/>
              <a:t>マスター タイトルの書式設定</a:t>
            </a:r>
            <a:endParaRPr lang="ja-JP" altLang="en-US" noProof="0" dirty="0"/>
          </a:p>
        </p:txBody>
      </p:sp>
      <p:sp>
        <p:nvSpPr>
          <p:cNvPr id="3" name="テキスト プレースホルダー 2"/>
          <p:cNvSpPr>
            <a:spLocks noGrp="1"/>
          </p:cNvSpPr>
          <p:nvPr>
            <p:ph type="body" idx="1"/>
          </p:nvPr>
        </p:nvSpPr>
        <p:spPr>
          <a:xfrm>
            <a:off x="1142107" y="5029200"/>
            <a:ext cx="6173809" cy="1143000"/>
          </a:xfrm>
        </p:spPr>
        <p:txBody>
          <a:bodyPr rtlCol="0" anchor="t">
            <a:normAutofit/>
          </a:bodyPr>
          <a:lstStyle>
            <a:lvl1pPr marL="0" indent="0">
              <a:spcBef>
                <a:spcPts val="0"/>
              </a:spcBef>
              <a:buNone/>
              <a:defRPr sz="2400">
                <a:solidFill>
                  <a:schemeClr val="tx1"/>
                </a:solidFill>
                <a:latin typeface="Meiryo UI" panose="020B0604030504040204" pitchFamily="50" charset="-128"/>
                <a:ea typeface="Meiryo UI" panose="020B0604030504040204" pitchFamily="50" charset="-128"/>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rtl="0"/>
            <a:r>
              <a:rPr lang="ja-JP" altLang="en-US" noProof="0"/>
              <a:t>マスター テキストの書式設定</a:t>
            </a:r>
          </a:p>
        </p:txBody>
      </p:sp>
      <p:sp>
        <p:nvSpPr>
          <p:cNvPr id="5" name="フッター プレースホルダー 4"/>
          <p:cNvSpPr>
            <a:spLocks noGrp="1"/>
          </p:cNvSpPr>
          <p:nvPr>
            <p:ph type="ftr" sz="quarter" idx="11"/>
          </p:nvPr>
        </p:nvSpPr>
        <p:spPr/>
        <p:txBody>
          <a:bodyPr rtlCol="0"/>
          <a:lstStyle>
            <a:lvl1pPr>
              <a:defRPr>
                <a:latin typeface="Meiryo UI" panose="020B0604030504040204" pitchFamily="50" charset="-128"/>
                <a:ea typeface="Meiryo UI" panose="020B0604030504040204" pitchFamily="50" charset="-128"/>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1100" b="0" i="0" u="none" strike="noStrike" kern="1200" cap="none" spc="0" normalizeH="0" baseline="0" noProof="0" smtClean="0">
                <a:ln>
                  <a:noFill/>
                </a:ln>
                <a:solidFill>
                  <a:srgbClr val="652825"/>
                </a:solidFill>
                <a:effectLst/>
                <a:uLnTx/>
                <a:uFillTx/>
                <a:latin typeface="Meiryo UI" panose="020B0604030504040204" pitchFamily="50" charset="-128"/>
                <a:ea typeface="Meiryo UI" panose="020B0604030504040204" pitchFamily="50" charset="-128"/>
                <a:cs typeface="+mn-cs"/>
              </a:rPr>
              <a:t>
              </a:t>
            </a:r>
            <a:endParaRPr kumimoji="0" lang="ja-JP" altLang="en-US" sz="1100" b="0" i="0" u="none" strike="noStrike" kern="1200" cap="none" spc="0" normalizeH="0" baseline="0" noProof="0" dirty="0">
              <a:ln>
                <a:noFill/>
              </a:ln>
              <a:solidFill>
                <a:srgbClr val="652825"/>
              </a:solidFill>
              <a:effectLst/>
              <a:uLnTx/>
              <a:uFillTx/>
              <a:latin typeface="Meiryo UI" panose="020B0604030504040204" pitchFamily="50" charset="-128"/>
              <a:ea typeface="Meiryo UI" panose="020B0604030504040204" pitchFamily="50" charset="-128"/>
              <a:cs typeface="+mn-cs"/>
            </a:endParaRPr>
          </a:p>
        </p:txBody>
      </p:sp>
      <p:sp>
        <p:nvSpPr>
          <p:cNvPr id="4" name="日付プレースホルダー 3"/>
          <p:cNvSpPr>
            <a:spLocks noGrp="1"/>
          </p:cNvSpPr>
          <p:nvPr>
            <p:ph type="dt" sz="half" idx="10"/>
          </p:nvPr>
        </p:nvSpPr>
        <p:spPr>
          <a:xfrm>
            <a:off x="6401276" y="6420898"/>
            <a:ext cx="930201" cy="236030"/>
          </a:xfrm>
        </p:spPr>
        <p:txBody>
          <a:bodyPr rtlCol="0"/>
          <a:lstStyle>
            <a:lvl1pPr>
              <a:defRPr>
                <a:latin typeface="Meiryo UI" panose="020B0604030504040204" pitchFamily="50" charset="-128"/>
                <a:ea typeface="Meiryo UI" panose="020B0604030504040204" pitchFamily="50" charset="-128"/>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BF5EC4F2-9CAC-4E67-A7C6-5A6275C0EB99}" type="datetime1">
              <a:rPr kumimoji="0" lang="en-US" altLang="ja-JP" sz="1100" b="0" i="0" u="none" strike="noStrike" kern="1200" cap="none" spc="0" normalizeH="0" baseline="0" noProof="0" smtClean="0">
                <a:ln>
                  <a:noFill/>
                </a:ln>
                <a:solidFill>
                  <a:srgbClr val="652825"/>
                </a:solidFill>
                <a:effectLst/>
                <a:uLnTx/>
                <a:uFillTx/>
                <a:latin typeface="Meiryo UI" panose="020B0604030504040204" pitchFamily="50" charset="-128"/>
                <a:ea typeface="Meiryo UI" panose="020B0604030504040204" pitchFamily="50" charset="-128"/>
                <a:cs typeface="+mn-cs"/>
              </a:rPr>
              <a:t>1/24/2020</a:t>
            </a:fld>
            <a:endParaRPr kumimoji="0" lang="ja-JP" altLang="en-US" sz="1100" b="0" i="0" u="none" strike="noStrike" kern="1200" cap="none" spc="0" normalizeH="0" baseline="0" noProof="0" dirty="0">
              <a:ln>
                <a:noFill/>
              </a:ln>
              <a:solidFill>
                <a:srgbClr val="652825"/>
              </a:solidFill>
              <a:effectLst/>
              <a:uLnTx/>
              <a:uFillTx/>
              <a:latin typeface="Meiryo UI" panose="020B0604030504040204" pitchFamily="50" charset="-128"/>
              <a:ea typeface="Meiryo UI" panose="020B0604030504040204" pitchFamily="50" charset="-128"/>
              <a:cs typeface="+mn-cs"/>
            </a:endParaRPr>
          </a:p>
        </p:txBody>
      </p:sp>
      <p:sp>
        <p:nvSpPr>
          <p:cNvPr id="6" name="スライド番号プレースホルダー 5"/>
          <p:cNvSpPr>
            <a:spLocks noGrp="1"/>
          </p:cNvSpPr>
          <p:nvPr>
            <p:ph type="sldNum" sz="quarter" idx="12"/>
          </p:nvPr>
        </p:nvSpPr>
        <p:spPr/>
        <p:txBody>
          <a:bodyPr rtlCol="0"/>
          <a:lstStyle>
            <a:lvl1pPr>
              <a:defRPr>
                <a:latin typeface="Meiryo UI" panose="020B0604030504040204" pitchFamily="50" charset="-128"/>
                <a:ea typeface="Meiryo UI" panose="020B0604030504040204" pitchFamily="50" charset="-128"/>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693B167E-EA96-4147-81DE-549160052C22}" type="slidenum">
              <a:rPr kumimoji="0" lang="en-US" altLang="ja-JP" sz="1100" b="0" i="0" u="none" strike="noStrike" kern="1200" cap="none" spc="0" normalizeH="0" baseline="0" noProof="0" smtClean="0">
                <a:ln>
                  <a:noFill/>
                </a:ln>
                <a:solidFill>
                  <a:srgbClr val="652825"/>
                </a:solidFill>
                <a:effectLst/>
                <a:uLnTx/>
                <a:uFillTx/>
                <a:latin typeface="Meiryo UI" panose="020B0604030504040204" pitchFamily="50" charset="-128"/>
                <a:ea typeface="Meiryo UI" panose="020B060403050404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ja-JP" altLang="en-US" sz="1100" b="0" i="0" u="none" strike="noStrike" kern="1200" cap="none" spc="0" normalizeH="0" baseline="0" noProof="0" dirty="0">
              <a:ln>
                <a:noFill/>
              </a:ln>
              <a:solidFill>
                <a:srgbClr val="652825"/>
              </a:solidFill>
              <a:effectLst/>
              <a:uLnTx/>
              <a:uFillTx/>
              <a:latin typeface="Meiryo UI" panose="020B0604030504040204" pitchFamily="50" charset="-128"/>
              <a:ea typeface="Meiryo UI" panose="020B0604030504040204" pitchFamily="50" charset="-128"/>
              <a:cs typeface="+mn-cs"/>
            </a:endParaRPr>
          </a:p>
        </p:txBody>
      </p:sp>
      <p:sp>
        <p:nvSpPr>
          <p:cNvPr id="16" name="フリーフォーム 9"/>
          <p:cNvSpPr>
            <a:spLocks/>
          </p:cNvSpPr>
          <p:nvPr/>
        </p:nvSpPr>
        <p:spPr bwMode="hidden">
          <a:xfrm>
            <a:off x="793" y="4714633"/>
            <a:ext cx="9142413" cy="191857"/>
          </a:xfrm>
          <a:custGeom>
            <a:avLst/>
            <a:gdLst/>
            <a:ahLst/>
            <a:cxnLst/>
            <a:rect l="l" t="t" r="r" b="b"/>
            <a:pathLst>
              <a:path w="12186710" h="191857">
                <a:moveTo>
                  <a:pt x="1733297" y="74"/>
                </a:moveTo>
                <a:cubicBezTo>
                  <a:pt x="1757698" y="-386"/>
                  <a:pt x="1802930" y="1455"/>
                  <a:pt x="1802930" y="1455"/>
                </a:cubicBezTo>
                <a:cubicBezTo>
                  <a:pt x="1802930" y="1473"/>
                  <a:pt x="1802930" y="4738"/>
                  <a:pt x="1802930" y="8004"/>
                </a:cubicBezTo>
                <a:lnTo>
                  <a:pt x="1807163" y="1455"/>
                </a:lnTo>
                <a:cubicBezTo>
                  <a:pt x="1811395" y="1455"/>
                  <a:pt x="1815627" y="1455"/>
                  <a:pt x="1819859" y="1455"/>
                </a:cubicBezTo>
                <a:lnTo>
                  <a:pt x="1828324" y="1455"/>
                </a:lnTo>
                <a:cubicBezTo>
                  <a:pt x="1830440" y="3093"/>
                  <a:pt x="1830440" y="3093"/>
                  <a:pt x="1832556" y="4730"/>
                </a:cubicBezTo>
                <a:cubicBezTo>
                  <a:pt x="1836788" y="8004"/>
                  <a:pt x="1841021" y="4730"/>
                  <a:pt x="1845253" y="1455"/>
                </a:cubicBezTo>
                <a:lnTo>
                  <a:pt x="1849485" y="8004"/>
                </a:lnTo>
                <a:cubicBezTo>
                  <a:pt x="1857949" y="8004"/>
                  <a:pt x="1857949" y="4730"/>
                  <a:pt x="1870646" y="4730"/>
                </a:cubicBezTo>
                <a:cubicBezTo>
                  <a:pt x="1879111" y="8004"/>
                  <a:pt x="1887575" y="8004"/>
                  <a:pt x="1896040" y="8004"/>
                </a:cubicBezTo>
                <a:cubicBezTo>
                  <a:pt x="1896044" y="11278"/>
                  <a:pt x="1896177" y="11278"/>
                  <a:pt x="1900272" y="11278"/>
                </a:cubicBezTo>
                <a:cubicBezTo>
                  <a:pt x="1908736" y="8004"/>
                  <a:pt x="1921433" y="4730"/>
                  <a:pt x="1934130" y="4730"/>
                </a:cubicBezTo>
                <a:cubicBezTo>
                  <a:pt x="1938362" y="8004"/>
                  <a:pt x="1942594" y="8004"/>
                  <a:pt x="1946826" y="4730"/>
                </a:cubicBezTo>
                <a:cubicBezTo>
                  <a:pt x="1951059" y="8004"/>
                  <a:pt x="1951059" y="8004"/>
                  <a:pt x="1955291" y="8004"/>
                </a:cubicBezTo>
                <a:lnTo>
                  <a:pt x="1972220" y="11278"/>
                </a:lnTo>
                <a:cubicBezTo>
                  <a:pt x="1972220" y="11281"/>
                  <a:pt x="1972220" y="11388"/>
                  <a:pt x="1972220" y="14552"/>
                </a:cubicBezTo>
                <a:cubicBezTo>
                  <a:pt x="1976452" y="11278"/>
                  <a:pt x="1980684" y="11278"/>
                  <a:pt x="1984917" y="11278"/>
                </a:cubicBezTo>
                <a:cubicBezTo>
                  <a:pt x="1989149" y="11278"/>
                  <a:pt x="2018774" y="17826"/>
                  <a:pt x="2023006" y="14552"/>
                </a:cubicBezTo>
                <a:cubicBezTo>
                  <a:pt x="2031471" y="11278"/>
                  <a:pt x="2039935" y="11278"/>
                  <a:pt x="2048400" y="11278"/>
                </a:cubicBezTo>
                <a:cubicBezTo>
                  <a:pt x="2048400" y="8004"/>
                  <a:pt x="2048400" y="8004"/>
                  <a:pt x="2052632" y="4730"/>
                </a:cubicBezTo>
                <a:lnTo>
                  <a:pt x="2056864" y="8004"/>
                </a:lnTo>
                <a:cubicBezTo>
                  <a:pt x="2065329" y="8004"/>
                  <a:pt x="2073793" y="8004"/>
                  <a:pt x="2082258" y="8004"/>
                </a:cubicBezTo>
                <a:cubicBezTo>
                  <a:pt x="2086490" y="8004"/>
                  <a:pt x="2090722" y="8004"/>
                  <a:pt x="2090722" y="4730"/>
                </a:cubicBezTo>
                <a:lnTo>
                  <a:pt x="2094955" y="8004"/>
                </a:lnTo>
                <a:cubicBezTo>
                  <a:pt x="2111883" y="8004"/>
                  <a:pt x="2128812" y="8004"/>
                  <a:pt x="2141509" y="8004"/>
                </a:cubicBezTo>
                <a:cubicBezTo>
                  <a:pt x="2145741" y="11278"/>
                  <a:pt x="2145741" y="11278"/>
                  <a:pt x="2145741" y="14552"/>
                </a:cubicBezTo>
                <a:cubicBezTo>
                  <a:pt x="2149973" y="11278"/>
                  <a:pt x="2154206" y="11278"/>
                  <a:pt x="2158438" y="11278"/>
                </a:cubicBezTo>
                <a:cubicBezTo>
                  <a:pt x="2166902" y="11278"/>
                  <a:pt x="2171135" y="11278"/>
                  <a:pt x="2179599" y="11278"/>
                </a:cubicBezTo>
                <a:cubicBezTo>
                  <a:pt x="2179599" y="11281"/>
                  <a:pt x="2179599" y="11388"/>
                  <a:pt x="2179599" y="14552"/>
                </a:cubicBezTo>
                <a:cubicBezTo>
                  <a:pt x="2183831" y="11278"/>
                  <a:pt x="2183831" y="11278"/>
                  <a:pt x="2188064" y="8004"/>
                </a:cubicBezTo>
                <a:cubicBezTo>
                  <a:pt x="2188069" y="8004"/>
                  <a:pt x="2188211" y="8004"/>
                  <a:pt x="2192296" y="8004"/>
                </a:cubicBezTo>
                <a:cubicBezTo>
                  <a:pt x="2196528" y="8004"/>
                  <a:pt x="2196528" y="4730"/>
                  <a:pt x="2209225" y="4730"/>
                </a:cubicBezTo>
                <a:cubicBezTo>
                  <a:pt x="2209225" y="8004"/>
                  <a:pt x="2213457" y="11278"/>
                  <a:pt x="2217689" y="14552"/>
                </a:cubicBezTo>
                <a:cubicBezTo>
                  <a:pt x="2226154" y="11278"/>
                  <a:pt x="2226154" y="8004"/>
                  <a:pt x="2230386" y="4730"/>
                </a:cubicBezTo>
                <a:cubicBezTo>
                  <a:pt x="2234618" y="4730"/>
                  <a:pt x="2238850" y="11278"/>
                  <a:pt x="2251547" y="8004"/>
                </a:cubicBezTo>
                <a:cubicBezTo>
                  <a:pt x="2251547" y="7999"/>
                  <a:pt x="2251547" y="7876"/>
                  <a:pt x="2251547" y="4730"/>
                </a:cubicBezTo>
                <a:cubicBezTo>
                  <a:pt x="2260011" y="8004"/>
                  <a:pt x="2264244" y="4730"/>
                  <a:pt x="2272708" y="4730"/>
                </a:cubicBezTo>
                <a:cubicBezTo>
                  <a:pt x="2272708" y="8004"/>
                  <a:pt x="2276940" y="8004"/>
                  <a:pt x="2276940" y="11278"/>
                </a:cubicBezTo>
                <a:cubicBezTo>
                  <a:pt x="2281173" y="8004"/>
                  <a:pt x="2281173" y="4730"/>
                  <a:pt x="2281173" y="1455"/>
                </a:cubicBezTo>
                <a:cubicBezTo>
                  <a:pt x="2285405" y="4730"/>
                  <a:pt x="2289637" y="4730"/>
                  <a:pt x="2293869" y="4730"/>
                </a:cubicBezTo>
                <a:lnTo>
                  <a:pt x="2302334" y="1455"/>
                </a:lnTo>
                <a:cubicBezTo>
                  <a:pt x="2319263" y="4730"/>
                  <a:pt x="2323495" y="4730"/>
                  <a:pt x="2331959" y="1455"/>
                </a:cubicBezTo>
                <a:lnTo>
                  <a:pt x="2344656" y="4730"/>
                </a:lnTo>
                <a:cubicBezTo>
                  <a:pt x="2348888" y="4730"/>
                  <a:pt x="2357353" y="4730"/>
                  <a:pt x="2365817" y="1455"/>
                </a:cubicBezTo>
                <a:cubicBezTo>
                  <a:pt x="2370049" y="8004"/>
                  <a:pt x="2374282" y="8004"/>
                  <a:pt x="2382746" y="8004"/>
                </a:cubicBezTo>
                <a:cubicBezTo>
                  <a:pt x="2386978" y="11278"/>
                  <a:pt x="2386978" y="8004"/>
                  <a:pt x="2399675" y="8004"/>
                </a:cubicBezTo>
                <a:cubicBezTo>
                  <a:pt x="2416604" y="11278"/>
                  <a:pt x="2437765" y="8004"/>
                  <a:pt x="2454694" y="8004"/>
                </a:cubicBezTo>
                <a:cubicBezTo>
                  <a:pt x="2454694" y="7999"/>
                  <a:pt x="2454694" y="7876"/>
                  <a:pt x="2454694" y="4730"/>
                </a:cubicBezTo>
                <a:cubicBezTo>
                  <a:pt x="2458926" y="4730"/>
                  <a:pt x="2463159" y="4730"/>
                  <a:pt x="2467391" y="1455"/>
                </a:cubicBezTo>
                <a:cubicBezTo>
                  <a:pt x="2471623" y="4730"/>
                  <a:pt x="2471623" y="8004"/>
                  <a:pt x="2471623" y="11278"/>
                </a:cubicBezTo>
                <a:cubicBezTo>
                  <a:pt x="2480087" y="8004"/>
                  <a:pt x="2484320" y="8004"/>
                  <a:pt x="2492784" y="11278"/>
                </a:cubicBezTo>
                <a:cubicBezTo>
                  <a:pt x="2492784" y="11281"/>
                  <a:pt x="2492784" y="11388"/>
                  <a:pt x="2492784" y="14552"/>
                </a:cubicBezTo>
                <a:cubicBezTo>
                  <a:pt x="2501249" y="11278"/>
                  <a:pt x="2505481" y="11278"/>
                  <a:pt x="2509713" y="11278"/>
                </a:cubicBezTo>
                <a:cubicBezTo>
                  <a:pt x="2530874" y="11278"/>
                  <a:pt x="2556268" y="11278"/>
                  <a:pt x="2577429" y="11278"/>
                </a:cubicBezTo>
                <a:cubicBezTo>
                  <a:pt x="2577429" y="11281"/>
                  <a:pt x="2577429" y="11388"/>
                  <a:pt x="2577429" y="14552"/>
                </a:cubicBezTo>
                <a:lnTo>
                  <a:pt x="2584835" y="12915"/>
                </a:lnTo>
                <a:cubicBezTo>
                  <a:pt x="2598590" y="11278"/>
                  <a:pt x="2615519" y="11278"/>
                  <a:pt x="2628216" y="14552"/>
                </a:cubicBezTo>
                <a:cubicBezTo>
                  <a:pt x="2632448" y="11278"/>
                  <a:pt x="2632448" y="11278"/>
                  <a:pt x="2632448" y="8004"/>
                </a:cubicBezTo>
                <a:cubicBezTo>
                  <a:pt x="2636680" y="8004"/>
                  <a:pt x="2640912" y="11278"/>
                  <a:pt x="2645144" y="11278"/>
                </a:cubicBezTo>
                <a:cubicBezTo>
                  <a:pt x="2657841" y="8004"/>
                  <a:pt x="2670538" y="8004"/>
                  <a:pt x="2683235" y="8004"/>
                </a:cubicBezTo>
                <a:cubicBezTo>
                  <a:pt x="2691699" y="11278"/>
                  <a:pt x="2700163" y="8004"/>
                  <a:pt x="2708628" y="8004"/>
                </a:cubicBezTo>
                <a:cubicBezTo>
                  <a:pt x="2712860" y="11278"/>
                  <a:pt x="2717092" y="11278"/>
                  <a:pt x="2721325" y="11278"/>
                </a:cubicBezTo>
                <a:cubicBezTo>
                  <a:pt x="2721325" y="11281"/>
                  <a:pt x="2721325" y="11388"/>
                  <a:pt x="2721325" y="14552"/>
                </a:cubicBezTo>
                <a:lnTo>
                  <a:pt x="2738254" y="14552"/>
                </a:lnTo>
                <a:cubicBezTo>
                  <a:pt x="2750950" y="14552"/>
                  <a:pt x="2763647" y="11278"/>
                  <a:pt x="2776344" y="11278"/>
                </a:cubicBezTo>
                <a:cubicBezTo>
                  <a:pt x="2776367" y="11287"/>
                  <a:pt x="2784808" y="14552"/>
                  <a:pt x="2784808" y="14552"/>
                </a:cubicBezTo>
                <a:cubicBezTo>
                  <a:pt x="2801737" y="11278"/>
                  <a:pt x="2827130" y="11278"/>
                  <a:pt x="2839827" y="8004"/>
                </a:cubicBezTo>
                <a:cubicBezTo>
                  <a:pt x="2839827" y="4730"/>
                  <a:pt x="2839827" y="1455"/>
                  <a:pt x="2844059" y="1455"/>
                </a:cubicBezTo>
                <a:cubicBezTo>
                  <a:pt x="2844066" y="1455"/>
                  <a:pt x="2844231" y="1455"/>
                  <a:pt x="2848292" y="1455"/>
                </a:cubicBezTo>
                <a:cubicBezTo>
                  <a:pt x="2852524" y="4730"/>
                  <a:pt x="2860988" y="4730"/>
                  <a:pt x="2869453" y="1455"/>
                </a:cubicBezTo>
                <a:lnTo>
                  <a:pt x="2869453" y="8004"/>
                </a:lnTo>
                <a:cubicBezTo>
                  <a:pt x="2877917" y="8004"/>
                  <a:pt x="2886382" y="8004"/>
                  <a:pt x="2894846" y="4730"/>
                </a:cubicBezTo>
                <a:cubicBezTo>
                  <a:pt x="2894868" y="4747"/>
                  <a:pt x="2899100" y="8004"/>
                  <a:pt x="2907543" y="8004"/>
                </a:cubicBezTo>
                <a:cubicBezTo>
                  <a:pt x="2907543" y="7979"/>
                  <a:pt x="2907576" y="4730"/>
                  <a:pt x="2916007" y="4730"/>
                </a:cubicBezTo>
                <a:lnTo>
                  <a:pt x="2937168" y="8004"/>
                </a:lnTo>
                <a:cubicBezTo>
                  <a:pt x="2941401" y="11278"/>
                  <a:pt x="2941401" y="11278"/>
                  <a:pt x="2941401" y="14552"/>
                </a:cubicBezTo>
                <a:cubicBezTo>
                  <a:pt x="2945633" y="11278"/>
                  <a:pt x="2949865" y="11278"/>
                  <a:pt x="2954097" y="11278"/>
                </a:cubicBezTo>
                <a:cubicBezTo>
                  <a:pt x="2958330" y="8004"/>
                  <a:pt x="2958330" y="4730"/>
                  <a:pt x="2958330" y="1455"/>
                </a:cubicBezTo>
                <a:cubicBezTo>
                  <a:pt x="2975258" y="4730"/>
                  <a:pt x="2987955" y="4730"/>
                  <a:pt x="3000652" y="8004"/>
                </a:cubicBezTo>
                <a:cubicBezTo>
                  <a:pt x="3000660" y="8004"/>
                  <a:pt x="3004888" y="8001"/>
                  <a:pt x="3009116" y="4730"/>
                </a:cubicBezTo>
                <a:cubicBezTo>
                  <a:pt x="3013349" y="8004"/>
                  <a:pt x="3017581" y="8004"/>
                  <a:pt x="3021813" y="8004"/>
                </a:cubicBezTo>
                <a:cubicBezTo>
                  <a:pt x="3030277" y="11278"/>
                  <a:pt x="3042974" y="11278"/>
                  <a:pt x="3051439" y="11278"/>
                </a:cubicBezTo>
                <a:cubicBezTo>
                  <a:pt x="3051439" y="11281"/>
                  <a:pt x="3051439" y="11388"/>
                  <a:pt x="3051439" y="14552"/>
                </a:cubicBezTo>
                <a:cubicBezTo>
                  <a:pt x="3059903" y="8004"/>
                  <a:pt x="3059903" y="8004"/>
                  <a:pt x="3059903" y="1455"/>
                </a:cubicBezTo>
                <a:cubicBezTo>
                  <a:pt x="3059903" y="1455"/>
                  <a:pt x="3076832" y="4730"/>
                  <a:pt x="3068368" y="4730"/>
                </a:cubicBezTo>
                <a:cubicBezTo>
                  <a:pt x="3064135" y="8004"/>
                  <a:pt x="3064135" y="11278"/>
                  <a:pt x="3064135" y="14552"/>
                </a:cubicBezTo>
                <a:cubicBezTo>
                  <a:pt x="3068368" y="11278"/>
                  <a:pt x="3072600" y="11278"/>
                  <a:pt x="3076832" y="11278"/>
                </a:cubicBezTo>
                <a:cubicBezTo>
                  <a:pt x="3076832" y="11281"/>
                  <a:pt x="3076832" y="11388"/>
                  <a:pt x="3076832" y="14552"/>
                </a:cubicBezTo>
                <a:lnTo>
                  <a:pt x="3089529" y="11278"/>
                </a:lnTo>
                <a:lnTo>
                  <a:pt x="3110690" y="11278"/>
                </a:lnTo>
                <a:cubicBezTo>
                  <a:pt x="3119154" y="8004"/>
                  <a:pt x="3119154" y="11278"/>
                  <a:pt x="3127619" y="11278"/>
                </a:cubicBezTo>
                <a:cubicBezTo>
                  <a:pt x="3136083" y="8004"/>
                  <a:pt x="3136083" y="14552"/>
                  <a:pt x="3144548" y="14552"/>
                </a:cubicBezTo>
                <a:cubicBezTo>
                  <a:pt x="3144566" y="11278"/>
                  <a:pt x="3148789" y="11278"/>
                  <a:pt x="3153012" y="11278"/>
                </a:cubicBezTo>
                <a:cubicBezTo>
                  <a:pt x="3161477" y="8004"/>
                  <a:pt x="3161477" y="11278"/>
                  <a:pt x="3169941" y="11278"/>
                </a:cubicBezTo>
                <a:cubicBezTo>
                  <a:pt x="3169967" y="11258"/>
                  <a:pt x="3174199" y="8004"/>
                  <a:pt x="3182638" y="8004"/>
                </a:cubicBezTo>
                <a:cubicBezTo>
                  <a:pt x="3182642" y="11278"/>
                  <a:pt x="3182773" y="11278"/>
                  <a:pt x="3186870" y="11278"/>
                </a:cubicBezTo>
                <a:cubicBezTo>
                  <a:pt x="3186870" y="8004"/>
                  <a:pt x="3191102" y="8004"/>
                  <a:pt x="3191102" y="4730"/>
                </a:cubicBezTo>
                <a:cubicBezTo>
                  <a:pt x="3199567" y="8004"/>
                  <a:pt x="3212263" y="8004"/>
                  <a:pt x="3220728" y="8004"/>
                </a:cubicBezTo>
                <a:cubicBezTo>
                  <a:pt x="3233425" y="11278"/>
                  <a:pt x="3250354" y="11278"/>
                  <a:pt x="3263050" y="11278"/>
                </a:cubicBezTo>
                <a:cubicBezTo>
                  <a:pt x="3263050" y="11281"/>
                  <a:pt x="3263050" y="11388"/>
                  <a:pt x="3263050" y="14552"/>
                </a:cubicBezTo>
                <a:lnTo>
                  <a:pt x="3274689" y="12915"/>
                </a:lnTo>
                <a:lnTo>
                  <a:pt x="3284211" y="14552"/>
                </a:lnTo>
                <a:cubicBezTo>
                  <a:pt x="3292676" y="14552"/>
                  <a:pt x="3296908" y="14552"/>
                  <a:pt x="3305373" y="14552"/>
                </a:cubicBezTo>
                <a:cubicBezTo>
                  <a:pt x="3309605" y="14552"/>
                  <a:pt x="3309605" y="17826"/>
                  <a:pt x="3322301" y="14552"/>
                </a:cubicBezTo>
                <a:cubicBezTo>
                  <a:pt x="3330766" y="11278"/>
                  <a:pt x="3334998" y="17826"/>
                  <a:pt x="3339230" y="14552"/>
                </a:cubicBezTo>
                <a:cubicBezTo>
                  <a:pt x="3339261" y="14529"/>
                  <a:pt x="3347703" y="8004"/>
                  <a:pt x="3351927" y="8004"/>
                </a:cubicBezTo>
                <a:cubicBezTo>
                  <a:pt x="3351927" y="8022"/>
                  <a:pt x="3351939" y="14552"/>
                  <a:pt x="3360392" y="14552"/>
                </a:cubicBezTo>
                <a:cubicBezTo>
                  <a:pt x="3364624" y="11278"/>
                  <a:pt x="3364624" y="11278"/>
                  <a:pt x="3368856" y="8004"/>
                </a:cubicBezTo>
                <a:cubicBezTo>
                  <a:pt x="3368856" y="7999"/>
                  <a:pt x="3368856" y="7876"/>
                  <a:pt x="3368856" y="4730"/>
                </a:cubicBezTo>
                <a:cubicBezTo>
                  <a:pt x="3373088" y="8004"/>
                  <a:pt x="3377320" y="8004"/>
                  <a:pt x="3381553" y="8004"/>
                </a:cubicBezTo>
                <a:cubicBezTo>
                  <a:pt x="3385785" y="8004"/>
                  <a:pt x="3385785" y="8004"/>
                  <a:pt x="3390017" y="4730"/>
                </a:cubicBezTo>
                <a:cubicBezTo>
                  <a:pt x="3390017" y="8004"/>
                  <a:pt x="3394249" y="8004"/>
                  <a:pt x="3394249" y="11278"/>
                </a:cubicBezTo>
                <a:cubicBezTo>
                  <a:pt x="3398482" y="11278"/>
                  <a:pt x="3402714" y="11278"/>
                  <a:pt x="3406946" y="11278"/>
                </a:cubicBezTo>
                <a:cubicBezTo>
                  <a:pt x="3411178" y="8004"/>
                  <a:pt x="3415411" y="11278"/>
                  <a:pt x="3419643" y="11278"/>
                </a:cubicBezTo>
                <a:cubicBezTo>
                  <a:pt x="3419643" y="8004"/>
                  <a:pt x="3419643" y="4730"/>
                  <a:pt x="3415411" y="1455"/>
                </a:cubicBezTo>
                <a:cubicBezTo>
                  <a:pt x="3419643" y="1455"/>
                  <a:pt x="3423875" y="1455"/>
                  <a:pt x="3428107" y="1455"/>
                </a:cubicBezTo>
                <a:lnTo>
                  <a:pt x="3436572" y="4730"/>
                </a:lnTo>
                <a:cubicBezTo>
                  <a:pt x="3436572" y="8004"/>
                  <a:pt x="3436572" y="8004"/>
                  <a:pt x="3436572" y="11278"/>
                </a:cubicBezTo>
                <a:cubicBezTo>
                  <a:pt x="3445036" y="11278"/>
                  <a:pt x="3453501" y="8004"/>
                  <a:pt x="3461965" y="8004"/>
                </a:cubicBezTo>
                <a:lnTo>
                  <a:pt x="3461965" y="14552"/>
                </a:lnTo>
                <a:cubicBezTo>
                  <a:pt x="3470430" y="14552"/>
                  <a:pt x="3487358" y="8004"/>
                  <a:pt x="3508520" y="11278"/>
                </a:cubicBezTo>
                <a:cubicBezTo>
                  <a:pt x="3508520" y="11281"/>
                  <a:pt x="3508520" y="11388"/>
                  <a:pt x="3508520" y="14552"/>
                </a:cubicBezTo>
                <a:cubicBezTo>
                  <a:pt x="3516984" y="14552"/>
                  <a:pt x="3525449" y="14552"/>
                  <a:pt x="3533913" y="14552"/>
                </a:cubicBezTo>
                <a:cubicBezTo>
                  <a:pt x="3538145" y="14552"/>
                  <a:pt x="3538145" y="14552"/>
                  <a:pt x="3542377" y="14552"/>
                </a:cubicBezTo>
                <a:cubicBezTo>
                  <a:pt x="3550842" y="11278"/>
                  <a:pt x="3559306" y="11278"/>
                  <a:pt x="3567771" y="11278"/>
                </a:cubicBezTo>
                <a:cubicBezTo>
                  <a:pt x="3588932" y="11278"/>
                  <a:pt x="3605861" y="11278"/>
                  <a:pt x="3627022" y="14552"/>
                </a:cubicBezTo>
                <a:cubicBezTo>
                  <a:pt x="3635487" y="8004"/>
                  <a:pt x="3639719" y="14552"/>
                  <a:pt x="3639719" y="14552"/>
                </a:cubicBezTo>
                <a:cubicBezTo>
                  <a:pt x="3643951" y="11278"/>
                  <a:pt x="3648183" y="11278"/>
                  <a:pt x="3656648" y="11278"/>
                </a:cubicBezTo>
                <a:cubicBezTo>
                  <a:pt x="3656648" y="11281"/>
                  <a:pt x="3656648" y="11388"/>
                  <a:pt x="3656648" y="14552"/>
                </a:cubicBezTo>
                <a:cubicBezTo>
                  <a:pt x="3656653" y="14552"/>
                  <a:pt x="3656807" y="14552"/>
                  <a:pt x="3660880" y="14552"/>
                </a:cubicBezTo>
                <a:cubicBezTo>
                  <a:pt x="3660893" y="14532"/>
                  <a:pt x="3665125" y="8009"/>
                  <a:pt x="3673577" y="11278"/>
                </a:cubicBezTo>
                <a:cubicBezTo>
                  <a:pt x="3677809" y="11278"/>
                  <a:pt x="3673577" y="17826"/>
                  <a:pt x="3682041" y="14552"/>
                </a:cubicBezTo>
                <a:lnTo>
                  <a:pt x="3686273" y="11278"/>
                </a:lnTo>
                <a:cubicBezTo>
                  <a:pt x="3690506" y="11278"/>
                  <a:pt x="3694738" y="11278"/>
                  <a:pt x="3698970" y="11278"/>
                </a:cubicBezTo>
                <a:cubicBezTo>
                  <a:pt x="3703202" y="8022"/>
                  <a:pt x="3703226" y="11278"/>
                  <a:pt x="3711667" y="11278"/>
                </a:cubicBezTo>
                <a:cubicBezTo>
                  <a:pt x="3728596" y="8004"/>
                  <a:pt x="3741292" y="8004"/>
                  <a:pt x="3753989" y="8004"/>
                </a:cubicBezTo>
                <a:cubicBezTo>
                  <a:pt x="3762453" y="11278"/>
                  <a:pt x="3770918" y="8004"/>
                  <a:pt x="3783615" y="8004"/>
                </a:cubicBezTo>
                <a:cubicBezTo>
                  <a:pt x="3787847" y="11278"/>
                  <a:pt x="3792079" y="11278"/>
                  <a:pt x="3796311" y="11278"/>
                </a:cubicBezTo>
                <a:cubicBezTo>
                  <a:pt x="3796311" y="11281"/>
                  <a:pt x="3796311" y="11388"/>
                  <a:pt x="3796311" y="14552"/>
                </a:cubicBezTo>
                <a:cubicBezTo>
                  <a:pt x="3800544" y="14552"/>
                  <a:pt x="3804776" y="14552"/>
                  <a:pt x="3809008" y="14552"/>
                </a:cubicBezTo>
                <a:lnTo>
                  <a:pt x="3813240" y="14552"/>
                </a:lnTo>
                <a:cubicBezTo>
                  <a:pt x="3813246" y="14552"/>
                  <a:pt x="3813396" y="14552"/>
                  <a:pt x="3817472" y="14552"/>
                </a:cubicBezTo>
                <a:cubicBezTo>
                  <a:pt x="3817476" y="11278"/>
                  <a:pt x="3817603" y="11278"/>
                  <a:pt x="3821705" y="11278"/>
                </a:cubicBezTo>
                <a:cubicBezTo>
                  <a:pt x="3821705" y="11290"/>
                  <a:pt x="3821712" y="14552"/>
                  <a:pt x="3825937" y="14552"/>
                </a:cubicBezTo>
                <a:cubicBezTo>
                  <a:pt x="3834401" y="14552"/>
                  <a:pt x="3842866" y="14552"/>
                  <a:pt x="3851330" y="14552"/>
                </a:cubicBezTo>
                <a:cubicBezTo>
                  <a:pt x="3859795" y="11278"/>
                  <a:pt x="3868259" y="14552"/>
                  <a:pt x="3876724" y="14552"/>
                </a:cubicBezTo>
                <a:cubicBezTo>
                  <a:pt x="3889420" y="11278"/>
                  <a:pt x="3902117" y="11278"/>
                  <a:pt x="3910582" y="11278"/>
                </a:cubicBezTo>
                <a:cubicBezTo>
                  <a:pt x="3910582" y="11281"/>
                  <a:pt x="3910582" y="11388"/>
                  <a:pt x="3910582" y="14552"/>
                </a:cubicBezTo>
                <a:lnTo>
                  <a:pt x="3919046" y="14552"/>
                </a:lnTo>
                <a:cubicBezTo>
                  <a:pt x="3923278" y="17826"/>
                  <a:pt x="3948672" y="11278"/>
                  <a:pt x="3961368" y="14552"/>
                </a:cubicBezTo>
                <a:cubicBezTo>
                  <a:pt x="3965601" y="14552"/>
                  <a:pt x="3974065" y="14552"/>
                  <a:pt x="3982529" y="14552"/>
                </a:cubicBezTo>
                <a:cubicBezTo>
                  <a:pt x="3982533" y="17826"/>
                  <a:pt x="3982661" y="17826"/>
                  <a:pt x="3986762" y="17826"/>
                </a:cubicBezTo>
                <a:cubicBezTo>
                  <a:pt x="3990994" y="14552"/>
                  <a:pt x="3990994" y="14552"/>
                  <a:pt x="3995226" y="11278"/>
                </a:cubicBezTo>
                <a:cubicBezTo>
                  <a:pt x="4003691" y="11278"/>
                  <a:pt x="4012155" y="11278"/>
                  <a:pt x="4020620" y="14552"/>
                </a:cubicBezTo>
                <a:cubicBezTo>
                  <a:pt x="4024852" y="11278"/>
                  <a:pt x="4024852" y="11278"/>
                  <a:pt x="4029084" y="11278"/>
                </a:cubicBezTo>
                <a:lnTo>
                  <a:pt x="4036490" y="9641"/>
                </a:lnTo>
                <a:cubicBezTo>
                  <a:pt x="4040723" y="8822"/>
                  <a:pt x="4039665" y="8004"/>
                  <a:pt x="4041781" y="8004"/>
                </a:cubicBezTo>
                <a:lnTo>
                  <a:pt x="4052890" y="9641"/>
                </a:lnTo>
                <a:cubicBezTo>
                  <a:pt x="4071406" y="14552"/>
                  <a:pt x="4088335" y="8004"/>
                  <a:pt x="4088335" y="8004"/>
                </a:cubicBezTo>
                <a:cubicBezTo>
                  <a:pt x="4096800" y="8004"/>
                  <a:pt x="4101032" y="8004"/>
                  <a:pt x="4109496" y="8004"/>
                </a:cubicBezTo>
                <a:cubicBezTo>
                  <a:pt x="4126425" y="11278"/>
                  <a:pt x="4147586" y="11278"/>
                  <a:pt x="4168748" y="11278"/>
                </a:cubicBezTo>
                <a:cubicBezTo>
                  <a:pt x="4168748" y="11284"/>
                  <a:pt x="4168748" y="11421"/>
                  <a:pt x="4168748" y="14552"/>
                </a:cubicBezTo>
                <a:cubicBezTo>
                  <a:pt x="4189909" y="11278"/>
                  <a:pt x="4215302" y="8004"/>
                  <a:pt x="4236463" y="4730"/>
                </a:cubicBezTo>
                <a:cubicBezTo>
                  <a:pt x="4236463" y="8004"/>
                  <a:pt x="4236463" y="8004"/>
                  <a:pt x="4236463" y="11278"/>
                </a:cubicBezTo>
                <a:lnTo>
                  <a:pt x="4244928" y="11278"/>
                </a:lnTo>
                <a:cubicBezTo>
                  <a:pt x="4244928" y="8004"/>
                  <a:pt x="4244928" y="8004"/>
                  <a:pt x="4244928" y="4730"/>
                </a:cubicBezTo>
                <a:cubicBezTo>
                  <a:pt x="4257625" y="4730"/>
                  <a:pt x="4266089" y="4730"/>
                  <a:pt x="4278786" y="4730"/>
                </a:cubicBezTo>
                <a:cubicBezTo>
                  <a:pt x="4278786" y="8004"/>
                  <a:pt x="4278786" y="8004"/>
                  <a:pt x="4283018" y="11278"/>
                </a:cubicBezTo>
                <a:cubicBezTo>
                  <a:pt x="4283030" y="11278"/>
                  <a:pt x="4287256" y="11278"/>
                  <a:pt x="4291482" y="11278"/>
                </a:cubicBezTo>
                <a:cubicBezTo>
                  <a:pt x="4291482" y="11284"/>
                  <a:pt x="4291482" y="11421"/>
                  <a:pt x="4291482" y="14552"/>
                </a:cubicBezTo>
                <a:cubicBezTo>
                  <a:pt x="4291487" y="14552"/>
                  <a:pt x="4291616" y="14552"/>
                  <a:pt x="4295715" y="14552"/>
                </a:cubicBezTo>
                <a:cubicBezTo>
                  <a:pt x="4304179" y="11278"/>
                  <a:pt x="4316876" y="11278"/>
                  <a:pt x="4325340" y="11278"/>
                </a:cubicBezTo>
                <a:cubicBezTo>
                  <a:pt x="4325352" y="11288"/>
                  <a:pt x="4329585" y="14552"/>
                  <a:pt x="4338037" y="14552"/>
                </a:cubicBezTo>
                <a:cubicBezTo>
                  <a:pt x="4338037" y="11278"/>
                  <a:pt x="4342269" y="11278"/>
                  <a:pt x="4342269" y="8004"/>
                </a:cubicBezTo>
                <a:cubicBezTo>
                  <a:pt x="4350734" y="8004"/>
                  <a:pt x="4363430" y="11278"/>
                  <a:pt x="4371895" y="11278"/>
                </a:cubicBezTo>
                <a:lnTo>
                  <a:pt x="4376127" y="14552"/>
                </a:lnTo>
                <a:cubicBezTo>
                  <a:pt x="4397288" y="14552"/>
                  <a:pt x="4409985" y="14552"/>
                  <a:pt x="4426914" y="14552"/>
                </a:cubicBezTo>
                <a:cubicBezTo>
                  <a:pt x="4426914" y="14529"/>
                  <a:pt x="4426929" y="11267"/>
                  <a:pt x="4431146" y="8004"/>
                </a:cubicBezTo>
                <a:cubicBezTo>
                  <a:pt x="4443843" y="8004"/>
                  <a:pt x="4456539" y="8004"/>
                  <a:pt x="4473468" y="8004"/>
                </a:cubicBezTo>
                <a:cubicBezTo>
                  <a:pt x="4473468" y="7996"/>
                  <a:pt x="4473468" y="7841"/>
                  <a:pt x="4473468" y="4730"/>
                </a:cubicBezTo>
                <a:cubicBezTo>
                  <a:pt x="4486165" y="8004"/>
                  <a:pt x="4490397" y="8004"/>
                  <a:pt x="4498862" y="8004"/>
                </a:cubicBezTo>
                <a:cubicBezTo>
                  <a:pt x="4503094" y="11278"/>
                  <a:pt x="4507326" y="11278"/>
                  <a:pt x="4511558" y="11278"/>
                </a:cubicBezTo>
                <a:cubicBezTo>
                  <a:pt x="4511558" y="11285"/>
                  <a:pt x="4511558" y="11432"/>
                  <a:pt x="4511558" y="14552"/>
                </a:cubicBezTo>
                <a:lnTo>
                  <a:pt x="4528487" y="14552"/>
                </a:lnTo>
                <a:lnTo>
                  <a:pt x="4535894" y="15780"/>
                </a:lnTo>
                <a:cubicBezTo>
                  <a:pt x="4549649" y="11278"/>
                  <a:pt x="4562345" y="14552"/>
                  <a:pt x="4562345" y="14552"/>
                </a:cubicBezTo>
                <a:cubicBezTo>
                  <a:pt x="4570810" y="11278"/>
                  <a:pt x="4583506" y="11278"/>
                  <a:pt x="4591971" y="11278"/>
                </a:cubicBezTo>
                <a:cubicBezTo>
                  <a:pt x="4600435" y="8004"/>
                  <a:pt x="4608900" y="8004"/>
                  <a:pt x="4621596" y="8004"/>
                </a:cubicBezTo>
                <a:cubicBezTo>
                  <a:pt x="4621600" y="11278"/>
                  <a:pt x="4621719" y="11278"/>
                  <a:pt x="4625829" y="11278"/>
                </a:cubicBezTo>
                <a:cubicBezTo>
                  <a:pt x="4625849" y="8004"/>
                  <a:pt x="4630071" y="8004"/>
                  <a:pt x="4634293" y="8004"/>
                </a:cubicBezTo>
                <a:cubicBezTo>
                  <a:pt x="4634293" y="7996"/>
                  <a:pt x="4634293" y="7841"/>
                  <a:pt x="4634293" y="4730"/>
                </a:cubicBezTo>
                <a:cubicBezTo>
                  <a:pt x="4651222" y="1455"/>
                  <a:pt x="4668151" y="8004"/>
                  <a:pt x="4680848" y="1455"/>
                </a:cubicBezTo>
                <a:cubicBezTo>
                  <a:pt x="4689312" y="4730"/>
                  <a:pt x="4689312" y="8004"/>
                  <a:pt x="4689312" y="11278"/>
                </a:cubicBezTo>
                <a:cubicBezTo>
                  <a:pt x="4693544" y="8004"/>
                  <a:pt x="4693544" y="4730"/>
                  <a:pt x="4693544" y="1455"/>
                </a:cubicBezTo>
                <a:cubicBezTo>
                  <a:pt x="4697777" y="1455"/>
                  <a:pt x="4702009" y="1455"/>
                  <a:pt x="4706241" y="1455"/>
                </a:cubicBezTo>
                <a:cubicBezTo>
                  <a:pt x="4710473" y="1455"/>
                  <a:pt x="4710473" y="4730"/>
                  <a:pt x="4710473" y="8004"/>
                </a:cubicBezTo>
                <a:cubicBezTo>
                  <a:pt x="4718938" y="8004"/>
                  <a:pt x="4752796" y="4730"/>
                  <a:pt x="4769725" y="8004"/>
                </a:cubicBezTo>
                <a:cubicBezTo>
                  <a:pt x="4778189" y="11278"/>
                  <a:pt x="4795118" y="17826"/>
                  <a:pt x="4812047" y="14552"/>
                </a:cubicBezTo>
                <a:cubicBezTo>
                  <a:pt x="4812081" y="14526"/>
                  <a:pt x="4820520" y="7997"/>
                  <a:pt x="4824744" y="4730"/>
                </a:cubicBezTo>
                <a:cubicBezTo>
                  <a:pt x="4828976" y="11278"/>
                  <a:pt x="4828976" y="11278"/>
                  <a:pt x="4828976" y="14552"/>
                </a:cubicBezTo>
                <a:lnTo>
                  <a:pt x="4837440" y="4730"/>
                </a:lnTo>
                <a:lnTo>
                  <a:pt x="4850137" y="8004"/>
                </a:lnTo>
                <a:cubicBezTo>
                  <a:pt x="4867066" y="8004"/>
                  <a:pt x="4883995" y="8004"/>
                  <a:pt x="4905156" y="8004"/>
                </a:cubicBezTo>
                <a:cubicBezTo>
                  <a:pt x="4909388" y="11278"/>
                  <a:pt x="4913620" y="11278"/>
                  <a:pt x="4922085" y="11278"/>
                </a:cubicBezTo>
                <a:cubicBezTo>
                  <a:pt x="4922085" y="11295"/>
                  <a:pt x="4922095" y="14552"/>
                  <a:pt x="4926317" y="14552"/>
                </a:cubicBezTo>
                <a:cubicBezTo>
                  <a:pt x="4934782" y="14552"/>
                  <a:pt x="4955943" y="11278"/>
                  <a:pt x="4968639" y="14552"/>
                </a:cubicBezTo>
                <a:lnTo>
                  <a:pt x="4985568" y="14552"/>
                </a:lnTo>
                <a:cubicBezTo>
                  <a:pt x="4989801" y="17826"/>
                  <a:pt x="4994033" y="17826"/>
                  <a:pt x="5002497" y="14552"/>
                </a:cubicBezTo>
                <a:cubicBezTo>
                  <a:pt x="5004613" y="12915"/>
                  <a:pt x="5004613" y="12915"/>
                  <a:pt x="5006729" y="11278"/>
                </a:cubicBezTo>
                <a:cubicBezTo>
                  <a:pt x="5010962" y="8004"/>
                  <a:pt x="5027891" y="11278"/>
                  <a:pt x="5036355" y="11278"/>
                </a:cubicBezTo>
                <a:cubicBezTo>
                  <a:pt x="5057516" y="4730"/>
                  <a:pt x="5082910" y="11278"/>
                  <a:pt x="5099839" y="11278"/>
                </a:cubicBezTo>
                <a:cubicBezTo>
                  <a:pt x="5099839" y="8004"/>
                  <a:pt x="5099839" y="4730"/>
                  <a:pt x="5099839" y="1455"/>
                </a:cubicBezTo>
                <a:cubicBezTo>
                  <a:pt x="5099844" y="1455"/>
                  <a:pt x="5099984" y="1455"/>
                  <a:pt x="5104071" y="1455"/>
                </a:cubicBezTo>
                <a:cubicBezTo>
                  <a:pt x="5104071" y="4730"/>
                  <a:pt x="5108303" y="4730"/>
                  <a:pt x="5108303" y="11278"/>
                </a:cubicBezTo>
                <a:cubicBezTo>
                  <a:pt x="5116767" y="11278"/>
                  <a:pt x="5116767" y="11278"/>
                  <a:pt x="5125232" y="8004"/>
                </a:cubicBezTo>
                <a:cubicBezTo>
                  <a:pt x="5125232" y="7996"/>
                  <a:pt x="5125232" y="7841"/>
                  <a:pt x="5125232" y="4730"/>
                </a:cubicBezTo>
                <a:cubicBezTo>
                  <a:pt x="5129464" y="4730"/>
                  <a:pt x="5133696" y="11278"/>
                  <a:pt x="5133696" y="11278"/>
                </a:cubicBezTo>
                <a:cubicBezTo>
                  <a:pt x="5142161" y="11278"/>
                  <a:pt x="5146393" y="8004"/>
                  <a:pt x="5154858" y="8004"/>
                </a:cubicBezTo>
                <a:cubicBezTo>
                  <a:pt x="5154881" y="8022"/>
                  <a:pt x="5159113" y="11278"/>
                  <a:pt x="5167554" y="11278"/>
                </a:cubicBezTo>
                <a:cubicBezTo>
                  <a:pt x="5171786" y="8004"/>
                  <a:pt x="5171786" y="8004"/>
                  <a:pt x="5171786" y="4730"/>
                </a:cubicBezTo>
                <a:cubicBezTo>
                  <a:pt x="5180251" y="4730"/>
                  <a:pt x="5180251" y="8004"/>
                  <a:pt x="5188715" y="8004"/>
                </a:cubicBezTo>
                <a:cubicBezTo>
                  <a:pt x="5188715" y="7996"/>
                  <a:pt x="5188715" y="7841"/>
                  <a:pt x="5188715" y="4730"/>
                </a:cubicBezTo>
                <a:cubicBezTo>
                  <a:pt x="5197180" y="4730"/>
                  <a:pt x="5197180" y="11278"/>
                  <a:pt x="5205644" y="11278"/>
                </a:cubicBezTo>
                <a:cubicBezTo>
                  <a:pt x="5209877" y="8004"/>
                  <a:pt x="5209877" y="8004"/>
                  <a:pt x="5209877" y="4730"/>
                </a:cubicBezTo>
                <a:cubicBezTo>
                  <a:pt x="5218341" y="8004"/>
                  <a:pt x="5222573" y="8004"/>
                  <a:pt x="5231038" y="8004"/>
                </a:cubicBezTo>
                <a:cubicBezTo>
                  <a:pt x="5231038" y="7996"/>
                  <a:pt x="5231038" y="7841"/>
                  <a:pt x="5231038" y="4730"/>
                </a:cubicBezTo>
                <a:cubicBezTo>
                  <a:pt x="5235270" y="4730"/>
                  <a:pt x="5239502" y="4730"/>
                  <a:pt x="5243734" y="4730"/>
                </a:cubicBezTo>
                <a:cubicBezTo>
                  <a:pt x="5243738" y="8004"/>
                  <a:pt x="5243855" y="8004"/>
                  <a:pt x="5247967" y="8004"/>
                </a:cubicBezTo>
                <a:cubicBezTo>
                  <a:pt x="5247967" y="7996"/>
                  <a:pt x="5247967" y="7841"/>
                  <a:pt x="5247967" y="4730"/>
                </a:cubicBezTo>
                <a:cubicBezTo>
                  <a:pt x="5252199" y="4730"/>
                  <a:pt x="5256431" y="4730"/>
                  <a:pt x="5264896" y="4730"/>
                </a:cubicBezTo>
                <a:cubicBezTo>
                  <a:pt x="5264896" y="8004"/>
                  <a:pt x="5264896" y="8004"/>
                  <a:pt x="5264896" y="11278"/>
                </a:cubicBezTo>
                <a:cubicBezTo>
                  <a:pt x="5269128" y="11278"/>
                  <a:pt x="5277592" y="11278"/>
                  <a:pt x="5281824" y="14552"/>
                </a:cubicBezTo>
                <a:cubicBezTo>
                  <a:pt x="5281824" y="14525"/>
                  <a:pt x="5281860" y="11278"/>
                  <a:pt x="5290289" y="11278"/>
                </a:cubicBezTo>
                <a:cubicBezTo>
                  <a:pt x="5290289" y="11294"/>
                  <a:pt x="5290309" y="14552"/>
                  <a:pt x="5298753" y="14552"/>
                </a:cubicBezTo>
                <a:cubicBezTo>
                  <a:pt x="5298753" y="14525"/>
                  <a:pt x="5298789" y="11278"/>
                  <a:pt x="5307218" y="11278"/>
                </a:cubicBezTo>
                <a:cubicBezTo>
                  <a:pt x="5307218" y="11285"/>
                  <a:pt x="5307218" y="11432"/>
                  <a:pt x="5307218" y="14552"/>
                </a:cubicBezTo>
                <a:cubicBezTo>
                  <a:pt x="5311450" y="14552"/>
                  <a:pt x="5311450" y="14552"/>
                  <a:pt x="5315682" y="14552"/>
                </a:cubicBezTo>
                <a:cubicBezTo>
                  <a:pt x="5319915" y="17826"/>
                  <a:pt x="5328379" y="11278"/>
                  <a:pt x="5336843" y="14552"/>
                </a:cubicBezTo>
                <a:lnTo>
                  <a:pt x="5345308" y="11278"/>
                </a:lnTo>
                <a:cubicBezTo>
                  <a:pt x="5358005" y="11278"/>
                  <a:pt x="5370701" y="11278"/>
                  <a:pt x="5387630" y="11278"/>
                </a:cubicBezTo>
                <a:cubicBezTo>
                  <a:pt x="5387630" y="11285"/>
                  <a:pt x="5387630" y="11432"/>
                  <a:pt x="5387630" y="14552"/>
                </a:cubicBezTo>
                <a:lnTo>
                  <a:pt x="5395037" y="12915"/>
                </a:lnTo>
                <a:cubicBezTo>
                  <a:pt x="5404559" y="11278"/>
                  <a:pt x="5413024" y="11278"/>
                  <a:pt x="5425720" y="11278"/>
                </a:cubicBezTo>
                <a:cubicBezTo>
                  <a:pt x="5425720" y="11295"/>
                  <a:pt x="5425731" y="14552"/>
                  <a:pt x="5429953" y="14552"/>
                </a:cubicBezTo>
                <a:cubicBezTo>
                  <a:pt x="5438417" y="17826"/>
                  <a:pt x="5442649" y="14552"/>
                  <a:pt x="5442649" y="14552"/>
                </a:cubicBezTo>
                <a:cubicBezTo>
                  <a:pt x="5463810" y="11278"/>
                  <a:pt x="5489204" y="14552"/>
                  <a:pt x="5497668" y="17826"/>
                </a:cubicBezTo>
                <a:cubicBezTo>
                  <a:pt x="5506133" y="11278"/>
                  <a:pt x="5514597" y="11278"/>
                  <a:pt x="5518829" y="8004"/>
                </a:cubicBezTo>
                <a:cubicBezTo>
                  <a:pt x="5518852" y="8027"/>
                  <a:pt x="5531522" y="21095"/>
                  <a:pt x="5527294" y="14552"/>
                </a:cubicBezTo>
                <a:cubicBezTo>
                  <a:pt x="5535758" y="8004"/>
                  <a:pt x="5535758" y="8004"/>
                  <a:pt x="5539991" y="4730"/>
                </a:cubicBezTo>
                <a:cubicBezTo>
                  <a:pt x="5540007" y="4730"/>
                  <a:pt x="5544231" y="4730"/>
                  <a:pt x="5548455" y="4730"/>
                </a:cubicBezTo>
                <a:cubicBezTo>
                  <a:pt x="5547397" y="9641"/>
                  <a:pt x="5548455" y="9641"/>
                  <a:pt x="5552687" y="11278"/>
                </a:cubicBezTo>
                <a:cubicBezTo>
                  <a:pt x="5552687" y="11285"/>
                  <a:pt x="5552687" y="11432"/>
                  <a:pt x="5552687" y="14552"/>
                </a:cubicBezTo>
                <a:cubicBezTo>
                  <a:pt x="5552694" y="14552"/>
                  <a:pt x="5552844" y="14552"/>
                  <a:pt x="5556919" y="14552"/>
                </a:cubicBezTo>
                <a:cubicBezTo>
                  <a:pt x="5556919" y="11278"/>
                  <a:pt x="5556919" y="8004"/>
                  <a:pt x="5556919" y="4730"/>
                </a:cubicBezTo>
                <a:cubicBezTo>
                  <a:pt x="5561152" y="4730"/>
                  <a:pt x="5569616" y="4730"/>
                  <a:pt x="5578081" y="4730"/>
                </a:cubicBezTo>
                <a:cubicBezTo>
                  <a:pt x="5578081" y="8004"/>
                  <a:pt x="5578081" y="8004"/>
                  <a:pt x="5582313" y="11278"/>
                </a:cubicBezTo>
                <a:cubicBezTo>
                  <a:pt x="5599242" y="11278"/>
                  <a:pt x="5611938" y="11278"/>
                  <a:pt x="5628867" y="11278"/>
                </a:cubicBezTo>
                <a:lnTo>
                  <a:pt x="5638390" y="10050"/>
                </a:lnTo>
                <a:cubicBezTo>
                  <a:pt x="5639448" y="11278"/>
                  <a:pt x="5639448" y="12915"/>
                  <a:pt x="5641564" y="14552"/>
                </a:cubicBezTo>
                <a:cubicBezTo>
                  <a:pt x="5645796" y="14552"/>
                  <a:pt x="5650029" y="14552"/>
                  <a:pt x="5654261" y="14552"/>
                </a:cubicBezTo>
                <a:cubicBezTo>
                  <a:pt x="5654261" y="11278"/>
                  <a:pt x="5654261" y="11278"/>
                  <a:pt x="5654261" y="8004"/>
                </a:cubicBezTo>
                <a:lnTo>
                  <a:pt x="5661667" y="11278"/>
                </a:lnTo>
                <a:cubicBezTo>
                  <a:pt x="5662725" y="12097"/>
                  <a:pt x="5662725" y="12915"/>
                  <a:pt x="5662725" y="14552"/>
                </a:cubicBezTo>
                <a:cubicBezTo>
                  <a:pt x="5671190" y="11278"/>
                  <a:pt x="5683886" y="8004"/>
                  <a:pt x="5692351" y="11278"/>
                </a:cubicBezTo>
                <a:cubicBezTo>
                  <a:pt x="5692351" y="11285"/>
                  <a:pt x="5692351" y="11432"/>
                  <a:pt x="5692351" y="14552"/>
                </a:cubicBezTo>
                <a:cubicBezTo>
                  <a:pt x="5696583" y="14552"/>
                  <a:pt x="5696583" y="14552"/>
                  <a:pt x="5700815" y="14552"/>
                </a:cubicBezTo>
                <a:cubicBezTo>
                  <a:pt x="5709280" y="11278"/>
                  <a:pt x="5717744" y="11278"/>
                  <a:pt x="5726209" y="11278"/>
                </a:cubicBezTo>
                <a:cubicBezTo>
                  <a:pt x="5730441" y="11278"/>
                  <a:pt x="5734673" y="11278"/>
                  <a:pt x="5743138" y="14552"/>
                </a:cubicBezTo>
                <a:cubicBezTo>
                  <a:pt x="5743138" y="11278"/>
                  <a:pt x="5747370" y="8004"/>
                  <a:pt x="5751602" y="4730"/>
                </a:cubicBezTo>
                <a:cubicBezTo>
                  <a:pt x="5755834" y="8004"/>
                  <a:pt x="5760067" y="8004"/>
                  <a:pt x="5764299" y="8004"/>
                </a:cubicBezTo>
                <a:cubicBezTo>
                  <a:pt x="5764299" y="7996"/>
                  <a:pt x="5764299" y="7841"/>
                  <a:pt x="5764299" y="4730"/>
                </a:cubicBezTo>
                <a:cubicBezTo>
                  <a:pt x="5781228" y="4730"/>
                  <a:pt x="5785460" y="4730"/>
                  <a:pt x="5798157" y="4730"/>
                </a:cubicBezTo>
                <a:lnTo>
                  <a:pt x="5806621" y="1455"/>
                </a:lnTo>
                <a:cubicBezTo>
                  <a:pt x="5808737" y="3093"/>
                  <a:pt x="5808737" y="3093"/>
                  <a:pt x="5810853" y="4730"/>
                </a:cubicBezTo>
                <a:cubicBezTo>
                  <a:pt x="5815086" y="8004"/>
                  <a:pt x="5819318" y="8004"/>
                  <a:pt x="5823550" y="4730"/>
                </a:cubicBezTo>
                <a:lnTo>
                  <a:pt x="5832015" y="8004"/>
                </a:lnTo>
                <a:cubicBezTo>
                  <a:pt x="5857408" y="14552"/>
                  <a:pt x="5903962" y="8004"/>
                  <a:pt x="5920891" y="4730"/>
                </a:cubicBezTo>
                <a:cubicBezTo>
                  <a:pt x="5929356" y="8004"/>
                  <a:pt x="5937820" y="8004"/>
                  <a:pt x="5946285" y="8004"/>
                </a:cubicBezTo>
                <a:cubicBezTo>
                  <a:pt x="5946285" y="11278"/>
                  <a:pt x="5950517" y="11278"/>
                  <a:pt x="5950517" y="14552"/>
                </a:cubicBezTo>
                <a:cubicBezTo>
                  <a:pt x="5958981" y="11278"/>
                  <a:pt x="5971678" y="11278"/>
                  <a:pt x="5980143" y="11278"/>
                </a:cubicBezTo>
                <a:cubicBezTo>
                  <a:pt x="5980143" y="8004"/>
                  <a:pt x="5980143" y="8004"/>
                  <a:pt x="5980143" y="4730"/>
                </a:cubicBezTo>
                <a:lnTo>
                  <a:pt x="5988607" y="4730"/>
                </a:lnTo>
                <a:cubicBezTo>
                  <a:pt x="5988607" y="8004"/>
                  <a:pt x="5988607" y="11278"/>
                  <a:pt x="5988607" y="14552"/>
                </a:cubicBezTo>
                <a:cubicBezTo>
                  <a:pt x="5997072" y="11278"/>
                  <a:pt x="6001304" y="11278"/>
                  <a:pt x="6005536" y="11278"/>
                </a:cubicBezTo>
                <a:lnTo>
                  <a:pt x="6022465" y="11278"/>
                </a:lnTo>
                <a:cubicBezTo>
                  <a:pt x="6039394" y="8004"/>
                  <a:pt x="6056323" y="11278"/>
                  <a:pt x="6077484" y="11278"/>
                </a:cubicBezTo>
                <a:cubicBezTo>
                  <a:pt x="6077501" y="11291"/>
                  <a:pt x="6081733" y="14552"/>
                  <a:pt x="6090181" y="14552"/>
                </a:cubicBezTo>
                <a:cubicBezTo>
                  <a:pt x="6107110" y="11278"/>
                  <a:pt x="6128271" y="11278"/>
                  <a:pt x="6145200" y="11278"/>
                </a:cubicBezTo>
                <a:cubicBezTo>
                  <a:pt x="6149432" y="8004"/>
                  <a:pt x="6149432" y="8004"/>
                  <a:pt x="6149432" y="4730"/>
                </a:cubicBezTo>
                <a:lnTo>
                  <a:pt x="6156838" y="6367"/>
                </a:lnTo>
                <a:cubicBezTo>
                  <a:pt x="6162129" y="7998"/>
                  <a:pt x="6162129" y="7867"/>
                  <a:pt x="6162129" y="4730"/>
                </a:cubicBezTo>
                <a:cubicBezTo>
                  <a:pt x="6179057" y="8004"/>
                  <a:pt x="6191754" y="8004"/>
                  <a:pt x="6208683" y="8004"/>
                </a:cubicBezTo>
                <a:cubicBezTo>
                  <a:pt x="6212915" y="11278"/>
                  <a:pt x="6217148" y="8004"/>
                  <a:pt x="6225612" y="8004"/>
                </a:cubicBezTo>
                <a:cubicBezTo>
                  <a:pt x="6234076" y="11278"/>
                  <a:pt x="6242541" y="11278"/>
                  <a:pt x="6251005" y="11278"/>
                </a:cubicBezTo>
                <a:cubicBezTo>
                  <a:pt x="6251005" y="11252"/>
                  <a:pt x="6251057" y="7990"/>
                  <a:pt x="6263702" y="4730"/>
                </a:cubicBezTo>
                <a:cubicBezTo>
                  <a:pt x="6263702" y="8004"/>
                  <a:pt x="6267934" y="11278"/>
                  <a:pt x="6267934" y="14552"/>
                </a:cubicBezTo>
                <a:cubicBezTo>
                  <a:pt x="6272167" y="14552"/>
                  <a:pt x="6272167" y="14552"/>
                  <a:pt x="6276399" y="14552"/>
                </a:cubicBezTo>
                <a:cubicBezTo>
                  <a:pt x="6276399" y="11278"/>
                  <a:pt x="6280631" y="11278"/>
                  <a:pt x="6280631" y="8004"/>
                </a:cubicBezTo>
                <a:cubicBezTo>
                  <a:pt x="6289095" y="8004"/>
                  <a:pt x="6284863" y="14552"/>
                  <a:pt x="6297560" y="14552"/>
                </a:cubicBezTo>
                <a:lnTo>
                  <a:pt x="6310257" y="14552"/>
                </a:lnTo>
                <a:cubicBezTo>
                  <a:pt x="6314489" y="11278"/>
                  <a:pt x="6318721" y="11278"/>
                  <a:pt x="6322953" y="11278"/>
                </a:cubicBezTo>
                <a:cubicBezTo>
                  <a:pt x="6327186" y="11283"/>
                  <a:pt x="6327186" y="11408"/>
                  <a:pt x="6327186" y="14552"/>
                </a:cubicBezTo>
                <a:cubicBezTo>
                  <a:pt x="6339882" y="14552"/>
                  <a:pt x="6344114" y="11278"/>
                  <a:pt x="6344114" y="11278"/>
                </a:cubicBezTo>
                <a:cubicBezTo>
                  <a:pt x="6356811" y="11278"/>
                  <a:pt x="6369508" y="11278"/>
                  <a:pt x="6386437" y="14552"/>
                </a:cubicBezTo>
                <a:cubicBezTo>
                  <a:pt x="6394901" y="14552"/>
                  <a:pt x="6407598" y="14552"/>
                  <a:pt x="6416062" y="14552"/>
                </a:cubicBezTo>
                <a:cubicBezTo>
                  <a:pt x="6432991" y="14552"/>
                  <a:pt x="6449920" y="14552"/>
                  <a:pt x="6466849" y="14552"/>
                </a:cubicBezTo>
                <a:lnTo>
                  <a:pt x="6474256" y="15780"/>
                </a:lnTo>
                <a:cubicBezTo>
                  <a:pt x="6492243" y="11278"/>
                  <a:pt x="6509171" y="14552"/>
                  <a:pt x="6517636" y="14552"/>
                </a:cubicBezTo>
                <a:cubicBezTo>
                  <a:pt x="6534565" y="17826"/>
                  <a:pt x="6572655" y="14552"/>
                  <a:pt x="6576887" y="11278"/>
                </a:cubicBezTo>
                <a:cubicBezTo>
                  <a:pt x="6576887" y="14552"/>
                  <a:pt x="6581119" y="14552"/>
                  <a:pt x="6581119" y="17826"/>
                </a:cubicBezTo>
                <a:cubicBezTo>
                  <a:pt x="6585352" y="14552"/>
                  <a:pt x="6585352" y="14552"/>
                  <a:pt x="6585352" y="11278"/>
                </a:cubicBezTo>
                <a:cubicBezTo>
                  <a:pt x="6602281" y="11278"/>
                  <a:pt x="6619209" y="11278"/>
                  <a:pt x="6631906" y="14552"/>
                </a:cubicBezTo>
                <a:cubicBezTo>
                  <a:pt x="6636138" y="14552"/>
                  <a:pt x="6636138" y="21101"/>
                  <a:pt x="6640371" y="17826"/>
                </a:cubicBezTo>
                <a:lnTo>
                  <a:pt x="6644603" y="14552"/>
                </a:lnTo>
                <a:cubicBezTo>
                  <a:pt x="6665764" y="8004"/>
                  <a:pt x="6661532" y="14552"/>
                  <a:pt x="6682693" y="14552"/>
                </a:cubicBezTo>
                <a:cubicBezTo>
                  <a:pt x="6686925" y="11278"/>
                  <a:pt x="6703854" y="17826"/>
                  <a:pt x="6703854" y="14552"/>
                </a:cubicBezTo>
                <a:cubicBezTo>
                  <a:pt x="6703854" y="14521"/>
                  <a:pt x="6703874" y="11262"/>
                  <a:pt x="6708086" y="8004"/>
                </a:cubicBezTo>
                <a:cubicBezTo>
                  <a:pt x="6729247" y="11278"/>
                  <a:pt x="6746176" y="11278"/>
                  <a:pt x="6767338" y="14552"/>
                </a:cubicBezTo>
                <a:cubicBezTo>
                  <a:pt x="6784266" y="8004"/>
                  <a:pt x="6788499" y="14552"/>
                  <a:pt x="6796963" y="14552"/>
                </a:cubicBezTo>
                <a:cubicBezTo>
                  <a:pt x="6813892" y="11278"/>
                  <a:pt x="6830821" y="11278"/>
                  <a:pt x="6847750" y="11278"/>
                </a:cubicBezTo>
                <a:cubicBezTo>
                  <a:pt x="6856214" y="11278"/>
                  <a:pt x="6864679" y="11278"/>
                  <a:pt x="6873143" y="14552"/>
                </a:cubicBezTo>
                <a:cubicBezTo>
                  <a:pt x="6877376" y="11278"/>
                  <a:pt x="6877376" y="11278"/>
                  <a:pt x="6881608" y="11278"/>
                </a:cubicBezTo>
                <a:cubicBezTo>
                  <a:pt x="6890072" y="4730"/>
                  <a:pt x="6911233" y="11278"/>
                  <a:pt x="6911233" y="11278"/>
                </a:cubicBezTo>
                <a:cubicBezTo>
                  <a:pt x="6919698" y="8004"/>
                  <a:pt x="6928162" y="8004"/>
                  <a:pt x="6932395" y="4730"/>
                </a:cubicBezTo>
                <a:lnTo>
                  <a:pt x="6936958" y="9794"/>
                </a:lnTo>
                <a:cubicBezTo>
                  <a:pt x="6940330" y="10869"/>
                  <a:pt x="6941917" y="2274"/>
                  <a:pt x="6957788" y="4730"/>
                </a:cubicBezTo>
                <a:lnTo>
                  <a:pt x="6966252" y="14552"/>
                </a:lnTo>
                <a:cubicBezTo>
                  <a:pt x="6983181" y="11278"/>
                  <a:pt x="6974717" y="11278"/>
                  <a:pt x="6991646" y="14552"/>
                </a:cubicBezTo>
                <a:cubicBezTo>
                  <a:pt x="6991651" y="11278"/>
                  <a:pt x="6991792" y="11278"/>
                  <a:pt x="6995878" y="11278"/>
                </a:cubicBezTo>
                <a:cubicBezTo>
                  <a:pt x="6991646" y="8004"/>
                  <a:pt x="6991646" y="8004"/>
                  <a:pt x="6991646" y="1455"/>
                </a:cubicBezTo>
                <a:cubicBezTo>
                  <a:pt x="6991679" y="1455"/>
                  <a:pt x="6995895" y="1455"/>
                  <a:pt x="7000110" y="1455"/>
                </a:cubicBezTo>
                <a:cubicBezTo>
                  <a:pt x="7000110" y="1481"/>
                  <a:pt x="7000110" y="4743"/>
                  <a:pt x="7000110" y="8004"/>
                </a:cubicBezTo>
                <a:cubicBezTo>
                  <a:pt x="7000143" y="8004"/>
                  <a:pt x="7004358" y="8004"/>
                  <a:pt x="7008575" y="8004"/>
                </a:cubicBezTo>
                <a:cubicBezTo>
                  <a:pt x="7008575" y="11278"/>
                  <a:pt x="7008575" y="11278"/>
                  <a:pt x="7008575" y="14552"/>
                </a:cubicBezTo>
                <a:cubicBezTo>
                  <a:pt x="7025504" y="11278"/>
                  <a:pt x="7042433" y="11278"/>
                  <a:pt x="7059361" y="8004"/>
                </a:cubicBezTo>
                <a:cubicBezTo>
                  <a:pt x="7067826" y="11278"/>
                  <a:pt x="7076290" y="11278"/>
                  <a:pt x="7084755" y="14552"/>
                </a:cubicBezTo>
                <a:cubicBezTo>
                  <a:pt x="7088987" y="11278"/>
                  <a:pt x="7088987" y="8004"/>
                  <a:pt x="7088987" y="4730"/>
                </a:cubicBezTo>
                <a:lnTo>
                  <a:pt x="7096394" y="7132"/>
                </a:lnTo>
                <a:cubicBezTo>
                  <a:pt x="7097452" y="7116"/>
                  <a:pt x="7097452" y="6299"/>
                  <a:pt x="7097452" y="4730"/>
                </a:cubicBezTo>
                <a:lnTo>
                  <a:pt x="7104858" y="8004"/>
                </a:lnTo>
                <a:cubicBezTo>
                  <a:pt x="7105916" y="8823"/>
                  <a:pt x="7105916" y="9641"/>
                  <a:pt x="7105916" y="11278"/>
                </a:cubicBezTo>
                <a:cubicBezTo>
                  <a:pt x="7110148" y="11278"/>
                  <a:pt x="7114380" y="8004"/>
                  <a:pt x="7118613" y="8004"/>
                </a:cubicBezTo>
                <a:cubicBezTo>
                  <a:pt x="7118613" y="11278"/>
                  <a:pt x="7118613" y="11278"/>
                  <a:pt x="7118613" y="14552"/>
                </a:cubicBezTo>
                <a:cubicBezTo>
                  <a:pt x="7127077" y="11278"/>
                  <a:pt x="7135542" y="11278"/>
                  <a:pt x="7144006" y="11278"/>
                </a:cubicBezTo>
                <a:cubicBezTo>
                  <a:pt x="7144006" y="11294"/>
                  <a:pt x="7144027" y="14552"/>
                  <a:pt x="7152471" y="14552"/>
                </a:cubicBezTo>
                <a:cubicBezTo>
                  <a:pt x="7156703" y="11278"/>
                  <a:pt x="7165167" y="11278"/>
                  <a:pt x="7173632" y="11278"/>
                </a:cubicBezTo>
                <a:cubicBezTo>
                  <a:pt x="7173632" y="8004"/>
                  <a:pt x="7173632" y="8004"/>
                  <a:pt x="7177864" y="4730"/>
                </a:cubicBezTo>
                <a:cubicBezTo>
                  <a:pt x="7190561" y="4730"/>
                  <a:pt x="7207490" y="4730"/>
                  <a:pt x="7220186" y="1455"/>
                </a:cubicBezTo>
                <a:lnTo>
                  <a:pt x="7224418" y="8004"/>
                </a:lnTo>
                <a:lnTo>
                  <a:pt x="7228651" y="1455"/>
                </a:lnTo>
                <a:cubicBezTo>
                  <a:pt x="7232883" y="1455"/>
                  <a:pt x="7232883" y="1455"/>
                  <a:pt x="7237115" y="1455"/>
                </a:cubicBezTo>
                <a:cubicBezTo>
                  <a:pt x="7237115" y="4730"/>
                  <a:pt x="7237115" y="8004"/>
                  <a:pt x="7237115" y="11278"/>
                </a:cubicBezTo>
                <a:cubicBezTo>
                  <a:pt x="7245580" y="11278"/>
                  <a:pt x="7249812" y="11278"/>
                  <a:pt x="7254044" y="11278"/>
                </a:cubicBezTo>
                <a:cubicBezTo>
                  <a:pt x="7262509" y="8004"/>
                  <a:pt x="7266741" y="11278"/>
                  <a:pt x="7270973" y="11278"/>
                </a:cubicBezTo>
                <a:cubicBezTo>
                  <a:pt x="7275205" y="8004"/>
                  <a:pt x="7275205" y="8004"/>
                  <a:pt x="7275205" y="4730"/>
                </a:cubicBezTo>
                <a:lnTo>
                  <a:pt x="7287902" y="8004"/>
                </a:lnTo>
                <a:cubicBezTo>
                  <a:pt x="7296366" y="8004"/>
                  <a:pt x="7300599" y="8004"/>
                  <a:pt x="7304831" y="4730"/>
                </a:cubicBezTo>
                <a:cubicBezTo>
                  <a:pt x="7304842" y="4730"/>
                  <a:pt x="7305049" y="4730"/>
                  <a:pt x="7309063" y="4730"/>
                </a:cubicBezTo>
                <a:cubicBezTo>
                  <a:pt x="7309063" y="8004"/>
                  <a:pt x="7313295" y="11278"/>
                  <a:pt x="7317528" y="14552"/>
                </a:cubicBezTo>
                <a:cubicBezTo>
                  <a:pt x="7321760" y="11278"/>
                  <a:pt x="7325992" y="11278"/>
                  <a:pt x="7330224" y="11278"/>
                </a:cubicBezTo>
                <a:cubicBezTo>
                  <a:pt x="7330224" y="11294"/>
                  <a:pt x="7330245" y="14552"/>
                  <a:pt x="7338689" y="14552"/>
                </a:cubicBezTo>
                <a:cubicBezTo>
                  <a:pt x="7338689" y="11278"/>
                  <a:pt x="7338689" y="11278"/>
                  <a:pt x="7342921" y="8004"/>
                </a:cubicBezTo>
                <a:cubicBezTo>
                  <a:pt x="7347153" y="8004"/>
                  <a:pt x="7351385" y="11278"/>
                  <a:pt x="7355618" y="11278"/>
                </a:cubicBezTo>
                <a:cubicBezTo>
                  <a:pt x="7355618" y="8004"/>
                  <a:pt x="7355618" y="4730"/>
                  <a:pt x="7355618" y="1455"/>
                </a:cubicBezTo>
                <a:lnTo>
                  <a:pt x="7360908" y="3093"/>
                </a:lnTo>
                <a:cubicBezTo>
                  <a:pt x="7361437" y="3502"/>
                  <a:pt x="7360908" y="3912"/>
                  <a:pt x="7359850" y="4730"/>
                </a:cubicBezTo>
                <a:cubicBezTo>
                  <a:pt x="7359850" y="8004"/>
                  <a:pt x="7359850" y="11278"/>
                  <a:pt x="7359850" y="14552"/>
                </a:cubicBezTo>
                <a:lnTo>
                  <a:pt x="7368314" y="4730"/>
                </a:lnTo>
                <a:cubicBezTo>
                  <a:pt x="7372547" y="4730"/>
                  <a:pt x="7372547" y="4730"/>
                  <a:pt x="7376779" y="4730"/>
                </a:cubicBezTo>
                <a:cubicBezTo>
                  <a:pt x="7376779" y="8004"/>
                  <a:pt x="7376779" y="8004"/>
                  <a:pt x="7376779" y="11278"/>
                </a:cubicBezTo>
                <a:cubicBezTo>
                  <a:pt x="7385243" y="11278"/>
                  <a:pt x="7385243" y="1455"/>
                  <a:pt x="7402172" y="4730"/>
                </a:cubicBezTo>
                <a:cubicBezTo>
                  <a:pt x="7419101" y="8004"/>
                  <a:pt x="7436030" y="8004"/>
                  <a:pt x="7457191" y="4730"/>
                </a:cubicBezTo>
                <a:cubicBezTo>
                  <a:pt x="7461423" y="1455"/>
                  <a:pt x="7465656" y="1455"/>
                  <a:pt x="7469888" y="1455"/>
                </a:cubicBezTo>
                <a:cubicBezTo>
                  <a:pt x="7469888" y="4730"/>
                  <a:pt x="7469888" y="8004"/>
                  <a:pt x="7469888" y="11278"/>
                </a:cubicBezTo>
                <a:cubicBezTo>
                  <a:pt x="7499514" y="11278"/>
                  <a:pt x="7507978" y="11278"/>
                  <a:pt x="7529139" y="4730"/>
                </a:cubicBezTo>
                <a:cubicBezTo>
                  <a:pt x="7529139" y="8004"/>
                  <a:pt x="7529139" y="8004"/>
                  <a:pt x="7529139" y="11278"/>
                </a:cubicBezTo>
                <a:cubicBezTo>
                  <a:pt x="7541836" y="11278"/>
                  <a:pt x="7550300" y="8004"/>
                  <a:pt x="7562997" y="8004"/>
                </a:cubicBezTo>
                <a:cubicBezTo>
                  <a:pt x="7575694" y="11278"/>
                  <a:pt x="7584158" y="11278"/>
                  <a:pt x="7592623" y="11278"/>
                </a:cubicBezTo>
                <a:cubicBezTo>
                  <a:pt x="7595797" y="8822"/>
                  <a:pt x="7594739" y="8004"/>
                  <a:pt x="7596855" y="8004"/>
                </a:cubicBezTo>
                <a:cubicBezTo>
                  <a:pt x="7601087" y="11278"/>
                  <a:pt x="7605319" y="11278"/>
                  <a:pt x="7609552" y="14552"/>
                </a:cubicBezTo>
                <a:cubicBezTo>
                  <a:pt x="7618016" y="14552"/>
                  <a:pt x="7622248" y="11278"/>
                  <a:pt x="7634945" y="14552"/>
                </a:cubicBezTo>
                <a:cubicBezTo>
                  <a:pt x="7634945" y="14566"/>
                  <a:pt x="7634963" y="17819"/>
                  <a:pt x="7643409" y="14552"/>
                </a:cubicBezTo>
                <a:cubicBezTo>
                  <a:pt x="7656106" y="14552"/>
                  <a:pt x="7668803" y="17826"/>
                  <a:pt x="7681499" y="17826"/>
                </a:cubicBezTo>
                <a:cubicBezTo>
                  <a:pt x="7681499" y="17818"/>
                  <a:pt x="7681499" y="17656"/>
                  <a:pt x="7681499" y="14552"/>
                </a:cubicBezTo>
                <a:cubicBezTo>
                  <a:pt x="7685732" y="14552"/>
                  <a:pt x="7685732" y="14552"/>
                  <a:pt x="7689964" y="14552"/>
                </a:cubicBezTo>
                <a:cubicBezTo>
                  <a:pt x="7698428" y="11278"/>
                  <a:pt x="7702661" y="14552"/>
                  <a:pt x="7702661" y="14552"/>
                </a:cubicBezTo>
                <a:cubicBezTo>
                  <a:pt x="7715357" y="14552"/>
                  <a:pt x="7728054" y="14552"/>
                  <a:pt x="7736518" y="14552"/>
                </a:cubicBezTo>
                <a:lnTo>
                  <a:pt x="7744983" y="4730"/>
                </a:lnTo>
                <a:cubicBezTo>
                  <a:pt x="7757680" y="4730"/>
                  <a:pt x="7770376" y="4730"/>
                  <a:pt x="7783073" y="4730"/>
                </a:cubicBezTo>
                <a:cubicBezTo>
                  <a:pt x="7787305" y="1455"/>
                  <a:pt x="7795770" y="1455"/>
                  <a:pt x="7804234" y="1455"/>
                </a:cubicBezTo>
                <a:cubicBezTo>
                  <a:pt x="7804234" y="1481"/>
                  <a:pt x="7804234" y="4743"/>
                  <a:pt x="7804234" y="8004"/>
                </a:cubicBezTo>
                <a:cubicBezTo>
                  <a:pt x="7804245" y="8004"/>
                  <a:pt x="7804445" y="8004"/>
                  <a:pt x="7808466" y="8004"/>
                </a:cubicBezTo>
                <a:lnTo>
                  <a:pt x="7808466" y="1455"/>
                </a:lnTo>
                <a:cubicBezTo>
                  <a:pt x="7808481" y="1455"/>
                  <a:pt x="7812707" y="1455"/>
                  <a:pt x="7816931" y="1455"/>
                </a:cubicBezTo>
                <a:cubicBezTo>
                  <a:pt x="7816931" y="4730"/>
                  <a:pt x="7816931" y="8004"/>
                  <a:pt x="7816931" y="11278"/>
                </a:cubicBezTo>
                <a:cubicBezTo>
                  <a:pt x="7816942" y="11278"/>
                  <a:pt x="7817142" y="11278"/>
                  <a:pt x="7821163" y="11278"/>
                </a:cubicBezTo>
                <a:cubicBezTo>
                  <a:pt x="7821163" y="11285"/>
                  <a:pt x="7821163" y="11432"/>
                  <a:pt x="7821163" y="14552"/>
                </a:cubicBezTo>
                <a:cubicBezTo>
                  <a:pt x="7821174" y="14552"/>
                  <a:pt x="7821372" y="14552"/>
                  <a:pt x="7825395" y="14552"/>
                </a:cubicBezTo>
                <a:cubicBezTo>
                  <a:pt x="7829628" y="11278"/>
                  <a:pt x="7833860" y="11278"/>
                  <a:pt x="7842324" y="11278"/>
                </a:cubicBezTo>
                <a:cubicBezTo>
                  <a:pt x="7842324" y="11285"/>
                  <a:pt x="7842324" y="11432"/>
                  <a:pt x="7842324" y="14552"/>
                </a:cubicBezTo>
                <a:cubicBezTo>
                  <a:pt x="7855021" y="11278"/>
                  <a:pt x="7859253" y="11278"/>
                  <a:pt x="7867718" y="14552"/>
                </a:cubicBezTo>
                <a:cubicBezTo>
                  <a:pt x="7867718" y="11278"/>
                  <a:pt x="7871950" y="8004"/>
                  <a:pt x="7871950" y="4730"/>
                </a:cubicBezTo>
                <a:cubicBezTo>
                  <a:pt x="7888879" y="8004"/>
                  <a:pt x="7905808" y="8004"/>
                  <a:pt x="7918504" y="8004"/>
                </a:cubicBezTo>
                <a:cubicBezTo>
                  <a:pt x="7926969" y="8004"/>
                  <a:pt x="7939666" y="8004"/>
                  <a:pt x="7948130" y="4730"/>
                </a:cubicBezTo>
                <a:cubicBezTo>
                  <a:pt x="7948130" y="8004"/>
                  <a:pt x="7948130" y="8004"/>
                  <a:pt x="7952362" y="11278"/>
                </a:cubicBezTo>
                <a:cubicBezTo>
                  <a:pt x="7952426" y="11285"/>
                  <a:pt x="7981988" y="14552"/>
                  <a:pt x="7981988" y="14552"/>
                </a:cubicBezTo>
                <a:cubicBezTo>
                  <a:pt x="7981992" y="11278"/>
                  <a:pt x="7986223" y="11278"/>
                  <a:pt x="7990452" y="11278"/>
                </a:cubicBezTo>
                <a:cubicBezTo>
                  <a:pt x="7998917" y="11278"/>
                  <a:pt x="8003149" y="11278"/>
                  <a:pt x="8007381" y="11278"/>
                </a:cubicBezTo>
                <a:lnTo>
                  <a:pt x="8024310" y="11278"/>
                </a:lnTo>
                <a:cubicBezTo>
                  <a:pt x="8024310" y="8004"/>
                  <a:pt x="8028542" y="8004"/>
                  <a:pt x="8028542" y="4730"/>
                </a:cubicBezTo>
                <a:cubicBezTo>
                  <a:pt x="8037007" y="4730"/>
                  <a:pt x="8049704" y="4730"/>
                  <a:pt x="8058168" y="4730"/>
                </a:cubicBezTo>
                <a:cubicBezTo>
                  <a:pt x="8062400" y="8004"/>
                  <a:pt x="8062400" y="8004"/>
                  <a:pt x="8062400" y="11278"/>
                </a:cubicBezTo>
                <a:lnTo>
                  <a:pt x="8070865" y="8004"/>
                </a:lnTo>
                <a:cubicBezTo>
                  <a:pt x="8075097" y="11278"/>
                  <a:pt x="8075097" y="11278"/>
                  <a:pt x="8075097" y="14552"/>
                </a:cubicBezTo>
                <a:cubicBezTo>
                  <a:pt x="8083561" y="11278"/>
                  <a:pt x="8083561" y="8004"/>
                  <a:pt x="8083561" y="1455"/>
                </a:cubicBezTo>
                <a:cubicBezTo>
                  <a:pt x="8092026" y="4730"/>
                  <a:pt x="8092026" y="8004"/>
                  <a:pt x="8096258" y="8004"/>
                </a:cubicBezTo>
                <a:cubicBezTo>
                  <a:pt x="8096299" y="8004"/>
                  <a:pt x="8100511" y="8004"/>
                  <a:pt x="8104723" y="8004"/>
                </a:cubicBezTo>
                <a:cubicBezTo>
                  <a:pt x="8117419" y="11278"/>
                  <a:pt x="8130116" y="8004"/>
                  <a:pt x="8147045" y="8004"/>
                </a:cubicBezTo>
                <a:cubicBezTo>
                  <a:pt x="8151277" y="11278"/>
                  <a:pt x="8155509" y="8004"/>
                  <a:pt x="8159742" y="8004"/>
                </a:cubicBezTo>
                <a:cubicBezTo>
                  <a:pt x="8176670" y="14552"/>
                  <a:pt x="8197832" y="11278"/>
                  <a:pt x="8202064" y="11278"/>
                </a:cubicBezTo>
                <a:cubicBezTo>
                  <a:pt x="8210528" y="11278"/>
                  <a:pt x="8210528" y="17826"/>
                  <a:pt x="8218993" y="14552"/>
                </a:cubicBezTo>
                <a:lnTo>
                  <a:pt x="8223225" y="11278"/>
                </a:lnTo>
                <a:cubicBezTo>
                  <a:pt x="8235922" y="8004"/>
                  <a:pt x="8235922" y="17826"/>
                  <a:pt x="8257083" y="14552"/>
                </a:cubicBezTo>
                <a:cubicBezTo>
                  <a:pt x="8261315" y="14552"/>
                  <a:pt x="8265547" y="14552"/>
                  <a:pt x="8274012" y="14552"/>
                </a:cubicBezTo>
                <a:cubicBezTo>
                  <a:pt x="8282476" y="11278"/>
                  <a:pt x="8290941" y="11278"/>
                  <a:pt x="8299405" y="11278"/>
                </a:cubicBezTo>
                <a:cubicBezTo>
                  <a:pt x="8299405" y="11285"/>
                  <a:pt x="8299405" y="11432"/>
                  <a:pt x="8299405" y="14552"/>
                </a:cubicBezTo>
                <a:cubicBezTo>
                  <a:pt x="8299415" y="14552"/>
                  <a:pt x="8299606" y="14552"/>
                  <a:pt x="8303637" y="14552"/>
                </a:cubicBezTo>
                <a:cubicBezTo>
                  <a:pt x="8316334" y="11278"/>
                  <a:pt x="8329031" y="14552"/>
                  <a:pt x="8341727" y="14552"/>
                </a:cubicBezTo>
                <a:lnTo>
                  <a:pt x="8345960" y="11278"/>
                </a:lnTo>
                <a:cubicBezTo>
                  <a:pt x="8354424" y="11278"/>
                  <a:pt x="8358656" y="11278"/>
                  <a:pt x="8367121" y="11278"/>
                </a:cubicBezTo>
                <a:cubicBezTo>
                  <a:pt x="8367121" y="11285"/>
                  <a:pt x="8367121" y="11432"/>
                  <a:pt x="8367121" y="14552"/>
                </a:cubicBezTo>
                <a:lnTo>
                  <a:pt x="8388282" y="14552"/>
                </a:lnTo>
                <a:lnTo>
                  <a:pt x="8396746" y="8004"/>
                </a:lnTo>
                <a:cubicBezTo>
                  <a:pt x="8409443" y="4730"/>
                  <a:pt x="8439069" y="8004"/>
                  <a:pt x="8460230" y="8004"/>
                </a:cubicBezTo>
                <a:cubicBezTo>
                  <a:pt x="8472926" y="8004"/>
                  <a:pt x="8468694" y="8004"/>
                  <a:pt x="8477159" y="11278"/>
                </a:cubicBezTo>
                <a:lnTo>
                  <a:pt x="8485623" y="1455"/>
                </a:lnTo>
                <a:cubicBezTo>
                  <a:pt x="8489855" y="4730"/>
                  <a:pt x="8489855" y="8004"/>
                  <a:pt x="8489855" y="11278"/>
                </a:cubicBezTo>
                <a:cubicBezTo>
                  <a:pt x="8502552" y="14552"/>
                  <a:pt x="8511016" y="8004"/>
                  <a:pt x="8527945" y="11278"/>
                </a:cubicBezTo>
                <a:cubicBezTo>
                  <a:pt x="8527945" y="11285"/>
                  <a:pt x="8527945" y="11432"/>
                  <a:pt x="8527945" y="14552"/>
                </a:cubicBezTo>
                <a:lnTo>
                  <a:pt x="8536410" y="11278"/>
                </a:lnTo>
                <a:lnTo>
                  <a:pt x="8543816" y="13734"/>
                </a:lnTo>
                <a:cubicBezTo>
                  <a:pt x="8544874" y="12915"/>
                  <a:pt x="8544874" y="11278"/>
                  <a:pt x="8544874" y="11278"/>
                </a:cubicBezTo>
                <a:cubicBezTo>
                  <a:pt x="8561803" y="11278"/>
                  <a:pt x="8578732" y="8004"/>
                  <a:pt x="8595661" y="8004"/>
                </a:cubicBezTo>
                <a:cubicBezTo>
                  <a:pt x="8595668" y="11278"/>
                  <a:pt x="8595835" y="11278"/>
                  <a:pt x="8599893" y="11278"/>
                </a:cubicBezTo>
                <a:cubicBezTo>
                  <a:pt x="8599893" y="8004"/>
                  <a:pt x="8604126" y="4730"/>
                  <a:pt x="8608358" y="1455"/>
                </a:cubicBezTo>
                <a:cubicBezTo>
                  <a:pt x="8608369" y="1455"/>
                  <a:pt x="8608572" y="1455"/>
                  <a:pt x="8612590" y="1455"/>
                </a:cubicBezTo>
                <a:cubicBezTo>
                  <a:pt x="8616822" y="4730"/>
                  <a:pt x="8625287" y="4730"/>
                  <a:pt x="8633751" y="4730"/>
                </a:cubicBezTo>
                <a:cubicBezTo>
                  <a:pt x="8633751" y="4722"/>
                  <a:pt x="8633751" y="4563"/>
                  <a:pt x="8633751" y="1455"/>
                </a:cubicBezTo>
                <a:lnTo>
                  <a:pt x="8641158" y="3093"/>
                </a:lnTo>
                <a:cubicBezTo>
                  <a:pt x="8650680" y="4730"/>
                  <a:pt x="8659145" y="4730"/>
                  <a:pt x="8667609" y="1455"/>
                </a:cubicBezTo>
                <a:lnTo>
                  <a:pt x="8684538" y="8004"/>
                </a:lnTo>
                <a:lnTo>
                  <a:pt x="8684538" y="1455"/>
                </a:lnTo>
                <a:cubicBezTo>
                  <a:pt x="8693002" y="1455"/>
                  <a:pt x="8701467" y="1455"/>
                  <a:pt x="8709931" y="1455"/>
                </a:cubicBezTo>
                <a:cubicBezTo>
                  <a:pt x="8709931" y="4730"/>
                  <a:pt x="8709931" y="8004"/>
                  <a:pt x="8709931" y="11278"/>
                </a:cubicBezTo>
                <a:cubicBezTo>
                  <a:pt x="8726860" y="11278"/>
                  <a:pt x="8739557" y="11278"/>
                  <a:pt x="8756486" y="11278"/>
                </a:cubicBezTo>
                <a:cubicBezTo>
                  <a:pt x="8756486" y="11285"/>
                  <a:pt x="8756486" y="11432"/>
                  <a:pt x="8756486" y="14552"/>
                </a:cubicBezTo>
                <a:cubicBezTo>
                  <a:pt x="8756517" y="14552"/>
                  <a:pt x="8760734" y="14552"/>
                  <a:pt x="8764950" y="14552"/>
                </a:cubicBezTo>
                <a:cubicBezTo>
                  <a:pt x="8777647" y="14552"/>
                  <a:pt x="8786111" y="14552"/>
                  <a:pt x="8794576" y="14552"/>
                </a:cubicBezTo>
                <a:lnTo>
                  <a:pt x="8811505" y="14552"/>
                </a:lnTo>
                <a:cubicBezTo>
                  <a:pt x="8819969" y="11278"/>
                  <a:pt x="8828434" y="11278"/>
                  <a:pt x="8836898" y="11278"/>
                </a:cubicBezTo>
                <a:cubicBezTo>
                  <a:pt x="8836898" y="11285"/>
                  <a:pt x="8836898" y="11432"/>
                  <a:pt x="8836898" y="14552"/>
                </a:cubicBezTo>
                <a:lnTo>
                  <a:pt x="8844305" y="11278"/>
                </a:lnTo>
                <a:cubicBezTo>
                  <a:pt x="8845363" y="10460"/>
                  <a:pt x="8845363" y="9641"/>
                  <a:pt x="8845363" y="8004"/>
                </a:cubicBezTo>
                <a:cubicBezTo>
                  <a:pt x="8862292" y="4730"/>
                  <a:pt x="8883453" y="11278"/>
                  <a:pt x="8896149" y="14552"/>
                </a:cubicBezTo>
                <a:cubicBezTo>
                  <a:pt x="8896160" y="14552"/>
                  <a:pt x="8896362" y="14552"/>
                  <a:pt x="8900382" y="14552"/>
                </a:cubicBezTo>
                <a:cubicBezTo>
                  <a:pt x="8900393" y="14552"/>
                  <a:pt x="8900600" y="14552"/>
                  <a:pt x="8904614" y="14552"/>
                </a:cubicBezTo>
                <a:cubicBezTo>
                  <a:pt x="8917311" y="11278"/>
                  <a:pt x="8930007" y="11278"/>
                  <a:pt x="8942704" y="11278"/>
                </a:cubicBezTo>
                <a:cubicBezTo>
                  <a:pt x="8942704" y="8004"/>
                  <a:pt x="8942704" y="4730"/>
                  <a:pt x="8946936" y="1455"/>
                </a:cubicBezTo>
                <a:lnTo>
                  <a:pt x="8955401" y="11278"/>
                </a:lnTo>
                <a:cubicBezTo>
                  <a:pt x="8959633" y="11278"/>
                  <a:pt x="8959633" y="11278"/>
                  <a:pt x="8963865" y="11278"/>
                </a:cubicBezTo>
                <a:cubicBezTo>
                  <a:pt x="8965981" y="6367"/>
                  <a:pt x="8965981" y="6367"/>
                  <a:pt x="8968097" y="4730"/>
                </a:cubicBezTo>
                <a:cubicBezTo>
                  <a:pt x="8968097" y="4722"/>
                  <a:pt x="8968097" y="4563"/>
                  <a:pt x="8968097" y="1455"/>
                </a:cubicBezTo>
                <a:cubicBezTo>
                  <a:pt x="8972330" y="4730"/>
                  <a:pt x="8976562" y="8004"/>
                  <a:pt x="8980794" y="8004"/>
                </a:cubicBezTo>
                <a:cubicBezTo>
                  <a:pt x="8985026" y="8004"/>
                  <a:pt x="8985026" y="4730"/>
                  <a:pt x="8993491" y="4730"/>
                </a:cubicBezTo>
                <a:lnTo>
                  <a:pt x="9010420" y="8004"/>
                </a:lnTo>
                <a:cubicBezTo>
                  <a:pt x="9014652" y="8004"/>
                  <a:pt x="9014652" y="4730"/>
                  <a:pt x="9014652" y="1455"/>
                </a:cubicBezTo>
                <a:cubicBezTo>
                  <a:pt x="9018884" y="4730"/>
                  <a:pt x="9023116" y="4730"/>
                  <a:pt x="9027349" y="4730"/>
                </a:cubicBezTo>
                <a:cubicBezTo>
                  <a:pt x="9031581" y="8004"/>
                  <a:pt x="9035813" y="8004"/>
                  <a:pt x="9040045" y="4730"/>
                </a:cubicBezTo>
                <a:cubicBezTo>
                  <a:pt x="9048510" y="8004"/>
                  <a:pt x="9061206" y="8004"/>
                  <a:pt x="9069671" y="8004"/>
                </a:cubicBezTo>
                <a:cubicBezTo>
                  <a:pt x="9069679" y="11278"/>
                  <a:pt x="9069853" y="11278"/>
                  <a:pt x="9073903" y="11278"/>
                </a:cubicBezTo>
                <a:cubicBezTo>
                  <a:pt x="9082368" y="8004"/>
                  <a:pt x="9090832" y="11278"/>
                  <a:pt x="9099297" y="11278"/>
                </a:cubicBezTo>
                <a:cubicBezTo>
                  <a:pt x="9099297" y="8004"/>
                  <a:pt x="9099297" y="8004"/>
                  <a:pt x="9103529" y="4730"/>
                </a:cubicBezTo>
                <a:cubicBezTo>
                  <a:pt x="9111993" y="4730"/>
                  <a:pt x="9116225" y="4730"/>
                  <a:pt x="9124690" y="1455"/>
                </a:cubicBezTo>
                <a:cubicBezTo>
                  <a:pt x="9128922" y="4730"/>
                  <a:pt x="9128922" y="8004"/>
                  <a:pt x="9133154" y="11278"/>
                </a:cubicBezTo>
                <a:cubicBezTo>
                  <a:pt x="9135271" y="10459"/>
                  <a:pt x="9135271" y="9641"/>
                  <a:pt x="9137387" y="8004"/>
                </a:cubicBezTo>
                <a:cubicBezTo>
                  <a:pt x="9145851" y="8004"/>
                  <a:pt x="9158548" y="11278"/>
                  <a:pt x="9158548" y="11278"/>
                </a:cubicBezTo>
                <a:cubicBezTo>
                  <a:pt x="9171244" y="8004"/>
                  <a:pt x="9179709" y="8004"/>
                  <a:pt x="9188173" y="8004"/>
                </a:cubicBezTo>
                <a:cubicBezTo>
                  <a:pt x="9196638" y="11278"/>
                  <a:pt x="9200870" y="11278"/>
                  <a:pt x="9205102" y="11278"/>
                </a:cubicBezTo>
                <a:cubicBezTo>
                  <a:pt x="9213567" y="8004"/>
                  <a:pt x="9217799" y="8004"/>
                  <a:pt x="9226263" y="8004"/>
                </a:cubicBezTo>
                <a:cubicBezTo>
                  <a:pt x="9238960" y="14552"/>
                  <a:pt x="9247425" y="8004"/>
                  <a:pt x="9260121" y="8004"/>
                </a:cubicBezTo>
                <a:cubicBezTo>
                  <a:pt x="9264354" y="8004"/>
                  <a:pt x="9268586" y="11278"/>
                  <a:pt x="9272818" y="11278"/>
                </a:cubicBezTo>
                <a:cubicBezTo>
                  <a:pt x="9285515" y="8004"/>
                  <a:pt x="9298211" y="11278"/>
                  <a:pt x="9310908" y="11278"/>
                </a:cubicBezTo>
                <a:cubicBezTo>
                  <a:pt x="9315140" y="8004"/>
                  <a:pt x="9315140" y="8004"/>
                  <a:pt x="9319373" y="8004"/>
                </a:cubicBezTo>
                <a:cubicBezTo>
                  <a:pt x="9319373" y="7996"/>
                  <a:pt x="9319373" y="7841"/>
                  <a:pt x="9319373" y="4730"/>
                </a:cubicBezTo>
                <a:cubicBezTo>
                  <a:pt x="9323605" y="8004"/>
                  <a:pt x="9327837" y="8004"/>
                  <a:pt x="9332069" y="8004"/>
                </a:cubicBezTo>
                <a:lnTo>
                  <a:pt x="9340534" y="8004"/>
                </a:lnTo>
                <a:cubicBezTo>
                  <a:pt x="9340534" y="7996"/>
                  <a:pt x="9340534" y="7841"/>
                  <a:pt x="9340534" y="4730"/>
                </a:cubicBezTo>
                <a:lnTo>
                  <a:pt x="9357463" y="8004"/>
                </a:lnTo>
                <a:cubicBezTo>
                  <a:pt x="9365927" y="11278"/>
                  <a:pt x="9378624" y="11278"/>
                  <a:pt x="9387088" y="11278"/>
                </a:cubicBezTo>
                <a:cubicBezTo>
                  <a:pt x="9387088" y="11285"/>
                  <a:pt x="9387088" y="11432"/>
                  <a:pt x="9387088" y="14552"/>
                </a:cubicBezTo>
                <a:cubicBezTo>
                  <a:pt x="9387098" y="14552"/>
                  <a:pt x="9387302" y="14552"/>
                  <a:pt x="9391320" y="14552"/>
                </a:cubicBezTo>
                <a:cubicBezTo>
                  <a:pt x="9395553" y="11278"/>
                  <a:pt x="9399785" y="11278"/>
                  <a:pt x="9404017" y="11278"/>
                </a:cubicBezTo>
                <a:cubicBezTo>
                  <a:pt x="9404025" y="8004"/>
                  <a:pt x="9404203" y="8004"/>
                  <a:pt x="9408249" y="8004"/>
                </a:cubicBezTo>
                <a:cubicBezTo>
                  <a:pt x="9412482" y="11278"/>
                  <a:pt x="9416714" y="11278"/>
                  <a:pt x="9425178" y="11278"/>
                </a:cubicBezTo>
                <a:cubicBezTo>
                  <a:pt x="9425203" y="11298"/>
                  <a:pt x="9429424" y="14552"/>
                  <a:pt x="9433643" y="14552"/>
                </a:cubicBezTo>
                <a:cubicBezTo>
                  <a:pt x="9433643" y="11278"/>
                  <a:pt x="9437875" y="11278"/>
                  <a:pt x="9437875" y="4730"/>
                </a:cubicBezTo>
                <a:cubicBezTo>
                  <a:pt x="9450572" y="8004"/>
                  <a:pt x="9467501" y="8004"/>
                  <a:pt x="9480197" y="8004"/>
                </a:cubicBezTo>
                <a:cubicBezTo>
                  <a:pt x="9480197" y="7996"/>
                  <a:pt x="9480197" y="7841"/>
                  <a:pt x="9480197" y="4730"/>
                </a:cubicBezTo>
                <a:lnTo>
                  <a:pt x="9501358" y="4730"/>
                </a:lnTo>
                <a:cubicBezTo>
                  <a:pt x="9509823" y="8004"/>
                  <a:pt x="9518287" y="8004"/>
                  <a:pt x="9526752" y="8004"/>
                </a:cubicBezTo>
                <a:cubicBezTo>
                  <a:pt x="9543681" y="11278"/>
                  <a:pt x="9556378" y="11278"/>
                  <a:pt x="9569074" y="11278"/>
                </a:cubicBezTo>
                <a:lnTo>
                  <a:pt x="9572676" y="13212"/>
                </a:lnTo>
                <a:lnTo>
                  <a:pt x="9573306" y="14552"/>
                </a:lnTo>
                <a:lnTo>
                  <a:pt x="9581771" y="14552"/>
                </a:lnTo>
                <a:cubicBezTo>
                  <a:pt x="9577326" y="14552"/>
                  <a:pt x="9574438" y="14151"/>
                  <a:pt x="9572676" y="13212"/>
                </a:cubicBezTo>
                <a:cubicBezTo>
                  <a:pt x="9571190" y="9641"/>
                  <a:pt x="9571190" y="9641"/>
                  <a:pt x="9569074" y="8004"/>
                </a:cubicBezTo>
                <a:cubicBezTo>
                  <a:pt x="9570132" y="3093"/>
                  <a:pt x="9571190" y="3093"/>
                  <a:pt x="9573306" y="1455"/>
                </a:cubicBezTo>
                <a:cubicBezTo>
                  <a:pt x="9577539" y="1455"/>
                  <a:pt x="9581771" y="1455"/>
                  <a:pt x="9586003" y="1455"/>
                </a:cubicBezTo>
                <a:cubicBezTo>
                  <a:pt x="9590235" y="4730"/>
                  <a:pt x="9590235" y="4730"/>
                  <a:pt x="9594468" y="1455"/>
                </a:cubicBezTo>
                <a:cubicBezTo>
                  <a:pt x="9598700" y="4730"/>
                  <a:pt x="9598700" y="4730"/>
                  <a:pt x="9602932" y="4730"/>
                </a:cubicBezTo>
                <a:cubicBezTo>
                  <a:pt x="9628325" y="8004"/>
                  <a:pt x="9657951" y="11278"/>
                  <a:pt x="9683344" y="11278"/>
                </a:cubicBezTo>
                <a:cubicBezTo>
                  <a:pt x="9696041" y="8004"/>
                  <a:pt x="9708738" y="14552"/>
                  <a:pt x="9717202" y="14552"/>
                </a:cubicBezTo>
                <a:cubicBezTo>
                  <a:pt x="9721435" y="17826"/>
                  <a:pt x="9717202" y="14552"/>
                  <a:pt x="9721435" y="14552"/>
                </a:cubicBezTo>
                <a:cubicBezTo>
                  <a:pt x="9725667" y="14552"/>
                  <a:pt x="9729899" y="14552"/>
                  <a:pt x="9734131" y="14552"/>
                </a:cubicBezTo>
                <a:cubicBezTo>
                  <a:pt x="9738363" y="14552"/>
                  <a:pt x="9742596" y="14552"/>
                  <a:pt x="9746828" y="14552"/>
                </a:cubicBezTo>
                <a:cubicBezTo>
                  <a:pt x="9755292" y="14552"/>
                  <a:pt x="9759525" y="14552"/>
                  <a:pt x="9767989" y="14552"/>
                </a:cubicBezTo>
                <a:lnTo>
                  <a:pt x="9776454" y="17826"/>
                </a:lnTo>
                <a:cubicBezTo>
                  <a:pt x="9780686" y="17821"/>
                  <a:pt x="9780686" y="17688"/>
                  <a:pt x="9780686" y="14552"/>
                </a:cubicBezTo>
                <a:cubicBezTo>
                  <a:pt x="9789150" y="14552"/>
                  <a:pt x="9793382" y="14552"/>
                  <a:pt x="9801847" y="14552"/>
                </a:cubicBezTo>
                <a:cubicBezTo>
                  <a:pt x="9818776" y="11278"/>
                  <a:pt x="9839937" y="17826"/>
                  <a:pt x="9848401" y="17826"/>
                </a:cubicBezTo>
                <a:cubicBezTo>
                  <a:pt x="9861098" y="14552"/>
                  <a:pt x="9873795" y="14552"/>
                  <a:pt x="9886492" y="14552"/>
                </a:cubicBezTo>
                <a:cubicBezTo>
                  <a:pt x="9886492" y="14523"/>
                  <a:pt x="9886492" y="11263"/>
                  <a:pt x="9886492" y="8004"/>
                </a:cubicBezTo>
                <a:cubicBezTo>
                  <a:pt x="9886515" y="8022"/>
                  <a:pt x="9890736" y="11278"/>
                  <a:pt x="9894956" y="11278"/>
                </a:cubicBezTo>
                <a:cubicBezTo>
                  <a:pt x="9894956" y="8004"/>
                  <a:pt x="9894956" y="8004"/>
                  <a:pt x="9894956" y="4730"/>
                </a:cubicBezTo>
                <a:cubicBezTo>
                  <a:pt x="9894966" y="4730"/>
                  <a:pt x="9895163" y="4730"/>
                  <a:pt x="9899188" y="4730"/>
                </a:cubicBezTo>
                <a:cubicBezTo>
                  <a:pt x="9899188" y="8004"/>
                  <a:pt x="9899188" y="8004"/>
                  <a:pt x="9899188" y="11278"/>
                </a:cubicBezTo>
                <a:cubicBezTo>
                  <a:pt x="9907653" y="11278"/>
                  <a:pt x="9916117" y="11278"/>
                  <a:pt x="9924582" y="14552"/>
                </a:cubicBezTo>
                <a:cubicBezTo>
                  <a:pt x="9933046" y="11278"/>
                  <a:pt x="9945743" y="11278"/>
                  <a:pt x="9954207" y="11278"/>
                </a:cubicBezTo>
                <a:cubicBezTo>
                  <a:pt x="9954207" y="11285"/>
                  <a:pt x="9954207" y="11432"/>
                  <a:pt x="9954207" y="14552"/>
                </a:cubicBezTo>
                <a:lnTo>
                  <a:pt x="9962672" y="14552"/>
                </a:lnTo>
                <a:cubicBezTo>
                  <a:pt x="9971136" y="14552"/>
                  <a:pt x="9979601" y="14552"/>
                  <a:pt x="9988065" y="14552"/>
                </a:cubicBezTo>
                <a:cubicBezTo>
                  <a:pt x="9988065" y="14513"/>
                  <a:pt x="9988078" y="8014"/>
                  <a:pt x="9992297" y="11278"/>
                </a:cubicBezTo>
                <a:cubicBezTo>
                  <a:pt x="9992297" y="11285"/>
                  <a:pt x="9992297" y="11432"/>
                  <a:pt x="9992297" y="14552"/>
                </a:cubicBezTo>
                <a:cubicBezTo>
                  <a:pt x="10013458" y="11278"/>
                  <a:pt x="10021923" y="17826"/>
                  <a:pt x="10043084" y="14552"/>
                </a:cubicBezTo>
                <a:cubicBezTo>
                  <a:pt x="10051549" y="11278"/>
                  <a:pt x="10060013" y="11278"/>
                  <a:pt x="10068477" y="14552"/>
                </a:cubicBezTo>
                <a:cubicBezTo>
                  <a:pt x="10072710" y="11278"/>
                  <a:pt x="10076942" y="11278"/>
                  <a:pt x="10081174" y="11278"/>
                </a:cubicBezTo>
                <a:cubicBezTo>
                  <a:pt x="10085406" y="8004"/>
                  <a:pt x="10089639" y="8004"/>
                  <a:pt x="10093871" y="8004"/>
                </a:cubicBezTo>
                <a:cubicBezTo>
                  <a:pt x="10093871" y="7996"/>
                  <a:pt x="10093871" y="7841"/>
                  <a:pt x="10093871" y="4730"/>
                </a:cubicBezTo>
                <a:lnTo>
                  <a:pt x="10101277" y="6367"/>
                </a:lnTo>
                <a:cubicBezTo>
                  <a:pt x="10110800" y="8004"/>
                  <a:pt x="10119264" y="8004"/>
                  <a:pt x="10127729" y="4730"/>
                </a:cubicBezTo>
                <a:lnTo>
                  <a:pt x="10136193" y="8004"/>
                </a:lnTo>
                <a:lnTo>
                  <a:pt x="10144658" y="8004"/>
                </a:lnTo>
                <a:cubicBezTo>
                  <a:pt x="10148890" y="8004"/>
                  <a:pt x="10153122" y="11278"/>
                  <a:pt x="10157354" y="11278"/>
                </a:cubicBezTo>
                <a:cubicBezTo>
                  <a:pt x="10159471" y="6367"/>
                  <a:pt x="10159471" y="6367"/>
                  <a:pt x="10161587" y="4730"/>
                </a:cubicBezTo>
                <a:cubicBezTo>
                  <a:pt x="10161587" y="4722"/>
                  <a:pt x="10161587" y="4563"/>
                  <a:pt x="10161587" y="1455"/>
                </a:cubicBezTo>
                <a:cubicBezTo>
                  <a:pt x="10170051" y="4730"/>
                  <a:pt x="10174283" y="4730"/>
                  <a:pt x="10182748" y="4730"/>
                </a:cubicBezTo>
                <a:cubicBezTo>
                  <a:pt x="10182748" y="8004"/>
                  <a:pt x="10182748" y="8004"/>
                  <a:pt x="10186980" y="11278"/>
                </a:cubicBezTo>
                <a:cubicBezTo>
                  <a:pt x="10187040" y="11274"/>
                  <a:pt x="10233542" y="8004"/>
                  <a:pt x="10246231" y="8004"/>
                </a:cubicBezTo>
                <a:lnTo>
                  <a:pt x="10250463" y="1455"/>
                </a:lnTo>
                <a:cubicBezTo>
                  <a:pt x="10254696" y="1455"/>
                  <a:pt x="10258928" y="1455"/>
                  <a:pt x="10263160" y="1455"/>
                </a:cubicBezTo>
                <a:cubicBezTo>
                  <a:pt x="10267392" y="4730"/>
                  <a:pt x="10267392" y="4730"/>
                  <a:pt x="10267392" y="11278"/>
                </a:cubicBezTo>
                <a:cubicBezTo>
                  <a:pt x="10271625" y="8004"/>
                  <a:pt x="10271625" y="4730"/>
                  <a:pt x="10275857" y="1455"/>
                </a:cubicBezTo>
                <a:lnTo>
                  <a:pt x="10281676" y="1455"/>
                </a:lnTo>
                <a:cubicBezTo>
                  <a:pt x="10282205" y="2274"/>
                  <a:pt x="10282205" y="3093"/>
                  <a:pt x="10284321" y="1455"/>
                </a:cubicBezTo>
                <a:lnTo>
                  <a:pt x="10304953" y="2683"/>
                </a:lnTo>
                <a:cubicBezTo>
                  <a:pt x="10308657" y="3911"/>
                  <a:pt x="10309715" y="6367"/>
                  <a:pt x="10309715" y="11278"/>
                </a:cubicBezTo>
                <a:lnTo>
                  <a:pt x="10318179" y="11278"/>
                </a:lnTo>
                <a:cubicBezTo>
                  <a:pt x="10318179" y="8004"/>
                  <a:pt x="10318179" y="8004"/>
                  <a:pt x="10318179" y="4730"/>
                </a:cubicBezTo>
                <a:cubicBezTo>
                  <a:pt x="10322411" y="8004"/>
                  <a:pt x="10360501" y="11278"/>
                  <a:pt x="10373198" y="8004"/>
                </a:cubicBezTo>
                <a:cubicBezTo>
                  <a:pt x="10373198" y="7996"/>
                  <a:pt x="10373198" y="7841"/>
                  <a:pt x="10373198" y="4730"/>
                </a:cubicBezTo>
                <a:cubicBezTo>
                  <a:pt x="10394359" y="1455"/>
                  <a:pt x="10398591" y="14552"/>
                  <a:pt x="10423985" y="11278"/>
                </a:cubicBezTo>
                <a:cubicBezTo>
                  <a:pt x="10432449" y="8004"/>
                  <a:pt x="10436682" y="11278"/>
                  <a:pt x="10445146" y="11278"/>
                </a:cubicBezTo>
                <a:cubicBezTo>
                  <a:pt x="10449378" y="11278"/>
                  <a:pt x="10445146" y="8004"/>
                  <a:pt x="10453610" y="8004"/>
                </a:cubicBezTo>
                <a:cubicBezTo>
                  <a:pt x="10466307" y="8004"/>
                  <a:pt x="10470539" y="8004"/>
                  <a:pt x="10474772" y="8004"/>
                </a:cubicBezTo>
                <a:lnTo>
                  <a:pt x="10487468" y="8004"/>
                </a:lnTo>
                <a:cubicBezTo>
                  <a:pt x="10500165" y="8004"/>
                  <a:pt x="10508629" y="8004"/>
                  <a:pt x="10517094" y="4730"/>
                </a:cubicBezTo>
                <a:cubicBezTo>
                  <a:pt x="10517094" y="8004"/>
                  <a:pt x="10517094" y="8004"/>
                  <a:pt x="10521326" y="11278"/>
                </a:cubicBezTo>
                <a:cubicBezTo>
                  <a:pt x="10525558" y="11278"/>
                  <a:pt x="10529791" y="8004"/>
                  <a:pt x="10538255" y="8004"/>
                </a:cubicBezTo>
                <a:cubicBezTo>
                  <a:pt x="10538255" y="11278"/>
                  <a:pt x="10538255" y="11278"/>
                  <a:pt x="10538255" y="14552"/>
                </a:cubicBezTo>
                <a:cubicBezTo>
                  <a:pt x="10546720" y="11278"/>
                  <a:pt x="10567881" y="8004"/>
                  <a:pt x="10584810" y="11278"/>
                </a:cubicBezTo>
                <a:cubicBezTo>
                  <a:pt x="10584810" y="11301"/>
                  <a:pt x="10584854" y="14552"/>
                  <a:pt x="10597506" y="14552"/>
                </a:cubicBezTo>
                <a:cubicBezTo>
                  <a:pt x="10597534" y="14531"/>
                  <a:pt x="10601753" y="11278"/>
                  <a:pt x="10605971" y="11278"/>
                </a:cubicBezTo>
                <a:cubicBezTo>
                  <a:pt x="10605971" y="11285"/>
                  <a:pt x="10605971" y="11432"/>
                  <a:pt x="10605971" y="14552"/>
                </a:cubicBezTo>
                <a:cubicBezTo>
                  <a:pt x="10610203" y="14552"/>
                  <a:pt x="10614435" y="14552"/>
                  <a:pt x="10618667" y="14552"/>
                </a:cubicBezTo>
                <a:lnTo>
                  <a:pt x="10627132" y="8004"/>
                </a:lnTo>
                <a:cubicBezTo>
                  <a:pt x="10639829" y="8004"/>
                  <a:pt x="10656758" y="11278"/>
                  <a:pt x="10669454" y="11278"/>
                </a:cubicBezTo>
                <a:cubicBezTo>
                  <a:pt x="10669454" y="8004"/>
                  <a:pt x="10669454" y="8004"/>
                  <a:pt x="10669454" y="4730"/>
                </a:cubicBezTo>
                <a:cubicBezTo>
                  <a:pt x="10673686" y="4730"/>
                  <a:pt x="10686383" y="8004"/>
                  <a:pt x="10686383" y="8004"/>
                </a:cubicBezTo>
                <a:cubicBezTo>
                  <a:pt x="10686383" y="7996"/>
                  <a:pt x="10686383" y="7841"/>
                  <a:pt x="10686383" y="4730"/>
                </a:cubicBezTo>
                <a:cubicBezTo>
                  <a:pt x="10690615" y="4730"/>
                  <a:pt x="10699080" y="4730"/>
                  <a:pt x="10707544" y="1455"/>
                </a:cubicBezTo>
                <a:cubicBezTo>
                  <a:pt x="10711777" y="4730"/>
                  <a:pt x="10711777" y="4730"/>
                  <a:pt x="10716009" y="4730"/>
                </a:cubicBezTo>
                <a:cubicBezTo>
                  <a:pt x="10720241" y="8004"/>
                  <a:pt x="10724473" y="8004"/>
                  <a:pt x="10728705" y="8004"/>
                </a:cubicBezTo>
                <a:cubicBezTo>
                  <a:pt x="10749867" y="11278"/>
                  <a:pt x="10762563" y="11278"/>
                  <a:pt x="10775260" y="11278"/>
                </a:cubicBezTo>
                <a:cubicBezTo>
                  <a:pt x="10779492" y="11278"/>
                  <a:pt x="10783724" y="1455"/>
                  <a:pt x="10787957" y="1455"/>
                </a:cubicBezTo>
                <a:lnTo>
                  <a:pt x="10792189" y="8004"/>
                </a:lnTo>
                <a:lnTo>
                  <a:pt x="10796421" y="4730"/>
                </a:lnTo>
                <a:lnTo>
                  <a:pt x="10804886" y="8004"/>
                </a:lnTo>
                <a:cubicBezTo>
                  <a:pt x="10809118" y="8004"/>
                  <a:pt x="10813350" y="8004"/>
                  <a:pt x="10817582" y="4730"/>
                </a:cubicBezTo>
                <a:cubicBezTo>
                  <a:pt x="10830279" y="11278"/>
                  <a:pt x="10851440" y="8004"/>
                  <a:pt x="10859905" y="4730"/>
                </a:cubicBezTo>
                <a:cubicBezTo>
                  <a:pt x="10859905" y="8004"/>
                  <a:pt x="10859905" y="8004"/>
                  <a:pt x="10859905" y="11278"/>
                </a:cubicBezTo>
                <a:cubicBezTo>
                  <a:pt x="10872601" y="11278"/>
                  <a:pt x="10889530" y="8004"/>
                  <a:pt x="10906459" y="11278"/>
                </a:cubicBezTo>
                <a:cubicBezTo>
                  <a:pt x="10906459" y="11285"/>
                  <a:pt x="10906459" y="11432"/>
                  <a:pt x="10906459" y="14552"/>
                </a:cubicBezTo>
                <a:cubicBezTo>
                  <a:pt x="10914924" y="14552"/>
                  <a:pt x="10931853" y="17826"/>
                  <a:pt x="10944549" y="14552"/>
                </a:cubicBezTo>
                <a:lnTo>
                  <a:pt x="10955659" y="13324"/>
                </a:lnTo>
                <a:lnTo>
                  <a:pt x="10969943" y="8004"/>
                </a:lnTo>
                <a:cubicBezTo>
                  <a:pt x="10978407" y="8004"/>
                  <a:pt x="10978407" y="11278"/>
                  <a:pt x="10991104" y="11278"/>
                </a:cubicBezTo>
                <a:cubicBezTo>
                  <a:pt x="10999568" y="8004"/>
                  <a:pt x="11008033" y="8004"/>
                  <a:pt x="11020729" y="8004"/>
                </a:cubicBezTo>
                <a:cubicBezTo>
                  <a:pt x="11024962" y="8004"/>
                  <a:pt x="11016497" y="11278"/>
                  <a:pt x="11024962" y="11278"/>
                </a:cubicBezTo>
                <a:cubicBezTo>
                  <a:pt x="11024962" y="11231"/>
                  <a:pt x="11025008" y="4730"/>
                  <a:pt x="11037658" y="4730"/>
                </a:cubicBezTo>
                <a:cubicBezTo>
                  <a:pt x="11041891" y="8004"/>
                  <a:pt x="11041891" y="8004"/>
                  <a:pt x="11046123" y="8004"/>
                </a:cubicBezTo>
                <a:cubicBezTo>
                  <a:pt x="11046123" y="11278"/>
                  <a:pt x="11050355" y="11278"/>
                  <a:pt x="11050355" y="14552"/>
                </a:cubicBezTo>
                <a:cubicBezTo>
                  <a:pt x="11054587" y="11278"/>
                  <a:pt x="11058819" y="8004"/>
                  <a:pt x="11067284" y="11278"/>
                </a:cubicBezTo>
                <a:cubicBezTo>
                  <a:pt x="11067305" y="11294"/>
                  <a:pt x="11071537" y="14552"/>
                  <a:pt x="11079981" y="14552"/>
                </a:cubicBezTo>
                <a:cubicBezTo>
                  <a:pt x="11083155" y="11278"/>
                  <a:pt x="11082097" y="11278"/>
                  <a:pt x="11084213" y="11278"/>
                </a:cubicBezTo>
                <a:cubicBezTo>
                  <a:pt x="11084213" y="11285"/>
                  <a:pt x="11084213" y="11432"/>
                  <a:pt x="11084213" y="14552"/>
                </a:cubicBezTo>
                <a:cubicBezTo>
                  <a:pt x="11096910" y="11278"/>
                  <a:pt x="11105374" y="11278"/>
                  <a:pt x="11113838" y="11278"/>
                </a:cubicBezTo>
                <a:cubicBezTo>
                  <a:pt x="11113838" y="11285"/>
                  <a:pt x="11113838" y="11432"/>
                  <a:pt x="11113838" y="14552"/>
                </a:cubicBezTo>
                <a:lnTo>
                  <a:pt x="11121245" y="11278"/>
                </a:lnTo>
                <a:cubicBezTo>
                  <a:pt x="11122303" y="10460"/>
                  <a:pt x="11122303" y="9641"/>
                  <a:pt x="11122303" y="8004"/>
                </a:cubicBezTo>
                <a:lnTo>
                  <a:pt x="11139232" y="11278"/>
                </a:lnTo>
                <a:cubicBezTo>
                  <a:pt x="11139232" y="11285"/>
                  <a:pt x="11139232" y="11432"/>
                  <a:pt x="11139232" y="14552"/>
                </a:cubicBezTo>
                <a:cubicBezTo>
                  <a:pt x="11143464" y="11278"/>
                  <a:pt x="11147696" y="11278"/>
                  <a:pt x="11151929" y="11278"/>
                </a:cubicBezTo>
                <a:lnTo>
                  <a:pt x="11164625" y="14552"/>
                </a:lnTo>
                <a:cubicBezTo>
                  <a:pt x="11168857" y="11278"/>
                  <a:pt x="11173090" y="11278"/>
                  <a:pt x="11177322" y="11278"/>
                </a:cubicBezTo>
                <a:cubicBezTo>
                  <a:pt x="11177322" y="11285"/>
                  <a:pt x="11177322" y="11432"/>
                  <a:pt x="11177322" y="14552"/>
                </a:cubicBezTo>
                <a:cubicBezTo>
                  <a:pt x="11181554" y="11278"/>
                  <a:pt x="11190019" y="11278"/>
                  <a:pt x="11198483" y="11278"/>
                </a:cubicBezTo>
                <a:cubicBezTo>
                  <a:pt x="11198483" y="11285"/>
                  <a:pt x="11198483" y="11432"/>
                  <a:pt x="11198483" y="14552"/>
                </a:cubicBezTo>
                <a:cubicBezTo>
                  <a:pt x="11202715" y="14552"/>
                  <a:pt x="11202715" y="14552"/>
                  <a:pt x="11206948" y="14552"/>
                </a:cubicBezTo>
                <a:cubicBezTo>
                  <a:pt x="11215412" y="11278"/>
                  <a:pt x="11219644" y="11278"/>
                  <a:pt x="11228109" y="11278"/>
                </a:cubicBezTo>
                <a:cubicBezTo>
                  <a:pt x="11231283" y="8822"/>
                  <a:pt x="11230225" y="8004"/>
                  <a:pt x="11232341" y="8004"/>
                </a:cubicBezTo>
                <a:cubicBezTo>
                  <a:pt x="11236573" y="8004"/>
                  <a:pt x="11240805" y="14552"/>
                  <a:pt x="11249270" y="11278"/>
                </a:cubicBezTo>
                <a:cubicBezTo>
                  <a:pt x="11253502" y="8004"/>
                  <a:pt x="11253502" y="8004"/>
                  <a:pt x="11253502" y="4730"/>
                </a:cubicBezTo>
                <a:cubicBezTo>
                  <a:pt x="11261967" y="4730"/>
                  <a:pt x="11266199" y="4730"/>
                  <a:pt x="11270431" y="4730"/>
                </a:cubicBezTo>
                <a:cubicBezTo>
                  <a:pt x="11270431" y="4722"/>
                  <a:pt x="11270431" y="4563"/>
                  <a:pt x="11270431" y="1455"/>
                </a:cubicBezTo>
                <a:cubicBezTo>
                  <a:pt x="11278896" y="4730"/>
                  <a:pt x="11283128" y="4730"/>
                  <a:pt x="11287360" y="4730"/>
                </a:cubicBezTo>
                <a:cubicBezTo>
                  <a:pt x="11295824" y="8004"/>
                  <a:pt x="11304289" y="8004"/>
                  <a:pt x="11312753" y="8004"/>
                </a:cubicBezTo>
                <a:cubicBezTo>
                  <a:pt x="11312753" y="7996"/>
                  <a:pt x="11312753" y="7841"/>
                  <a:pt x="11312753" y="4730"/>
                </a:cubicBezTo>
                <a:cubicBezTo>
                  <a:pt x="11312763" y="4730"/>
                  <a:pt x="11312959" y="4730"/>
                  <a:pt x="11316986" y="4730"/>
                </a:cubicBezTo>
                <a:lnTo>
                  <a:pt x="11321747" y="10050"/>
                </a:lnTo>
                <a:cubicBezTo>
                  <a:pt x="11322276" y="10460"/>
                  <a:pt x="11323334" y="9641"/>
                  <a:pt x="11329682" y="8004"/>
                </a:cubicBezTo>
                <a:cubicBezTo>
                  <a:pt x="11329682" y="7996"/>
                  <a:pt x="11329682" y="7841"/>
                  <a:pt x="11329682" y="4730"/>
                </a:cubicBezTo>
                <a:cubicBezTo>
                  <a:pt x="11329692" y="4730"/>
                  <a:pt x="11329885" y="4730"/>
                  <a:pt x="11333915" y="4730"/>
                </a:cubicBezTo>
                <a:cubicBezTo>
                  <a:pt x="11338147" y="8004"/>
                  <a:pt x="11346611" y="8004"/>
                  <a:pt x="11355076" y="8004"/>
                </a:cubicBezTo>
                <a:cubicBezTo>
                  <a:pt x="11359308" y="11278"/>
                  <a:pt x="11363540" y="8004"/>
                  <a:pt x="11372005" y="8004"/>
                </a:cubicBezTo>
                <a:cubicBezTo>
                  <a:pt x="11376237" y="11278"/>
                  <a:pt x="11380469" y="11278"/>
                  <a:pt x="11384701" y="11278"/>
                </a:cubicBezTo>
                <a:cubicBezTo>
                  <a:pt x="11384701" y="11285"/>
                  <a:pt x="11384701" y="11432"/>
                  <a:pt x="11384701" y="14552"/>
                </a:cubicBezTo>
                <a:cubicBezTo>
                  <a:pt x="11393166" y="14552"/>
                  <a:pt x="11397398" y="11278"/>
                  <a:pt x="11401630" y="11278"/>
                </a:cubicBezTo>
                <a:cubicBezTo>
                  <a:pt x="11401630" y="11285"/>
                  <a:pt x="11401630" y="11432"/>
                  <a:pt x="11401630" y="14552"/>
                </a:cubicBezTo>
                <a:cubicBezTo>
                  <a:pt x="11410095" y="14552"/>
                  <a:pt x="11414327" y="14552"/>
                  <a:pt x="11418559" y="14552"/>
                </a:cubicBezTo>
                <a:cubicBezTo>
                  <a:pt x="11422791" y="14552"/>
                  <a:pt x="11427024" y="14552"/>
                  <a:pt x="11431256" y="14552"/>
                </a:cubicBezTo>
                <a:lnTo>
                  <a:pt x="11439720" y="11278"/>
                </a:lnTo>
                <a:cubicBezTo>
                  <a:pt x="11439720" y="8004"/>
                  <a:pt x="11439720" y="8004"/>
                  <a:pt x="11439720" y="4730"/>
                </a:cubicBezTo>
                <a:cubicBezTo>
                  <a:pt x="11456649" y="11278"/>
                  <a:pt x="11460881" y="4730"/>
                  <a:pt x="11473578" y="4730"/>
                </a:cubicBezTo>
                <a:cubicBezTo>
                  <a:pt x="11477810" y="8004"/>
                  <a:pt x="11486275" y="8004"/>
                  <a:pt x="11494739" y="8004"/>
                </a:cubicBezTo>
                <a:cubicBezTo>
                  <a:pt x="11494739" y="4730"/>
                  <a:pt x="11494739" y="1455"/>
                  <a:pt x="11498972" y="1455"/>
                </a:cubicBezTo>
                <a:cubicBezTo>
                  <a:pt x="11503204" y="1455"/>
                  <a:pt x="11511668" y="1455"/>
                  <a:pt x="11520133" y="1455"/>
                </a:cubicBezTo>
                <a:cubicBezTo>
                  <a:pt x="11522249" y="3093"/>
                  <a:pt x="11522249" y="3093"/>
                  <a:pt x="11524365" y="4730"/>
                </a:cubicBezTo>
                <a:cubicBezTo>
                  <a:pt x="11537062" y="11278"/>
                  <a:pt x="11549758" y="8004"/>
                  <a:pt x="11566687" y="11278"/>
                </a:cubicBezTo>
                <a:cubicBezTo>
                  <a:pt x="11566687" y="11285"/>
                  <a:pt x="11566687" y="11432"/>
                  <a:pt x="11566687" y="14552"/>
                </a:cubicBezTo>
                <a:lnTo>
                  <a:pt x="11574094" y="10050"/>
                </a:lnTo>
                <a:cubicBezTo>
                  <a:pt x="11579384" y="8004"/>
                  <a:pt x="11583616" y="8004"/>
                  <a:pt x="11587848" y="8004"/>
                </a:cubicBezTo>
                <a:cubicBezTo>
                  <a:pt x="11587848" y="7996"/>
                  <a:pt x="11587848" y="7841"/>
                  <a:pt x="11587848" y="4730"/>
                </a:cubicBezTo>
                <a:cubicBezTo>
                  <a:pt x="11609010" y="8004"/>
                  <a:pt x="11630171" y="8004"/>
                  <a:pt x="11651332" y="8004"/>
                </a:cubicBezTo>
                <a:lnTo>
                  <a:pt x="11651332" y="1455"/>
                </a:lnTo>
                <a:cubicBezTo>
                  <a:pt x="11664029" y="1455"/>
                  <a:pt x="11680957" y="1455"/>
                  <a:pt x="11693654" y="1455"/>
                </a:cubicBezTo>
                <a:cubicBezTo>
                  <a:pt x="11693654" y="1455"/>
                  <a:pt x="11697886" y="4730"/>
                  <a:pt x="11697886" y="8004"/>
                </a:cubicBezTo>
                <a:cubicBezTo>
                  <a:pt x="11706351" y="4730"/>
                  <a:pt x="11731744" y="4730"/>
                  <a:pt x="11740209" y="4730"/>
                </a:cubicBezTo>
                <a:cubicBezTo>
                  <a:pt x="11748673" y="8004"/>
                  <a:pt x="11740209" y="8004"/>
                  <a:pt x="11744441" y="4730"/>
                </a:cubicBezTo>
                <a:cubicBezTo>
                  <a:pt x="11748673" y="4730"/>
                  <a:pt x="11752905" y="4730"/>
                  <a:pt x="11752905" y="1455"/>
                </a:cubicBezTo>
                <a:cubicBezTo>
                  <a:pt x="11756079" y="3911"/>
                  <a:pt x="11755021" y="4730"/>
                  <a:pt x="11757138" y="4730"/>
                </a:cubicBezTo>
                <a:cubicBezTo>
                  <a:pt x="11765602" y="4730"/>
                  <a:pt x="11778299" y="4730"/>
                  <a:pt x="11786763" y="4730"/>
                </a:cubicBezTo>
                <a:cubicBezTo>
                  <a:pt x="11790995" y="8004"/>
                  <a:pt x="11790995" y="4730"/>
                  <a:pt x="11795228" y="1455"/>
                </a:cubicBezTo>
                <a:lnTo>
                  <a:pt x="11803692" y="4730"/>
                </a:lnTo>
                <a:cubicBezTo>
                  <a:pt x="11812157" y="8004"/>
                  <a:pt x="11816389" y="1455"/>
                  <a:pt x="11816389" y="1455"/>
                </a:cubicBezTo>
                <a:lnTo>
                  <a:pt x="11833318" y="4730"/>
                </a:lnTo>
                <a:cubicBezTo>
                  <a:pt x="11837550" y="1455"/>
                  <a:pt x="11837550" y="1455"/>
                  <a:pt x="11841782" y="1455"/>
                </a:cubicBezTo>
                <a:cubicBezTo>
                  <a:pt x="11854479" y="8004"/>
                  <a:pt x="11867176" y="8004"/>
                  <a:pt x="11879872" y="8004"/>
                </a:cubicBezTo>
                <a:cubicBezTo>
                  <a:pt x="11879872" y="7996"/>
                  <a:pt x="11879872" y="7841"/>
                  <a:pt x="11879872" y="4730"/>
                </a:cubicBezTo>
                <a:cubicBezTo>
                  <a:pt x="11888337" y="4730"/>
                  <a:pt x="11892569" y="4730"/>
                  <a:pt x="11896801" y="4730"/>
                </a:cubicBezTo>
                <a:cubicBezTo>
                  <a:pt x="11901033" y="4730"/>
                  <a:pt x="11913730" y="11278"/>
                  <a:pt x="11922195" y="8004"/>
                </a:cubicBezTo>
                <a:cubicBezTo>
                  <a:pt x="11926427" y="8004"/>
                  <a:pt x="11930659" y="1455"/>
                  <a:pt x="11939124" y="1455"/>
                </a:cubicBezTo>
                <a:cubicBezTo>
                  <a:pt x="11939155" y="1479"/>
                  <a:pt x="11943371" y="4742"/>
                  <a:pt x="11947588" y="8004"/>
                </a:cubicBezTo>
                <a:cubicBezTo>
                  <a:pt x="11964517" y="11278"/>
                  <a:pt x="11981446" y="11278"/>
                  <a:pt x="11998375" y="14552"/>
                </a:cubicBezTo>
                <a:cubicBezTo>
                  <a:pt x="11998375" y="11278"/>
                  <a:pt x="12002607" y="11278"/>
                  <a:pt x="12002607" y="8004"/>
                </a:cubicBezTo>
                <a:cubicBezTo>
                  <a:pt x="12011071" y="8004"/>
                  <a:pt x="12019536" y="11278"/>
                  <a:pt x="12028000" y="11278"/>
                </a:cubicBezTo>
                <a:cubicBezTo>
                  <a:pt x="12049162" y="4730"/>
                  <a:pt x="12070323" y="4730"/>
                  <a:pt x="12087252" y="8004"/>
                </a:cubicBezTo>
                <a:lnTo>
                  <a:pt x="12087252" y="1455"/>
                </a:lnTo>
                <a:cubicBezTo>
                  <a:pt x="12095716" y="1455"/>
                  <a:pt x="12099948" y="1455"/>
                  <a:pt x="12108413" y="1455"/>
                </a:cubicBezTo>
                <a:cubicBezTo>
                  <a:pt x="12108413" y="1481"/>
                  <a:pt x="12108413" y="4743"/>
                  <a:pt x="12108413" y="8004"/>
                </a:cubicBezTo>
                <a:cubicBezTo>
                  <a:pt x="12112645" y="8004"/>
                  <a:pt x="12116877" y="8004"/>
                  <a:pt x="12121109" y="8004"/>
                </a:cubicBezTo>
                <a:cubicBezTo>
                  <a:pt x="12125342" y="8004"/>
                  <a:pt x="12121109" y="1455"/>
                  <a:pt x="12133806" y="1455"/>
                </a:cubicBezTo>
                <a:cubicBezTo>
                  <a:pt x="12133821" y="4730"/>
                  <a:pt x="12138045" y="4724"/>
                  <a:pt x="12142271" y="1455"/>
                </a:cubicBezTo>
                <a:lnTo>
                  <a:pt x="12159200" y="8004"/>
                </a:lnTo>
                <a:cubicBezTo>
                  <a:pt x="12167664" y="11278"/>
                  <a:pt x="12176128" y="11278"/>
                  <a:pt x="12184593" y="11278"/>
                </a:cubicBezTo>
                <a:lnTo>
                  <a:pt x="12184593" y="52503"/>
                </a:lnTo>
                <a:lnTo>
                  <a:pt x="12186710" y="52503"/>
                </a:lnTo>
                <a:cubicBezTo>
                  <a:pt x="12186710" y="182034"/>
                  <a:pt x="12186710" y="182034"/>
                  <a:pt x="12186710" y="182034"/>
                </a:cubicBezTo>
                <a:cubicBezTo>
                  <a:pt x="12174013" y="182034"/>
                  <a:pt x="12165549" y="182034"/>
                  <a:pt x="12152852" y="182034"/>
                </a:cubicBezTo>
                <a:cubicBezTo>
                  <a:pt x="12148620" y="182034"/>
                  <a:pt x="12148620" y="182034"/>
                  <a:pt x="12148620" y="182034"/>
                </a:cubicBezTo>
                <a:lnTo>
                  <a:pt x="12127459" y="182034"/>
                </a:lnTo>
                <a:cubicBezTo>
                  <a:pt x="12118994" y="182034"/>
                  <a:pt x="12114762" y="182034"/>
                  <a:pt x="12110530" y="182034"/>
                </a:cubicBezTo>
                <a:cubicBezTo>
                  <a:pt x="12102065" y="175486"/>
                  <a:pt x="12097833" y="182034"/>
                  <a:pt x="12097833" y="182034"/>
                </a:cubicBezTo>
                <a:cubicBezTo>
                  <a:pt x="12093601" y="178760"/>
                  <a:pt x="12089369" y="178760"/>
                  <a:pt x="12085136" y="178760"/>
                </a:cubicBezTo>
                <a:cubicBezTo>
                  <a:pt x="12072440" y="178760"/>
                  <a:pt x="12059743" y="182034"/>
                  <a:pt x="12047046" y="182034"/>
                </a:cubicBezTo>
                <a:cubicBezTo>
                  <a:pt x="12042814" y="175486"/>
                  <a:pt x="12021653" y="168938"/>
                  <a:pt x="12017421" y="168938"/>
                </a:cubicBezTo>
                <a:cubicBezTo>
                  <a:pt x="12017421" y="172212"/>
                  <a:pt x="12013188" y="172212"/>
                  <a:pt x="12013188" y="175486"/>
                </a:cubicBezTo>
                <a:cubicBezTo>
                  <a:pt x="12008956" y="175486"/>
                  <a:pt x="12004724" y="172212"/>
                  <a:pt x="11996260" y="172212"/>
                </a:cubicBezTo>
                <a:cubicBezTo>
                  <a:pt x="11987795" y="175486"/>
                  <a:pt x="11966634" y="178760"/>
                  <a:pt x="11953937" y="175486"/>
                </a:cubicBezTo>
                <a:cubicBezTo>
                  <a:pt x="11937008" y="172212"/>
                  <a:pt x="11915847" y="162389"/>
                  <a:pt x="11890454" y="168938"/>
                </a:cubicBezTo>
                <a:cubicBezTo>
                  <a:pt x="11873525" y="168938"/>
                  <a:pt x="11856596" y="168938"/>
                  <a:pt x="11839667" y="168938"/>
                </a:cubicBezTo>
                <a:cubicBezTo>
                  <a:pt x="11826970" y="172212"/>
                  <a:pt x="11788880" y="185309"/>
                  <a:pt x="11767719" y="182034"/>
                </a:cubicBezTo>
                <a:cubicBezTo>
                  <a:pt x="11759255" y="178760"/>
                  <a:pt x="11750790" y="178760"/>
                  <a:pt x="11738093" y="178760"/>
                </a:cubicBezTo>
                <a:cubicBezTo>
                  <a:pt x="11738066" y="175486"/>
                  <a:pt x="11733847" y="175486"/>
                  <a:pt x="11729629" y="175486"/>
                </a:cubicBezTo>
                <a:cubicBezTo>
                  <a:pt x="11725397" y="172212"/>
                  <a:pt x="11716932" y="172212"/>
                  <a:pt x="11708468" y="168938"/>
                </a:cubicBezTo>
                <a:cubicBezTo>
                  <a:pt x="11700003" y="165663"/>
                  <a:pt x="11691539" y="172212"/>
                  <a:pt x="11678842" y="168938"/>
                </a:cubicBezTo>
                <a:cubicBezTo>
                  <a:pt x="11670378" y="165663"/>
                  <a:pt x="11661913" y="165663"/>
                  <a:pt x="11653449" y="165663"/>
                </a:cubicBezTo>
                <a:lnTo>
                  <a:pt x="11649217" y="168938"/>
                </a:lnTo>
                <a:cubicBezTo>
                  <a:pt x="11636520" y="168938"/>
                  <a:pt x="11628055" y="168938"/>
                  <a:pt x="11619591" y="168938"/>
                </a:cubicBezTo>
                <a:cubicBezTo>
                  <a:pt x="11611127" y="168938"/>
                  <a:pt x="11606894" y="168938"/>
                  <a:pt x="11598430" y="168938"/>
                </a:cubicBezTo>
                <a:cubicBezTo>
                  <a:pt x="11598421" y="168938"/>
                  <a:pt x="11598230" y="168938"/>
                  <a:pt x="11594198" y="168938"/>
                </a:cubicBezTo>
                <a:cubicBezTo>
                  <a:pt x="11573036" y="168938"/>
                  <a:pt x="11547643" y="168938"/>
                  <a:pt x="11526482" y="168938"/>
                </a:cubicBezTo>
                <a:cubicBezTo>
                  <a:pt x="11522250" y="172212"/>
                  <a:pt x="11518017" y="172212"/>
                  <a:pt x="11513785" y="172212"/>
                </a:cubicBezTo>
                <a:lnTo>
                  <a:pt x="11505321" y="175486"/>
                </a:lnTo>
                <a:cubicBezTo>
                  <a:pt x="11502147" y="176305"/>
                  <a:pt x="11503205" y="175486"/>
                  <a:pt x="11501089" y="175486"/>
                </a:cubicBezTo>
                <a:cubicBezTo>
                  <a:pt x="11484160" y="178760"/>
                  <a:pt x="11458766" y="175486"/>
                  <a:pt x="11437605" y="178760"/>
                </a:cubicBezTo>
                <a:cubicBezTo>
                  <a:pt x="11437605" y="178769"/>
                  <a:pt x="11437605" y="178919"/>
                  <a:pt x="11437605" y="182034"/>
                </a:cubicBezTo>
                <a:cubicBezTo>
                  <a:pt x="11416444" y="182034"/>
                  <a:pt x="11391051" y="165663"/>
                  <a:pt x="11357193" y="172212"/>
                </a:cubicBezTo>
                <a:cubicBezTo>
                  <a:pt x="11352960" y="175486"/>
                  <a:pt x="11348728" y="175486"/>
                  <a:pt x="11344496" y="175486"/>
                </a:cubicBezTo>
                <a:cubicBezTo>
                  <a:pt x="11331799" y="175486"/>
                  <a:pt x="11323335" y="175486"/>
                  <a:pt x="11314870" y="175486"/>
                </a:cubicBezTo>
                <a:cubicBezTo>
                  <a:pt x="11306406" y="178760"/>
                  <a:pt x="11297941" y="178760"/>
                  <a:pt x="11289477" y="182034"/>
                </a:cubicBezTo>
                <a:cubicBezTo>
                  <a:pt x="11281013" y="178760"/>
                  <a:pt x="11272548" y="178760"/>
                  <a:pt x="11264084" y="178760"/>
                </a:cubicBezTo>
                <a:lnTo>
                  <a:pt x="11242922" y="178760"/>
                </a:lnTo>
                <a:cubicBezTo>
                  <a:pt x="11230226" y="175486"/>
                  <a:pt x="11217529" y="175486"/>
                  <a:pt x="11204832" y="175486"/>
                </a:cubicBezTo>
                <a:cubicBezTo>
                  <a:pt x="11196368" y="178760"/>
                  <a:pt x="11192136" y="178760"/>
                  <a:pt x="11183671" y="178760"/>
                </a:cubicBezTo>
                <a:cubicBezTo>
                  <a:pt x="11183671" y="178769"/>
                  <a:pt x="11183671" y="178919"/>
                  <a:pt x="11183671" y="182034"/>
                </a:cubicBezTo>
                <a:cubicBezTo>
                  <a:pt x="11170974" y="182034"/>
                  <a:pt x="11158278" y="182034"/>
                  <a:pt x="11149813" y="182034"/>
                </a:cubicBezTo>
                <a:cubicBezTo>
                  <a:pt x="11141349" y="182034"/>
                  <a:pt x="11128652" y="178760"/>
                  <a:pt x="11120188" y="178760"/>
                </a:cubicBezTo>
                <a:cubicBezTo>
                  <a:pt x="11120188" y="178769"/>
                  <a:pt x="11120188" y="178919"/>
                  <a:pt x="11120188" y="182034"/>
                </a:cubicBezTo>
                <a:cubicBezTo>
                  <a:pt x="11120150" y="182034"/>
                  <a:pt x="11115936" y="182034"/>
                  <a:pt x="11111723" y="182034"/>
                </a:cubicBezTo>
                <a:cubicBezTo>
                  <a:pt x="11111713" y="182034"/>
                  <a:pt x="11111511" y="182034"/>
                  <a:pt x="11107491" y="182034"/>
                </a:cubicBezTo>
                <a:cubicBezTo>
                  <a:pt x="11099027" y="182034"/>
                  <a:pt x="11090562" y="182034"/>
                  <a:pt x="11082098" y="182034"/>
                </a:cubicBezTo>
                <a:cubicBezTo>
                  <a:pt x="11073633" y="182034"/>
                  <a:pt x="11069401" y="182034"/>
                  <a:pt x="11065169" y="182034"/>
                </a:cubicBezTo>
                <a:cubicBezTo>
                  <a:pt x="11056704" y="182034"/>
                  <a:pt x="11052472" y="182034"/>
                  <a:pt x="11044008" y="182034"/>
                </a:cubicBezTo>
                <a:lnTo>
                  <a:pt x="11036601" y="180397"/>
                </a:lnTo>
                <a:cubicBezTo>
                  <a:pt x="11027079" y="182034"/>
                  <a:pt x="11010150" y="178760"/>
                  <a:pt x="11001685" y="178760"/>
                </a:cubicBezTo>
                <a:cubicBezTo>
                  <a:pt x="11001685" y="175486"/>
                  <a:pt x="11001685" y="175486"/>
                  <a:pt x="11001685" y="172212"/>
                </a:cubicBezTo>
                <a:cubicBezTo>
                  <a:pt x="10972060" y="172212"/>
                  <a:pt x="10959363" y="168938"/>
                  <a:pt x="10933970" y="175486"/>
                </a:cubicBezTo>
                <a:cubicBezTo>
                  <a:pt x="10929737" y="172212"/>
                  <a:pt x="10929737" y="172212"/>
                  <a:pt x="10925505" y="165663"/>
                </a:cubicBezTo>
                <a:cubicBezTo>
                  <a:pt x="10921273" y="165663"/>
                  <a:pt x="10912808" y="165663"/>
                  <a:pt x="10908576" y="168938"/>
                </a:cubicBezTo>
                <a:cubicBezTo>
                  <a:pt x="10900112" y="165663"/>
                  <a:pt x="10887415" y="165663"/>
                  <a:pt x="10878951" y="165663"/>
                </a:cubicBezTo>
                <a:cubicBezTo>
                  <a:pt x="10878951" y="165671"/>
                  <a:pt x="10878951" y="165816"/>
                  <a:pt x="10878951" y="168938"/>
                </a:cubicBezTo>
                <a:cubicBezTo>
                  <a:pt x="10874718" y="168938"/>
                  <a:pt x="10870486" y="168938"/>
                  <a:pt x="10866254" y="168938"/>
                </a:cubicBezTo>
                <a:cubicBezTo>
                  <a:pt x="10853557" y="168938"/>
                  <a:pt x="10840860" y="168938"/>
                  <a:pt x="10828164" y="168938"/>
                </a:cubicBezTo>
                <a:cubicBezTo>
                  <a:pt x="10819699" y="172212"/>
                  <a:pt x="10802770" y="178760"/>
                  <a:pt x="10790074" y="178760"/>
                </a:cubicBezTo>
                <a:cubicBezTo>
                  <a:pt x="10785841" y="175486"/>
                  <a:pt x="10781609" y="175486"/>
                  <a:pt x="10777377" y="175486"/>
                </a:cubicBezTo>
                <a:cubicBezTo>
                  <a:pt x="10777377" y="172212"/>
                  <a:pt x="10777377" y="172212"/>
                  <a:pt x="10773145" y="168938"/>
                </a:cubicBezTo>
                <a:cubicBezTo>
                  <a:pt x="10760448" y="165663"/>
                  <a:pt x="10726590" y="172212"/>
                  <a:pt x="10722358" y="172212"/>
                </a:cubicBezTo>
                <a:cubicBezTo>
                  <a:pt x="10722358" y="172204"/>
                  <a:pt x="10722358" y="172055"/>
                  <a:pt x="10722358" y="168938"/>
                </a:cubicBezTo>
                <a:cubicBezTo>
                  <a:pt x="10718126" y="168938"/>
                  <a:pt x="10718126" y="168938"/>
                  <a:pt x="10713894" y="168938"/>
                </a:cubicBezTo>
                <a:cubicBezTo>
                  <a:pt x="10710720" y="169756"/>
                  <a:pt x="10711778" y="168938"/>
                  <a:pt x="10709661" y="168938"/>
                </a:cubicBezTo>
                <a:cubicBezTo>
                  <a:pt x="10705429" y="172212"/>
                  <a:pt x="10701197" y="172212"/>
                  <a:pt x="10696965" y="172212"/>
                </a:cubicBezTo>
                <a:cubicBezTo>
                  <a:pt x="10688500" y="172212"/>
                  <a:pt x="10684268" y="172212"/>
                  <a:pt x="10680036" y="172212"/>
                </a:cubicBezTo>
                <a:cubicBezTo>
                  <a:pt x="10680036" y="172204"/>
                  <a:pt x="10680036" y="172055"/>
                  <a:pt x="10680036" y="168938"/>
                </a:cubicBezTo>
                <a:cubicBezTo>
                  <a:pt x="10675803" y="172212"/>
                  <a:pt x="10671571" y="172212"/>
                  <a:pt x="10667339" y="172212"/>
                </a:cubicBezTo>
                <a:cubicBezTo>
                  <a:pt x="10667339" y="172204"/>
                  <a:pt x="10667339" y="172055"/>
                  <a:pt x="10667339" y="168938"/>
                </a:cubicBezTo>
                <a:cubicBezTo>
                  <a:pt x="10654642" y="172212"/>
                  <a:pt x="10646178" y="172212"/>
                  <a:pt x="10637713" y="172212"/>
                </a:cubicBezTo>
                <a:cubicBezTo>
                  <a:pt x="10637713" y="172204"/>
                  <a:pt x="10637713" y="172055"/>
                  <a:pt x="10637713" y="168938"/>
                </a:cubicBezTo>
                <a:cubicBezTo>
                  <a:pt x="10637702" y="168938"/>
                  <a:pt x="10637500" y="168938"/>
                  <a:pt x="10633481" y="168938"/>
                </a:cubicBezTo>
                <a:cubicBezTo>
                  <a:pt x="10633481" y="172212"/>
                  <a:pt x="10633481" y="172212"/>
                  <a:pt x="10629249" y="175486"/>
                </a:cubicBezTo>
                <a:cubicBezTo>
                  <a:pt x="10629222" y="175465"/>
                  <a:pt x="10625004" y="172212"/>
                  <a:pt x="10620784" y="172212"/>
                </a:cubicBezTo>
                <a:cubicBezTo>
                  <a:pt x="10616552" y="175486"/>
                  <a:pt x="10612320" y="175486"/>
                  <a:pt x="10608088" y="175486"/>
                </a:cubicBezTo>
                <a:cubicBezTo>
                  <a:pt x="10608088" y="174668"/>
                  <a:pt x="10608088" y="175486"/>
                  <a:pt x="10603856" y="175486"/>
                </a:cubicBezTo>
                <a:cubicBezTo>
                  <a:pt x="10595391" y="175486"/>
                  <a:pt x="10586927" y="175486"/>
                  <a:pt x="10578462" y="175486"/>
                </a:cubicBezTo>
                <a:cubicBezTo>
                  <a:pt x="10569998" y="178760"/>
                  <a:pt x="10557301" y="178760"/>
                  <a:pt x="10548837" y="178760"/>
                </a:cubicBezTo>
                <a:lnTo>
                  <a:pt x="10544604" y="182034"/>
                </a:lnTo>
                <a:cubicBezTo>
                  <a:pt x="10527675" y="182034"/>
                  <a:pt x="10510746" y="182034"/>
                  <a:pt x="10498050" y="182034"/>
                </a:cubicBezTo>
                <a:cubicBezTo>
                  <a:pt x="10493818" y="178760"/>
                  <a:pt x="10489585" y="178760"/>
                  <a:pt x="10485353" y="182034"/>
                </a:cubicBezTo>
                <a:cubicBezTo>
                  <a:pt x="10485353" y="178760"/>
                  <a:pt x="10485353" y="178760"/>
                  <a:pt x="10485353" y="175486"/>
                </a:cubicBezTo>
                <a:cubicBezTo>
                  <a:pt x="10472656" y="172212"/>
                  <a:pt x="10438799" y="168938"/>
                  <a:pt x="10417637" y="172212"/>
                </a:cubicBezTo>
                <a:lnTo>
                  <a:pt x="10409173" y="175486"/>
                </a:lnTo>
                <a:cubicBezTo>
                  <a:pt x="10404941" y="175486"/>
                  <a:pt x="10404941" y="172212"/>
                  <a:pt x="10400708" y="172212"/>
                </a:cubicBezTo>
                <a:lnTo>
                  <a:pt x="10379547" y="175486"/>
                </a:lnTo>
                <a:cubicBezTo>
                  <a:pt x="10371083" y="172212"/>
                  <a:pt x="10366851" y="172212"/>
                  <a:pt x="10362618" y="172212"/>
                </a:cubicBezTo>
                <a:cubicBezTo>
                  <a:pt x="10362618" y="172204"/>
                  <a:pt x="10362618" y="172055"/>
                  <a:pt x="10362618" y="168938"/>
                </a:cubicBezTo>
                <a:lnTo>
                  <a:pt x="10341457" y="172212"/>
                </a:lnTo>
                <a:cubicBezTo>
                  <a:pt x="10341457" y="172204"/>
                  <a:pt x="10341457" y="172055"/>
                  <a:pt x="10341457" y="168938"/>
                </a:cubicBezTo>
                <a:cubicBezTo>
                  <a:pt x="10320296" y="168938"/>
                  <a:pt x="10299135" y="168938"/>
                  <a:pt x="10277974" y="168938"/>
                </a:cubicBezTo>
                <a:cubicBezTo>
                  <a:pt x="10269509" y="172212"/>
                  <a:pt x="10261045" y="175486"/>
                  <a:pt x="10252580" y="175486"/>
                </a:cubicBezTo>
                <a:lnTo>
                  <a:pt x="10235651" y="172212"/>
                </a:lnTo>
                <a:cubicBezTo>
                  <a:pt x="10235651" y="172204"/>
                  <a:pt x="10235651" y="172055"/>
                  <a:pt x="10235651" y="168938"/>
                </a:cubicBezTo>
                <a:cubicBezTo>
                  <a:pt x="10227187" y="168938"/>
                  <a:pt x="10227187" y="175486"/>
                  <a:pt x="10218723" y="172212"/>
                </a:cubicBezTo>
                <a:cubicBezTo>
                  <a:pt x="10218723" y="172204"/>
                  <a:pt x="10218723" y="172055"/>
                  <a:pt x="10218723" y="168938"/>
                </a:cubicBezTo>
                <a:cubicBezTo>
                  <a:pt x="10214490" y="168938"/>
                  <a:pt x="10210258" y="168938"/>
                  <a:pt x="10206026" y="168938"/>
                </a:cubicBezTo>
                <a:cubicBezTo>
                  <a:pt x="10189097" y="165663"/>
                  <a:pt x="10172168" y="172212"/>
                  <a:pt x="10159471" y="172212"/>
                </a:cubicBezTo>
                <a:cubicBezTo>
                  <a:pt x="10159471" y="172204"/>
                  <a:pt x="10159471" y="172055"/>
                  <a:pt x="10159471" y="168938"/>
                </a:cubicBezTo>
                <a:cubicBezTo>
                  <a:pt x="10146775" y="172212"/>
                  <a:pt x="10134078" y="172212"/>
                  <a:pt x="10121381" y="172212"/>
                </a:cubicBezTo>
                <a:cubicBezTo>
                  <a:pt x="10117149" y="175486"/>
                  <a:pt x="10112917" y="172212"/>
                  <a:pt x="10100220" y="172212"/>
                </a:cubicBezTo>
                <a:lnTo>
                  <a:pt x="10079059" y="172212"/>
                </a:lnTo>
                <a:lnTo>
                  <a:pt x="10062130" y="175486"/>
                </a:lnTo>
                <a:lnTo>
                  <a:pt x="10040969" y="175486"/>
                </a:lnTo>
                <a:cubicBezTo>
                  <a:pt x="10028272" y="178760"/>
                  <a:pt x="10011343" y="175486"/>
                  <a:pt x="9998647" y="175486"/>
                </a:cubicBezTo>
                <a:cubicBezTo>
                  <a:pt x="9998640" y="178760"/>
                  <a:pt x="9998477" y="178760"/>
                  <a:pt x="9994414" y="178760"/>
                </a:cubicBezTo>
                <a:cubicBezTo>
                  <a:pt x="9977485" y="175486"/>
                  <a:pt x="9960556" y="175486"/>
                  <a:pt x="9943628" y="175486"/>
                </a:cubicBezTo>
                <a:cubicBezTo>
                  <a:pt x="9935163" y="172212"/>
                  <a:pt x="9926699" y="172212"/>
                  <a:pt x="9918234" y="172212"/>
                </a:cubicBezTo>
                <a:cubicBezTo>
                  <a:pt x="9914002" y="175486"/>
                  <a:pt x="9909770" y="172212"/>
                  <a:pt x="9905537" y="172212"/>
                </a:cubicBezTo>
                <a:cubicBezTo>
                  <a:pt x="9901305" y="172212"/>
                  <a:pt x="9901305" y="178760"/>
                  <a:pt x="9897073" y="178760"/>
                </a:cubicBezTo>
                <a:cubicBezTo>
                  <a:pt x="9880144" y="175486"/>
                  <a:pt x="9863215" y="175486"/>
                  <a:pt x="9846286" y="175486"/>
                </a:cubicBezTo>
                <a:cubicBezTo>
                  <a:pt x="9842054" y="172212"/>
                  <a:pt x="9833590" y="172212"/>
                  <a:pt x="9825125" y="172212"/>
                </a:cubicBezTo>
                <a:cubicBezTo>
                  <a:pt x="9825125" y="172204"/>
                  <a:pt x="9825125" y="172055"/>
                  <a:pt x="9825125" y="168938"/>
                </a:cubicBezTo>
                <a:lnTo>
                  <a:pt x="9816661" y="172212"/>
                </a:lnTo>
                <a:cubicBezTo>
                  <a:pt x="9803964" y="172212"/>
                  <a:pt x="9791267" y="172212"/>
                  <a:pt x="9778571" y="168938"/>
                </a:cubicBezTo>
                <a:cubicBezTo>
                  <a:pt x="9774338" y="168938"/>
                  <a:pt x="9774338" y="168938"/>
                  <a:pt x="9774338" y="168938"/>
                </a:cubicBezTo>
                <a:cubicBezTo>
                  <a:pt x="9770106" y="168938"/>
                  <a:pt x="9770106" y="168938"/>
                  <a:pt x="9765874" y="168938"/>
                </a:cubicBezTo>
                <a:cubicBezTo>
                  <a:pt x="9748945" y="168938"/>
                  <a:pt x="9736248" y="168938"/>
                  <a:pt x="9727784" y="168938"/>
                </a:cubicBezTo>
                <a:lnTo>
                  <a:pt x="9723552" y="168938"/>
                </a:lnTo>
                <a:cubicBezTo>
                  <a:pt x="9710855" y="172212"/>
                  <a:pt x="9702390" y="172212"/>
                  <a:pt x="9689694" y="172212"/>
                </a:cubicBezTo>
                <a:cubicBezTo>
                  <a:pt x="9685461" y="175486"/>
                  <a:pt x="9681229" y="175486"/>
                  <a:pt x="9672765" y="175486"/>
                </a:cubicBezTo>
                <a:cubicBezTo>
                  <a:pt x="9668533" y="178760"/>
                  <a:pt x="9660068" y="175486"/>
                  <a:pt x="9651604" y="175486"/>
                </a:cubicBezTo>
                <a:lnTo>
                  <a:pt x="9630442" y="175486"/>
                </a:lnTo>
                <a:cubicBezTo>
                  <a:pt x="9621978" y="172212"/>
                  <a:pt x="9617746" y="172212"/>
                  <a:pt x="9609281" y="172212"/>
                </a:cubicBezTo>
                <a:cubicBezTo>
                  <a:pt x="9609281" y="172204"/>
                  <a:pt x="9609281" y="172055"/>
                  <a:pt x="9609281" y="168938"/>
                </a:cubicBezTo>
                <a:lnTo>
                  <a:pt x="9592352" y="168938"/>
                </a:lnTo>
                <a:cubicBezTo>
                  <a:pt x="9588120" y="168938"/>
                  <a:pt x="9583888" y="168938"/>
                  <a:pt x="9579656" y="168938"/>
                </a:cubicBezTo>
                <a:cubicBezTo>
                  <a:pt x="9558495" y="168938"/>
                  <a:pt x="9533101" y="168938"/>
                  <a:pt x="9511940" y="168938"/>
                </a:cubicBezTo>
                <a:lnTo>
                  <a:pt x="9503475" y="168938"/>
                </a:lnTo>
                <a:cubicBezTo>
                  <a:pt x="9499243" y="172212"/>
                  <a:pt x="9495011" y="172212"/>
                  <a:pt x="9486547" y="172212"/>
                </a:cubicBezTo>
                <a:cubicBezTo>
                  <a:pt x="9486522" y="175467"/>
                  <a:pt x="9482301" y="172212"/>
                  <a:pt x="9478082" y="172212"/>
                </a:cubicBezTo>
                <a:cubicBezTo>
                  <a:pt x="9473850" y="175486"/>
                  <a:pt x="9469618" y="175486"/>
                  <a:pt x="9465385" y="175486"/>
                </a:cubicBezTo>
                <a:lnTo>
                  <a:pt x="9456921" y="175486"/>
                </a:lnTo>
                <a:lnTo>
                  <a:pt x="9439992" y="178760"/>
                </a:lnTo>
                <a:lnTo>
                  <a:pt x="9423063" y="175486"/>
                </a:lnTo>
                <a:cubicBezTo>
                  <a:pt x="9410366" y="172212"/>
                  <a:pt x="9397670" y="172212"/>
                  <a:pt x="9389205" y="172212"/>
                </a:cubicBezTo>
                <a:cubicBezTo>
                  <a:pt x="9389205" y="172204"/>
                  <a:pt x="9389205" y="172055"/>
                  <a:pt x="9389205" y="168938"/>
                </a:cubicBezTo>
                <a:cubicBezTo>
                  <a:pt x="9380741" y="168938"/>
                  <a:pt x="9376509" y="168938"/>
                  <a:pt x="9368044" y="168938"/>
                </a:cubicBezTo>
                <a:cubicBezTo>
                  <a:pt x="9359580" y="175486"/>
                  <a:pt x="9351115" y="168938"/>
                  <a:pt x="9346883" y="168938"/>
                </a:cubicBezTo>
                <a:cubicBezTo>
                  <a:pt x="9346883" y="172212"/>
                  <a:pt x="9346883" y="172212"/>
                  <a:pt x="9342651" y="175486"/>
                </a:cubicBezTo>
                <a:cubicBezTo>
                  <a:pt x="9338418" y="175486"/>
                  <a:pt x="9338418" y="172212"/>
                  <a:pt x="9325722" y="172212"/>
                </a:cubicBezTo>
                <a:cubicBezTo>
                  <a:pt x="9325722" y="172237"/>
                  <a:pt x="9325690" y="175486"/>
                  <a:pt x="9317257" y="175486"/>
                </a:cubicBezTo>
                <a:cubicBezTo>
                  <a:pt x="9308793" y="172212"/>
                  <a:pt x="9300328" y="172212"/>
                  <a:pt x="9291864" y="168938"/>
                </a:cubicBezTo>
                <a:cubicBezTo>
                  <a:pt x="9291864" y="172212"/>
                  <a:pt x="9291864" y="172212"/>
                  <a:pt x="9291864" y="175486"/>
                </a:cubicBezTo>
                <a:cubicBezTo>
                  <a:pt x="9287632" y="175486"/>
                  <a:pt x="9287632" y="175486"/>
                  <a:pt x="9283399" y="175486"/>
                </a:cubicBezTo>
                <a:cubicBezTo>
                  <a:pt x="9283399" y="172212"/>
                  <a:pt x="9283399" y="172212"/>
                  <a:pt x="9283399" y="168938"/>
                </a:cubicBezTo>
                <a:lnTo>
                  <a:pt x="9262238" y="168938"/>
                </a:lnTo>
                <a:cubicBezTo>
                  <a:pt x="9253774" y="168938"/>
                  <a:pt x="9262238" y="165663"/>
                  <a:pt x="9258006" y="168938"/>
                </a:cubicBezTo>
                <a:lnTo>
                  <a:pt x="9236845" y="168938"/>
                </a:lnTo>
                <a:cubicBezTo>
                  <a:pt x="9236818" y="168916"/>
                  <a:pt x="9232586" y="165674"/>
                  <a:pt x="9224148" y="168938"/>
                </a:cubicBezTo>
                <a:cubicBezTo>
                  <a:pt x="9207219" y="168938"/>
                  <a:pt x="9194523" y="168938"/>
                  <a:pt x="9181826" y="168938"/>
                </a:cubicBezTo>
                <a:cubicBezTo>
                  <a:pt x="9181797" y="172212"/>
                  <a:pt x="9177580" y="172212"/>
                  <a:pt x="9173361" y="172212"/>
                </a:cubicBezTo>
                <a:cubicBezTo>
                  <a:pt x="9169129" y="175486"/>
                  <a:pt x="9164897" y="172212"/>
                  <a:pt x="9160665" y="172212"/>
                </a:cubicBezTo>
                <a:cubicBezTo>
                  <a:pt x="9160665" y="175486"/>
                  <a:pt x="9156433" y="175486"/>
                  <a:pt x="9156433" y="178760"/>
                </a:cubicBezTo>
                <a:cubicBezTo>
                  <a:pt x="9152200" y="178760"/>
                  <a:pt x="9147968" y="178760"/>
                  <a:pt x="9143736" y="178760"/>
                </a:cubicBezTo>
                <a:cubicBezTo>
                  <a:pt x="9143736" y="178769"/>
                  <a:pt x="9143736" y="178919"/>
                  <a:pt x="9143736" y="182034"/>
                </a:cubicBezTo>
                <a:cubicBezTo>
                  <a:pt x="9139504" y="182034"/>
                  <a:pt x="9139504" y="182034"/>
                  <a:pt x="9135271" y="182034"/>
                </a:cubicBezTo>
                <a:cubicBezTo>
                  <a:pt x="9126807" y="182034"/>
                  <a:pt x="9122575" y="185309"/>
                  <a:pt x="9114110" y="182034"/>
                </a:cubicBezTo>
                <a:cubicBezTo>
                  <a:pt x="9105646" y="182034"/>
                  <a:pt x="9101414" y="182034"/>
                  <a:pt x="9097181" y="182034"/>
                </a:cubicBezTo>
                <a:lnTo>
                  <a:pt x="9088717" y="182034"/>
                </a:lnTo>
                <a:cubicBezTo>
                  <a:pt x="9084485" y="182034"/>
                  <a:pt x="9080252" y="182034"/>
                  <a:pt x="9076020" y="182034"/>
                </a:cubicBezTo>
                <a:cubicBezTo>
                  <a:pt x="9063323" y="182034"/>
                  <a:pt x="9054859" y="182034"/>
                  <a:pt x="9042162" y="182034"/>
                </a:cubicBezTo>
                <a:cubicBezTo>
                  <a:pt x="9042152" y="182034"/>
                  <a:pt x="9041958" y="182034"/>
                  <a:pt x="9037930" y="182034"/>
                </a:cubicBezTo>
                <a:cubicBezTo>
                  <a:pt x="9037930" y="182015"/>
                  <a:pt x="9037917" y="178760"/>
                  <a:pt x="9033698" y="178760"/>
                </a:cubicBezTo>
                <a:cubicBezTo>
                  <a:pt x="9029466" y="178760"/>
                  <a:pt x="9021001" y="175486"/>
                  <a:pt x="9012537" y="175486"/>
                </a:cubicBezTo>
                <a:cubicBezTo>
                  <a:pt x="9004072" y="159115"/>
                  <a:pt x="8999840" y="175486"/>
                  <a:pt x="8974447" y="168938"/>
                </a:cubicBezTo>
                <a:cubicBezTo>
                  <a:pt x="8970214" y="168938"/>
                  <a:pt x="8970214" y="168938"/>
                  <a:pt x="8965982" y="168938"/>
                </a:cubicBezTo>
                <a:cubicBezTo>
                  <a:pt x="8961750" y="165663"/>
                  <a:pt x="8936357" y="172212"/>
                  <a:pt x="8919428" y="168938"/>
                </a:cubicBezTo>
                <a:cubicBezTo>
                  <a:pt x="8910963" y="168938"/>
                  <a:pt x="8906731" y="168938"/>
                  <a:pt x="8902499" y="168938"/>
                </a:cubicBezTo>
                <a:lnTo>
                  <a:pt x="8885570" y="168938"/>
                </a:lnTo>
                <a:cubicBezTo>
                  <a:pt x="8877105" y="162389"/>
                  <a:pt x="8872873" y="168938"/>
                  <a:pt x="8872873" y="168938"/>
                </a:cubicBezTo>
                <a:cubicBezTo>
                  <a:pt x="8860176" y="168938"/>
                  <a:pt x="8843247" y="168938"/>
                  <a:pt x="8826319" y="168938"/>
                </a:cubicBezTo>
                <a:lnTo>
                  <a:pt x="8809390" y="168938"/>
                </a:lnTo>
                <a:lnTo>
                  <a:pt x="8792461" y="172212"/>
                </a:lnTo>
                <a:cubicBezTo>
                  <a:pt x="8788228" y="175486"/>
                  <a:pt x="8783996" y="175486"/>
                  <a:pt x="8779764" y="175486"/>
                </a:cubicBezTo>
                <a:cubicBezTo>
                  <a:pt x="8775532" y="178760"/>
                  <a:pt x="8775532" y="178760"/>
                  <a:pt x="8775532" y="182034"/>
                </a:cubicBezTo>
                <a:lnTo>
                  <a:pt x="8767067" y="178760"/>
                </a:lnTo>
                <a:cubicBezTo>
                  <a:pt x="8767067" y="178769"/>
                  <a:pt x="8767067" y="178919"/>
                  <a:pt x="8767067" y="182034"/>
                </a:cubicBezTo>
                <a:cubicBezTo>
                  <a:pt x="8762835" y="182034"/>
                  <a:pt x="8758603" y="182034"/>
                  <a:pt x="8754371" y="182034"/>
                </a:cubicBezTo>
                <a:cubicBezTo>
                  <a:pt x="8750138" y="182034"/>
                  <a:pt x="8745906" y="182034"/>
                  <a:pt x="8741674" y="182034"/>
                </a:cubicBezTo>
                <a:cubicBezTo>
                  <a:pt x="8733209" y="182034"/>
                  <a:pt x="8728977" y="182034"/>
                  <a:pt x="8724745" y="182034"/>
                </a:cubicBezTo>
                <a:cubicBezTo>
                  <a:pt x="8720513" y="178760"/>
                  <a:pt x="8720513" y="185309"/>
                  <a:pt x="8707816" y="182034"/>
                </a:cubicBezTo>
                <a:cubicBezTo>
                  <a:pt x="8707816" y="182017"/>
                  <a:pt x="8707793" y="178769"/>
                  <a:pt x="8699352" y="182034"/>
                </a:cubicBezTo>
                <a:cubicBezTo>
                  <a:pt x="8699218" y="183620"/>
                  <a:pt x="8700103" y="183962"/>
                  <a:pt x="8695119" y="182034"/>
                </a:cubicBezTo>
                <a:cubicBezTo>
                  <a:pt x="8690887" y="182034"/>
                  <a:pt x="8686655" y="182034"/>
                  <a:pt x="8678190" y="182034"/>
                </a:cubicBezTo>
                <a:cubicBezTo>
                  <a:pt x="8673958" y="178760"/>
                  <a:pt x="8673958" y="178760"/>
                  <a:pt x="8669726" y="178760"/>
                </a:cubicBezTo>
                <a:cubicBezTo>
                  <a:pt x="8657029" y="175486"/>
                  <a:pt x="8644333" y="172212"/>
                  <a:pt x="8631636" y="172212"/>
                </a:cubicBezTo>
                <a:lnTo>
                  <a:pt x="8606243" y="168938"/>
                </a:lnTo>
                <a:lnTo>
                  <a:pt x="8595133" y="171802"/>
                </a:lnTo>
                <a:cubicBezTo>
                  <a:pt x="8589314" y="172212"/>
                  <a:pt x="8585081" y="172212"/>
                  <a:pt x="8580849" y="172212"/>
                </a:cubicBezTo>
                <a:cubicBezTo>
                  <a:pt x="8580832" y="172198"/>
                  <a:pt x="8576600" y="168938"/>
                  <a:pt x="8568152" y="168938"/>
                </a:cubicBezTo>
                <a:cubicBezTo>
                  <a:pt x="8563920" y="172212"/>
                  <a:pt x="8572385" y="172212"/>
                  <a:pt x="8563920" y="172212"/>
                </a:cubicBezTo>
                <a:cubicBezTo>
                  <a:pt x="8563920" y="172204"/>
                  <a:pt x="8563920" y="172055"/>
                  <a:pt x="8563920" y="168938"/>
                </a:cubicBezTo>
                <a:cubicBezTo>
                  <a:pt x="8555456" y="168938"/>
                  <a:pt x="8546991" y="168938"/>
                  <a:pt x="8538527" y="168938"/>
                </a:cubicBezTo>
                <a:cubicBezTo>
                  <a:pt x="8538527" y="168916"/>
                  <a:pt x="8538499" y="165674"/>
                  <a:pt x="8530062" y="168938"/>
                </a:cubicBezTo>
                <a:cubicBezTo>
                  <a:pt x="8525830" y="168938"/>
                  <a:pt x="8517366" y="168938"/>
                  <a:pt x="8508901" y="168938"/>
                </a:cubicBezTo>
                <a:cubicBezTo>
                  <a:pt x="8504669" y="172212"/>
                  <a:pt x="8504669" y="172212"/>
                  <a:pt x="8500437" y="168938"/>
                </a:cubicBezTo>
                <a:cubicBezTo>
                  <a:pt x="8479276" y="172212"/>
                  <a:pt x="8458114" y="172212"/>
                  <a:pt x="8436953" y="172212"/>
                </a:cubicBezTo>
                <a:cubicBezTo>
                  <a:pt x="8436953" y="172204"/>
                  <a:pt x="8436953" y="172055"/>
                  <a:pt x="8436953" y="168938"/>
                </a:cubicBezTo>
                <a:lnTo>
                  <a:pt x="8429547" y="170575"/>
                </a:lnTo>
                <a:cubicBezTo>
                  <a:pt x="8415792" y="172212"/>
                  <a:pt x="8407328" y="172212"/>
                  <a:pt x="8394631" y="172212"/>
                </a:cubicBezTo>
                <a:cubicBezTo>
                  <a:pt x="8390399" y="175486"/>
                  <a:pt x="8386167" y="172212"/>
                  <a:pt x="8381935" y="172212"/>
                </a:cubicBezTo>
                <a:lnTo>
                  <a:pt x="8374528" y="173849"/>
                </a:lnTo>
                <a:cubicBezTo>
                  <a:pt x="8356541" y="172212"/>
                  <a:pt x="8339612" y="172212"/>
                  <a:pt x="8322683" y="172212"/>
                </a:cubicBezTo>
                <a:cubicBezTo>
                  <a:pt x="8322683" y="172204"/>
                  <a:pt x="8322683" y="172055"/>
                  <a:pt x="8322683" y="168938"/>
                </a:cubicBezTo>
                <a:cubicBezTo>
                  <a:pt x="8297290" y="168938"/>
                  <a:pt x="8271897" y="168938"/>
                  <a:pt x="8246503" y="168938"/>
                </a:cubicBezTo>
                <a:lnTo>
                  <a:pt x="8239097" y="168938"/>
                </a:lnTo>
                <a:cubicBezTo>
                  <a:pt x="8216878" y="168938"/>
                  <a:pt x="8191484" y="168938"/>
                  <a:pt x="8166091" y="168938"/>
                </a:cubicBezTo>
                <a:cubicBezTo>
                  <a:pt x="8153394" y="172212"/>
                  <a:pt x="8140697" y="172212"/>
                  <a:pt x="8132233" y="172212"/>
                </a:cubicBezTo>
                <a:lnTo>
                  <a:pt x="8123768" y="172212"/>
                </a:lnTo>
                <a:cubicBezTo>
                  <a:pt x="8115304" y="175486"/>
                  <a:pt x="8115304" y="182034"/>
                  <a:pt x="8111072" y="182034"/>
                </a:cubicBezTo>
                <a:cubicBezTo>
                  <a:pt x="8108956" y="180397"/>
                  <a:pt x="8108956" y="180397"/>
                  <a:pt x="8106840" y="178760"/>
                </a:cubicBezTo>
                <a:cubicBezTo>
                  <a:pt x="8106840" y="178720"/>
                  <a:pt x="8106831" y="168944"/>
                  <a:pt x="8102607" y="172212"/>
                </a:cubicBezTo>
                <a:cubicBezTo>
                  <a:pt x="8094143" y="172212"/>
                  <a:pt x="8094143" y="172212"/>
                  <a:pt x="8089911" y="168938"/>
                </a:cubicBezTo>
                <a:cubicBezTo>
                  <a:pt x="8081446" y="168938"/>
                  <a:pt x="8068749" y="175486"/>
                  <a:pt x="8056053" y="175486"/>
                </a:cubicBezTo>
                <a:cubicBezTo>
                  <a:pt x="8051821" y="172212"/>
                  <a:pt x="8047588" y="172212"/>
                  <a:pt x="8043356" y="168938"/>
                </a:cubicBezTo>
                <a:cubicBezTo>
                  <a:pt x="8039124" y="172212"/>
                  <a:pt x="8017963" y="178760"/>
                  <a:pt x="8009498" y="175486"/>
                </a:cubicBezTo>
                <a:cubicBezTo>
                  <a:pt x="8001034" y="168938"/>
                  <a:pt x="8001034" y="168938"/>
                  <a:pt x="7992569" y="168938"/>
                </a:cubicBezTo>
                <a:cubicBezTo>
                  <a:pt x="7988337" y="168938"/>
                  <a:pt x="7971408" y="168938"/>
                  <a:pt x="7967176" y="168938"/>
                </a:cubicBezTo>
                <a:lnTo>
                  <a:pt x="7958711" y="172212"/>
                </a:lnTo>
                <a:cubicBezTo>
                  <a:pt x="7958711" y="172204"/>
                  <a:pt x="7958711" y="172055"/>
                  <a:pt x="7958711" y="168938"/>
                </a:cubicBezTo>
                <a:cubicBezTo>
                  <a:pt x="7946015" y="168938"/>
                  <a:pt x="7933318" y="168938"/>
                  <a:pt x="7920621" y="168938"/>
                </a:cubicBezTo>
                <a:cubicBezTo>
                  <a:pt x="7920621" y="168963"/>
                  <a:pt x="7920589" y="172212"/>
                  <a:pt x="7912157" y="172212"/>
                </a:cubicBezTo>
                <a:cubicBezTo>
                  <a:pt x="7912157" y="172204"/>
                  <a:pt x="7912157" y="172055"/>
                  <a:pt x="7912157" y="168938"/>
                </a:cubicBezTo>
                <a:cubicBezTo>
                  <a:pt x="7903692" y="168938"/>
                  <a:pt x="7895228" y="168938"/>
                  <a:pt x="7886764" y="168938"/>
                </a:cubicBezTo>
                <a:cubicBezTo>
                  <a:pt x="7878299" y="168938"/>
                  <a:pt x="7865602" y="168938"/>
                  <a:pt x="7857138" y="168938"/>
                </a:cubicBezTo>
                <a:cubicBezTo>
                  <a:pt x="7852906" y="168938"/>
                  <a:pt x="7852906" y="168938"/>
                  <a:pt x="7852906" y="168938"/>
                </a:cubicBezTo>
                <a:lnTo>
                  <a:pt x="7835977" y="168938"/>
                </a:lnTo>
                <a:cubicBezTo>
                  <a:pt x="7831745" y="172212"/>
                  <a:pt x="7831745" y="172212"/>
                  <a:pt x="7827512" y="168938"/>
                </a:cubicBezTo>
                <a:cubicBezTo>
                  <a:pt x="7810583" y="172212"/>
                  <a:pt x="7797887" y="172212"/>
                  <a:pt x="7785190" y="172212"/>
                </a:cubicBezTo>
                <a:cubicBezTo>
                  <a:pt x="7772493" y="175486"/>
                  <a:pt x="7764029" y="175486"/>
                  <a:pt x="7751332" y="175486"/>
                </a:cubicBezTo>
                <a:cubicBezTo>
                  <a:pt x="7747100" y="178760"/>
                  <a:pt x="7742868" y="178760"/>
                  <a:pt x="7734403" y="178760"/>
                </a:cubicBezTo>
                <a:cubicBezTo>
                  <a:pt x="7734403" y="178785"/>
                  <a:pt x="7734388" y="182034"/>
                  <a:pt x="7730171" y="182034"/>
                </a:cubicBezTo>
                <a:cubicBezTo>
                  <a:pt x="7721707" y="182034"/>
                  <a:pt x="7709010" y="182034"/>
                  <a:pt x="7700545" y="182034"/>
                </a:cubicBezTo>
                <a:lnTo>
                  <a:pt x="7696313" y="178760"/>
                </a:lnTo>
                <a:cubicBezTo>
                  <a:pt x="7692081" y="178760"/>
                  <a:pt x="7692081" y="178760"/>
                  <a:pt x="7687849" y="178760"/>
                </a:cubicBezTo>
                <a:cubicBezTo>
                  <a:pt x="7683616" y="175486"/>
                  <a:pt x="7679384" y="175486"/>
                  <a:pt x="7675152" y="175486"/>
                </a:cubicBezTo>
                <a:cubicBezTo>
                  <a:pt x="7670920" y="175486"/>
                  <a:pt x="7675152" y="172212"/>
                  <a:pt x="7662455" y="168938"/>
                </a:cubicBezTo>
                <a:cubicBezTo>
                  <a:pt x="7658223" y="172212"/>
                  <a:pt x="7662455" y="175486"/>
                  <a:pt x="7653991" y="172212"/>
                </a:cubicBezTo>
                <a:cubicBezTo>
                  <a:pt x="7653991" y="172204"/>
                  <a:pt x="7653991" y="172055"/>
                  <a:pt x="7653991" y="168938"/>
                </a:cubicBezTo>
                <a:cubicBezTo>
                  <a:pt x="7645526" y="168938"/>
                  <a:pt x="7641294" y="168938"/>
                  <a:pt x="7637062" y="168938"/>
                </a:cubicBezTo>
                <a:cubicBezTo>
                  <a:pt x="7624365" y="165663"/>
                  <a:pt x="7607436" y="165663"/>
                  <a:pt x="7594740" y="168938"/>
                </a:cubicBezTo>
                <a:cubicBezTo>
                  <a:pt x="7594733" y="165663"/>
                  <a:pt x="7594565" y="165663"/>
                  <a:pt x="7590507" y="165663"/>
                </a:cubicBezTo>
                <a:cubicBezTo>
                  <a:pt x="7590507" y="165671"/>
                  <a:pt x="7590507" y="165816"/>
                  <a:pt x="7590507" y="168938"/>
                </a:cubicBezTo>
                <a:cubicBezTo>
                  <a:pt x="7586275" y="168938"/>
                  <a:pt x="7577811" y="168938"/>
                  <a:pt x="7569346" y="168938"/>
                </a:cubicBezTo>
                <a:lnTo>
                  <a:pt x="7552417" y="168938"/>
                </a:lnTo>
                <a:lnTo>
                  <a:pt x="7535488" y="172212"/>
                </a:lnTo>
                <a:cubicBezTo>
                  <a:pt x="7527024" y="178760"/>
                  <a:pt x="7522792" y="172212"/>
                  <a:pt x="7518559" y="172212"/>
                </a:cubicBezTo>
                <a:cubicBezTo>
                  <a:pt x="7514327" y="175486"/>
                  <a:pt x="7518559" y="178760"/>
                  <a:pt x="7510095" y="178760"/>
                </a:cubicBezTo>
                <a:lnTo>
                  <a:pt x="7501631" y="175486"/>
                </a:lnTo>
                <a:cubicBezTo>
                  <a:pt x="7488934" y="172212"/>
                  <a:pt x="7476237" y="172212"/>
                  <a:pt x="7463540" y="168938"/>
                </a:cubicBezTo>
                <a:cubicBezTo>
                  <a:pt x="7459308" y="172212"/>
                  <a:pt x="7455076" y="172212"/>
                  <a:pt x="7450844" y="172212"/>
                </a:cubicBezTo>
                <a:cubicBezTo>
                  <a:pt x="7450844" y="172204"/>
                  <a:pt x="7450844" y="172055"/>
                  <a:pt x="7450844" y="168938"/>
                </a:cubicBezTo>
                <a:cubicBezTo>
                  <a:pt x="7425450" y="168938"/>
                  <a:pt x="7395825" y="168938"/>
                  <a:pt x="7366199" y="168938"/>
                </a:cubicBezTo>
                <a:cubicBezTo>
                  <a:pt x="7361967" y="168938"/>
                  <a:pt x="7361967" y="168938"/>
                  <a:pt x="7361967" y="168938"/>
                </a:cubicBezTo>
                <a:lnTo>
                  <a:pt x="7345038" y="168938"/>
                </a:lnTo>
                <a:cubicBezTo>
                  <a:pt x="7323877" y="168938"/>
                  <a:pt x="7306948" y="168938"/>
                  <a:pt x="7285787" y="168938"/>
                </a:cubicBezTo>
                <a:cubicBezTo>
                  <a:pt x="7277322" y="175486"/>
                  <a:pt x="7273090" y="168938"/>
                  <a:pt x="7264626" y="168938"/>
                </a:cubicBezTo>
                <a:cubicBezTo>
                  <a:pt x="7256161" y="172212"/>
                  <a:pt x="7251929" y="168938"/>
                  <a:pt x="7235000" y="172212"/>
                </a:cubicBezTo>
                <a:cubicBezTo>
                  <a:pt x="7230768" y="175486"/>
                  <a:pt x="7226535" y="172212"/>
                  <a:pt x="7222303" y="172212"/>
                </a:cubicBezTo>
                <a:cubicBezTo>
                  <a:pt x="7209607" y="175486"/>
                  <a:pt x="7196910" y="175486"/>
                  <a:pt x="7184213" y="175486"/>
                </a:cubicBezTo>
                <a:cubicBezTo>
                  <a:pt x="7179981" y="172212"/>
                  <a:pt x="7175749" y="172212"/>
                  <a:pt x="7171516" y="172212"/>
                </a:cubicBezTo>
                <a:cubicBezTo>
                  <a:pt x="7171516" y="172204"/>
                  <a:pt x="7171516" y="172055"/>
                  <a:pt x="7171516" y="168938"/>
                </a:cubicBezTo>
                <a:cubicBezTo>
                  <a:pt x="7158820" y="172212"/>
                  <a:pt x="7137659" y="165663"/>
                  <a:pt x="7116497" y="168938"/>
                </a:cubicBezTo>
                <a:cubicBezTo>
                  <a:pt x="7091104" y="172212"/>
                  <a:pt x="7065711" y="175486"/>
                  <a:pt x="7040317" y="175486"/>
                </a:cubicBezTo>
                <a:cubicBezTo>
                  <a:pt x="7023388" y="172212"/>
                  <a:pt x="7010692" y="175486"/>
                  <a:pt x="6997995" y="175486"/>
                </a:cubicBezTo>
                <a:cubicBezTo>
                  <a:pt x="6985298" y="178760"/>
                  <a:pt x="6976834" y="178760"/>
                  <a:pt x="6964137" y="178760"/>
                </a:cubicBezTo>
                <a:cubicBezTo>
                  <a:pt x="6951440" y="175486"/>
                  <a:pt x="6934512" y="175486"/>
                  <a:pt x="6917583" y="175486"/>
                </a:cubicBezTo>
                <a:cubicBezTo>
                  <a:pt x="6904886" y="175486"/>
                  <a:pt x="6896421" y="175486"/>
                  <a:pt x="6887957" y="175486"/>
                </a:cubicBezTo>
                <a:cubicBezTo>
                  <a:pt x="6883725" y="172212"/>
                  <a:pt x="6883725" y="172212"/>
                  <a:pt x="6879493" y="172212"/>
                </a:cubicBezTo>
                <a:cubicBezTo>
                  <a:pt x="6879493" y="172204"/>
                  <a:pt x="6879493" y="172055"/>
                  <a:pt x="6879493" y="168938"/>
                </a:cubicBezTo>
                <a:cubicBezTo>
                  <a:pt x="6849867" y="172212"/>
                  <a:pt x="6820241" y="172212"/>
                  <a:pt x="6790616" y="172212"/>
                </a:cubicBezTo>
                <a:cubicBezTo>
                  <a:pt x="6790616" y="172188"/>
                  <a:pt x="6790601" y="168938"/>
                  <a:pt x="6786383" y="168938"/>
                </a:cubicBezTo>
                <a:cubicBezTo>
                  <a:pt x="6773687" y="168938"/>
                  <a:pt x="6756758" y="172212"/>
                  <a:pt x="6739829" y="172212"/>
                </a:cubicBezTo>
                <a:cubicBezTo>
                  <a:pt x="6735597" y="168938"/>
                  <a:pt x="6735597" y="168938"/>
                  <a:pt x="6731364" y="165663"/>
                </a:cubicBezTo>
                <a:cubicBezTo>
                  <a:pt x="6722900" y="162389"/>
                  <a:pt x="6672113" y="162389"/>
                  <a:pt x="6667881" y="165663"/>
                </a:cubicBezTo>
                <a:cubicBezTo>
                  <a:pt x="6667881" y="165671"/>
                  <a:pt x="6667881" y="165816"/>
                  <a:pt x="6667881" y="168938"/>
                </a:cubicBezTo>
                <a:cubicBezTo>
                  <a:pt x="6663649" y="168938"/>
                  <a:pt x="6659417" y="168938"/>
                  <a:pt x="6650952" y="168938"/>
                </a:cubicBezTo>
                <a:cubicBezTo>
                  <a:pt x="6642488" y="168938"/>
                  <a:pt x="6634023" y="168938"/>
                  <a:pt x="6625559" y="168938"/>
                </a:cubicBezTo>
                <a:cubicBezTo>
                  <a:pt x="6625559" y="172212"/>
                  <a:pt x="6625559" y="172212"/>
                  <a:pt x="6621326" y="175486"/>
                </a:cubicBezTo>
                <a:cubicBezTo>
                  <a:pt x="6617094" y="175486"/>
                  <a:pt x="6612862" y="178760"/>
                  <a:pt x="6608630" y="178760"/>
                </a:cubicBezTo>
                <a:cubicBezTo>
                  <a:pt x="6608630" y="178769"/>
                  <a:pt x="6608630" y="178919"/>
                  <a:pt x="6608630" y="182034"/>
                </a:cubicBezTo>
                <a:cubicBezTo>
                  <a:pt x="6600165" y="182034"/>
                  <a:pt x="6570540" y="175486"/>
                  <a:pt x="6566307" y="175486"/>
                </a:cubicBezTo>
                <a:cubicBezTo>
                  <a:pt x="6557843" y="175486"/>
                  <a:pt x="6545146" y="172212"/>
                  <a:pt x="6536682" y="172212"/>
                </a:cubicBezTo>
                <a:cubicBezTo>
                  <a:pt x="6536664" y="172226"/>
                  <a:pt x="6532441" y="175486"/>
                  <a:pt x="6528217" y="175486"/>
                </a:cubicBezTo>
                <a:cubicBezTo>
                  <a:pt x="6519753" y="172212"/>
                  <a:pt x="6511288" y="172212"/>
                  <a:pt x="6502824" y="172212"/>
                </a:cubicBezTo>
                <a:cubicBezTo>
                  <a:pt x="6502824" y="172204"/>
                  <a:pt x="6502824" y="172055"/>
                  <a:pt x="6502824" y="168938"/>
                </a:cubicBezTo>
                <a:cubicBezTo>
                  <a:pt x="6468966" y="172212"/>
                  <a:pt x="6435108" y="175486"/>
                  <a:pt x="6401250" y="178760"/>
                </a:cubicBezTo>
                <a:cubicBezTo>
                  <a:pt x="6397018" y="175486"/>
                  <a:pt x="6392786" y="172212"/>
                  <a:pt x="6388554" y="172212"/>
                </a:cubicBezTo>
                <a:cubicBezTo>
                  <a:pt x="6388554" y="172204"/>
                  <a:pt x="6388554" y="172055"/>
                  <a:pt x="6388554" y="168938"/>
                </a:cubicBezTo>
                <a:cubicBezTo>
                  <a:pt x="6380089" y="172212"/>
                  <a:pt x="6371625" y="172212"/>
                  <a:pt x="6363160" y="175486"/>
                </a:cubicBezTo>
                <a:cubicBezTo>
                  <a:pt x="6358928" y="172212"/>
                  <a:pt x="6354696" y="172212"/>
                  <a:pt x="6350464" y="172212"/>
                </a:cubicBezTo>
                <a:cubicBezTo>
                  <a:pt x="6350464" y="172204"/>
                  <a:pt x="6350464" y="172055"/>
                  <a:pt x="6350464" y="168938"/>
                </a:cubicBezTo>
                <a:cubicBezTo>
                  <a:pt x="6341999" y="168938"/>
                  <a:pt x="6329303" y="168938"/>
                  <a:pt x="6320838" y="168938"/>
                </a:cubicBezTo>
                <a:cubicBezTo>
                  <a:pt x="6278516" y="168938"/>
                  <a:pt x="6253122" y="172212"/>
                  <a:pt x="6223497" y="182034"/>
                </a:cubicBezTo>
                <a:cubicBezTo>
                  <a:pt x="6219265" y="175486"/>
                  <a:pt x="6215032" y="175486"/>
                  <a:pt x="6210800" y="172212"/>
                </a:cubicBezTo>
                <a:lnTo>
                  <a:pt x="6204981" y="171393"/>
                </a:lnTo>
                <a:cubicBezTo>
                  <a:pt x="6204452" y="172212"/>
                  <a:pt x="6204452" y="173849"/>
                  <a:pt x="6202336" y="175486"/>
                </a:cubicBezTo>
                <a:cubicBezTo>
                  <a:pt x="6172710" y="175486"/>
                  <a:pt x="6155781" y="178760"/>
                  <a:pt x="6147317" y="165663"/>
                </a:cubicBezTo>
                <a:cubicBezTo>
                  <a:pt x="6138852" y="165663"/>
                  <a:pt x="6126155" y="165663"/>
                  <a:pt x="6113459" y="168938"/>
                </a:cubicBezTo>
                <a:cubicBezTo>
                  <a:pt x="6113459" y="168914"/>
                  <a:pt x="6113429" y="165663"/>
                  <a:pt x="6104994" y="165663"/>
                </a:cubicBezTo>
                <a:cubicBezTo>
                  <a:pt x="6104994" y="165671"/>
                  <a:pt x="6104994" y="165816"/>
                  <a:pt x="6104994" y="168938"/>
                </a:cubicBezTo>
                <a:cubicBezTo>
                  <a:pt x="6092298" y="168938"/>
                  <a:pt x="6083833" y="168938"/>
                  <a:pt x="6071136" y="168938"/>
                </a:cubicBezTo>
                <a:cubicBezTo>
                  <a:pt x="6062672" y="168938"/>
                  <a:pt x="6058440" y="168938"/>
                  <a:pt x="6054208" y="168938"/>
                </a:cubicBezTo>
                <a:cubicBezTo>
                  <a:pt x="6045743" y="172212"/>
                  <a:pt x="6037279" y="172212"/>
                  <a:pt x="6028814" y="168938"/>
                </a:cubicBezTo>
                <a:cubicBezTo>
                  <a:pt x="6020350" y="172212"/>
                  <a:pt x="6016117" y="172212"/>
                  <a:pt x="6007653" y="172212"/>
                </a:cubicBezTo>
                <a:cubicBezTo>
                  <a:pt x="6003421" y="172212"/>
                  <a:pt x="6011885" y="168938"/>
                  <a:pt x="6003421" y="168938"/>
                </a:cubicBezTo>
                <a:cubicBezTo>
                  <a:pt x="5994956" y="172212"/>
                  <a:pt x="5986492" y="172212"/>
                  <a:pt x="5978027" y="172212"/>
                </a:cubicBezTo>
                <a:cubicBezTo>
                  <a:pt x="5965331" y="178760"/>
                  <a:pt x="5944170" y="172212"/>
                  <a:pt x="5935705" y="172212"/>
                </a:cubicBezTo>
                <a:cubicBezTo>
                  <a:pt x="5927241" y="172212"/>
                  <a:pt x="5918776" y="175486"/>
                  <a:pt x="5910312" y="175486"/>
                </a:cubicBezTo>
                <a:cubicBezTo>
                  <a:pt x="5906079" y="172212"/>
                  <a:pt x="5901847" y="172212"/>
                  <a:pt x="5897615" y="172212"/>
                </a:cubicBezTo>
                <a:cubicBezTo>
                  <a:pt x="5897615" y="172204"/>
                  <a:pt x="5897615" y="172055"/>
                  <a:pt x="5897615" y="168938"/>
                </a:cubicBezTo>
                <a:cubicBezTo>
                  <a:pt x="5884918" y="168938"/>
                  <a:pt x="5872222" y="168938"/>
                  <a:pt x="5863757" y="168938"/>
                </a:cubicBezTo>
                <a:cubicBezTo>
                  <a:pt x="5851060" y="168938"/>
                  <a:pt x="5846828" y="168938"/>
                  <a:pt x="5838364" y="168938"/>
                </a:cubicBezTo>
                <a:cubicBezTo>
                  <a:pt x="5825667" y="168938"/>
                  <a:pt x="5812970" y="168938"/>
                  <a:pt x="5796041" y="168938"/>
                </a:cubicBezTo>
                <a:cubicBezTo>
                  <a:pt x="5783345" y="172212"/>
                  <a:pt x="5770648" y="172212"/>
                  <a:pt x="5757951" y="172212"/>
                </a:cubicBezTo>
                <a:cubicBezTo>
                  <a:pt x="5757951" y="172204"/>
                  <a:pt x="5757951" y="172055"/>
                  <a:pt x="5757951" y="168938"/>
                </a:cubicBezTo>
                <a:cubicBezTo>
                  <a:pt x="5753719" y="172212"/>
                  <a:pt x="5749487" y="172212"/>
                  <a:pt x="5745255" y="172212"/>
                </a:cubicBezTo>
                <a:cubicBezTo>
                  <a:pt x="5745255" y="172204"/>
                  <a:pt x="5745255" y="172055"/>
                  <a:pt x="5745255" y="168938"/>
                </a:cubicBezTo>
                <a:cubicBezTo>
                  <a:pt x="5736790" y="168938"/>
                  <a:pt x="5732558" y="168938"/>
                  <a:pt x="5728326" y="168938"/>
                </a:cubicBezTo>
                <a:cubicBezTo>
                  <a:pt x="5707165" y="172212"/>
                  <a:pt x="5686003" y="168938"/>
                  <a:pt x="5673307" y="172212"/>
                </a:cubicBezTo>
                <a:cubicBezTo>
                  <a:pt x="5673301" y="172212"/>
                  <a:pt x="5673142" y="172212"/>
                  <a:pt x="5669075" y="172212"/>
                </a:cubicBezTo>
                <a:cubicBezTo>
                  <a:pt x="5669075" y="168938"/>
                  <a:pt x="5664842" y="168938"/>
                  <a:pt x="5660610" y="165663"/>
                </a:cubicBezTo>
                <a:cubicBezTo>
                  <a:pt x="5656378" y="165663"/>
                  <a:pt x="5647913" y="165663"/>
                  <a:pt x="5639449" y="165663"/>
                </a:cubicBezTo>
                <a:cubicBezTo>
                  <a:pt x="5639449" y="165671"/>
                  <a:pt x="5639449" y="165816"/>
                  <a:pt x="5639449" y="168938"/>
                </a:cubicBezTo>
                <a:lnTo>
                  <a:pt x="5632042" y="167300"/>
                </a:lnTo>
                <a:cubicBezTo>
                  <a:pt x="5597127" y="168938"/>
                  <a:pt x="5563269" y="172212"/>
                  <a:pt x="5529411" y="178760"/>
                </a:cubicBezTo>
                <a:cubicBezTo>
                  <a:pt x="5529411" y="178769"/>
                  <a:pt x="5529411" y="178919"/>
                  <a:pt x="5529411" y="182034"/>
                </a:cubicBezTo>
                <a:cubicBezTo>
                  <a:pt x="5525179" y="178760"/>
                  <a:pt x="5520946" y="178760"/>
                  <a:pt x="5516714" y="178760"/>
                </a:cubicBezTo>
                <a:cubicBezTo>
                  <a:pt x="5495553" y="175486"/>
                  <a:pt x="5470160" y="175486"/>
                  <a:pt x="5444766" y="175486"/>
                </a:cubicBezTo>
                <a:cubicBezTo>
                  <a:pt x="5415141" y="172212"/>
                  <a:pt x="5377051" y="175486"/>
                  <a:pt x="5343193" y="172212"/>
                </a:cubicBezTo>
                <a:cubicBezTo>
                  <a:pt x="5343193" y="175486"/>
                  <a:pt x="5343193" y="175486"/>
                  <a:pt x="5343193" y="178760"/>
                </a:cubicBezTo>
                <a:cubicBezTo>
                  <a:pt x="5334728" y="175486"/>
                  <a:pt x="5326264" y="172212"/>
                  <a:pt x="5313567" y="175486"/>
                </a:cubicBezTo>
                <a:cubicBezTo>
                  <a:pt x="5313567" y="175511"/>
                  <a:pt x="5313536" y="178760"/>
                  <a:pt x="5305103" y="178760"/>
                </a:cubicBezTo>
                <a:cubicBezTo>
                  <a:pt x="5305103" y="175486"/>
                  <a:pt x="5300870" y="175486"/>
                  <a:pt x="5300870" y="172212"/>
                </a:cubicBezTo>
                <a:cubicBezTo>
                  <a:pt x="5296638" y="172212"/>
                  <a:pt x="5296638" y="172212"/>
                  <a:pt x="5292406" y="172212"/>
                </a:cubicBezTo>
                <a:cubicBezTo>
                  <a:pt x="5292406" y="172204"/>
                  <a:pt x="5292406" y="172055"/>
                  <a:pt x="5292406" y="168938"/>
                </a:cubicBezTo>
                <a:cubicBezTo>
                  <a:pt x="5271245" y="168938"/>
                  <a:pt x="5250084" y="168938"/>
                  <a:pt x="5233155" y="168938"/>
                </a:cubicBezTo>
                <a:cubicBezTo>
                  <a:pt x="5224690" y="172212"/>
                  <a:pt x="5216226" y="172212"/>
                  <a:pt x="5207761" y="172212"/>
                </a:cubicBezTo>
                <a:cubicBezTo>
                  <a:pt x="5203529" y="175486"/>
                  <a:pt x="5195065" y="175486"/>
                  <a:pt x="5186600" y="175486"/>
                </a:cubicBezTo>
                <a:cubicBezTo>
                  <a:pt x="5178136" y="178760"/>
                  <a:pt x="5173903" y="175486"/>
                  <a:pt x="5169671" y="175486"/>
                </a:cubicBezTo>
                <a:lnTo>
                  <a:pt x="5152742" y="178760"/>
                </a:lnTo>
                <a:cubicBezTo>
                  <a:pt x="5152742" y="178769"/>
                  <a:pt x="5152742" y="178919"/>
                  <a:pt x="5152742" y="182034"/>
                </a:cubicBezTo>
                <a:cubicBezTo>
                  <a:pt x="5144278" y="178760"/>
                  <a:pt x="5140046" y="178760"/>
                  <a:pt x="5135813" y="178760"/>
                </a:cubicBezTo>
                <a:cubicBezTo>
                  <a:pt x="5131581" y="175486"/>
                  <a:pt x="5127349" y="175486"/>
                  <a:pt x="5123117" y="175486"/>
                </a:cubicBezTo>
                <a:cubicBezTo>
                  <a:pt x="5114652" y="172212"/>
                  <a:pt x="5080794" y="182034"/>
                  <a:pt x="5063865" y="175486"/>
                </a:cubicBezTo>
                <a:cubicBezTo>
                  <a:pt x="5059633" y="172212"/>
                  <a:pt x="5059633" y="172212"/>
                  <a:pt x="5059633" y="168938"/>
                </a:cubicBezTo>
                <a:cubicBezTo>
                  <a:pt x="5034240" y="168938"/>
                  <a:pt x="5008846" y="168938"/>
                  <a:pt x="4983453" y="168938"/>
                </a:cubicBezTo>
                <a:cubicBezTo>
                  <a:pt x="4979221" y="172212"/>
                  <a:pt x="4958060" y="175486"/>
                  <a:pt x="4949595" y="175486"/>
                </a:cubicBezTo>
                <a:cubicBezTo>
                  <a:pt x="4945363" y="172212"/>
                  <a:pt x="4941131" y="172212"/>
                  <a:pt x="4936899" y="172212"/>
                </a:cubicBezTo>
                <a:cubicBezTo>
                  <a:pt x="4936899" y="172204"/>
                  <a:pt x="4936899" y="172055"/>
                  <a:pt x="4936899" y="168938"/>
                </a:cubicBezTo>
                <a:lnTo>
                  <a:pt x="4915737" y="168938"/>
                </a:lnTo>
                <a:lnTo>
                  <a:pt x="4908331" y="167710"/>
                </a:lnTo>
                <a:cubicBezTo>
                  <a:pt x="4886112" y="168938"/>
                  <a:pt x="4869183" y="168938"/>
                  <a:pt x="4852254" y="168938"/>
                </a:cubicBezTo>
                <a:cubicBezTo>
                  <a:pt x="4852250" y="172212"/>
                  <a:pt x="4852128" y="172212"/>
                  <a:pt x="4848022" y="172212"/>
                </a:cubicBezTo>
                <a:cubicBezTo>
                  <a:pt x="4848022" y="172204"/>
                  <a:pt x="4848022" y="172055"/>
                  <a:pt x="4848022" y="168938"/>
                </a:cubicBezTo>
                <a:lnTo>
                  <a:pt x="4831093" y="168938"/>
                </a:lnTo>
                <a:cubicBezTo>
                  <a:pt x="4822628" y="165663"/>
                  <a:pt x="4818396" y="172212"/>
                  <a:pt x="4814164" y="168938"/>
                </a:cubicBezTo>
                <a:lnTo>
                  <a:pt x="4806757" y="168938"/>
                </a:lnTo>
                <a:cubicBezTo>
                  <a:pt x="4788770" y="168938"/>
                  <a:pt x="4771842" y="168938"/>
                  <a:pt x="4759145" y="168938"/>
                </a:cubicBezTo>
                <a:cubicBezTo>
                  <a:pt x="4746448" y="172212"/>
                  <a:pt x="4729519" y="172212"/>
                  <a:pt x="4716823" y="172212"/>
                </a:cubicBezTo>
                <a:cubicBezTo>
                  <a:pt x="4708358" y="175486"/>
                  <a:pt x="4695661" y="178760"/>
                  <a:pt x="4682965" y="178760"/>
                </a:cubicBezTo>
                <a:cubicBezTo>
                  <a:pt x="4681907" y="173849"/>
                  <a:pt x="4680848" y="173849"/>
                  <a:pt x="4678732" y="172212"/>
                </a:cubicBezTo>
                <a:cubicBezTo>
                  <a:pt x="4670268" y="168938"/>
                  <a:pt x="4627946" y="168938"/>
                  <a:pt x="4611017" y="168938"/>
                </a:cubicBezTo>
                <a:cubicBezTo>
                  <a:pt x="4606785" y="168938"/>
                  <a:pt x="4606785" y="168938"/>
                  <a:pt x="4606785" y="168938"/>
                </a:cubicBezTo>
                <a:cubicBezTo>
                  <a:pt x="4594088" y="168938"/>
                  <a:pt x="4581391" y="168938"/>
                  <a:pt x="4568694" y="168938"/>
                </a:cubicBezTo>
                <a:cubicBezTo>
                  <a:pt x="4568690" y="168938"/>
                  <a:pt x="4568552" y="168938"/>
                  <a:pt x="4564462" y="168938"/>
                </a:cubicBezTo>
                <a:cubicBezTo>
                  <a:pt x="4547533" y="172212"/>
                  <a:pt x="4530604" y="172212"/>
                  <a:pt x="4509443" y="175486"/>
                </a:cubicBezTo>
                <a:cubicBezTo>
                  <a:pt x="4505211" y="172212"/>
                  <a:pt x="4505211" y="172212"/>
                  <a:pt x="4500979" y="172212"/>
                </a:cubicBezTo>
                <a:cubicBezTo>
                  <a:pt x="4500979" y="172204"/>
                  <a:pt x="4500979" y="172055"/>
                  <a:pt x="4500979" y="168938"/>
                </a:cubicBezTo>
                <a:cubicBezTo>
                  <a:pt x="4492514" y="172212"/>
                  <a:pt x="4488282" y="172212"/>
                  <a:pt x="4479818" y="172212"/>
                </a:cubicBezTo>
                <a:cubicBezTo>
                  <a:pt x="4479818" y="172204"/>
                  <a:pt x="4479818" y="172055"/>
                  <a:pt x="4479818" y="168938"/>
                </a:cubicBezTo>
                <a:cubicBezTo>
                  <a:pt x="4458656" y="172212"/>
                  <a:pt x="4437495" y="172212"/>
                  <a:pt x="4420566" y="175486"/>
                </a:cubicBezTo>
                <a:cubicBezTo>
                  <a:pt x="4412102" y="178760"/>
                  <a:pt x="4407870" y="175486"/>
                  <a:pt x="4403637" y="175486"/>
                </a:cubicBezTo>
                <a:cubicBezTo>
                  <a:pt x="4386709" y="178760"/>
                  <a:pt x="4369780" y="178760"/>
                  <a:pt x="4348618" y="178760"/>
                </a:cubicBezTo>
                <a:cubicBezTo>
                  <a:pt x="4340154" y="175486"/>
                  <a:pt x="4331690" y="178760"/>
                  <a:pt x="4323225" y="178760"/>
                </a:cubicBezTo>
                <a:cubicBezTo>
                  <a:pt x="4318993" y="175486"/>
                  <a:pt x="4318993" y="178760"/>
                  <a:pt x="4314761" y="178760"/>
                </a:cubicBezTo>
                <a:cubicBezTo>
                  <a:pt x="4302064" y="175486"/>
                  <a:pt x="4293599" y="175486"/>
                  <a:pt x="4285135" y="175486"/>
                </a:cubicBezTo>
                <a:cubicBezTo>
                  <a:pt x="4280903" y="178760"/>
                  <a:pt x="4276671" y="175486"/>
                  <a:pt x="4272438" y="175486"/>
                </a:cubicBezTo>
                <a:cubicBezTo>
                  <a:pt x="4263974" y="178760"/>
                  <a:pt x="4259742" y="175486"/>
                  <a:pt x="4251277" y="175486"/>
                </a:cubicBezTo>
                <a:cubicBezTo>
                  <a:pt x="4251267" y="178760"/>
                  <a:pt x="4247040" y="178760"/>
                  <a:pt x="4242813" y="178760"/>
                </a:cubicBezTo>
                <a:cubicBezTo>
                  <a:pt x="4242813" y="178767"/>
                  <a:pt x="4242813" y="178906"/>
                  <a:pt x="4242813" y="182034"/>
                </a:cubicBezTo>
                <a:cubicBezTo>
                  <a:pt x="4242809" y="182034"/>
                  <a:pt x="4242675" y="182034"/>
                  <a:pt x="4238580" y="182034"/>
                </a:cubicBezTo>
                <a:cubicBezTo>
                  <a:pt x="4234348" y="178760"/>
                  <a:pt x="4230116" y="178760"/>
                  <a:pt x="4221652" y="178760"/>
                </a:cubicBezTo>
                <a:cubicBezTo>
                  <a:pt x="4221652" y="178732"/>
                  <a:pt x="4221633" y="172212"/>
                  <a:pt x="4213187" y="172212"/>
                </a:cubicBezTo>
                <a:cubicBezTo>
                  <a:pt x="4204723" y="175486"/>
                  <a:pt x="4200490" y="172212"/>
                  <a:pt x="4196258" y="172212"/>
                </a:cubicBezTo>
                <a:cubicBezTo>
                  <a:pt x="4192026" y="175486"/>
                  <a:pt x="4187794" y="175486"/>
                  <a:pt x="4183561" y="175486"/>
                </a:cubicBezTo>
                <a:cubicBezTo>
                  <a:pt x="4179329" y="178760"/>
                  <a:pt x="4175097" y="175486"/>
                  <a:pt x="4170865" y="175486"/>
                </a:cubicBezTo>
                <a:cubicBezTo>
                  <a:pt x="4166632" y="178760"/>
                  <a:pt x="4166632" y="178760"/>
                  <a:pt x="4162400" y="178760"/>
                </a:cubicBezTo>
                <a:cubicBezTo>
                  <a:pt x="4162400" y="178767"/>
                  <a:pt x="4162400" y="178906"/>
                  <a:pt x="4162400" y="182034"/>
                </a:cubicBezTo>
                <a:lnTo>
                  <a:pt x="4150762" y="180397"/>
                </a:lnTo>
                <a:lnTo>
                  <a:pt x="4128542" y="178760"/>
                </a:lnTo>
                <a:cubicBezTo>
                  <a:pt x="4120078" y="162389"/>
                  <a:pt x="4081988" y="178760"/>
                  <a:pt x="4048130" y="172212"/>
                </a:cubicBezTo>
                <a:cubicBezTo>
                  <a:pt x="4048130" y="172206"/>
                  <a:pt x="4048130" y="172065"/>
                  <a:pt x="4048130" y="168938"/>
                </a:cubicBezTo>
                <a:cubicBezTo>
                  <a:pt x="4035433" y="168938"/>
                  <a:pt x="4026969" y="168938"/>
                  <a:pt x="4014272" y="168938"/>
                </a:cubicBezTo>
                <a:cubicBezTo>
                  <a:pt x="4012156" y="172212"/>
                  <a:pt x="4012156" y="172212"/>
                  <a:pt x="4010040" y="172212"/>
                </a:cubicBezTo>
                <a:cubicBezTo>
                  <a:pt x="4010040" y="172208"/>
                  <a:pt x="4010040" y="172094"/>
                  <a:pt x="4010040" y="168938"/>
                </a:cubicBezTo>
                <a:cubicBezTo>
                  <a:pt x="3980414" y="172212"/>
                  <a:pt x="3955021" y="172212"/>
                  <a:pt x="3925395" y="172212"/>
                </a:cubicBezTo>
                <a:cubicBezTo>
                  <a:pt x="3925377" y="175486"/>
                  <a:pt x="3921154" y="175486"/>
                  <a:pt x="3916931" y="175486"/>
                </a:cubicBezTo>
                <a:cubicBezTo>
                  <a:pt x="3912699" y="178760"/>
                  <a:pt x="3908466" y="175486"/>
                  <a:pt x="3904234" y="175486"/>
                </a:cubicBezTo>
                <a:cubicBezTo>
                  <a:pt x="3904214" y="178760"/>
                  <a:pt x="3899992" y="178760"/>
                  <a:pt x="3895770" y="178760"/>
                </a:cubicBezTo>
                <a:cubicBezTo>
                  <a:pt x="3895770" y="178765"/>
                  <a:pt x="3895770" y="178881"/>
                  <a:pt x="3895770" y="182034"/>
                </a:cubicBezTo>
                <a:cubicBezTo>
                  <a:pt x="3895764" y="182034"/>
                  <a:pt x="3895614" y="182034"/>
                  <a:pt x="3891537" y="182034"/>
                </a:cubicBezTo>
                <a:cubicBezTo>
                  <a:pt x="3883073" y="188583"/>
                  <a:pt x="3900002" y="188583"/>
                  <a:pt x="3878841" y="191857"/>
                </a:cubicBezTo>
                <a:cubicBezTo>
                  <a:pt x="3878841" y="188583"/>
                  <a:pt x="3874608" y="185309"/>
                  <a:pt x="3874608" y="182034"/>
                </a:cubicBezTo>
                <a:cubicBezTo>
                  <a:pt x="3857680" y="182034"/>
                  <a:pt x="3844983" y="175486"/>
                  <a:pt x="3832286" y="172212"/>
                </a:cubicBezTo>
                <a:cubicBezTo>
                  <a:pt x="3828054" y="172212"/>
                  <a:pt x="3823822" y="175486"/>
                  <a:pt x="3819589" y="175486"/>
                </a:cubicBezTo>
                <a:cubicBezTo>
                  <a:pt x="3806893" y="172212"/>
                  <a:pt x="3785732" y="165663"/>
                  <a:pt x="3764570" y="168938"/>
                </a:cubicBezTo>
                <a:cubicBezTo>
                  <a:pt x="3760338" y="172212"/>
                  <a:pt x="3756106" y="172212"/>
                  <a:pt x="3751874" y="168938"/>
                </a:cubicBezTo>
                <a:cubicBezTo>
                  <a:pt x="3751874" y="172212"/>
                  <a:pt x="3751874" y="172212"/>
                  <a:pt x="3747642" y="175486"/>
                </a:cubicBezTo>
                <a:cubicBezTo>
                  <a:pt x="3743409" y="175486"/>
                  <a:pt x="3739177" y="178760"/>
                  <a:pt x="3730713" y="178760"/>
                </a:cubicBezTo>
                <a:cubicBezTo>
                  <a:pt x="3730713" y="178765"/>
                  <a:pt x="3730713" y="178881"/>
                  <a:pt x="3730713" y="182034"/>
                </a:cubicBezTo>
                <a:cubicBezTo>
                  <a:pt x="3726480" y="182034"/>
                  <a:pt x="3718016" y="175486"/>
                  <a:pt x="3709551" y="178760"/>
                </a:cubicBezTo>
                <a:lnTo>
                  <a:pt x="3705319" y="182034"/>
                </a:lnTo>
                <a:cubicBezTo>
                  <a:pt x="3696855" y="182034"/>
                  <a:pt x="3688390" y="182034"/>
                  <a:pt x="3679926" y="182034"/>
                </a:cubicBezTo>
                <a:cubicBezTo>
                  <a:pt x="3662997" y="178760"/>
                  <a:pt x="3646068" y="178760"/>
                  <a:pt x="3633371" y="178760"/>
                </a:cubicBezTo>
                <a:cubicBezTo>
                  <a:pt x="3633371" y="178765"/>
                  <a:pt x="3633371" y="178881"/>
                  <a:pt x="3633371" y="182034"/>
                </a:cubicBezTo>
                <a:lnTo>
                  <a:pt x="3624907" y="182034"/>
                </a:lnTo>
                <a:cubicBezTo>
                  <a:pt x="3620675" y="182034"/>
                  <a:pt x="3620675" y="185309"/>
                  <a:pt x="3612210" y="185309"/>
                </a:cubicBezTo>
                <a:cubicBezTo>
                  <a:pt x="3607978" y="178760"/>
                  <a:pt x="3603746" y="178760"/>
                  <a:pt x="3599513" y="178760"/>
                </a:cubicBezTo>
                <a:cubicBezTo>
                  <a:pt x="3595281" y="175486"/>
                  <a:pt x="3591049" y="178760"/>
                  <a:pt x="3586817" y="178760"/>
                </a:cubicBezTo>
                <a:cubicBezTo>
                  <a:pt x="3586817" y="175486"/>
                  <a:pt x="3586817" y="175486"/>
                  <a:pt x="3582585" y="172212"/>
                </a:cubicBezTo>
                <a:cubicBezTo>
                  <a:pt x="3574120" y="172212"/>
                  <a:pt x="3574120" y="175486"/>
                  <a:pt x="3569888" y="178760"/>
                </a:cubicBezTo>
                <a:lnTo>
                  <a:pt x="3565656" y="175486"/>
                </a:lnTo>
                <a:cubicBezTo>
                  <a:pt x="3557191" y="175486"/>
                  <a:pt x="3548727" y="175486"/>
                  <a:pt x="3540262" y="175486"/>
                </a:cubicBezTo>
                <a:cubicBezTo>
                  <a:pt x="3527566" y="172212"/>
                  <a:pt x="3502172" y="178760"/>
                  <a:pt x="3485243" y="175486"/>
                </a:cubicBezTo>
                <a:lnTo>
                  <a:pt x="3476779" y="168938"/>
                </a:lnTo>
                <a:cubicBezTo>
                  <a:pt x="3468314" y="168938"/>
                  <a:pt x="3464082" y="168938"/>
                  <a:pt x="3459850" y="168938"/>
                </a:cubicBezTo>
                <a:cubicBezTo>
                  <a:pt x="3442921" y="168938"/>
                  <a:pt x="3425992" y="172212"/>
                  <a:pt x="3409063" y="172212"/>
                </a:cubicBezTo>
                <a:cubicBezTo>
                  <a:pt x="3409063" y="172208"/>
                  <a:pt x="3409063" y="172094"/>
                  <a:pt x="3409063" y="168938"/>
                </a:cubicBezTo>
                <a:cubicBezTo>
                  <a:pt x="3409056" y="168938"/>
                  <a:pt x="3408890" y="168938"/>
                  <a:pt x="3404831" y="168938"/>
                </a:cubicBezTo>
                <a:cubicBezTo>
                  <a:pt x="3404831" y="172212"/>
                  <a:pt x="3400599" y="172212"/>
                  <a:pt x="3400599" y="175486"/>
                </a:cubicBezTo>
                <a:cubicBezTo>
                  <a:pt x="3396366" y="175486"/>
                  <a:pt x="3392134" y="175486"/>
                  <a:pt x="3387902" y="175486"/>
                </a:cubicBezTo>
                <a:cubicBezTo>
                  <a:pt x="3379437" y="178760"/>
                  <a:pt x="3370973" y="175486"/>
                  <a:pt x="3362509" y="175486"/>
                </a:cubicBezTo>
                <a:cubicBezTo>
                  <a:pt x="3354044" y="175486"/>
                  <a:pt x="3349812" y="175486"/>
                  <a:pt x="3345580" y="175486"/>
                </a:cubicBezTo>
                <a:cubicBezTo>
                  <a:pt x="3328651" y="175486"/>
                  <a:pt x="3311722" y="175486"/>
                  <a:pt x="3294793" y="178760"/>
                </a:cubicBezTo>
                <a:cubicBezTo>
                  <a:pt x="3294793" y="175486"/>
                  <a:pt x="3294793" y="175486"/>
                  <a:pt x="3294793" y="172212"/>
                </a:cubicBezTo>
                <a:cubicBezTo>
                  <a:pt x="3290561" y="172212"/>
                  <a:pt x="3282096" y="175486"/>
                  <a:pt x="3273632" y="175486"/>
                </a:cubicBezTo>
                <a:cubicBezTo>
                  <a:pt x="3269399" y="178760"/>
                  <a:pt x="3260935" y="175486"/>
                  <a:pt x="3252471" y="175486"/>
                </a:cubicBezTo>
                <a:cubicBezTo>
                  <a:pt x="3244006" y="172212"/>
                  <a:pt x="3222845" y="175486"/>
                  <a:pt x="3222845" y="175486"/>
                </a:cubicBezTo>
                <a:cubicBezTo>
                  <a:pt x="3218613" y="172212"/>
                  <a:pt x="3218613" y="172212"/>
                  <a:pt x="3214380" y="172212"/>
                </a:cubicBezTo>
                <a:cubicBezTo>
                  <a:pt x="3214380" y="172208"/>
                  <a:pt x="3214380" y="172094"/>
                  <a:pt x="3214380" y="168938"/>
                </a:cubicBezTo>
                <a:cubicBezTo>
                  <a:pt x="3201684" y="168938"/>
                  <a:pt x="3193219" y="168938"/>
                  <a:pt x="3180523" y="168938"/>
                </a:cubicBezTo>
                <a:cubicBezTo>
                  <a:pt x="3172058" y="168938"/>
                  <a:pt x="3180523" y="172212"/>
                  <a:pt x="3176290" y="168938"/>
                </a:cubicBezTo>
                <a:lnTo>
                  <a:pt x="3155129" y="168938"/>
                </a:lnTo>
                <a:cubicBezTo>
                  <a:pt x="3142432" y="165663"/>
                  <a:pt x="3125504" y="165663"/>
                  <a:pt x="3112807" y="168938"/>
                </a:cubicBezTo>
                <a:cubicBezTo>
                  <a:pt x="3104342" y="165663"/>
                  <a:pt x="3095878" y="165663"/>
                  <a:pt x="3087413" y="168938"/>
                </a:cubicBezTo>
                <a:cubicBezTo>
                  <a:pt x="3074717" y="168938"/>
                  <a:pt x="3066252" y="168938"/>
                  <a:pt x="3053556" y="168938"/>
                </a:cubicBezTo>
                <a:cubicBezTo>
                  <a:pt x="3049323" y="172212"/>
                  <a:pt x="3045091" y="172212"/>
                  <a:pt x="3040859" y="168938"/>
                </a:cubicBezTo>
                <a:cubicBezTo>
                  <a:pt x="3040859" y="172212"/>
                  <a:pt x="3036627" y="172212"/>
                  <a:pt x="3036627" y="175486"/>
                </a:cubicBezTo>
                <a:cubicBezTo>
                  <a:pt x="3032394" y="175486"/>
                  <a:pt x="3028162" y="172212"/>
                  <a:pt x="3023930" y="172212"/>
                </a:cubicBezTo>
                <a:cubicBezTo>
                  <a:pt x="3019698" y="175486"/>
                  <a:pt x="3019698" y="175486"/>
                  <a:pt x="3019698" y="178760"/>
                </a:cubicBezTo>
                <a:cubicBezTo>
                  <a:pt x="3015466" y="178760"/>
                  <a:pt x="3011233" y="175486"/>
                  <a:pt x="3007001" y="175486"/>
                </a:cubicBezTo>
                <a:cubicBezTo>
                  <a:pt x="3002769" y="175486"/>
                  <a:pt x="3002769" y="178760"/>
                  <a:pt x="2998537" y="178760"/>
                </a:cubicBezTo>
                <a:cubicBezTo>
                  <a:pt x="2994304" y="178760"/>
                  <a:pt x="2994304" y="175486"/>
                  <a:pt x="2990072" y="175486"/>
                </a:cubicBezTo>
                <a:cubicBezTo>
                  <a:pt x="2986898" y="177942"/>
                  <a:pt x="2987956" y="178760"/>
                  <a:pt x="2985840" y="178760"/>
                </a:cubicBezTo>
                <a:cubicBezTo>
                  <a:pt x="2982666" y="176305"/>
                  <a:pt x="2983724" y="175486"/>
                  <a:pt x="2981608" y="175486"/>
                </a:cubicBezTo>
                <a:cubicBezTo>
                  <a:pt x="2977375" y="175486"/>
                  <a:pt x="2977375" y="178760"/>
                  <a:pt x="2968911" y="178760"/>
                </a:cubicBezTo>
                <a:cubicBezTo>
                  <a:pt x="2968911" y="178737"/>
                  <a:pt x="2968881" y="175486"/>
                  <a:pt x="2960447" y="175486"/>
                </a:cubicBezTo>
                <a:cubicBezTo>
                  <a:pt x="2956214" y="178760"/>
                  <a:pt x="2947750" y="178760"/>
                  <a:pt x="2939285" y="178760"/>
                </a:cubicBezTo>
                <a:cubicBezTo>
                  <a:pt x="2930821" y="175486"/>
                  <a:pt x="2922356" y="175486"/>
                  <a:pt x="2913892" y="175486"/>
                </a:cubicBezTo>
                <a:cubicBezTo>
                  <a:pt x="2909660" y="172212"/>
                  <a:pt x="2909660" y="175486"/>
                  <a:pt x="2905428" y="175486"/>
                </a:cubicBezTo>
                <a:cubicBezTo>
                  <a:pt x="2892731" y="168938"/>
                  <a:pt x="2888499" y="172212"/>
                  <a:pt x="2880034" y="172212"/>
                </a:cubicBezTo>
                <a:cubicBezTo>
                  <a:pt x="2863105" y="168938"/>
                  <a:pt x="2846176" y="168938"/>
                  <a:pt x="2833480" y="168938"/>
                </a:cubicBezTo>
                <a:cubicBezTo>
                  <a:pt x="2825015" y="172212"/>
                  <a:pt x="2816551" y="172212"/>
                  <a:pt x="2808086" y="172212"/>
                </a:cubicBezTo>
                <a:cubicBezTo>
                  <a:pt x="2808082" y="175486"/>
                  <a:pt x="2807961" y="175486"/>
                  <a:pt x="2803854" y="175486"/>
                </a:cubicBezTo>
                <a:cubicBezTo>
                  <a:pt x="2799622" y="172212"/>
                  <a:pt x="2791157" y="172212"/>
                  <a:pt x="2782693" y="172212"/>
                </a:cubicBezTo>
                <a:cubicBezTo>
                  <a:pt x="2782693" y="172192"/>
                  <a:pt x="2782680" y="168938"/>
                  <a:pt x="2778461" y="168938"/>
                </a:cubicBezTo>
                <a:cubicBezTo>
                  <a:pt x="2748835" y="168938"/>
                  <a:pt x="2723442" y="172212"/>
                  <a:pt x="2693816" y="172212"/>
                </a:cubicBezTo>
                <a:cubicBezTo>
                  <a:pt x="2693816" y="172208"/>
                  <a:pt x="2693816" y="172094"/>
                  <a:pt x="2693816" y="168938"/>
                </a:cubicBezTo>
                <a:cubicBezTo>
                  <a:pt x="2681119" y="172212"/>
                  <a:pt x="2664190" y="172212"/>
                  <a:pt x="2647261" y="168938"/>
                </a:cubicBezTo>
                <a:cubicBezTo>
                  <a:pt x="2647261" y="168916"/>
                  <a:pt x="2647233" y="165674"/>
                  <a:pt x="2638797" y="168938"/>
                </a:cubicBezTo>
                <a:cubicBezTo>
                  <a:pt x="2638797" y="168961"/>
                  <a:pt x="2638782" y="172212"/>
                  <a:pt x="2634565" y="172212"/>
                </a:cubicBezTo>
                <a:cubicBezTo>
                  <a:pt x="2630333" y="172212"/>
                  <a:pt x="2626100" y="172212"/>
                  <a:pt x="2617636" y="168938"/>
                </a:cubicBezTo>
                <a:cubicBezTo>
                  <a:pt x="2617636" y="172212"/>
                  <a:pt x="2617636" y="172212"/>
                  <a:pt x="2613404" y="175486"/>
                </a:cubicBezTo>
                <a:cubicBezTo>
                  <a:pt x="2613392" y="175477"/>
                  <a:pt x="2609165" y="172212"/>
                  <a:pt x="2604939" y="172212"/>
                </a:cubicBezTo>
                <a:cubicBezTo>
                  <a:pt x="2596475" y="172212"/>
                  <a:pt x="2592242" y="175486"/>
                  <a:pt x="2583778" y="175486"/>
                </a:cubicBezTo>
                <a:cubicBezTo>
                  <a:pt x="2571081" y="175486"/>
                  <a:pt x="2558385" y="175486"/>
                  <a:pt x="2549920" y="175486"/>
                </a:cubicBezTo>
                <a:cubicBezTo>
                  <a:pt x="2541456" y="178760"/>
                  <a:pt x="2532991" y="178760"/>
                  <a:pt x="2524527" y="178760"/>
                </a:cubicBezTo>
                <a:cubicBezTo>
                  <a:pt x="2524527" y="178765"/>
                  <a:pt x="2524527" y="178881"/>
                  <a:pt x="2524527" y="182034"/>
                </a:cubicBezTo>
                <a:lnTo>
                  <a:pt x="2503366" y="178760"/>
                </a:lnTo>
                <a:cubicBezTo>
                  <a:pt x="2499133" y="178760"/>
                  <a:pt x="2499133" y="182034"/>
                  <a:pt x="2494901" y="182034"/>
                </a:cubicBezTo>
                <a:cubicBezTo>
                  <a:pt x="2494894" y="182034"/>
                  <a:pt x="2494727" y="182034"/>
                  <a:pt x="2490669" y="182034"/>
                </a:cubicBezTo>
                <a:cubicBezTo>
                  <a:pt x="2486437" y="182034"/>
                  <a:pt x="2482204" y="182034"/>
                  <a:pt x="2473740" y="182034"/>
                </a:cubicBezTo>
                <a:cubicBezTo>
                  <a:pt x="2473735" y="178760"/>
                  <a:pt x="2473591" y="178760"/>
                  <a:pt x="2469508" y="178760"/>
                </a:cubicBezTo>
                <a:cubicBezTo>
                  <a:pt x="2469508" y="178765"/>
                  <a:pt x="2469508" y="178881"/>
                  <a:pt x="2469508" y="182034"/>
                </a:cubicBezTo>
                <a:cubicBezTo>
                  <a:pt x="2456811" y="178760"/>
                  <a:pt x="2439882" y="178760"/>
                  <a:pt x="2427185" y="178760"/>
                </a:cubicBezTo>
                <a:cubicBezTo>
                  <a:pt x="2418721" y="175486"/>
                  <a:pt x="2414489" y="175486"/>
                  <a:pt x="2406024" y="175486"/>
                </a:cubicBezTo>
                <a:cubicBezTo>
                  <a:pt x="2406008" y="175473"/>
                  <a:pt x="2401784" y="172206"/>
                  <a:pt x="2397560" y="168938"/>
                </a:cubicBezTo>
                <a:lnTo>
                  <a:pt x="2389095" y="168938"/>
                </a:lnTo>
                <a:cubicBezTo>
                  <a:pt x="2384863" y="172212"/>
                  <a:pt x="2384863" y="172212"/>
                  <a:pt x="2384863" y="175486"/>
                </a:cubicBezTo>
                <a:cubicBezTo>
                  <a:pt x="2384816" y="175474"/>
                  <a:pt x="2372151" y="172212"/>
                  <a:pt x="2363702" y="172212"/>
                </a:cubicBezTo>
                <a:cubicBezTo>
                  <a:pt x="2355238" y="175486"/>
                  <a:pt x="2351005" y="172212"/>
                  <a:pt x="2346773" y="172212"/>
                </a:cubicBezTo>
                <a:cubicBezTo>
                  <a:pt x="2334076" y="175486"/>
                  <a:pt x="2325612" y="175486"/>
                  <a:pt x="2317147" y="175486"/>
                </a:cubicBezTo>
                <a:cubicBezTo>
                  <a:pt x="2317142" y="178760"/>
                  <a:pt x="2316998" y="178760"/>
                  <a:pt x="2312915" y="178760"/>
                </a:cubicBezTo>
                <a:cubicBezTo>
                  <a:pt x="2312915" y="175486"/>
                  <a:pt x="2312915" y="175486"/>
                  <a:pt x="2304451" y="175486"/>
                </a:cubicBezTo>
                <a:cubicBezTo>
                  <a:pt x="2304451" y="175509"/>
                  <a:pt x="2304422" y="178760"/>
                  <a:pt x="2295986" y="178760"/>
                </a:cubicBezTo>
                <a:cubicBezTo>
                  <a:pt x="2291754" y="175486"/>
                  <a:pt x="2291754" y="178760"/>
                  <a:pt x="2287522" y="182034"/>
                </a:cubicBezTo>
                <a:cubicBezTo>
                  <a:pt x="2283290" y="182034"/>
                  <a:pt x="2279057" y="182034"/>
                  <a:pt x="2274825" y="182034"/>
                </a:cubicBezTo>
                <a:cubicBezTo>
                  <a:pt x="2270593" y="188583"/>
                  <a:pt x="2274825" y="185309"/>
                  <a:pt x="2262128" y="188583"/>
                </a:cubicBezTo>
                <a:cubicBezTo>
                  <a:pt x="2262128" y="185309"/>
                  <a:pt x="2262128" y="182034"/>
                  <a:pt x="2262128" y="178760"/>
                </a:cubicBezTo>
                <a:lnTo>
                  <a:pt x="2245200" y="175486"/>
                </a:lnTo>
                <a:lnTo>
                  <a:pt x="2224038" y="178760"/>
                </a:lnTo>
                <a:cubicBezTo>
                  <a:pt x="2224015" y="178743"/>
                  <a:pt x="2219783" y="175486"/>
                  <a:pt x="2211342" y="175486"/>
                </a:cubicBezTo>
                <a:cubicBezTo>
                  <a:pt x="2194413" y="178760"/>
                  <a:pt x="2185948" y="175486"/>
                  <a:pt x="2173252" y="175486"/>
                </a:cubicBezTo>
                <a:cubicBezTo>
                  <a:pt x="2164787" y="175486"/>
                  <a:pt x="2143626" y="182034"/>
                  <a:pt x="2126697" y="182034"/>
                </a:cubicBezTo>
                <a:lnTo>
                  <a:pt x="2109768" y="178760"/>
                </a:lnTo>
                <a:lnTo>
                  <a:pt x="2092839" y="172212"/>
                </a:lnTo>
                <a:cubicBezTo>
                  <a:pt x="2092839" y="172208"/>
                  <a:pt x="2092839" y="172094"/>
                  <a:pt x="2092839" y="168938"/>
                </a:cubicBezTo>
                <a:cubicBezTo>
                  <a:pt x="2084375" y="168938"/>
                  <a:pt x="2071678" y="168938"/>
                  <a:pt x="2063214" y="168938"/>
                </a:cubicBezTo>
                <a:cubicBezTo>
                  <a:pt x="2050517" y="175486"/>
                  <a:pt x="2020891" y="168938"/>
                  <a:pt x="2020891" y="168938"/>
                </a:cubicBezTo>
                <a:cubicBezTo>
                  <a:pt x="2016659" y="172212"/>
                  <a:pt x="2016659" y="172212"/>
                  <a:pt x="2012427" y="175486"/>
                </a:cubicBezTo>
                <a:cubicBezTo>
                  <a:pt x="2008194" y="175486"/>
                  <a:pt x="1999730" y="175486"/>
                  <a:pt x="1991266" y="175486"/>
                </a:cubicBezTo>
                <a:cubicBezTo>
                  <a:pt x="1987033" y="178760"/>
                  <a:pt x="1982801" y="175486"/>
                  <a:pt x="1974337" y="175486"/>
                </a:cubicBezTo>
                <a:lnTo>
                  <a:pt x="1957408" y="178760"/>
                </a:lnTo>
                <a:cubicBezTo>
                  <a:pt x="1948943" y="178760"/>
                  <a:pt x="1940479" y="178760"/>
                  <a:pt x="1932014" y="182034"/>
                </a:cubicBezTo>
                <a:cubicBezTo>
                  <a:pt x="1923550" y="178760"/>
                  <a:pt x="1910853" y="185309"/>
                  <a:pt x="1898157" y="182034"/>
                </a:cubicBezTo>
                <a:lnTo>
                  <a:pt x="1889692" y="172212"/>
                </a:lnTo>
                <a:lnTo>
                  <a:pt x="1881228" y="172212"/>
                </a:lnTo>
                <a:cubicBezTo>
                  <a:pt x="1881228" y="172208"/>
                  <a:pt x="1881228" y="172094"/>
                  <a:pt x="1881228" y="168938"/>
                </a:cubicBezTo>
                <a:lnTo>
                  <a:pt x="1870118" y="172212"/>
                </a:lnTo>
                <a:cubicBezTo>
                  <a:pt x="1855834" y="172212"/>
                  <a:pt x="1851602" y="175486"/>
                  <a:pt x="1843138" y="175486"/>
                </a:cubicBezTo>
                <a:cubicBezTo>
                  <a:pt x="1838905" y="172212"/>
                  <a:pt x="1834673" y="172212"/>
                  <a:pt x="1826209" y="172212"/>
                </a:cubicBezTo>
                <a:cubicBezTo>
                  <a:pt x="1826204" y="175486"/>
                  <a:pt x="1826070" y="175486"/>
                  <a:pt x="1821976" y="175486"/>
                </a:cubicBezTo>
                <a:cubicBezTo>
                  <a:pt x="1813512" y="172212"/>
                  <a:pt x="1800815" y="168938"/>
                  <a:pt x="1792351" y="168938"/>
                </a:cubicBezTo>
                <a:lnTo>
                  <a:pt x="1775422" y="168938"/>
                </a:lnTo>
                <a:cubicBezTo>
                  <a:pt x="1771190" y="172212"/>
                  <a:pt x="1766957" y="172212"/>
                  <a:pt x="1762725" y="168938"/>
                </a:cubicBezTo>
                <a:cubicBezTo>
                  <a:pt x="1758493" y="172212"/>
                  <a:pt x="1733100" y="175486"/>
                  <a:pt x="1728867" y="175486"/>
                </a:cubicBezTo>
                <a:lnTo>
                  <a:pt x="1720403" y="175486"/>
                </a:lnTo>
                <a:cubicBezTo>
                  <a:pt x="1699242" y="175486"/>
                  <a:pt x="1695009" y="172212"/>
                  <a:pt x="1682313" y="168938"/>
                </a:cubicBezTo>
                <a:cubicBezTo>
                  <a:pt x="1682313" y="172212"/>
                  <a:pt x="1678081" y="172212"/>
                  <a:pt x="1673848" y="172212"/>
                </a:cubicBezTo>
                <a:cubicBezTo>
                  <a:pt x="1673848" y="172208"/>
                  <a:pt x="1673848" y="172094"/>
                  <a:pt x="1673848" y="168938"/>
                </a:cubicBezTo>
                <a:cubicBezTo>
                  <a:pt x="1673842" y="168938"/>
                  <a:pt x="1673685" y="168938"/>
                  <a:pt x="1669616" y="168938"/>
                </a:cubicBezTo>
                <a:cubicBezTo>
                  <a:pt x="1652687" y="172212"/>
                  <a:pt x="1635758" y="172212"/>
                  <a:pt x="1618829" y="172212"/>
                </a:cubicBezTo>
                <a:cubicBezTo>
                  <a:pt x="1614597" y="172212"/>
                  <a:pt x="1618829" y="175486"/>
                  <a:pt x="1614597" y="175486"/>
                </a:cubicBezTo>
                <a:cubicBezTo>
                  <a:pt x="1610365" y="172212"/>
                  <a:pt x="1610365" y="172212"/>
                  <a:pt x="1606133" y="172212"/>
                </a:cubicBezTo>
                <a:cubicBezTo>
                  <a:pt x="1606133" y="172208"/>
                  <a:pt x="1606133" y="172094"/>
                  <a:pt x="1606133" y="168938"/>
                </a:cubicBezTo>
                <a:cubicBezTo>
                  <a:pt x="1593436" y="168938"/>
                  <a:pt x="1555346" y="168938"/>
                  <a:pt x="1546881" y="168938"/>
                </a:cubicBezTo>
                <a:cubicBezTo>
                  <a:pt x="1542649" y="172212"/>
                  <a:pt x="1538417" y="172212"/>
                  <a:pt x="1534185" y="168938"/>
                </a:cubicBezTo>
                <a:cubicBezTo>
                  <a:pt x="1534185" y="168961"/>
                  <a:pt x="1534154" y="172212"/>
                  <a:pt x="1525720" y="172212"/>
                </a:cubicBezTo>
                <a:cubicBezTo>
                  <a:pt x="1525720" y="172208"/>
                  <a:pt x="1525720" y="172094"/>
                  <a:pt x="1525720" y="168938"/>
                </a:cubicBezTo>
                <a:cubicBezTo>
                  <a:pt x="1525715" y="168938"/>
                  <a:pt x="1525565" y="168938"/>
                  <a:pt x="1521488" y="168938"/>
                </a:cubicBezTo>
                <a:cubicBezTo>
                  <a:pt x="1517256" y="172212"/>
                  <a:pt x="1513024" y="172212"/>
                  <a:pt x="1508791" y="172212"/>
                </a:cubicBezTo>
                <a:cubicBezTo>
                  <a:pt x="1508787" y="175486"/>
                  <a:pt x="1508654" y="175486"/>
                  <a:pt x="1504559" y="175486"/>
                </a:cubicBezTo>
                <a:cubicBezTo>
                  <a:pt x="1504559" y="175463"/>
                  <a:pt x="1504529" y="172212"/>
                  <a:pt x="1496095" y="172212"/>
                </a:cubicBezTo>
                <a:cubicBezTo>
                  <a:pt x="1496095" y="175486"/>
                  <a:pt x="1496095" y="175486"/>
                  <a:pt x="1491862" y="178760"/>
                </a:cubicBezTo>
                <a:cubicBezTo>
                  <a:pt x="1487630" y="178760"/>
                  <a:pt x="1483398" y="178760"/>
                  <a:pt x="1479166" y="178760"/>
                </a:cubicBezTo>
                <a:lnTo>
                  <a:pt x="1474934" y="182034"/>
                </a:lnTo>
                <a:cubicBezTo>
                  <a:pt x="1462237" y="182034"/>
                  <a:pt x="1453772" y="178760"/>
                  <a:pt x="1441076" y="178760"/>
                </a:cubicBezTo>
                <a:cubicBezTo>
                  <a:pt x="1441076" y="178765"/>
                  <a:pt x="1441076" y="178881"/>
                  <a:pt x="1441076" y="182034"/>
                </a:cubicBezTo>
                <a:cubicBezTo>
                  <a:pt x="1424147" y="182034"/>
                  <a:pt x="1402986" y="175486"/>
                  <a:pt x="1394521" y="172212"/>
                </a:cubicBezTo>
                <a:cubicBezTo>
                  <a:pt x="1381824" y="172212"/>
                  <a:pt x="1373360" y="175486"/>
                  <a:pt x="1364896" y="175486"/>
                </a:cubicBezTo>
                <a:lnTo>
                  <a:pt x="1356431" y="175486"/>
                </a:lnTo>
                <a:cubicBezTo>
                  <a:pt x="1352199" y="175486"/>
                  <a:pt x="1360663" y="172212"/>
                  <a:pt x="1352199" y="172212"/>
                </a:cubicBezTo>
                <a:cubicBezTo>
                  <a:pt x="1343734" y="172212"/>
                  <a:pt x="1335270" y="172212"/>
                  <a:pt x="1326805" y="172212"/>
                </a:cubicBezTo>
                <a:cubicBezTo>
                  <a:pt x="1322573" y="168938"/>
                  <a:pt x="1322573" y="168938"/>
                  <a:pt x="1318341" y="168938"/>
                </a:cubicBezTo>
                <a:cubicBezTo>
                  <a:pt x="1314109" y="175486"/>
                  <a:pt x="1301412" y="168938"/>
                  <a:pt x="1288715" y="168938"/>
                </a:cubicBezTo>
                <a:cubicBezTo>
                  <a:pt x="1288715" y="168961"/>
                  <a:pt x="1288685" y="172212"/>
                  <a:pt x="1280251" y="172212"/>
                </a:cubicBezTo>
                <a:cubicBezTo>
                  <a:pt x="1280251" y="172208"/>
                  <a:pt x="1280251" y="172094"/>
                  <a:pt x="1280251" y="168938"/>
                </a:cubicBezTo>
                <a:cubicBezTo>
                  <a:pt x="1276019" y="172212"/>
                  <a:pt x="1271786" y="172212"/>
                  <a:pt x="1271786" y="175486"/>
                </a:cubicBezTo>
                <a:cubicBezTo>
                  <a:pt x="1267554" y="175486"/>
                  <a:pt x="1263322" y="172212"/>
                  <a:pt x="1259090" y="172212"/>
                </a:cubicBezTo>
                <a:cubicBezTo>
                  <a:pt x="1254857" y="175486"/>
                  <a:pt x="1254857" y="178760"/>
                  <a:pt x="1250625" y="178760"/>
                </a:cubicBezTo>
                <a:cubicBezTo>
                  <a:pt x="1246393" y="175486"/>
                  <a:pt x="1242161" y="172212"/>
                  <a:pt x="1237929" y="172212"/>
                </a:cubicBezTo>
                <a:cubicBezTo>
                  <a:pt x="1233696" y="175486"/>
                  <a:pt x="1233696" y="175486"/>
                  <a:pt x="1233696" y="178760"/>
                </a:cubicBezTo>
                <a:cubicBezTo>
                  <a:pt x="1229464" y="178760"/>
                  <a:pt x="1225232" y="175486"/>
                  <a:pt x="1221000" y="175486"/>
                </a:cubicBezTo>
                <a:cubicBezTo>
                  <a:pt x="1212535" y="178760"/>
                  <a:pt x="1208303" y="178760"/>
                  <a:pt x="1199838" y="178760"/>
                </a:cubicBezTo>
                <a:cubicBezTo>
                  <a:pt x="1199831" y="175486"/>
                  <a:pt x="1195602" y="175486"/>
                  <a:pt x="1191374" y="175486"/>
                </a:cubicBezTo>
                <a:cubicBezTo>
                  <a:pt x="1191374" y="172212"/>
                  <a:pt x="1187142" y="168938"/>
                  <a:pt x="1182909" y="168938"/>
                </a:cubicBezTo>
                <a:cubicBezTo>
                  <a:pt x="1178677" y="168938"/>
                  <a:pt x="1174445" y="168938"/>
                  <a:pt x="1165981" y="168938"/>
                </a:cubicBezTo>
                <a:cubicBezTo>
                  <a:pt x="1140587" y="165663"/>
                  <a:pt x="1119426" y="172212"/>
                  <a:pt x="1098265" y="168938"/>
                </a:cubicBezTo>
                <a:cubicBezTo>
                  <a:pt x="1089800" y="172212"/>
                  <a:pt x="1081336" y="172212"/>
                  <a:pt x="1072871" y="172212"/>
                </a:cubicBezTo>
                <a:lnTo>
                  <a:pt x="1068639" y="168938"/>
                </a:lnTo>
                <a:cubicBezTo>
                  <a:pt x="1060175" y="168938"/>
                  <a:pt x="1055943" y="168938"/>
                  <a:pt x="1047478" y="168938"/>
                </a:cubicBezTo>
                <a:cubicBezTo>
                  <a:pt x="1047474" y="165663"/>
                  <a:pt x="1047346" y="165663"/>
                  <a:pt x="1043246" y="165663"/>
                </a:cubicBezTo>
                <a:cubicBezTo>
                  <a:pt x="1043246" y="168938"/>
                  <a:pt x="1043246" y="168938"/>
                  <a:pt x="1039014" y="172212"/>
                </a:cubicBezTo>
                <a:cubicBezTo>
                  <a:pt x="1030549" y="172212"/>
                  <a:pt x="1005156" y="168938"/>
                  <a:pt x="988227" y="168938"/>
                </a:cubicBezTo>
                <a:cubicBezTo>
                  <a:pt x="983994" y="172189"/>
                  <a:pt x="983965" y="168938"/>
                  <a:pt x="975530" y="168938"/>
                </a:cubicBezTo>
                <a:cubicBezTo>
                  <a:pt x="971298" y="172212"/>
                  <a:pt x="967066" y="172212"/>
                  <a:pt x="962833" y="172212"/>
                </a:cubicBezTo>
                <a:cubicBezTo>
                  <a:pt x="950137" y="175486"/>
                  <a:pt x="937440" y="175486"/>
                  <a:pt x="928976" y="175486"/>
                </a:cubicBezTo>
                <a:lnTo>
                  <a:pt x="916279" y="175486"/>
                </a:lnTo>
                <a:cubicBezTo>
                  <a:pt x="912047" y="172212"/>
                  <a:pt x="907814" y="172212"/>
                  <a:pt x="903582" y="168938"/>
                </a:cubicBezTo>
                <a:cubicBezTo>
                  <a:pt x="903582" y="172212"/>
                  <a:pt x="903582" y="172212"/>
                  <a:pt x="903582" y="175486"/>
                </a:cubicBezTo>
                <a:cubicBezTo>
                  <a:pt x="899350" y="178760"/>
                  <a:pt x="899350" y="172212"/>
                  <a:pt x="890885" y="168938"/>
                </a:cubicBezTo>
                <a:cubicBezTo>
                  <a:pt x="890886" y="172212"/>
                  <a:pt x="890886" y="172212"/>
                  <a:pt x="890885" y="175486"/>
                </a:cubicBezTo>
                <a:cubicBezTo>
                  <a:pt x="886653" y="172212"/>
                  <a:pt x="882421" y="172212"/>
                  <a:pt x="873957" y="168938"/>
                </a:cubicBezTo>
                <a:cubicBezTo>
                  <a:pt x="873957" y="172212"/>
                  <a:pt x="873957" y="172212"/>
                  <a:pt x="873957" y="175486"/>
                </a:cubicBezTo>
                <a:cubicBezTo>
                  <a:pt x="873935" y="175486"/>
                  <a:pt x="869714" y="175486"/>
                  <a:pt x="865492" y="175486"/>
                </a:cubicBezTo>
                <a:cubicBezTo>
                  <a:pt x="865492" y="172212"/>
                  <a:pt x="865492" y="172212"/>
                  <a:pt x="861260" y="168938"/>
                </a:cubicBezTo>
                <a:cubicBezTo>
                  <a:pt x="857028" y="168938"/>
                  <a:pt x="852795" y="175486"/>
                  <a:pt x="844331" y="172212"/>
                </a:cubicBezTo>
                <a:cubicBezTo>
                  <a:pt x="844331" y="172208"/>
                  <a:pt x="844331" y="172094"/>
                  <a:pt x="844331" y="168938"/>
                </a:cubicBezTo>
                <a:cubicBezTo>
                  <a:pt x="840099" y="172212"/>
                  <a:pt x="840099" y="172212"/>
                  <a:pt x="835866" y="172212"/>
                </a:cubicBezTo>
                <a:cubicBezTo>
                  <a:pt x="835867" y="172208"/>
                  <a:pt x="835867" y="172094"/>
                  <a:pt x="835866" y="168938"/>
                </a:cubicBezTo>
                <a:cubicBezTo>
                  <a:pt x="806241" y="165663"/>
                  <a:pt x="776615" y="172212"/>
                  <a:pt x="759686" y="175486"/>
                </a:cubicBezTo>
                <a:cubicBezTo>
                  <a:pt x="746989" y="172212"/>
                  <a:pt x="708900" y="175486"/>
                  <a:pt x="687739" y="172212"/>
                </a:cubicBezTo>
                <a:cubicBezTo>
                  <a:pt x="687738" y="172208"/>
                  <a:pt x="687738" y="172094"/>
                  <a:pt x="687739" y="168938"/>
                </a:cubicBezTo>
                <a:cubicBezTo>
                  <a:pt x="675042" y="172212"/>
                  <a:pt x="662345" y="172212"/>
                  <a:pt x="649648" y="172212"/>
                </a:cubicBezTo>
                <a:cubicBezTo>
                  <a:pt x="649648" y="172208"/>
                  <a:pt x="649648" y="172094"/>
                  <a:pt x="649648" y="168938"/>
                </a:cubicBezTo>
                <a:cubicBezTo>
                  <a:pt x="632719" y="172212"/>
                  <a:pt x="620023" y="172212"/>
                  <a:pt x="611558" y="168938"/>
                </a:cubicBezTo>
                <a:cubicBezTo>
                  <a:pt x="607326" y="172212"/>
                  <a:pt x="603094" y="172212"/>
                  <a:pt x="598862" y="172212"/>
                </a:cubicBezTo>
                <a:cubicBezTo>
                  <a:pt x="590397" y="175486"/>
                  <a:pt x="586165" y="175486"/>
                  <a:pt x="581933" y="175486"/>
                </a:cubicBezTo>
                <a:cubicBezTo>
                  <a:pt x="565004" y="172212"/>
                  <a:pt x="552307" y="175486"/>
                  <a:pt x="539610" y="175486"/>
                </a:cubicBezTo>
                <a:cubicBezTo>
                  <a:pt x="539605" y="172212"/>
                  <a:pt x="539462" y="172212"/>
                  <a:pt x="535378" y="172212"/>
                </a:cubicBezTo>
                <a:lnTo>
                  <a:pt x="518449" y="175486"/>
                </a:lnTo>
                <a:cubicBezTo>
                  <a:pt x="509985" y="175486"/>
                  <a:pt x="505752" y="178760"/>
                  <a:pt x="501520" y="178760"/>
                </a:cubicBezTo>
                <a:cubicBezTo>
                  <a:pt x="497288" y="175486"/>
                  <a:pt x="497288" y="175486"/>
                  <a:pt x="493056" y="175486"/>
                </a:cubicBezTo>
                <a:cubicBezTo>
                  <a:pt x="488824" y="172212"/>
                  <a:pt x="484591" y="172212"/>
                  <a:pt x="480359" y="172212"/>
                </a:cubicBezTo>
                <a:cubicBezTo>
                  <a:pt x="480359" y="172208"/>
                  <a:pt x="480359" y="172094"/>
                  <a:pt x="480359" y="168938"/>
                </a:cubicBezTo>
                <a:cubicBezTo>
                  <a:pt x="476127" y="168938"/>
                  <a:pt x="476127" y="168938"/>
                  <a:pt x="471895" y="168938"/>
                </a:cubicBezTo>
                <a:lnTo>
                  <a:pt x="463430" y="168938"/>
                </a:lnTo>
                <a:cubicBezTo>
                  <a:pt x="450733" y="162389"/>
                  <a:pt x="429572" y="168938"/>
                  <a:pt x="425340" y="168938"/>
                </a:cubicBezTo>
                <a:cubicBezTo>
                  <a:pt x="404179" y="168938"/>
                  <a:pt x="383018" y="168938"/>
                  <a:pt x="361857" y="168938"/>
                </a:cubicBezTo>
                <a:cubicBezTo>
                  <a:pt x="357624" y="168938"/>
                  <a:pt x="357624" y="168938"/>
                  <a:pt x="357624" y="168938"/>
                </a:cubicBezTo>
                <a:cubicBezTo>
                  <a:pt x="349160" y="172212"/>
                  <a:pt x="340695" y="172212"/>
                  <a:pt x="332231" y="175486"/>
                </a:cubicBezTo>
                <a:cubicBezTo>
                  <a:pt x="323767" y="172212"/>
                  <a:pt x="319534" y="172212"/>
                  <a:pt x="311070" y="172212"/>
                </a:cubicBezTo>
                <a:cubicBezTo>
                  <a:pt x="311070" y="172208"/>
                  <a:pt x="311070" y="172094"/>
                  <a:pt x="311070" y="168938"/>
                </a:cubicBezTo>
                <a:cubicBezTo>
                  <a:pt x="289909" y="168938"/>
                  <a:pt x="272980" y="168938"/>
                  <a:pt x="251819" y="168938"/>
                </a:cubicBezTo>
                <a:cubicBezTo>
                  <a:pt x="243354" y="168938"/>
                  <a:pt x="234890" y="168938"/>
                  <a:pt x="226425" y="168938"/>
                </a:cubicBezTo>
                <a:cubicBezTo>
                  <a:pt x="217961" y="168938"/>
                  <a:pt x="209496" y="168938"/>
                  <a:pt x="201032" y="168938"/>
                </a:cubicBezTo>
                <a:lnTo>
                  <a:pt x="193625" y="170165"/>
                </a:lnTo>
                <a:cubicBezTo>
                  <a:pt x="179871" y="168938"/>
                  <a:pt x="167174" y="168938"/>
                  <a:pt x="154477" y="168938"/>
                </a:cubicBezTo>
                <a:lnTo>
                  <a:pt x="146013" y="168938"/>
                </a:lnTo>
                <a:cubicBezTo>
                  <a:pt x="137548" y="172212"/>
                  <a:pt x="133316" y="172212"/>
                  <a:pt x="129084" y="172212"/>
                </a:cubicBezTo>
                <a:cubicBezTo>
                  <a:pt x="124852" y="175486"/>
                  <a:pt x="120619" y="172212"/>
                  <a:pt x="116387" y="172212"/>
                </a:cubicBezTo>
                <a:cubicBezTo>
                  <a:pt x="103691" y="175486"/>
                  <a:pt x="95226" y="178760"/>
                  <a:pt x="82529" y="178760"/>
                </a:cubicBezTo>
                <a:cubicBezTo>
                  <a:pt x="82529" y="178780"/>
                  <a:pt x="82492" y="182034"/>
                  <a:pt x="69833" y="182034"/>
                </a:cubicBezTo>
                <a:cubicBezTo>
                  <a:pt x="61368" y="178760"/>
                  <a:pt x="48672" y="175486"/>
                  <a:pt x="35975" y="175486"/>
                </a:cubicBezTo>
                <a:lnTo>
                  <a:pt x="35975" y="168938"/>
                </a:lnTo>
                <a:lnTo>
                  <a:pt x="26452" y="168528"/>
                </a:lnTo>
                <a:cubicBezTo>
                  <a:pt x="25394" y="167300"/>
                  <a:pt x="25394" y="165663"/>
                  <a:pt x="23278" y="165663"/>
                </a:cubicBezTo>
                <a:cubicBezTo>
                  <a:pt x="19046" y="162389"/>
                  <a:pt x="10581" y="162389"/>
                  <a:pt x="2117" y="165663"/>
                </a:cubicBezTo>
                <a:cubicBezTo>
                  <a:pt x="2117" y="132036"/>
                  <a:pt x="2117" y="103563"/>
                  <a:pt x="2117" y="79454"/>
                </a:cubicBezTo>
                <a:lnTo>
                  <a:pt x="0" y="79454"/>
                </a:lnTo>
                <a:cubicBezTo>
                  <a:pt x="0" y="14552"/>
                  <a:pt x="0" y="14552"/>
                  <a:pt x="0" y="14552"/>
                </a:cubicBezTo>
                <a:cubicBezTo>
                  <a:pt x="8464" y="14552"/>
                  <a:pt x="12697" y="14552"/>
                  <a:pt x="16929" y="14552"/>
                </a:cubicBezTo>
                <a:cubicBezTo>
                  <a:pt x="21161" y="14552"/>
                  <a:pt x="21161" y="14552"/>
                  <a:pt x="25393" y="14552"/>
                </a:cubicBezTo>
                <a:cubicBezTo>
                  <a:pt x="29626" y="11278"/>
                  <a:pt x="33858" y="14552"/>
                  <a:pt x="42322" y="14552"/>
                </a:cubicBezTo>
                <a:lnTo>
                  <a:pt x="50787" y="11278"/>
                </a:lnTo>
                <a:cubicBezTo>
                  <a:pt x="55019" y="11278"/>
                  <a:pt x="55019" y="4730"/>
                  <a:pt x="59251" y="4730"/>
                </a:cubicBezTo>
                <a:lnTo>
                  <a:pt x="61963" y="10306"/>
                </a:lnTo>
                <a:cubicBezTo>
                  <a:pt x="64542" y="12301"/>
                  <a:pt x="67716" y="5548"/>
                  <a:pt x="80412" y="8004"/>
                </a:cubicBezTo>
                <a:cubicBezTo>
                  <a:pt x="84645" y="8004"/>
                  <a:pt x="80412" y="14552"/>
                  <a:pt x="93109" y="14552"/>
                </a:cubicBezTo>
                <a:lnTo>
                  <a:pt x="100515" y="14143"/>
                </a:lnTo>
                <a:cubicBezTo>
                  <a:pt x="105806" y="11278"/>
                  <a:pt x="110038" y="11278"/>
                  <a:pt x="114270" y="11278"/>
                </a:cubicBezTo>
                <a:cubicBezTo>
                  <a:pt x="114270" y="11281"/>
                  <a:pt x="114270" y="11388"/>
                  <a:pt x="114270" y="14552"/>
                </a:cubicBezTo>
                <a:cubicBezTo>
                  <a:pt x="131199" y="14552"/>
                  <a:pt x="148128" y="14552"/>
                  <a:pt x="165057" y="14552"/>
                </a:cubicBezTo>
                <a:lnTo>
                  <a:pt x="169289" y="11278"/>
                </a:lnTo>
                <a:cubicBezTo>
                  <a:pt x="177754" y="11278"/>
                  <a:pt x="186218" y="11278"/>
                  <a:pt x="194683" y="11278"/>
                </a:cubicBezTo>
                <a:cubicBezTo>
                  <a:pt x="198915" y="11278"/>
                  <a:pt x="203147" y="11278"/>
                  <a:pt x="203147" y="14552"/>
                </a:cubicBezTo>
                <a:cubicBezTo>
                  <a:pt x="211612" y="11278"/>
                  <a:pt x="215844" y="11278"/>
                  <a:pt x="220076" y="11278"/>
                </a:cubicBezTo>
                <a:cubicBezTo>
                  <a:pt x="224308" y="8004"/>
                  <a:pt x="228541" y="11278"/>
                  <a:pt x="232773" y="11278"/>
                </a:cubicBezTo>
                <a:cubicBezTo>
                  <a:pt x="232773" y="8004"/>
                  <a:pt x="232773" y="8004"/>
                  <a:pt x="232773" y="4730"/>
                </a:cubicBezTo>
                <a:cubicBezTo>
                  <a:pt x="245469" y="8004"/>
                  <a:pt x="258166" y="8004"/>
                  <a:pt x="270863" y="8004"/>
                </a:cubicBezTo>
                <a:cubicBezTo>
                  <a:pt x="270863" y="7985"/>
                  <a:pt x="270876" y="4720"/>
                  <a:pt x="275095" y="1455"/>
                </a:cubicBezTo>
                <a:cubicBezTo>
                  <a:pt x="279327" y="4730"/>
                  <a:pt x="283559" y="4730"/>
                  <a:pt x="287792" y="4730"/>
                </a:cubicBezTo>
                <a:cubicBezTo>
                  <a:pt x="287792" y="4725"/>
                  <a:pt x="287792" y="4602"/>
                  <a:pt x="287792" y="1455"/>
                </a:cubicBezTo>
                <a:cubicBezTo>
                  <a:pt x="287797" y="1455"/>
                  <a:pt x="287935" y="1455"/>
                  <a:pt x="292024" y="1455"/>
                </a:cubicBezTo>
                <a:cubicBezTo>
                  <a:pt x="292024" y="4730"/>
                  <a:pt x="292024" y="8004"/>
                  <a:pt x="296256" y="8004"/>
                </a:cubicBezTo>
                <a:cubicBezTo>
                  <a:pt x="296273" y="8004"/>
                  <a:pt x="300497" y="8004"/>
                  <a:pt x="304721" y="8004"/>
                </a:cubicBezTo>
                <a:cubicBezTo>
                  <a:pt x="321650" y="11278"/>
                  <a:pt x="334346" y="11278"/>
                  <a:pt x="351275" y="11278"/>
                </a:cubicBezTo>
                <a:cubicBezTo>
                  <a:pt x="355507" y="11278"/>
                  <a:pt x="351275" y="8004"/>
                  <a:pt x="363972" y="4730"/>
                </a:cubicBezTo>
                <a:lnTo>
                  <a:pt x="389365" y="8004"/>
                </a:lnTo>
                <a:lnTo>
                  <a:pt x="410526" y="11278"/>
                </a:lnTo>
                <a:cubicBezTo>
                  <a:pt x="410526" y="11281"/>
                  <a:pt x="410526" y="11388"/>
                  <a:pt x="410526" y="14552"/>
                </a:cubicBezTo>
                <a:lnTo>
                  <a:pt x="423223" y="11278"/>
                </a:lnTo>
                <a:cubicBezTo>
                  <a:pt x="427455" y="11278"/>
                  <a:pt x="431688" y="11278"/>
                  <a:pt x="440152" y="14552"/>
                </a:cubicBezTo>
                <a:cubicBezTo>
                  <a:pt x="444384" y="11278"/>
                  <a:pt x="448616" y="11278"/>
                  <a:pt x="452849" y="11278"/>
                </a:cubicBezTo>
                <a:cubicBezTo>
                  <a:pt x="452853" y="8004"/>
                  <a:pt x="452984" y="8004"/>
                  <a:pt x="457081" y="8004"/>
                </a:cubicBezTo>
                <a:cubicBezTo>
                  <a:pt x="457081" y="11278"/>
                  <a:pt x="457081" y="11278"/>
                  <a:pt x="461313" y="14552"/>
                </a:cubicBezTo>
                <a:lnTo>
                  <a:pt x="474010" y="11278"/>
                </a:lnTo>
                <a:cubicBezTo>
                  <a:pt x="482474" y="11278"/>
                  <a:pt x="490939" y="8004"/>
                  <a:pt x="499403" y="8004"/>
                </a:cubicBezTo>
                <a:cubicBezTo>
                  <a:pt x="499403" y="7999"/>
                  <a:pt x="499403" y="7876"/>
                  <a:pt x="499403" y="4730"/>
                </a:cubicBezTo>
                <a:cubicBezTo>
                  <a:pt x="503635" y="8004"/>
                  <a:pt x="507868" y="8004"/>
                  <a:pt x="507868" y="11278"/>
                </a:cubicBezTo>
                <a:cubicBezTo>
                  <a:pt x="524797" y="11278"/>
                  <a:pt x="529029" y="11278"/>
                  <a:pt x="529029" y="1455"/>
                </a:cubicBezTo>
                <a:cubicBezTo>
                  <a:pt x="537493" y="4730"/>
                  <a:pt x="541726" y="4730"/>
                  <a:pt x="545958" y="1455"/>
                </a:cubicBezTo>
                <a:cubicBezTo>
                  <a:pt x="554422" y="8004"/>
                  <a:pt x="558655" y="11278"/>
                  <a:pt x="562887" y="14552"/>
                </a:cubicBezTo>
                <a:lnTo>
                  <a:pt x="571351" y="11278"/>
                </a:lnTo>
                <a:cubicBezTo>
                  <a:pt x="571351" y="11281"/>
                  <a:pt x="571351" y="11388"/>
                  <a:pt x="571351" y="14552"/>
                </a:cubicBezTo>
                <a:cubicBezTo>
                  <a:pt x="579816" y="14552"/>
                  <a:pt x="579816" y="14552"/>
                  <a:pt x="592512" y="14552"/>
                </a:cubicBezTo>
                <a:cubicBezTo>
                  <a:pt x="596745" y="8004"/>
                  <a:pt x="596745" y="17826"/>
                  <a:pt x="617906" y="14552"/>
                </a:cubicBezTo>
                <a:cubicBezTo>
                  <a:pt x="622138" y="14552"/>
                  <a:pt x="626370" y="14552"/>
                  <a:pt x="630602" y="14552"/>
                </a:cubicBezTo>
                <a:cubicBezTo>
                  <a:pt x="634835" y="14552"/>
                  <a:pt x="634835" y="14552"/>
                  <a:pt x="639067" y="14552"/>
                </a:cubicBezTo>
                <a:cubicBezTo>
                  <a:pt x="643299" y="11278"/>
                  <a:pt x="643299" y="11278"/>
                  <a:pt x="647531" y="14552"/>
                </a:cubicBezTo>
                <a:cubicBezTo>
                  <a:pt x="655996" y="14552"/>
                  <a:pt x="660228" y="11278"/>
                  <a:pt x="664460" y="11278"/>
                </a:cubicBezTo>
                <a:cubicBezTo>
                  <a:pt x="664460" y="11281"/>
                  <a:pt x="664460" y="11388"/>
                  <a:pt x="664460" y="14552"/>
                </a:cubicBezTo>
                <a:cubicBezTo>
                  <a:pt x="668693" y="14552"/>
                  <a:pt x="672925" y="17826"/>
                  <a:pt x="677157" y="17826"/>
                </a:cubicBezTo>
                <a:cubicBezTo>
                  <a:pt x="677157" y="14552"/>
                  <a:pt x="681389" y="14552"/>
                  <a:pt x="681389" y="11278"/>
                </a:cubicBezTo>
                <a:cubicBezTo>
                  <a:pt x="694086" y="11278"/>
                  <a:pt x="702550" y="11278"/>
                  <a:pt x="711015" y="11278"/>
                </a:cubicBezTo>
                <a:cubicBezTo>
                  <a:pt x="711015" y="11281"/>
                  <a:pt x="711015" y="11388"/>
                  <a:pt x="711015" y="14552"/>
                </a:cubicBezTo>
                <a:lnTo>
                  <a:pt x="719479" y="11278"/>
                </a:lnTo>
                <a:cubicBezTo>
                  <a:pt x="719479" y="11281"/>
                  <a:pt x="719479" y="11388"/>
                  <a:pt x="719479" y="14552"/>
                </a:cubicBezTo>
                <a:cubicBezTo>
                  <a:pt x="723712" y="11278"/>
                  <a:pt x="723712" y="8004"/>
                  <a:pt x="723712" y="4730"/>
                </a:cubicBezTo>
                <a:cubicBezTo>
                  <a:pt x="732176" y="8004"/>
                  <a:pt x="736408" y="8004"/>
                  <a:pt x="744873" y="8004"/>
                </a:cubicBezTo>
                <a:cubicBezTo>
                  <a:pt x="744889" y="7965"/>
                  <a:pt x="749130" y="-1812"/>
                  <a:pt x="761802" y="1455"/>
                </a:cubicBezTo>
                <a:cubicBezTo>
                  <a:pt x="761807" y="1455"/>
                  <a:pt x="761957" y="1455"/>
                  <a:pt x="766034" y="1455"/>
                </a:cubicBezTo>
                <a:cubicBezTo>
                  <a:pt x="770266" y="1455"/>
                  <a:pt x="774498" y="1455"/>
                  <a:pt x="778731" y="1455"/>
                </a:cubicBezTo>
                <a:lnTo>
                  <a:pt x="786137" y="2683"/>
                </a:lnTo>
                <a:cubicBezTo>
                  <a:pt x="799892" y="1455"/>
                  <a:pt x="808356" y="1455"/>
                  <a:pt x="821053" y="1455"/>
                </a:cubicBezTo>
                <a:cubicBezTo>
                  <a:pt x="833750" y="4730"/>
                  <a:pt x="837982" y="4730"/>
                  <a:pt x="842214" y="4730"/>
                </a:cubicBezTo>
                <a:lnTo>
                  <a:pt x="854911" y="4730"/>
                </a:lnTo>
                <a:cubicBezTo>
                  <a:pt x="871840" y="4730"/>
                  <a:pt x="888769" y="4730"/>
                  <a:pt x="905698" y="4730"/>
                </a:cubicBezTo>
                <a:cubicBezTo>
                  <a:pt x="918394" y="1455"/>
                  <a:pt x="931091" y="1455"/>
                  <a:pt x="948020" y="1455"/>
                </a:cubicBezTo>
                <a:cubicBezTo>
                  <a:pt x="956484" y="4730"/>
                  <a:pt x="960716" y="4730"/>
                  <a:pt x="969181" y="4730"/>
                </a:cubicBezTo>
                <a:cubicBezTo>
                  <a:pt x="969181" y="4725"/>
                  <a:pt x="969181" y="4602"/>
                  <a:pt x="969181" y="1455"/>
                </a:cubicBezTo>
                <a:cubicBezTo>
                  <a:pt x="973413" y="4730"/>
                  <a:pt x="977645" y="4730"/>
                  <a:pt x="981878" y="4730"/>
                </a:cubicBezTo>
                <a:lnTo>
                  <a:pt x="986110" y="1455"/>
                </a:lnTo>
                <a:cubicBezTo>
                  <a:pt x="990342" y="1455"/>
                  <a:pt x="990342" y="1455"/>
                  <a:pt x="994574" y="1455"/>
                </a:cubicBezTo>
                <a:cubicBezTo>
                  <a:pt x="994574" y="1455"/>
                  <a:pt x="998807" y="4730"/>
                  <a:pt x="998806" y="8004"/>
                </a:cubicBezTo>
                <a:cubicBezTo>
                  <a:pt x="1003039" y="8004"/>
                  <a:pt x="1007271" y="11278"/>
                  <a:pt x="1011503" y="11278"/>
                </a:cubicBezTo>
                <a:cubicBezTo>
                  <a:pt x="1015735" y="8004"/>
                  <a:pt x="1015735" y="8004"/>
                  <a:pt x="1015735" y="1455"/>
                </a:cubicBezTo>
                <a:cubicBezTo>
                  <a:pt x="1028432" y="1455"/>
                  <a:pt x="1041129" y="1455"/>
                  <a:pt x="1053826" y="1455"/>
                </a:cubicBezTo>
                <a:cubicBezTo>
                  <a:pt x="1053826" y="4730"/>
                  <a:pt x="1053826" y="8004"/>
                  <a:pt x="1053826" y="11278"/>
                </a:cubicBezTo>
                <a:cubicBezTo>
                  <a:pt x="1062290" y="8004"/>
                  <a:pt x="1066522" y="8004"/>
                  <a:pt x="1070754" y="4730"/>
                </a:cubicBezTo>
                <a:cubicBezTo>
                  <a:pt x="1070754" y="8004"/>
                  <a:pt x="1070754" y="8004"/>
                  <a:pt x="1074987" y="11278"/>
                </a:cubicBezTo>
                <a:cubicBezTo>
                  <a:pt x="1079219" y="11278"/>
                  <a:pt x="1079219" y="8004"/>
                  <a:pt x="1083451" y="8004"/>
                </a:cubicBezTo>
                <a:cubicBezTo>
                  <a:pt x="1096148" y="8004"/>
                  <a:pt x="1100380" y="11278"/>
                  <a:pt x="1108845" y="11278"/>
                </a:cubicBezTo>
                <a:cubicBezTo>
                  <a:pt x="1108845" y="11249"/>
                  <a:pt x="1108883" y="8004"/>
                  <a:pt x="1117309" y="8004"/>
                </a:cubicBezTo>
                <a:cubicBezTo>
                  <a:pt x="1117309" y="11278"/>
                  <a:pt x="1121541" y="11278"/>
                  <a:pt x="1121541" y="14552"/>
                </a:cubicBezTo>
                <a:cubicBezTo>
                  <a:pt x="1125773" y="14552"/>
                  <a:pt x="1125773" y="14552"/>
                  <a:pt x="1130006" y="14552"/>
                </a:cubicBezTo>
                <a:cubicBezTo>
                  <a:pt x="1142702" y="14552"/>
                  <a:pt x="1146935" y="14552"/>
                  <a:pt x="1155399" y="14552"/>
                </a:cubicBezTo>
                <a:cubicBezTo>
                  <a:pt x="1172328" y="11278"/>
                  <a:pt x="1185025" y="14552"/>
                  <a:pt x="1197722" y="14552"/>
                </a:cubicBezTo>
                <a:cubicBezTo>
                  <a:pt x="1206186" y="11278"/>
                  <a:pt x="1218883" y="11278"/>
                  <a:pt x="1227347" y="14552"/>
                </a:cubicBezTo>
                <a:cubicBezTo>
                  <a:pt x="1227347" y="14528"/>
                  <a:pt x="1227393" y="11278"/>
                  <a:pt x="1240044" y="11278"/>
                </a:cubicBezTo>
                <a:cubicBezTo>
                  <a:pt x="1240044" y="11281"/>
                  <a:pt x="1240044" y="11388"/>
                  <a:pt x="1240044" y="14552"/>
                </a:cubicBezTo>
                <a:cubicBezTo>
                  <a:pt x="1240051" y="14552"/>
                  <a:pt x="1240222" y="14552"/>
                  <a:pt x="1244276" y="14552"/>
                </a:cubicBezTo>
                <a:cubicBezTo>
                  <a:pt x="1244281" y="11278"/>
                  <a:pt x="1244423" y="11278"/>
                  <a:pt x="1248508" y="11278"/>
                </a:cubicBezTo>
                <a:cubicBezTo>
                  <a:pt x="1248508" y="11281"/>
                  <a:pt x="1248508" y="11388"/>
                  <a:pt x="1248508" y="14552"/>
                </a:cubicBezTo>
                <a:cubicBezTo>
                  <a:pt x="1248538" y="14552"/>
                  <a:pt x="1252755" y="14552"/>
                  <a:pt x="1256973" y="14552"/>
                </a:cubicBezTo>
                <a:cubicBezTo>
                  <a:pt x="1265437" y="14552"/>
                  <a:pt x="1278134" y="14552"/>
                  <a:pt x="1286598" y="14552"/>
                </a:cubicBezTo>
                <a:cubicBezTo>
                  <a:pt x="1286598" y="11278"/>
                  <a:pt x="1290831" y="8004"/>
                  <a:pt x="1290830" y="4730"/>
                </a:cubicBezTo>
                <a:cubicBezTo>
                  <a:pt x="1299295" y="4730"/>
                  <a:pt x="1311992" y="4730"/>
                  <a:pt x="1320456" y="4730"/>
                </a:cubicBezTo>
                <a:cubicBezTo>
                  <a:pt x="1320456" y="4725"/>
                  <a:pt x="1320456" y="4602"/>
                  <a:pt x="1320456" y="1455"/>
                </a:cubicBezTo>
                <a:lnTo>
                  <a:pt x="1333153" y="4730"/>
                </a:lnTo>
                <a:lnTo>
                  <a:pt x="1342676" y="3093"/>
                </a:lnTo>
                <a:cubicBezTo>
                  <a:pt x="1343733" y="3911"/>
                  <a:pt x="1343733" y="4730"/>
                  <a:pt x="1345850" y="4730"/>
                </a:cubicBezTo>
                <a:cubicBezTo>
                  <a:pt x="1354314" y="4730"/>
                  <a:pt x="1358546" y="4730"/>
                  <a:pt x="1362779" y="4730"/>
                </a:cubicBezTo>
                <a:cubicBezTo>
                  <a:pt x="1367011" y="8004"/>
                  <a:pt x="1367011" y="8004"/>
                  <a:pt x="1367011" y="11278"/>
                </a:cubicBezTo>
                <a:cubicBezTo>
                  <a:pt x="1396636" y="11278"/>
                  <a:pt x="1422030" y="14552"/>
                  <a:pt x="1451655" y="14552"/>
                </a:cubicBezTo>
                <a:cubicBezTo>
                  <a:pt x="1455888" y="14552"/>
                  <a:pt x="1455888" y="8004"/>
                  <a:pt x="1464352" y="8004"/>
                </a:cubicBezTo>
                <a:cubicBezTo>
                  <a:pt x="1464352" y="11278"/>
                  <a:pt x="1468584" y="11278"/>
                  <a:pt x="1468584" y="14552"/>
                </a:cubicBezTo>
                <a:cubicBezTo>
                  <a:pt x="1485513" y="14552"/>
                  <a:pt x="1481281" y="8004"/>
                  <a:pt x="1485513" y="8004"/>
                </a:cubicBezTo>
                <a:cubicBezTo>
                  <a:pt x="1489745" y="8004"/>
                  <a:pt x="1493978" y="11278"/>
                  <a:pt x="1498210" y="11278"/>
                </a:cubicBezTo>
                <a:lnTo>
                  <a:pt x="1510907" y="11278"/>
                </a:lnTo>
                <a:cubicBezTo>
                  <a:pt x="1510907" y="11281"/>
                  <a:pt x="1510907" y="11388"/>
                  <a:pt x="1510907" y="14552"/>
                </a:cubicBezTo>
                <a:cubicBezTo>
                  <a:pt x="1523603" y="11278"/>
                  <a:pt x="1540532" y="14552"/>
                  <a:pt x="1561693" y="11278"/>
                </a:cubicBezTo>
                <a:cubicBezTo>
                  <a:pt x="1565926" y="8004"/>
                  <a:pt x="1565926" y="11278"/>
                  <a:pt x="1570158" y="11278"/>
                </a:cubicBezTo>
                <a:cubicBezTo>
                  <a:pt x="1578622" y="11278"/>
                  <a:pt x="1587087" y="11278"/>
                  <a:pt x="1599783" y="11278"/>
                </a:cubicBezTo>
                <a:cubicBezTo>
                  <a:pt x="1599783" y="11281"/>
                  <a:pt x="1599783" y="11388"/>
                  <a:pt x="1599783" y="14552"/>
                </a:cubicBezTo>
                <a:cubicBezTo>
                  <a:pt x="1608248" y="11278"/>
                  <a:pt x="1612480" y="11278"/>
                  <a:pt x="1616712" y="14552"/>
                </a:cubicBezTo>
                <a:cubicBezTo>
                  <a:pt x="1616731" y="14523"/>
                  <a:pt x="1620963" y="8011"/>
                  <a:pt x="1629409" y="11278"/>
                </a:cubicBezTo>
                <a:cubicBezTo>
                  <a:pt x="1629409" y="11281"/>
                  <a:pt x="1629409" y="11388"/>
                  <a:pt x="1629409" y="14552"/>
                </a:cubicBezTo>
                <a:cubicBezTo>
                  <a:pt x="1633641" y="14552"/>
                  <a:pt x="1637873" y="14552"/>
                  <a:pt x="1642106" y="14552"/>
                </a:cubicBezTo>
                <a:cubicBezTo>
                  <a:pt x="1650570" y="14552"/>
                  <a:pt x="1642106" y="17826"/>
                  <a:pt x="1646338" y="14552"/>
                </a:cubicBezTo>
                <a:cubicBezTo>
                  <a:pt x="1650570" y="14552"/>
                  <a:pt x="1654802" y="14552"/>
                  <a:pt x="1659035" y="14552"/>
                </a:cubicBezTo>
                <a:cubicBezTo>
                  <a:pt x="1667499" y="11278"/>
                  <a:pt x="1675964" y="8004"/>
                  <a:pt x="1684428" y="8004"/>
                </a:cubicBezTo>
                <a:cubicBezTo>
                  <a:pt x="1684438" y="8012"/>
                  <a:pt x="1688665" y="11278"/>
                  <a:pt x="1692892" y="11278"/>
                </a:cubicBezTo>
                <a:cubicBezTo>
                  <a:pt x="1709821" y="4730"/>
                  <a:pt x="1705589" y="8004"/>
                  <a:pt x="1714053" y="8004"/>
                </a:cubicBezTo>
                <a:cubicBezTo>
                  <a:pt x="1714054" y="4730"/>
                  <a:pt x="1714054" y="1455"/>
                  <a:pt x="1718286" y="1455"/>
                </a:cubicBezTo>
                <a:cubicBezTo>
                  <a:pt x="1719344" y="637"/>
                  <a:pt x="1725163" y="228"/>
                  <a:pt x="1733297" y="74"/>
                </a:cubicBezTo>
                <a:close/>
              </a:path>
            </a:pathLst>
          </a:custGeom>
          <a:solidFill>
            <a:schemeClr val="bg2">
              <a:lumMod val="20000"/>
              <a:lumOff val="80000"/>
            </a:schemeClr>
          </a:solidFill>
          <a:ln>
            <a:noFill/>
          </a:ln>
        </p:spPr>
        <p:txBody>
          <a:bodyPr vert="horz" wrap="square" lIns="91440" tIns="45720" rIns="91440" bIns="45720" numCol="1" rtlCol="0"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dirty="0">
              <a:ln>
                <a:noFill/>
              </a:ln>
              <a:solidFill>
                <a:srgbClr val="652825"/>
              </a:solidFill>
              <a:effectLst/>
              <a:uLnTx/>
              <a:uFillTx/>
              <a:latin typeface="Meiryo UI" panose="020B0604030504040204" pitchFamily="50" charset="-128"/>
              <a:ea typeface="Meiryo UI" panose="020B0604030504040204" pitchFamily="50" charset="-128"/>
              <a:cs typeface="+mn-cs"/>
            </a:endParaRPr>
          </a:p>
        </p:txBody>
      </p:sp>
    </p:spTree>
    <p:extLst>
      <p:ext uri="{BB962C8B-B14F-4D97-AF65-F5344CB8AC3E}">
        <p14:creationId xmlns:p14="http://schemas.microsoft.com/office/powerpoint/2010/main" val="4919791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2 段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rtlCol="0"/>
          <a:lstStyle/>
          <a:p>
            <a:pPr rtl="0"/>
            <a:r>
              <a:rPr lang="ja-JP" altLang="en-US" noProof="0"/>
              <a:t>マスター タイトルの書式設定</a:t>
            </a:r>
            <a:endParaRPr lang="ja-JP" altLang="en-US" noProof="0" dirty="0"/>
          </a:p>
        </p:txBody>
      </p:sp>
      <p:sp>
        <p:nvSpPr>
          <p:cNvPr id="3" name="コンテンツ プレースホルダー 2"/>
          <p:cNvSpPr>
            <a:spLocks noGrp="1"/>
          </p:cNvSpPr>
          <p:nvPr>
            <p:ph sz="half" idx="1"/>
          </p:nvPr>
        </p:nvSpPr>
        <p:spPr>
          <a:xfrm>
            <a:off x="1142107" y="1905000"/>
            <a:ext cx="3313277" cy="4267200"/>
          </a:xfrm>
        </p:spPr>
        <p:txBody>
          <a:bodyPr rtlCol="0">
            <a:normAutofit/>
          </a:bodyPr>
          <a:lstStyle>
            <a:lvl1pPr>
              <a:defRPr sz="2400"/>
            </a:lvl1pPr>
            <a:lvl2pPr>
              <a:defRPr sz="2000"/>
            </a:lvl2pPr>
            <a:lvl3pPr>
              <a:defRPr sz="1800"/>
            </a:lvl3pPr>
            <a:lvl4pPr>
              <a:defRPr sz="1600"/>
            </a:lvl4pPr>
            <a:lvl5pPr>
              <a:defRPr sz="1600"/>
            </a:lvl5pPr>
            <a:lvl6pPr marL="1920240">
              <a:defRPr sz="1600"/>
            </a:lvl6pPr>
            <a:lvl7pPr marL="1920240">
              <a:defRPr sz="1600"/>
            </a:lvl7pPr>
            <a:lvl8pPr marL="1920240">
              <a:defRPr sz="1600"/>
            </a:lvl8pPr>
            <a:lvl9pPr marL="1920240">
              <a:defRPr sz="1600"/>
            </a:lvl9pPr>
          </a:lstStyle>
          <a:p>
            <a:pPr lvl="0" rtl="0"/>
            <a:r>
              <a:rPr lang="ja-JP" altLang="en-US" noProof="0"/>
              <a:t>マスター テキストの書式設定</a:t>
            </a:r>
          </a:p>
          <a:p>
            <a:pPr lvl="1" rtl="0"/>
            <a:r>
              <a:rPr lang="ja-JP" altLang="en-US" noProof="0"/>
              <a:t>第 </a:t>
            </a:r>
            <a:r>
              <a:rPr lang="en-US" altLang="ja-JP" noProof="0"/>
              <a:t>2 </a:t>
            </a:r>
            <a:r>
              <a:rPr lang="ja-JP" altLang="en-US" noProof="0"/>
              <a:t>レベル</a:t>
            </a:r>
          </a:p>
          <a:p>
            <a:pPr lvl="2" rtl="0"/>
            <a:r>
              <a:rPr lang="ja-JP" altLang="en-US" noProof="0"/>
              <a:t>第 </a:t>
            </a:r>
            <a:r>
              <a:rPr lang="en-US" altLang="ja-JP" noProof="0"/>
              <a:t>3 </a:t>
            </a:r>
            <a:r>
              <a:rPr lang="ja-JP" altLang="en-US" noProof="0"/>
              <a:t>レベル</a:t>
            </a:r>
          </a:p>
          <a:p>
            <a:pPr lvl="3" rtl="0"/>
            <a:r>
              <a:rPr lang="ja-JP" altLang="en-US" noProof="0"/>
              <a:t>第 </a:t>
            </a:r>
            <a:r>
              <a:rPr lang="en-US" altLang="ja-JP" noProof="0"/>
              <a:t>4 </a:t>
            </a:r>
            <a:r>
              <a:rPr lang="ja-JP" altLang="en-US" noProof="0"/>
              <a:t>レベル</a:t>
            </a:r>
          </a:p>
          <a:p>
            <a:pPr lvl="4" rtl="0"/>
            <a:r>
              <a:rPr lang="ja-JP" altLang="en-US" noProof="0"/>
              <a:t>第 </a:t>
            </a:r>
            <a:r>
              <a:rPr lang="en-US" altLang="ja-JP" noProof="0"/>
              <a:t>5 </a:t>
            </a:r>
            <a:r>
              <a:rPr lang="ja-JP" altLang="en-US" noProof="0"/>
              <a:t>レベル</a:t>
            </a:r>
            <a:endParaRPr lang="ja-JP" altLang="en-US" noProof="0" dirty="0"/>
          </a:p>
        </p:txBody>
      </p:sp>
      <p:sp>
        <p:nvSpPr>
          <p:cNvPr id="4" name="コンテンツ プレースホルダー 3"/>
          <p:cNvSpPr>
            <a:spLocks noGrp="1"/>
          </p:cNvSpPr>
          <p:nvPr>
            <p:ph sz="half" idx="2"/>
          </p:nvPr>
        </p:nvSpPr>
        <p:spPr>
          <a:xfrm>
            <a:off x="4686329" y="1905000"/>
            <a:ext cx="3313277" cy="4267200"/>
          </a:xfrm>
        </p:spPr>
        <p:txBody>
          <a:bodyPr rtlCol="0">
            <a:normAutofit/>
          </a:bodyPr>
          <a:lstStyle>
            <a:lvl1pPr>
              <a:defRPr sz="2400"/>
            </a:lvl1pPr>
            <a:lvl2pPr>
              <a:defRPr sz="2000"/>
            </a:lvl2pPr>
            <a:lvl3pPr>
              <a:defRPr sz="1800"/>
            </a:lvl3pPr>
            <a:lvl4pPr>
              <a:defRPr sz="1600"/>
            </a:lvl4pPr>
            <a:lvl5pPr marL="1920240">
              <a:defRPr sz="1600"/>
            </a:lvl5pPr>
            <a:lvl6pPr marL="1920240">
              <a:defRPr sz="1600"/>
            </a:lvl6pPr>
            <a:lvl7pPr marL="1920240">
              <a:defRPr sz="1600"/>
            </a:lvl7pPr>
            <a:lvl8pPr marL="1920240">
              <a:defRPr sz="1600"/>
            </a:lvl8pPr>
            <a:lvl9pPr marL="1920240">
              <a:defRPr sz="1600"/>
            </a:lvl9pPr>
          </a:lstStyle>
          <a:p>
            <a:pPr lvl="0" rtl="0"/>
            <a:r>
              <a:rPr lang="ja-JP" altLang="en-US" noProof="0"/>
              <a:t>マスター テキストの書式設定</a:t>
            </a:r>
          </a:p>
          <a:p>
            <a:pPr lvl="1" rtl="0"/>
            <a:r>
              <a:rPr lang="ja-JP" altLang="en-US" noProof="0"/>
              <a:t>第 </a:t>
            </a:r>
            <a:r>
              <a:rPr lang="en-US" altLang="ja-JP" noProof="0"/>
              <a:t>2 </a:t>
            </a:r>
            <a:r>
              <a:rPr lang="ja-JP" altLang="en-US" noProof="0"/>
              <a:t>レベル</a:t>
            </a:r>
          </a:p>
          <a:p>
            <a:pPr lvl="2" rtl="0"/>
            <a:r>
              <a:rPr lang="ja-JP" altLang="en-US" noProof="0"/>
              <a:t>第 </a:t>
            </a:r>
            <a:r>
              <a:rPr lang="en-US" altLang="ja-JP" noProof="0"/>
              <a:t>3 </a:t>
            </a:r>
            <a:r>
              <a:rPr lang="ja-JP" altLang="en-US" noProof="0"/>
              <a:t>レベル</a:t>
            </a:r>
          </a:p>
          <a:p>
            <a:pPr lvl="3" rtl="0"/>
            <a:r>
              <a:rPr lang="ja-JP" altLang="en-US" noProof="0"/>
              <a:t>第 </a:t>
            </a:r>
            <a:r>
              <a:rPr lang="en-US" altLang="ja-JP" noProof="0"/>
              <a:t>4 </a:t>
            </a:r>
            <a:r>
              <a:rPr lang="ja-JP" altLang="en-US" noProof="0"/>
              <a:t>レベル</a:t>
            </a:r>
          </a:p>
          <a:p>
            <a:pPr lvl="4" rtl="0"/>
            <a:r>
              <a:rPr lang="ja-JP" altLang="en-US" noProof="0"/>
              <a:t>第 </a:t>
            </a:r>
            <a:r>
              <a:rPr lang="en-US" altLang="ja-JP" noProof="0"/>
              <a:t>5 </a:t>
            </a:r>
            <a:r>
              <a:rPr lang="ja-JP" altLang="en-US" noProof="0"/>
              <a:t>レベル</a:t>
            </a:r>
            <a:endParaRPr lang="ja-JP" altLang="en-US" noProof="0" dirty="0"/>
          </a:p>
        </p:txBody>
      </p:sp>
      <p:sp>
        <p:nvSpPr>
          <p:cNvPr id="6" name="フッター プレースホルダー 5"/>
          <p:cNvSpPr>
            <a:spLocks noGrp="1"/>
          </p:cNvSpPr>
          <p:nvPr>
            <p:ph type="ftr" sz="quarter" idx="11"/>
          </p:nvPr>
        </p:nvSpPr>
        <p:spPr/>
        <p:txBody>
          <a:bodyPr rtlCol="0"/>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1100" b="0" i="0" u="none" strike="noStrike" kern="1200" cap="none" spc="0" normalizeH="0" baseline="0" noProof="0" smtClean="0">
                <a:ln>
                  <a:noFill/>
                </a:ln>
                <a:solidFill>
                  <a:srgbClr val="652825"/>
                </a:solidFill>
                <a:effectLst/>
                <a:uLnTx/>
                <a:uFillTx/>
                <a:latin typeface="Meiryo UI" panose="020B0604030504040204" pitchFamily="50" charset="-128"/>
                <a:ea typeface="Meiryo UI" panose="020B0604030504040204" pitchFamily="50" charset="-128"/>
                <a:cs typeface="+mn-cs"/>
              </a:rPr>
              <a:t>
              </a:t>
            </a:r>
            <a:endParaRPr kumimoji="0" lang="ja-JP" altLang="en-US" sz="1100" b="0" i="0" u="none" strike="noStrike" kern="1200" cap="none" spc="0" normalizeH="0" baseline="0" noProof="0" dirty="0">
              <a:ln>
                <a:noFill/>
              </a:ln>
              <a:solidFill>
                <a:srgbClr val="652825"/>
              </a:solidFill>
              <a:effectLst/>
              <a:uLnTx/>
              <a:uFillTx/>
              <a:latin typeface="Meiryo UI" panose="020B0604030504040204" pitchFamily="50" charset="-128"/>
              <a:ea typeface="Meiryo UI" panose="020B0604030504040204" pitchFamily="50" charset="-128"/>
              <a:cs typeface="+mn-cs"/>
            </a:endParaRPr>
          </a:p>
        </p:txBody>
      </p:sp>
      <p:sp>
        <p:nvSpPr>
          <p:cNvPr id="5" name="日付プレースホルダー 4"/>
          <p:cNvSpPr>
            <a:spLocks noGrp="1"/>
          </p:cNvSpPr>
          <p:nvPr>
            <p:ph type="dt" sz="half" idx="10"/>
          </p:nvPr>
        </p:nvSpPr>
        <p:spPr>
          <a:xfrm>
            <a:off x="6344111" y="6420898"/>
            <a:ext cx="987366" cy="236030"/>
          </a:xfrm>
        </p:spPr>
        <p:txBody>
          <a:bodyPr rtlCol="0"/>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B566A0DB-E40B-4931-AA54-DA62606335DF}" type="datetime1">
              <a:rPr kumimoji="0" lang="en-US" altLang="ja-JP" sz="1100" b="0" i="0" u="none" strike="noStrike" kern="1200" cap="none" spc="0" normalizeH="0" baseline="0" noProof="0" smtClean="0">
                <a:ln>
                  <a:noFill/>
                </a:ln>
                <a:solidFill>
                  <a:srgbClr val="652825"/>
                </a:solidFill>
                <a:effectLst/>
                <a:uLnTx/>
                <a:uFillTx/>
                <a:latin typeface="Meiryo UI" panose="020B0604030504040204" pitchFamily="50" charset="-128"/>
                <a:ea typeface="Meiryo UI" panose="020B0604030504040204" pitchFamily="50" charset="-128"/>
                <a:cs typeface="+mn-cs"/>
              </a:rPr>
              <a:t>1/24/2020</a:t>
            </a:fld>
            <a:endParaRPr kumimoji="0" lang="ja-JP" altLang="en-US" sz="1100" b="0" i="0" u="none" strike="noStrike" kern="1200" cap="none" spc="0" normalizeH="0" baseline="0" noProof="0" dirty="0">
              <a:ln>
                <a:noFill/>
              </a:ln>
              <a:solidFill>
                <a:srgbClr val="652825"/>
              </a:solidFill>
              <a:effectLst/>
              <a:uLnTx/>
              <a:uFillTx/>
              <a:latin typeface="Meiryo UI" panose="020B0604030504040204" pitchFamily="50" charset="-128"/>
              <a:ea typeface="Meiryo UI" panose="020B0604030504040204" pitchFamily="50" charset="-128"/>
              <a:cs typeface="+mn-cs"/>
            </a:endParaRPr>
          </a:p>
        </p:txBody>
      </p:sp>
      <p:sp>
        <p:nvSpPr>
          <p:cNvPr id="7" name="スライド番号プレースホルダー 6"/>
          <p:cNvSpPr>
            <a:spLocks noGrp="1"/>
          </p:cNvSpPr>
          <p:nvPr>
            <p:ph type="sldNum" sz="quarter" idx="12"/>
          </p:nvPr>
        </p:nvSpPr>
        <p:spPr/>
        <p:txBody>
          <a:bodyPr rtlCol="0"/>
          <a:lstStyle/>
          <a:p>
            <a:pPr marL="0" marR="0" lvl="0" indent="0" algn="r" defTabSz="914400" rtl="0" eaLnBrk="1" fontAlgn="auto" latinLnBrk="0" hangingPunct="1">
              <a:lnSpc>
                <a:spcPct val="100000"/>
              </a:lnSpc>
              <a:spcBef>
                <a:spcPts val="0"/>
              </a:spcBef>
              <a:spcAft>
                <a:spcPts val="0"/>
              </a:spcAft>
              <a:buClrTx/>
              <a:buSzTx/>
              <a:buFontTx/>
              <a:buNone/>
              <a:tabLst/>
              <a:defRPr/>
            </a:pPr>
            <a:fld id="{693B167E-EA96-4147-81DE-549160052C22}" type="slidenum">
              <a:rPr kumimoji="0" lang="en-US" altLang="ja-JP" sz="1100" b="0" i="0" u="none" strike="noStrike" kern="1200" cap="none" spc="0" normalizeH="0" baseline="0" noProof="0" smtClean="0">
                <a:ln>
                  <a:noFill/>
                </a:ln>
                <a:solidFill>
                  <a:srgbClr val="652825"/>
                </a:solidFill>
                <a:effectLst/>
                <a:uLnTx/>
                <a:uFillTx/>
                <a:latin typeface="Meiryo UI" panose="020B0604030504040204" pitchFamily="50" charset="-128"/>
                <a:ea typeface="Meiryo UI" panose="020B060403050404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ja-JP" altLang="en-US" sz="1100" b="0" i="0" u="none" strike="noStrike" kern="1200" cap="none" spc="0" normalizeH="0" baseline="0" noProof="0" dirty="0">
              <a:ln>
                <a:noFill/>
              </a:ln>
              <a:solidFill>
                <a:srgbClr val="652825"/>
              </a:solidFill>
              <a:effectLst/>
              <a:uLnTx/>
              <a:uFillTx/>
              <a:latin typeface="Meiryo UI" panose="020B0604030504040204" pitchFamily="50" charset="-128"/>
              <a:ea typeface="Meiryo UI" panose="020B0604030504040204" pitchFamily="50" charset="-128"/>
              <a:cs typeface="+mn-cs"/>
            </a:endParaRPr>
          </a:p>
        </p:txBody>
      </p:sp>
    </p:spTree>
    <p:extLst>
      <p:ext uri="{BB962C8B-B14F-4D97-AF65-F5344CB8AC3E}">
        <p14:creationId xmlns:p14="http://schemas.microsoft.com/office/powerpoint/2010/main" val="1842006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rtlCol="0"/>
          <a:lstStyle>
            <a:lvl1pPr>
              <a:defRPr/>
            </a:lvl1pPr>
          </a:lstStyle>
          <a:p>
            <a:pPr rtl="0"/>
            <a:r>
              <a:rPr lang="ja-JP" altLang="en-US" noProof="0"/>
              <a:t>マスター タイトルの書式設定</a:t>
            </a:r>
            <a:endParaRPr lang="ja-JP" altLang="en-US" noProof="0" dirty="0"/>
          </a:p>
        </p:txBody>
      </p:sp>
      <p:sp>
        <p:nvSpPr>
          <p:cNvPr id="3" name="テキスト プレースホルダー 2"/>
          <p:cNvSpPr>
            <a:spLocks noGrp="1"/>
          </p:cNvSpPr>
          <p:nvPr>
            <p:ph type="body" idx="1"/>
          </p:nvPr>
        </p:nvSpPr>
        <p:spPr>
          <a:xfrm>
            <a:off x="1142107" y="1905000"/>
            <a:ext cx="3313277" cy="762000"/>
          </a:xfrm>
        </p:spPr>
        <p:txBody>
          <a:bodyPr rtlCol="0" anchor="ctr">
            <a:norm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ja-JP" altLang="en-US" noProof="0"/>
              <a:t>マスター テキストの書式設定</a:t>
            </a:r>
          </a:p>
        </p:txBody>
      </p:sp>
      <p:sp>
        <p:nvSpPr>
          <p:cNvPr id="4" name="コンテンツ プレースホルダー 3"/>
          <p:cNvSpPr>
            <a:spLocks noGrp="1"/>
          </p:cNvSpPr>
          <p:nvPr>
            <p:ph sz="half" idx="2"/>
          </p:nvPr>
        </p:nvSpPr>
        <p:spPr>
          <a:xfrm>
            <a:off x="1142107" y="2743201"/>
            <a:ext cx="3313277" cy="3429001"/>
          </a:xfrm>
        </p:spPr>
        <p:txBody>
          <a:bodyPr rtlCol="0"/>
          <a:lstStyle>
            <a:lvl1pPr>
              <a:defRPr sz="2400"/>
            </a:lvl1pPr>
            <a:lvl2pPr>
              <a:defRPr sz="2000"/>
            </a:lvl2pPr>
            <a:lvl3pPr>
              <a:defRPr sz="1800"/>
            </a:lvl3pPr>
            <a:lvl4pPr>
              <a:defRPr sz="1600"/>
            </a:lvl4pPr>
            <a:lvl5pPr>
              <a:defRPr sz="1600"/>
            </a:lvl5pPr>
            <a:lvl6pPr marL="1920240">
              <a:defRPr sz="1600"/>
            </a:lvl6pPr>
            <a:lvl7pPr marL="1920240">
              <a:defRPr sz="1600"/>
            </a:lvl7pPr>
            <a:lvl8pPr marL="1920240">
              <a:defRPr sz="1600" baseline="0"/>
            </a:lvl8pPr>
            <a:lvl9pPr marL="1920240">
              <a:defRPr sz="1600" baseline="0"/>
            </a:lvl9pPr>
          </a:lstStyle>
          <a:p>
            <a:pPr lvl="0" rtl="0"/>
            <a:r>
              <a:rPr lang="ja-JP" altLang="en-US" noProof="0"/>
              <a:t>マスター テキストの書式設定</a:t>
            </a:r>
          </a:p>
          <a:p>
            <a:pPr lvl="1" rtl="0"/>
            <a:r>
              <a:rPr lang="ja-JP" altLang="en-US" noProof="0"/>
              <a:t>第 </a:t>
            </a:r>
            <a:r>
              <a:rPr lang="en-US" altLang="ja-JP" noProof="0"/>
              <a:t>2 </a:t>
            </a:r>
            <a:r>
              <a:rPr lang="ja-JP" altLang="en-US" noProof="0"/>
              <a:t>レベル</a:t>
            </a:r>
          </a:p>
          <a:p>
            <a:pPr lvl="2" rtl="0"/>
            <a:r>
              <a:rPr lang="ja-JP" altLang="en-US" noProof="0"/>
              <a:t>第 </a:t>
            </a:r>
            <a:r>
              <a:rPr lang="en-US" altLang="ja-JP" noProof="0"/>
              <a:t>3 </a:t>
            </a:r>
            <a:r>
              <a:rPr lang="ja-JP" altLang="en-US" noProof="0"/>
              <a:t>レベル</a:t>
            </a:r>
          </a:p>
          <a:p>
            <a:pPr lvl="3" rtl="0"/>
            <a:r>
              <a:rPr lang="ja-JP" altLang="en-US" noProof="0"/>
              <a:t>第 </a:t>
            </a:r>
            <a:r>
              <a:rPr lang="en-US" altLang="ja-JP" noProof="0"/>
              <a:t>4 </a:t>
            </a:r>
            <a:r>
              <a:rPr lang="ja-JP" altLang="en-US" noProof="0"/>
              <a:t>レベル</a:t>
            </a:r>
          </a:p>
          <a:p>
            <a:pPr lvl="4" rtl="0"/>
            <a:r>
              <a:rPr lang="ja-JP" altLang="en-US" noProof="0"/>
              <a:t>第 </a:t>
            </a:r>
            <a:r>
              <a:rPr lang="en-US" altLang="ja-JP" noProof="0"/>
              <a:t>5 </a:t>
            </a:r>
            <a:r>
              <a:rPr lang="ja-JP" altLang="en-US" noProof="0"/>
              <a:t>レベル</a:t>
            </a:r>
            <a:endParaRPr lang="ja-JP" altLang="en-US" noProof="0" dirty="0"/>
          </a:p>
        </p:txBody>
      </p:sp>
      <p:sp>
        <p:nvSpPr>
          <p:cNvPr id="5" name="テキスト プレースホルダー 4"/>
          <p:cNvSpPr>
            <a:spLocks noGrp="1"/>
          </p:cNvSpPr>
          <p:nvPr>
            <p:ph type="body" sz="quarter" idx="3"/>
          </p:nvPr>
        </p:nvSpPr>
        <p:spPr>
          <a:xfrm>
            <a:off x="4686329" y="1905000"/>
            <a:ext cx="3313277" cy="762000"/>
          </a:xfrm>
        </p:spPr>
        <p:txBody>
          <a:bodyPr rtlCol="0" anchor="ctr">
            <a:norm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ja-JP" altLang="en-US" noProof="0"/>
              <a:t>マスター テキストの書式設定</a:t>
            </a:r>
          </a:p>
        </p:txBody>
      </p:sp>
      <p:sp>
        <p:nvSpPr>
          <p:cNvPr id="6" name="コンテンツ プレースホルダー 5"/>
          <p:cNvSpPr>
            <a:spLocks noGrp="1"/>
          </p:cNvSpPr>
          <p:nvPr>
            <p:ph sz="quarter" idx="4"/>
          </p:nvPr>
        </p:nvSpPr>
        <p:spPr>
          <a:xfrm>
            <a:off x="4686329" y="2743201"/>
            <a:ext cx="3313277" cy="3429001"/>
          </a:xfrm>
        </p:spPr>
        <p:txBody>
          <a:bodyPr rtlCol="0"/>
          <a:lstStyle>
            <a:lvl1pPr>
              <a:defRPr sz="2400"/>
            </a:lvl1pPr>
            <a:lvl2pPr>
              <a:defRPr sz="2000"/>
            </a:lvl2pPr>
            <a:lvl3pPr>
              <a:defRPr sz="1800"/>
            </a:lvl3pPr>
            <a:lvl4pPr>
              <a:defRPr sz="1600"/>
            </a:lvl4pPr>
            <a:lvl5pPr marL="1920240">
              <a:defRPr sz="1600"/>
            </a:lvl5pPr>
            <a:lvl6pPr marL="1920240">
              <a:defRPr sz="1600"/>
            </a:lvl6pPr>
            <a:lvl7pPr marL="1920240">
              <a:defRPr sz="1600"/>
            </a:lvl7pPr>
            <a:lvl8pPr marL="1920240">
              <a:defRPr sz="1600"/>
            </a:lvl8pPr>
            <a:lvl9pPr marL="1920240">
              <a:defRPr sz="1600"/>
            </a:lvl9pPr>
          </a:lstStyle>
          <a:p>
            <a:pPr lvl="0" rtl="0"/>
            <a:r>
              <a:rPr lang="ja-JP" altLang="en-US" noProof="0"/>
              <a:t>マスター テキストの書式設定</a:t>
            </a:r>
          </a:p>
          <a:p>
            <a:pPr lvl="1" rtl="0"/>
            <a:r>
              <a:rPr lang="ja-JP" altLang="en-US" noProof="0"/>
              <a:t>第 </a:t>
            </a:r>
            <a:r>
              <a:rPr lang="en-US" altLang="ja-JP" noProof="0"/>
              <a:t>2 </a:t>
            </a:r>
            <a:r>
              <a:rPr lang="ja-JP" altLang="en-US" noProof="0"/>
              <a:t>レベル</a:t>
            </a:r>
          </a:p>
          <a:p>
            <a:pPr lvl="2" rtl="0"/>
            <a:r>
              <a:rPr lang="ja-JP" altLang="en-US" noProof="0"/>
              <a:t>第 </a:t>
            </a:r>
            <a:r>
              <a:rPr lang="en-US" altLang="ja-JP" noProof="0"/>
              <a:t>3 </a:t>
            </a:r>
            <a:r>
              <a:rPr lang="ja-JP" altLang="en-US" noProof="0"/>
              <a:t>レベル</a:t>
            </a:r>
          </a:p>
          <a:p>
            <a:pPr lvl="3" rtl="0"/>
            <a:r>
              <a:rPr lang="ja-JP" altLang="en-US" noProof="0"/>
              <a:t>第 </a:t>
            </a:r>
            <a:r>
              <a:rPr lang="en-US" altLang="ja-JP" noProof="0"/>
              <a:t>4 </a:t>
            </a:r>
            <a:r>
              <a:rPr lang="ja-JP" altLang="en-US" noProof="0"/>
              <a:t>レベル</a:t>
            </a:r>
          </a:p>
          <a:p>
            <a:pPr lvl="4" rtl="0"/>
            <a:r>
              <a:rPr lang="ja-JP" altLang="en-US" noProof="0"/>
              <a:t>第 </a:t>
            </a:r>
            <a:r>
              <a:rPr lang="en-US" altLang="ja-JP" noProof="0"/>
              <a:t>5 </a:t>
            </a:r>
            <a:r>
              <a:rPr lang="ja-JP" altLang="en-US" noProof="0"/>
              <a:t>レベル</a:t>
            </a:r>
            <a:endParaRPr lang="ja-JP" altLang="en-US" noProof="0" dirty="0"/>
          </a:p>
        </p:txBody>
      </p:sp>
      <p:sp>
        <p:nvSpPr>
          <p:cNvPr id="8" name="フッター プレースホルダー 7"/>
          <p:cNvSpPr>
            <a:spLocks noGrp="1"/>
          </p:cNvSpPr>
          <p:nvPr>
            <p:ph type="ftr" sz="quarter" idx="11"/>
          </p:nvPr>
        </p:nvSpPr>
        <p:spPr/>
        <p:txBody>
          <a:bodyPr rtlCol="0"/>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1100" b="0" i="0" u="none" strike="noStrike" kern="1200" cap="none" spc="0" normalizeH="0" baseline="0" noProof="0" smtClean="0">
                <a:ln>
                  <a:noFill/>
                </a:ln>
                <a:solidFill>
                  <a:srgbClr val="652825"/>
                </a:solidFill>
                <a:effectLst/>
                <a:uLnTx/>
                <a:uFillTx/>
                <a:latin typeface="Meiryo UI" panose="020B0604030504040204" pitchFamily="50" charset="-128"/>
                <a:ea typeface="Meiryo UI" panose="020B0604030504040204" pitchFamily="50" charset="-128"/>
                <a:cs typeface="+mn-cs"/>
              </a:rPr>
              <a:t>
              </a:t>
            </a:r>
            <a:endParaRPr kumimoji="0" lang="ja-JP" altLang="en-US" sz="1100" b="0" i="0" u="none" strike="noStrike" kern="1200" cap="none" spc="0" normalizeH="0" baseline="0" noProof="0" dirty="0">
              <a:ln>
                <a:noFill/>
              </a:ln>
              <a:solidFill>
                <a:srgbClr val="652825"/>
              </a:solidFill>
              <a:effectLst/>
              <a:uLnTx/>
              <a:uFillTx/>
              <a:latin typeface="Meiryo UI" panose="020B0604030504040204" pitchFamily="50" charset="-128"/>
              <a:ea typeface="Meiryo UI" panose="020B0604030504040204" pitchFamily="50" charset="-128"/>
              <a:cs typeface="+mn-cs"/>
            </a:endParaRPr>
          </a:p>
        </p:txBody>
      </p:sp>
      <p:sp>
        <p:nvSpPr>
          <p:cNvPr id="7" name="日付プレースホルダー 6"/>
          <p:cNvSpPr>
            <a:spLocks noGrp="1"/>
          </p:cNvSpPr>
          <p:nvPr>
            <p:ph type="dt" sz="half" idx="10"/>
          </p:nvPr>
        </p:nvSpPr>
        <p:spPr>
          <a:xfrm>
            <a:off x="6401276" y="6420898"/>
            <a:ext cx="930201" cy="236030"/>
          </a:xfrm>
        </p:spPr>
        <p:txBody>
          <a:bodyPr rtlCol="0"/>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FEBA3805-6835-465C-9933-9F42E0C1F043}" type="datetime1">
              <a:rPr kumimoji="0" lang="en-US" altLang="ja-JP" sz="1100" b="0" i="0" u="none" strike="noStrike" kern="1200" cap="none" spc="0" normalizeH="0" baseline="0" noProof="0" smtClean="0">
                <a:ln>
                  <a:noFill/>
                </a:ln>
                <a:solidFill>
                  <a:srgbClr val="652825"/>
                </a:solidFill>
                <a:effectLst/>
                <a:uLnTx/>
                <a:uFillTx/>
                <a:latin typeface="Meiryo UI" panose="020B0604030504040204" pitchFamily="50" charset="-128"/>
                <a:ea typeface="Meiryo UI" panose="020B0604030504040204" pitchFamily="50" charset="-128"/>
                <a:cs typeface="+mn-cs"/>
              </a:rPr>
              <a:t>1/24/2020</a:t>
            </a:fld>
            <a:endParaRPr kumimoji="0" lang="ja-JP" altLang="en-US" sz="1100" b="0" i="0" u="none" strike="noStrike" kern="1200" cap="none" spc="0" normalizeH="0" baseline="0" noProof="0" dirty="0">
              <a:ln>
                <a:noFill/>
              </a:ln>
              <a:solidFill>
                <a:srgbClr val="652825"/>
              </a:solidFill>
              <a:effectLst/>
              <a:uLnTx/>
              <a:uFillTx/>
              <a:latin typeface="Meiryo UI" panose="020B0604030504040204" pitchFamily="50" charset="-128"/>
              <a:ea typeface="Meiryo UI" panose="020B0604030504040204" pitchFamily="50" charset="-128"/>
              <a:cs typeface="+mn-cs"/>
            </a:endParaRPr>
          </a:p>
        </p:txBody>
      </p:sp>
      <p:sp>
        <p:nvSpPr>
          <p:cNvPr id="9" name="スライド番号プレースホルダー 8"/>
          <p:cNvSpPr>
            <a:spLocks noGrp="1"/>
          </p:cNvSpPr>
          <p:nvPr>
            <p:ph type="sldNum" sz="quarter" idx="12"/>
          </p:nvPr>
        </p:nvSpPr>
        <p:spPr/>
        <p:txBody>
          <a:bodyPr rtlCol="0"/>
          <a:lstStyle/>
          <a:p>
            <a:pPr marL="0" marR="0" lvl="0" indent="0" algn="r" defTabSz="914400" rtl="0" eaLnBrk="1" fontAlgn="auto" latinLnBrk="0" hangingPunct="1">
              <a:lnSpc>
                <a:spcPct val="100000"/>
              </a:lnSpc>
              <a:spcBef>
                <a:spcPts val="0"/>
              </a:spcBef>
              <a:spcAft>
                <a:spcPts val="0"/>
              </a:spcAft>
              <a:buClrTx/>
              <a:buSzTx/>
              <a:buFontTx/>
              <a:buNone/>
              <a:tabLst/>
              <a:defRPr/>
            </a:pPr>
            <a:fld id="{693B167E-EA96-4147-81DE-549160052C22}" type="slidenum">
              <a:rPr kumimoji="0" lang="en-US" altLang="ja-JP" sz="1100" b="0" i="0" u="none" strike="noStrike" kern="1200" cap="none" spc="0" normalizeH="0" baseline="0" noProof="0" smtClean="0">
                <a:ln>
                  <a:noFill/>
                </a:ln>
                <a:solidFill>
                  <a:srgbClr val="652825"/>
                </a:solidFill>
                <a:effectLst/>
                <a:uLnTx/>
                <a:uFillTx/>
                <a:latin typeface="Meiryo UI" panose="020B0604030504040204" pitchFamily="50" charset="-128"/>
                <a:ea typeface="Meiryo UI" panose="020B060403050404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ja-JP" altLang="en-US" sz="1100" b="0" i="0" u="none" strike="noStrike" kern="1200" cap="none" spc="0" normalizeH="0" baseline="0" noProof="0" dirty="0">
              <a:ln>
                <a:noFill/>
              </a:ln>
              <a:solidFill>
                <a:srgbClr val="652825"/>
              </a:solidFill>
              <a:effectLst/>
              <a:uLnTx/>
              <a:uFillTx/>
              <a:latin typeface="Meiryo UI" panose="020B0604030504040204" pitchFamily="50" charset="-128"/>
              <a:ea typeface="Meiryo UI" panose="020B0604030504040204" pitchFamily="50" charset="-128"/>
              <a:cs typeface="+mn-cs"/>
            </a:endParaRPr>
          </a:p>
        </p:txBody>
      </p:sp>
    </p:spTree>
    <p:extLst>
      <p:ext uri="{BB962C8B-B14F-4D97-AF65-F5344CB8AC3E}">
        <p14:creationId xmlns:p14="http://schemas.microsoft.com/office/powerpoint/2010/main" val="31435081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rtlCol="0"/>
          <a:lstStyle/>
          <a:p>
            <a:pPr rtl="0"/>
            <a:r>
              <a:rPr lang="ja-JP" altLang="en-US" noProof="0"/>
              <a:t>マスター タイトルの書式設定</a:t>
            </a:r>
            <a:endParaRPr lang="ja-JP" altLang="en-US" noProof="0" dirty="0"/>
          </a:p>
        </p:txBody>
      </p:sp>
      <p:sp>
        <p:nvSpPr>
          <p:cNvPr id="4" name="フッター プレースホルダー 3"/>
          <p:cNvSpPr>
            <a:spLocks noGrp="1"/>
          </p:cNvSpPr>
          <p:nvPr>
            <p:ph type="ftr" sz="quarter" idx="11"/>
          </p:nvPr>
        </p:nvSpPr>
        <p:spPr/>
        <p:txBody>
          <a:bodyPr rtlCol="0"/>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1100" b="0" i="0" u="none" strike="noStrike" kern="1200" cap="none" spc="0" normalizeH="0" baseline="0" noProof="0" smtClean="0">
                <a:ln>
                  <a:noFill/>
                </a:ln>
                <a:solidFill>
                  <a:srgbClr val="652825"/>
                </a:solidFill>
                <a:effectLst/>
                <a:uLnTx/>
                <a:uFillTx/>
                <a:latin typeface="Meiryo UI" panose="020B0604030504040204" pitchFamily="50" charset="-128"/>
                <a:ea typeface="Meiryo UI" panose="020B0604030504040204" pitchFamily="50" charset="-128"/>
                <a:cs typeface="+mn-cs"/>
              </a:rPr>
              <a:t>
              </a:t>
            </a:r>
            <a:endParaRPr kumimoji="0" lang="ja-JP" altLang="en-US" sz="1100" b="0" i="0" u="none" strike="noStrike" kern="1200" cap="none" spc="0" normalizeH="0" baseline="0" noProof="0" dirty="0">
              <a:ln>
                <a:noFill/>
              </a:ln>
              <a:solidFill>
                <a:srgbClr val="652825"/>
              </a:solidFill>
              <a:effectLst/>
              <a:uLnTx/>
              <a:uFillTx/>
              <a:latin typeface="Meiryo UI" panose="020B0604030504040204" pitchFamily="50" charset="-128"/>
              <a:ea typeface="Meiryo UI" panose="020B0604030504040204" pitchFamily="50" charset="-128"/>
              <a:cs typeface="+mn-cs"/>
            </a:endParaRPr>
          </a:p>
        </p:txBody>
      </p:sp>
      <p:sp>
        <p:nvSpPr>
          <p:cNvPr id="3" name="日付プレースホルダー 2"/>
          <p:cNvSpPr>
            <a:spLocks noGrp="1"/>
          </p:cNvSpPr>
          <p:nvPr>
            <p:ph type="dt" sz="half" idx="10"/>
          </p:nvPr>
        </p:nvSpPr>
        <p:spPr>
          <a:xfrm>
            <a:off x="6401276" y="6420898"/>
            <a:ext cx="930201" cy="236030"/>
          </a:xfrm>
        </p:spPr>
        <p:txBody>
          <a:bodyPr rtlCol="0"/>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111EBF75-874F-42D3-847E-113FCF7C452C}" type="datetime1">
              <a:rPr kumimoji="0" lang="en-US" altLang="ja-JP" sz="1100" b="0" i="0" u="none" strike="noStrike" kern="1200" cap="none" spc="0" normalizeH="0" baseline="0" noProof="0" smtClean="0">
                <a:ln>
                  <a:noFill/>
                </a:ln>
                <a:solidFill>
                  <a:srgbClr val="652825"/>
                </a:solidFill>
                <a:effectLst/>
                <a:uLnTx/>
                <a:uFillTx/>
                <a:latin typeface="Meiryo UI" panose="020B0604030504040204" pitchFamily="50" charset="-128"/>
                <a:ea typeface="Meiryo UI" panose="020B0604030504040204" pitchFamily="50" charset="-128"/>
                <a:cs typeface="+mn-cs"/>
              </a:rPr>
              <a:t>1/24/2020</a:t>
            </a:fld>
            <a:endParaRPr kumimoji="0" lang="ja-JP" altLang="en-US" sz="1100" b="0" i="0" u="none" strike="noStrike" kern="1200" cap="none" spc="0" normalizeH="0" baseline="0" noProof="0" dirty="0">
              <a:ln>
                <a:noFill/>
              </a:ln>
              <a:solidFill>
                <a:srgbClr val="652825"/>
              </a:solidFill>
              <a:effectLst/>
              <a:uLnTx/>
              <a:uFillTx/>
              <a:latin typeface="Meiryo UI" panose="020B0604030504040204" pitchFamily="50" charset="-128"/>
              <a:ea typeface="Meiryo UI" panose="020B0604030504040204" pitchFamily="50" charset="-128"/>
              <a:cs typeface="+mn-cs"/>
            </a:endParaRPr>
          </a:p>
        </p:txBody>
      </p:sp>
      <p:sp>
        <p:nvSpPr>
          <p:cNvPr id="5" name="スライド番号プレースホルダー 4"/>
          <p:cNvSpPr>
            <a:spLocks noGrp="1"/>
          </p:cNvSpPr>
          <p:nvPr>
            <p:ph type="sldNum" sz="quarter" idx="12"/>
          </p:nvPr>
        </p:nvSpPr>
        <p:spPr/>
        <p:txBody>
          <a:bodyPr rtlCol="0"/>
          <a:lstStyle/>
          <a:p>
            <a:pPr marL="0" marR="0" lvl="0" indent="0" algn="r" defTabSz="914400" rtl="0" eaLnBrk="1" fontAlgn="auto" latinLnBrk="0" hangingPunct="1">
              <a:lnSpc>
                <a:spcPct val="100000"/>
              </a:lnSpc>
              <a:spcBef>
                <a:spcPts val="0"/>
              </a:spcBef>
              <a:spcAft>
                <a:spcPts val="0"/>
              </a:spcAft>
              <a:buClrTx/>
              <a:buSzTx/>
              <a:buFontTx/>
              <a:buNone/>
              <a:tabLst/>
              <a:defRPr/>
            </a:pPr>
            <a:fld id="{693B167E-EA96-4147-81DE-549160052C22}" type="slidenum">
              <a:rPr kumimoji="0" lang="en-US" altLang="ja-JP" sz="1100" b="0" i="0" u="none" strike="noStrike" kern="1200" cap="none" spc="0" normalizeH="0" baseline="0" noProof="0" smtClean="0">
                <a:ln>
                  <a:noFill/>
                </a:ln>
                <a:solidFill>
                  <a:srgbClr val="652825"/>
                </a:solidFill>
                <a:effectLst/>
                <a:uLnTx/>
                <a:uFillTx/>
                <a:latin typeface="Meiryo UI" panose="020B0604030504040204" pitchFamily="50" charset="-128"/>
                <a:ea typeface="Meiryo UI" panose="020B060403050404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ja-JP" altLang="en-US" sz="1100" b="0" i="0" u="none" strike="noStrike" kern="1200" cap="none" spc="0" normalizeH="0" baseline="0" noProof="0" dirty="0">
              <a:ln>
                <a:noFill/>
              </a:ln>
              <a:solidFill>
                <a:srgbClr val="652825"/>
              </a:solidFill>
              <a:effectLst/>
              <a:uLnTx/>
              <a:uFillTx/>
              <a:latin typeface="Meiryo UI" panose="020B0604030504040204" pitchFamily="50" charset="-128"/>
              <a:ea typeface="Meiryo UI" panose="020B0604030504040204" pitchFamily="50" charset="-128"/>
              <a:cs typeface="+mn-cs"/>
            </a:endParaRPr>
          </a:p>
        </p:txBody>
      </p:sp>
    </p:spTree>
    <p:extLst>
      <p:ext uri="{BB962C8B-B14F-4D97-AF65-F5344CB8AC3E}">
        <p14:creationId xmlns:p14="http://schemas.microsoft.com/office/powerpoint/2010/main" val="16608601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6" name="画像 5"/>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hidden">
          <a:xfrm>
            <a:off x="0" y="0"/>
            <a:ext cx="9144000" cy="6858000"/>
          </a:xfrm>
          <a:prstGeom prst="rect">
            <a:avLst/>
          </a:prstGeom>
        </p:spPr>
      </p:pic>
      <p:sp>
        <p:nvSpPr>
          <p:cNvPr id="5" name="長方形 4"/>
          <p:cNvSpPr/>
          <p:nvPr/>
        </p:nvSpPr>
        <p:spPr bwMode="hidden">
          <a:xfrm>
            <a:off x="0" y="1"/>
            <a:ext cx="9144000" cy="6858000"/>
          </a:xfrm>
          <a:prstGeom prst="rect">
            <a:avLst/>
          </a:prstGeom>
          <a:solidFill>
            <a:schemeClr val="accent1">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dirty="0">
              <a:ln>
                <a:noFill/>
              </a:ln>
              <a:solidFill>
                <a:prstClr val="white"/>
              </a:solidFill>
              <a:effectLst/>
              <a:uLnTx/>
              <a:uFillTx/>
              <a:latin typeface="Meiryo UI" panose="020B0604030504040204" pitchFamily="50" charset="-128"/>
              <a:ea typeface="Meiryo UI" panose="020B0604030504040204" pitchFamily="50" charset="-128"/>
              <a:cs typeface="+mn-cs"/>
            </a:endParaRPr>
          </a:p>
        </p:txBody>
      </p:sp>
      <p:sp>
        <p:nvSpPr>
          <p:cNvPr id="3" name="フッター プレースホルダー 2"/>
          <p:cNvSpPr>
            <a:spLocks noGrp="1"/>
          </p:cNvSpPr>
          <p:nvPr>
            <p:ph type="ftr" sz="quarter" idx="11"/>
          </p:nvPr>
        </p:nvSpPr>
        <p:spPr/>
        <p:txBody>
          <a:bodyPr rtlCol="0"/>
          <a:lstStyle>
            <a:lvl1pPr>
              <a:defRPr>
                <a:latin typeface="Meiryo UI" panose="020B0604030504040204" pitchFamily="50" charset="-128"/>
                <a:ea typeface="Meiryo UI" panose="020B0604030504040204" pitchFamily="50" charset="-128"/>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1100" b="0" i="0" u="none" strike="noStrike" kern="1200" cap="none" spc="0" normalizeH="0" baseline="0" noProof="0" smtClean="0">
                <a:ln>
                  <a:noFill/>
                </a:ln>
                <a:solidFill>
                  <a:srgbClr val="652825"/>
                </a:solidFill>
                <a:effectLst/>
                <a:uLnTx/>
                <a:uFillTx/>
                <a:latin typeface="Meiryo UI" panose="020B0604030504040204" pitchFamily="50" charset="-128"/>
                <a:ea typeface="Meiryo UI" panose="020B0604030504040204" pitchFamily="50" charset="-128"/>
                <a:cs typeface="+mn-cs"/>
              </a:rPr>
              <a:t>
              </a:t>
            </a:r>
            <a:endParaRPr kumimoji="0" lang="ja-JP" altLang="en-US" sz="1100" b="0" i="0" u="none" strike="noStrike" kern="1200" cap="none" spc="0" normalizeH="0" baseline="0" noProof="0" dirty="0">
              <a:ln>
                <a:noFill/>
              </a:ln>
              <a:solidFill>
                <a:srgbClr val="652825"/>
              </a:solidFill>
              <a:effectLst/>
              <a:uLnTx/>
              <a:uFillTx/>
              <a:latin typeface="Meiryo UI" panose="020B0604030504040204" pitchFamily="50" charset="-128"/>
              <a:ea typeface="Meiryo UI" panose="020B0604030504040204" pitchFamily="50" charset="-128"/>
              <a:cs typeface="+mn-cs"/>
            </a:endParaRPr>
          </a:p>
        </p:txBody>
      </p:sp>
      <p:sp>
        <p:nvSpPr>
          <p:cNvPr id="2" name="日付プレースホルダー 1"/>
          <p:cNvSpPr>
            <a:spLocks noGrp="1"/>
          </p:cNvSpPr>
          <p:nvPr>
            <p:ph type="dt" sz="half" idx="10"/>
          </p:nvPr>
        </p:nvSpPr>
        <p:spPr>
          <a:xfrm>
            <a:off x="6401276" y="6420898"/>
            <a:ext cx="930201" cy="236030"/>
          </a:xfrm>
        </p:spPr>
        <p:txBody>
          <a:bodyPr rtlCol="0"/>
          <a:lstStyle>
            <a:lvl1pPr>
              <a:defRPr>
                <a:latin typeface="Meiryo UI" panose="020B0604030504040204" pitchFamily="50" charset="-128"/>
                <a:ea typeface="Meiryo UI" panose="020B0604030504040204" pitchFamily="50" charset="-128"/>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D84410C6-0A6C-44AF-AF6A-31E29E0F1007}" type="datetime1">
              <a:rPr kumimoji="0" lang="en-US" altLang="ja-JP" sz="1100" b="0" i="0" u="none" strike="noStrike" kern="1200" cap="none" spc="0" normalizeH="0" baseline="0" noProof="0" smtClean="0">
                <a:ln>
                  <a:noFill/>
                </a:ln>
                <a:solidFill>
                  <a:srgbClr val="652825"/>
                </a:solidFill>
                <a:effectLst/>
                <a:uLnTx/>
                <a:uFillTx/>
                <a:latin typeface="Meiryo UI" panose="020B0604030504040204" pitchFamily="50" charset="-128"/>
                <a:ea typeface="Meiryo UI" panose="020B0604030504040204" pitchFamily="50" charset="-128"/>
                <a:cs typeface="+mn-cs"/>
              </a:rPr>
              <a:t>1/24/2020</a:t>
            </a:fld>
            <a:endParaRPr kumimoji="0" lang="ja-JP" altLang="en-US" sz="1100" b="0" i="0" u="none" strike="noStrike" kern="1200" cap="none" spc="0" normalizeH="0" baseline="0" noProof="0" dirty="0">
              <a:ln>
                <a:noFill/>
              </a:ln>
              <a:solidFill>
                <a:srgbClr val="652825"/>
              </a:solidFill>
              <a:effectLst/>
              <a:uLnTx/>
              <a:uFillTx/>
              <a:latin typeface="Meiryo UI" panose="020B0604030504040204" pitchFamily="50" charset="-128"/>
              <a:ea typeface="Meiryo UI" panose="020B0604030504040204" pitchFamily="50" charset="-128"/>
              <a:cs typeface="+mn-cs"/>
            </a:endParaRPr>
          </a:p>
        </p:txBody>
      </p:sp>
      <p:sp>
        <p:nvSpPr>
          <p:cNvPr id="4" name="スライド番号プレースホルダー 3"/>
          <p:cNvSpPr>
            <a:spLocks noGrp="1"/>
          </p:cNvSpPr>
          <p:nvPr>
            <p:ph type="sldNum" sz="quarter" idx="12"/>
          </p:nvPr>
        </p:nvSpPr>
        <p:spPr/>
        <p:txBody>
          <a:bodyPr rtlCol="0"/>
          <a:lstStyle>
            <a:lvl1pPr>
              <a:defRPr>
                <a:latin typeface="Meiryo UI" panose="020B0604030504040204" pitchFamily="50" charset="-128"/>
                <a:ea typeface="Meiryo UI" panose="020B0604030504040204" pitchFamily="50" charset="-128"/>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693B167E-EA96-4147-81DE-549160052C22}" type="slidenum">
              <a:rPr kumimoji="0" lang="en-US" altLang="ja-JP" sz="1100" b="0" i="0" u="none" strike="noStrike" kern="1200" cap="none" spc="0" normalizeH="0" baseline="0" noProof="0" smtClean="0">
                <a:ln>
                  <a:noFill/>
                </a:ln>
                <a:solidFill>
                  <a:srgbClr val="652825"/>
                </a:solidFill>
                <a:effectLst/>
                <a:uLnTx/>
                <a:uFillTx/>
                <a:latin typeface="Meiryo UI" panose="020B0604030504040204" pitchFamily="50" charset="-128"/>
                <a:ea typeface="Meiryo UI" panose="020B060403050404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ja-JP" altLang="en-US" sz="1100" b="0" i="0" u="none" strike="noStrike" kern="1200" cap="none" spc="0" normalizeH="0" baseline="0" noProof="0" dirty="0">
              <a:ln>
                <a:noFill/>
              </a:ln>
              <a:solidFill>
                <a:srgbClr val="652825"/>
              </a:solidFill>
              <a:effectLst/>
              <a:uLnTx/>
              <a:uFillTx/>
              <a:latin typeface="Meiryo UI" panose="020B0604030504040204" pitchFamily="50" charset="-128"/>
              <a:ea typeface="Meiryo UI" panose="020B0604030504040204" pitchFamily="50" charset="-128"/>
              <a:cs typeface="+mn-cs"/>
            </a:endParaRPr>
          </a:p>
        </p:txBody>
      </p:sp>
    </p:spTree>
    <p:extLst>
      <p:ext uri="{BB962C8B-B14F-4D97-AF65-F5344CB8AC3E}">
        <p14:creationId xmlns:p14="http://schemas.microsoft.com/office/powerpoint/2010/main" val="35429127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キャプション付きのコンテンツ">
    <p:spTree>
      <p:nvGrpSpPr>
        <p:cNvPr id="1" name=""/>
        <p:cNvGrpSpPr/>
        <p:nvPr/>
      </p:nvGrpSpPr>
      <p:grpSpPr>
        <a:xfrm>
          <a:off x="0" y="0"/>
          <a:ext cx="0" cy="0"/>
          <a:chOff x="0" y="0"/>
          <a:chExt cx="0" cy="0"/>
        </a:xfrm>
      </p:grpSpPr>
      <p:sp>
        <p:nvSpPr>
          <p:cNvPr id="9" name="フリーフォーム 15"/>
          <p:cNvSpPr>
            <a:spLocks/>
          </p:cNvSpPr>
          <p:nvPr/>
        </p:nvSpPr>
        <p:spPr bwMode="auto">
          <a:xfrm>
            <a:off x="3371537" y="1905000"/>
            <a:ext cx="4616636" cy="4251960"/>
          </a:xfrm>
          <a:custGeom>
            <a:avLst/>
            <a:gdLst>
              <a:gd name="T0" fmla="*/ 696 w 1967"/>
              <a:gd name="T1" fmla="*/ 1361 h 1369"/>
              <a:gd name="T2" fmla="*/ 618 w 1967"/>
              <a:gd name="T3" fmla="*/ 1360 h 1369"/>
              <a:gd name="T4" fmla="*/ 517 w 1967"/>
              <a:gd name="T5" fmla="*/ 1359 h 1369"/>
              <a:gd name="T6" fmla="*/ 443 w 1967"/>
              <a:gd name="T7" fmla="*/ 1361 h 1369"/>
              <a:gd name="T8" fmla="*/ 361 w 1967"/>
              <a:gd name="T9" fmla="*/ 1358 h 1369"/>
              <a:gd name="T10" fmla="*/ 260 w 1967"/>
              <a:gd name="T11" fmla="*/ 1359 h 1369"/>
              <a:gd name="T12" fmla="*/ 166 w 1967"/>
              <a:gd name="T13" fmla="*/ 1359 h 1369"/>
              <a:gd name="T14" fmla="*/ 104 w 1967"/>
              <a:gd name="T15" fmla="*/ 1356 h 1369"/>
              <a:gd name="T16" fmla="*/ 7 w 1967"/>
              <a:gd name="T17" fmla="*/ 1327 h 1369"/>
              <a:gd name="T18" fmla="*/ 7 w 1967"/>
              <a:gd name="T19" fmla="*/ 1226 h 1369"/>
              <a:gd name="T20" fmla="*/ 9 w 1967"/>
              <a:gd name="T21" fmla="*/ 1139 h 1369"/>
              <a:gd name="T22" fmla="*/ 4 w 1967"/>
              <a:gd name="T23" fmla="*/ 1042 h 1369"/>
              <a:gd name="T24" fmla="*/ 9 w 1967"/>
              <a:gd name="T25" fmla="*/ 896 h 1369"/>
              <a:gd name="T26" fmla="*/ 7 w 1967"/>
              <a:gd name="T27" fmla="*/ 758 h 1369"/>
              <a:gd name="T28" fmla="*/ 9 w 1967"/>
              <a:gd name="T29" fmla="*/ 614 h 1369"/>
              <a:gd name="T30" fmla="*/ 5 w 1967"/>
              <a:gd name="T31" fmla="*/ 443 h 1369"/>
              <a:gd name="T32" fmla="*/ 9 w 1967"/>
              <a:gd name="T33" fmla="*/ 365 h 1369"/>
              <a:gd name="T34" fmla="*/ 5 w 1967"/>
              <a:gd name="T35" fmla="*/ 195 h 1369"/>
              <a:gd name="T36" fmla="*/ 6 w 1967"/>
              <a:gd name="T37" fmla="*/ 107 h 1369"/>
              <a:gd name="T38" fmla="*/ 8 w 1967"/>
              <a:gd name="T39" fmla="*/ 9 h 1369"/>
              <a:gd name="T40" fmla="*/ 120 w 1967"/>
              <a:gd name="T41" fmla="*/ 8 h 1369"/>
              <a:gd name="T42" fmla="*/ 192 w 1967"/>
              <a:gd name="T43" fmla="*/ 5 h 1369"/>
              <a:gd name="T44" fmla="*/ 279 w 1967"/>
              <a:gd name="T45" fmla="*/ 12 h 1369"/>
              <a:gd name="T46" fmla="*/ 374 w 1967"/>
              <a:gd name="T47" fmla="*/ 7 h 1369"/>
              <a:gd name="T48" fmla="*/ 447 w 1967"/>
              <a:gd name="T49" fmla="*/ 10 h 1369"/>
              <a:gd name="T50" fmla="*/ 552 w 1967"/>
              <a:gd name="T51" fmla="*/ 11 h 1369"/>
              <a:gd name="T52" fmla="*/ 630 w 1967"/>
              <a:gd name="T53" fmla="*/ 11 h 1369"/>
              <a:gd name="T54" fmla="*/ 706 w 1967"/>
              <a:gd name="T55" fmla="*/ 10 h 1369"/>
              <a:gd name="T56" fmla="*/ 799 w 1967"/>
              <a:gd name="T57" fmla="*/ 7 h 1369"/>
              <a:gd name="T58" fmla="*/ 879 w 1967"/>
              <a:gd name="T59" fmla="*/ 9 h 1369"/>
              <a:gd name="T60" fmla="*/ 956 w 1967"/>
              <a:gd name="T61" fmla="*/ 9 h 1369"/>
              <a:gd name="T62" fmla="*/ 1055 w 1967"/>
              <a:gd name="T63" fmla="*/ 12 h 1369"/>
              <a:gd name="T64" fmla="*/ 1188 w 1967"/>
              <a:gd name="T65" fmla="*/ 12 h 1369"/>
              <a:gd name="T66" fmla="*/ 1259 w 1967"/>
              <a:gd name="T67" fmla="*/ 9 h 1369"/>
              <a:gd name="T68" fmla="*/ 1378 w 1967"/>
              <a:gd name="T69" fmla="*/ 8 h 1369"/>
              <a:gd name="T70" fmla="*/ 1513 w 1967"/>
              <a:gd name="T71" fmla="*/ 10 h 1369"/>
              <a:gd name="T72" fmla="*/ 1634 w 1967"/>
              <a:gd name="T73" fmla="*/ 12 h 1369"/>
              <a:gd name="T74" fmla="*/ 1774 w 1967"/>
              <a:gd name="T75" fmla="*/ 11 h 1369"/>
              <a:gd name="T76" fmla="*/ 1869 w 1967"/>
              <a:gd name="T77" fmla="*/ 9 h 1369"/>
              <a:gd name="T78" fmla="*/ 1927 w 1967"/>
              <a:gd name="T79" fmla="*/ 6 h 1369"/>
              <a:gd name="T80" fmla="*/ 1963 w 1967"/>
              <a:gd name="T81" fmla="*/ 94 h 1369"/>
              <a:gd name="T82" fmla="*/ 1960 w 1967"/>
              <a:gd name="T83" fmla="*/ 185 h 1369"/>
              <a:gd name="T84" fmla="*/ 1959 w 1967"/>
              <a:gd name="T85" fmla="*/ 330 h 1369"/>
              <a:gd name="T86" fmla="*/ 1958 w 1967"/>
              <a:gd name="T87" fmla="*/ 428 h 1369"/>
              <a:gd name="T88" fmla="*/ 1958 w 1967"/>
              <a:gd name="T89" fmla="*/ 573 h 1369"/>
              <a:gd name="T90" fmla="*/ 1960 w 1967"/>
              <a:gd name="T91" fmla="*/ 721 h 1369"/>
              <a:gd name="T92" fmla="*/ 1957 w 1967"/>
              <a:gd name="T93" fmla="*/ 868 h 1369"/>
              <a:gd name="T94" fmla="*/ 1959 w 1967"/>
              <a:gd name="T95" fmla="*/ 1010 h 1369"/>
              <a:gd name="T96" fmla="*/ 1960 w 1967"/>
              <a:gd name="T97" fmla="*/ 1124 h 1369"/>
              <a:gd name="T98" fmla="*/ 1960 w 1967"/>
              <a:gd name="T99" fmla="*/ 1210 h 1369"/>
              <a:gd name="T100" fmla="*/ 1963 w 1967"/>
              <a:gd name="T101" fmla="*/ 1307 h 1369"/>
              <a:gd name="T102" fmla="*/ 1909 w 1967"/>
              <a:gd name="T103" fmla="*/ 1355 h 1369"/>
              <a:gd name="T104" fmla="*/ 1822 w 1967"/>
              <a:gd name="T105" fmla="*/ 1356 h 1369"/>
              <a:gd name="T106" fmla="*/ 1698 w 1967"/>
              <a:gd name="T107" fmla="*/ 1359 h 1369"/>
              <a:gd name="T108" fmla="*/ 1597 w 1967"/>
              <a:gd name="T109" fmla="*/ 1358 h 1369"/>
              <a:gd name="T110" fmla="*/ 1469 w 1967"/>
              <a:gd name="T111" fmla="*/ 1358 h 1369"/>
              <a:gd name="T112" fmla="*/ 1330 w 1967"/>
              <a:gd name="T113" fmla="*/ 1359 h 1369"/>
              <a:gd name="T114" fmla="*/ 1229 w 1967"/>
              <a:gd name="T115" fmla="*/ 1361 h 1369"/>
              <a:gd name="T116" fmla="*/ 1124 w 1967"/>
              <a:gd name="T117" fmla="*/ 1357 h 1369"/>
              <a:gd name="T118" fmla="*/ 981 w 1967"/>
              <a:gd name="T119" fmla="*/ 1363 h 1369"/>
              <a:gd name="T120" fmla="*/ 907 w 1967"/>
              <a:gd name="T121" fmla="*/ 1358 h 1369"/>
              <a:gd name="T122" fmla="*/ 830 w 1967"/>
              <a:gd name="T123" fmla="*/ 1358 h 13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967" h="1369">
                <a:moveTo>
                  <a:pt x="782" y="1369"/>
                </a:moveTo>
                <a:cubicBezTo>
                  <a:pt x="782" y="1360"/>
                  <a:pt x="782" y="1360"/>
                  <a:pt x="782" y="1360"/>
                </a:cubicBezTo>
                <a:cubicBezTo>
                  <a:pt x="777" y="1362"/>
                  <a:pt x="777" y="1362"/>
                  <a:pt x="777" y="1362"/>
                </a:cubicBezTo>
                <a:cubicBezTo>
                  <a:pt x="777" y="1361"/>
                  <a:pt x="777" y="1361"/>
                  <a:pt x="777" y="1361"/>
                </a:cubicBezTo>
                <a:cubicBezTo>
                  <a:pt x="774" y="1362"/>
                  <a:pt x="774" y="1362"/>
                  <a:pt x="774" y="1362"/>
                </a:cubicBezTo>
                <a:cubicBezTo>
                  <a:pt x="772" y="1359"/>
                  <a:pt x="772" y="1359"/>
                  <a:pt x="772" y="1359"/>
                </a:cubicBezTo>
                <a:cubicBezTo>
                  <a:pt x="761" y="1359"/>
                  <a:pt x="761" y="1359"/>
                  <a:pt x="761" y="1359"/>
                </a:cubicBezTo>
                <a:cubicBezTo>
                  <a:pt x="757" y="1360"/>
                  <a:pt x="752" y="1360"/>
                  <a:pt x="749" y="1359"/>
                </a:cubicBezTo>
                <a:cubicBezTo>
                  <a:pt x="747" y="1358"/>
                  <a:pt x="747" y="1358"/>
                  <a:pt x="747" y="1358"/>
                </a:cubicBezTo>
                <a:cubicBezTo>
                  <a:pt x="746" y="1356"/>
                  <a:pt x="746" y="1356"/>
                  <a:pt x="746" y="1356"/>
                </a:cubicBezTo>
                <a:cubicBezTo>
                  <a:pt x="738" y="1359"/>
                  <a:pt x="738" y="1359"/>
                  <a:pt x="738" y="1359"/>
                </a:cubicBezTo>
                <a:cubicBezTo>
                  <a:pt x="738" y="1357"/>
                  <a:pt x="738" y="1357"/>
                  <a:pt x="738" y="1357"/>
                </a:cubicBezTo>
                <a:cubicBezTo>
                  <a:pt x="733" y="1358"/>
                  <a:pt x="733" y="1358"/>
                  <a:pt x="733" y="1358"/>
                </a:cubicBezTo>
                <a:cubicBezTo>
                  <a:pt x="732" y="1359"/>
                  <a:pt x="732" y="1359"/>
                  <a:pt x="732" y="1359"/>
                </a:cubicBezTo>
                <a:cubicBezTo>
                  <a:pt x="730" y="1359"/>
                  <a:pt x="730" y="1359"/>
                  <a:pt x="730" y="1359"/>
                </a:cubicBezTo>
                <a:cubicBezTo>
                  <a:pt x="730" y="1362"/>
                  <a:pt x="730" y="1362"/>
                  <a:pt x="730" y="1362"/>
                </a:cubicBezTo>
                <a:cubicBezTo>
                  <a:pt x="723" y="1360"/>
                  <a:pt x="723" y="1360"/>
                  <a:pt x="723" y="1360"/>
                </a:cubicBezTo>
                <a:cubicBezTo>
                  <a:pt x="723" y="1361"/>
                  <a:pt x="723" y="1361"/>
                  <a:pt x="723" y="1361"/>
                </a:cubicBezTo>
                <a:cubicBezTo>
                  <a:pt x="710" y="1361"/>
                  <a:pt x="710" y="1361"/>
                  <a:pt x="710" y="1361"/>
                </a:cubicBezTo>
                <a:cubicBezTo>
                  <a:pt x="710" y="1359"/>
                  <a:pt x="710" y="1359"/>
                  <a:pt x="710" y="1359"/>
                </a:cubicBezTo>
                <a:cubicBezTo>
                  <a:pt x="706" y="1359"/>
                  <a:pt x="706" y="1359"/>
                  <a:pt x="706" y="1359"/>
                </a:cubicBezTo>
                <a:cubicBezTo>
                  <a:pt x="699" y="1361"/>
                  <a:pt x="699" y="1361"/>
                  <a:pt x="699" y="1361"/>
                </a:cubicBezTo>
                <a:cubicBezTo>
                  <a:pt x="699" y="1362"/>
                  <a:pt x="699" y="1362"/>
                  <a:pt x="699" y="1362"/>
                </a:cubicBezTo>
                <a:cubicBezTo>
                  <a:pt x="696" y="1361"/>
                  <a:pt x="696" y="1361"/>
                  <a:pt x="696" y="1361"/>
                </a:cubicBezTo>
                <a:cubicBezTo>
                  <a:pt x="693" y="1362"/>
                  <a:pt x="693" y="1362"/>
                  <a:pt x="693" y="1362"/>
                </a:cubicBezTo>
                <a:cubicBezTo>
                  <a:pt x="693" y="1361"/>
                  <a:pt x="693" y="1361"/>
                  <a:pt x="693" y="1361"/>
                </a:cubicBezTo>
                <a:cubicBezTo>
                  <a:pt x="682" y="1358"/>
                  <a:pt x="682" y="1358"/>
                  <a:pt x="682" y="1358"/>
                </a:cubicBezTo>
                <a:cubicBezTo>
                  <a:pt x="681" y="1359"/>
                  <a:pt x="681" y="1359"/>
                  <a:pt x="680" y="1359"/>
                </a:cubicBezTo>
                <a:cubicBezTo>
                  <a:pt x="672" y="1362"/>
                  <a:pt x="672" y="1362"/>
                  <a:pt x="672" y="1362"/>
                </a:cubicBezTo>
                <a:cubicBezTo>
                  <a:pt x="672" y="1358"/>
                  <a:pt x="672" y="1358"/>
                  <a:pt x="672" y="1358"/>
                </a:cubicBezTo>
                <a:cubicBezTo>
                  <a:pt x="670" y="1358"/>
                  <a:pt x="670" y="1358"/>
                  <a:pt x="670" y="1358"/>
                </a:cubicBezTo>
                <a:cubicBezTo>
                  <a:pt x="670" y="1356"/>
                  <a:pt x="670" y="1356"/>
                  <a:pt x="670" y="1356"/>
                </a:cubicBezTo>
                <a:cubicBezTo>
                  <a:pt x="669" y="1356"/>
                  <a:pt x="669" y="1356"/>
                  <a:pt x="669" y="1356"/>
                </a:cubicBezTo>
                <a:cubicBezTo>
                  <a:pt x="668" y="1357"/>
                  <a:pt x="666" y="1357"/>
                  <a:pt x="665" y="1357"/>
                </a:cubicBezTo>
                <a:cubicBezTo>
                  <a:pt x="665" y="1357"/>
                  <a:pt x="664" y="1357"/>
                  <a:pt x="664" y="1357"/>
                </a:cubicBezTo>
                <a:cubicBezTo>
                  <a:pt x="659" y="1356"/>
                  <a:pt x="659" y="1356"/>
                  <a:pt x="659" y="1356"/>
                </a:cubicBezTo>
                <a:cubicBezTo>
                  <a:pt x="659" y="1356"/>
                  <a:pt x="659" y="1356"/>
                  <a:pt x="659" y="1356"/>
                </a:cubicBezTo>
                <a:cubicBezTo>
                  <a:pt x="653" y="1356"/>
                  <a:pt x="653" y="1356"/>
                  <a:pt x="653" y="1356"/>
                </a:cubicBezTo>
                <a:cubicBezTo>
                  <a:pt x="653" y="1355"/>
                  <a:pt x="653" y="1355"/>
                  <a:pt x="653" y="1355"/>
                </a:cubicBezTo>
                <a:cubicBezTo>
                  <a:pt x="646" y="1356"/>
                  <a:pt x="646" y="1356"/>
                  <a:pt x="646" y="1356"/>
                </a:cubicBezTo>
                <a:cubicBezTo>
                  <a:pt x="646" y="1357"/>
                  <a:pt x="646" y="1357"/>
                  <a:pt x="646" y="1357"/>
                </a:cubicBezTo>
                <a:cubicBezTo>
                  <a:pt x="637" y="1357"/>
                  <a:pt x="637" y="1357"/>
                  <a:pt x="637" y="1357"/>
                </a:cubicBezTo>
                <a:cubicBezTo>
                  <a:pt x="637" y="1360"/>
                  <a:pt x="637" y="1360"/>
                  <a:pt x="637" y="1360"/>
                </a:cubicBezTo>
                <a:cubicBezTo>
                  <a:pt x="630" y="1358"/>
                  <a:pt x="630" y="1358"/>
                  <a:pt x="630" y="1358"/>
                </a:cubicBezTo>
                <a:cubicBezTo>
                  <a:pt x="629" y="1361"/>
                  <a:pt x="629" y="1361"/>
                  <a:pt x="629" y="1361"/>
                </a:cubicBezTo>
                <a:cubicBezTo>
                  <a:pt x="625" y="1359"/>
                  <a:pt x="625" y="1359"/>
                  <a:pt x="625" y="1359"/>
                </a:cubicBezTo>
                <a:cubicBezTo>
                  <a:pt x="624" y="1362"/>
                  <a:pt x="624" y="1362"/>
                  <a:pt x="624" y="1362"/>
                </a:cubicBezTo>
                <a:cubicBezTo>
                  <a:pt x="618" y="1360"/>
                  <a:pt x="618" y="1360"/>
                  <a:pt x="618" y="1360"/>
                </a:cubicBezTo>
                <a:cubicBezTo>
                  <a:pt x="617" y="1361"/>
                  <a:pt x="615" y="1361"/>
                  <a:pt x="614" y="1360"/>
                </a:cubicBezTo>
                <a:cubicBezTo>
                  <a:pt x="613" y="1360"/>
                  <a:pt x="613" y="1360"/>
                  <a:pt x="613" y="1360"/>
                </a:cubicBezTo>
                <a:cubicBezTo>
                  <a:pt x="613" y="1361"/>
                  <a:pt x="612" y="1361"/>
                  <a:pt x="612" y="1361"/>
                </a:cubicBezTo>
                <a:cubicBezTo>
                  <a:pt x="609" y="1361"/>
                  <a:pt x="609" y="1361"/>
                  <a:pt x="609" y="1361"/>
                </a:cubicBezTo>
                <a:cubicBezTo>
                  <a:pt x="608" y="1361"/>
                  <a:pt x="608" y="1361"/>
                  <a:pt x="607" y="1361"/>
                </a:cubicBezTo>
                <a:cubicBezTo>
                  <a:pt x="593" y="1361"/>
                  <a:pt x="593" y="1361"/>
                  <a:pt x="593" y="1361"/>
                </a:cubicBezTo>
                <a:cubicBezTo>
                  <a:pt x="593" y="1359"/>
                  <a:pt x="593" y="1359"/>
                  <a:pt x="593" y="1359"/>
                </a:cubicBezTo>
                <a:cubicBezTo>
                  <a:pt x="591" y="1359"/>
                  <a:pt x="591" y="1359"/>
                  <a:pt x="591" y="1359"/>
                </a:cubicBezTo>
                <a:cubicBezTo>
                  <a:pt x="583" y="1363"/>
                  <a:pt x="583" y="1363"/>
                  <a:pt x="583" y="1363"/>
                </a:cubicBezTo>
                <a:cubicBezTo>
                  <a:pt x="583" y="1358"/>
                  <a:pt x="583" y="1358"/>
                  <a:pt x="583" y="1358"/>
                </a:cubicBezTo>
                <a:cubicBezTo>
                  <a:pt x="576" y="1360"/>
                  <a:pt x="576" y="1360"/>
                  <a:pt x="576" y="1360"/>
                </a:cubicBezTo>
                <a:cubicBezTo>
                  <a:pt x="576" y="1356"/>
                  <a:pt x="576" y="1356"/>
                  <a:pt x="576" y="1356"/>
                </a:cubicBezTo>
                <a:cubicBezTo>
                  <a:pt x="575" y="1356"/>
                  <a:pt x="575" y="1356"/>
                  <a:pt x="575" y="1356"/>
                </a:cubicBezTo>
                <a:cubicBezTo>
                  <a:pt x="575" y="1358"/>
                  <a:pt x="575" y="1358"/>
                  <a:pt x="575" y="1358"/>
                </a:cubicBezTo>
                <a:cubicBezTo>
                  <a:pt x="569" y="1358"/>
                  <a:pt x="569" y="1358"/>
                  <a:pt x="569" y="1358"/>
                </a:cubicBezTo>
                <a:cubicBezTo>
                  <a:pt x="569" y="1359"/>
                  <a:pt x="569" y="1359"/>
                  <a:pt x="569" y="1359"/>
                </a:cubicBezTo>
                <a:cubicBezTo>
                  <a:pt x="555" y="1359"/>
                  <a:pt x="555" y="1359"/>
                  <a:pt x="555" y="1359"/>
                </a:cubicBezTo>
                <a:cubicBezTo>
                  <a:pt x="555" y="1358"/>
                  <a:pt x="555" y="1358"/>
                  <a:pt x="555" y="1358"/>
                </a:cubicBezTo>
                <a:cubicBezTo>
                  <a:pt x="552" y="1358"/>
                  <a:pt x="552" y="1358"/>
                  <a:pt x="552" y="1358"/>
                </a:cubicBezTo>
                <a:cubicBezTo>
                  <a:pt x="551" y="1356"/>
                  <a:pt x="551" y="1356"/>
                  <a:pt x="551" y="1356"/>
                </a:cubicBezTo>
                <a:cubicBezTo>
                  <a:pt x="524" y="1359"/>
                  <a:pt x="524" y="1359"/>
                  <a:pt x="524" y="1359"/>
                </a:cubicBezTo>
                <a:cubicBezTo>
                  <a:pt x="524" y="1358"/>
                  <a:pt x="524" y="1358"/>
                  <a:pt x="524" y="1358"/>
                </a:cubicBezTo>
                <a:cubicBezTo>
                  <a:pt x="522" y="1357"/>
                  <a:pt x="520" y="1357"/>
                  <a:pt x="518" y="1357"/>
                </a:cubicBezTo>
                <a:cubicBezTo>
                  <a:pt x="517" y="1359"/>
                  <a:pt x="517" y="1359"/>
                  <a:pt x="517" y="1359"/>
                </a:cubicBezTo>
                <a:cubicBezTo>
                  <a:pt x="512" y="1358"/>
                  <a:pt x="512" y="1358"/>
                  <a:pt x="512" y="1358"/>
                </a:cubicBezTo>
                <a:cubicBezTo>
                  <a:pt x="511" y="1361"/>
                  <a:pt x="511" y="1361"/>
                  <a:pt x="511" y="1361"/>
                </a:cubicBezTo>
                <a:cubicBezTo>
                  <a:pt x="505" y="1358"/>
                  <a:pt x="505" y="1358"/>
                  <a:pt x="505" y="1358"/>
                </a:cubicBezTo>
                <a:cubicBezTo>
                  <a:pt x="504" y="1358"/>
                  <a:pt x="504" y="1358"/>
                  <a:pt x="504" y="1358"/>
                </a:cubicBezTo>
                <a:cubicBezTo>
                  <a:pt x="504" y="1359"/>
                  <a:pt x="504" y="1359"/>
                  <a:pt x="504" y="1359"/>
                </a:cubicBezTo>
                <a:cubicBezTo>
                  <a:pt x="500" y="1359"/>
                  <a:pt x="500" y="1359"/>
                  <a:pt x="500" y="1359"/>
                </a:cubicBezTo>
                <a:cubicBezTo>
                  <a:pt x="496" y="1360"/>
                  <a:pt x="496" y="1360"/>
                  <a:pt x="496" y="1360"/>
                </a:cubicBezTo>
                <a:cubicBezTo>
                  <a:pt x="496" y="1361"/>
                  <a:pt x="496" y="1361"/>
                  <a:pt x="496" y="1361"/>
                </a:cubicBezTo>
                <a:cubicBezTo>
                  <a:pt x="488" y="1361"/>
                  <a:pt x="488" y="1361"/>
                  <a:pt x="488" y="1361"/>
                </a:cubicBezTo>
                <a:cubicBezTo>
                  <a:pt x="488" y="1363"/>
                  <a:pt x="488" y="1363"/>
                  <a:pt x="488" y="1363"/>
                </a:cubicBezTo>
                <a:cubicBezTo>
                  <a:pt x="480" y="1361"/>
                  <a:pt x="480" y="1361"/>
                  <a:pt x="480" y="1361"/>
                </a:cubicBezTo>
                <a:cubicBezTo>
                  <a:pt x="479" y="1363"/>
                  <a:pt x="479" y="1363"/>
                  <a:pt x="479" y="1363"/>
                </a:cubicBezTo>
                <a:cubicBezTo>
                  <a:pt x="468" y="1363"/>
                  <a:pt x="468" y="1363"/>
                  <a:pt x="468" y="1363"/>
                </a:cubicBezTo>
                <a:cubicBezTo>
                  <a:pt x="468" y="1362"/>
                  <a:pt x="468" y="1362"/>
                  <a:pt x="468" y="1362"/>
                </a:cubicBezTo>
                <a:cubicBezTo>
                  <a:pt x="467" y="1362"/>
                  <a:pt x="467" y="1362"/>
                  <a:pt x="467" y="1362"/>
                </a:cubicBezTo>
                <a:cubicBezTo>
                  <a:pt x="463" y="1362"/>
                  <a:pt x="463" y="1362"/>
                  <a:pt x="463" y="1362"/>
                </a:cubicBezTo>
                <a:cubicBezTo>
                  <a:pt x="463" y="1361"/>
                  <a:pt x="463" y="1361"/>
                  <a:pt x="463" y="1361"/>
                </a:cubicBezTo>
                <a:cubicBezTo>
                  <a:pt x="453" y="1360"/>
                  <a:pt x="453" y="1360"/>
                  <a:pt x="453" y="1360"/>
                </a:cubicBezTo>
                <a:cubicBezTo>
                  <a:pt x="453" y="1362"/>
                  <a:pt x="453" y="1362"/>
                  <a:pt x="453" y="1362"/>
                </a:cubicBezTo>
                <a:cubicBezTo>
                  <a:pt x="447" y="1359"/>
                  <a:pt x="447" y="1359"/>
                  <a:pt x="447" y="1359"/>
                </a:cubicBezTo>
                <a:cubicBezTo>
                  <a:pt x="447" y="1359"/>
                  <a:pt x="447" y="1359"/>
                  <a:pt x="447" y="1359"/>
                </a:cubicBezTo>
                <a:cubicBezTo>
                  <a:pt x="443" y="1359"/>
                  <a:pt x="443" y="1359"/>
                  <a:pt x="443" y="1359"/>
                </a:cubicBezTo>
                <a:cubicBezTo>
                  <a:pt x="443" y="1359"/>
                  <a:pt x="443" y="1359"/>
                  <a:pt x="443" y="1359"/>
                </a:cubicBezTo>
                <a:cubicBezTo>
                  <a:pt x="443" y="1361"/>
                  <a:pt x="443" y="1361"/>
                  <a:pt x="443" y="1361"/>
                </a:cubicBezTo>
                <a:cubicBezTo>
                  <a:pt x="437" y="1359"/>
                  <a:pt x="437" y="1359"/>
                  <a:pt x="437" y="1359"/>
                </a:cubicBezTo>
                <a:cubicBezTo>
                  <a:pt x="431" y="1359"/>
                  <a:pt x="431" y="1359"/>
                  <a:pt x="431" y="1359"/>
                </a:cubicBezTo>
                <a:cubicBezTo>
                  <a:pt x="431" y="1361"/>
                  <a:pt x="431" y="1361"/>
                  <a:pt x="431" y="1361"/>
                </a:cubicBezTo>
                <a:cubicBezTo>
                  <a:pt x="422" y="1361"/>
                  <a:pt x="422" y="1361"/>
                  <a:pt x="422" y="1361"/>
                </a:cubicBezTo>
                <a:cubicBezTo>
                  <a:pt x="422" y="1360"/>
                  <a:pt x="422" y="1360"/>
                  <a:pt x="422" y="1360"/>
                </a:cubicBezTo>
                <a:cubicBezTo>
                  <a:pt x="421" y="1360"/>
                  <a:pt x="421" y="1360"/>
                  <a:pt x="420" y="1361"/>
                </a:cubicBezTo>
                <a:cubicBezTo>
                  <a:pt x="420" y="1361"/>
                  <a:pt x="419" y="1361"/>
                  <a:pt x="419" y="1361"/>
                </a:cubicBezTo>
                <a:cubicBezTo>
                  <a:pt x="418" y="1362"/>
                  <a:pt x="418" y="1362"/>
                  <a:pt x="418" y="1362"/>
                </a:cubicBezTo>
                <a:cubicBezTo>
                  <a:pt x="417" y="1362"/>
                  <a:pt x="417" y="1362"/>
                  <a:pt x="417" y="1362"/>
                </a:cubicBezTo>
                <a:cubicBezTo>
                  <a:pt x="416" y="1363"/>
                  <a:pt x="414" y="1364"/>
                  <a:pt x="412" y="1365"/>
                </a:cubicBezTo>
                <a:cubicBezTo>
                  <a:pt x="403" y="1367"/>
                  <a:pt x="403" y="1367"/>
                  <a:pt x="403" y="1367"/>
                </a:cubicBezTo>
                <a:cubicBezTo>
                  <a:pt x="403" y="1361"/>
                  <a:pt x="403" y="1361"/>
                  <a:pt x="403" y="1361"/>
                </a:cubicBezTo>
                <a:cubicBezTo>
                  <a:pt x="398" y="1361"/>
                  <a:pt x="398" y="1361"/>
                  <a:pt x="398" y="1361"/>
                </a:cubicBezTo>
                <a:cubicBezTo>
                  <a:pt x="398" y="1362"/>
                  <a:pt x="398" y="1362"/>
                  <a:pt x="398" y="1362"/>
                </a:cubicBezTo>
                <a:cubicBezTo>
                  <a:pt x="392" y="1361"/>
                  <a:pt x="392" y="1361"/>
                  <a:pt x="392" y="1361"/>
                </a:cubicBezTo>
                <a:cubicBezTo>
                  <a:pt x="387" y="1361"/>
                  <a:pt x="387" y="1361"/>
                  <a:pt x="387" y="1361"/>
                </a:cubicBezTo>
                <a:cubicBezTo>
                  <a:pt x="387" y="1360"/>
                  <a:pt x="387" y="1360"/>
                  <a:pt x="387" y="1360"/>
                </a:cubicBezTo>
                <a:cubicBezTo>
                  <a:pt x="385" y="1359"/>
                  <a:pt x="385" y="1359"/>
                  <a:pt x="385" y="1359"/>
                </a:cubicBezTo>
                <a:cubicBezTo>
                  <a:pt x="385" y="1360"/>
                  <a:pt x="385" y="1360"/>
                  <a:pt x="385" y="1360"/>
                </a:cubicBezTo>
                <a:cubicBezTo>
                  <a:pt x="382" y="1361"/>
                  <a:pt x="378" y="1362"/>
                  <a:pt x="374" y="1362"/>
                </a:cubicBezTo>
                <a:cubicBezTo>
                  <a:pt x="373" y="1362"/>
                  <a:pt x="371" y="1362"/>
                  <a:pt x="370" y="1362"/>
                </a:cubicBezTo>
                <a:cubicBezTo>
                  <a:pt x="367" y="1361"/>
                  <a:pt x="367" y="1361"/>
                  <a:pt x="367" y="1361"/>
                </a:cubicBezTo>
                <a:cubicBezTo>
                  <a:pt x="361" y="1361"/>
                  <a:pt x="361" y="1361"/>
                  <a:pt x="361" y="1361"/>
                </a:cubicBezTo>
                <a:cubicBezTo>
                  <a:pt x="361" y="1358"/>
                  <a:pt x="361" y="1358"/>
                  <a:pt x="361" y="1358"/>
                </a:cubicBezTo>
                <a:cubicBezTo>
                  <a:pt x="357" y="1357"/>
                  <a:pt x="357" y="1357"/>
                  <a:pt x="357" y="1357"/>
                </a:cubicBezTo>
                <a:cubicBezTo>
                  <a:pt x="355" y="1358"/>
                  <a:pt x="355" y="1358"/>
                  <a:pt x="355" y="1358"/>
                </a:cubicBezTo>
                <a:cubicBezTo>
                  <a:pt x="352" y="1359"/>
                  <a:pt x="348" y="1358"/>
                  <a:pt x="345" y="1358"/>
                </a:cubicBezTo>
                <a:cubicBezTo>
                  <a:pt x="344" y="1359"/>
                  <a:pt x="344" y="1359"/>
                  <a:pt x="344" y="1359"/>
                </a:cubicBezTo>
                <a:cubicBezTo>
                  <a:pt x="340" y="1359"/>
                  <a:pt x="340" y="1359"/>
                  <a:pt x="340" y="1359"/>
                </a:cubicBezTo>
                <a:cubicBezTo>
                  <a:pt x="340" y="1362"/>
                  <a:pt x="340" y="1362"/>
                  <a:pt x="340" y="1362"/>
                </a:cubicBezTo>
                <a:cubicBezTo>
                  <a:pt x="333" y="1361"/>
                  <a:pt x="333" y="1361"/>
                  <a:pt x="333" y="1361"/>
                </a:cubicBezTo>
                <a:cubicBezTo>
                  <a:pt x="321" y="1361"/>
                  <a:pt x="321" y="1361"/>
                  <a:pt x="321" y="1361"/>
                </a:cubicBezTo>
                <a:cubicBezTo>
                  <a:pt x="311" y="1364"/>
                  <a:pt x="311" y="1364"/>
                  <a:pt x="311" y="1364"/>
                </a:cubicBezTo>
                <a:cubicBezTo>
                  <a:pt x="311" y="1362"/>
                  <a:pt x="311" y="1362"/>
                  <a:pt x="311" y="1362"/>
                </a:cubicBezTo>
                <a:cubicBezTo>
                  <a:pt x="309" y="1362"/>
                  <a:pt x="307" y="1362"/>
                  <a:pt x="305" y="1361"/>
                </a:cubicBezTo>
                <a:cubicBezTo>
                  <a:pt x="303" y="1361"/>
                  <a:pt x="303" y="1361"/>
                  <a:pt x="303" y="1361"/>
                </a:cubicBezTo>
                <a:cubicBezTo>
                  <a:pt x="302" y="1358"/>
                  <a:pt x="302" y="1358"/>
                  <a:pt x="302" y="1358"/>
                </a:cubicBezTo>
                <a:cubicBezTo>
                  <a:pt x="301" y="1359"/>
                  <a:pt x="301" y="1359"/>
                  <a:pt x="300" y="1359"/>
                </a:cubicBezTo>
                <a:cubicBezTo>
                  <a:pt x="299" y="1359"/>
                  <a:pt x="299" y="1359"/>
                  <a:pt x="299" y="1359"/>
                </a:cubicBezTo>
                <a:cubicBezTo>
                  <a:pt x="293" y="1359"/>
                  <a:pt x="293" y="1359"/>
                  <a:pt x="293" y="1359"/>
                </a:cubicBezTo>
                <a:cubicBezTo>
                  <a:pt x="287" y="1361"/>
                  <a:pt x="287" y="1361"/>
                  <a:pt x="287" y="1361"/>
                </a:cubicBezTo>
                <a:cubicBezTo>
                  <a:pt x="286" y="1359"/>
                  <a:pt x="286" y="1359"/>
                  <a:pt x="286" y="1359"/>
                </a:cubicBezTo>
                <a:cubicBezTo>
                  <a:pt x="280" y="1359"/>
                  <a:pt x="280" y="1359"/>
                  <a:pt x="280" y="1359"/>
                </a:cubicBezTo>
                <a:cubicBezTo>
                  <a:pt x="280" y="1357"/>
                  <a:pt x="280" y="1357"/>
                  <a:pt x="280" y="1357"/>
                </a:cubicBezTo>
                <a:cubicBezTo>
                  <a:pt x="279" y="1357"/>
                  <a:pt x="279" y="1357"/>
                  <a:pt x="279" y="1357"/>
                </a:cubicBezTo>
                <a:cubicBezTo>
                  <a:pt x="279" y="1360"/>
                  <a:pt x="279" y="1360"/>
                  <a:pt x="279" y="1360"/>
                </a:cubicBezTo>
                <a:cubicBezTo>
                  <a:pt x="269" y="1357"/>
                  <a:pt x="269" y="1357"/>
                  <a:pt x="269" y="1357"/>
                </a:cubicBezTo>
                <a:cubicBezTo>
                  <a:pt x="264" y="1359"/>
                  <a:pt x="262" y="1359"/>
                  <a:pt x="260" y="1359"/>
                </a:cubicBezTo>
                <a:cubicBezTo>
                  <a:pt x="258" y="1359"/>
                  <a:pt x="258" y="1359"/>
                  <a:pt x="258" y="1359"/>
                </a:cubicBezTo>
                <a:cubicBezTo>
                  <a:pt x="254" y="1360"/>
                  <a:pt x="251" y="1359"/>
                  <a:pt x="249" y="1358"/>
                </a:cubicBezTo>
                <a:cubicBezTo>
                  <a:pt x="247" y="1358"/>
                  <a:pt x="247" y="1358"/>
                  <a:pt x="247" y="1358"/>
                </a:cubicBezTo>
                <a:cubicBezTo>
                  <a:pt x="239" y="1362"/>
                  <a:pt x="239" y="1362"/>
                  <a:pt x="239" y="1362"/>
                </a:cubicBezTo>
                <a:cubicBezTo>
                  <a:pt x="239" y="1358"/>
                  <a:pt x="239" y="1358"/>
                  <a:pt x="239" y="1358"/>
                </a:cubicBezTo>
                <a:cubicBezTo>
                  <a:pt x="232" y="1358"/>
                  <a:pt x="232" y="1358"/>
                  <a:pt x="232" y="1358"/>
                </a:cubicBezTo>
                <a:cubicBezTo>
                  <a:pt x="231" y="1359"/>
                  <a:pt x="230" y="1359"/>
                  <a:pt x="228" y="1359"/>
                </a:cubicBezTo>
                <a:cubicBezTo>
                  <a:pt x="227" y="1359"/>
                  <a:pt x="227" y="1359"/>
                  <a:pt x="227" y="1359"/>
                </a:cubicBezTo>
                <a:cubicBezTo>
                  <a:pt x="222" y="1359"/>
                  <a:pt x="222" y="1359"/>
                  <a:pt x="222" y="1359"/>
                </a:cubicBezTo>
                <a:cubicBezTo>
                  <a:pt x="222" y="1358"/>
                  <a:pt x="222" y="1358"/>
                  <a:pt x="222" y="1358"/>
                </a:cubicBezTo>
                <a:cubicBezTo>
                  <a:pt x="220" y="1358"/>
                  <a:pt x="220" y="1358"/>
                  <a:pt x="220" y="1358"/>
                </a:cubicBezTo>
                <a:cubicBezTo>
                  <a:pt x="220" y="1356"/>
                  <a:pt x="220" y="1356"/>
                  <a:pt x="220" y="1356"/>
                </a:cubicBezTo>
                <a:cubicBezTo>
                  <a:pt x="218" y="1356"/>
                  <a:pt x="216" y="1356"/>
                  <a:pt x="215" y="1356"/>
                </a:cubicBezTo>
                <a:cubicBezTo>
                  <a:pt x="215" y="1362"/>
                  <a:pt x="215" y="1362"/>
                  <a:pt x="215" y="1362"/>
                </a:cubicBezTo>
                <a:cubicBezTo>
                  <a:pt x="207" y="1358"/>
                  <a:pt x="207" y="1358"/>
                  <a:pt x="207" y="1358"/>
                </a:cubicBezTo>
                <a:cubicBezTo>
                  <a:pt x="205" y="1358"/>
                  <a:pt x="205" y="1358"/>
                  <a:pt x="205" y="1358"/>
                </a:cubicBezTo>
                <a:cubicBezTo>
                  <a:pt x="205" y="1359"/>
                  <a:pt x="205" y="1359"/>
                  <a:pt x="205" y="1359"/>
                </a:cubicBezTo>
                <a:cubicBezTo>
                  <a:pt x="198" y="1359"/>
                  <a:pt x="198" y="1359"/>
                  <a:pt x="198" y="1359"/>
                </a:cubicBezTo>
                <a:cubicBezTo>
                  <a:pt x="198" y="1361"/>
                  <a:pt x="198" y="1361"/>
                  <a:pt x="198" y="1361"/>
                </a:cubicBezTo>
                <a:cubicBezTo>
                  <a:pt x="194" y="1361"/>
                  <a:pt x="194" y="1361"/>
                  <a:pt x="194" y="1361"/>
                </a:cubicBezTo>
                <a:cubicBezTo>
                  <a:pt x="192" y="1364"/>
                  <a:pt x="192" y="1364"/>
                  <a:pt x="192" y="1364"/>
                </a:cubicBezTo>
                <a:cubicBezTo>
                  <a:pt x="182" y="1361"/>
                  <a:pt x="182" y="1361"/>
                  <a:pt x="182" y="1361"/>
                </a:cubicBezTo>
                <a:cubicBezTo>
                  <a:pt x="181" y="1362"/>
                  <a:pt x="181" y="1362"/>
                  <a:pt x="181" y="1362"/>
                </a:cubicBezTo>
                <a:cubicBezTo>
                  <a:pt x="175" y="1363"/>
                  <a:pt x="170" y="1360"/>
                  <a:pt x="166" y="1359"/>
                </a:cubicBezTo>
                <a:cubicBezTo>
                  <a:pt x="166" y="1358"/>
                  <a:pt x="165" y="1358"/>
                  <a:pt x="164" y="1358"/>
                </a:cubicBezTo>
                <a:cubicBezTo>
                  <a:pt x="164" y="1358"/>
                  <a:pt x="163" y="1358"/>
                  <a:pt x="163" y="1358"/>
                </a:cubicBezTo>
                <a:cubicBezTo>
                  <a:pt x="162" y="1359"/>
                  <a:pt x="160" y="1359"/>
                  <a:pt x="159" y="1359"/>
                </a:cubicBezTo>
                <a:cubicBezTo>
                  <a:pt x="153" y="1360"/>
                  <a:pt x="153" y="1360"/>
                  <a:pt x="153" y="1360"/>
                </a:cubicBezTo>
                <a:cubicBezTo>
                  <a:pt x="153" y="1359"/>
                  <a:pt x="153" y="1359"/>
                  <a:pt x="153" y="1359"/>
                </a:cubicBezTo>
                <a:cubicBezTo>
                  <a:pt x="152" y="1358"/>
                  <a:pt x="152" y="1358"/>
                  <a:pt x="152" y="1358"/>
                </a:cubicBezTo>
                <a:cubicBezTo>
                  <a:pt x="146" y="1358"/>
                  <a:pt x="146" y="1358"/>
                  <a:pt x="146" y="1358"/>
                </a:cubicBezTo>
                <a:cubicBezTo>
                  <a:pt x="145" y="1358"/>
                  <a:pt x="144" y="1358"/>
                  <a:pt x="144" y="1358"/>
                </a:cubicBezTo>
                <a:cubicBezTo>
                  <a:pt x="142" y="1358"/>
                  <a:pt x="142" y="1358"/>
                  <a:pt x="142" y="1358"/>
                </a:cubicBezTo>
                <a:cubicBezTo>
                  <a:pt x="142" y="1358"/>
                  <a:pt x="142" y="1358"/>
                  <a:pt x="142" y="1358"/>
                </a:cubicBezTo>
                <a:cubicBezTo>
                  <a:pt x="141" y="1358"/>
                  <a:pt x="141" y="1357"/>
                  <a:pt x="140" y="1357"/>
                </a:cubicBezTo>
                <a:cubicBezTo>
                  <a:pt x="140" y="1357"/>
                  <a:pt x="140" y="1357"/>
                  <a:pt x="139" y="1357"/>
                </a:cubicBezTo>
                <a:cubicBezTo>
                  <a:pt x="139" y="1357"/>
                  <a:pt x="138" y="1358"/>
                  <a:pt x="136" y="1358"/>
                </a:cubicBezTo>
                <a:cubicBezTo>
                  <a:pt x="135" y="1361"/>
                  <a:pt x="135" y="1361"/>
                  <a:pt x="135" y="1361"/>
                </a:cubicBezTo>
                <a:cubicBezTo>
                  <a:pt x="130" y="1359"/>
                  <a:pt x="130" y="1359"/>
                  <a:pt x="130" y="1359"/>
                </a:cubicBezTo>
                <a:cubicBezTo>
                  <a:pt x="129" y="1360"/>
                  <a:pt x="128" y="1360"/>
                  <a:pt x="126" y="1361"/>
                </a:cubicBezTo>
                <a:cubicBezTo>
                  <a:pt x="125" y="1361"/>
                  <a:pt x="125" y="1361"/>
                  <a:pt x="125" y="1361"/>
                </a:cubicBezTo>
                <a:cubicBezTo>
                  <a:pt x="124" y="1362"/>
                  <a:pt x="124" y="1362"/>
                  <a:pt x="124" y="1362"/>
                </a:cubicBezTo>
                <a:cubicBezTo>
                  <a:pt x="121" y="1361"/>
                  <a:pt x="121" y="1361"/>
                  <a:pt x="121" y="1361"/>
                </a:cubicBezTo>
                <a:cubicBezTo>
                  <a:pt x="120" y="1361"/>
                  <a:pt x="120" y="1361"/>
                  <a:pt x="120" y="1361"/>
                </a:cubicBezTo>
                <a:cubicBezTo>
                  <a:pt x="120" y="1361"/>
                  <a:pt x="120" y="1361"/>
                  <a:pt x="120" y="1361"/>
                </a:cubicBezTo>
                <a:cubicBezTo>
                  <a:pt x="106" y="1361"/>
                  <a:pt x="106" y="1361"/>
                  <a:pt x="106" y="1361"/>
                </a:cubicBezTo>
                <a:cubicBezTo>
                  <a:pt x="106" y="1359"/>
                  <a:pt x="106" y="1359"/>
                  <a:pt x="106" y="1359"/>
                </a:cubicBezTo>
                <a:cubicBezTo>
                  <a:pt x="104" y="1356"/>
                  <a:pt x="104" y="1356"/>
                  <a:pt x="104" y="1356"/>
                </a:cubicBezTo>
                <a:cubicBezTo>
                  <a:pt x="102" y="1356"/>
                  <a:pt x="102" y="1356"/>
                  <a:pt x="102" y="1356"/>
                </a:cubicBezTo>
                <a:cubicBezTo>
                  <a:pt x="99" y="1356"/>
                  <a:pt x="97" y="1356"/>
                  <a:pt x="95" y="1356"/>
                </a:cubicBezTo>
                <a:cubicBezTo>
                  <a:pt x="93" y="1356"/>
                  <a:pt x="91" y="1356"/>
                  <a:pt x="89" y="1356"/>
                </a:cubicBezTo>
                <a:cubicBezTo>
                  <a:pt x="89" y="1358"/>
                  <a:pt x="89" y="1358"/>
                  <a:pt x="89" y="1358"/>
                </a:cubicBezTo>
                <a:cubicBezTo>
                  <a:pt x="72" y="1358"/>
                  <a:pt x="72" y="1358"/>
                  <a:pt x="72" y="1358"/>
                </a:cubicBezTo>
                <a:cubicBezTo>
                  <a:pt x="72" y="1358"/>
                  <a:pt x="72" y="1358"/>
                  <a:pt x="72" y="1358"/>
                </a:cubicBezTo>
                <a:cubicBezTo>
                  <a:pt x="71" y="1359"/>
                  <a:pt x="71" y="1359"/>
                  <a:pt x="71" y="1359"/>
                </a:cubicBezTo>
                <a:cubicBezTo>
                  <a:pt x="66" y="1358"/>
                  <a:pt x="66" y="1358"/>
                  <a:pt x="66" y="1358"/>
                </a:cubicBezTo>
                <a:cubicBezTo>
                  <a:pt x="63" y="1357"/>
                  <a:pt x="61" y="1357"/>
                  <a:pt x="59" y="1357"/>
                </a:cubicBezTo>
                <a:cubicBezTo>
                  <a:pt x="59" y="1358"/>
                  <a:pt x="59" y="1358"/>
                  <a:pt x="59" y="1358"/>
                </a:cubicBezTo>
                <a:cubicBezTo>
                  <a:pt x="52" y="1358"/>
                  <a:pt x="52" y="1358"/>
                  <a:pt x="52" y="1358"/>
                </a:cubicBezTo>
                <a:cubicBezTo>
                  <a:pt x="52" y="1359"/>
                  <a:pt x="52" y="1359"/>
                  <a:pt x="52" y="1359"/>
                </a:cubicBezTo>
                <a:cubicBezTo>
                  <a:pt x="42" y="1359"/>
                  <a:pt x="42" y="1359"/>
                  <a:pt x="42" y="1359"/>
                </a:cubicBezTo>
                <a:cubicBezTo>
                  <a:pt x="42" y="1361"/>
                  <a:pt x="42" y="1361"/>
                  <a:pt x="42" y="1361"/>
                </a:cubicBezTo>
                <a:cubicBezTo>
                  <a:pt x="32" y="1361"/>
                  <a:pt x="32" y="1361"/>
                  <a:pt x="32" y="1361"/>
                </a:cubicBezTo>
                <a:cubicBezTo>
                  <a:pt x="32" y="1363"/>
                  <a:pt x="32" y="1363"/>
                  <a:pt x="32" y="1363"/>
                </a:cubicBezTo>
                <a:cubicBezTo>
                  <a:pt x="25" y="1359"/>
                  <a:pt x="25" y="1359"/>
                  <a:pt x="25" y="1359"/>
                </a:cubicBezTo>
                <a:cubicBezTo>
                  <a:pt x="15" y="1359"/>
                  <a:pt x="15" y="1359"/>
                  <a:pt x="15" y="1359"/>
                </a:cubicBezTo>
                <a:cubicBezTo>
                  <a:pt x="15" y="1358"/>
                  <a:pt x="15" y="1358"/>
                  <a:pt x="15" y="1358"/>
                </a:cubicBezTo>
                <a:cubicBezTo>
                  <a:pt x="9" y="1360"/>
                  <a:pt x="9" y="1360"/>
                  <a:pt x="9" y="1360"/>
                </a:cubicBezTo>
                <a:cubicBezTo>
                  <a:pt x="9" y="1346"/>
                  <a:pt x="9" y="1346"/>
                  <a:pt x="9" y="1346"/>
                </a:cubicBezTo>
                <a:cubicBezTo>
                  <a:pt x="9" y="1344"/>
                  <a:pt x="9" y="1343"/>
                  <a:pt x="10" y="1342"/>
                </a:cubicBezTo>
                <a:cubicBezTo>
                  <a:pt x="9" y="1327"/>
                  <a:pt x="9" y="1327"/>
                  <a:pt x="9" y="1327"/>
                </a:cubicBezTo>
                <a:cubicBezTo>
                  <a:pt x="7" y="1327"/>
                  <a:pt x="7" y="1327"/>
                  <a:pt x="7" y="1327"/>
                </a:cubicBezTo>
                <a:cubicBezTo>
                  <a:pt x="7" y="1317"/>
                  <a:pt x="7" y="1317"/>
                  <a:pt x="7" y="1317"/>
                </a:cubicBezTo>
                <a:cubicBezTo>
                  <a:pt x="3" y="1317"/>
                  <a:pt x="3" y="1317"/>
                  <a:pt x="3" y="1317"/>
                </a:cubicBezTo>
                <a:cubicBezTo>
                  <a:pt x="6" y="1310"/>
                  <a:pt x="6" y="1310"/>
                  <a:pt x="6" y="1310"/>
                </a:cubicBezTo>
                <a:cubicBezTo>
                  <a:pt x="5" y="1309"/>
                  <a:pt x="5" y="1308"/>
                  <a:pt x="4" y="1307"/>
                </a:cubicBezTo>
                <a:cubicBezTo>
                  <a:pt x="0" y="1301"/>
                  <a:pt x="0" y="1301"/>
                  <a:pt x="0" y="1301"/>
                </a:cubicBezTo>
                <a:cubicBezTo>
                  <a:pt x="6" y="1298"/>
                  <a:pt x="6" y="1298"/>
                  <a:pt x="6" y="1298"/>
                </a:cubicBezTo>
                <a:cubicBezTo>
                  <a:pt x="6" y="1296"/>
                  <a:pt x="6" y="1296"/>
                  <a:pt x="6" y="1296"/>
                </a:cubicBezTo>
                <a:cubicBezTo>
                  <a:pt x="8" y="1295"/>
                  <a:pt x="8" y="1295"/>
                  <a:pt x="8" y="1295"/>
                </a:cubicBezTo>
                <a:cubicBezTo>
                  <a:pt x="8" y="1295"/>
                  <a:pt x="8" y="1295"/>
                  <a:pt x="8" y="1295"/>
                </a:cubicBezTo>
                <a:cubicBezTo>
                  <a:pt x="7" y="1293"/>
                  <a:pt x="6" y="1290"/>
                  <a:pt x="6" y="1287"/>
                </a:cubicBezTo>
                <a:cubicBezTo>
                  <a:pt x="8" y="1282"/>
                  <a:pt x="8" y="1282"/>
                  <a:pt x="8" y="1282"/>
                </a:cubicBezTo>
                <a:cubicBezTo>
                  <a:pt x="6" y="1279"/>
                  <a:pt x="5" y="1275"/>
                  <a:pt x="7" y="1271"/>
                </a:cubicBezTo>
                <a:cubicBezTo>
                  <a:pt x="7" y="1269"/>
                  <a:pt x="7" y="1269"/>
                  <a:pt x="7" y="1269"/>
                </a:cubicBezTo>
                <a:cubicBezTo>
                  <a:pt x="7" y="1261"/>
                  <a:pt x="7" y="1261"/>
                  <a:pt x="7" y="1261"/>
                </a:cubicBezTo>
                <a:cubicBezTo>
                  <a:pt x="8" y="1261"/>
                  <a:pt x="8" y="1261"/>
                  <a:pt x="8" y="1261"/>
                </a:cubicBezTo>
                <a:cubicBezTo>
                  <a:pt x="4" y="1251"/>
                  <a:pt x="4" y="1251"/>
                  <a:pt x="4" y="1251"/>
                </a:cubicBezTo>
                <a:cubicBezTo>
                  <a:pt x="9" y="1251"/>
                  <a:pt x="9" y="1251"/>
                  <a:pt x="9" y="1251"/>
                </a:cubicBezTo>
                <a:cubicBezTo>
                  <a:pt x="9" y="1249"/>
                  <a:pt x="9" y="1249"/>
                  <a:pt x="9" y="1249"/>
                </a:cubicBezTo>
                <a:cubicBezTo>
                  <a:pt x="7" y="1247"/>
                  <a:pt x="7" y="1244"/>
                  <a:pt x="8" y="1243"/>
                </a:cubicBezTo>
                <a:cubicBezTo>
                  <a:pt x="8" y="1238"/>
                  <a:pt x="8" y="1238"/>
                  <a:pt x="8" y="1238"/>
                </a:cubicBezTo>
                <a:cubicBezTo>
                  <a:pt x="9" y="1238"/>
                  <a:pt x="9" y="1238"/>
                  <a:pt x="9" y="1238"/>
                </a:cubicBezTo>
                <a:cubicBezTo>
                  <a:pt x="9" y="1233"/>
                  <a:pt x="9" y="1233"/>
                  <a:pt x="9" y="1233"/>
                </a:cubicBezTo>
                <a:cubicBezTo>
                  <a:pt x="7" y="1233"/>
                  <a:pt x="7" y="1233"/>
                  <a:pt x="7" y="1233"/>
                </a:cubicBezTo>
                <a:cubicBezTo>
                  <a:pt x="7" y="1226"/>
                  <a:pt x="7" y="1226"/>
                  <a:pt x="7" y="1226"/>
                </a:cubicBezTo>
                <a:cubicBezTo>
                  <a:pt x="4" y="1226"/>
                  <a:pt x="4" y="1226"/>
                  <a:pt x="4" y="1226"/>
                </a:cubicBezTo>
                <a:cubicBezTo>
                  <a:pt x="8" y="1216"/>
                  <a:pt x="8" y="1216"/>
                  <a:pt x="8" y="1216"/>
                </a:cubicBezTo>
                <a:cubicBezTo>
                  <a:pt x="8" y="1210"/>
                  <a:pt x="8" y="1210"/>
                  <a:pt x="8" y="1210"/>
                </a:cubicBezTo>
                <a:cubicBezTo>
                  <a:pt x="6" y="1210"/>
                  <a:pt x="6" y="1210"/>
                  <a:pt x="6" y="1210"/>
                </a:cubicBezTo>
                <a:cubicBezTo>
                  <a:pt x="6" y="1201"/>
                  <a:pt x="6" y="1201"/>
                  <a:pt x="6" y="1201"/>
                </a:cubicBezTo>
                <a:cubicBezTo>
                  <a:pt x="5" y="1201"/>
                  <a:pt x="5" y="1201"/>
                  <a:pt x="5" y="1201"/>
                </a:cubicBezTo>
                <a:cubicBezTo>
                  <a:pt x="5" y="1193"/>
                  <a:pt x="5" y="1193"/>
                  <a:pt x="5" y="1193"/>
                </a:cubicBezTo>
                <a:cubicBezTo>
                  <a:pt x="3" y="1191"/>
                  <a:pt x="3" y="1191"/>
                  <a:pt x="3" y="1191"/>
                </a:cubicBezTo>
                <a:cubicBezTo>
                  <a:pt x="3" y="1175"/>
                  <a:pt x="3" y="1175"/>
                  <a:pt x="3" y="1175"/>
                </a:cubicBezTo>
                <a:cubicBezTo>
                  <a:pt x="5" y="1174"/>
                  <a:pt x="5" y="1174"/>
                  <a:pt x="5" y="1174"/>
                </a:cubicBezTo>
                <a:cubicBezTo>
                  <a:pt x="5" y="1169"/>
                  <a:pt x="5" y="1169"/>
                  <a:pt x="5" y="1169"/>
                </a:cubicBezTo>
                <a:cubicBezTo>
                  <a:pt x="7" y="1169"/>
                  <a:pt x="7" y="1169"/>
                  <a:pt x="7" y="1169"/>
                </a:cubicBezTo>
                <a:cubicBezTo>
                  <a:pt x="7" y="1168"/>
                  <a:pt x="7" y="1168"/>
                  <a:pt x="7" y="1168"/>
                </a:cubicBezTo>
                <a:cubicBezTo>
                  <a:pt x="7" y="1168"/>
                  <a:pt x="7" y="1167"/>
                  <a:pt x="8" y="1167"/>
                </a:cubicBezTo>
                <a:cubicBezTo>
                  <a:pt x="7" y="1166"/>
                  <a:pt x="7" y="1164"/>
                  <a:pt x="8" y="1162"/>
                </a:cubicBezTo>
                <a:cubicBezTo>
                  <a:pt x="9" y="1158"/>
                  <a:pt x="9" y="1158"/>
                  <a:pt x="9" y="1158"/>
                </a:cubicBezTo>
                <a:cubicBezTo>
                  <a:pt x="10" y="1158"/>
                  <a:pt x="10" y="1158"/>
                  <a:pt x="10" y="1158"/>
                </a:cubicBezTo>
                <a:cubicBezTo>
                  <a:pt x="10" y="1155"/>
                  <a:pt x="10" y="1155"/>
                  <a:pt x="10" y="1155"/>
                </a:cubicBezTo>
                <a:cubicBezTo>
                  <a:pt x="10" y="1151"/>
                  <a:pt x="10" y="1151"/>
                  <a:pt x="10" y="1151"/>
                </a:cubicBezTo>
                <a:cubicBezTo>
                  <a:pt x="10" y="1151"/>
                  <a:pt x="10" y="1151"/>
                  <a:pt x="10" y="1151"/>
                </a:cubicBezTo>
                <a:cubicBezTo>
                  <a:pt x="10" y="1147"/>
                  <a:pt x="10" y="1147"/>
                  <a:pt x="10" y="1147"/>
                </a:cubicBezTo>
                <a:cubicBezTo>
                  <a:pt x="9" y="1145"/>
                  <a:pt x="9" y="1145"/>
                  <a:pt x="9" y="1145"/>
                </a:cubicBezTo>
                <a:cubicBezTo>
                  <a:pt x="9" y="1145"/>
                  <a:pt x="9" y="1145"/>
                  <a:pt x="9" y="1145"/>
                </a:cubicBezTo>
                <a:cubicBezTo>
                  <a:pt x="9" y="1139"/>
                  <a:pt x="9" y="1139"/>
                  <a:pt x="9" y="1139"/>
                </a:cubicBezTo>
                <a:cubicBezTo>
                  <a:pt x="7" y="1139"/>
                  <a:pt x="7" y="1139"/>
                  <a:pt x="7" y="1139"/>
                </a:cubicBezTo>
                <a:cubicBezTo>
                  <a:pt x="7" y="1133"/>
                  <a:pt x="7" y="1133"/>
                  <a:pt x="7" y="1133"/>
                </a:cubicBezTo>
                <a:cubicBezTo>
                  <a:pt x="6" y="1129"/>
                  <a:pt x="6" y="1129"/>
                  <a:pt x="6" y="1129"/>
                </a:cubicBezTo>
                <a:cubicBezTo>
                  <a:pt x="6" y="1127"/>
                  <a:pt x="6" y="1126"/>
                  <a:pt x="6" y="1124"/>
                </a:cubicBezTo>
                <a:cubicBezTo>
                  <a:pt x="6" y="1123"/>
                  <a:pt x="5" y="1122"/>
                  <a:pt x="5" y="1120"/>
                </a:cubicBezTo>
                <a:cubicBezTo>
                  <a:pt x="5" y="1114"/>
                  <a:pt x="5" y="1114"/>
                  <a:pt x="5" y="1114"/>
                </a:cubicBezTo>
                <a:cubicBezTo>
                  <a:pt x="6" y="1114"/>
                  <a:pt x="6" y="1114"/>
                  <a:pt x="6" y="1114"/>
                </a:cubicBezTo>
                <a:cubicBezTo>
                  <a:pt x="6" y="1111"/>
                  <a:pt x="6" y="1111"/>
                  <a:pt x="6" y="1111"/>
                </a:cubicBezTo>
                <a:cubicBezTo>
                  <a:pt x="8" y="1111"/>
                  <a:pt x="8" y="1111"/>
                  <a:pt x="8" y="1111"/>
                </a:cubicBezTo>
                <a:cubicBezTo>
                  <a:pt x="8" y="1106"/>
                  <a:pt x="8" y="1106"/>
                  <a:pt x="8" y="1106"/>
                </a:cubicBezTo>
                <a:cubicBezTo>
                  <a:pt x="4" y="1097"/>
                  <a:pt x="4" y="1097"/>
                  <a:pt x="4" y="1097"/>
                </a:cubicBezTo>
                <a:cubicBezTo>
                  <a:pt x="9" y="1097"/>
                  <a:pt x="9" y="1097"/>
                  <a:pt x="9" y="1097"/>
                </a:cubicBezTo>
                <a:cubicBezTo>
                  <a:pt x="9" y="1082"/>
                  <a:pt x="9" y="1082"/>
                  <a:pt x="9" y="1082"/>
                </a:cubicBezTo>
                <a:cubicBezTo>
                  <a:pt x="7" y="1082"/>
                  <a:pt x="7" y="1082"/>
                  <a:pt x="7" y="1082"/>
                </a:cubicBezTo>
                <a:cubicBezTo>
                  <a:pt x="7" y="1069"/>
                  <a:pt x="7" y="1069"/>
                  <a:pt x="7" y="1069"/>
                </a:cubicBezTo>
                <a:cubicBezTo>
                  <a:pt x="9" y="1069"/>
                  <a:pt x="9" y="1069"/>
                  <a:pt x="9" y="1069"/>
                </a:cubicBezTo>
                <a:cubicBezTo>
                  <a:pt x="9" y="1063"/>
                  <a:pt x="9" y="1063"/>
                  <a:pt x="9" y="1063"/>
                </a:cubicBezTo>
                <a:cubicBezTo>
                  <a:pt x="9" y="1063"/>
                  <a:pt x="9" y="1063"/>
                  <a:pt x="9" y="1063"/>
                </a:cubicBezTo>
                <a:cubicBezTo>
                  <a:pt x="9" y="1058"/>
                  <a:pt x="9" y="1058"/>
                  <a:pt x="9" y="1058"/>
                </a:cubicBezTo>
                <a:cubicBezTo>
                  <a:pt x="9" y="1058"/>
                  <a:pt x="9" y="1058"/>
                  <a:pt x="9" y="1058"/>
                </a:cubicBezTo>
                <a:cubicBezTo>
                  <a:pt x="8" y="1053"/>
                  <a:pt x="8" y="1053"/>
                  <a:pt x="8" y="1053"/>
                </a:cubicBezTo>
                <a:cubicBezTo>
                  <a:pt x="7" y="1050"/>
                  <a:pt x="8" y="1047"/>
                  <a:pt x="8" y="1046"/>
                </a:cubicBezTo>
                <a:cubicBezTo>
                  <a:pt x="8" y="1044"/>
                  <a:pt x="8" y="1043"/>
                  <a:pt x="8" y="1042"/>
                </a:cubicBezTo>
                <a:cubicBezTo>
                  <a:pt x="4" y="1042"/>
                  <a:pt x="4" y="1042"/>
                  <a:pt x="4" y="1042"/>
                </a:cubicBezTo>
                <a:cubicBezTo>
                  <a:pt x="6" y="1035"/>
                  <a:pt x="6" y="1035"/>
                  <a:pt x="6" y="1035"/>
                </a:cubicBezTo>
                <a:cubicBezTo>
                  <a:pt x="6" y="1014"/>
                  <a:pt x="6" y="1014"/>
                  <a:pt x="6" y="1014"/>
                </a:cubicBezTo>
                <a:cubicBezTo>
                  <a:pt x="7" y="1014"/>
                  <a:pt x="7" y="1014"/>
                  <a:pt x="7" y="1014"/>
                </a:cubicBezTo>
                <a:cubicBezTo>
                  <a:pt x="7" y="1010"/>
                  <a:pt x="7" y="1010"/>
                  <a:pt x="7" y="1010"/>
                </a:cubicBezTo>
                <a:cubicBezTo>
                  <a:pt x="8" y="1010"/>
                  <a:pt x="8" y="1010"/>
                  <a:pt x="8" y="1010"/>
                </a:cubicBezTo>
                <a:cubicBezTo>
                  <a:pt x="8" y="1009"/>
                  <a:pt x="8" y="1009"/>
                  <a:pt x="9" y="1008"/>
                </a:cubicBezTo>
                <a:cubicBezTo>
                  <a:pt x="9" y="1008"/>
                  <a:pt x="9" y="1007"/>
                  <a:pt x="9" y="1006"/>
                </a:cubicBezTo>
                <a:cubicBezTo>
                  <a:pt x="8" y="1006"/>
                  <a:pt x="8" y="1006"/>
                  <a:pt x="8" y="1006"/>
                </a:cubicBezTo>
                <a:cubicBezTo>
                  <a:pt x="6" y="970"/>
                  <a:pt x="6" y="970"/>
                  <a:pt x="6" y="970"/>
                </a:cubicBezTo>
                <a:cubicBezTo>
                  <a:pt x="7" y="970"/>
                  <a:pt x="7" y="970"/>
                  <a:pt x="7" y="970"/>
                </a:cubicBezTo>
                <a:cubicBezTo>
                  <a:pt x="7" y="969"/>
                  <a:pt x="7" y="969"/>
                  <a:pt x="7" y="969"/>
                </a:cubicBezTo>
                <a:cubicBezTo>
                  <a:pt x="5" y="969"/>
                  <a:pt x="5" y="969"/>
                  <a:pt x="5" y="969"/>
                </a:cubicBezTo>
                <a:cubicBezTo>
                  <a:pt x="5" y="947"/>
                  <a:pt x="5" y="947"/>
                  <a:pt x="5" y="947"/>
                </a:cubicBezTo>
                <a:cubicBezTo>
                  <a:pt x="6" y="947"/>
                  <a:pt x="6" y="947"/>
                  <a:pt x="6" y="947"/>
                </a:cubicBezTo>
                <a:cubicBezTo>
                  <a:pt x="6" y="945"/>
                  <a:pt x="6" y="945"/>
                  <a:pt x="6" y="945"/>
                </a:cubicBezTo>
                <a:cubicBezTo>
                  <a:pt x="5" y="945"/>
                  <a:pt x="5" y="945"/>
                  <a:pt x="5" y="945"/>
                </a:cubicBezTo>
                <a:cubicBezTo>
                  <a:pt x="5" y="931"/>
                  <a:pt x="5" y="931"/>
                  <a:pt x="5" y="931"/>
                </a:cubicBezTo>
                <a:cubicBezTo>
                  <a:pt x="6" y="931"/>
                  <a:pt x="6" y="931"/>
                  <a:pt x="6" y="931"/>
                </a:cubicBezTo>
                <a:cubicBezTo>
                  <a:pt x="6" y="923"/>
                  <a:pt x="6" y="923"/>
                  <a:pt x="6" y="923"/>
                </a:cubicBezTo>
                <a:cubicBezTo>
                  <a:pt x="7" y="923"/>
                  <a:pt x="7" y="923"/>
                  <a:pt x="7" y="923"/>
                </a:cubicBezTo>
                <a:cubicBezTo>
                  <a:pt x="7" y="921"/>
                  <a:pt x="7" y="921"/>
                  <a:pt x="7" y="921"/>
                </a:cubicBezTo>
                <a:cubicBezTo>
                  <a:pt x="8" y="921"/>
                  <a:pt x="8" y="921"/>
                  <a:pt x="8" y="921"/>
                </a:cubicBezTo>
                <a:cubicBezTo>
                  <a:pt x="7" y="897"/>
                  <a:pt x="7" y="897"/>
                  <a:pt x="7" y="897"/>
                </a:cubicBezTo>
                <a:cubicBezTo>
                  <a:pt x="9" y="896"/>
                  <a:pt x="9" y="896"/>
                  <a:pt x="9" y="896"/>
                </a:cubicBezTo>
                <a:cubicBezTo>
                  <a:pt x="7" y="882"/>
                  <a:pt x="7" y="882"/>
                  <a:pt x="7" y="882"/>
                </a:cubicBezTo>
                <a:cubicBezTo>
                  <a:pt x="11" y="878"/>
                  <a:pt x="11" y="878"/>
                  <a:pt x="11" y="878"/>
                </a:cubicBezTo>
                <a:cubicBezTo>
                  <a:pt x="11" y="876"/>
                  <a:pt x="11" y="871"/>
                  <a:pt x="11" y="868"/>
                </a:cubicBezTo>
                <a:cubicBezTo>
                  <a:pt x="10" y="868"/>
                  <a:pt x="10" y="868"/>
                  <a:pt x="10" y="868"/>
                </a:cubicBezTo>
                <a:cubicBezTo>
                  <a:pt x="10" y="864"/>
                  <a:pt x="10" y="864"/>
                  <a:pt x="10" y="864"/>
                </a:cubicBezTo>
                <a:cubicBezTo>
                  <a:pt x="9" y="864"/>
                  <a:pt x="9" y="864"/>
                  <a:pt x="9" y="864"/>
                </a:cubicBezTo>
                <a:cubicBezTo>
                  <a:pt x="9" y="853"/>
                  <a:pt x="9" y="853"/>
                  <a:pt x="9" y="853"/>
                </a:cubicBezTo>
                <a:cubicBezTo>
                  <a:pt x="7" y="852"/>
                  <a:pt x="7" y="852"/>
                  <a:pt x="7" y="852"/>
                </a:cubicBezTo>
                <a:cubicBezTo>
                  <a:pt x="7" y="850"/>
                  <a:pt x="7" y="850"/>
                  <a:pt x="7" y="850"/>
                </a:cubicBezTo>
                <a:cubicBezTo>
                  <a:pt x="6" y="850"/>
                  <a:pt x="6" y="850"/>
                  <a:pt x="6" y="850"/>
                </a:cubicBezTo>
                <a:cubicBezTo>
                  <a:pt x="4" y="846"/>
                  <a:pt x="4" y="846"/>
                  <a:pt x="4" y="846"/>
                </a:cubicBezTo>
                <a:cubicBezTo>
                  <a:pt x="3" y="842"/>
                  <a:pt x="4" y="837"/>
                  <a:pt x="6" y="830"/>
                </a:cubicBezTo>
                <a:cubicBezTo>
                  <a:pt x="6" y="830"/>
                  <a:pt x="6" y="830"/>
                  <a:pt x="6" y="830"/>
                </a:cubicBezTo>
                <a:cubicBezTo>
                  <a:pt x="7" y="823"/>
                  <a:pt x="7" y="823"/>
                  <a:pt x="7" y="823"/>
                </a:cubicBezTo>
                <a:cubicBezTo>
                  <a:pt x="6" y="822"/>
                  <a:pt x="6" y="820"/>
                  <a:pt x="6" y="818"/>
                </a:cubicBezTo>
                <a:cubicBezTo>
                  <a:pt x="7" y="813"/>
                  <a:pt x="7" y="813"/>
                  <a:pt x="7" y="813"/>
                </a:cubicBezTo>
                <a:cubicBezTo>
                  <a:pt x="7" y="813"/>
                  <a:pt x="7" y="813"/>
                  <a:pt x="7" y="813"/>
                </a:cubicBezTo>
                <a:cubicBezTo>
                  <a:pt x="7" y="805"/>
                  <a:pt x="7" y="805"/>
                  <a:pt x="7" y="805"/>
                </a:cubicBezTo>
                <a:cubicBezTo>
                  <a:pt x="8" y="805"/>
                  <a:pt x="8" y="805"/>
                  <a:pt x="8" y="805"/>
                </a:cubicBezTo>
                <a:cubicBezTo>
                  <a:pt x="4" y="774"/>
                  <a:pt x="4" y="774"/>
                  <a:pt x="4" y="774"/>
                </a:cubicBezTo>
                <a:cubicBezTo>
                  <a:pt x="8" y="774"/>
                  <a:pt x="8" y="774"/>
                  <a:pt x="8" y="774"/>
                </a:cubicBezTo>
                <a:cubicBezTo>
                  <a:pt x="4" y="762"/>
                  <a:pt x="4" y="762"/>
                  <a:pt x="4" y="762"/>
                </a:cubicBezTo>
                <a:cubicBezTo>
                  <a:pt x="7" y="762"/>
                  <a:pt x="7" y="762"/>
                  <a:pt x="7" y="762"/>
                </a:cubicBezTo>
                <a:cubicBezTo>
                  <a:pt x="7" y="758"/>
                  <a:pt x="7" y="758"/>
                  <a:pt x="7" y="758"/>
                </a:cubicBezTo>
                <a:cubicBezTo>
                  <a:pt x="9" y="758"/>
                  <a:pt x="9" y="758"/>
                  <a:pt x="9" y="758"/>
                </a:cubicBezTo>
                <a:cubicBezTo>
                  <a:pt x="9" y="756"/>
                  <a:pt x="9" y="756"/>
                  <a:pt x="9" y="756"/>
                </a:cubicBezTo>
                <a:cubicBezTo>
                  <a:pt x="9" y="743"/>
                  <a:pt x="7" y="737"/>
                  <a:pt x="4" y="727"/>
                </a:cubicBezTo>
                <a:cubicBezTo>
                  <a:pt x="3" y="723"/>
                  <a:pt x="3" y="723"/>
                  <a:pt x="3" y="723"/>
                </a:cubicBezTo>
                <a:cubicBezTo>
                  <a:pt x="6" y="721"/>
                  <a:pt x="6" y="721"/>
                  <a:pt x="6" y="721"/>
                </a:cubicBezTo>
                <a:cubicBezTo>
                  <a:pt x="6" y="716"/>
                  <a:pt x="6" y="716"/>
                  <a:pt x="6" y="716"/>
                </a:cubicBezTo>
                <a:cubicBezTo>
                  <a:pt x="6" y="711"/>
                  <a:pt x="6" y="704"/>
                  <a:pt x="10" y="700"/>
                </a:cubicBezTo>
                <a:cubicBezTo>
                  <a:pt x="10" y="696"/>
                  <a:pt x="10" y="696"/>
                  <a:pt x="10" y="696"/>
                </a:cubicBezTo>
                <a:cubicBezTo>
                  <a:pt x="10" y="696"/>
                  <a:pt x="10" y="696"/>
                  <a:pt x="10" y="696"/>
                </a:cubicBezTo>
                <a:cubicBezTo>
                  <a:pt x="10" y="685"/>
                  <a:pt x="10" y="685"/>
                  <a:pt x="10" y="685"/>
                </a:cubicBezTo>
                <a:cubicBezTo>
                  <a:pt x="9" y="685"/>
                  <a:pt x="9" y="685"/>
                  <a:pt x="9" y="685"/>
                </a:cubicBezTo>
                <a:cubicBezTo>
                  <a:pt x="9" y="680"/>
                  <a:pt x="9" y="680"/>
                  <a:pt x="9" y="680"/>
                </a:cubicBezTo>
                <a:cubicBezTo>
                  <a:pt x="7" y="680"/>
                  <a:pt x="7" y="680"/>
                  <a:pt x="7" y="680"/>
                </a:cubicBezTo>
                <a:cubicBezTo>
                  <a:pt x="8" y="672"/>
                  <a:pt x="8" y="672"/>
                  <a:pt x="8" y="672"/>
                </a:cubicBezTo>
                <a:cubicBezTo>
                  <a:pt x="7" y="672"/>
                  <a:pt x="7" y="672"/>
                  <a:pt x="7" y="672"/>
                </a:cubicBezTo>
                <a:cubicBezTo>
                  <a:pt x="7" y="656"/>
                  <a:pt x="7" y="656"/>
                  <a:pt x="7" y="656"/>
                </a:cubicBezTo>
                <a:cubicBezTo>
                  <a:pt x="6" y="652"/>
                  <a:pt x="6" y="652"/>
                  <a:pt x="6" y="652"/>
                </a:cubicBezTo>
                <a:cubicBezTo>
                  <a:pt x="5" y="648"/>
                  <a:pt x="6" y="643"/>
                  <a:pt x="7" y="640"/>
                </a:cubicBezTo>
                <a:cubicBezTo>
                  <a:pt x="7" y="639"/>
                  <a:pt x="7" y="638"/>
                  <a:pt x="7" y="638"/>
                </a:cubicBezTo>
                <a:cubicBezTo>
                  <a:pt x="5" y="624"/>
                  <a:pt x="5" y="624"/>
                  <a:pt x="5" y="624"/>
                </a:cubicBezTo>
                <a:cubicBezTo>
                  <a:pt x="7" y="624"/>
                  <a:pt x="7" y="624"/>
                  <a:pt x="7" y="624"/>
                </a:cubicBezTo>
                <a:cubicBezTo>
                  <a:pt x="7" y="620"/>
                  <a:pt x="7" y="620"/>
                  <a:pt x="7" y="620"/>
                </a:cubicBezTo>
                <a:cubicBezTo>
                  <a:pt x="9" y="620"/>
                  <a:pt x="9" y="620"/>
                  <a:pt x="9" y="620"/>
                </a:cubicBezTo>
                <a:cubicBezTo>
                  <a:pt x="9" y="614"/>
                  <a:pt x="9" y="614"/>
                  <a:pt x="9" y="614"/>
                </a:cubicBezTo>
                <a:cubicBezTo>
                  <a:pt x="8" y="614"/>
                  <a:pt x="8" y="614"/>
                  <a:pt x="8" y="614"/>
                </a:cubicBezTo>
                <a:cubicBezTo>
                  <a:pt x="9" y="601"/>
                  <a:pt x="9" y="601"/>
                  <a:pt x="9" y="601"/>
                </a:cubicBezTo>
                <a:cubicBezTo>
                  <a:pt x="9" y="601"/>
                  <a:pt x="9" y="601"/>
                  <a:pt x="9" y="601"/>
                </a:cubicBezTo>
                <a:cubicBezTo>
                  <a:pt x="7" y="578"/>
                  <a:pt x="7" y="578"/>
                  <a:pt x="7" y="578"/>
                </a:cubicBezTo>
                <a:cubicBezTo>
                  <a:pt x="5" y="573"/>
                  <a:pt x="5" y="573"/>
                  <a:pt x="5" y="573"/>
                </a:cubicBezTo>
                <a:cubicBezTo>
                  <a:pt x="8" y="573"/>
                  <a:pt x="8" y="573"/>
                  <a:pt x="8" y="573"/>
                </a:cubicBezTo>
                <a:cubicBezTo>
                  <a:pt x="8" y="571"/>
                  <a:pt x="8" y="568"/>
                  <a:pt x="8" y="566"/>
                </a:cubicBezTo>
                <a:cubicBezTo>
                  <a:pt x="8" y="564"/>
                  <a:pt x="9" y="561"/>
                  <a:pt x="8" y="561"/>
                </a:cubicBezTo>
                <a:cubicBezTo>
                  <a:pt x="8" y="559"/>
                  <a:pt x="8" y="559"/>
                  <a:pt x="8" y="559"/>
                </a:cubicBezTo>
                <a:cubicBezTo>
                  <a:pt x="7" y="553"/>
                  <a:pt x="7" y="553"/>
                  <a:pt x="7" y="553"/>
                </a:cubicBezTo>
                <a:cubicBezTo>
                  <a:pt x="10" y="551"/>
                  <a:pt x="10" y="551"/>
                  <a:pt x="10" y="551"/>
                </a:cubicBezTo>
                <a:cubicBezTo>
                  <a:pt x="10" y="548"/>
                  <a:pt x="10" y="548"/>
                  <a:pt x="10" y="548"/>
                </a:cubicBezTo>
                <a:cubicBezTo>
                  <a:pt x="9" y="546"/>
                  <a:pt x="10" y="544"/>
                  <a:pt x="10" y="543"/>
                </a:cubicBezTo>
                <a:cubicBezTo>
                  <a:pt x="6" y="520"/>
                  <a:pt x="6" y="520"/>
                  <a:pt x="6" y="520"/>
                </a:cubicBezTo>
                <a:cubicBezTo>
                  <a:pt x="2" y="520"/>
                  <a:pt x="2" y="520"/>
                  <a:pt x="2" y="520"/>
                </a:cubicBezTo>
                <a:cubicBezTo>
                  <a:pt x="6" y="505"/>
                  <a:pt x="6" y="505"/>
                  <a:pt x="6" y="505"/>
                </a:cubicBezTo>
                <a:cubicBezTo>
                  <a:pt x="6" y="486"/>
                  <a:pt x="6" y="486"/>
                  <a:pt x="6" y="486"/>
                </a:cubicBezTo>
                <a:cubicBezTo>
                  <a:pt x="7" y="482"/>
                  <a:pt x="7" y="477"/>
                  <a:pt x="7" y="471"/>
                </a:cubicBezTo>
                <a:cubicBezTo>
                  <a:pt x="7" y="468"/>
                  <a:pt x="7" y="465"/>
                  <a:pt x="7" y="462"/>
                </a:cubicBezTo>
                <a:cubicBezTo>
                  <a:pt x="4" y="462"/>
                  <a:pt x="4" y="462"/>
                  <a:pt x="4" y="462"/>
                </a:cubicBezTo>
                <a:cubicBezTo>
                  <a:pt x="5" y="456"/>
                  <a:pt x="5" y="456"/>
                  <a:pt x="5" y="456"/>
                </a:cubicBezTo>
                <a:cubicBezTo>
                  <a:pt x="5" y="454"/>
                  <a:pt x="6" y="453"/>
                  <a:pt x="6" y="452"/>
                </a:cubicBezTo>
                <a:cubicBezTo>
                  <a:pt x="6" y="451"/>
                  <a:pt x="6" y="451"/>
                  <a:pt x="6" y="450"/>
                </a:cubicBezTo>
                <a:cubicBezTo>
                  <a:pt x="5" y="448"/>
                  <a:pt x="5" y="445"/>
                  <a:pt x="5" y="443"/>
                </a:cubicBezTo>
                <a:cubicBezTo>
                  <a:pt x="6" y="441"/>
                  <a:pt x="6" y="441"/>
                  <a:pt x="6" y="441"/>
                </a:cubicBezTo>
                <a:cubicBezTo>
                  <a:pt x="7" y="440"/>
                  <a:pt x="7" y="440"/>
                  <a:pt x="7" y="440"/>
                </a:cubicBezTo>
                <a:cubicBezTo>
                  <a:pt x="7" y="434"/>
                  <a:pt x="7" y="434"/>
                  <a:pt x="7" y="434"/>
                </a:cubicBezTo>
                <a:cubicBezTo>
                  <a:pt x="9" y="434"/>
                  <a:pt x="9" y="434"/>
                  <a:pt x="9" y="434"/>
                </a:cubicBezTo>
                <a:cubicBezTo>
                  <a:pt x="9" y="428"/>
                  <a:pt x="9" y="428"/>
                  <a:pt x="9" y="428"/>
                </a:cubicBezTo>
                <a:cubicBezTo>
                  <a:pt x="7" y="428"/>
                  <a:pt x="7" y="428"/>
                  <a:pt x="7" y="428"/>
                </a:cubicBezTo>
                <a:cubicBezTo>
                  <a:pt x="7" y="421"/>
                  <a:pt x="7" y="421"/>
                  <a:pt x="7" y="421"/>
                </a:cubicBezTo>
                <a:cubicBezTo>
                  <a:pt x="6" y="421"/>
                  <a:pt x="6" y="421"/>
                  <a:pt x="6" y="421"/>
                </a:cubicBezTo>
                <a:cubicBezTo>
                  <a:pt x="6" y="414"/>
                  <a:pt x="6" y="414"/>
                  <a:pt x="6" y="414"/>
                </a:cubicBezTo>
                <a:cubicBezTo>
                  <a:pt x="5" y="410"/>
                  <a:pt x="5" y="410"/>
                  <a:pt x="5" y="410"/>
                </a:cubicBezTo>
                <a:cubicBezTo>
                  <a:pt x="5" y="410"/>
                  <a:pt x="5" y="409"/>
                  <a:pt x="5" y="409"/>
                </a:cubicBezTo>
                <a:cubicBezTo>
                  <a:pt x="5" y="409"/>
                  <a:pt x="5" y="409"/>
                  <a:pt x="5" y="409"/>
                </a:cubicBezTo>
                <a:cubicBezTo>
                  <a:pt x="5" y="408"/>
                  <a:pt x="5" y="407"/>
                  <a:pt x="5" y="406"/>
                </a:cubicBezTo>
                <a:cubicBezTo>
                  <a:pt x="5" y="404"/>
                  <a:pt x="5" y="404"/>
                  <a:pt x="5" y="404"/>
                </a:cubicBezTo>
                <a:cubicBezTo>
                  <a:pt x="4" y="404"/>
                  <a:pt x="4" y="404"/>
                  <a:pt x="4" y="404"/>
                </a:cubicBezTo>
                <a:cubicBezTo>
                  <a:pt x="4" y="390"/>
                  <a:pt x="4" y="390"/>
                  <a:pt x="4" y="390"/>
                </a:cubicBezTo>
                <a:cubicBezTo>
                  <a:pt x="5" y="390"/>
                  <a:pt x="5" y="390"/>
                  <a:pt x="5" y="390"/>
                </a:cubicBezTo>
                <a:cubicBezTo>
                  <a:pt x="5" y="387"/>
                  <a:pt x="5" y="387"/>
                  <a:pt x="5" y="387"/>
                </a:cubicBezTo>
                <a:cubicBezTo>
                  <a:pt x="6" y="387"/>
                  <a:pt x="6" y="387"/>
                  <a:pt x="6" y="387"/>
                </a:cubicBezTo>
                <a:cubicBezTo>
                  <a:pt x="6" y="383"/>
                  <a:pt x="6" y="383"/>
                  <a:pt x="6" y="383"/>
                </a:cubicBezTo>
                <a:cubicBezTo>
                  <a:pt x="6" y="381"/>
                  <a:pt x="6" y="380"/>
                  <a:pt x="6" y="379"/>
                </a:cubicBezTo>
                <a:cubicBezTo>
                  <a:pt x="5" y="374"/>
                  <a:pt x="6" y="371"/>
                  <a:pt x="7" y="368"/>
                </a:cubicBezTo>
                <a:cubicBezTo>
                  <a:pt x="7" y="366"/>
                  <a:pt x="7" y="366"/>
                  <a:pt x="7" y="366"/>
                </a:cubicBezTo>
                <a:cubicBezTo>
                  <a:pt x="9" y="365"/>
                  <a:pt x="9" y="365"/>
                  <a:pt x="9" y="365"/>
                </a:cubicBezTo>
                <a:cubicBezTo>
                  <a:pt x="9" y="347"/>
                  <a:pt x="9" y="347"/>
                  <a:pt x="9" y="347"/>
                </a:cubicBezTo>
                <a:cubicBezTo>
                  <a:pt x="9" y="347"/>
                  <a:pt x="8" y="346"/>
                  <a:pt x="8" y="346"/>
                </a:cubicBezTo>
                <a:cubicBezTo>
                  <a:pt x="7" y="341"/>
                  <a:pt x="6" y="337"/>
                  <a:pt x="6" y="334"/>
                </a:cubicBezTo>
                <a:cubicBezTo>
                  <a:pt x="7" y="330"/>
                  <a:pt x="7" y="330"/>
                  <a:pt x="7" y="330"/>
                </a:cubicBezTo>
                <a:cubicBezTo>
                  <a:pt x="7" y="325"/>
                  <a:pt x="7" y="325"/>
                  <a:pt x="7" y="325"/>
                </a:cubicBezTo>
                <a:cubicBezTo>
                  <a:pt x="9" y="325"/>
                  <a:pt x="9" y="325"/>
                  <a:pt x="9" y="325"/>
                </a:cubicBezTo>
                <a:cubicBezTo>
                  <a:pt x="9" y="312"/>
                  <a:pt x="9" y="312"/>
                  <a:pt x="9" y="312"/>
                </a:cubicBezTo>
                <a:cubicBezTo>
                  <a:pt x="7" y="312"/>
                  <a:pt x="7" y="312"/>
                  <a:pt x="7" y="312"/>
                </a:cubicBezTo>
                <a:cubicBezTo>
                  <a:pt x="7" y="299"/>
                  <a:pt x="7" y="299"/>
                  <a:pt x="7" y="299"/>
                </a:cubicBezTo>
                <a:cubicBezTo>
                  <a:pt x="9" y="299"/>
                  <a:pt x="9" y="299"/>
                  <a:pt x="9" y="299"/>
                </a:cubicBezTo>
                <a:cubicBezTo>
                  <a:pt x="9" y="295"/>
                  <a:pt x="9" y="295"/>
                  <a:pt x="9" y="295"/>
                </a:cubicBezTo>
                <a:cubicBezTo>
                  <a:pt x="9" y="294"/>
                  <a:pt x="9" y="294"/>
                  <a:pt x="9" y="294"/>
                </a:cubicBezTo>
                <a:cubicBezTo>
                  <a:pt x="9" y="283"/>
                  <a:pt x="9" y="283"/>
                  <a:pt x="9" y="283"/>
                </a:cubicBezTo>
                <a:cubicBezTo>
                  <a:pt x="7" y="283"/>
                  <a:pt x="7" y="283"/>
                  <a:pt x="7" y="283"/>
                </a:cubicBezTo>
                <a:cubicBezTo>
                  <a:pt x="7" y="271"/>
                  <a:pt x="7" y="271"/>
                  <a:pt x="7" y="271"/>
                </a:cubicBezTo>
                <a:cubicBezTo>
                  <a:pt x="7" y="271"/>
                  <a:pt x="7" y="271"/>
                  <a:pt x="7" y="271"/>
                </a:cubicBezTo>
                <a:cubicBezTo>
                  <a:pt x="5" y="250"/>
                  <a:pt x="5" y="250"/>
                  <a:pt x="5" y="250"/>
                </a:cubicBezTo>
                <a:cubicBezTo>
                  <a:pt x="9" y="248"/>
                  <a:pt x="9" y="248"/>
                  <a:pt x="9" y="248"/>
                </a:cubicBezTo>
                <a:cubicBezTo>
                  <a:pt x="9" y="246"/>
                  <a:pt x="9" y="241"/>
                  <a:pt x="9" y="237"/>
                </a:cubicBezTo>
                <a:cubicBezTo>
                  <a:pt x="7" y="237"/>
                  <a:pt x="7" y="237"/>
                  <a:pt x="7" y="237"/>
                </a:cubicBezTo>
                <a:cubicBezTo>
                  <a:pt x="7" y="224"/>
                  <a:pt x="7" y="224"/>
                  <a:pt x="7" y="224"/>
                </a:cubicBezTo>
                <a:cubicBezTo>
                  <a:pt x="9" y="224"/>
                  <a:pt x="9" y="224"/>
                  <a:pt x="9" y="224"/>
                </a:cubicBezTo>
                <a:cubicBezTo>
                  <a:pt x="9" y="218"/>
                  <a:pt x="9" y="218"/>
                  <a:pt x="9" y="218"/>
                </a:cubicBezTo>
                <a:cubicBezTo>
                  <a:pt x="5" y="195"/>
                  <a:pt x="5" y="195"/>
                  <a:pt x="5" y="195"/>
                </a:cubicBezTo>
                <a:cubicBezTo>
                  <a:pt x="7" y="195"/>
                  <a:pt x="7" y="195"/>
                  <a:pt x="7" y="195"/>
                </a:cubicBezTo>
                <a:cubicBezTo>
                  <a:pt x="7" y="192"/>
                  <a:pt x="7" y="192"/>
                  <a:pt x="7" y="192"/>
                </a:cubicBezTo>
                <a:cubicBezTo>
                  <a:pt x="6" y="185"/>
                  <a:pt x="6" y="185"/>
                  <a:pt x="6" y="185"/>
                </a:cubicBezTo>
                <a:cubicBezTo>
                  <a:pt x="8" y="185"/>
                  <a:pt x="8" y="185"/>
                  <a:pt x="8" y="185"/>
                </a:cubicBezTo>
                <a:cubicBezTo>
                  <a:pt x="7" y="179"/>
                  <a:pt x="7" y="179"/>
                  <a:pt x="7" y="179"/>
                </a:cubicBezTo>
                <a:cubicBezTo>
                  <a:pt x="3" y="179"/>
                  <a:pt x="3" y="179"/>
                  <a:pt x="3" y="179"/>
                </a:cubicBezTo>
                <a:cubicBezTo>
                  <a:pt x="5" y="172"/>
                  <a:pt x="5" y="172"/>
                  <a:pt x="5" y="172"/>
                </a:cubicBezTo>
                <a:cubicBezTo>
                  <a:pt x="5" y="145"/>
                  <a:pt x="5" y="145"/>
                  <a:pt x="5" y="145"/>
                </a:cubicBezTo>
                <a:cubicBezTo>
                  <a:pt x="5" y="145"/>
                  <a:pt x="5" y="145"/>
                  <a:pt x="5" y="145"/>
                </a:cubicBezTo>
                <a:cubicBezTo>
                  <a:pt x="5" y="141"/>
                  <a:pt x="5" y="141"/>
                  <a:pt x="5" y="141"/>
                </a:cubicBezTo>
                <a:cubicBezTo>
                  <a:pt x="2" y="135"/>
                  <a:pt x="2" y="135"/>
                  <a:pt x="2" y="135"/>
                </a:cubicBezTo>
                <a:cubicBezTo>
                  <a:pt x="4" y="135"/>
                  <a:pt x="4" y="135"/>
                  <a:pt x="4" y="135"/>
                </a:cubicBezTo>
                <a:cubicBezTo>
                  <a:pt x="4" y="133"/>
                  <a:pt x="4" y="133"/>
                  <a:pt x="4" y="133"/>
                </a:cubicBezTo>
                <a:cubicBezTo>
                  <a:pt x="4" y="133"/>
                  <a:pt x="4" y="133"/>
                  <a:pt x="4" y="133"/>
                </a:cubicBezTo>
                <a:cubicBezTo>
                  <a:pt x="5" y="127"/>
                  <a:pt x="5" y="127"/>
                  <a:pt x="5" y="127"/>
                </a:cubicBezTo>
                <a:cubicBezTo>
                  <a:pt x="5" y="125"/>
                  <a:pt x="5" y="125"/>
                  <a:pt x="5" y="125"/>
                </a:cubicBezTo>
                <a:cubicBezTo>
                  <a:pt x="4" y="125"/>
                  <a:pt x="4" y="125"/>
                  <a:pt x="4" y="125"/>
                </a:cubicBezTo>
                <a:cubicBezTo>
                  <a:pt x="4" y="112"/>
                  <a:pt x="4" y="112"/>
                  <a:pt x="4" y="112"/>
                </a:cubicBezTo>
                <a:cubicBezTo>
                  <a:pt x="5" y="112"/>
                  <a:pt x="5" y="112"/>
                  <a:pt x="5" y="112"/>
                </a:cubicBezTo>
                <a:cubicBezTo>
                  <a:pt x="5" y="112"/>
                  <a:pt x="5" y="112"/>
                  <a:pt x="5" y="112"/>
                </a:cubicBezTo>
                <a:cubicBezTo>
                  <a:pt x="5" y="111"/>
                  <a:pt x="5" y="111"/>
                  <a:pt x="5" y="111"/>
                </a:cubicBezTo>
                <a:cubicBezTo>
                  <a:pt x="6" y="110"/>
                  <a:pt x="6" y="110"/>
                  <a:pt x="6" y="109"/>
                </a:cubicBezTo>
                <a:cubicBezTo>
                  <a:pt x="6" y="109"/>
                  <a:pt x="6" y="109"/>
                  <a:pt x="6" y="109"/>
                </a:cubicBezTo>
                <a:cubicBezTo>
                  <a:pt x="6" y="107"/>
                  <a:pt x="6" y="107"/>
                  <a:pt x="6" y="107"/>
                </a:cubicBezTo>
                <a:cubicBezTo>
                  <a:pt x="3" y="107"/>
                  <a:pt x="3" y="107"/>
                  <a:pt x="3" y="107"/>
                </a:cubicBezTo>
                <a:cubicBezTo>
                  <a:pt x="5" y="100"/>
                  <a:pt x="5" y="100"/>
                  <a:pt x="5" y="100"/>
                </a:cubicBezTo>
                <a:cubicBezTo>
                  <a:pt x="4" y="100"/>
                  <a:pt x="4" y="100"/>
                  <a:pt x="4" y="100"/>
                </a:cubicBezTo>
                <a:cubicBezTo>
                  <a:pt x="4" y="93"/>
                  <a:pt x="4" y="93"/>
                  <a:pt x="4" y="93"/>
                </a:cubicBezTo>
                <a:cubicBezTo>
                  <a:pt x="3" y="93"/>
                  <a:pt x="3" y="93"/>
                  <a:pt x="3" y="93"/>
                </a:cubicBezTo>
                <a:cubicBezTo>
                  <a:pt x="4" y="90"/>
                  <a:pt x="4" y="90"/>
                  <a:pt x="4" y="90"/>
                </a:cubicBezTo>
                <a:cubicBezTo>
                  <a:pt x="4" y="87"/>
                  <a:pt x="4" y="87"/>
                  <a:pt x="4" y="87"/>
                </a:cubicBezTo>
                <a:cubicBezTo>
                  <a:pt x="5" y="87"/>
                  <a:pt x="5" y="87"/>
                  <a:pt x="5" y="87"/>
                </a:cubicBezTo>
                <a:cubicBezTo>
                  <a:pt x="6" y="79"/>
                  <a:pt x="6" y="79"/>
                  <a:pt x="6" y="79"/>
                </a:cubicBezTo>
                <a:cubicBezTo>
                  <a:pt x="8" y="78"/>
                  <a:pt x="8" y="78"/>
                  <a:pt x="8" y="78"/>
                </a:cubicBezTo>
                <a:cubicBezTo>
                  <a:pt x="8" y="77"/>
                  <a:pt x="8" y="75"/>
                  <a:pt x="7" y="74"/>
                </a:cubicBezTo>
                <a:cubicBezTo>
                  <a:pt x="7" y="70"/>
                  <a:pt x="6" y="64"/>
                  <a:pt x="8" y="58"/>
                </a:cubicBezTo>
                <a:cubicBezTo>
                  <a:pt x="9" y="55"/>
                  <a:pt x="9" y="55"/>
                  <a:pt x="9" y="55"/>
                </a:cubicBezTo>
                <a:cubicBezTo>
                  <a:pt x="9" y="52"/>
                  <a:pt x="9" y="52"/>
                  <a:pt x="9" y="52"/>
                </a:cubicBezTo>
                <a:cubicBezTo>
                  <a:pt x="7" y="49"/>
                  <a:pt x="7" y="47"/>
                  <a:pt x="8" y="46"/>
                </a:cubicBezTo>
                <a:cubicBezTo>
                  <a:pt x="8" y="42"/>
                  <a:pt x="8" y="42"/>
                  <a:pt x="8" y="42"/>
                </a:cubicBezTo>
                <a:cubicBezTo>
                  <a:pt x="8" y="28"/>
                  <a:pt x="8" y="28"/>
                  <a:pt x="8" y="28"/>
                </a:cubicBezTo>
                <a:cubicBezTo>
                  <a:pt x="6" y="28"/>
                  <a:pt x="6" y="28"/>
                  <a:pt x="6" y="28"/>
                </a:cubicBezTo>
                <a:cubicBezTo>
                  <a:pt x="6" y="25"/>
                  <a:pt x="6" y="25"/>
                  <a:pt x="6" y="25"/>
                </a:cubicBezTo>
                <a:cubicBezTo>
                  <a:pt x="3" y="25"/>
                  <a:pt x="3" y="25"/>
                  <a:pt x="3" y="25"/>
                </a:cubicBezTo>
                <a:cubicBezTo>
                  <a:pt x="7" y="13"/>
                  <a:pt x="7" y="13"/>
                  <a:pt x="7" y="13"/>
                </a:cubicBezTo>
                <a:cubicBezTo>
                  <a:pt x="7" y="12"/>
                  <a:pt x="7" y="12"/>
                  <a:pt x="7" y="12"/>
                </a:cubicBezTo>
                <a:cubicBezTo>
                  <a:pt x="7" y="12"/>
                  <a:pt x="7" y="12"/>
                  <a:pt x="7" y="12"/>
                </a:cubicBezTo>
                <a:cubicBezTo>
                  <a:pt x="8" y="9"/>
                  <a:pt x="8" y="9"/>
                  <a:pt x="8" y="9"/>
                </a:cubicBezTo>
                <a:cubicBezTo>
                  <a:pt x="12" y="11"/>
                  <a:pt x="12" y="11"/>
                  <a:pt x="12" y="11"/>
                </a:cubicBezTo>
                <a:cubicBezTo>
                  <a:pt x="13" y="11"/>
                  <a:pt x="14" y="11"/>
                  <a:pt x="14" y="11"/>
                </a:cubicBezTo>
                <a:cubicBezTo>
                  <a:pt x="15" y="9"/>
                  <a:pt x="15" y="9"/>
                  <a:pt x="15" y="9"/>
                </a:cubicBezTo>
                <a:cubicBezTo>
                  <a:pt x="25" y="9"/>
                  <a:pt x="25" y="9"/>
                  <a:pt x="25" y="9"/>
                </a:cubicBezTo>
                <a:cubicBezTo>
                  <a:pt x="32" y="6"/>
                  <a:pt x="32" y="6"/>
                  <a:pt x="32" y="6"/>
                </a:cubicBezTo>
                <a:cubicBezTo>
                  <a:pt x="32" y="8"/>
                  <a:pt x="32" y="8"/>
                  <a:pt x="32" y="8"/>
                </a:cubicBezTo>
                <a:cubicBezTo>
                  <a:pt x="42" y="8"/>
                  <a:pt x="42" y="8"/>
                  <a:pt x="42" y="8"/>
                </a:cubicBezTo>
                <a:cubicBezTo>
                  <a:pt x="42" y="9"/>
                  <a:pt x="42" y="9"/>
                  <a:pt x="42" y="9"/>
                </a:cubicBezTo>
                <a:cubicBezTo>
                  <a:pt x="52" y="9"/>
                  <a:pt x="52" y="9"/>
                  <a:pt x="52" y="9"/>
                </a:cubicBezTo>
                <a:cubicBezTo>
                  <a:pt x="52" y="11"/>
                  <a:pt x="52" y="11"/>
                  <a:pt x="52" y="11"/>
                </a:cubicBezTo>
                <a:cubicBezTo>
                  <a:pt x="59" y="11"/>
                  <a:pt x="59" y="11"/>
                  <a:pt x="59" y="11"/>
                </a:cubicBezTo>
                <a:cubicBezTo>
                  <a:pt x="59" y="12"/>
                  <a:pt x="59" y="12"/>
                  <a:pt x="59" y="12"/>
                </a:cubicBezTo>
                <a:cubicBezTo>
                  <a:pt x="61" y="12"/>
                  <a:pt x="63" y="12"/>
                  <a:pt x="66" y="11"/>
                </a:cubicBezTo>
                <a:cubicBezTo>
                  <a:pt x="71" y="9"/>
                  <a:pt x="71" y="9"/>
                  <a:pt x="71" y="9"/>
                </a:cubicBezTo>
                <a:cubicBezTo>
                  <a:pt x="72" y="11"/>
                  <a:pt x="72" y="11"/>
                  <a:pt x="72" y="11"/>
                </a:cubicBezTo>
                <a:cubicBezTo>
                  <a:pt x="72" y="11"/>
                  <a:pt x="72" y="11"/>
                  <a:pt x="72" y="11"/>
                </a:cubicBezTo>
                <a:cubicBezTo>
                  <a:pt x="89" y="11"/>
                  <a:pt x="89" y="11"/>
                  <a:pt x="89" y="11"/>
                </a:cubicBezTo>
                <a:cubicBezTo>
                  <a:pt x="89" y="12"/>
                  <a:pt x="89" y="12"/>
                  <a:pt x="89" y="12"/>
                </a:cubicBezTo>
                <a:cubicBezTo>
                  <a:pt x="91" y="12"/>
                  <a:pt x="93" y="13"/>
                  <a:pt x="95" y="13"/>
                </a:cubicBezTo>
                <a:cubicBezTo>
                  <a:pt x="97" y="13"/>
                  <a:pt x="99" y="13"/>
                  <a:pt x="102" y="13"/>
                </a:cubicBezTo>
                <a:cubicBezTo>
                  <a:pt x="104" y="13"/>
                  <a:pt x="104" y="13"/>
                  <a:pt x="104" y="13"/>
                </a:cubicBezTo>
                <a:cubicBezTo>
                  <a:pt x="106" y="10"/>
                  <a:pt x="106" y="10"/>
                  <a:pt x="106" y="10"/>
                </a:cubicBezTo>
                <a:cubicBezTo>
                  <a:pt x="106" y="8"/>
                  <a:pt x="106" y="8"/>
                  <a:pt x="106" y="8"/>
                </a:cubicBezTo>
                <a:cubicBezTo>
                  <a:pt x="120" y="8"/>
                  <a:pt x="120" y="8"/>
                  <a:pt x="120" y="8"/>
                </a:cubicBezTo>
                <a:cubicBezTo>
                  <a:pt x="120" y="8"/>
                  <a:pt x="120" y="8"/>
                  <a:pt x="120" y="8"/>
                </a:cubicBezTo>
                <a:cubicBezTo>
                  <a:pt x="121" y="8"/>
                  <a:pt x="121" y="8"/>
                  <a:pt x="121" y="8"/>
                </a:cubicBezTo>
                <a:cubicBezTo>
                  <a:pt x="124" y="7"/>
                  <a:pt x="124" y="7"/>
                  <a:pt x="124" y="7"/>
                </a:cubicBezTo>
                <a:cubicBezTo>
                  <a:pt x="125" y="8"/>
                  <a:pt x="125" y="8"/>
                  <a:pt x="125" y="8"/>
                </a:cubicBezTo>
                <a:cubicBezTo>
                  <a:pt x="126" y="8"/>
                  <a:pt x="126" y="8"/>
                  <a:pt x="126" y="8"/>
                </a:cubicBezTo>
                <a:cubicBezTo>
                  <a:pt x="128" y="8"/>
                  <a:pt x="129" y="9"/>
                  <a:pt x="130" y="10"/>
                </a:cubicBezTo>
                <a:cubicBezTo>
                  <a:pt x="135" y="8"/>
                  <a:pt x="135" y="8"/>
                  <a:pt x="135" y="8"/>
                </a:cubicBezTo>
                <a:cubicBezTo>
                  <a:pt x="136" y="11"/>
                  <a:pt x="136" y="11"/>
                  <a:pt x="136" y="11"/>
                </a:cubicBezTo>
                <a:cubicBezTo>
                  <a:pt x="138" y="11"/>
                  <a:pt x="139" y="11"/>
                  <a:pt x="139" y="12"/>
                </a:cubicBezTo>
                <a:cubicBezTo>
                  <a:pt x="140" y="12"/>
                  <a:pt x="140" y="12"/>
                  <a:pt x="140" y="12"/>
                </a:cubicBezTo>
                <a:cubicBezTo>
                  <a:pt x="141" y="11"/>
                  <a:pt x="141" y="11"/>
                  <a:pt x="142" y="11"/>
                </a:cubicBezTo>
                <a:cubicBezTo>
                  <a:pt x="142" y="11"/>
                  <a:pt x="142" y="11"/>
                  <a:pt x="142" y="11"/>
                </a:cubicBezTo>
                <a:cubicBezTo>
                  <a:pt x="144" y="11"/>
                  <a:pt x="144" y="11"/>
                  <a:pt x="144" y="11"/>
                </a:cubicBezTo>
                <a:cubicBezTo>
                  <a:pt x="144" y="11"/>
                  <a:pt x="145" y="11"/>
                  <a:pt x="146" y="11"/>
                </a:cubicBezTo>
                <a:cubicBezTo>
                  <a:pt x="152" y="11"/>
                  <a:pt x="152" y="11"/>
                  <a:pt x="152" y="11"/>
                </a:cubicBezTo>
                <a:cubicBezTo>
                  <a:pt x="152" y="11"/>
                  <a:pt x="152" y="10"/>
                  <a:pt x="153" y="10"/>
                </a:cubicBezTo>
                <a:cubicBezTo>
                  <a:pt x="153" y="9"/>
                  <a:pt x="153" y="9"/>
                  <a:pt x="153" y="9"/>
                </a:cubicBezTo>
                <a:cubicBezTo>
                  <a:pt x="159" y="9"/>
                  <a:pt x="159" y="9"/>
                  <a:pt x="159" y="9"/>
                </a:cubicBezTo>
                <a:cubicBezTo>
                  <a:pt x="160" y="10"/>
                  <a:pt x="162" y="10"/>
                  <a:pt x="163" y="10"/>
                </a:cubicBezTo>
                <a:cubicBezTo>
                  <a:pt x="163" y="11"/>
                  <a:pt x="164" y="11"/>
                  <a:pt x="164" y="11"/>
                </a:cubicBezTo>
                <a:cubicBezTo>
                  <a:pt x="165" y="11"/>
                  <a:pt x="166" y="10"/>
                  <a:pt x="166" y="10"/>
                </a:cubicBezTo>
                <a:cubicBezTo>
                  <a:pt x="170" y="8"/>
                  <a:pt x="175" y="6"/>
                  <a:pt x="181" y="7"/>
                </a:cubicBezTo>
                <a:cubicBezTo>
                  <a:pt x="182" y="7"/>
                  <a:pt x="182" y="7"/>
                  <a:pt x="182" y="7"/>
                </a:cubicBezTo>
                <a:cubicBezTo>
                  <a:pt x="192" y="5"/>
                  <a:pt x="192" y="5"/>
                  <a:pt x="192" y="5"/>
                </a:cubicBezTo>
                <a:cubicBezTo>
                  <a:pt x="194" y="8"/>
                  <a:pt x="194" y="8"/>
                  <a:pt x="194" y="8"/>
                </a:cubicBezTo>
                <a:cubicBezTo>
                  <a:pt x="198" y="8"/>
                  <a:pt x="198" y="8"/>
                  <a:pt x="198" y="8"/>
                </a:cubicBezTo>
                <a:cubicBezTo>
                  <a:pt x="198" y="9"/>
                  <a:pt x="198" y="9"/>
                  <a:pt x="198" y="9"/>
                </a:cubicBezTo>
                <a:cubicBezTo>
                  <a:pt x="205" y="9"/>
                  <a:pt x="205" y="9"/>
                  <a:pt x="205" y="9"/>
                </a:cubicBezTo>
                <a:cubicBezTo>
                  <a:pt x="205" y="11"/>
                  <a:pt x="205" y="11"/>
                  <a:pt x="205" y="11"/>
                </a:cubicBezTo>
                <a:cubicBezTo>
                  <a:pt x="207" y="11"/>
                  <a:pt x="207" y="11"/>
                  <a:pt x="207" y="11"/>
                </a:cubicBezTo>
                <a:cubicBezTo>
                  <a:pt x="215" y="7"/>
                  <a:pt x="215" y="7"/>
                  <a:pt x="215" y="7"/>
                </a:cubicBezTo>
                <a:cubicBezTo>
                  <a:pt x="215" y="13"/>
                  <a:pt x="215" y="13"/>
                  <a:pt x="215" y="13"/>
                </a:cubicBezTo>
                <a:cubicBezTo>
                  <a:pt x="216" y="13"/>
                  <a:pt x="218" y="13"/>
                  <a:pt x="220" y="13"/>
                </a:cubicBezTo>
                <a:cubicBezTo>
                  <a:pt x="220" y="11"/>
                  <a:pt x="220" y="11"/>
                  <a:pt x="220" y="11"/>
                </a:cubicBezTo>
                <a:cubicBezTo>
                  <a:pt x="222" y="11"/>
                  <a:pt x="222" y="11"/>
                  <a:pt x="222" y="11"/>
                </a:cubicBezTo>
                <a:cubicBezTo>
                  <a:pt x="222" y="10"/>
                  <a:pt x="222" y="10"/>
                  <a:pt x="222" y="10"/>
                </a:cubicBezTo>
                <a:cubicBezTo>
                  <a:pt x="228" y="9"/>
                  <a:pt x="228" y="9"/>
                  <a:pt x="228" y="9"/>
                </a:cubicBezTo>
                <a:cubicBezTo>
                  <a:pt x="230" y="9"/>
                  <a:pt x="231" y="10"/>
                  <a:pt x="232" y="11"/>
                </a:cubicBezTo>
                <a:cubicBezTo>
                  <a:pt x="239" y="11"/>
                  <a:pt x="239" y="11"/>
                  <a:pt x="239" y="11"/>
                </a:cubicBezTo>
                <a:cubicBezTo>
                  <a:pt x="239" y="7"/>
                  <a:pt x="239" y="7"/>
                  <a:pt x="239" y="7"/>
                </a:cubicBezTo>
                <a:cubicBezTo>
                  <a:pt x="247" y="11"/>
                  <a:pt x="247" y="11"/>
                  <a:pt x="247" y="11"/>
                </a:cubicBezTo>
                <a:cubicBezTo>
                  <a:pt x="249" y="11"/>
                  <a:pt x="249" y="11"/>
                  <a:pt x="249" y="11"/>
                </a:cubicBezTo>
                <a:cubicBezTo>
                  <a:pt x="251" y="10"/>
                  <a:pt x="254" y="9"/>
                  <a:pt x="258" y="10"/>
                </a:cubicBezTo>
                <a:cubicBezTo>
                  <a:pt x="258" y="10"/>
                  <a:pt x="258" y="10"/>
                  <a:pt x="258" y="10"/>
                </a:cubicBezTo>
                <a:cubicBezTo>
                  <a:pt x="260" y="9"/>
                  <a:pt x="260" y="9"/>
                  <a:pt x="260" y="9"/>
                </a:cubicBezTo>
                <a:cubicBezTo>
                  <a:pt x="262" y="9"/>
                  <a:pt x="264" y="10"/>
                  <a:pt x="269" y="12"/>
                </a:cubicBezTo>
                <a:cubicBezTo>
                  <a:pt x="279" y="8"/>
                  <a:pt x="279" y="8"/>
                  <a:pt x="279" y="8"/>
                </a:cubicBezTo>
                <a:cubicBezTo>
                  <a:pt x="279" y="12"/>
                  <a:pt x="279" y="12"/>
                  <a:pt x="279" y="12"/>
                </a:cubicBezTo>
                <a:cubicBezTo>
                  <a:pt x="280" y="12"/>
                  <a:pt x="280" y="12"/>
                  <a:pt x="280" y="12"/>
                </a:cubicBezTo>
                <a:cubicBezTo>
                  <a:pt x="280" y="9"/>
                  <a:pt x="280" y="9"/>
                  <a:pt x="280" y="9"/>
                </a:cubicBezTo>
                <a:cubicBezTo>
                  <a:pt x="287" y="9"/>
                  <a:pt x="287" y="9"/>
                  <a:pt x="287" y="9"/>
                </a:cubicBezTo>
                <a:cubicBezTo>
                  <a:pt x="287" y="8"/>
                  <a:pt x="287" y="8"/>
                  <a:pt x="287" y="8"/>
                </a:cubicBezTo>
                <a:cubicBezTo>
                  <a:pt x="294" y="9"/>
                  <a:pt x="294" y="9"/>
                  <a:pt x="294" y="9"/>
                </a:cubicBezTo>
                <a:cubicBezTo>
                  <a:pt x="300" y="10"/>
                  <a:pt x="300" y="10"/>
                  <a:pt x="300" y="10"/>
                </a:cubicBezTo>
                <a:cubicBezTo>
                  <a:pt x="301" y="10"/>
                  <a:pt x="301" y="10"/>
                  <a:pt x="302" y="10"/>
                </a:cubicBezTo>
                <a:cubicBezTo>
                  <a:pt x="303" y="8"/>
                  <a:pt x="303" y="8"/>
                  <a:pt x="303" y="8"/>
                </a:cubicBezTo>
                <a:cubicBezTo>
                  <a:pt x="305" y="8"/>
                  <a:pt x="305" y="8"/>
                  <a:pt x="305" y="8"/>
                </a:cubicBezTo>
                <a:cubicBezTo>
                  <a:pt x="307" y="7"/>
                  <a:pt x="309" y="6"/>
                  <a:pt x="311" y="7"/>
                </a:cubicBezTo>
                <a:cubicBezTo>
                  <a:pt x="311" y="5"/>
                  <a:pt x="311" y="5"/>
                  <a:pt x="311" y="5"/>
                </a:cubicBezTo>
                <a:cubicBezTo>
                  <a:pt x="321" y="8"/>
                  <a:pt x="321" y="8"/>
                  <a:pt x="321" y="8"/>
                </a:cubicBezTo>
                <a:cubicBezTo>
                  <a:pt x="333" y="8"/>
                  <a:pt x="333" y="8"/>
                  <a:pt x="333" y="8"/>
                </a:cubicBezTo>
                <a:cubicBezTo>
                  <a:pt x="340" y="6"/>
                  <a:pt x="340" y="6"/>
                  <a:pt x="340" y="6"/>
                </a:cubicBezTo>
                <a:cubicBezTo>
                  <a:pt x="340" y="9"/>
                  <a:pt x="340" y="9"/>
                  <a:pt x="340" y="9"/>
                </a:cubicBezTo>
                <a:cubicBezTo>
                  <a:pt x="344" y="9"/>
                  <a:pt x="344" y="9"/>
                  <a:pt x="344" y="9"/>
                </a:cubicBezTo>
                <a:cubicBezTo>
                  <a:pt x="345" y="11"/>
                  <a:pt x="345" y="11"/>
                  <a:pt x="345" y="11"/>
                </a:cubicBezTo>
                <a:cubicBezTo>
                  <a:pt x="348" y="11"/>
                  <a:pt x="352" y="10"/>
                  <a:pt x="355" y="11"/>
                </a:cubicBezTo>
                <a:cubicBezTo>
                  <a:pt x="357" y="12"/>
                  <a:pt x="357" y="12"/>
                  <a:pt x="357" y="12"/>
                </a:cubicBezTo>
                <a:cubicBezTo>
                  <a:pt x="361" y="11"/>
                  <a:pt x="361" y="11"/>
                  <a:pt x="361" y="11"/>
                </a:cubicBezTo>
                <a:cubicBezTo>
                  <a:pt x="361" y="8"/>
                  <a:pt x="361" y="8"/>
                  <a:pt x="361" y="8"/>
                </a:cubicBezTo>
                <a:cubicBezTo>
                  <a:pt x="367" y="8"/>
                  <a:pt x="367" y="8"/>
                  <a:pt x="367" y="8"/>
                </a:cubicBezTo>
                <a:cubicBezTo>
                  <a:pt x="370" y="7"/>
                  <a:pt x="370" y="7"/>
                  <a:pt x="370" y="7"/>
                </a:cubicBezTo>
                <a:cubicBezTo>
                  <a:pt x="371" y="7"/>
                  <a:pt x="373" y="7"/>
                  <a:pt x="374" y="7"/>
                </a:cubicBezTo>
                <a:cubicBezTo>
                  <a:pt x="378" y="7"/>
                  <a:pt x="382" y="8"/>
                  <a:pt x="385" y="9"/>
                </a:cubicBezTo>
                <a:cubicBezTo>
                  <a:pt x="385" y="9"/>
                  <a:pt x="385" y="9"/>
                  <a:pt x="385" y="9"/>
                </a:cubicBezTo>
                <a:cubicBezTo>
                  <a:pt x="387" y="9"/>
                  <a:pt x="387" y="9"/>
                  <a:pt x="387" y="9"/>
                </a:cubicBezTo>
                <a:cubicBezTo>
                  <a:pt x="387" y="8"/>
                  <a:pt x="387" y="8"/>
                  <a:pt x="387" y="8"/>
                </a:cubicBezTo>
                <a:cubicBezTo>
                  <a:pt x="392" y="8"/>
                  <a:pt x="392" y="8"/>
                  <a:pt x="392" y="8"/>
                </a:cubicBezTo>
                <a:cubicBezTo>
                  <a:pt x="398" y="7"/>
                  <a:pt x="398" y="7"/>
                  <a:pt x="398" y="7"/>
                </a:cubicBezTo>
                <a:cubicBezTo>
                  <a:pt x="398" y="8"/>
                  <a:pt x="398" y="8"/>
                  <a:pt x="398" y="8"/>
                </a:cubicBezTo>
                <a:cubicBezTo>
                  <a:pt x="403" y="8"/>
                  <a:pt x="403" y="8"/>
                  <a:pt x="403" y="8"/>
                </a:cubicBezTo>
                <a:cubicBezTo>
                  <a:pt x="403" y="1"/>
                  <a:pt x="403" y="1"/>
                  <a:pt x="403" y="1"/>
                </a:cubicBezTo>
                <a:cubicBezTo>
                  <a:pt x="412" y="4"/>
                  <a:pt x="412" y="4"/>
                  <a:pt x="412" y="4"/>
                </a:cubicBezTo>
                <a:cubicBezTo>
                  <a:pt x="414" y="4"/>
                  <a:pt x="416" y="5"/>
                  <a:pt x="417" y="7"/>
                </a:cubicBezTo>
                <a:cubicBezTo>
                  <a:pt x="418" y="7"/>
                  <a:pt x="418" y="7"/>
                  <a:pt x="418" y="7"/>
                </a:cubicBezTo>
                <a:cubicBezTo>
                  <a:pt x="419" y="7"/>
                  <a:pt x="419" y="7"/>
                  <a:pt x="419" y="7"/>
                </a:cubicBezTo>
                <a:cubicBezTo>
                  <a:pt x="419" y="8"/>
                  <a:pt x="420" y="8"/>
                  <a:pt x="420" y="8"/>
                </a:cubicBezTo>
                <a:cubicBezTo>
                  <a:pt x="421" y="8"/>
                  <a:pt x="421" y="8"/>
                  <a:pt x="422" y="8"/>
                </a:cubicBezTo>
                <a:cubicBezTo>
                  <a:pt x="422" y="8"/>
                  <a:pt x="422" y="8"/>
                  <a:pt x="422" y="8"/>
                </a:cubicBezTo>
                <a:cubicBezTo>
                  <a:pt x="431" y="8"/>
                  <a:pt x="431" y="8"/>
                  <a:pt x="431" y="8"/>
                </a:cubicBezTo>
                <a:cubicBezTo>
                  <a:pt x="431" y="9"/>
                  <a:pt x="431" y="9"/>
                  <a:pt x="431" y="9"/>
                </a:cubicBezTo>
                <a:cubicBezTo>
                  <a:pt x="437" y="9"/>
                  <a:pt x="437" y="9"/>
                  <a:pt x="437" y="9"/>
                </a:cubicBezTo>
                <a:cubicBezTo>
                  <a:pt x="443" y="8"/>
                  <a:pt x="443" y="8"/>
                  <a:pt x="443" y="8"/>
                </a:cubicBezTo>
                <a:cubicBezTo>
                  <a:pt x="443" y="9"/>
                  <a:pt x="443" y="9"/>
                  <a:pt x="443" y="9"/>
                </a:cubicBezTo>
                <a:cubicBezTo>
                  <a:pt x="443" y="9"/>
                  <a:pt x="443" y="9"/>
                  <a:pt x="443" y="9"/>
                </a:cubicBezTo>
                <a:cubicBezTo>
                  <a:pt x="445" y="10"/>
                  <a:pt x="445" y="10"/>
                  <a:pt x="445" y="10"/>
                </a:cubicBezTo>
                <a:cubicBezTo>
                  <a:pt x="447" y="10"/>
                  <a:pt x="447" y="10"/>
                  <a:pt x="447" y="10"/>
                </a:cubicBezTo>
                <a:cubicBezTo>
                  <a:pt x="453" y="7"/>
                  <a:pt x="453" y="7"/>
                  <a:pt x="453" y="7"/>
                </a:cubicBezTo>
                <a:cubicBezTo>
                  <a:pt x="453" y="8"/>
                  <a:pt x="453" y="8"/>
                  <a:pt x="453" y="8"/>
                </a:cubicBezTo>
                <a:cubicBezTo>
                  <a:pt x="463" y="7"/>
                  <a:pt x="463" y="7"/>
                  <a:pt x="463" y="7"/>
                </a:cubicBezTo>
                <a:cubicBezTo>
                  <a:pt x="463" y="7"/>
                  <a:pt x="463" y="7"/>
                  <a:pt x="463" y="7"/>
                </a:cubicBezTo>
                <a:cubicBezTo>
                  <a:pt x="468" y="7"/>
                  <a:pt x="468" y="7"/>
                  <a:pt x="468" y="7"/>
                </a:cubicBezTo>
                <a:cubicBezTo>
                  <a:pt x="468" y="6"/>
                  <a:pt x="468" y="6"/>
                  <a:pt x="468" y="6"/>
                </a:cubicBezTo>
                <a:cubicBezTo>
                  <a:pt x="479" y="6"/>
                  <a:pt x="479" y="6"/>
                  <a:pt x="479" y="6"/>
                </a:cubicBezTo>
                <a:cubicBezTo>
                  <a:pt x="480" y="7"/>
                  <a:pt x="480" y="7"/>
                  <a:pt x="480" y="7"/>
                </a:cubicBezTo>
                <a:cubicBezTo>
                  <a:pt x="488" y="6"/>
                  <a:pt x="488" y="6"/>
                  <a:pt x="488" y="6"/>
                </a:cubicBezTo>
                <a:cubicBezTo>
                  <a:pt x="488" y="8"/>
                  <a:pt x="488" y="8"/>
                  <a:pt x="488" y="8"/>
                </a:cubicBezTo>
                <a:cubicBezTo>
                  <a:pt x="496" y="8"/>
                  <a:pt x="496" y="8"/>
                  <a:pt x="496" y="8"/>
                </a:cubicBezTo>
                <a:cubicBezTo>
                  <a:pt x="496" y="9"/>
                  <a:pt x="496" y="9"/>
                  <a:pt x="496" y="9"/>
                </a:cubicBezTo>
                <a:cubicBezTo>
                  <a:pt x="500" y="9"/>
                  <a:pt x="500" y="9"/>
                  <a:pt x="500" y="9"/>
                </a:cubicBezTo>
                <a:cubicBezTo>
                  <a:pt x="504" y="9"/>
                  <a:pt x="504" y="9"/>
                  <a:pt x="504" y="9"/>
                </a:cubicBezTo>
                <a:cubicBezTo>
                  <a:pt x="504" y="10"/>
                  <a:pt x="504" y="10"/>
                  <a:pt x="504" y="10"/>
                </a:cubicBezTo>
                <a:cubicBezTo>
                  <a:pt x="505" y="10"/>
                  <a:pt x="505" y="10"/>
                  <a:pt x="505" y="10"/>
                </a:cubicBezTo>
                <a:cubicBezTo>
                  <a:pt x="511" y="7"/>
                  <a:pt x="511" y="7"/>
                  <a:pt x="511" y="7"/>
                </a:cubicBezTo>
                <a:cubicBezTo>
                  <a:pt x="512" y="11"/>
                  <a:pt x="512" y="11"/>
                  <a:pt x="512" y="11"/>
                </a:cubicBezTo>
                <a:cubicBezTo>
                  <a:pt x="517" y="10"/>
                  <a:pt x="517" y="10"/>
                  <a:pt x="517" y="10"/>
                </a:cubicBezTo>
                <a:cubicBezTo>
                  <a:pt x="518" y="12"/>
                  <a:pt x="518" y="12"/>
                  <a:pt x="518" y="12"/>
                </a:cubicBezTo>
                <a:cubicBezTo>
                  <a:pt x="520" y="11"/>
                  <a:pt x="522" y="11"/>
                  <a:pt x="524" y="11"/>
                </a:cubicBezTo>
                <a:cubicBezTo>
                  <a:pt x="524" y="10"/>
                  <a:pt x="524" y="10"/>
                  <a:pt x="524" y="10"/>
                </a:cubicBezTo>
                <a:cubicBezTo>
                  <a:pt x="551" y="13"/>
                  <a:pt x="551" y="13"/>
                  <a:pt x="551" y="13"/>
                </a:cubicBezTo>
                <a:cubicBezTo>
                  <a:pt x="552" y="11"/>
                  <a:pt x="552" y="11"/>
                  <a:pt x="552" y="11"/>
                </a:cubicBezTo>
                <a:cubicBezTo>
                  <a:pt x="555" y="11"/>
                  <a:pt x="555" y="11"/>
                  <a:pt x="555" y="11"/>
                </a:cubicBezTo>
                <a:cubicBezTo>
                  <a:pt x="555" y="9"/>
                  <a:pt x="555" y="9"/>
                  <a:pt x="555" y="9"/>
                </a:cubicBezTo>
                <a:cubicBezTo>
                  <a:pt x="569" y="9"/>
                  <a:pt x="569" y="9"/>
                  <a:pt x="569" y="9"/>
                </a:cubicBezTo>
                <a:cubicBezTo>
                  <a:pt x="569" y="11"/>
                  <a:pt x="569" y="11"/>
                  <a:pt x="569" y="11"/>
                </a:cubicBezTo>
                <a:cubicBezTo>
                  <a:pt x="575" y="11"/>
                  <a:pt x="575" y="11"/>
                  <a:pt x="575" y="11"/>
                </a:cubicBezTo>
                <a:cubicBezTo>
                  <a:pt x="575" y="13"/>
                  <a:pt x="575" y="13"/>
                  <a:pt x="575" y="13"/>
                </a:cubicBezTo>
                <a:cubicBezTo>
                  <a:pt x="576" y="13"/>
                  <a:pt x="576" y="13"/>
                  <a:pt x="576" y="13"/>
                </a:cubicBezTo>
                <a:cubicBezTo>
                  <a:pt x="576" y="9"/>
                  <a:pt x="576" y="9"/>
                  <a:pt x="576" y="9"/>
                </a:cubicBezTo>
                <a:cubicBezTo>
                  <a:pt x="583" y="11"/>
                  <a:pt x="583" y="11"/>
                  <a:pt x="583" y="11"/>
                </a:cubicBezTo>
                <a:cubicBezTo>
                  <a:pt x="583" y="6"/>
                  <a:pt x="583" y="6"/>
                  <a:pt x="583" y="6"/>
                </a:cubicBezTo>
                <a:cubicBezTo>
                  <a:pt x="591" y="9"/>
                  <a:pt x="591" y="9"/>
                  <a:pt x="591" y="9"/>
                </a:cubicBezTo>
                <a:cubicBezTo>
                  <a:pt x="593" y="9"/>
                  <a:pt x="593" y="9"/>
                  <a:pt x="593" y="9"/>
                </a:cubicBezTo>
                <a:cubicBezTo>
                  <a:pt x="593" y="8"/>
                  <a:pt x="593" y="8"/>
                  <a:pt x="593" y="8"/>
                </a:cubicBezTo>
                <a:cubicBezTo>
                  <a:pt x="607" y="8"/>
                  <a:pt x="607" y="8"/>
                  <a:pt x="607" y="8"/>
                </a:cubicBezTo>
                <a:cubicBezTo>
                  <a:pt x="608" y="8"/>
                  <a:pt x="608" y="8"/>
                  <a:pt x="609" y="8"/>
                </a:cubicBezTo>
                <a:cubicBezTo>
                  <a:pt x="612" y="8"/>
                  <a:pt x="612" y="8"/>
                  <a:pt x="612" y="8"/>
                </a:cubicBezTo>
                <a:cubicBezTo>
                  <a:pt x="612" y="8"/>
                  <a:pt x="613" y="8"/>
                  <a:pt x="613" y="8"/>
                </a:cubicBezTo>
                <a:cubicBezTo>
                  <a:pt x="614" y="8"/>
                  <a:pt x="614" y="8"/>
                  <a:pt x="614" y="8"/>
                </a:cubicBezTo>
                <a:cubicBezTo>
                  <a:pt x="614" y="8"/>
                  <a:pt x="615" y="8"/>
                  <a:pt x="615" y="8"/>
                </a:cubicBezTo>
                <a:cubicBezTo>
                  <a:pt x="616" y="8"/>
                  <a:pt x="617" y="8"/>
                  <a:pt x="618" y="9"/>
                </a:cubicBezTo>
                <a:cubicBezTo>
                  <a:pt x="624" y="7"/>
                  <a:pt x="624" y="7"/>
                  <a:pt x="624" y="7"/>
                </a:cubicBezTo>
                <a:cubicBezTo>
                  <a:pt x="625" y="9"/>
                  <a:pt x="625" y="9"/>
                  <a:pt x="625" y="9"/>
                </a:cubicBezTo>
                <a:cubicBezTo>
                  <a:pt x="629" y="8"/>
                  <a:pt x="629" y="8"/>
                  <a:pt x="629" y="8"/>
                </a:cubicBezTo>
                <a:cubicBezTo>
                  <a:pt x="630" y="11"/>
                  <a:pt x="630" y="11"/>
                  <a:pt x="630" y="11"/>
                </a:cubicBezTo>
                <a:cubicBezTo>
                  <a:pt x="637" y="8"/>
                  <a:pt x="637" y="8"/>
                  <a:pt x="637" y="8"/>
                </a:cubicBezTo>
                <a:cubicBezTo>
                  <a:pt x="637" y="12"/>
                  <a:pt x="637" y="12"/>
                  <a:pt x="637" y="12"/>
                </a:cubicBezTo>
                <a:cubicBezTo>
                  <a:pt x="646" y="12"/>
                  <a:pt x="646" y="12"/>
                  <a:pt x="646" y="12"/>
                </a:cubicBezTo>
                <a:cubicBezTo>
                  <a:pt x="646" y="13"/>
                  <a:pt x="646" y="13"/>
                  <a:pt x="646" y="13"/>
                </a:cubicBezTo>
                <a:cubicBezTo>
                  <a:pt x="653" y="14"/>
                  <a:pt x="653" y="14"/>
                  <a:pt x="653" y="14"/>
                </a:cubicBezTo>
                <a:cubicBezTo>
                  <a:pt x="653" y="13"/>
                  <a:pt x="653" y="13"/>
                  <a:pt x="653" y="13"/>
                </a:cubicBezTo>
                <a:cubicBezTo>
                  <a:pt x="659" y="13"/>
                  <a:pt x="659" y="13"/>
                  <a:pt x="659" y="13"/>
                </a:cubicBezTo>
                <a:cubicBezTo>
                  <a:pt x="659" y="13"/>
                  <a:pt x="659" y="13"/>
                  <a:pt x="659" y="13"/>
                </a:cubicBezTo>
                <a:cubicBezTo>
                  <a:pt x="664" y="12"/>
                  <a:pt x="664" y="12"/>
                  <a:pt x="664" y="12"/>
                </a:cubicBezTo>
                <a:cubicBezTo>
                  <a:pt x="664" y="12"/>
                  <a:pt x="665" y="12"/>
                  <a:pt x="665" y="12"/>
                </a:cubicBezTo>
                <a:cubicBezTo>
                  <a:pt x="668" y="12"/>
                  <a:pt x="668" y="12"/>
                  <a:pt x="668" y="12"/>
                </a:cubicBezTo>
                <a:cubicBezTo>
                  <a:pt x="669" y="13"/>
                  <a:pt x="669" y="13"/>
                  <a:pt x="669" y="13"/>
                </a:cubicBezTo>
                <a:cubicBezTo>
                  <a:pt x="670" y="13"/>
                  <a:pt x="670" y="13"/>
                  <a:pt x="670" y="13"/>
                </a:cubicBezTo>
                <a:cubicBezTo>
                  <a:pt x="670" y="11"/>
                  <a:pt x="670" y="11"/>
                  <a:pt x="670" y="11"/>
                </a:cubicBezTo>
                <a:cubicBezTo>
                  <a:pt x="672" y="11"/>
                  <a:pt x="672" y="11"/>
                  <a:pt x="672" y="11"/>
                </a:cubicBezTo>
                <a:cubicBezTo>
                  <a:pt x="672" y="7"/>
                  <a:pt x="672" y="7"/>
                  <a:pt x="672" y="7"/>
                </a:cubicBezTo>
                <a:cubicBezTo>
                  <a:pt x="680" y="10"/>
                  <a:pt x="680" y="10"/>
                  <a:pt x="680" y="10"/>
                </a:cubicBezTo>
                <a:cubicBezTo>
                  <a:pt x="681" y="10"/>
                  <a:pt x="681" y="10"/>
                  <a:pt x="682" y="10"/>
                </a:cubicBezTo>
                <a:cubicBezTo>
                  <a:pt x="693" y="8"/>
                  <a:pt x="693" y="8"/>
                  <a:pt x="693" y="8"/>
                </a:cubicBezTo>
                <a:cubicBezTo>
                  <a:pt x="693" y="7"/>
                  <a:pt x="693" y="7"/>
                  <a:pt x="693" y="7"/>
                </a:cubicBezTo>
                <a:cubicBezTo>
                  <a:pt x="696" y="8"/>
                  <a:pt x="696" y="8"/>
                  <a:pt x="696" y="8"/>
                </a:cubicBezTo>
                <a:cubicBezTo>
                  <a:pt x="699" y="7"/>
                  <a:pt x="699" y="7"/>
                  <a:pt x="699" y="7"/>
                </a:cubicBezTo>
                <a:cubicBezTo>
                  <a:pt x="699" y="8"/>
                  <a:pt x="699" y="8"/>
                  <a:pt x="699" y="8"/>
                </a:cubicBezTo>
                <a:cubicBezTo>
                  <a:pt x="706" y="10"/>
                  <a:pt x="706" y="10"/>
                  <a:pt x="706" y="10"/>
                </a:cubicBezTo>
                <a:cubicBezTo>
                  <a:pt x="706" y="9"/>
                  <a:pt x="706" y="9"/>
                  <a:pt x="706" y="9"/>
                </a:cubicBezTo>
                <a:cubicBezTo>
                  <a:pt x="710" y="9"/>
                  <a:pt x="710" y="9"/>
                  <a:pt x="710" y="9"/>
                </a:cubicBezTo>
                <a:cubicBezTo>
                  <a:pt x="710" y="8"/>
                  <a:pt x="710" y="8"/>
                  <a:pt x="710" y="8"/>
                </a:cubicBezTo>
                <a:cubicBezTo>
                  <a:pt x="723" y="8"/>
                  <a:pt x="723" y="8"/>
                  <a:pt x="723" y="8"/>
                </a:cubicBezTo>
                <a:cubicBezTo>
                  <a:pt x="730" y="7"/>
                  <a:pt x="730" y="7"/>
                  <a:pt x="730" y="7"/>
                </a:cubicBezTo>
                <a:cubicBezTo>
                  <a:pt x="730" y="9"/>
                  <a:pt x="730" y="9"/>
                  <a:pt x="730" y="9"/>
                </a:cubicBezTo>
                <a:cubicBezTo>
                  <a:pt x="732" y="9"/>
                  <a:pt x="732" y="9"/>
                  <a:pt x="732" y="9"/>
                </a:cubicBezTo>
                <a:cubicBezTo>
                  <a:pt x="733" y="11"/>
                  <a:pt x="733" y="11"/>
                  <a:pt x="733" y="11"/>
                </a:cubicBezTo>
                <a:cubicBezTo>
                  <a:pt x="738" y="12"/>
                  <a:pt x="738" y="12"/>
                  <a:pt x="738" y="12"/>
                </a:cubicBezTo>
                <a:cubicBezTo>
                  <a:pt x="738" y="10"/>
                  <a:pt x="738" y="10"/>
                  <a:pt x="738" y="10"/>
                </a:cubicBezTo>
                <a:cubicBezTo>
                  <a:pt x="746" y="12"/>
                  <a:pt x="746" y="12"/>
                  <a:pt x="746" y="12"/>
                </a:cubicBezTo>
                <a:cubicBezTo>
                  <a:pt x="747" y="11"/>
                  <a:pt x="747" y="11"/>
                  <a:pt x="747" y="11"/>
                </a:cubicBezTo>
                <a:cubicBezTo>
                  <a:pt x="749" y="10"/>
                  <a:pt x="749" y="10"/>
                  <a:pt x="749" y="10"/>
                </a:cubicBezTo>
                <a:cubicBezTo>
                  <a:pt x="752" y="8"/>
                  <a:pt x="757" y="9"/>
                  <a:pt x="761" y="10"/>
                </a:cubicBezTo>
                <a:cubicBezTo>
                  <a:pt x="761" y="9"/>
                  <a:pt x="761" y="9"/>
                  <a:pt x="761" y="9"/>
                </a:cubicBezTo>
                <a:cubicBezTo>
                  <a:pt x="772" y="9"/>
                  <a:pt x="772" y="9"/>
                  <a:pt x="772" y="9"/>
                </a:cubicBezTo>
                <a:cubicBezTo>
                  <a:pt x="774" y="7"/>
                  <a:pt x="774" y="7"/>
                  <a:pt x="774" y="7"/>
                </a:cubicBezTo>
                <a:cubicBezTo>
                  <a:pt x="777" y="8"/>
                  <a:pt x="777" y="8"/>
                  <a:pt x="777" y="8"/>
                </a:cubicBezTo>
                <a:cubicBezTo>
                  <a:pt x="777" y="7"/>
                  <a:pt x="777" y="7"/>
                  <a:pt x="777" y="7"/>
                </a:cubicBezTo>
                <a:cubicBezTo>
                  <a:pt x="782" y="8"/>
                  <a:pt x="782" y="8"/>
                  <a:pt x="782" y="8"/>
                </a:cubicBezTo>
                <a:cubicBezTo>
                  <a:pt x="782" y="0"/>
                  <a:pt x="782" y="0"/>
                  <a:pt x="782" y="0"/>
                </a:cubicBezTo>
                <a:cubicBezTo>
                  <a:pt x="791" y="5"/>
                  <a:pt x="791" y="5"/>
                  <a:pt x="791" y="5"/>
                </a:cubicBezTo>
                <a:cubicBezTo>
                  <a:pt x="791" y="6"/>
                  <a:pt x="792" y="6"/>
                  <a:pt x="793" y="7"/>
                </a:cubicBezTo>
                <a:cubicBezTo>
                  <a:pt x="799" y="7"/>
                  <a:pt x="799" y="7"/>
                  <a:pt x="799" y="7"/>
                </a:cubicBezTo>
                <a:cubicBezTo>
                  <a:pt x="799" y="8"/>
                  <a:pt x="799" y="8"/>
                  <a:pt x="799" y="8"/>
                </a:cubicBezTo>
                <a:cubicBezTo>
                  <a:pt x="800" y="8"/>
                  <a:pt x="800" y="8"/>
                  <a:pt x="800" y="8"/>
                </a:cubicBezTo>
                <a:cubicBezTo>
                  <a:pt x="800" y="8"/>
                  <a:pt x="800" y="8"/>
                  <a:pt x="800" y="8"/>
                </a:cubicBezTo>
                <a:cubicBezTo>
                  <a:pt x="817" y="5"/>
                  <a:pt x="817" y="5"/>
                  <a:pt x="817" y="5"/>
                </a:cubicBezTo>
                <a:cubicBezTo>
                  <a:pt x="818" y="7"/>
                  <a:pt x="818" y="7"/>
                  <a:pt x="818" y="7"/>
                </a:cubicBezTo>
                <a:cubicBezTo>
                  <a:pt x="818" y="7"/>
                  <a:pt x="819" y="7"/>
                  <a:pt x="820" y="7"/>
                </a:cubicBezTo>
                <a:cubicBezTo>
                  <a:pt x="822" y="7"/>
                  <a:pt x="822" y="7"/>
                  <a:pt x="822" y="7"/>
                </a:cubicBezTo>
                <a:cubicBezTo>
                  <a:pt x="826" y="8"/>
                  <a:pt x="826" y="8"/>
                  <a:pt x="826" y="8"/>
                </a:cubicBezTo>
                <a:cubicBezTo>
                  <a:pt x="826" y="10"/>
                  <a:pt x="826" y="10"/>
                  <a:pt x="826" y="10"/>
                </a:cubicBezTo>
                <a:cubicBezTo>
                  <a:pt x="830" y="11"/>
                  <a:pt x="830" y="11"/>
                  <a:pt x="830" y="11"/>
                </a:cubicBezTo>
                <a:cubicBezTo>
                  <a:pt x="836" y="8"/>
                  <a:pt x="836" y="8"/>
                  <a:pt x="836" y="8"/>
                </a:cubicBezTo>
                <a:cubicBezTo>
                  <a:pt x="836" y="12"/>
                  <a:pt x="836" y="12"/>
                  <a:pt x="836" y="12"/>
                </a:cubicBezTo>
                <a:cubicBezTo>
                  <a:pt x="839" y="12"/>
                  <a:pt x="841" y="11"/>
                  <a:pt x="842" y="10"/>
                </a:cubicBezTo>
                <a:cubicBezTo>
                  <a:pt x="844" y="9"/>
                  <a:pt x="844" y="9"/>
                  <a:pt x="844" y="9"/>
                </a:cubicBezTo>
                <a:cubicBezTo>
                  <a:pt x="848" y="10"/>
                  <a:pt x="848" y="10"/>
                  <a:pt x="848" y="10"/>
                </a:cubicBezTo>
                <a:cubicBezTo>
                  <a:pt x="849" y="10"/>
                  <a:pt x="850" y="10"/>
                  <a:pt x="851" y="9"/>
                </a:cubicBezTo>
                <a:cubicBezTo>
                  <a:pt x="853" y="8"/>
                  <a:pt x="854" y="8"/>
                  <a:pt x="856" y="7"/>
                </a:cubicBezTo>
                <a:cubicBezTo>
                  <a:pt x="858" y="0"/>
                  <a:pt x="858" y="0"/>
                  <a:pt x="858" y="0"/>
                </a:cubicBezTo>
                <a:cubicBezTo>
                  <a:pt x="864" y="2"/>
                  <a:pt x="864" y="2"/>
                  <a:pt x="864" y="2"/>
                </a:cubicBezTo>
                <a:cubicBezTo>
                  <a:pt x="865" y="3"/>
                  <a:pt x="869" y="4"/>
                  <a:pt x="870" y="7"/>
                </a:cubicBezTo>
                <a:cubicBezTo>
                  <a:pt x="873" y="7"/>
                  <a:pt x="873" y="7"/>
                  <a:pt x="873" y="7"/>
                </a:cubicBezTo>
                <a:cubicBezTo>
                  <a:pt x="873" y="8"/>
                  <a:pt x="873" y="8"/>
                  <a:pt x="873" y="8"/>
                </a:cubicBezTo>
                <a:cubicBezTo>
                  <a:pt x="879" y="6"/>
                  <a:pt x="879" y="6"/>
                  <a:pt x="879" y="6"/>
                </a:cubicBezTo>
                <a:cubicBezTo>
                  <a:pt x="879" y="9"/>
                  <a:pt x="879" y="9"/>
                  <a:pt x="879" y="9"/>
                </a:cubicBezTo>
                <a:cubicBezTo>
                  <a:pt x="881" y="9"/>
                  <a:pt x="881" y="9"/>
                  <a:pt x="881" y="9"/>
                </a:cubicBezTo>
                <a:cubicBezTo>
                  <a:pt x="881" y="11"/>
                  <a:pt x="881" y="11"/>
                  <a:pt x="881" y="11"/>
                </a:cubicBezTo>
                <a:cubicBezTo>
                  <a:pt x="893" y="12"/>
                  <a:pt x="893" y="12"/>
                  <a:pt x="893" y="12"/>
                </a:cubicBezTo>
                <a:cubicBezTo>
                  <a:pt x="897" y="11"/>
                  <a:pt x="897" y="11"/>
                  <a:pt x="897" y="11"/>
                </a:cubicBezTo>
                <a:cubicBezTo>
                  <a:pt x="898" y="11"/>
                  <a:pt x="898" y="11"/>
                  <a:pt x="899" y="11"/>
                </a:cubicBezTo>
                <a:cubicBezTo>
                  <a:pt x="902" y="11"/>
                  <a:pt x="902" y="11"/>
                  <a:pt x="902" y="11"/>
                </a:cubicBezTo>
                <a:cubicBezTo>
                  <a:pt x="903" y="12"/>
                  <a:pt x="903" y="12"/>
                  <a:pt x="903" y="12"/>
                </a:cubicBezTo>
                <a:cubicBezTo>
                  <a:pt x="905" y="12"/>
                  <a:pt x="905" y="12"/>
                  <a:pt x="905" y="12"/>
                </a:cubicBezTo>
                <a:cubicBezTo>
                  <a:pt x="907" y="11"/>
                  <a:pt x="907" y="11"/>
                  <a:pt x="907" y="11"/>
                </a:cubicBezTo>
                <a:cubicBezTo>
                  <a:pt x="910" y="10"/>
                  <a:pt x="912" y="10"/>
                  <a:pt x="915" y="10"/>
                </a:cubicBezTo>
                <a:cubicBezTo>
                  <a:pt x="918" y="10"/>
                  <a:pt x="921" y="10"/>
                  <a:pt x="923" y="11"/>
                </a:cubicBezTo>
                <a:cubicBezTo>
                  <a:pt x="924" y="11"/>
                  <a:pt x="925" y="11"/>
                  <a:pt x="926" y="11"/>
                </a:cubicBezTo>
                <a:cubicBezTo>
                  <a:pt x="926" y="9"/>
                  <a:pt x="926" y="9"/>
                  <a:pt x="926" y="9"/>
                </a:cubicBezTo>
                <a:cubicBezTo>
                  <a:pt x="934" y="8"/>
                  <a:pt x="934" y="8"/>
                  <a:pt x="934" y="8"/>
                </a:cubicBezTo>
                <a:cubicBezTo>
                  <a:pt x="934" y="7"/>
                  <a:pt x="934" y="7"/>
                  <a:pt x="934" y="7"/>
                </a:cubicBezTo>
                <a:cubicBezTo>
                  <a:pt x="937" y="7"/>
                  <a:pt x="937" y="7"/>
                  <a:pt x="937" y="7"/>
                </a:cubicBezTo>
                <a:cubicBezTo>
                  <a:pt x="941" y="6"/>
                  <a:pt x="941" y="6"/>
                  <a:pt x="941" y="6"/>
                </a:cubicBezTo>
                <a:cubicBezTo>
                  <a:pt x="941" y="7"/>
                  <a:pt x="941" y="7"/>
                  <a:pt x="941" y="7"/>
                </a:cubicBezTo>
                <a:cubicBezTo>
                  <a:pt x="947" y="7"/>
                  <a:pt x="947" y="7"/>
                  <a:pt x="947" y="7"/>
                </a:cubicBezTo>
                <a:cubicBezTo>
                  <a:pt x="947" y="8"/>
                  <a:pt x="947" y="8"/>
                  <a:pt x="947" y="8"/>
                </a:cubicBezTo>
                <a:cubicBezTo>
                  <a:pt x="953" y="6"/>
                  <a:pt x="953" y="6"/>
                  <a:pt x="953" y="6"/>
                </a:cubicBezTo>
                <a:cubicBezTo>
                  <a:pt x="953" y="9"/>
                  <a:pt x="953" y="9"/>
                  <a:pt x="953" y="9"/>
                </a:cubicBezTo>
                <a:cubicBezTo>
                  <a:pt x="954" y="9"/>
                  <a:pt x="954" y="9"/>
                  <a:pt x="954" y="9"/>
                </a:cubicBezTo>
                <a:cubicBezTo>
                  <a:pt x="955" y="9"/>
                  <a:pt x="955" y="9"/>
                  <a:pt x="956" y="9"/>
                </a:cubicBezTo>
                <a:cubicBezTo>
                  <a:pt x="957" y="8"/>
                  <a:pt x="957" y="8"/>
                  <a:pt x="957" y="8"/>
                </a:cubicBezTo>
                <a:cubicBezTo>
                  <a:pt x="957" y="7"/>
                  <a:pt x="957" y="7"/>
                  <a:pt x="957" y="7"/>
                </a:cubicBezTo>
                <a:cubicBezTo>
                  <a:pt x="970" y="7"/>
                  <a:pt x="970" y="7"/>
                  <a:pt x="970" y="7"/>
                </a:cubicBezTo>
                <a:cubicBezTo>
                  <a:pt x="970" y="8"/>
                  <a:pt x="970" y="8"/>
                  <a:pt x="970" y="8"/>
                </a:cubicBezTo>
                <a:cubicBezTo>
                  <a:pt x="971" y="8"/>
                  <a:pt x="971" y="8"/>
                  <a:pt x="971" y="8"/>
                </a:cubicBezTo>
                <a:cubicBezTo>
                  <a:pt x="977" y="7"/>
                  <a:pt x="977" y="7"/>
                  <a:pt x="977" y="7"/>
                </a:cubicBezTo>
                <a:cubicBezTo>
                  <a:pt x="977" y="7"/>
                  <a:pt x="977" y="7"/>
                  <a:pt x="977" y="7"/>
                </a:cubicBezTo>
                <a:cubicBezTo>
                  <a:pt x="977" y="7"/>
                  <a:pt x="977" y="7"/>
                  <a:pt x="977" y="7"/>
                </a:cubicBezTo>
                <a:cubicBezTo>
                  <a:pt x="977" y="4"/>
                  <a:pt x="977" y="4"/>
                  <a:pt x="977" y="4"/>
                </a:cubicBezTo>
                <a:cubicBezTo>
                  <a:pt x="981" y="6"/>
                  <a:pt x="981" y="6"/>
                  <a:pt x="981" y="6"/>
                </a:cubicBezTo>
                <a:cubicBezTo>
                  <a:pt x="981" y="6"/>
                  <a:pt x="981" y="6"/>
                  <a:pt x="981" y="6"/>
                </a:cubicBezTo>
                <a:cubicBezTo>
                  <a:pt x="981" y="6"/>
                  <a:pt x="981" y="6"/>
                  <a:pt x="981" y="6"/>
                </a:cubicBezTo>
                <a:cubicBezTo>
                  <a:pt x="984" y="8"/>
                  <a:pt x="984" y="8"/>
                  <a:pt x="984" y="8"/>
                </a:cubicBezTo>
                <a:cubicBezTo>
                  <a:pt x="987" y="8"/>
                  <a:pt x="987" y="8"/>
                  <a:pt x="987" y="8"/>
                </a:cubicBezTo>
                <a:cubicBezTo>
                  <a:pt x="987" y="8"/>
                  <a:pt x="987" y="8"/>
                  <a:pt x="987" y="8"/>
                </a:cubicBezTo>
                <a:cubicBezTo>
                  <a:pt x="1012" y="8"/>
                  <a:pt x="1012" y="8"/>
                  <a:pt x="1012" y="8"/>
                </a:cubicBezTo>
                <a:cubicBezTo>
                  <a:pt x="1019" y="6"/>
                  <a:pt x="1019" y="6"/>
                  <a:pt x="1019" y="6"/>
                </a:cubicBezTo>
                <a:cubicBezTo>
                  <a:pt x="1019" y="10"/>
                  <a:pt x="1019" y="10"/>
                  <a:pt x="1019" y="10"/>
                </a:cubicBezTo>
                <a:cubicBezTo>
                  <a:pt x="1024" y="11"/>
                  <a:pt x="1024" y="11"/>
                  <a:pt x="1024" y="11"/>
                </a:cubicBezTo>
                <a:cubicBezTo>
                  <a:pt x="1024" y="9"/>
                  <a:pt x="1024" y="9"/>
                  <a:pt x="1024" y="9"/>
                </a:cubicBezTo>
                <a:cubicBezTo>
                  <a:pt x="1030" y="11"/>
                  <a:pt x="1030" y="11"/>
                  <a:pt x="1030" y="11"/>
                </a:cubicBezTo>
                <a:cubicBezTo>
                  <a:pt x="1032" y="11"/>
                  <a:pt x="1032" y="11"/>
                  <a:pt x="1032" y="11"/>
                </a:cubicBezTo>
                <a:cubicBezTo>
                  <a:pt x="1032" y="8"/>
                  <a:pt x="1032" y="8"/>
                  <a:pt x="1032" y="8"/>
                </a:cubicBezTo>
                <a:cubicBezTo>
                  <a:pt x="1055" y="12"/>
                  <a:pt x="1055" y="12"/>
                  <a:pt x="1055" y="12"/>
                </a:cubicBezTo>
                <a:cubicBezTo>
                  <a:pt x="1059" y="12"/>
                  <a:pt x="1059" y="12"/>
                  <a:pt x="1059" y="12"/>
                </a:cubicBezTo>
                <a:cubicBezTo>
                  <a:pt x="1059" y="11"/>
                  <a:pt x="1059" y="11"/>
                  <a:pt x="1059" y="11"/>
                </a:cubicBezTo>
                <a:cubicBezTo>
                  <a:pt x="1072" y="11"/>
                  <a:pt x="1072" y="11"/>
                  <a:pt x="1072" y="11"/>
                </a:cubicBezTo>
                <a:cubicBezTo>
                  <a:pt x="1072" y="13"/>
                  <a:pt x="1072" y="13"/>
                  <a:pt x="1072" y="13"/>
                </a:cubicBezTo>
                <a:cubicBezTo>
                  <a:pt x="1073" y="13"/>
                  <a:pt x="1074" y="13"/>
                  <a:pt x="1074" y="13"/>
                </a:cubicBezTo>
                <a:cubicBezTo>
                  <a:pt x="1078" y="13"/>
                  <a:pt x="1080" y="12"/>
                  <a:pt x="1081" y="12"/>
                </a:cubicBezTo>
                <a:cubicBezTo>
                  <a:pt x="1083" y="8"/>
                  <a:pt x="1083" y="8"/>
                  <a:pt x="1083" y="8"/>
                </a:cubicBezTo>
                <a:cubicBezTo>
                  <a:pt x="1103" y="10"/>
                  <a:pt x="1103" y="10"/>
                  <a:pt x="1103" y="10"/>
                </a:cubicBezTo>
                <a:cubicBezTo>
                  <a:pt x="1103" y="11"/>
                  <a:pt x="1103" y="11"/>
                  <a:pt x="1103" y="11"/>
                </a:cubicBezTo>
                <a:cubicBezTo>
                  <a:pt x="1114" y="11"/>
                  <a:pt x="1114" y="11"/>
                  <a:pt x="1114" y="11"/>
                </a:cubicBezTo>
                <a:cubicBezTo>
                  <a:pt x="1114" y="12"/>
                  <a:pt x="1114" y="12"/>
                  <a:pt x="1114" y="12"/>
                </a:cubicBezTo>
                <a:cubicBezTo>
                  <a:pt x="1124" y="12"/>
                  <a:pt x="1124" y="12"/>
                  <a:pt x="1124" y="12"/>
                </a:cubicBezTo>
                <a:cubicBezTo>
                  <a:pt x="1124" y="12"/>
                  <a:pt x="1124" y="12"/>
                  <a:pt x="1124" y="12"/>
                </a:cubicBezTo>
                <a:cubicBezTo>
                  <a:pt x="1127" y="12"/>
                  <a:pt x="1127" y="12"/>
                  <a:pt x="1127" y="12"/>
                </a:cubicBezTo>
                <a:cubicBezTo>
                  <a:pt x="1127" y="11"/>
                  <a:pt x="1127" y="11"/>
                  <a:pt x="1127" y="11"/>
                </a:cubicBezTo>
                <a:cubicBezTo>
                  <a:pt x="1140" y="11"/>
                  <a:pt x="1140" y="11"/>
                  <a:pt x="1140" y="11"/>
                </a:cubicBezTo>
                <a:cubicBezTo>
                  <a:pt x="1140" y="12"/>
                  <a:pt x="1140" y="12"/>
                  <a:pt x="1140" y="12"/>
                </a:cubicBezTo>
                <a:cubicBezTo>
                  <a:pt x="1151" y="12"/>
                  <a:pt x="1151" y="12"/>
                  <a:pt x="1151" y="12"/>
                </a:cubicBezTo>
                <a:cubicBezTo>
                  <a:pt x="1151" y="11"/>
                  <a:pt x="1151" y="11"/>
                  <a:pt x="1151" y="11"/>
                </a:cubicBezTo>
                <a:cubicBezTo>
                  <a:pt x="1156" y="11"/>
                  <a:pt x="1156" y="11"/>
                  <a:pt x="1156" y="11"/>
                </a:cubicBezTo>
                <a:cubicBezTo>
                  <a:pt x="1160" y="10"/>
                  <a:pt x="1160" y="10"/>
                  <a:pt x="1160" y="10"/>
                </a:cubicBezTo>
                <a:cubicBezTo>
                  <a:pt x="1163" y="9"/>
                  <a:pt x="1167" y="10"/>
                  <a:pt x="1172" y="12"/>
                </a:cubicBezTo>
                <a:cubicBezTo>
                  <a:pt x="1172" y="12"/>
                  <a:pt x="1172" y="12"/>
                  <a:pt x="1172" y="12"/>
                </a:cubicBezTo>
                <a:cubicBezTo>
                  <a:pt x="1188" y="12"/>
                  <a:pt x="1188" y="12"/>
                  <a:pt x="1188" y="12"/>
                </a:cubicBezTo>
                <a:cubicBezTo>
                  <a:pt x="1188" y="11"/>
                  <a:pt x="1188" y="11"/>
                  <a:pt x="1188" y="11"/>
                </a:cubicBezTo>
                <a:cubicBezTo>
                  <a:pt x="1190" y="10"/>
                  <a:pt x="1190" y="10"/>
                  <a:pt x="1190" y="10"/>
                </a:cubicBezTo>
                <a:cubicBezTo>
                  <a:pt x="1194" y="8"/>
                  <a:pt x="1199" y="9"/>
                  <a:pt x="1204" y="10"/>
                </a:cubicBezTo>
                <a:cubicBezTo>
                  <a:pt x="1204" y="9"/>
                  <a:pt x="1204" y="9"/>
                  <a:pt x="1204" y="9"/>
                </a:cubicBezTo>
                <a:cubicBezTo>
                  <a:pt x="1207" y="9"/>
                  <a:pt x="1207" y="9"/>
                  <a:pt x="1207" y="9"/>
                </a:cubicBezTo>
                <a:cubicBezTo>
                  <a:pt x="1207" y="8"/>
                  <a:pt x="1207" y="8"/>
                  <a:pt x="1207" y="8"/>
                </a:cubicBezTo>
                <a:cubicBezTo>
                  <a:pt x="1211" y="8"/>
                  <a:pt x="1211" y="8"/>
                  <a:pt x="1211" y="8"/>
                </a:cubicBezTo>
                <a:cubicBezTo>
                  <a:pt x="1211" y="7"/>
                  <a:pt x="1211" y="7"/>
                  <a:pt x="1211" y="7"/>
                </a:cubicBezTo>
                <a:cubicBezTo>
                  <a:pt x="1224" y="7"/>
                  <a:pt x="1224" y="7"/>
                  <a:pt x="1224" y="7"/>
                </a:cubicBezTo>
                <a:cubicBezTo>
                  <a:pt x="1224" y="8"/>
                  <a:pt x="1224" y="8"/>
                  <a:pt x="1224" y="8"/>
                </a:cubicBezTo>
                <a:cubicBezTo>
                  <a:pt x="1225" y="8"/>
                  <a:pt x="1225" y="8"/>
                  <a:pt x="1225" y="8"/>
                </a:cubicBezTo>
                <a:cubicBezTo>
                  <a:pt x="1226" y="8"/>
                  <a:pt x="1227" y="8"/>
                  <a:pt x="1229" y="8"/>
                </a:cubicBezTo>
                <a:cubicBezTo>
                  <a:pt x="1229" y="8"/>
                  <a:pt x="1229" y="8"/>
                  <a:pt x="1229" y="8"/>
                </a:cubicBezTo>
                <a:cubicBezTo>
                  <a:pt x="1229" y="8"/>
                  <a:pt x="1229" y="8"/>
                  <a:pt x="1229" y="8"/>
                </a:cubicBezTo>
                <a:cubicBezTo>
                  <a:pt x="1234" y="9"/>
                  <a:pt x="1234" y="9"/>
                  <a:pt x="1234" y="9"/>
                </a:cubicBezTo>
                <a:cubicBezTo>
                  <a:pt x="1240" y="9"/>
                  <a:pt x="1240" y="9"/>
                  <a:pt x="1240" y="9"/>
                </a:cubicBezTo>
                <a:cubicBezTo>
                  <a:pt x="1240" y="11"/>
                  <a:pt x="1240" y="11"/>
                  <a:pt x="1240" y="11"/>
                </a:cubicBezTo>
                <a:cubicBezTo>
                  <a:pt x="1246" y="11"/>
                  <a:pt x="1246" y="11"/>
                  <a:pt x="1246" y="11"/>
                </a:cubicBezTo>
                <a:cubicBezTo>
                  <a:pt x="1246" y="12"/>
                  <a:pt x="1246" y="12"/>
                  <a:pt x="1246" y="12"/>
                </a:cubicBezTo>
                <a:cubicBezTo>
                  <a:pt x="1251" y="12"/>
                  <a:pt x="1251" y="12"/>
                  <a:pt x="1251" y="12"/>
                </a:cubicBezTo>
                <a:cubicBezTo>
                  <a:pt x="1251" y="11"/>
                  <a:pt x="1251" y="11"/>
                  <a:pt x="1251" y="11"/>
                </a:cubicBezTo>
                <a:cubicBezTo>
                  <a:pt x="1256" y="11"/>
                  <a:pt x="1256" y="11"/>
                  <a:pt x="1256" y="11"/>
                </a:cubicBezTo>
                <a:cubicBezTo>
                  <a:pt x="1257" y="9"/>
                  <a:pt x="1257" y="9"/>
                  <a:pt x="1257" y="9"/>
                </a:cubicBezTo>
                <a:cubicBezTo>
                  <a:pt x="1259" y="9"/>
                  <a:pt x="1259" y="9"/>
                  <a:pt x="1259" y="9"/>
                </a:cubicBezTo>
                <a:cubicBezTo>
                  <a:pt x="1260" y="8"/>
                  <a:pt x="1261" y="8"/>
                  <a:pt x="1262" y="8"/>
                </a:cubicBezTo>
                <a:cubicBezTo>
                  <a:pt x="1263" y="8"/>
                  <a:pt x="1264" y="8"/>
                  <a:pt x="1266" y="10"/>
                </a:cubicBezTo>
                <a:cubicBezTo>
                  <a:pt x="1267" y="10"/>
                  <a:pt x="1267" y="9"/>
                  <a:pt x="1268" y="9"/>
                </a:cubicBezTo>
                <a:cubicBezTo>
                  <a:pt x="1269" y="9"/>
                  <a:pt x="1270" y="9"/>
                  <a:pt x="1271" y="8"/>
                </a:cubicBezTo>
                <a:cubicBezTo>
                  <a:pt x="1278" y="7"/>
                  <a:pt x="1278" y="7"/>
                  <a:pt x="1278" y="7"/>
                </a:cubicBezTo>
                <a:cubicBezTo>
                  <a:pt x="1278" y="10"/>
                  <a:pt x="1278" y="10"/>
                  <a:pt x="1278" y="10"/>
                </a:cubicBezTo>
                <a:cubicBezTo>
                  <a:pt x="1280" y="10"/>
                  <a:pt x="1283" y="10"/>
                  <a:pt x="1285" y="10"/>
                </a:cubicBezTo>
                <a:cubicBezTo>
                  <a:pt x="1287" y="10"/>
                  <a:pt x="1288" y="10"/>
                  <a:pt x="1290" y="10"/>
                </a:cubicBezTo>
                <a:cubicBezTo>
                  <a:pt x="1294" y="10"/>
                  <a:pt x="1296" y="10"/>
                  <a:pt x="1299" y="10"/>
                </a:cubicBezTo>
                <a:cubicBezTo>
                  <a:pt x="1300" y="9"/>
                  <a:pt x="1300" y="9"/>
                  <a:pt x="1300" y="9"/>
                </a:cubicBezTo>
                <a:cubicBezTo>
                  <a:pt x="1316" y="9"/>
                  <a:pt x="1316" y="9"/>
                  <a:pt x="1316" y="9"/>
                </a:cubicBezTo>
                <a:cubicBezTo>
                  <a:pt x="1330" y="5"/>
                  <a:pt x="1330" y="5"/>
                  <a:pt x="1330" y="5"/>
                </a:cubicBezTo>
                <a:cubicBezTo>
                  <a:pt x="1330" y="9"/>
                  <a:pt x="1330" y="9"/>
                  <a:pt x="1330" y="9"/>
                </a:cubicBezTo>
                <a:cubicBezTo>
                  <a:pt x="1350" y="14"/>
                  <a:pt x="1350" y="14"/>
                  <a:pt x="1350" y="14"/>
                </a:cubicBezTo>
                <a:cubicBezTo>
                  <a:pt x="1352" y="13"/>
                  <a:pt x="1353" y="13"/>
                  <a:pt x="1355" y="13"/>
                </a:cubicBezTo>
                <a:cubicBezTo>
                  <a:pt x="1358" y="14"/>
                  <a:pt x="1358" y="14"/>
                  <a:pt x="1358" y="14"/>
                </a:cubicBezTo>
                <a:cubicBezTo>
                  <a:pt x="1360" y="11"/>
                  <a:pt x="1360" y="11"/>
                  <a:pt x="1360" y="11"/>
                </a:cubicBezTo>
                <a:cubicBezTo>
                  <a:pt x="1366" y="11"/>
                  <a:pt x="1366" y="11"/>
                  <a:pt x="1366" y="11"/>
                </a:cubicBezTo>
                <a:cubicBezTo>
                  <a:pt x="1367" y="12"/>
                  <a:pt x="1367" y="12"/>
                  <a:pt x="1367" y="12"/>
                </a:cubicBezTo>
                <a:cubicBezTo>
                  <a:pt x="1367" y="12"/>
                  <a:pt x="1367" y="12"/>
                  <a:pt x="1367" y="12"/>
                </a:cubicBezTo>
                <a:cubicBezTo>
                  <a:pt x="1367" y="12"/>
                  <a:pt x="1368" y="12"/>
                  <a:pt x="1369" y="12"/>
                </a:cubicBezTo>
                <a:cubicBezTo>
                  <a:pt x="1370" y="12"/>
                  <a:pt x="1371" y="12"/>
                  <a:pt x="1372" y="12"/>
                </a:cubicBezTo>
                <a:cubicBezTo>
                  <a:pt x="1374" y="12"/>
                  <a:pt x="1376" y="12"/>
                  <a:pt x="1378" y="12"/>
                </a:cubicBezTo>
                <a:cubicBezTo>
                  <a:pt x="1378" y="8"/>
                  <a:pt x="1378" y="8"/>
                  <a:pt x="1378" y="8"/>
                </a:cubicBezTo>
                <a:cubicBezTo>
                  <a:pt x="1383" y="10"/>
                  <a:pt x="1383" y="10"/>
                  <a:pt x="1383" y="10"/>
                </a:cubicBezTo>
                <a:cubicBezTo>
                  <a:pt x="1404" y="13"/>
                  <a:pt x="1404" y="13"/>
                  <a:pt x="1404" y="13"/>
                </a:cubicBezTo>
                <a:cubicBezTo>
                  <a:pt x="1416" y="11"/>
                  <a:pt x="1416" y="11"/>
                  <a:pt x="1416" y="11"/>
                </a:cubicBezTo>
                <a:cubicBezTo>
                  <a:pt x="1417" y="12"/>
                  <a:pt x="1417" y="12"/>
                  <a:pt x="1417" y="12"/>
                </a:cubicBezTo>
                <a:cubicBezTo>
                  <a:pt x="1420" y="12"/>
                  <a:pt x="1420" y="12"/>
                  <a:pt x="1420" y="12"/>
                </a:cubicBezTo>
                <a:cubicBezTo>
                  <a:pt x="1420" y="11"/>
                  <a:pt x="1420" y="11"/>
                  <a:pt x="1420" y="11"/>
                </a:cubicBezTo>
                <a:cubicBezTo>
                  <a:pt x="1424" y="11"/>
                  <a:pt x="1424" y="11"/>
                  <a:pt x="1424" y="11"/>
                </a:cubicBezTo>
                <a:cubicBezTo>
                  <a:pt x="1424" y="8"/>
                  <a:pt x="1424" y="8"/>
                  <a:pt x="1424" y="8"/>
                </a:cubicBezTo>
                <a:cubicBezTo>
                  <a:pt x="1437" y="11"/>
                  <a:pt x="1437" y="11"/>
                  <a:pt x="1437" y="11"/>
                </a:cubicBezTo>
                <a:cubicBezTo>
                  <a:pt x="1438" y="11"/>
                  <a:pt x="1438" y="10"/>
                  <a:pt x="1439" y="10"/>
                </a:cubicBezTo>
                <a:cubicBezTo>
                  <a:pt x="1442" y="10"/>
                  <a:pt x="1447" y="9"/>
                  <a:pt x="1451" y="10"/>
                </a:cubicBezTo>
                <a:cubicBezTo>
                  <a:pt x="1455" y="11"/>
                  <a:pt x="1455" y="11"/>
                  <a:pt x="1455" y="11"/>
                </a:cubicBezTo>
                <a:cubicBezTo>
                  <a:pt x="1469" y="11"/>
                  <a:pt x="1469" y="11"/>
                  <a:pt x="1469" y="11"/>
                </a:cubicBezTo>
                <a:cubicBezTo>
                  <a:pt x="1476" y="10"/>
                  <a:pt x="1476" y="10"/>
                  <a:pt x="1476" y="10"/>
                </a:cubicBezTo>
                <a:cubicBezTo>
                  <a:pt x="1476" y="12"/>
                  <a:pt x="1476" y="12"/>
                  <a:pt x="1476" y="12"/>
                </a:cubicBezTo>
                <a:cubicBezTo>
                  <a:pt x="1481" y="12"/>
                  <a:pt x="1481" y="12"/>
                  <a:pt x="1481" y="12"/>
                </a:cubicBezTo>
                <a:cubicBezTo>
                  <a:pt x="1481" y="13"/>
                  <a:pt x="1481" y="13"/>
                  <a:pt x="1481" y="13"/>
                </a:cubicBezTo>
                <a:cubicBezTo>
                  <a:pt x="1491" y="13"/>
                  <a:pt x="1491" y="13"/>
                  <a:pt x="1491" y="13"/>
                </a:cubicBezTo>
                <a:cubicBezTo>
                  <a:pt x="1491" y="14"/>
                  <a:pt x="1491" y="14"/>
                  <a:pt x="1491" y="14"/>
                </a:cubicBezTo>
                <a:cubicBezTo>
                  <a:pt x="1493" y="14"/>
                  <a:pt x="1493" y="14"/>
                  <a:pt x="1493" y="14"/>
                </a:cubicBezTo>
                <a:cubicBezTo>
                  <a:pt x="1496" y="11"/>
                  <a:pt x="1499" y="9"/>
                  <a:pt x="1505" y="9"/>
                </a:cubicBezTo>
                <a:cubicBezTo>
                  <a:pt x="1506" y="9"/>
                  <a:pt x="1508" y="9"/>
                  <a:pt x="1509" y="9"/>
                </a:cubicBezTo>
                <a:cubicBezTo>
                  <a:pt x="1510" y="9"/>
                  <a:pt x="1511" y="9"/>
                  <a:pt x="1512" y="9"/>
                </a:cubicBezTo>
                <a:cubicBezTo>
                  <a:pt x="1513" y="10"/>
                  <a:pt x="1513" y="10"/>
                  <a:pt x="1513" y="10"/>
                </a:cubicBezTo>
                <a:cubicBezTo>
                  <a:pt x="1515" y="6"/>
                  <a:pt x="1515" y="6"/>
                  <a:pt x="1515" y="6"/>
                </a:cubicBezTo>
                <a:cubicBezTo>
                  <a:pt x="1520" y="7"/>
                  <a:pt x="1520" y="7"/>
                  <a:pt x="1520" y="7"/>
                </a:cubicBezTo>
                <a:cubicBezTo>
                  <a:pt x="1528" y="11"/>
                  <a:pt x="1533" y="12"/>
                  <a:pt x="1545" y="12"/>
                </a:cubicBezTo>
                <a:cubicBezTo>
                  <a:pt x="1547" y="12"/>
                  <a:pt x="1547" y="12"/>
                  <a:pt x="1547" y="12"/>
                </a:cubicBezTo>
                <a:cubicBezTo>
                  <a:pt x="1547" y="11"/>
                  <a:pt x="1547" y="11"/>
                  <a:pt x="1547" y="11"/>
                </a:cubicBezTo>
                <a:cubicBezTo>
                  <a:pt x="1550" y="11"/>
                  <a:pt x="1550" y="11"/>
                  <a:pt x="1550" y="11"/>
                </a:cubicBezTo>
                <a:cubicBezTo>
                  <a:pt x="1550" y="7"/>
                  <a:pt x="1550" y="7"/>
                  <a:pt x="1550" y="7"/>
                </a:cubicBezTo>
                <a:cubicBezTo>
                  <a:pt x="1561" y="11"/>
                  <a:pt x="1561" y="11"/>
                  <a:pt x="1561" y="11"/>
                </a:cubicBezTo>
                <a:cubicBezTo>
                  <a:pt x="1561" y="7"/>
                  <a:pt x="1561" y="7"/>
                  <a:pt x="1561" y="7"/>
                </a:cubicBezTo>
                <a:cubicBezTo>
                  <a:pt x="1589" y="11"/>
                  <a:pt x="1589" y="11"/>
                  <a:pt x="1589" y="11"/>
                </a:cubicBezTo>
                <a:cubicBezTo>
                  <a:pt x="1589" y="11"/>
                  <a:pt x="1589" y="11"/>
                  <a:pt x="1589" y="11"/>
                </a:cubicBezTo>
                <a:cubicBezTo>
                  <a:pt x="1597" y="11"/>
                  <a:pt x="1597" y="11"/>
                  <a:pt x="1597" y="11"/>
                </a:cubicBezTo>
                <a:cubicBezTo>
                  <a:pt x="1597" y="11"/>
                  <a:pt x="1597" y="11"/>
                  <a:pt x="1597" y="11"/>
                </a:cubicBezTo>
                <a:cubicBezTo>
                  <a:pt x="1602" y="10"/>
                  <a:pt x="1602" y="10"/>
                  <a:pt x="1602" y="10"/>
                </a:cubicBezTo>
                <a:cubicBezTo>
                  <a:pt x="1602" y="9"/>
                  <a:pt x="1603" y="9"/>
                  <a:pt x="1603" y="9"/>
                </a:cubicBezTo>
                <a:cubicBezTo>
                  <a:pt x="1604" y="9"/>
                  <a:pt x="1606" y="10"/>
                  <a:pt x="1607" y="10"/>
                </a:cubicBezTo>
                <a:cubicBezTo>
                  <a:pt x="1612" y="10"/>
                  <a:pt x="1612" y="10"/>
                  <a:pt x="1612" y="10"/>
                </a:cubicBezTo>
                <a:cubicBezTo>
                  <a:pt x="1612" y="10"/>
                  <a:pt x="1612" y="10"/>
                  <a:pt x="1613" y="9"/>
                </a:cubicBezTo>
                <a:cubicBezTo>
                  <a:pt x="1616" y="8"/>
                  <a:pt x="1619" y="7"/>
                  <a:pt x="1623" y="7"/>
                </a:cubicBezTo>
                <a:cubicBezTo>
                  <a:pt x="1625" y="7"/>
                  <a:pt x="1627" y="7"/>
                  <a:pt x="1628" y="7"/>
                </a:cubicBezTo>
                <a:cubicBezTo>
                  <a:pt x="1632" y="9"/>
                  <a:pt x="1632" y="9"/>
                  <a:pt x="1632" y="9"/>
                </a:cubicBezTo>
                <a:cubicBezTo>
                  <a:pt x="1632" y="10"/>
                  <a:pt x="1632" y="10"/>
                  <a:pt x="1632" y="10"/>
                </a:cubicBezTo>
                <a:cubicBezTo>
                  <a:pt x="1634" y="11"/>
                  <a:pt x="1634" y="11"/>
                  <a:pt x="1634" y="11"/>
                </a:cubicBezTo>
                <a:cubicBezTo>
                  <a:pt x="1634" y="12"/>
                  <a:pt x="1634" y="12"/>
                  <a:pt x="1634" y="12"/>
                </a:cubicBezTo>
                <a:cubicBezTo>
                  <a:pt x="1644" y="12"/>
                  <a:pt x="1644" y="12"/>
                  <a:pt x="1644" y="12"/>
                </a:cubicBezTo>
                <a:cubicBezTo>
                  <a:pt x="1644" y="13"/>
                  <a:pt x="1644" y="13"/>
                  <a:pt x="1644" y="13"/>
                </a:cubicBezTo>
                <a:cubicBezTo>
                  <a:pt x="1648" y="13"/>
                  <a:pt x="1648" y="13"/>
                  <a:pt x="1648" y="13"/>
                </a:cubicBezTo>
                <a:cubicBezTo>
                  <a:pt x="1648" y="15"/>
                  <a:pt x="1648" y="15"/>
                  <a:pt x="1648" y="15"/>
                </a:cubicBezTo>
                <a:cubicBezTo>
                  <a:pt x="1649" y="15"/>
                  <a:pt x="1650" y="15"/>
                  <a:pt x="1652" y="15"/>
                </a:cubicBezTo>
                <a:cubicBezTo>
                  <a:pt x="1654" y="15"/>
                  <a:pt x="1655" y="15"/>
                  <a:pt x="1656" y="15"/>
                </a:cubicBezTo>
                <a:cubicBezTo>
                  <a:pt x="1659" y="10"/>
                  <a:pt x="1659" y="10"/>
                  <a:pt x="1659" y="10"/>
                </a:cubicBezTo>
                <a:cubicBezTo>
                  <a:pt x="1672" y="12"/>
                  <a:pt x="1672" y="12"/>
                  <a:pt x="1672" y="12"/>
                </a:cubicBezTo>
                <a:cubicBezTo>
                  <a:pt x="1673" y="11"/>
                  <a:pt x="1673" y="11"/>
                  <a:pt x="1673" y="11"/>
                </a:cubicBezTo>
                <a:cubicBezTo>
                  <a:pt x="1678" y="11"/>
                  <a:pt x="1678" y="11"/>
                  <a:pt x="1678" y="11"/>
                </a:cubicBezTo>
                <a:cubicBezTo>
                  <a:pt x="1695" y="12"/>
                  <a:pt x="1695" y="12"/>
                  <a:pt x="1695" y="12"/>
                </a:cubicBezTo>
                <a:cubicBezTo>
                  <a:pt x="1695" y="11"/>
                  <a:pt x="1695" y="11"/>
                  <a:pt x="1695" y="11"/>
                </a:cubicBezTo>
                <a:cubicBezTo>
                  <a:pt x="1698" y="11"/>
                  <a:pt x="1698" y="11"/>
                  <a:pt x="1698" y="11"/>
                </a:cubicBezTo>
                <a:cubicBezTo>
                  <a:pt x="1698" y="9"/>
                  <a:pt x="1698" y="9"/>
                  <a:pt x="1698" y="9"/>
                </a:cubicBezTo>
                <a:cubicBezTo>
                  <a:pt x="1705" y="9"/>
                  <a:pt x="1705" y="9"/>
                  <a:pt x="1705" y="9"/>
                </a:cubicBezTo>
                <a:cubicBezTo>
                  <a:pt x="1705" y="8"/>
                  <a:pt x="1705" y="8"/>
                  <a:pt x="1705" y="8"/>
                </a:cubicBezTo>
                <a:cubicBezTo>
                  <a:pt x="1718" y="8"/>
                  <a:pt x="1718" y="8"/>
                  <a:pt x="1718" y="8"/>
                </a:cubicBezTo>
                <a:cubicBezTo>
                  <a:pt x="1718" y="9"/>
                  <a:pt x="1718" y="9"/>
                  <a:pt x="1718" y="9"/>
                </a:cubicBezTo>
                <a:cubicBezTo>
                  <a:pt x="1720" y="9"/>
                  <a:pt x="1720" y="9"/>
                  <a:pt x="1720" y="9"/>
                </a:cubicBezTo>
                <a:cubicBezTo>
                  <a:pt x="1720" y="8"/>
                  <a:pt x="1720" y="8"/>
                  <a:pt x="1720" y="8"/>
                </a:cubicBezTo>
                <a:cubicBezTo>
                  <a:pt x="1740" y="8"/>
                  <a:pt x="1740" y="8"/>
                  <a:pt x="1740" y="8"/>
                </a:cubicBezTo>
                <a:cubicBezTo>
                  <a:pt x="1740" y="10"/>
                  <a:pt x="1740" y="10"/>
                  <a:pt x="1740" y="10"/>
                </a:cubicBezTo>
                <a:cubicBezTo>
                  <a:pt x="1740" y="9"/>
                  <a:pt x="1740" y="9"/>
                  <a:pt x="1740" y="9"/>
                </a:cubicBezTo>
                <a:cubicBezTo>
                  <a:pt x="1774" y="11"/>
                  <a:pt x="1774" y="11"/>
                  <a:pt x="1774" y="11"/>
                </a:cubicBezTo>
                <a:cubicBezTo>
                  <a:pt x="1774" y="12"/>
                  <a:pt x="1774" y="12"/>
                  <a:pt x="1774" y="12"/>
                </a:cubicBezTo>
                <a:cubicBezTo>
                  <a:pt x="1775" y="12"/>
                  <a:pt x="1775" y="12"/>
                  <a:pt x="1775" y="12"/>
                </a:cubicBezTo>
                <a:cubicBezTo>
                  <a:pt x="1776" y="12"/>
                  <a:pt x="1776" y="12"/>
                  <a:pt x="1777" y="12"/>
                </a:cubicBezTo>
                <a:cubicBezTo>
                  <a:pt x="1777" y="11"/>
                  <a:pt x="1777" y="11"/>
                  <a:pt x="1777" y="11"/>
                </a:cubicBezTo>
                <a:cubicBezTo>
                  <a:pt x="1780" y="11"/>
                  <a:pt x="1780" y="11"/>
                  <a:pt x="1780" y="11"/>
                </a:cubicBezTo>
                <a:cubicBezTo>
                  <a:pt x="1780" y="9"/>
                  <a:pt x="1780" y="9"/>
                  <a:pt x="1780" y="9"/>
                </a:cubicBezTo>
                <a:cubicBezTo>
                  <a:pt x="1800" y="9"/>
                  <a:pt x="1800" y="9"/>
                  <a:pt x="1800" y="9"/>
                </a:cubicBezTo>
                <a:cubicBezTo>
                  <a:pt x="1807" y="7"/>
                  <a:pt x="1807" y="7"/>
                  <a:pt x="1807" y="7"/>
                </a:cubicBezTo>
                <a:cubicBezTo>
                  <a:pt x="1807" y="11"/>
                  <a:pt x="1807" y="11"/>
                  <a:pt x="1807" y="11"/>
                </a:cubicBezTo>
                <a:cubicBezTo>
                  <a:pt x="1808" y="11"/>
                  <a:pt x="1809" y="11"/>
                  <a:pt x="1810" y="12"/>
                </a:cubicBezTo>
                <a:cubicBezTo>
                  <a:pt x="1811" y="11"/>
                  <a:pt x="1814" y="10"/>
                  <a:pt x="1817" y="11"/>
                </a:cubicBezTo>
                <a:cubicBezTo>
                  <a:pt x="1822" y="12"/>
                  <a:pt x="1822" y="12"/>
                  <a:pt x="1822" y="12"/>
                </a:cubicBezTo>
                <a:cubicBezTo>
                  <a:pt x="1822" y="12"/>
                  <a:pt x="1822" y="12"/>
                  <a:pt x="1822" y="12"/>
                </a:cubicBezTo>
                <a:cubicBezTo>
                  <a:pt x="1825" y="13"/>
                  <a:pt x="1825" y="13"/>
                  <a:pt x="1825" y="13"/>
                </a:cubicBezTo>
                <a:cubicBezTo>
                  <a:pt x="1825" y="12"/>
                  <a:pt x="1825" y="12"/>
                  <a:pt x="1825" y="12"/>
                </a:cubicBezTo>
                <a:cubicBezTo>
                  <a:pt x="1830" y="12"/>
                  <a:pt x="1830" y="12"/>
                  <a:pt x="1830" y="12"/>
                </a:cubicBezTo>
                <a:cubicBezTo>
                  <a:pt x="1830" y="11"/>
                  <a:pt x="1830" y="11"/>
                  <a:pt x="1830" y="11"/>
                </a:cubicBezTo>
                <a:cubicBezTo>
                  <a:pt x="1843" y="11"/>
                  <a:pt x="1843" y="11"/>
                  <a:pt x="1843" y="11"/>
                </a:cubicBezTo>
                <a:cubicBezTo>
                  <a:pt x="1843" y="12"/>
                  <a:pt x="1843" y="12"/>
                  <a:pt x="1843" y="12"/>
                </a:cubicBezTo>
                <a:cubicBezTo>
                  <a:pt x="1856" y="12"/>
                  <a:pt x="1856" y="12"/>
                  <a:pt x="1856" y="12"/>
                </a:cubicBezTo>
                <a:cubicBezTo>
                  <a:pt x="1856" y="7"/>
                  <a:pt x="1856" y="7"/>
                  <a:pt x="1856" y="7"/>
                </a:cubicBezTo>
                <a:cubicBezTo>
                  <a:pt x="1865" y="12"/>
                  <a:pt x="1865" y="12"/>
                  <a:pt x="1865" y="12"/>
                </a:cubicBezTo>
                <a:cubicBezTo>
                  <a:pt x="1869" y="11"/>
                  <a:pt x="1869" y="11"/>
                  <a:pt x="1869" y="11"/>
                </a:cubicBezTo>
                <a:cubicBezTo>
                  <a:pt x="1869" y="9"/>
                  <a:pt x="1869" y="9"/>
                  <a:pt x="1869" y="9"/>
                </a:cubicBezTo>
                <a:cubicBezTo>
                  <a:pt x="1872" y="9"/>
                  <a:pt x="1872" y="9"/>
                  <a:pt x="1872" y="9"/>
                </a:cubicBezTo>
                <a:cubicBezTo>
                  <a:pt x="1872" y="8"/>
                  <a:pt x="1872" y="8"/>
                  <a:pt x="1872" y="8"/>
                </a:cubicBezTo>
                <a:cubicBezTo>
                  <a:pt x="1878" y="8"/>
                  <a:pt x="1878" y="8"/>
                  <a:pt x="1878" y="8"/>
                </a:cubicBezTo>
                <a:cubicBezTo>
                  <a:pt x="1879" y="8"/>
                  <a:pt x="1880" y="9"/>
                  <a:pt x="1882" y="9"/>
                </a:cubicBezTo>
                <a:cubicBezTo>
                  <a:pt x="1883" y="9"/>
                  <a:pt x="1885" y="9"/>
                  <a:pt x="1887" y="10"/>
                </a:cubicBezTo>
                <a:cubicBezTo>
                  <a:pt x="1890" y="11"/>
                  <a:pt x="1890" y="11"/>
                  <a:pt x="1890" y="11"/>
                </a:cubicBezTo>
                <a:cubicBezTo>
                  <a:pt x="1896" y="11"/>
                  <a:pt x="1896" y="11"/>
                  <a:pt x="1896" y="11"/>
                </a:cubicBezTo>
                <a:cubicBezTo>
                  <a:pt x="1896" y="12"/>
                  <a:pt x="1896" y="12"/>
                  <a:pt x="1896" y="12"/>
                </a:cubicBezTo>
                <a:cubicBezTo>
                  <a:pt x="1901" y="12"/>
                  <a:pt x="1901" y="12"/>
                  <a:pt x="1901" y="12"/>
                </a:cubicBezTo>
                <a:cubicBezTo>
                  <a:pt x="1901" y="13"/>
                  <a:pt x="1901" y="13"/>
                  <a:pt x="1901" y="13"/>
                </a:cubicBezTo>
                <a:cubicBezTo>
                  <a:pt x="1902" y="13"/>
                  <a:pt x="1902" y="13"/>
                  <a:pt x="1902" y="13"/>
                </a:cubicBezTo>
                <a:cubicBezTo>
                  <a:pt x="1907" y="13"/>
                  <a:pt x="1907" y="13"/>
                  <a:pt x="1907" y="13"/>
                </a:cubicBezTo>
                <a:cubicBezTo>
                  <a:pt x="1907" y="14"/>
                  <a:pt x="1907" y="14"/>
                  <a:pt x="1907" y="14"/>
                </a:cubicBezTo>
                <a:cubicBezTo>
                  <a:pt x="1909" y="14"/>
                  <a:pt x="1909" y="14"/>
                  <a:pt x="1909" y="14"/>
                </a:cubicBezTo>
                <a:cubicBezTo>
                  <a:pt x="1912" y="13"/>
                  <a:pt x="1912" y="13"/>
                  <a:pt x="1912" y="13"/>
                </a:cubicBezTo>
                <a:cubicBezTo>
                  <a:pt x="1912" y="12"/>
                  <a:pt x="1912" y="12"/>
                  <a:pt x="1912" y="12"/>
                </a:cubicBezTo>
                <a:cubicBezTo>
                  <a:pt x="1916" y="11"/>
                  <a:pt x="1916" y="11"/>
                  <a:pt x="1916" y="11"/>
                </a:cubicBezTo>
                <a:cubicBezTo>
                  <a:pt x="1917" y="11"/>
                  <a:pt x="1918" y="11"/>
                  <a:pt x="1919" y="11"/>
                </a:cubicBezTo>
                <a:cubicBezTo>
                  <a:pt x="1919" y="11"/>
                  <a:pt x="1920" y="11"/>
                  <a:pt x="1920" y="11"/>
                </a:cubicBezTo>
                <a:cubicBezTo>
                  <a:pt x="1920" y="10"/>
                  <a:pt x="1921" y="10"/>
                  <a:pt x="1921" y="10"/>
                </a:cubicBezTo>
                <a:cubicBezTo>
                  <a:pt x="1921" y="10"/>
                  <a:pt x="1921" y="10"/>
                  <a:pt x="1921" y="10"/>
                </a:cubicBezTo>
                <a:cubicBezTo>
                  <a:pt x="1921" y="8"/>
                  <a:pt x="1921" y="8"/>
                  <a:pt x="1921" y="8"/>
                </a:cubicBezTo>
                <a:cubicBezTo>
                  <a:pt x="1926" y="8"/>
                  <a:pt x="1926" y="8"/>
                  <a:pt x="1926" y="8"/>
                </a:cubicBezTo>
                <a:cubicBezTo>
                  <a:pt x="1927" y="6"/>
                  <a:pt x="1927" y="6"/>
                  <a:pt x="1927" y="6"/>
                </a:cubicBezTo>
                <a:cubicBezTo>
                  <a:pt x="1943" y="6"/>
                  <a:pt x="1943" y="6"/>
                  <a:pt x="1943" y="6"/>
                </a:cubicBezTo>
                <a:cubicBezTo>
                  <a:pt x="1945" y="8"/>
                  <a:pt x="1945" y="8"/>
                  <a:pt x="1945" y="8"/>
                </a:cubicBezTo>
                <a:cubicBezTo>
                  <a:pt x="1952" y="8"/>
                  <a:pt x="1952" y="8"/>
                  <a:pt x="1952" y="8"/>
                </a:cubicBezTo>
                <a:cubicBezTo>
                  <a:pt x="1952" y="9"/>
                  <a:pt x="1952" y="9"/>
                  <a:pt x="1952" y="9"/>
                </a:cubicBezTo>
                <a:cubicBezTo>
                  <a:pt x="1960" y="9"/>
                  <a:pt x="1960" y="9"/>
                  <a:pt x="1960" y="9"/>
                </a:cubicBezTo>
                <a:cubicBezTo>
                  <a:pt x="1960" y="14"/>
                  <a:pt x="1960" y="14"/>
                  <a:pt x="1960" y="14"/>
                </a:cubicBezTo>
                <a:cubicBezTo>
                  <a:pt x="1961" y="16"/>
                  <a:pt x="1961" y="16"/>
                  <a:pt x="1961" y="16"/>
                </a:cubicBezTo>
                <a:cubicBezTo>
                  <a:pt x="1964" y="25"/>
                  <a:pt x="1964" y="25"/>
                  <a:pt x="1964" y="25"/>
                </a:cubicBezTo>
                <a:cubicBezTo>
                  <a:pt x="1960" y="25"/>
                  <a:pt x="1960" y="25"/>
                  <a:pt x="1960" y="25"/>
                </a:cubicBezTo>
                <a:cubicBezTo>
                  <a:pt x="1960" y="28"/>
                  <a:pt x="1960" y="28"/>
                  <a:pt x="1960" y="28"/>
                </a:cubicBezTo>
                <a:cubicBezTo>
                  <a:pt x="1959" y="28"/>
                  <a:pt x="1959" y="28"/>
                  <a:pt x="1959" y="28"/>
                </a:cubicBezTo>
                <a:cubicBezTo>
                  <a:pt x="1958" y="42"/>
                  <a:pt x="1958" y="42"/>
                  <a:pt x="1958" y="42"/>
                </a:cubicBezTo>
                <a:cubicBezTo>
                  <a:pt x="1959" y="46"/>
                  <a:pt x="1959" y="46"/>
                  <a:pt x="1959" y="46"/>
                </a:cubicBezTo>
                <a:cubicBezTo>
                  <a:pt x="1959" y="47"/>
                  <a:pt x="1960" y="49"/>
                  <a:pt x="1958" y="52"/>
                </a:cubicBezTo>
                <a:cubicBezTo>
                  <a:pt x="1958" y="55"/>
                  <a:pt x="1958" y="55"/>
                  <a:pt x="1958" y="55"/>
                </a:cubicBezTo>
                <a:cubicBezTo>
                  <a:pt x="1959" y="58"/>
                  <a:pt x="1959" y="58"/>
                  <a:pt x="1959" y="58"/>
                </a:cubicBezTo>
                <a:cubicBezTo>
                  <a:pt x="1961" y="64"/>
                  <a:pt x="1960" y="70"/>
                  <a:pt x="1959" y="74"/>
                </a:cubicBezTo>
                <a:cubicBezTo>
                  <a:pt x="1959" y="75"/>
                  <a:pt x="1959" y="77"/>
                  <a:pt x="1959" y="78"/>
                </a:cubicBezTo>
                <a:cubicBezTo>
                  <a:pt x="1961" y="79"/>
                  <a:pt x="1961" y="79"/>
                  <a:pt x="1961" y="79"/>
                </a:cubicBezTo>
                <a:cubicBezTo>
                  <a:pt x="1962" y="87"/>
                  <a:pt x="1962" y="87"/>
                  <a:pt x="1962" y="87"/>
                </a:cubicBezTo>
                <a:cubicBezTo>
                  <a:pt x="1963" y="87"/>
                  <a:pt x="1963" y="87"/>
                  <a:pt x="1963" y="87"/>
                </a:cubicBezTo>
                <a:cubicBezTo>
                  <a:pt x="1963" y="90"/>
                  <a:pt x="1963" y="90"/>
                  <a:pt x="1963" y="90"/>
                </a:cubicBezTo>
                <a:cubicBezTo>
                  <a:pt x="1963" y="93"/>
                  <a:pt x="1963" y="93"/>
                  <a:pt x="1963" y="93"/>
                </a:cubicBezTo>
                <a:cubicBezTo>
                  <a:pt x="1963" y="94"/>
                  <a:pt x="1963" y="94"/>
                  <a:pt x="1963" y="94"/>
                </a:cubicBezTo>
                <a:cubicBezTo>
                  <a:pt x="1963" y="100"/>
                  <a:pt x="1963" y="100"/>
                  <a:pt x="1963" y="100"/>
                </a:cubicBezTo>
                <a:cubicBezTo>
                  <a:pt x="1962" y="100"/>
                  <a:pt x="1962" y="100"/>
                  <a:pt x="1962" y="100"/>
                </a:cubicBezTo>
                <a:cubicBezTo>
                  <a:pt x="1963" y="107"/>
                  <a:pt x="1963" y="107"/>
                  <a:pt x="1963" y="107"/>
                </a:cubicBezTo>
                <a:cubicBezTo>
                  <a:pt x="1960" y="107"/>
                  <a:pt x="1960" y="107"/>
                  <a:pt x="1960" y="107"/>
                </a:cubicBezTo>
                <a:cubicBezTo>
                  <a:pt x="1960" y="109"/>
                  <a:pt x="1960" y="109"/>
                  <a:pt x="1960" y="109"/>
                </a:cubicBezTo>
                <a:cubicBezTo>
                  <a:pt x="1960" y="109"/>
                  <a:pt x="1960" y="109"/>
                  <a:pt x="1960" y="109"/>
                </a:cubicBezTo>
                <a:cubicBezTo>
                  <a:pt x="1961" y="110"/>
                  <a:pt x="1961" y="110"/>
                  <a:pt x="1961" y="111"/>
                </a:cubicBezTo>
                <a:cubicBezTo>
                  <a:pt x="1962" y="112"/>
                  <a:pt x="1962" y="112"/>
                  <a:pt x="1962" y="112"/>
                </a:cubicBezTo>
                <a:cubicBezTo>
                  <a:pt x="1963" y="112"/>
                  <a:pt x="1963" y="112"/>
                  <a:pt x="1963" y="112"/>
                </a:cubicBezTo>
                <a:cubicBezTo>
                  <a:pt x="1963" y="125"/>
                  <a:pt x="1963" y="125"/>
                  <a:pt x="1963" y="125"/>
                </a:cubicBezTo>
                <a:cubicBezTo>
                  <a:pt x="1962" y="125"/>
                  <a:pt x="1962" y="125"/>
                  <a:pt x="1962" y="125"/>
                </a:cubicBezTo>
                <a:cubicBezTo>
                  <a:pt x="1962" y="127"/>
                  <a:pt x="1962" y="127"/>
                  <a:pt x="1962" y="127"/>
                </a:cubicBezTo>
                <a:cubicBezTo>
                  <a:pt x="1963" y="133"/>
                  <a:pt x="1963" y="133"/>
                  <a:pt x="1963" y="133"/>
                </a:cubicBezTo>
                <a:cubicBezTo>
                  <a:pt x="1962" y="133"/>
                  <a:pt x="1962" y="133"/>
                  <a:pt x="1962" y="133"/>
                </a:cubicBezTo>
                <a:cubicBezTo>
                  <a:pt x="1963" y="135"/>
                  <a:pt x="1963" y="135"/>
                  <a:pt x="1963" y="135"/>
                </a:cubicBezTo>
                <a:cubicBezTo>
                  <a:pt x="1965" y="135"/>
                  <a:pt x="1965" y="135"/>
                  <a:pt x="1965" y="135"/>
                </a:cubicBezTo>
                <a:cubicBezTo>
                  <a:pt x="1962" y="141"/>
                  <a:pt x="1962" y="141"/>
                  <a:pt x="1962" y="141"/>
                </a:cubicBezTo>
                <a:cubicBezTo>
                  <a:pt x="1961" y="145"/>
                  <a:pt x="1961" y="145"/>
                  <a:pt x="1961" y="145"/>
                </a:cubicBezTo>
                <a:cubicBezTo>
                  <a:pt x="1962" y="145"/>
                  <a:pt x="1962" y="145"/>
                  <a:pt x="1962" y="145"/>
                </a:cubicBezTo>
                <a:cubicBezTo>
                  <a:pt x="1962" y="172"/>
                  <a:pt x="1962" y="172"/>
                  <a:pt x="1962" y="172"/>
                </a:cubicBezTo>
                <a:cubicBezTo>
                  <a:pt x="1963" y="179"/>
                  <a:pt x="1963" y="179"/>
                  <a:pt x="1963" y="179"/>
                </a:cubicBezTo>
                <a:cubicBezTo>
                  <a:pt x="1960" y="179"/>
                  <a:pt x="1960" y="179"/>
                  <a:pt x="1960" y="179"/>
                </a:cubicBezTo>
                <a:cubicBezTo>
                  <a:pt x="1959" y="185"/>
                  <a:pt x="1959" y="185"/>
                  <a:pt x="1959" y="185"/>
                </a:cubicBezTo>
                <a:cubicBezTo>
                  <a:pt x="1960" y="185"/>
                  <a:pt x="1960" y="185"/>
                  <a:pt x="1960" y="185"/>
                </a:cubicBezTo>
                <a:cubicBezTo>
                  <a:pt x="1959" y="192"/>
                  <a:pt x="1959" y="192"/>
                  <a:pt x="1959" y="192"/>
                </a:cubicBezTo>
                <a:cubicBezTo>
                  <a:pt x="1959" y="192"/>
                  <a:pt x="1959" y="192"/>
                  <a:pt x="1959" y="192"/>
                </a:cubicBezTo>
                <a:cubicBezTo>
                  <a:pt x="1959" y="195"/>
                  <a:pt x="1959" y="195"/>
                  <a:pt x="1959" y="195"/>
                </a:cubicBezTo>
                <a:cubicBezTo>
                  <a:pt x="1961" y="195"/>
                  <a:pt x="1961" y="195"/>
                  <a:pt x="1961" y="195"/>
                </a:cubicBezTo>
                <a:cubicBezTo>
                  <a:pt x="1958" y="219"/>
                  <a:pt x="1958" y="219"/>
                  <a:pt x="1958" y="219"/>
                </a:cubicBezTo>
                <a:cubicBezTo>
                  <a:pt x="1958" y="224"/>
                  <a:pt x="1958" y="224"/>
                  <a:pt x="1958" y="224"/>
                </a:cubicBezTo>
                <a:cubicBezTo>
                  <a:pt x="1959" y="224"/>
                  <a:pt x="1959" y="224"/>
                  <a:pt x="1959" y="224"/>
                </a:cubicBezTo>
                <a:cubicBezTo>
                  <a:pt x="1959" y="237"/>
                  <a:pt x="1959" y="237"/>
                  <a:pt x="1959" y="237"/>
                </a:cubicBezTo>
                <a:cubicBezTo>
                  <a:pt x="1958" y="237"/>
                  <a:pt x="1958" y="237"/>
                  <a:pt x="1958" y="237"/>
                </a:cubicBezTo>
                <a:cubicBezTo>
                  <a:pt x="1957" y="241"/>
                  <a:pt x="1958" y="246"/>
                  <a:pt x="1958" y="248"/>
                </a:cubicBezTo>
                <a:cubicBezTo>
                  <a:pt x="1962" y="250"/>
                  <a:pt x="1962" y="250"/>
                  <a:pt x="1962" y="250"/>
                </a:cubicBezTo>
                <a:cubicBezTo>
                  <a:pt x="1960" y="271"/>
                  <a:pt x="1960" y="271"/>
                  <a:pt x="1960" y="271"/>
                </a:cubicBezTo>
                <a:cubicBezTo>
                  <a:pt x="1959" y="271"/>
                  <a:pt x="1959" y="271"/>
                  <a:pt x="1959" y="271"/>
                </a:cubicBezTo>
                <a:cubicBezTo>
                  <a:pt x="1959" y="283"/>
                  <a:pt x="1959" y="283"/>
                  <a:pt x="1959" y="283"/>
                </a:cubicBezTo>
                <a:cubicBezTo>
                  <a:pt x="1958" y="283"/>
                  <a:pt x="1958" y="283"/>
                  <a:pt x="1958" y="283"/>
                </a:cubicBezTo>
                <a:cubicBezTo>
                  <a:pt x="1958" y="294"/>
                  <a:pt x="1958" y="294"/>
                  <a:pt x="1958" y="294"/>
                </a:cubicBezTo>
                <a:cubicBezTo>
                  <a:pt x="1958" y="294"/>
                  <a:pt x="1958" y="294"/>
                  <a:pt x="1958" y="295"/>
                </a:cubicBezTo>
                <a:cubicBezTo>
                  <a:pt x="1958" y="299"/>
                  <a:pt x="1958" y="299"/>
                  <a:pt x="1958" y="299"/>
                </a:cubicBezTo>
                <a:cubicBezTo>
                  <a:pt x="1959" y="299"/>
                  <a:pt x="1959" y="299"/>
                  <a:pt x="1959" y="299"/>
                </a:cubicBezTo>
                <a:cubicBezTo>
                  <a:pt x="1959" y="312"/>
                  <a:pt x="1959" y="312"/>
                  <a:pt x="1959" y="312"/>
                </a:cubicBezTo>
                <a:cubicBezTo>
                  <a:pt x="1958" y="312"/>
                  <a:pt x="1958" y="312"/>
                  <a:pt x="1958" y="312"/>
                </a:cubicBezTo>
                <a:cubicBezTo>
                  <a:pt x="1958" y="325"/>
                  <a:pt x="1958" y="325"/>
                  <a:pt x="1958" y="325"/>
                </a:cubicBezTo>
                <a:cubicBezTo>
                  <a:pt x="1959" y="325"/>
                  <a:pt x="1959" y="325"/>
                  <a:pt x="1959" y="325"/>
                </a:cubicBezTo>
                <a:cubicBezTo>
                  <a:pt x="1959" y="330"/>
                  <a:pt x="1959" y="330"/>
                  <a:pt x="1959" y="330"/>
                </a:cubicBezTo>
                <a:cubicBezTo>
                  <a:pt x="1960" y="334"/>
                  <a:pt x="1960" y="334"/>
                  <a:pt x="1960" y="334"/>
                </a:cubicBezTo>
                <a:cubicBezTo>
                  <a:pt x="1961" y="337"/>
                  <a:pt x="1960" y="341"/>
                  <a:pt x="1958" y="346"/>
                </a:cubicBezTo>
                <a:cubicBezTo>
                  <a:pt x="1958" y="346"/>
                  <a:pt x="1958" y="347"/>
                  <a:pt x="1958" y="347"/>
                </a:cubicBezTo>
                <a:cubicBezTo>
                  <a:pt x="1958" y="365"/>
                  <a:pt x="1958" y="365"/>
                  <a:pt x="1958" y="365"/>
                </a:cubicBezTo>
                <a:cubicBezTo>
                  <a:pt x="1959" y="366"/>
                  <a:pt x="1959" y="366"/>
                  <a:pt x="1959" y="366"/>
                </a:cubicBezTo>
                <a:cubicBezTo>
                  <a:pt x="1960" y="368"/>
                  <a:pt x="1960" y="368"/>
                  <a:pt x="1960" y="368"/>
                </a:cubicBezTo>
                <a:cubicBezTo>
                  <a:pt x="1961" y="371"/>
                  <a:pt x="1961" y="374"/>
                  <a:pt x="1961" y="379"/>
                </a:cubicBezTo>
                <a:cubicBezTo>
                  <a:pt x="1961" y="380"/>
                  <a:pt x="1960" y="381"/>
                  <a:pt x="1960" y="383"/>
                </a:cubicBezTo>
                <a:cubicBezTo>
                  <a:pt x="1960" y="383"/>
                  <a:pt x="1960" y="383"/>
                  <a:pt x="1960" y="383"/>
                </a:cubicBezTo>
                <a:cubicBezTo>
                  <a:pt x="1960" y="387"/>
                  <a:pt x="1960" y="387"/>
                  <a:pt x="1960" y="387"/>
                </a:cubicBezTo>
                <a:cubicBezTo>
                  <a:pt x="1962" y="387"/>
                  <a:pt x="1962" y="387"/>
                  <a:pt x="1962" y="387"/>
                </a:cubicBezTo>
                <a:cubicBezTo>
                  <a:pt x="1962" y="390"/>
                  <a:pt x="1962" y="390"/>
                  <a:pt x="1962" y="390"/>
                </a:cubicBezTo>
                <a:cubicBezTo>
                  <a:pt x="1963" y="390"/>
                  <a:pt x="1963" y="390"/>
                  <a:pt x="1963" y="390"/>
                </a:cubicBezTo>
                <a:cubicBezTo>
                  <a:pt x="1963" y="404"/>
                  <a:pt x="1963" y="404"/>
                  <a:pt x="1963" y="404"/>
                </a:cubicBezTo>
                <a:cubicBezTo>
                  <a:pt x="1962" y="404"/>
                  <a:pt x="1962" y="404"/>
                  <a:pt x="1962" y="404"/>
                </a:cubicBezTo>
                <a:cubicBezTo>
                  <a:pt x="1962" y="406"/>
                  <a:pt x="1962" y="406"/>
                  <a:pt x="1962" y="406"/>
                </a:cubicBezTo>
                <a:cubicBezTo>
                  <a:pt x="1962" y="407"/>
                  <a:pt x="1962" y="408"/>
                  <a:pt x="1962" y="409"/>
                </a:cubicBezTo>
                <a:cubicBezTo>
                  <a:pt x="1962" y="409"/>
                  <a:pt x="1962" y="409"/>
                  <a:pt x="1962" y="409"/>
                </a:cubicBezTo>
                <a:cubicBezTo>
                  <a:pt x="1961" y="409"/>
                  <a:pt x="1961" y="410"/>
                  <a:pt x="1961" y="410"/>
                </a:cubicBezTo>
                <a:cubicBezTo>
                  <a:pt x="1960" y="415"/>
                  <a:pt x="1960" y="415"/>
                  <a:pt x="1960" y="415"/>
                </a:cubicBezTo>
                <a:cubicBezTo>
                  <a:pt x="1960" y="421"/>
                  <a:pt x="1960" y="421"/>
                  <a:pt x="1960" y="421"/>
                </a:cubicBezTo>
                <a:cubicBezTo>
                  <a:pt x="1959" y="421"/>
                  <a:pt x="1959" y="421"/>
                  <a:pt x="1959" y="421"/>
                </a:cubicBezTo>
                <a:cubicBezTo>
                  <a:pt x="1959" y="428"/>
                  <a:pt x="1959" y="428"/>
                  <a:pt x="1959" y="428"/>
                </a:cubicBezTo>
                <a:cubicBezTo>
                  <a:pt x="1958" y="428"/>
                  <a:pt x="1958" y="428"/>
                  <a:pt x="1958" y="428"/>
                </a:cubicBezTo>
                <a:cubicBezTo>
                  <a:pt x="1958" y="434"/>
                  <a:pt x="1958" y="434"/>
                  <a:pt x="1958" y="434"/>
                </a:cubicBezTo>
                <a:cubicBezTo>
                  <a:pt x="1959" y="434"/>
                  <a:pt x="1959" y="434"/>
                  <a:pt x="1959" y="434"/>
                </a:cubicBezTo>
                <a:cubicBezTo>
                  <a:pt x="1959" y="440"/>
                  <a:pt x="1959" y="440"/>
                  <a:pt x="1959" y="440"/>
                </a:cubicBezTo>
                <a:cubicBezTo>
                  <a:pt x="1961" y="441"/>
                  <a:pt x="1961" y="441"/>
                  <a:pt x="1961" y="441"/>
                </a:cubicBezTo>
                <a:cubicBezTo>
                  <a:pt x="1961" y="443"/>
                  <a:pt x="1961" y="443"/>
                  <a:pt x="1961" y="443"/>
                </a:cubicBezTo>
                <a:cubicBezTo>
                  <a:pt x="1962" y="445"/>
                  <a:pt x="1962" y="448"/>
                  <a:pt x="1960" y="450"/>
                </a:cubicBezTo>
                <a:cubicBezTo>
                  <a:pt x="1960" y="451"/>
                  <a:pt x="1960" y="451"/>
                  <a:pt x="1961" y="452"/>
                </a:cubicBezTo>
                <a:cubicBezTo>
                  <a:pt x="1961" y="453"/>
                  <a:pt x="1961" y="454"/>
                  <a:pt x="1961" y="456"/>
                </a:cubicBezTo>
                <a:cubicBezTo>
                  <a:pt x="1963" y="462"/>
                  <a:pt x="1963" y="462"/>
                  <a:pt x="1963" y="462"/>
                </a:cubicBezTo>
                <a:cubicBezTo>
                  <a:pt x="1960" y="462"/>
                  <a:pt x="1960" y="462"/>
                  <a:pt x="1960" y="462"/>
                </a:cubicBezTo>
                <a:cubicBezTo>
                  <a:pt x="1960" y="465"/>
                  <a:pt x="1960" y="468"/>
                  <a:pt x="1960" y="471"/>
                </a:cubicBezTo>
                <a:cubicBezTo>
                  <a:pt x="1960" y="477"/>
                  <a:pt x="1960" y="482"/>
                  <a:pt x="1960" y="486"/>
                </a:cubicBezTo>
                <a:cubicBezTo>
                  <a:pt x="1960" y="487"/>
                  <a:pt x="1960" y="487"/>
                  <a:pt x="1960" y="487"/>
                </a:cubicBezTo>
                <a:cubicBezTo>
                  <a:pt x="1960" y="505"/>
                  <a:pt x="1960" y="505"/>
                  <a:pt x="1960" y="505"/>
                </a:cubicBezTo>
                <a:cubicBezTo>
                  <a:pt x="1965" y="520"/>
                  <a:pt x="1965" y="520"/>
                  <a:pt x="1965" y="520"/>
                </a:cubicBezTo>
                <a:cubicBezTo>
                  <a:pt x="1961" y="520"/>
                  <a:pt x="1961" y="520"/>
                  <a:pt x="1961" y="520"/>
                </a:cubicBezTo>
                <a:cubicBezTo>
                  <a:pt x="1956" y="543"/>
                  <a:pt x="1956" y="543"/>
                  <a:pt x="1956" y="543"/>
                </a:cubicBezTo>
                <a:cubicBezTo>
                  <a:pt x="1957" y="544"/>
                  <a:pt x="1957" y="546"/>
                  <a:pt x="1957" y="548"/>
                </a:cubicBezTo>
                <a:cubicBezTo>
                  <a:pt x="1956" y="551"/>
                  <a:pt x="1956" y="551"/>
                  <a:pt x="1956" y="551"/>
                </a:cubicBezTo>
                <a:cubicBezTo>
                  <a:pt x="1959" y="553"/>
                  <a:pt x="1959" y="553"/>
                  <a:pt x="1959" y="553"/>
                </a:cubicBezTo>
                <a:cubicBezTo>
                  <a:pt x="1959" y="559"/>
                  <a:pt x="1959" y="559"/>
                  <a:pt x="1959" y="559"/>
                </a:cubicBezTo>
                <a:cubicBezTo>
                  <a:pt x="1959" y="561"/>
                  <a:pt x="1959" y="561"/>
                  <a:pt x="1959" y="561"/>
                </a:cubicBezTo>
                <a:cubicBezTo>
                  <a:pt x="1958" y="561"/>
                  <a:pt x="1958" y="564"/>
                  <a:pt x="1958" y="566"/>
                </a:cubicBezTo>
                <a:cubicBezTo>
                  <a:pt x="1958" y="568"/>
                  <a:pt x="1959" y="571"/>
                  <a:pt x="1958" y="573"/>
                </a:cubicBezTo>
                <a:cubicBezTo>
                  <a:pt x="1961" y="573"/>
                  <a:pt x="1961" y="573"/>
                  <a:pt x="1961" y="573"/>
                </a:cubicBezTo>
                <a:cubicBezTo>
                  <a:pt x="1960" y="578"/>
                  <a:pt x="1960" y="578"/>
                  <a:pt x="1960" y="578"/>
                </a:cubicBezTo>
                <a:cubicBezTo>
                  <a:pt x="1958" y="601"/>
                  <a:pt x="1958" y="601"/>
                  <a:pt x="1958" y="601"/>
                </a:cubicBezTo>
                <a:cubicBezTo>
                  <a:pt x="1959" y="614"/>
                  <a:pt x="1959" y="614"/>
                  <a:pt x="1959" y="614"/>
                </a:cubicBezTo>
                <a:cubicBezTo>
                  <a:pt x="1958" y="614"/>
                  <a:pt x="1958" y="614"/>
                  <a:pt x="1958" y="614"/>
                </a:cubicBezTo>
                <a:cubicBezTo>
                  <a:pt x="1958" y="620"/>
                  <a:pt x="1958" y="620"/>
                  <a:pt x="1958" y="620"/>
                </a:cubicBezTo>
                <a:cubicBezTo>
                  <a:pt x="1959" y="620"/>
                  <a:pt x="1959" y="620"/>
                  <a:pt x="1959" y="620"/>
                </a:cubicBezTo>
                <a:cubicBezTo>
                  <a:pt x="1959" y="624"/>
                  <a:pt x="1959" y="624"/>
                  <a:pt x="1959" y="624"/>
                </a:cubicBezTo>
                <a:cubicBezTo>
                  <a:pt x="1961" y="624"/>
                  <a:pt x="1961" y="624"/>
                  <a:pt x="1961" y="624"/>
                </a:cubicBezTo>
                <a:cubicBezTo>
                  <a:pt x="1959" y="638"/>
                  <a:pt x="1959" y="638"/>
                  <a:pt x="1959" y="638"/>
                </a:cubicBezTo>
                <a:cubicBezTo>
                  <a:pt x="1959" y="638"/>
                  <a:pt x="1960" y="639"/>
                  <a:pt x="1960" y="640"/>
                </a:cubicBezTo>
                <a:cubicBezTo>
                  <a:pt x="1960" y="643"/>
                  <a:pt x="1961" y="648"/>
                  <a:pt x="1960" y="652"/>
                </a:cubicBezTo>
                <a:cubicBezTo>
                  <a:pt x="1959" y="656"/>
                  <a:pt x="1959" y="656"/>
                  <a:pt x="1959" y="656"/>
                </a:cubicBezTo>
                <a:cubicBezTo>
                  <a:pt x="1959" y="672"/>
                  <a:pt x="1959" y="672"/>
                  <a:pt x="1959" y="672"/>
                </a:cubicBezTo>
                <a:cubicBezTo>
                  <a:pt x="1959" y="672"/>
                  <a:pt x="1959" y="672"/>
                  <a:pt x="1959" y="672"/>
                </a:cubicBezTo>
                <a:cubicBezTo>
                  <a:pt x="1960" y="680"/>
                  <a:pt x="1960" y="680"/>
                  <a:pt x="1960" y="680"/>
                </a:cubicBezTo>
                <a:cubicBezTo>
                  <a:pt x="1958" y="680"/>
                  <a:pt x="1958" y="680"/>
                  <a:pt x="1958" y="680"/>
                </a:cubicBezTo>
                <a:cubicBezTo>
                  <a:pt x="1958" y="685"/>
                  <a:pt x="1958" y="685"/>
                  <a:pt x="1958" y="685"/>
                </a:cubicBezTo>
                <a:cubicBezTo>
                  <a:pt x="1957" y="685"/>
                  <a:pt x="1957" y="685"/>
                  <a:pt x="1957" y="685"/>
                </a:cubicBezTo>
                <a:cubicBezTo>
                  <a:pt x="1957" y="696"/>
                  <a:pt x="1957" y="696"/>
                  <a:pt x="1957" y="696"/>
                </a:cubicBezTo>
                <a:cubicBezTo>
                  <a:pt x="1957" y="696"/>
                  <a:pt x="1957" y="696"/>
                  <a:pt x="1957" y="696"/>
                </a:cubicBezTo>
                <a:cubicBezTo>
                  <a:pt x="1956" y="700"/>
                  <a:pt x="1956" y="700"/>
                  <a:pt x="1956" y="700"/>
                </a:cubicBezTo>
                <a:cubicBezTo>
                  <a:pt x="1961" y="704"/>
                  <a:pt x="1961" y="711"/>
                  <a:pt x="1961" y="716"/>
                </a:cubicBezTo>
                <a:cubicBezTo>
                  <a:pt x="1960" y="721"/>
                  <a:pt x="1960" y="721"/>
                  <a:pt x="1960" y="721"/>
                </a:cubicBezTo>
                <a:cubicBezTo>
                  <a:pt x="1964" y="723"/>
                  <a:pt x="1964" y="723"/>
                  <a:pt x="1964" y="723"/>
                </a:cubicBezTo>
                <a:cubicBezTo>
                  <a:pt x="1962" y="727"/>
                  <a:pt x="1962" y="727"/>
                  <a:pt x="1962" y="727"/>
                </a:cubicBezTo>
                <a:cubicBezTo>
                  <a:pt x="1959" y="737"/>
                  <a:pt x="1958" y="743"/>
                  <a:pt x="1958" y="756"/>
                </a:cubicBezTo>
                <a:cubicBezTo>
                  <a:pt x="1958" y="758"/>
                  <a:pt x="1958" y="758"/>
                  <a:pt x="1958" y="758"/>
                </a:cubicBezTo>
                <a:cubicBezTo>
                  <a:pt x="1959" y="758"/>
                  <a:pt x="1959" y="758"/>
                  <a:pt x="1959" y="758"/>
                </a:cubicBezTo>
                <a:cubicBezTo>
                  <a:pt x="1959" y="762"/>
                  <a:pt x="1959" y="762"/>
                  <a:pt x="1959" y="762"/>
                </a:cubicBezTo>
                <a:cubicBezTo>
                  <a:pt x="1962" y="762"/>
                  <a:pt x="1962" y="762"/>
                  <a:pt x="1962" y="762"/>
                </a:cubicBezTo>
                <a:cubicBezTo>
                  <a:pt x="1959" y="774"/>
                  <a:pt x="1959" y="774"/>
                  <a:pt x="1959" y="774"/>
                </a:cubicBezTo>
                <a:cubicBezTo>
                  <a:pt x="1962" y="774"/>
                  <a:pt x="1962" y="774"/>
                  <a:pt x="1962" y="774"/>
                </a:cubicBezTo>
                <a:cubicBezTo>
                  <a:pt x="1959" y="805"/>
                  <a:pt x="1959" y="805"/>
                  <a:pt x="1959" y="805"/>
                </a:cubicBezTo>
                <a:cubicBezTo>
                  <a:pt x="1959" y="805"/>
                  <a:pt x="1959" y="805"/>
                  <a:pt x="1959" y="805"/>
                </a:cubicBezTo>
                <a:cubicBezTo>
                  <a:pt x="1959" y="813"/>
                  <a:pt x="1959" y="813"/>
                  <a:pt x="1959" y="813"/>
                </a:cubicBezTo>
                <a:cubicBezTo>
                  <a:pt x="1960" y="813"/>
                  <a:pt x="1960" y="813"/>
                  <a:pt x="1960" y="813"/>
                </a:cubicBezTo>
                <a:cubicBezTo>
                  <a:pt x="1960" y="818"/>
                  <a:pt x="1960" y="818"/>
                  <a:pt x="1960" y="818"/>
                </a:cubicBezTo>
                <a:cubicBezTo>
                  <a:pt x="1961" y="820"/>
                  <a:pt x="1960" y="822"/>
                  <a:pt x="1960" y="823"/>
                </a:cubicBezTo>
                <a:cubicBezTo>
                  <a:pt x="1961" y="830"/>
                  <a:pt x="1961" y="830"/>
                  <a:pt x="1961" y="830"/>
                </a:cubicBezTo>
                <a:cubicBezTo>
                  <a:pt x="1963" y="837"/>
                  <a:pt x="1964" y="842"/>
                  <a:pt x="1962" y="846"/>
                </a:cubicBezTo>
                <a:cubicBezTo>
                  <a:pt x="1961" y="850"/>
                  <a:pt x="1961" y="850"/>
                  <a:pt x="1961" y="850"/>
                </a:cubicBezTo>
                <a:cubicBezTo>
                  <a:pt x="1960" y="850"/>
                  <a:pt x="1960" y="850"/>
                  <a:pt x="1960" y="850"/>
                </a:cubicBezTo>
                <a:cubicBezTo>
                  <a:pt x="1960" y="852"/>
                  <a:pt x="1960" y="852"/>
                  <a:pt x="1960" y="852"/>
                </a:cubicBezTo>
                <a:cubicBezTo>
                  <a:pt x="1958" y="853"/>
                  <a:pt x="1958" y="853"/>
                  <a:pt x="1958" y="853"/>
                </a:cubicBezTo>
                <a:cubicBezTo>
                  <a:pt x="1958" y="864"/>
                  <a:pt x="1958" y="864"/>
                  <a:pt x="1958" y="864"/>
                </a:cubicBezTo>
                <a:cubicBezTo>
                  <a:pt x="1957" y="864"/>
                  <a:pt x="1957" y="864"/>
                  <a:pt x="1957" y="864"/>
                </a:cubicBezTo>
                <a:cubicBezTo>
                  <a:pt x="1957" y="868"/>
                  <a:pt x="1957" y="868"/>
                  <a:pt x="1957" y="868"/>
                </a:cubicBezTo>
                <a:cubicBezTo>
                  <a:pt x="1955" y="868"/>
                  <a:pt x="1955" y="868"/>
                  <a:pt x="1955" y="868"/>
                </a:cubicBezTo>
                <a:cubicBezTo>
                  <a:pt x="1955" y="871"/>
                  <a:pt x="1955" y="876"/>
                  <a:pt x="1955" y="878"/>
                </a:cubicBezTo>
                <a:cubicBezTo>
                  <a:pt x="1960" y="882"/>
                  <a:pt x="1960" y="882"/>
                  <a:pt x="1960" y="882"/>
                </a:cubicBezTo>
                <a:cubicBezTo>
                  <a:pt x="1958" y="896"/>
                  <a:pt x="1958" y="896"/>
                  <a:pt x="1958" y="896"/>
                </a:cubicBezTo>
                <a:cubicBezTo>
                  <a:pt x="1959" y="897"/>
                  <a:pt x="1959" y="897"/>
                  <a:pt x="1959" y="897"/>
                </a:cubicBezTo>
                <a:cubicBezTo>
                  <a:pt x="1958" y="921"/>
                  <a:pt x="1958" y="921"/>
                  <a:pt x="1958" y="921"/>
                </a:cubicBezTo>
                <a:cubicBezTo>
                  <a:pt x="1959" y="921"/>
                  <a:pt x="1959" y="921"/>
                  <a:pt x="1959" y="921"/>
                </a:cubicBezTo>
                <a:cubicBezTo>
                  <a:pt x="1959" y="923"/>
                  <a:pt x="1959" y="923"/>
                  <a:pt x="1959" y="923"/>
                </a:cubicBezTo>
                <a:cubicBezTo>
                  <a:pt x="1960" y="923"/>
                  <a:pt x="1960" y="923"/>
                  <a:pt x="1960" y="923"/>
                </a:cubicBezTo>
                <a:cubicBezTo>
                  <a:pt x="1960" y="931"/>
                  <a:pt x="1960" y="931"/>
                  <a:pt x="1960" y="931"/>
                </a:cubicBezTo>
                <a:cubicBezTo>
                  <a:pt x="1962" y="931"/>
                  <a:pt x="1962" y="931"/>
                  <a:pt x="1962" y="931"/>
                </a:cubicBezTo>
                <a:cubicBezTo>
                  <a:pt x="1962" y="945"/>
                  <a:pt x="1962" y="945"/>
                  <a:pt x="1962" y="945"/>
                </a:cubicBezTo>
                <a:cubicBezTo>
                  <a:pt x="1960" y="945"/>
                  <a:pt x="1960" y="945"/>
                  <a:pt x="1960" y="945"/>
                </a:cubicBezTo>
                <a:cubicBezTo>
                  <a:pt x="1960" y="947"/>
                  <a:pt x="1960" y="947"/>
                  <a:pt x="1960" y="947"/>
                </a:cubicBezTo>
                <a:cubicBezTo>
                  <a:pt x="1962" y="947"/>
                  <a:pt x="1962" y="947"/>
                  <a:pt x="1962" y="947"/>
                </a:cubicBezTo>
                <a:cubicBezTo>
                  <a:pt x="1962" y="969"/>
                  <a:pt x="1962" y="969"/>
                  <a:pt x="1962" y="969"/>
                </a:cubicBezTo>
                <a:cubicBezTo>
                  <a:pt x="1960" y="969"/>
                  <a:pt x="1960" y="969"/>
                  <a:pt x="1960" y="969"/>
                </a:cubicBezTo>
                <a:cubicBezTo>
                  <a:pt x="1960" y="970"/>
                  <a:pt x="1960" y="970"/>
                  <a:pt x="1960" y="970"/>
                </a:cubicBezTo>
                <a:cubicBezTo>
                  <a:pt x="1961" y="970"/>
                  <a:pt x="1961" y="970"/>
                  <a:pt x="1961" y="970"/>
                </a:cubicBezTo>
                <a:cubicBezTo>
                  <a:pt x="1959" y="1006"/>
                  <a:pt x="1959" y="1006"/>
                  <a:pt x="1959" y="1006"/>
                </a:cubicBezTo>
                <a:cubicBezTo>
                  <a:pt x="1958" y="1006"/>
                  <a:pt x="1958" y="1006"/>
                  <a:pt x="1958" y="1006"/>
                </a:cubicBezTo>
                <a:cubicBezTo>
                  <a:pt x="1958" y="1007"/>
                  <a:pt x="1958" y="1008"/>
                  <a:pt x="1958" y="1008"/>
                </a:cubicBezTo>
                <a:cubicBezTo>
                  <a:pt x="1958" y="1009"/>
                  <a:pt x="1958" y="1009"/>
                  <a:pt x="1958" y="1010"/>
                </a:cubicBezTo>
                <a:cubicBezTo>
                  <a:pt x="1959" y="1010"/>
                  <a:pt x="1959" y="1010"/>
                  <a:pt x="1959" y="1010"/>
                </a:cubicBezTo>
                <a:cubicBezTo>
                  <a:pt x="1959" y="1014"/>
                  <a:pt x="1959" y="1014"/>
                  <a:pt x="1959" y="1014"/>
                </a:cubicBezTo>
                <a:cubicBezTo>
                  <a:pt x="1960" y="1014"/>
                  <a:pt x="1960" y="1014"/>
                  <a:pt x="1960" y="1014"/>
                </a:cubicBezTo>
                <a:cubicBezTo>
                  <a:pt x="1960" y="1035"/>
                  <a:pt x="1960" y="1035"/>
                  <a:pt x="1960" y="1035"/>
                </a:cubicBezTo>
                <a:cubicBezTo>
                  <a:pt x="1962" y="1042"/>
                  <a:pt x="1962" y="1042"/>
                  <a:pt x="1962" y="1042"/>
                </a:cubicBezTo>
                <a:cubicBezTo>
                  <a:pt x="1959" y="1042"/>
                  <a:pt x="1959" y="1042"/>
                  <a:pt x="1959" y="1042"/>
                </a:cubicBezTo>
                <a:cubicBezTo>
                  <a:pt x="1959" y="1043"/>
                  <a:pt x="1959" y="1044"/>
                  <a:pt x="1958" y="1046"/>
                </a:cubicBezTo>
                <a:cubicBezTo>
                  <a:pt x="1959" y="1047"/>
                  <a:pt x="1960" y="1050"/>
                  <a:pt x="1959" y="1053"/>
                </a:cubicBezTo>
                <a:cubicBezTo>
                  <a:pt x="1958" y="1058"/>
                  <a:pt x="1958" y="1058"/>
                  <a:pt x="1958" y="1058"/>
                </a:cubicBezTo>
                <a:cubicBezTo>
                  <a:pt x="1958" y="1058"/>
                  <a:pt x="1958" y="1058"/>
                  <a:pt x="1958" y="1058"/>
                </a:cubicBezTo>
                <a:cubicBezTo>
                  <a:pt x="1957" y="1063"/>
                  <a:pt x="1957" y="1063"/>
                  <a:pt x="1957" y="1063"/>
                </a:cubicBezTo>
                <a:cubicBezTo>
                  <a:pt x="1958" y="1063"/>
                  <a:pt x="1958" y="1063"/>
                  <a:pt x="1958" y="1063"/>
                </a:cubicBezTo>
                <a:cubicBezTo>
                  <a:pt x="1958" y="1069"/>
                  <a:pt x="1958" y="1069"/>
                  <a:pt x="1958" y="1069"/>
                </a:cubicBezTo>
                <a:cubicBezTo>
                  <a:pt x="1959" y="1069"/>
                  <a:pt x="1959" y="1069"/>
                  <a:pt x="1959" y="1069"/>
                </a:cubicBezTo>
                <a:cubicBezTo>
                  <a:pt x="1959" y="1082"/>
                  <a:pt x="1959" y="1082"/>
                  <a:pt x="1959" y="1082"/>
                </a:cubicBezTo>
                <a:cubicBezTo>
                  <a:pt x="1958" y="1082"/>
                  <a:pt x="1958" y="1082"/>
                  <a:pt x="1958" y="1082"/>
                </a:cubicBezTo>
                <a:cubicBezTo>
                  <a:pt x="1958" y="1097"/>
                  <a:pt x="1958" y="1097"/>
                  <a:pt x="1958" y="1097"/>
                </a:cubicBezTo>
                <a:cubicBezTo>
                  <a:pt x="1962" y="1097"/>
                  <a:pt x="1962" y="1097"/>
                  <a:pt x="1962" y="1097"/>
                </a:cubicBezTo>
                <a:cubicBezTo>
                  <a:pt x="1958" y="1106"/>
                  <a:pt x="1958" y="1106"/>
                  <a:pt x="1958" y="1106"/>
                </a:cubicBezTo>
                <a:cubicBezTo>
                  <a:pt x="1959" y="1111"/>
                  <a:pt x="1959" y="1111"/>
                  <a:pt x="1959" y="1111"/>
                </a:cubicBezTo>
                <a:cubicBezTo>
                  <a:pt x="1960" y="1111"/>
                  <a:pt x="1960" y="1111"/>
                  <a:pt x="1960" y="1111"/>
                </a:cubicBezTo>
                <a:cubicBezTo>
                  <a:pt x="1960" y="1114"/>
                  <a:pt x="1960" y="1114"/>
                  <a:pt x="1960" y="1114"/>
                </a:cubicBezTo>
                <a:cubicBezTo>
                  <a:pt x="1962" y="1114"/>
                  <a:pt x="1962" y="1114"/>
                  <a:pt x="1962" y="1114"/>
                </a:cubicBezTo>
                <a:cubicBezTo>
                  <a:pt x="1962" y="1120"/>
                  <a:pt x="1962" y="1120"/>
                  <a:pt x="1962" y="1120"/>
                </a:cubicBezTo>
                <a:cubicBezTo>
                  <a:pt x="1961" y="1122"/>
                  <a:pt x="1961" y="1123"/>
                  <a:pt x="1960" y="1124"/>
                </a:cubicBezTo>
                <a:cubicBezTo>
                  <a:pt x="1961" y="1126"/>
                  <a:pt x="1961" y="1127"/>
                  <a:pt x="1960" y="1129"/>
                </a:cubicBezTo>
                <a:cubicBezTo>
                  <a:pt x="1959" y="1134"/>
                  <a:pt x="1959" y="1134"/>
                  <a:pt x="1959" y="1134"/>
                </a:cubicBezTo>
                <a:cubicBezTo>
                  <a:pt x="1959" y="1139"/>
                  <a:pt x="1959" y="1139"/>
                  <a:pt x="1959" y="1139"/>
                </a:cubicBezTo>
                <a:cubicBezTo>
                  <a:pt x="1958" y="1139"/>
                  <a:pt x="1958" y="1139"/>
                  <a:pt x="1958" y="1139"/>
                </a:cubicBezTo>
                <a:cubicBezTo>
                  <a:pt x="1958" y="1145"/>
                  <a:pt x="1958" y="1145"/>
                  <a:pt x="1958" y="1145"/>
                </a:cubicBezTo>
                <a:cubicBezTo>
                  <a:pt x="1957" y="1145"/>
                  <a:pt x="1957" y="1145"/>
                  <a:pt x="1957" y="1145"/>
                </a:cubicBezTo>
                <a:cubicBezTo>
                  <a:pt x="1957" y="1147"/>
                  <a:pt x="1957" y="1147"/>
                  <a:pt x="1957" y="1147"/>
                </a:cubicBezTo>
                <a:cubicBezTo>
                  <a:pt x="1957" y="1151"/>
                  <a:pt x="1957" y="1151"/>
                  <a:pt x="1957" y="1151"/>
                </a:cubicBezTo>
                <a:cubicBezTo>
                  <a:pt x="1957" y="1151"/>
                  <a:pt x="1957" y="1151"/>
                  <a:pt x="1957" y="1151"/>
                </a:cubicBezTo>
                <a:cubicBezTo>
                  <a:pt x="1956" y="1155"/>
                  <a:pt x="1956" y="1155"/>
                  <a:pt x="1956" y="1155"/>
                </a:cubicBezTo>
                <a:cubicBezTo>
                  <a:pt x="1957" y="1158"/>
                  <a:pt x="1957" y="1158"/>
                  <a:pt x="1957" y="1158"/>
                </a:cubicBezTo>
                <a:cubicBezTo>
                  <a:pt x="1958" y="1158"/>
                  <a:pt x="1958" y="1158"/>
                  <a:pt x="1958" y="1158"/>
                </a:cubicBezTo>
                <a:cubicBezTo>
                  <a:pt x="1959" y="1162"/>
                  <a:pt x="1959" y="1162"/>
                  <a:pt x="1959" y="1162"/>
                </a:cubicBezTo>
                <a:cubicBezTo>
                  <a:pt x="1960" y="1164"/>
                  <a:pt x="1960" y="1166"/>
                  <a:pt x="1959" y="1167"/>
                </a:cubicBezTo>
                <a:cubicBezTo>
                  <a:pt x="1960" y="1167"/>
                  <a:pt x="1960" y="1168"/>
                  <a:pt x="1960" y="1168"/>
                </a:cubicBezTo>
                <a:cubicBezTo>
                  <a:pt x="1960" y="1169"/>
                  <a:pt x="1960" y="1169"/>
                  <a:pt x="1960" y="1169"/>
                </a:cubicBezTo>
                <a:cubicBezTo>
                  <a:pt x="1962" y="1169"/>
                  <a:pt x="1962" y="1169"/>
                  <a:pt x="1962" y="1169"/>
                </a:cubicBezTo>
                <a:cubicBezTo>
                  <a:pt x="1962" y="1174"/>
                  <a:pt x="1962" y="1174"/>
                  <a:pt x="1962" y="1174"/>
                </a:cubicBezTo>
                <a:cubicBezTo>
                  <a:pt x="1964" y="1175"/>
                  <a:pt x="1964" y="1175"/>
                  <a:pt x="1964" y="1175"/>
                </a:cubicBezTo>
                <a:cubicBezTo>
                  <a:pt x="1964" y="1191"/>
                  <a:pt x="1964" y="1191"/>
                  <a:pt x="1964" y="1191"/>
                </a:cubicBezTo>
                <a:cubicBezTo>
                  <a:pt x="1962" y="1193"/>
                  <a:pt x="1962" y="1193"/>
                  <a:pt x="1962" y="1193"/>
                </a:cubicBezTo>
                <a:cubicBezTo>
                  <a:pt x="1962" y="1201"/>
                  <a:pt x="1962" y="1201"/>
                  <a:pt x="1962" y="1201"/>
                </a:cubicBezTo>
                <a:cubicBezTo>
                  <a:pt x="1960" y="1201"/>
                  <a:pt x="1960" y="1201"/>
                  <a:pt x="1960" y="1201"/>
                </a:cubicBezTo>
                <a:cubicBezTo>
                  <a:pt x="1960" y="1210"/>
                  <a:pt x="1960" y="1210"/>
                  <a:pt x="1960" y="1210"/>
                </a:cubicBezTo>
                <a:cubicBezTo>
                  <a:pt x="1959" y="1210"/>
                  <a:pt x="1959" y="1210"/>
                  <a:pt x="1959" y="1210"/>
                </a:cubicBezTo>
                <a:cubicBezTo>
                  <a:pt x="1958" y="1216"/>
                  <a:pt x="1958" y="1216"/>
                  <a:pt x="1958" y="1216"/>
                </a:cubicBezTo>
                <a:cubicBezTo>
                  <a:pt x="1962" y="1226"/>
                  <a:pt x="1962" y="1226"/>
                  <a:pt x="1962" y="1226"/>
                </a:cubicBezTo>
                <a:cubicBezTo>
                  <a:pt x="1959" y="1226"/>
                  <a:pt x="1959" y="1226"/>
                  <a:pt x="1959" y="1226"/>
                </a:cubicBezTo>
                <a:cubicBezTo>
                  <a:pt x="1959" y="1233"/>
                  <a:pt x="1959" y="1233"/>
                  <a:pt x="1959" y="1233"/>
                </a:cubicBezTo>
                <a:cubicBezTo>
                  <a:pt x="1958" y="1233"/>
                  <a:pt x="1958" y="1233"/>
                  <a:pt x="1958" y="1233"/>
                </a:cubicBezTo>
                <a:cubicBezTo>
                  <a:pt x="1958" y="1238"/>
                  <a:pt x="1958" y="1238"/>
                  <a:pt x="1958" y="1238"/>
                </a:cubicBezTo>
                <a:cubicBezTo>
                  <a:pt x="1958" y="1238"/>
                  <a:pt x="1958" y="1238"/>
                  <a:pt x="1958" y="1238"/>
                </a:cubicBezTo>
                <a:cubicBezTo>
                  <a:pt x="1959" y="1243"/>
                  <a:pt x="1959" y="1243"/>
                  <a:pt x="1959" y="1243"/>
                </a:cubicBezTo>
                <a:cubicBezTo>
                  <a:pt x="1960" y="1245"/>
                  <a:pt x="1959" y="1247"/>
                  <a:pt x="1958" y="1249"/>
                </a:cubicBezTo>
                <a:cubicBezTo>
                  <a:pt x="1958" y="1251"/>
                  <a:pt x="1958" y="1251"/>
                  <a:pt x="1958" y="1251"/>
                </a:cubicBezTo>
                <a:cubicBezTo>
                  <a:pt x="1962" y="1251"/>
                  <a:pt x="1962" y="1251"/>
                  <a:pt x="1962" y="1251"/>
                </a:cubicBezTo>
                <a:cubicBezTo>
                  <a:pt x="1958" y="1261"/>
                  <a:pt x="1958" y="1261"/>
                  <a:pt x="1958" y="1261"/>
                </a:cubicBezTo>
                <a:cubicBezTo>
                  <a:pt x="1959" y="1261"/>
                  <a:pt x="1959" y="1261"/>
                  <a:pt x="1959" y="1261"/>
                </a:cubicBezTo>
                <a:cubicBezTo>
                  <a:pt x="1959" y="1269"/>
                  <a:pt x="1959" y="1269"/>
                  <a:pt x="1959" y="1269"/>
                </a:cubicBezTo>
                <a:cubicBezTo>
                  <a:pt x="1960" y="1271"/>
                  <a:pt x="1960" y="1271"/>
                  <a:pt x="1960" y="1271"/>
                </a:cubicBezTo>
                <a:cubicBezTo>
                  <a:pt x="1961" y="1275"/>
                  <a:pt x="1960" y="1279"/>
                  <a:pt x="1959" y="1282"/>
                </a:cubicBezTo>
                <a:cubicBezTo>
                  <a:pt x="1960" y="1287"/>
                  <a:pt x="1960" y="1287"/>
                  <a:pt x="1960" y="1287"/>
                </a:cubicBezTo>
                <a:cubicBezTo>
                  <a:pt x="1961" y="1290"/>
                  <a:pt x="1960" y="1293"/>
                  <a:pt x="1959" y="1295"/>
                </a:cubicBezTo>
                <a:cubicBezTo>
                  <a:pt x="1959" y="1295"/>
                  <a:pt x="1959" y="1295"/>
                  <a:pt x="1959" y="1295"/>
                </a:cubicBezTo>
                <a:cubicBezTo>
                  <a:pt x="1960" y="1296"/>
                  <a:pt x="1960" y="1296"/>
                  <a:pt x="1960" y="1296"/>
                </a:cubicBezTo>
                <a:cubicBezTo>
                  <a:pt x="1960" y="1298"/>
                  <a:pt x="1960" y="1298"/>
                  <a:pt x="1960" y="1298"/>
                </a:cubicBezTo>
                <a:cubicBezTo>
                  <a:pt x="1967" y="1301"/>
                  <a:pt x="1967" y="1301"/>
                  <a:pt x="1967" y="1301"/>
                </a:cubicBezTo>
                <a:cubicBezTo>
                  <a:pt x="1963" y="1307"/>
                  <a:pt x="1963" y="1307"/>
                  <a:pt x="1963" y="1307"/>
                </a:cubicBezTo>
                <a:cubicBezTo>
                  <a:pt x="1962" y="1308"/>
                  <a:pt x="1961" y="1309"/>
                  <a:pt x="1961" y="1310"/>
                </a:cubicBezTo>
                <a:cubicBezTo>
                  <a:pt x="1963" y="1317"/>
                  <a:pt x="1963" y="1317"/>
                  <a:pt x="1963" y="1317"/>
                </a:cubicBezTo>
                <a:cubicBezTo>
                  <a:pt x="1959" y="1317"/>
                  <a:pt x="1959" y="1317"/>
                  <a:pt x="1959" y="1317"/>
                </a:cubicBezTo>
                <a:cubicBezTo>
                  <a:pt x="1959" y="1327"/>
                  <a:pt x="1959" y="1327"/>
                  <a:pt x="1959" y="1327"/>
                </a:cubicBezTo>
                <a:cubicBezTo>
                  <a:pt x="1958" y="1327"/>
                  <a:pt x="1958" y="1327"/>
                  <a:pt x="1958" y="1327"/>
                </a:cubicBezTo>
                <a:cubicBezTo>
                  <a:pt x="1957" y="1342"/>
                  <a:pt x="1957" y="1342"/>
                  <a:pt x="1957" y="1342"/>
                </a:cubicBezTo>
                <a:cubicBezTo>
                  <a:pt x="1958" y="1343"/>
                  <a:pt x="1958" y="1344"/>
                  <a:pt x="1958" y="1346"/>
                </a:cubicBezTo>
                <a:cubicBezTo>
                  <a:pt x="1958" y="1347"/>
                  <a:pt x="1958" y="1347"/>
                  <a:pt x="1958" y="1347"/>
                </a:cubicBezTo>
                <a:cubicBezTo>
                  <a:pt x="1958" y="1359"/>
                  <a:pt x="1958" y="1359"/>
                  <a:pt x="1958" y="1359"/>
                </a:cubicBezTo>
                <a:cubicBezTo>
                  <a:pt x="1952" y="1359"/>
                  <a:pt x="1952" y="1359"/>
                  <a:pt x="1952" y="1359"/>
                </a:cubicBezTo>
                <a:cubicBezTo>
                  <a:pt x="1952" y="1361"/>
                  <a:pt x="1952" y="1361"/>
                  <a:pt x="1952" y="1361"/>
                </a:cubicBezTo>
                <a:cubicBezTo>
                  <a:pt x="1945" y="1361"/>
                  <a:pt x="1945" y="1361"/>
                  <a:pt x="1945" y="1361"/>
                </a:cubicBezTo>
                <a:cubicBezTo>
                  <a:pt x="1943" y="1363"/>
                  <a:pt x="1943" y="1363"/>
                  <a:pt x="1943" y="1363"/>
                </a:cubicBezTo>
                <a:cubicBezTo>
                  <a:pt x="1927" y="1363"/>
                  <a:pt x="1927" y="1363"/>
                  <a:pt x="1927" y="1363"/>
                </a:cubicBezTo>
                <a:cubicBezTo>
                  <a:pt x="1926" y="1361"/>
                  <a:pt x="1926" y="1361"/>
                  <a:pt x="1926" y="1361"/>
                </a:cubicBezTo>
                <a:cubicBezTo>
                  <a:pt x="1921" y="1361"/>
                  <a:pt x="1921" y="1361"/>
                  <a:pt x="1921" y="1361"/>
                </a:cubicBezTo>
                <a:cubicBezTo>
                  <a:pt x="1921" y="1359"/>
                  <a:pt x="1921" y="1359"/>
                  <a:pt x="1921" y="1359"/>
                </a:cubicBezTo>
                <a:cubicBezTo>
                  <a:pt x="1921" y="1359"/>
                  <a:pt x="1921" y="1359"/>
                  <a:pt x="1921" y="1359"/>
                </a:cubicBezTo>
                <a:cubicBezTo>
                  <a:pt x="1921" y="1358"/>
                  <a:pt x="1920" y="1358"/>
                  <a:pt x="1920" y="1358"/>
                </a:cubicBezTo>
                <a:cubicBezTo>
                  <a:pt x="1920" y="1358"/>
                  <a:pt x="1919" y="1358"/>
                  <a:pt x="1919" y="1358"/>
                </a:cubicBezTo>
                <a:cubicBezTo>
                  <a:pt x="1918" y="1358"/>
                  <a:pt x="1917" y="1358"/>
                  <a:pt x="1916" y="1358"/>
                </a:cubicBezTo>
                <a:cubicBezTo>
                  <a:pt x="1912" y="1356"/>
                  <a:pt x="1912" y="1356"/>
                  <a:pt x="1912" y="1356"/>
                </a:cubicBezTo>
                <a:cubicBezTo>
                  <a:pt x="1912" y="1355"/>
                  <a:pt x="1912" y="1355"/>
                  <a:pt x="1912" y="1355"/>
                </a:cubicBezTo>
                <a:cubicBezTo>
                  <a:pt x="1909" y="1355"/>
                  <a:pt x="1909" y="1355"/>
                  <a:pt x="1909" y="1355"/>
                </a:cubicBezTo>
                <a:cubicBezTo>
                  <a:pt x="1907" y="1355"/>
                  <a:pt x="1907" y="1355"/>
                  <a:pt x="1907" y="1355"/>
                </a:cubicBezTo>
                <a:cubicBezTo>
                  <a:pt x="1907" y="1356"/>
                  <a:pt x="1907" y="1356"/>
                  <a:pt x="1907" y="1356"/>
                </a:cubicBezTo>
                <a:cubicBezTo>
                  <a:pt x="1901" y="1356"/>
                  <a:pt x="1901" y="1356"/>
                  <a:pt x="1901" y="1356"/>
                </a:cubicBezTo>
                <a:cubicBezTo>
                  <a:pt x="1901" y="1357"/>
                  <a:pt x="1901" y="1357"/>
                  <a:pt x="1901" y="1357"/>
                </a:cubicBezTo>
                <a:cubicBezTo>
                  <a:pt x="1896" y="1357"/>
                  <a:pt x="1896" y="1357"/>
                  <a:pt x="1896" y="1357"/>
                </a:cubicBezTo>
                <a:cubicBezTo>
                  <a:pt x="1896" y="1358"/>
                  <a:pt x="1896" y="1358"/>
                  <a:pt x="1896" y="1358"/>
                </a:cubicBezTo>
                <a:cubicBezTo>
                  <a:pt x="1890" y="1358"/>
                  <a:pt x="1890" y="1358"/>
                  <a:pt x="1890" y="1358"/>
                </a:cubicBezTo>
                <a:cubicBezTo>
                  <a:pt x="1887" y="1359"/>
                  <a:pt x="1887" y="1359"/>
                  <a:pt x="1887" y="1359"/>
                </a:cubicBezTo>
                <a:cubicBezTo>
                  <a:pt x="1885" y="1360"/>
                  <a:pt x="1883" y="1360"/>
                  <a:pt x="1882" y="1359"/>
                </a:cubicBezTo>
                <a:cubicBezTo>
                  <a:pt x="1880" y="1360"/>
                  <a:pt x="1879" y="1361"/>
                  <a:pt x="1878" y="1361"/>
                </a:cubicBezTo>
                <a:cubicBezTo>
                  <a:pt x="1872" y="1361"/>
                  <a:pt x="1872" y="1361"/>
                  <a:pt x="1872" y="1361"/>
                </a:cubicBezTo>
                <a:cubicBezTo>
                  <a:pt x="1872" y="1359"/>
                  <a:pt x="1872" y="1359"/>
                  <a:pt x="1872" y="1359"/>
                </a:cubicBezTo>
                <a:cubicBezTo>
                  <a:pt x="1869" y="1359"/>
                  <a:pt x="1869" y="1359"/>
                  <a:pt x="1869" y="1359"/>
                </a:cubicBezTo>
                <a:cubicBezTo>
                  <a:pt x="1869" y="1357"/>
                  <a:pt x="1869" y="1357"/>
                  <a:pt x="1869" y="1357"/>
                </a:cubicBezTo>
                <a:cubicBezTo>
                  <a:pt x="1865" y="1357"/>
                  <a:pt x="1865" y="1357"/>
                  <a:pt x="1865" y="1357"/>
                </a:cubicBezTo>
                <a:cubicBezTo>
                  <a:pt x="1856" y="1362"/>
                  <a:pt x="1856" y="1362"/>
                  <a:pt x="1856" y="1362"/>
                </a:cubicBezTo>
                <a:cubicBezTo>
                  <a:pt x="1856" y="1357"/>
                  <a:pt x="1856" y="1357"/>
                  <a:pt x="1856" y="1357"/>
                </a:cubicBezTo>
                <a:cubicBezTo>
                  <a:pt x="1843" y="1357"/>
                  <a:pt x="1843" y="1357"/>
                  <a:pt x="1843" y="1357"/>
                </a:cubicBezTo>
                <a:cubicBezTo>
                  <a:pt x="1843" y="1358"/>
                  <a:pt x="1843" y="1358"/>
                  <a:pt x="1843" y="1358"/>
                </a:cubicBezTo>
                <a:cubicBezTo>
                  <a:pt x="1830" y="1358"/>
                  <a:pt x="1830" y="1358"/>
                  <a:pt x="1830" y="1358"/>
                </a:cubicBezTo>
                <a:cubicBezTo>
                  <a:pt x="1830" y="1357"/>
                  <a:pt x="1830" y="1357"/>
                  <a:pt x="1830" y="1357"/>
                </a:cubicBezTo>
                <a:cubicBezTo>
                  <a:pt x="1825" y="1357"/>
                  <a:pt x="1825" y="1357"/>
                  <a:pt x="1825" y="1357"/>
                </a:cubicBezTo>
                <a:cubicBezTo>
                  <a:pt x="1825" y="1356"/>
                  <a:pt x="1825" y="1356"/>
                  <a:pt x="1825" y="1356"/>
                </a:cubicBezTo>
                <a:cubicBezTo>
                  <a:pt x="1822" y="1356"/>
                  <a:pt x="1822" y="1356"/>
                  <a:pt x="1822" y="1356"/>
                </a:cubicBezTo>
                <a:cubicBezTo>
                  <a:pt x="1822" y="1357"/>
                  <a:pt x="1822" y="1357"/>
                  <a:pt x="1822" y="1357"/>
                </a:cubicBezTo>
                <a:cubicBezTo>
                  <a:pt x="1817" y="1358"/>
                  <a:pt x="1817" y="1358"/>
                  <a:pt x="1817" y="1358"/>
                </a:cubicBezTo>
                <a:cubicBezTo>
                  <a:pt x="1814" y="1359"/>
                  <a:pt x="1811" y="1358"/>
                  <a:pt x="1810" y="1357"/>
                </a:cubicBezTo>
                <a:cubicBezTo>
                  <a:pt x="1809" y="1358"/>
                  <a:pt x="1808" y="1358"/>
                  <a:pt x="1807" y="1358"/>
                </a:cubicBezTo>
                <a:cubicBezTo>
                  <a:pt x="1807" y="1362"/>
                  <a:pt x="1807" y="1362"/>
                  <a:pt x="1807" y="1362"/>
                </a:cubicBezTo>
                <a:cubicBezTo>
                  <a:pt x="1800" y="1359"/>
                  <a:pt x="1800" y="1359"/>
                  <a:pt x="1800" y="1359"/>
                </a:cubicBezTo>
                <a:cubicBezTo>
                  <a:pt x="1780" y="1359"/>
                  <a:pt x="1780" y="1359"/>
                  <a:pt x="1780" y="1359"/>
                </a:cubicBezTo>
                <a:cubicBezTo>
                  <a:pt x="1780" y="1358"/>
                  <a:pt x="1780" y="1358"/>
                  <a:pt x="1780" y="1358"/>
                </a:cubicBezTo>
                <a:cubicBezTo>
                  <a:pt x="1777" y="1358"/>
                  <a:pt x="1777" y="1358"/>
                  <a:pt x="1777" y="1358"/>
                </a:cubicBezTo>
                <a:cubicBezTo>
                  <a:pt x="1777" y="1357"/>
                  <a:pt x="1777" y="1357"/>
                  <a:pt x="1777" y="1357"/>
                </a:cubicBezTo>
                <a:cubicBezTo>
                  <a:pt x="1776" y="1357"/>
                  <a:pt x="1776" y="1357"/>
                  <a:pt x="1775" y="1357"/>
                </a:cubicBezTo>
                <a:cubicBezTo>
                  <a:pt x="1775" y="1357"/>
                  <a:pt x="1775" y="1357"/>
                  <a:pt x="1774" y="1357"/>
                </a:cubicBezTo>
                <a:cubicBezTo>
                  <a:pt x="1774" y="1358"/>
                  <a:pt x="1774" y="1358"/>
                  <a:pt x="1774" y="1358"/>
                </a:cubicBezTo>
                <a:cubicBezTo>
                  <a:pt x="1740" y="1360"/>
                  <a:pt x="1740" y="1360"/>
                  <a:pt x="1740" y="1360"/>
                </a:cubicBezTo>
                <a:cubicBezTo>
                  <a:pt x="1740" y="1359"/>
                  <a:pt x="1740" y="1359"/>
                  <a:pt x="1740" y="1359"/>
                </a:cubicBezTo>
                <a:cubicBezTo>
                  <a:pt x="1740" y="1359"/>
                  <a:pt x="1740" y="1359"/>
                  <a:pt x="1740" y="1359"/>
                </a:cubicBezTo>
                <a:cubicBezTo>
                  <a:pt x="1740" y="1361"/>
                  <a:pt x="1740" y="1361"/>
                  <a:pt x="1740" y="1361"/>
                </a:cubicBezTo>
                <a:cubicBezTo>
                  <a:pt x="1720" y="1361"/>
                  <a:pt x="1720" y="1361"/>
                  <a:pt x="1720" y="1361"/>
                </a:cubicBezTo>
                <a:cubicBezTo>
                  <a:pt x="1720" y="1359"/>
                  <a:pt x="1720" y="1359"/>
                  <a:pt x="1720" y="1359"/>
                </a:cubicBezTo>
                <a:cubicBezTo>
                  <a:pt x="1718" y="1359"/>
                  <a:pt x="1718" y="1359"/>
                  <a:pt x="1718" y="1359"/>
                </a:cubicBezTo>
                <a:cubicBezTo>
                  <a:pt x="1718" y="1361"/>
                  <a:pt x="1718" y="1361"/>
                  <a:pt x="1718" y="1361"/>
                </a:cubicBezTo>
                <a:cubicBezTo>
                  <a:pt x="1705" y="1361"/>
                  <a:pt x="1705" y="1361"/>
                  <a:pt x="1705" y="1361"/>
                </a:cubicBezTo>
                <a:cubicBezTo>
                  <a:pt x="1705" y="1359"/>
                  <a:pt x="1705" y="1359"/>
                  <a:pt x="1705" y="1359"/>
                </a:cubicBezTo>
                <a:cubicBezTo>
                  <a:pt x="1698" y="1359"/>
                  <a:pt x="1698" y="1359"/>
                  <a:pt x="1698" y="1359"/>
                </a:cubicBezTo>
                <a:cubicBezTo>
                  <a:pt x="1698" y="1358"/>
                  <a:pt x="1698" y="1358"/>
                  <a:pt x="1698" y="1358"/>
                </a:cubicBezTo>
                <a:cubicBezTo>
                  <a:pt x="1695" y="1358"/>
                  <a:pt x="1695" y="1358"/>
                  <a:pt x="1695" y="1358"/>
                </a:cubicBezTo>
                <a:cubicBezTo>
                  <a:pt x="1695" y="1357"/>
                  <a:pt x="1695" y="1357"/>
                  <a:pt x="1695" y="1357"/>
                </a:cubicBezTo>
                <a:cubicBezTo>
                  <a:pt x="1673" y="1358"/>
                  <a:pt x="1673" y="1358"/>
                  <a:pt x="1673" y="1358"/>
                </a:cubicBezTo>
                <a:cubicBezTo>
                  <a:pt x="1672" y="1356"/>
                  <a:pt x="1672" y="1356"/>
                  <a:pt x="1672" y="1356"/>
                </a:cubicBezTo>
                <a:cubicBezTo>
                  <a:pt x="1659" y="1359"/>
                  <a:pt x="1659" y="1359"/>
                  <a:pt x="1659" y="1359"/>
                </a:cubicBezTo>
                <a:cubicBezTo>
                  <a:pt x="1656" y="1354"/>
                  <a:pt x="1656" y="1354"/>
                  <a:pt x="1656" y="1354"/>
                </a:cubicBezTo>
                <a:cubicBezTo>
                  <a:pt x="1655" y="1354"/>
                  <a:pt x="1654" y="1354"/>
                  <a:pt x="1652" y="1354"/>
                </a:cubicBezTo>
                <a:cubicBezTo>
                  <a:pt x="1650" y="1354"/>
                  <a:pt x="1649" y="1354"/>
                  <a:pt x="1648" y="1354"/>
                </a:cubicBezTo>
                <a:cubicBezTo>
                  <a:pt x="1648" y="1356"/>
                  <a:pt x="1648" y="1356"/>
                  <a:pt x="1648" y="1356"/>
                </a:cubicBezTo>
                <a:cubicBezTo>
                  <a:pt x="1644" y="1356"/>
                  <a:pt x="1644" y="1356"/>
                  <a:pt x="1644" y="1356"/>
                </a:cubicBezTo>
                <a:cubicBezTo>
                  <a:pt x="1644" y="1357"/>
                  <a:pt x="1644" y="1357"/>
                  <a:pt x="1644" y="1357"/>
                </a:cubicBezTo>
                <a:cubicBezTo>
                  <a:pt x="1634" y="1357"/>
                  <a:pt x="1634" y="1357"/>
                  <a:pt x="1634" y="1357"/>
                </a:cubicBezTo>
                <a:cubicBezTo>
                  <a:pt x="1634" y="1358"/>
                  <a:pt x="1634" y="1358"/>
                  <a:pt x="1634" y="1358"/>
                </a:cubicBezTo>
                <a:cubicBezTo>
                  <a:pt x="1632" y="1359"/>
                  <a:pt x="1632" y="1359"/>
                  <a:pt x="1632" y="1359"/>
                </a:cubicBezTo>
                <a:cubicBezTo>
                  <a:pt x="1632" y="1360"/>
                  <a:pt x="1632" y="1360"/>
                  <a:pt x="1632" y="1360"/>
                </a:cubicBezTo>
                <a:cubicBezTo>
                  <a:pt x="1628" y="1361"/>
                  <a:pt x="1628" y="1361"/>
                  <a:pt x="1628" y="1361"/>
                </a:cubicBezTo>
                <a:cubicBezTo>
                  <a:pt x="1627" y="1362"/>
                  <a:pt x="1625" y="1362"/>
                  <a:pt x="1623" y="1362"/>
                </a:cubicBezTo>
                <a:cubicBezTo>
                  <a:pt x="1619" y="1362"/>
                  <a:pt x="1615" y="1360"/>
                  <a:pt x="1613" y="1359"/>
                </a:cubicBezTo>
                <a:cubicBezTo>
                  <a:pt x="1612" y="1359"/>
                  <a:pt x="1612" y="1359"/>
                  <a:pt x="1612" y="1359"/>
                </a:cubicBezTo>
                <a:cubicBezTo>
                  <a:pt x="1607" y="1358"/>
                  <a:pt x="1607" y="1358"/>
                  <a:pt x="1607" y="1358"/>
                </a:cubicBezTo>
                <a:cubicBezTo>
                  <a:pt x="1606" y="1359"/>
                  <a:pt x="1604" y="1359"/>
                  <a:pt x="1603" y="1359"/>
                </a:cubicBezTo>
                <a:cubicBezTo>
                  <a:pt x="1603" y="1359"/>
                  <a:pt x="1602" y="1359"/>
                  <a:pt x="1602" y="1359"/>
                </a:cubicBezTo>
                <a:cubicBezTo>
                  <a:pt x="1597" y="1358"/>
                  <a:pt x="1597" y="1358"/>
                  <a:pt x="1597" y="1358"/>
                </a:cubicBezTo>
                <a:cubicBezTo>
                  <a:pt x="1597" y="1358"/>
                  <a:pt x="1597" y="1358"/>
                  <a:pt x="1597" y="1358"/>
                </a:cubicBezTo>
                <a:cubicBezTo>
                  <a:pt x="1589" y="1358"/>
                  <a:pt x="1589" y="1358"/>
                  <a:pt x="1589" y="1358"/>
                </a:cubicBezTo>
                <a:cubicBezTo>
                  <a:pt x="1589" y="1358"/>
                  <a:pt x="1589" y="1358"/>
                  <a:pt x="1589" y="1358"/>
                </a:cubicBezTo>
                <a:cubicBezTo>
                  <a:pt x="1561" y="1361"/>
                  <a:pt x="1561" y="1361"/>
                  <a:pt x="1561" y="1361"/>
                </a:cubicBezTo>
                <a:cubicBezTo>
                  <a:pt x="1561" y="1358"/>
                  <a:pt x="1561" y="1358"/>
                  <a:pt x="1561" y="1358"/>
                </a:cubicBezTo>
                <a:cubicBezTo>
                  <a:pt x="1550" y="1362"/>
                  <a:pt x="1550" y="1362"/>
                  <a:pt x="1550" y="1362"/>
                </a:cubicBezTo>
                <a:cubicBezTo>
                  <a:pt x="1550" y="1358"/>
                  <a:pt x="1550" y="1358"/>
                  <a:pt x="1550" y="1358"/>
                </a:cubicBezTo>
                <a:cubicBezTo>
                  <a:pt x="1547" y="1358"/>
                  <a:pt x="1547" y="1358"/>
                  <a:pt x="1547" y="1358"/>
                </a:cubicBezTo>
                <a:cubicBezTo>
                  <a:pt x="1547" y="1357"/>
                  <a:pt x="1547" y="1357"/>
                  <a:pt x="1547" y="1357"/>
                </a:cubicBezTo>
                <a:cubicBezTo>
                  <a:pt x="1545" y="1357"/>
                  <a:pt x="1545" y="1357"/>
                  <a:pt x="1545" y="1357"/>
                </a:cubicBezTo>
                <a:cubicBezTo>
                  <a:pt x="1533" y="1357"/>
                  <a:pt x="1528" y="1358"/>
                  <a:pt x="1520" y="1361"/>
                </a:cubicBezTo>
                <a:cubicBezTo>
                  <a:pt x="1515" y="1363"/>
                  <a:pt x="1515" y="1363"/>
                  <a:pt x="1515" y="1363"/>
                </a:cubicBezTo>
                <a:cubicBezTo>
                  <a:pt x="1513" y="1359"/>
                  <a:pt x="1513" y="1359"/>
                  <a:pt x="1513" y="1359"/>
                </a:cubicBezTo>
                <a:cubicBezTo>
                  <a:pt x="1512" y="1359"/>
                  <a:pt x="1512" y="1359"/>
                  <a:pt x="1512" y="1359"/>
                </a:cubicBezTo>
                <a:cubicBezTo>
                  <a:pt x="1511" y="1359"/>
                  <a:pt x="1510" y="1359"/>
                  <a:pt x="1509" y="1359"/>
                </a:cubicBezTo>
                <a:cubicBezTo>
                  <a:pt x="1508" y="1360"/>
                  <a:pt x="1506" y="1360"/>
                  <a:pt x="1505" y="1360"/>
                </a:cubicBezTo>
                <a:cubicBezTo>
                  <a:pt x="1499" y="1360"/>
                  <a:pt x="1496" y="1358"/>
                  <a:pt x="1493" y="1355"/>
                </a:cubicBezTo>
                <a:cubicBezTo>
                  <a:pt x="1491" y="1355"/>
                  <a:pt x="1491" y="1355"/>
                  <a:pt x="1491" y="1355"/>
                </a:cubicBezTo>
                <a:cubicBezTo>
                  <a:pt x="1491" y="1356"/>
                  <a:pt x="1491" y="1356"/>
                  <a:pt x="1491" y="1356"/>
                </a:cubicBezTo>
                <a:cubicBezTo>
                  <a:pt x="1481" y="1356"/>
                  <a:pt x="1481" y="1356"/>
                  <a:pt x="1481" y="1356"/>
                </a:cubicBezTo>
                <a:cubicBezTo>
                  <a:pt x="1481" y="1357"/>
                  <a:pt x="1481" y="1357"/>
                  <a:pt x="1481" y="1357"/>
                </a:cubicBezTo>
                <a:cubicBezTo>
                  <a:pt x="1476" y="1357"/>
                  <a:pt x="1476" y="1357"/>
                  <a:pt x="1476" y="1357"/>
                </a:cubicBezTo>
                <a:cubicBezTo>
                  <a:pt x="1476" y="1359"/>
                  <a:pt x="1476" y="1359"/>
                  <a:pt x="1476" y="1359"/>
                </a:cubicBezTo>
                <a:cubicBezTo>
                  <a:pt x="1469" y="1358"/>
                  <a:pt x="1469" y="1358"/>
                  <a:pt x="1469" y="1358"/>
                </a:cubicBezTo>
                <a:cubicBezTo>
                  <a:pt x="1469" y="1358"/>
                  <a:pt x="1469" y="1358"/>
                  <a:pt x="1469" y="1358"/>
                </a:cubicBezTo>
                <a:cubicBezTo>
                  <a:pt x="1455" y="1358"/>
                  <a:pt x="1455" y="1358"/>
                  <a:pt x="1455" y="1358"/>
                </a:cubicBezTo>
                <a:cubicBezTo>
                  <a:pt x="1451" y="1359"/>
                  <a:pt x="1451" y="1359"/>
                  <a:pt x="1451" y="1359"/>
                </a:cubicBezTo>
                <a:cubicBezTo>
                  <a:pt x="1447" y="1360"/>
                  <a:pt x="1442" y="1359"/>
                  <a:pt x="1439" y="1358"/>
                </a:cubicBezTo>
                <a:cubicBezTo>
                  <a:pt x="1438" y="1358"/>
                  <a:pt x="1438" y="1358"/>
                  <a:pt x="1437" y="1358"/>
                </a:cubicBezTo>
                <a:cubicBezTo>
                  <a:pt x="1424" y="1360"/>
                  <a:pt x="1424" y="1360"/>
                  <a:pt x="1424" y="1360"/>
                </a:cubicBezTo>
                <a:cubicBezTo>
                  <a:pt x="1424" y="1358"/>
                  <a:pt x="1424" y="1358"/>
                  <a:pt x="1424" y="1358"/>
                </a:cubicBezTo>
                <a:cubicBezTo>
                  <a:pt x="1420" y="1358"/>
                  <a:pt x="1420" y="1358"/>
                  <a:pt x="1420" y="1358"/>
                </a:cubicBezTo>
                <a:cubicBezTo>
                  <a:pt x="1420" y="1357"/>
                  <a:pt x="1420" y="1357"/>
                  <a:pt x="1420" y="1357"/>
                </a:cubicBezTo>
                <a:cubicBezTo>
                  <a:pt x="1416" y="1357"/>
                  <a:pt x="1416" y="1357"/>
                  <a:pt x="1416" y="1357"/>
                </a:cubicBezTo>
                <a:cubicBezTo>
                  <a:pt x="1416" y="1357"/>
                  <a:pt x="1416" y="1357"/>
                  <a:pt x="1416" y="1357"/>
                </a:cubicBezTo>
                <a:cubicBezTo>
                  <a:pt x="1404" y="1356"/>
                  <a:pt x="1404" y="1356"/>
                  <a:pt x="1404" y="1356"/>
                </a:cubicBezTo>
                <a:cubicBezTo>
                  <a:pt x="1383" y="1359"/>
                  <a:pt x="1383" y="1359"/>
                  <a:pt x="1383" y="1359"/>
                </a:cubicBezTo>
                <a:cubicBezTo>
                  <a:pt x="1378" y="1360"/>
                  <a:pt x="1378" y="1360"/>
                  <a:pt x="1378" y="1360"/>
                </a:cubicBezTo>
                <a:cubicBezTo>
                  <a:pt x="1378" y="1357"/>
                  <a:pt x="1378" y="1357"/>
                  <a:pt x="1378" y="1357"/>
                </a:cubicBezTo>
                <a:cubicBezTo>
                  <a:pt x="1376" y="1357"/>
                  <a:pt x="1374" y="1357"/>
                  <a:pt x="1372" y="1357"/>
                </a:cubicBezTo>
                <a:cubicBezTo>
                  <a:pt x="1371" y="1357"/>
                  <a:pt x="1370" y="1357"/>
                  <a:pt x="1369" y="1357"/>
                </a:cubicBezTo>
                <a:cubicBezTo>
                  <a:pt x="1368" y="1357"/>
                  <a:pt x="1367" y="1357"/>
                  <a:pt x="1367" y="1357"/>
                </a:cubicBezTo>
                <a:cubicBezTo>
                  <a:pt x="1366" y="1358"/>
                  <a:pt x="1366" y="1358"/>
                  <a:pt x="1366" y="1358"/>
                </a:cubicBezTo>
                <a:cubicBezTo>
                  <a:pt x="1360" y="1358"/>
                  <a:pt x="1360" y="1358"/>
                  <a:pt x="1360" y="1358"/>
                </a:cubicBezTo>
                <a:cubicBezTo>
                  <a:pt x="1358" y="1355"/>
                  <a:pt x="1358" y="1355"/>
                  <a:pt x="1358" y="1355"/>
                </a:cubicBezTo>
                <a:cubicBezTo>
                  <a:pt x="1355" y="1356"/>
                  <a:pt x="1355" y="1356"/>
                  <a:pt x="1355" y="1356"/>
                </a:cubicBezTo>
                <a:cubicBezTo>
                  <a:pt x="1353" y="1356"/>
                  <a:pt x="1352" y="1356"/>
                  <a:pt x="1350" y="1355"/>
                </a:cubicBezTo>
                <a:cubicBezTo>
                  <a:pt x="1330" y="1359"/>
                  <a:pt x="1330" y="1359"/>
                  <a:pt x="1330" y="1359"/>
                </a:cubicBezTo>
                <a:cubicBezTo>
                  <a:pt x="1330" y="1364"/>
                  <a:pt x="1330" y="1364"/>
                  <a:pt x="1330" y="1364"/>
                </a:cubicBezTo>
                <a:cubicBezTo>
                  <a:pt x="1316" y="1359"/>
                  <a:pt x="1316" y="1359"/>
                  <a:pt x="1316" y="1359"/>
                </a:cubicBezTo>
                <a:cubicBezTo>
                  <a:pt x="1299" y="1359"/>
                  <a:pt x="1299" y="1359"/>
                  <a:pt x="1299" y="1359"/>
                </a:cubicBezTo>
                <a:cubicBezTo>
                  <a:pt x="1296" y="1359"/>
                  <a:pt x="1294" y="1359"/>
                  <a:pt x="1290" y="1359"/>
                </a:cubicBezTo>
                <a:cubicBezTo>
                  <a:pt x="1288" y="1359"/>
                  <a:pt x="1287" y="1359"/>
                  <a:pt x="1285" y="1359"/>
                </a:cubicBezTo>
                <a:cubicBezTo>
                  <a:pt x="1283" y="1359"/>
                  <a:pt x="1280" y="1359"/>
                  <a:pt x="1278" y="1359"/>
                </a:cubicBezTo>
                <a:cubicBezTo>
                  <a:pt x="1278" y="1362"/>
                  <a:pt x="1278" y="1362"/>
                  <a:pt x="1278" y="1362"/>
                </a:cubicBezTo>
                <a:cubicBezTo>
                  <a:pt x="1271" y="1360"/>
                  <a:pt x="1271" y="1360"/>
                  <a:pt x="1271" y="1360"/>
                </a:cubicBezTo>
                <a:cubicBezTo>
                  <a:pt x="1270" y="1360"/>
                  <a:pt x="1269" y="1360"/>
                  <a:pt x="1268" y="1360"/>
                </a:cubicBezTo>
                <a:cubicBezTo>
                  <a:pt x="1267" y="1359"/>
                  <a:pt x="1267" y="1359"/>
                  <a:pt x="1266" y="1359"/>
                </a:cubicBezTo>
                <a:cubicBezTo>
                  <a:pt x="1264" y="1361"/>
                  <a:pt x="1263" y="1361"/>
                  <a:pt x="1262" y="1361"/>
                </a:cubicBezTo>
                <a:cubicBezTo>
                  <a:pt x="1261" y="1361"/>
                  <a:pt x="1260" y="1361"/>
                  <a:pt x="1259" y="1360"/>
                </a:cubicBezTo>
                <a:cubicBezTo>
                  <a:pt x="1257" y="1359"/>
                  <a:pt x="1257" y="1359"/>
                  <a:pt x="1257" y="1359"/>
                </a:cubicBezTo>
                <a:cubicBezTo>
                  <a:pt x="1256" y="1358"/>
                  <a:pt x="1256" y="1358"/>
                  <a:pt x="1256" y="1358"/>
                </a:cubicBezTo>
                <a:cubicBezTo>
                  <a:pt x="1251" y="1358"/>
                  <a:pt x="1251" y="1358"/>
                  <a:pt x="1251" y="1358"/>
                </a:cubicBezTo>
                <a:cubicBezTo>
                  <a:pt x="1251" y="1357"/>
                  <a:pt x="1251" y="1357"/>
                  <a:pt x="1251" y="1357"/>
                </a:cubicBezTo>
                <a:cubicBezTo>
                  <a:pt x="1246" y="1357"/>
                  <a:pt x="1246" y="1357"/>
                  <a:pt x="1246" y="1357"/>
                </a:cubicBezTo>
                <a:cubicBezTo>
                  <a:pt x="1246" y="1358"/>
                  <a:pt x="1246" y="1358"/>
                  <a:pt x="1246" y="1358"/>
                </a:cubicBezTo>
                <a:cubicBezTo>
                  <a:pt x="1240" y="1358"/>
                  <a:pt x="1240" y="1358"/>
                  <a:pt x="1240" y="1358"/>
                </a:cubicBezTo>
                <a:cubicBezTo>
                  <a:pt x="1240" y="1359"/>
                  <a:pt x="1240" y="1359"/>
                  <a:pt x="1240" y="1359"/>
                </a:cubicBezTo>
                <a:cubicBezTo>
                  <a:pt x="1234" y="1359"/>
                  <a:pt x="1234" y="1359"/>
                  <a:pt x="1234" y="1359"/>
                </a:cubicBezTo>
                <a:cubicBezTo>
                  <a:pt x="1229" y="1360"/>
                  <a:pt x="1229" y="1360"/>
                  <a:pt x="1229" y="1360"/>
                </a:cubicBezTo>
                <a:cubicBezTo>
                  <a:pt x="1229" y="1360"/>
                  <a:pt x="1229" y="1360"/>
                  <a:pt x="1229" y="1360"/>
                </a:cubicBezTo>
                <a:cubicBezTo>
                  <a:pt x="1229" y="1361"/>
                  <a:pt x="1229" y="1361"/>
                  <a:pt x="1229" y="1361"/>
                </a:cubicBezTo>
                <a:cubicBezTo>
                  <a:pt x="1229" y="1361"/>
                  <a:pt x="1229" y="1361"/>
                  <a:pt x="1229" y="1361"/>
                </a:cubicBezTo>
                <a:cubicBezTo>
                  <a:pt x="1227" y="1361"/>
                  <a:pt x="1226" y="1361"/>
                  <a:pt x="1225" y="1361"/>
                </a:cubicBezTo>
                <a:cubicBezTo>
                  <a:pt x="1224" y="1361"/>
                  <a:pt x="1224" y="1361"/>
                  <a:pt x="1224" y="1361"/>
                </a:cubicBezTo>
                <a:cubicBezTo>
                  <a:pt x="1224" y="1362"/>
                  <a:pt x="1224" y="1362"/>
                  <a:pt x="1224" y="1362"/>
                </a:cubicBezTo>
                <a:cubicBezTo>
                  <a:pt x="1211" y="1362"/>
                  <a:pt x="1211" y="1362"/>
                  <a:pt x="1211" y="1362"/>
                </a:cubicBezTo>
                <a:cubicBezTo>
                  <a:pt x="1211" y="1361"/>
                  <a:pt x="1211" y="1361"/>
                  <a:pt x="1211" y="1361"/>
                </a:cubicBezTo>
                <a:cubicBezTo>
                  <a:pt x="1207" y="1361"/>
                  <a:pt x="1207" y="1361"/>
                  <a:pt x="1207" y="1361"/>
                </a:cubicBezTo>
                <a:cubicBezTo>
                  <a:pt x="1207" y="1359"/>
                  <a:pt x="1207" y="1359"/>
                  <a:pt x="1207" y="1359"/>
                </a:cubicBezTo>
                <a:cubicBezTo>
                  <a:pt x="1204" y="1359"/>
                  <a:pt x="1204" y="1359"/>
                  <a:pt x="1204" y="1359"/>
                </a:cubicBezTo>
                <a:cubicBezTo>
                  <a:pt x="1199" y="1360"/>
                  <a:pt x="1194" y="1360"/>
                  <a:pt x="1190" y="1359"/>
                </a:cubicBezTo>
                <a:cubicBezTo>
                  <a:pt x="1188" y="1358"/>
                  <a:pt x="1188" y="1358"/>
                  <a:pt x="1188" y="1358"/>
                </a:cubicBezTo>
                <a:cubicBezTo>
                  <a:pt x="1188" y="1357"/>
                  <a:pt x="1188" y="1357"/>
                  <a:pt x="1188" y="1357"/>
                </a:cubicBezTo>
                <a:cubicBezTo>
                  <a:pt x="1172" y="1357"/>
                  <a:pt x="1172" y="1357"/>
                  <a:pt x="1172" y="1357"/>
                </a:cubicBezTo>
                <a:cubicBezTo>
                  <a:pt x="1172" y="1357"/>
                  <a:pt x="1172" y="1357"/>
                  <a:pt x="1171" y="1357"/>
                </a:cubicBezTo>
                <a:cubicBezTo>
                  <a:pt x="1167" y="1359"/>
                  <a:pt x="1163" y="1360"/>
                  <a:pt x="1160" y="1359"/>
                </a:cubicBezTo>
                <a:cubicBezTo>
                  <a:pt x="1156" y="1358"/>
                  <a:pt x="1156" y="1358"/>
                  <a:pt x="1156" y="1358"/>
                </a:cubicBezTo>
                <a:cubicBezTo>
                  <a:pt x="1151" y="1358"/>
                  <a:pt x="1151" y="1358"/>
                  <a:pt x="1151" y="1358"/>
                </a:cubicBezTo>
                <a:cubicBezTo>
                  <a:pt x="1151" y="1357"/>
                  <a:pt x="1151" y="1357"/>
                  <a:pt x="1151" y="1357"/>
                </a:cubicBezTo>
                <a:cubicBezTo>
                  <a:pt x="1140" y="1357"/>
                  <a:pt x="1140" y="1357"/>
                  <a:pt x="1140" y="1357"/>
                </a:cubicBezTo>
                <a:cubicBezTo>
                  <a:pt x="1140" y="1358"/>
                  <a:pt x="1140" y="1358"/>
                  <a:pt x="1140" y="1358"/>
                </a:cubicBezTo>
                <a:cubicBezTo>
                  <a:pt x="1127" y="1358"/>
                  <a:pt x="1127" y="1358"/>
                  <a:pt x="1127" y="1358"/>
                </a:cubicBezTo>
                <a:cubicBezTo>
                  <a:pt x="1127" y="1357"/>
                  <a:pt x="1127" y="1357"/>
                  <a:pt x="1127" y="1357"/>
                </a:cubicBezTo>
                <a:cubicBezTo>
                  <a:pt x="1124" y="1357"/>
                  <a:pt x="1124" y="1357"/>
                  <a:pt x="1124" y="1357"/>
                </a:cubicBezTo>
                <a:cubicBezTo>
                  <a:pt x="1124" y="1357"/>
                  <a:pt x="1124" y="1357"/>
                  <a:pt x="1124" y="1357"/>
                </a:cubicBezTo>
                <a:cubicBezTo>
                  <a:pt x="1114" y="1357"/>
                  <a:pt x="1114" y="1357"/>
                  <a:pt x="1114" y="1357"/>
                </a:cubicBezTo>
                <a:cubicBezTo>
                  <a:pt x="1114" y="1358"/>
                  <a:pt x="1114" y="1358"/>
                  <a:pt x="1114" y="1358"/>
                </a:cubicBezTo>
                <a:cubicBezTo>
                  <a:pt x="1103" y="1358"/>
                  <a:pt x="1103" y="1358"/>
                  <a:pt x="1103" y="1358"/>
                </a:cubicBezTo>
                <a:cubicBezTo>
                  <a:pt x="1103" y="1359"/>
                  <a:pt x="1103" y="1359"/>
                  <a:pt x="1103" y="1359"/>
                </a:cubicBezTo>
                <a:cubicBezTo>
                  <a:pt x="1083" y="1361"/>
                  <a:pt x="1083" y="1361"/>
                  <a:pt x="1083" y="1361"/>
                </a:cubicBezTo>
                <a:cubicBezTo>
                  <a:pt x="1081" y="1357"/>
                  <a:pt x="1081" y="1357"/>
                  <a:pt x="1081" y="1357"/>
                </a:cubicBezTo>
                <a:cubicBezTo>
                  <a:pt x="1080" y="1356"/>
                  <a:pt x="1078" y="1356"/>
                  <a:pt x="1074" y="1356"/>
                </a:cubicBezTo>
                <a:cubicBezTo>
                  <a:pt x="1074" y="1356"/>
                  <a:pt x="1073" y="1356"/>
                  <a:pt x="1072" y="1356"/>
                </a:cubicBezTo>
                <a:cubicBezTo>
                  <a:pt x="1072" y="1358"/>
                  <a:pt x="1072" y="1358"/>
                  <a:pt x="1072" y="1358"/>
                </a:cubicBezTo>
                <a:cubicBezTo>
                  <a:pt x="1059" y="1358"/>
                  <a:pt x="1059" y="1358"/>
                  <a:pt x="1059" y="1358"/>
                </a:cubicBezTo>
                <a:cubicBezTo>
                  <a:pt x="1059" y="1357"/>
                  <a:pt x="1059" y="1357"/>
                  <a:pt x="1059" y="1357"/>
                </a:cubicBezTo>
                <a:cubicBezTo>
                  <a:pt x="1055" y="1357"/>
                  <a:pt x="1055" y="1357"/>
                  <a:pt x="1055" y="1357"/>
                </a:cubicBezTo>
                <a:cubicBezTo>
                  <a:pt x="1032" y="1360"/>
                  <a:pt x="1032" y="1360"/>
                  <a:pt x="1032" y="1360"/>
                </a:cubicBezTo>
                <a:cubicBezTo>
                  <a:pt x="1032" y="1358"/>
                  <a:pt x="1032" y="1358"/>
                  <a:pt x="1032" y="1358"/>
                </a:cubicBezTo>
                <a:cubicBezTo>
                  <a:pt x="1030" y="1358"/>
                  <a:pt x="1030" y="1358"/>
                  <a:pt x="1030" y="1358"/>
                </a:cubicBezTo>
                <a:cubicBezTo>
                  <a:pt x="1024" y="1359"/>
                  <a:pt x="1024" y="1359"/>
                  <a:pt x="1024" y="1359"/>
                </a:cubicBezTo>
                <a:cubicBezTo>
                  <a:pt x="1024" y="1358"/>
                  <a:pt x="1024" y="1358"/>
                  <a:pt x="1024" y="1358"/>
                </a:cubicBezTo>
                <a:cubicBezTo>
                  <a:pt x="1019" y="1359"/>
                  <a:pt x="1019" y="1359"/>
                  <a:pt x="1019" y="1359"/>
                </a:cubicBezTo>
                <a:cubicBezTo>
                  <a:pt x="1019" y="1363"/>
                  <a:pt x="1019" y="1363"/>
                  <a:pt x="1019" y="1363"/>
                </a:cubicBezTo>
                <a:cubicBezTo>
                  <a:pt x="1012" y="1361"/>
                  <a:pt x="1012" y="1361"/>
                  <a:pt x="1012" y="1361"/>
                </a:cubicBezTo>
                <a:cubicBezTo>
                  <a:pt x="987" y="1360"/>
                  <a:pt x="987" y="1360"/>
                  <a:pt x="987" y="1360"/>
                </a:cubicBezTo>
                <a:cubicBezTo>
                  <a:pt x="984" y="1361"/>
                  <a:pt x="984" y="1361"/>
                  <a:pt x="984" y="1361"/>
                </a:cubicBezTo>
                <a:cubicBezTo>
                  <a:pt x="981" y="1363"/>
                  <a:pt x="981" y="1363"/>
                  <a:pt x="981" y="1363"/>
                </a:cubicBezTo>
                <a:cubicBezTo>
                  <a:pt x="981" y="1363"/>
                  <a:pt x="981" y="1363"/>
                  <a:pt x="981" y="1363"/>
                </a:cubicBezTo>
                <a:cubicBezTo>
                  <a:pt x="981" y="1363"/>
                  <a:pt x="981" y="1363"/>
                  <a:pt x="981" y="1363"/>
                </a:cubicBezTo>
                <a:cubicBezTo>
                  <a:pt x="977" y="1364"/>
                  <a:pt x="977" y="1364"/>
                  <a:pt x="977" y="1364"/>
                </a:cubicBezTo>
                <a:cubicBezTo>
                  <a:pt x="977" y="1362"/>
                  <a:pt x="977" y="1362"/>
                  <a:pt x="977" y="1362"/>
                </a:cubicBezTo>
                <a:cubicBezTo>
                  <a:pt x="977" y="1362"/>
                  <a:pt x="977" y="1362"/>
                  <a:pt x="977" y="1362"/>
                </a:cubicBezTo>
                <a:cubicBezTo>
                  <a:pt x="970" y="1361"/>
                  <a:pt x="970" y="1361"/>
                  <a:pt x="970" y="1361"/>
                </a:cubicBezTo>
                <a:cubicBezTo>
                  <a:pt x="970" y="1362"/>
                  <a:pt x="970" y="1362"/>
                  <a:pt x="970" y="1362"/>
                </a:cubicBezTo>
                <a:cubicBezTo>
                  <a:pt x="957" y="1362"/>
                  <a:pt x="957" y="1362"/>
                  <a:pt x="957" y="1362"/>
                </a:cubicBezTo>
                <a:cubicBezTo>
                  <a:pt x="957" y="1361"/>
                  <a:pt x="957" y="1361"/>
                  <a:pt x="957" y="1361"/>
                </a:cubicBezTo>
                <a:cubicBezTo>
                  <a:pt x="956" y="1360"/>
                  <a:pt x="956" y="1360"/>
                  <a:pt x="956" y="1360"/>
                </a:cubicBezTo>
                <a:cubicBezTo>
                  <a:pt x="955" y="1360"/>
                  <a:pt x="955" y="1360"/>
                  <a:pt x="954" y="1359"/>
                </a:cubicBezTo>
                <a:cubicBezTo>
                  <a:pt x="953" y="1359"/>
                  <a:pt x="953" y="1359"/>
                  <a:pt x="953" y="1359"/>
                </a:cubicBezTo>
                <a:cubicBezTo>
                  <a:pt x="953" y="1363"/>
                  <a:pt x="953" y="1363"/>
                  <a:pt x="953" y="1363"/>
                </a:cubicBezTo>
                <a:cubicBezTo>
                  <a:pt x="947" y="1361"/>
                  <a:pt x="947" y="1361"/>
                  <a:pt x="947" y="1361"/>
                </a:cubicBezTo>
                <a:cubicBezTo>
                  <a:pt x="947" y="1362"/>
                  <a:pt x="947" y="1362"/>
                  <a:pt x="947" y="1362"/>
                </a:cubicBezTo>
                <a:cubicBezTo>
                  <a:pt x="941" y="1362"/>
                  <a:pt x="941" y="1362"/>
                  <a:pt x="941" y="1362"/>
                </a:cubicBezTo>
                <a:cubicBezTo>
                  <a:pt x="941" y="1363"/>
                  <a:pt x="941" y="1363"/>
                  <a:pt x="941" y="1363"/>
                </a:cubicBezTo>
                <a:cubicBezTo>
                  <a:pt x="937" y="1362"/>
                  <a:pt x="937" y="1362"/>
                  <a:pt x="937" y="1362"/>
                </a:cubicBezTo>
                <a:cubicBezTo>
                  <a:pt x="934" y="1362"/>
                  <a:pt x="934" y="1362"/>
                  <a:pt x="934" y="1362"/>
                </a:cubicBezTo>
                <a:cubicBezTo>
                  <a:pt x="934" y="1361"/>
                  <a:pt x="934" y="1361"/>
                  <a:pt x="934" y="1361"/>
                </a:cubicBezTo>
                <a:cubicBezTo>
                  <a:pt x="926" y="1360"/>
                  <a:pt x="926" y="1360"/>
                  <a:pt x="926" y="1360"/>
                </a:cubicBezTo>
                <a:cubicBezTo>
                  <a:pt x="926" y="1358"/>
                  <a:pt x="926" y="1358"/>
                  <a:pt x="926" y="1358"/>
                </a:cubicBezTo>
                <a:cubicBezTo>
                  <a:pt x="925" y="1358"/>
                  <a:pt x="924" y="1358"/>
                  <a:pt x="923" y="1358"/>
                </a:cubicBezTo>
                <a:cubicBezTo>
                  <a:pt x="921" y="1358"/>
                  <a:pt x="918" y="1359"/>
                  <a:pt x="915" y="1359"/>
                </a:cubicBezTo>
                <a:cubicBezTo>
                  <a:pt x="912" y="1359"/>
                  <a:pt x="910" y="1359"/>
                  <a:pt x="907" y="1358"/>
                </a:cubicBezTo>
                <a:cubicBezTo>
                  <a:pt x="905" y="1357"/>
                  <a:pt x="905" y="1357"/>
                  <a:pt x="905" y="1357"/>
                </a:cubicBezTo>
                <a:cubicBezTo>
                  <a:pt x="903" y="1357"/>
                  <a:pt x="903" y="1357"/>
                  <a:pt x="903" y="1357"/>
                </a:cubicBezTo>
                <a:cubicBezTo>
                  <a:pt x="902" y="1358"/>
                  <a:pt x="902" y="1358"/>
                  <a:pt x="902" y="1358"/>
                </a:cubicBezTo>
                <a:cubicBezTo>
                  <a:pt x="899" y="1358"/>
                  <a:pt x="899" y="1358"/>
                  <a:pt x="899" y="1358"/>
                </a:cubicBezTo>
                <a:cubicBezTo>
                  <a:pt x="898" y="1358"/>
                  <a:pt x="898" y="1358"/>
                  <a:pt x="897" y="1358"/>
                </a:cubicBezTo>
                <a:cubicBezTo>
                  <a:pt x="893" y="1357"/>
                  <a:pt x="893" y="1357"/>
                  <a:pt x="893" y="1357"/>
                </a:cubicBezTo>
                <a:cubicBezTo>
                  <a:pt x="881" y="1358"/>
                  <a:pt x="881" y="1358"/>
                  <a:pt x="881" y="1358"/>
                </a:cubicBezTo>
                <a:cubicBezTo>
                  <a:pt x="881" y="1359"/>
                  <a:pt x="881" y="1359"/>
                  <a:pt x="881" y="1359"/>
                </a:cubicBezTo>
                <a:cubicBezTo>
                  <a:pt x="879" y="1359"/>
                  <a:pt x="879" y="1359"/>
                  <a:pt x="879" y="1359"/>
                </a:cubicBezTo>
                <a:cubicBezTo>
                  <a:pt x="879" y="1363"/>
                  <a:pt x="879" y="1363"/>
                  <a:pt x="879" y="1363"/>
                </a:cubicBezTo>
                <a:cubicBezTo>
                  <a:pt x="873" y="1361"/>
                  <a:pt x="873" y="1361"/>
                  <a:pt x="873" y="1361"/>
                </a:cubicBezTo>
                <a:cubicBezTo>
                  <a:pt x="873" y="1362"/>
                  <a:pt x="873" y="1362"/>
                  <a:pt x="873" y="1362"/>
                </a:cubicBezTo>
                <a:cubicBezTo>
                  <a:pt x="870" y="1362"/>
                  <a:pt x="870" y="1362"/>
                  <a:pt x="870" y="1362"/>
                </a:cubicBezTo>
                <a:cubicBezTo>
                  <a:pt x="869" y="1365"/>
                  <a:pt x="865" y="1366"/>
                  <a:pt x="864" y="1366"/>
                </a:cubicBezTo>
                <a:cubicBezTo>
                  <a:pt x="858" y="1368"/>
                  <a:pt x="858" y="1368"/>
                  <a:pt x="858" y="1368"/>
                </a:cubicBezTo>
                <a:cubicBezTo>
                  <a:pt x="856" y="1362"/>
                  <a:pt x="856" y="1362"/>
                  <a:pt x="856" y="1362"/>
                </a:cubicBezTo>
                <a:cubicBezTo>
                  <a:pt x="854" y="1361"/>
                  <a:pt x="853" y="1360"/>
                  <a:pt x="851" y="1360"/>
                </a:cubicBezTo>
                <a:cubicBezTo>
                  <a:pt x="850" y="1359"/>
                  <a:pt x="849" y="1359"/>
                  <a:pt x="848" y="1358"/>
                </a:cubicBezTo>
                <a:cubicBezTo>
                  <a:pt x="844" y="1360"/>
                  <a:pt x="844" y="1360"/>
                  <a:pt x="844" y="1360"/>
                </a:cubicBezTo>
                <a:cubicBezTo>
                  <a:pt x="842" y="1359"/>
                  <a:pt x="842" y="1359"/>
                  <a:pt x="842" y="1359"/>
                </a:cubicBezTo>
                <a:cubicBezTo>
                  <a:pt x="841" y="1358"/>
                  <a:pt x="839" y="1357"/>
                  <a:pt x="836" y="1357"/>
                </a:cubicBezTo>
                <a:cubicBezTo>
                  <a:pt x="836" y="1360"/>
                  <a:pt x="836" y="1360"/>
                  <a:pt x="836" y="1360"/>
                </a:cubicBezTo>
                <a:cubicBezTo>
                  <a:pt x="830" y="1358"/>
                  <a:pt x="830" y="1358"/>
                  <a:pt x="830" y="1358"/>
                </a:cubicBezTo>
                <a:cubicBezTo>
                  <a:pt x="830" y="1358"/>
                  <a:pt x="830" y="1358"/>
                  <a:pt x="830" y="1358"/>
                </a:cubicBezTo>
                <a:cubicBezTo>
                  <a:pt x="826" y="1359"/>
                  <a:pt x="826" y="1359"/>
                  <a:pt x="826" y="1359"/>
                </a:cubicBezTo>
                <a:cubicBezTo>
                  <a:pt x="826" y="1361"/>
                  <a:pt x="826" y="1361"/>
                  <a:pt x="826" y="1361"/>
                </a:cubicBezTo>
                <a:cubicBezTo>
                  <a:pt x="820" y="1362"/>
                  <a:pt x="820" y="1362"/>
                  <a:pt x="820" y="1362"/>
                </a:cubicBezTo>
                <a:cubicBezTo>
                  <a:pt x="819" y="1362"/>
                  <a:pt x="818" y="1362"/>
                  <a:pt x="818" y="1361"/>
                </a:cubicBezTo>
                <a:cubicBezTo>
                  <a:pt x="817" y="1364"/>
                  <a:pt x="817" y="1364"/>
                  <a:pt x="817" y="1364"/>
                </a:cubicBezTo>
                <a:cubicBezTo>
                  <a:pt x="800" y="1361"/>
                  <a:pt x="800" y="1361"/>
                  <a:pt x="800" y="1361"/>
                </a:cubicBezTo>
                <a:cubicBezTo>
                  <a:pt x="800" y="1361"/>
                  <a:pt x="800" y="1361"/>
                  <a:pt x="800" y="1361"/>
                </a:cubicBezTo>
                <a:cubicBezTo>
                  <a:pt x="799" y="1361"/>
                  <a:pt x="799" y="1361"/>
                  <a:pt x="799" y="1361"/>
                </a:cubicBezTo>
                <a:cubicBezTo>
                  <a:pt x="799" y="1362"/>
                  <a:pt x="799" y="1362"/>
                  <a:pt x="799" y="1362"/>
                </a:cubicBezTo>
                <a:cubicBezTo>
                  <a:pt x="793" y="1362"/>
                  <a:pt x="793" y="1362"/>
                  <a:pt x="793" y="1362"/>
                </a:cubicBezTo>
                <a:cubicBezTo>
                  <a:pt x="792" y="1362"/>
                  <a:pt x="791" y="1363"/>
                  <a:pt x="791" y="1364"/>
                </a:cubicBezTo>
                <a:lnTo>
                  <a:pt x="782" y="1369"/>
                </a:lnTo>
                <a:close/>
              </a:path>
            </a:pathLst>
          </a:custGeom>
          <a:solidFill>
            <a:schemeClr val="bg2">
              <a:lumMod val="20000"/>
              <a:lumOff val="80000"/>
            </a:schemeClr>
          </a:solidFill>
          <a:ln>
            <a:noFill/>
          </a:ln>
        </p:spPr>
        <p:txBody>
          <a:bodyPr vert="horz" wrap="square" lIns="91440" tIns="45720" rIns="91440" bIns="45720" numCol="1" rtlCol="0"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dirty="0">
              <a:ln>
                <a:noFill/>
              </a:ln>
              <a:solidFill>
                <a:srgbClr val="652825"/>
              </a:solidFill>
              <a:effectLst/>
              <a:uLnTx/>
              <a:uFillTx/>
              <a:latin typeface="Meiryo UI" panose="020B0604030504040204" pitchFamily="50" charset="-128"/>
              <a:ea typeface="Meiryo UI" panose="020B0604030504040204" pitchFamily="50" charset="-128"/>
              <a:cs typeface="+mn-cs"/>
            </a:endParaRPr>
          </a:p>
        </p:txBody>
      </p:sp>
      <p:sp>
        <p:nvSpPr>
          <p:cNvPr id="2" name="タイトル 1"/>
          <p:cNvSpPr>
            <a:spLocks noGrp="1"/>
          </p:cNvSpPr>
          <p:nvPr>
            <p:ph type="title"/>
          </p:nvPr>
        </p:nvSpPr>
        <p:spPr/>
        <p:txBody>
          <a:bodyPr rtlCol="0" anchor="b">
            <a:normAutofit/>
          </a:bodyPr>
          <a:lstStyle>
            <a:lvl1pPr algn="l">
              <a:defRPr sz="3600" b="0">
                <a:latin typeface="Meiryo UI" panose="020B0604030504040204" pitchFamily="50" charset="-128"/>
                <a:ea typeface="Meiryo UI" panose="020B0604030504040204" pitchFamily="50" charset="-128"/>
              </a:defRPr>
            </a:lvl1pPr>
          </a:lstStyle>
          <a:p>
            <a:pPr rtl="0"/>
            <a:r>
              <a:rPr lang="ja-JP" altLang="en-US" noProof="0"/>
              <a:t>マスター タイトルの書式設定</a:t>
            </a:r>
            <a:endParaRPr lang="ja-JP" altLang="en-US" noProof="0" dirty="0"/>
          </a:p>
        </p:txBody>
      </p:sp>
      <p:sp>
        <p:nvSpPr>
          <p:cNvPr id="3" name="コンテンツ プレースホルダー 2"/>
          <p:cNvSpPr>
            <a:spLocks noGrp="1"/>
          </p:cNvSpPr>
          <p:nvPr>
            <p:ph idx="1"/>
          </p:nvPr>
        </p:nvSpPr>
        <p:spPr>
          <a:xfrm>
            <a:off x="3507590" y="2087880"/>
            <a:ext cx="4344531" cy="3886200"/>
          </a:xfrm>
        </p:spPr>
        <p:txBody>
          <a:bodyPr rtlCol="0">
            <a:normAutofit/>
          </a:bodyPr>
          <a:lstStyle>
            <a:lvl1pPr>
              <a:defRPr sz="2400">
                <a:latin typeface="Meiryo UI" panose="020B0604030504040204" pitchFamily="50" charset="-128"/>
                <a:ea typeface="Meiryo UI" panose="020B0604030504040204" pitchFamily="50" charset="-128"/>
              </a:defRPr>
            </a:lvl1pPr>
            <a:lvl2pPr>
              <a:defRPr sz="2000">
                <a:latin typeface="Meiryo UI" panose="020B0604030504040204" pitchFamily="50" charset="-128"/>
                <a:ea typeface="Meiryo UI" panose="020B0604030504040204" pitchFamily="50" charset="-128"/>
              </a:defRPr>
            </a:lvl2pPr>
            <a:lvl3pPr>
              <a:defRPr sz="1800">
                <a:latin typeface="Meiryo UI" panose="020B0604030504040204" pitchFamily="50" charset="-128"/>
                <a:ea typeface="Meiryo UI" panose="020B0604030504040204" pitchFamily="50" charset="-128"/>
              </a:defRPr>
            </a:lvl3pPr>
            <a:lvl4pPr>
              <a:defRPr sz="1600">
                <a:latin typeface="Meiryo UI" panose="020B0604030504040204" pitchFamily="50" charset="-128"/>
                <a:ea typeface="Meiryo UI" panose="020B0604030504040204" pitchFamily="50" charset="-128"/>
              </a:defRPr>
            </a:lvl4pPr>
            <a:lvl5pPr>
              <a:defRPr sz="1600">
                <a:latin typeface="Meiryo UI" panose="020B0604030504040204" pitchFamily="50" charset="-128"/>
                <a:ea typeface="Meiryo UI" panose="020B0604030504040204" pitchFamily="50" charset="-128"/>
              </a:defRPr>
            </a:lvl5pPr>
            <a:lvl6pPr>
              <a:defRPr sz="1600"/>
            </a:lvl6pPr>
            <a:lvl7pPr>
              <a:defRPr sz="1600"/>
            </a:lvl7pPr>
            <a:lvl8pPr>
              <a:defRPr sz="1600"/>
            </a:lvl8pPr>
            <a:lvl9pPr>
              <a:defRPr sz="1600"/>
            </a:lvl9pPr>
          </a:lstStyle>
          <a:p>
            <a:pPr lvl="0" rtl="0"/>
            <a:r>
              <a:rPr lang="ja-JP" altLang="en-US" noProof="0"/>
              <a:t>マスター テキストの書式設定</a:t>
            </a:r>
          </a:p>
          <a:p>
            <a:pPr lvl="1" rtl="0"/>
            <a:r>
              <a:rPr lang="ja-JP" altLang="en-US" noProof="0"/>
              <a:t>第 </a:t>
            </a:r>
            <a:r>
              <a:rPr lang="en-US" altLang="ja-JP" noProof="0"/>
              <a:t>2 </a:t>
            </a:r>
            <a:r>
              <a:rPr lang="ja-JP" altLang="en-US" noProof="0"/>
              <a:t>レベル</a:t>
            </a:r>
          </a:p>
          <a:p>
            <a:pPr lvl="2" rtl="0"/>
            <a:r>
              <a:rPr lang="ja-JP" altLang="en-US" noProof="0"/>
              <a:t>第 </a:t>
            </a:r>
            <a:r>
              <a:rPr lang="en-US" altLang="ja-JP" noProof="0"/>
              <a:t>3 </a:t>
            </a:r>
            <a:r>
              <a:rPr lang="ja-JP" altLang="en-US" noProof="0"/>
              <a:t>レベル</a:t>
            </a:r>
          </a:p>
          <a:p>
            <a:pPr lvl="3" rtl="0"/>
            <a:r>
              <a:rPr lang="ja-JP" altLang="en-US" noProof="0"/>
              <a:t>第 </a:t>
            </a:r>
            <a:r>
              <a:rPr lang="en-US" altLang="ja-JP" noProof="0"/>
              <a:t>4 </a:t>
            </a:r>
            <a:r>
              <a:rPr lang="ja-JP" altLang="en-US" noProof="0"/>
              <a:t>レベル</a:t>
            </a:r>
          </a:p>
          <a:p>
            <a:pPr lvl="4" rtl="0"/>
            <a:r>
              <a:rPr lang="ja-JP" altLang="en-US" noProof="0"/>
              <a:t>第 </a:t>
            </a:r>
            <a:r>
              <a:rPr lang="en-US" altLang="ja-JP" noProof="0"/>
              <a:t>5 </a:t>
            </a:r>
            <a:r>
              <a:rPr lang="ja-JP" altLang="en-US" noProof="0"/>
              <a:t>レベル</a:t>
            </a:r>
            <a:endParaRPr lang="ja-JP" altLang="en-US" noProof="0" dirty="0"/>
          </a:p>
        </p:txBody>
      </p:sp>
      <p:sp>
        <p:nvSpPr>
          <p:cNvPr id="4" name="テキスト プレースホルダー 3"/>
          <p:cNvSpPr>
            <a:spLocks noGrp="1"/>
          </p:cNvSpPr>
          <p:nvPr>
            <p:ph type="body" sz="half" idx="2"/>
          </p:nvPr>
        </p:nvSpPr>
        <p:spPr>
          <a:xfrm>
            <a:off x="1142107" y="3429000"/>
            <a:ext cx="2057936" cy="2514600"/>
          </a:xfrm>
        </p:spPr>
        <p:txBody>
          <a:bodyPr rtlCol="0">
            <a:normAutofit/>
          </a:bodyPr>
          <a:lstStyle>
            <a:lvl1pPr marL="0" indent="0">
              <a:spcBef>
                <a:spcPts val="1200"/>
              </a:spcBef>
              <a:buNone/>
              <a:defRPr sz="2000">
                <a:latin typeface="Meiryo UI" panose="020B0604030504040204" pitchFamily="50" charset="-128"/>
                <a:ea typeface="Meiryo UI" panose="020B0604030504040204" pitchFamily="50" charset="-128"/>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rtl="0"/>
            <a:r>
              <a:rPr lang="ja-JP" altLang="en-US" noProof="0"/>
              <a:t>マスター テキストの書式設定</a:t>
            </a:r>
          </a:p>
        </p:txBody>
      </p:sp>
      <p:sp>
        <p:nvSpPr>
          <p:cNvPr id="6" name="フッター プレースホルダー 5"/>
          <p:cNvSpPr>
            <a:spLocks noGrp="1"/>
          </p:cNvSpPr>
          <p:nvPr>
            <p:ph type="ftr" sz="quarter" idx="11"/>
          </p:nvPr>
        </p:nvSpPr>
        <p:spPr/>
        <p:txBody>
          <a:bodyPr rtlCol="0"/>
          <a:lstStyle>
            <a:lvl1pPr>
              <a:defRPr>
                <a:latin typeface="Meiryo UI" panose="020B0604030504040204" pitchFamily="50" charset="-128"/>
                <a:ea typeface="Meiryo UI" panose="020B0604030504040204" pitchFamily="50" charset="-128"/>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1100" b="0" i="0" u="none" strike="noStrike" kern="1200" cap="none" spc="0" normalizeH="0" baseline="0" noProof="0" smtClean="0">
                <a:ln>
                  <a:noFill/>
                </a:ln>
                <a:solidFill>
                  <a:srgbClr val="652825"/>
                </a:solidFill>
                <a:effectLst/>
                <a:uLnTx/>
                <a:uFillTx/>
                <a:latin typeface="Meiryo UI" panose="020B0604030504040204" pitchFamily="50" charset="-128"/>
                <a:ea typeface="Meiryo UI" panose="020B0604030504040204" pitchFamily="50" charset="-128"/>
                <a:cs typeface="+mn-cs"/>
              </a:rPr>
              <a:t>
              </a:t>
            </a:r>
            <a:endParaRPr kumimoji="0" lang="ja-JP" altLang="en-US" sz="1100" b="0" i="0" u="none" strike="noStrike" kern="1200" cap="none" spc="0" normalizeH="0" baseline="0" noProof="0" dirty="0">
              <a:ln>
                <a:noFill/>
              </a:ln>
              <a:solidFill>
                <a:srgbClr val="652825"/>
              </a:solidFill>
              <a:effectLst/>
              <a:uLnTx/>
              <a:uFillTx/>
              <a:latin typeface="Meiryo UI" panose="020B0604030504040204" pitchFamily="50" charset="-128"/>
              <a:ea typeface="Meiryo UI" panose="020B0604030504040204" pitchFamily="50" charset="-128"/>
              <a:cs typeface="+mn-cs"/>
            </a:endParaRPr>
          </a:p>
        </p:txBody>
      </p:sp>
      <p:sp>
        <p:nvSpPr>
          <p:cNvPr id="5" name="日付プレースホルダー 4"/>
          <p:cNvSpPr>
            <a:spLocks noGrp="1"/>
          </p:cNvSpPr>
          <p:nvPr>
            <p:ph type="dt" sz="half" idx="10"/>
          </p:nvPr>
        </p:nvSpPr>
        <p:spPr>
          <a:xfrm>
            <a:off x="6286946" y="6420898"/>
            <a:ext cx="1044531" cy="236030"/>
          </a:xfrm>
        </p:spPr>
        <p:txBody>
          <a:bodyPr rtlCol="0"/>
          <a:lstStyle>
            <a:lvl1pPr>
              <a:defRPr>
                <a:latin typeface="Meiryo UI" panose="020B0604030504040204" pitchFamily="50" charset="-128"/>
                <a:ea typeface="Meiryo UI" panose="020B0604030504040204" pitchFamily="50" charset="-128"/>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E21B7450-257A-4799-A9D0-D4A5168006D9}" type="datetime1">
              <a:rPr kumimoji="0" lang="en-US" altLang="ja-JP" sz="1100" b="0" i="0" u="none" strike="noStrike" kern="1200" cap="none" spc="0" normalizeH="0" baseline="0" noProof="0" smtClean="0">
                <a:ln>
                  <a:noFill/>
                </a:ln>
                <a:solidFill>
                  <a:srgbClr val="652825"/>
                </a:solidFill>
                <a:effectLst/>
                <a:uLnTx/>
                <a:uFillTx/>
                <a:latin typeface="Meiryo UI" panose="020B0604030504040204" pitchFamily="50" charset="-128"/>
                <a:ea typeface="Meiryo UI" panose="020B0604030504040204" pitchFamily="50" charset="-128"/>
                <a:cs typeface="+mn-cs"/>
              </a:rPr>
              <a:t>1/24/2020</a:t>
            </a:fld>
            <a:endParaRPr kumimoji="0" lang="ja-JP" altLang="en-US" sz="1100" b="0" i="0" u="none" strike="noStrike" kern="1200" cap="none" spc="0" normalizeH="0" baseline="0" noProof="0" dirty="0">
              <a:ln>
                <a:noFill/>
              </a:ln>
              <a:solidFill>
                <a:srgbClr val="652825"/>
              </a:solidFill>
              <a:effectLst/>
              <a:uLnTx/>
              <a:uFillTx/>
              <a:latin typeface="Meiryo UI" panose="020B0604030504040204" pitchFamily="50" charset="-128"/>
              <a:ea typeface="Meiryo UI" panose="020B0604030504040204" pitchFamily="50" charset="-128"/>
              <a:cs typeface="+mn-cs"/>
            </a:endParaRPr>
          </a:p>
        </p:txBody>
      </p:sp>
      <p:sp>
        <p:nvSpPr>
          <p:cNvPr id="7" name="スライド番号プレースホルダー 6"/>
          <p:cNvSpPr>
            <a:spLocks noGrp="1"/>
          </p:cNvSpPr>
          <p:nvPr>
            <p:ph type="sldNum" sz="quarter" idx="12"/>
          </p:nvPr>
        </p:nvSpPr>
        <p:spPr/>
        <p:txBody>
          <a:bodyPr rtlCol="0"/>
          <a:lstStyle>
            <a:lvl1pPr>
              <a:defRPr>
                <a:latin typeface="Meiryo UI" panose="020B0604030504040204" pitchFamily="50" charset="-128"/>
                <a:ea typeface="Meiryo UI" panose="020B0604030504040204" pitchFamily="50" charset="-128"/>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693B167E-EA96-4147-81DE-549160052C22}" type="slidenum">
              <a:rPr kumimoji="0" lang="en-US" altLang="ja-JP" sz="1100" b="0" i="0" u="none" strike="noStrike" kern="1200" cap="none" spc="0" normalizeH="0" baseline="0" noProof="0" smtClean="0">
                <a:ln>
                  <a:noFill/>
                </a:ln>
                <a:solidFill>
                  <a:srgbClr val="652825"/>
                </a:solidFill>
                <a:effectLst/>
                <a:uLnTx/>
                <a:uFillTx/>
                <a:latin typeface="Meiryo UI" panose="020B0604030504040204" pitchFamily="50" charset="-128"/>
                <a:ea typeface="Meiryo UI" panose="020B060403050404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ja-JP" altLang="en-US" sz="1100" b="0" i="0" u="none" strike="noStrike" kern="1200" cap="none" spc="0" normalizeH="0" baseline="0" noProof="0" dirty="0">
              <a:ln>
                <a:noFill/>
              </a:ln>
              <a:solidFill>
                <a:srgbClr val="652825"/>
              </a:solidFill>
              <a:effectLst/>
              <a:uLnTx/>
              <a:uFillTx/>
              <a:latin typeface="Meiryo UI" panose="020B0604030504040204" pitchFamily="50" charset="-128"/>
              <a:ea typeface="Meiryo UI" panose="020B0604030504040204" pitchFamily="50" charset="-128"/>
              <a:cs typeface="+mn-cs"/>
            </a:endParaRPr>
          </a:p>
        </p:txBody>
      </p:sp>
    </p:spTree>
    <p:extLst>
      <p:ext uri="{BB962C8B-B14F-4D97-AF65-F5344CB8AC3E}">
        <p14:creationId xmlns:p14="http://schemas.microsoft.com/office/powerpoint/2010/main" val="15086267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dirty="0"/>
              <a:t>マスター タイトルの書式設定</a:t>
            </a:r>
            <a:endParaRPr lang="en-US" dirty="0"/>
          </a:p>
        </p:txBody>
      </p:sp>
      <p:sp>
        <p:nvSpPr>
          <p:cNvPr id="3" name="Content Placeholder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67DE4193-9884-47CC-B966-6A47F6A4B30C}" type="datetime1">
              <a:rPr lang="en-US" altLang="ja-JP" smtClean="0"/>
              <a:t>1/24/2020</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823305308"/>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キャプション付きの図">
    <p:spTree>
      <p:nvGrpSpPr>
        <p:cNvPr id="1" name=""/>
        <p:cNvGrpSpPr/>
        <p:nvPr/>
      </p:nvGrpSpPr>
      <p:grpSpPr>
        <a:xfrm>
          <a:off x="0" y="0"/>
          <a:ext cx="0" cy="0"/>
          <a:chOff x="0" y="0"/>
          <a:chExt cx="0" cy="0"/>
        </a:xfrm>
      </p:grpSpPr>
      <p:sp>
        <p:nvSpPr>
          <p:cNvPr id="9" name="フリーフォーム 15"/>
          <p:cNvSpPr>
            <a:spLocks/>
          </p:cNvSpPr>
          <p:nvPr/>
        </p:nvSpPr>
        <p:spPr bwMode="auto">
          <a:xfrm>
            <a:off x="1142107" y="1905000"/>
            <a:ext cx="4616636" cy="4251960"/>
          </a:xfrm>
          <a:custGeom>
            <a:avLst/>
            <a:gdLst>
              <a:gd name="T0" fmla="*/ 696 w 1967"/>
              <a:gd name="T1" fmla="*/ 1361 h 1369"/>
              <a:gd name="T2" fmla="*/ 618 w 1967"/>
              <a:gd name="T3" fmla="*/ 1360 h 1369"/>
              <a:gd name="T4" fmla="*/ 517 w 1967"/>
              <a:gd name="T5" fmla="*/ 1359 h 1369"/>
              <a:gd name="T6" fmla="*/ 443 w 1967"/>
              <a:gd name="T7" fmla="*/ 1361 h 1369"/>
              <a:gd name="T8" fmla="*/ 361 w 1967"/>
              <a:gd name="T9" fmla="*/ 1358 h 1369"/>
              <a:gd name="T10" fmla="*/ 260 w 1967"/>
              <a:gd name="T11" fmla="*/ 1359 h 1369"/>
              <a:gd name="T12" fmla="*/ 166 w 1967"/>
              <a:gd name="T13" fmla="*/ 1359 h 1369"/>
              <a:gd name="T14" fmla="*/ 104 w 1967"/>
              <a:gd name="T15" fmla="*/ 1356 h 1369"/>
              <a:gd name="T16" fmla="*/ 7 w 1967"/>
              <a:gd name="T17" fmla="*/ 1327 h 1369"/>
              <a:gd name="T18" fmla="*/ 7 w 1967"/>
              <a:gd name="T19" fmla="*/ 1226 h 1369"/>
              <a:gd name="T20" fmla="*/ 9 w 1967"/>
              <a:gd name="T21" fmla="*/ 1139 h 1369"/>
              <a:gd name="T22" fmla="*/ 4 w 1967"/>
              <a:gd name="T23" fmla="*/ 1042 h 1369"/>
              <a:gd name="T24" fmla="*/ 9 w 1967"/>
              <a:gd name="T25" fmla="*/ 896 h 1369"/>
              <a:gd name="T26" fmla="*/ 7 w 1967"/>
              <a:gd name="T27" fmla="*/ 758 h 1369"/>
              <a:gd name="T28" fmla="*/ 9 w 1967"/>
              <a:gd name="T29" fmla="*/ 614 h 1369"/>
              <a:gd name="T30" fmla="*/ 5 w 1967"/>
              <a:gd name="T31" fmla="*/ 443 h 1369"/>
              <a:gd name="T32" fmla="*/ 9 w 1967"/>
              <a:gd name="T33" fmla="*/ 365 h 1369"/>
              <a:gd name="T34" fmla="*/ 5 w 1967"/>
              <a:gd name="T35" fmla="*/ 195 h 1369"/>
              <a:gd name="T36" fmla="*/ 6 w 1967"/>
              <a:gd name="T37" fmla="*/ 107 h 1369"/>
              <a:gd name="T38" fmla="*/ 8 w 1967"/>
              <a:gd name="T39" fmla="*/ 9 h 1369"/>
              <a:gd name="T40" fmla="*/ 120 w 1967"/>
              <a:gd name="T41" fmla="*/ 8 h 1369"/>
              <a:gd name="T42" fmla="*/ 192 w 1967"/>
              <a:gd name="T43" fmla="*/ 5 h 1369"/>
              <a:gd name="T44" fmla="*/ 279 w 1967"/>
              <a:gd name="T45" fmla="*/ 12 h 1369"/>
              <a:gd name="T46" fmla="*/ 374 w 1967"/>
              <a:gd name="T47" fmla="*/ 7 h 1369"/>
              <a:gd name="T48" fmla="*/ 447 w 1967"/>
              <a:gd name="T49" fmla="*/ 10 h 1369"/>
              <a:gd name="T50" fmla="*/ 552 w 1967"/>
              <a:gd name="T51" fmla="*/ 11 h 1369"/>
              <a:gd name="T52" fmla="*/ 630 w 1967"/>
              <a:gd name="T53" fmla="*/ 11 h 1369"/>
              <a:gd name="T54" fmla="*/ 706 w 1967"/>
              <a:gd name="T55" fmla="*/ 10 h 1369"/>
              <a:gd name="T56" fmla="*/ 799 w 1967"/>
              <a:gd name="T57" fmla="*/ 7 h 1369"/>
              <a:gd name="T58" fmla="*/ 879 w 1967"/>
              <a:gd name="T59" fmla="*/ 9 h 1369"/>
              <a:gd name="T60" fmla="*/ 956 w 1967"/>
              <a:gd name="T61" fmla="*/ 9 h 1369"/>
              <a:gd name="T62" fmla="*/ 1055 w 1967"/>
              <a:gd name="T63" fmla="*/ 12 h 1369"/>
              <a:gd name="T64" fmla="*/ 1188 w 1967"/>
              <a:gd name="T65" fmla="*/ 12 h 1369"/>
              <a:gd name="T66" fmla="*/ 1259 w 1967"/>
              <a:gd name="T67" fmla="*/ 9 h 1369"/>
              <a:gd name="T68" fmla="*/ 1378 w 1967"/>
              <a:gd name="T69" fmla="*/ 8 h 1369"/>
              <a:gd name="T70" fmla="*/ 1513 w 1967"/>
              <a:gd name="T71" fmla="*/ 10 h 1369"/>
              <a:gd name="T72" fmla="*/ 1634 w 1967"/>
              <a:gd name="T73" fmla="*/ 12 h 1369"/>
              <a:gd name="T74" fmla="*/ 1774 w 1967"/>
              <a:gd name="T75" fmla="*/ 11 h 1369"/>
              <a:gd name="T76" fmla="*/ 1869 w 1967"/>
              <a:gd name="T77" fmla="*/ 9 h 1369"/>
              <a:gd name="T78" fmla="*/ 1927 w 1967"/>
              <a:gd name="T79" fmla="*/ 6 h 1369"/>
              <a:gd name="T80" fmla="*/ 1963 w 1967"/>
              <a:gd name="T81" fmla="*/ 94 h 1369"/>
              <a:gd name="T82" fmla="*/ 1960 w 1967"/>
              <a:gd name="T83" fmla="*/ 185 h 1369"/>
              <a:gd name="T84" fmla="*/ 1959 w 1967"/>
              <a:gd name="T85" fmla="*/ 330 h 1369"/>
              <a:gd name="T86" fmla="*/ 1958 w 1967"/>
              <a:gd name="T87" fmla="*/ 428 h 1369"/>
              <a:gd name="T88" fmla="*/ 1958 w 1967"/>
              <a:gd name="T89" fmla="*/ 573 h 1369"/>
              <a:gd name="T90" fmla="*/ 1960 w 1967"/>
              <a:gd name="T91" fmla="*/ 721 h 1369"/>
              <a:gd name="T92" fmla="*/ 1957 w 1967"/>
              <a:gd name="T93" fmla="*/ 868 h 1369"/>
              <a:gd name="T94" fmla="*/ 1959 w 1967"/>
              <a:gd name="T95" fmla="*/ 1010 h 1369"/>
              <a:gd name="T96" fmla="*/ 1960 w 1967"/>
              <a:gd name="T97" fmla="*/ 1124 h 1369"/>
              <a:gd name="T98" fmla="*/ 1960 w 1967"/>
              <a:gd name="T99" fmla="*/ 1210 h 1369"/>
              <a:gd name="T100" fmla="*/ 1963 w 1967"/>
              <a:gd name="T101" fmla="*/ 1307 h 1369"/>
              <a:gd name="T102" fmla="*/ 1909 w 1967"/>
              <a:gd name="T103" fmla="*/ 1355 h 1369"/>
              <a:gd name="T104" fmla="*/ 1822 w 1967"/>
              <a:gd name="T105" fmla="*/ 1356 h 1369"/>
              <a:gd name="T106" fmla="*/ 1698 w 1967"/>
              <a:gd name="T107" fmla="*/ 1359 h 1369"/>
              <a:gd name="T108" fmla="*/ 1597 w 1967"/>
              <a:gd name="T109" fmla="*/ 1358 h 1369"/>
              <a:gd name="T110" fmla="*/ 1469 w 1967"/>
              <a:gd name="T111" fmla="*/ 1358 h 1369"/>
              <a:gd name="T112" fmla="*/ 1330 w 1967"/>
              <a:gd name="T113" fmla="*/ 1359 h 1369"/>
              <a:gd name="T114" fmla="*/ 1229 w 1967"/>
              <a:gd name="T115" fmla="*/ 1361 h 1369"/>
              <a:gd name="T116" fmla="*/ 1124 w 1967"/>
              <a:gd name="T117" fmla="*/ 1357 h 1369"/>
              <a:gd name="T118" fmla="*/ 981 w 1967"/>
              <a:gd name="T119" fmla="*/ 1363 h 1369"/>
              <a:gd name="T120" fmla="*/ 907 w 1967"/>
              <a:gd name="T121" fmla="*/ 1358 h 1369"/>
              <a:gd name="T122" fmla="*/ 830 w 1967"/>
              <a:gd name="T123" fmla="*/ 1358 h 13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967" h="1369">
                <a:moveTo>
                  <a:pt x="782" y="1369"/>
                </a:moveTo>
                <a:cubicBezTo>
                  <a:pt x="782" y="1360"/>
                  <a:pt x="782" y="1360"/>
                  <a:pt x="782" y="1360"/>
                </a:cubicBezTo>
                <a:cubicBezTo>
                  <a:pt x="777" y="1362"/>
                  <a:pt x="777" y="1362"/>
                  <a:pt x="777" y="1362"/>
                </a:cubicBezTo>
                <a:cubicBezTo>
                  <a:pt x="777" y="1361"/>
                  <a:pt x="777" y="1361"/>
                  <a:pt x="777" y="1361"/>
                </a:cubicBezTo>
                <a:cubicBezTo>
                  <a:pt x="774" y="1362"/>
                  <a:pt x="774" y="1362"/>
                  <a:pt x="774" y="1362"/>
                </a:cubicBezTo>
                <a:cubicBezTo>
                  <a:pt x="772" y="1359"/>
                  <a:pt x="772" y="1359"/>
                  <a:pt x="772" y="1359"/>
                </a:cubicBezTo>
                <a:cubicBezTo>
                  <a:pt x="761" y="1359"/>
                  <a:pt x="761" y="1359"/>
                  <a:pt x="761" y="1359"/>
                </a:cubicBezTo>
                <a:cubicBezTo>
                  <a:pt x="757" y="1360"/>
                  <a:pt x="752" y="1360"/>
                  <a:pt x="749" y="1359"/>
                </a:cubicBezTo>
                <a:cubicBezTo>
                  <a:pt x="747" y="1358"/>
                  <a:pt x="747" y="1358"/>
                  <a:pt x="747" y="1358"/>
                </a:cubicBezTo>
                <a:cubicBezTo>
                  <a:pt x="746" y="1356"/>
                  <a:pt x="746" y="1356"/>
                  <a:pt x="746" y="1356"/>
                </a:cubicBezTo>
                <a:cubicBezTo>
                  <a:pt x="738" y="1359"/>
                  <a:pt x="738" y="1359"/>
                  <a:pt x="738" y="1359"/>
                </a:cubicBezTo>
                <a:cubicBezTo>
                  <a:pt x="738" y="1357"/>
                  <a:pt x="738" y="1357"/>
                  <a:pt x="738" y="1357"/>
                </a:cubicBezTo>
                <a:cubicBezTo>
                  <a:pt x="733" y="1358"/>
                  <a:pt x="733" y="1358"/>
                  <a:pt x="733" y="1358"/>
                </a:cubicBezTo>
                <a:cubicBezTo>
                  <a:pt x="732" y="1359"/>
                  <a:pt x="732" y="1359"/>
                  <a:pt x="732" y="1359"/>
                </a:cubicBezTo>
                <a:cubicBezTo>
                  <a:pt x="730" y="1359"/>
                  <a:pt x="730" y="1359"/>
                  <a:pt x="730" y="1359"/>
                </a:cubicBezTo>
                <a:cubicBezTo>
                  <a:pt x="730" y="1362"/>
                  <a:pt x="730" y="1362"/>
                  <a:pt x="730" y="1362"/>
                </a:cubicBezTo>
                <a:cubicBezTo>
                  <a:pt x="723" y="1360"/>
                  <a:pt x="723" y="1360"/>
                  <a:pt x="723" y="1360"/>
                </a:cubicBezTo>
                <a:cubicBezTo>
                  <a:pt x="723" y="1361"/>
                  <a:pt x="723" y="1361"/>
                  <a:pt x="723" y="1361"/>
                </a:cubicBezTo>
                <a:cubicBezTo>
                  <a:pt x="710" y="1361"/>
                  <a:pt x="710" y="1361"/>
                  <a:pt x="710" y="1361"/>
                </a:cubicBezTo>
                <a:cubicBezTo>
                  <a:pt x="710" y="1359"/>
                  <a:pt x="710" y="1359"/>
                  <a:pt x="710" y="1359"/>
                </a:cubicBezTo>
                <a:cubicBezTo>
                  <a:pt x="706" y="1359"/>
                  <a:pt x="706" y="1359"/>
                  <a:pt x="706" y="1359"/>
                </a:cubicBezTo>
                <a:cubicBezTo>
                  <a:pt x="699" y="1361"/>
                  <a:pt x="699" y="1361"/>
                  <a:pt x="699" y="1361"/>
                </a:cubicBezTo>
                <a:cubicBezTo>
                  <a:pt x="699" y="1362"/>
                  <a:pt x="699" y="1362"/>
                  <a:pt x="699" y="1362"/>
                </a:cubicBezTo>
                <a:cubicBezTo>
                  <a:pt x="696" y="1361"/>
                  <a:pt x="696" y="1361"/>
                  <a:pt x="696" y="1361"/>
                </a:cubicBezTo>
                <a:cubicBezTo>
                  <a:pt x="693" y="1362"/>
                  <a:pt x="693" y="1362"/>
                  <a:pt x="693" y="1362"/>
                </a:cubicBezTo>
                <a:cubicBezTo>
                  <a:pt x="693" y="1361"/>
                  <a:pt x="693" y="1361"/>
                  <a:pt x="693" y="1361"/>
                </a:cubicBezTo>
                <a:cubicBezTo>
                  <a:pt x="682" y="1358"/>
                  <a:pt x="682" y="1358"/>
                  <a:pt x="682" y="1358"/>
                </a:cubicBezTo>
                <a:cubicBezTo>
                  <a:pt x="681" y="1359"/>
                  <a:pt x="681" y="1359"/>
                  <a:pt x="680" y="1359"/>
                </a:cubicBezTo>
                <a:cubicBezTo>
                  <a:pt x="672" y="1362"/>
                  <a:pt x="672" y="1362"/>
                  <a:pt x="672" y="1362"/>
                </a:cubicBezTo>
                <a:cubicBezTo>
                  <a:pt x="672" y="1358"/>
                  <a:pt x="672" y="1358"/>
                  <a:pt x="672" y="1358"/>
                </a:cubicBezTo>
                <a:cubicBezTo>
                  <a:pt x="670" y="1358"/>
                  <a:pt x="670" y="1358"/>
                  <a:pt x="670" y="1358"/>
                </a:cubicBezTo>
                <a:cubicBezTo>
                  <a:pt x="670" y="1356"/>
                  <a:pt x="670" y="1356"/>
                  <a:pt x="670" y="1356"/>
                </a:cubicBezTo>
                <a:cubicBezTo>
                  <a:pt x="669" y="1356"/>
                  <a:pt x="669" y="1356"/>
                  <a:pt x="669" y="1356"/>
                </a:cubicBezTo>
                <a:cubicBezTo>
                  <a:pt x="668" y="1357"/>
                  <a:pt x="666" y="1357"/>
                  <a:pt x="665" y="1357"/>
                </a:cubicBezTo>
                <a:cubicBezTo>
                  <a:pt x="665" y="1357"/>
                  <a:pt x="664" y="1357"/>
                  <a:pt x="664" y="1357"/>
                </a:cubicBezTo>
                <a:cubicBezTo>
                  <a:pt x="659" y="1356"/>
                  <a:pt x="659" y="1356"/>
                  <a:pt x="659" y="1356"/>
                </a:cubicBezTo>
                <a:cubicBezTo>
                  <a:pt x="659" y="1356"/>
                  <a:pt x="659" y="1356"/>
                  <a:pt x="659" y="1356"/>
                </a:cubicBezTo>
                <a:cubicBezTo>
                  <a:pt x="653" y="1356"/>
                  <a:pt x="653" y="1356"/>
                  <a:pt x="653" y="1356"/>
                </a:cubicBezTo>
                <a:cubicBezTo>
                  <a:pt x="653" y="1355"/>
                  <a:pt x="653" y="1355"/>
                  <a:pt x="653" y="1355"/>
                </a:cubicBezTo>
                <a:cubicBezTo>
                  <a:pt x="646" y="1356"/>
                  <a:pt x="646" y="1356"/>
                  <a:pt x="646" y="1356"/>
                </a:cubicBezTo>
                <a:cubicBezTo>
                  <a:pt x="646" y="1357"/>
                  <a:pt x="646" y="1357"/>
                  <a:pt x="646" y="1357"/>
                </a:cubicBezTo>
                <a:cubicBezTo>
                  <a:pt x="637" y="1357"/>
                  <a:pt x="637" y="1357"/>
                  <a:pt x="637" y="1357"/>
                </a:cubicBezTo>
                <a:cubicBezTo>
                  <a:pt x="637" y="1360"/>
                  <a:pt x="637" y="1360"/>
                  <a:pt x="637" y="1360"/>
                </a:cubicBezTo>
                <a:cubicBezTo>
                  <a:pt x="630" y="1358"/>
                  <a:pt x="630" y="1358"/>
                  <a:pt x="630" y="1358"/>
                </a:cubicBezTo>
                <a:cubicBezTo>
                  <a:pt x="629" y="1361"/>
                  <a:pt x="629" y="1361"/>
                  <a:pt x="629" y="1361"/>
                </a:cubicBezTo>
                <a:cubicBezTo>
                  <a:pt x="625" y="1359"/>
                  <a:pt x="625" y="1359"/>
                  <a:pt x="625" y="1359"/>
                </a:cubicBezTo>
                <a:cubicBezTo>
                  <a:pt x="624" y="1362"/>
                  <a:pt x="624" y="1362"/>
                  <a:pt x="624" y="1362"/>
                </a:cubicBezTo>
                <a:cubicBezTo>
                  <a:pt x="618" y="1360"/>
                  <a:pt x="618" y="1360"/>
                  <a:pt x="618" y="1360"/>
                </a:cubicBezTo>
                <a:cubicBezTo>
                  <a:pt x="617" y="1361"/>
                  <a:pt x="615" y="1361"/>
                  <a:pt x="614" y="1360"/>
                </a:cubicBezTo>
                <a:cubicBezTo>
                  <a:pt x="613" y="1360"/>
                  <a:pt x="613" y="1360"/>
                  <a:pt x="613" y="1360"/>
                </a:cubicBezTo>
                <a:cubicBezTo>
                  <a:pt x="613" y="1361"/>
                  <a:pt x="612" y="1361"/>
                  <a:pt x="612" y="1361"/>
                </a:cubicBezTo>
                <a:cubicBezTo>
                  <a:pt x="609" y="1361"/>
                  <a:pt x="609" y="1361"/>
                  <a:pt x="609" y="1361"/>
                </a:cubicBezTo>
                <a:cubicBezTo>
                  <a:pt x="608" y="1361"/>
                  <a:pt x="608" y="1361"/>
                  <a:pt x="607" y="1361"/>
                </a:cubicBezTo>
                <a:cubicBezTo>
                  <a:pt x="593" y="1361"/>
                  <a:pt x="593" y="1361"/>
                  <a:pt x="593" y="1361"/>
                </a:cubicBezTo>
                <a:cubicBezTo>
                  <a:pt x="593" y="1359"/>
                  <a:pt x="593" y="1359"/>
                  <a:pt x="593" y="1359"/>
                </a:cubicBezTo>
                <a:cubicBezTo>
                  <a:pt x="591" y="1359"/>
                  <a:pt x="591" y="1359"/>
                  <a:pt x="591" y="1359"/>
                </a:cubicBezTo>
                <a:cubicBezTo>
                  <a:pt x="583" y="1363"/>
                  <a:pt x="583" y="1363"/>
                  <a:pt x="583" y="1363"/>
                </a:cubicBezTo>
                <a:cubicBezTo>
                  <a:pt x="583" y="1358"/>
                  <a:pt x="583" y="1358"/>
                  <a:pt x="583" y="1358"/>
                </a:cubicBezTo>
                <a:cubicBezTo>
                  <a:pt x="576" y="1360"/>
                  <a:pt x="576" y="1360"/>
                  <a:pt x="576" y="1360"/>
                </a:cubicBezTo>
                <a:cubicBezTo>
                  <a:pt x="576" y="1356"/>
                  <a:pt x="576" y="1356"/>
                  <a:pt x="576" y="1356"/>
                </a:cubicBezTo>
                <a:cubicBezTo>
                  <a:pt x="575" y="1356"/>
                  <a:pt x="575" y="1356"/>
                  <a:pt x="575" y="1356"/>
                </a:cubicBezTo>
                <a:cubicBezTo>
                  <a:pt x="575" y="1358"/>
                  <a:pt x="575" y="1358"/>
                  <a:pt x="575" y="1358"/>
                </a:cubicBezTo>
                <a:cubicBezTo>
                  <a:pt x="569" y="1358"/>
                  <a:pt x="569" y="1358"/>
                  <a:pt x="569" y="1358"/>
                </a:cubicBezTo>
                <a:cubicBezTo>
                  <a:pt x="569" y="1359"/>
                  <a:pt x="569" y="1359"/>
                  <a:pt x="569" y="1359"/>
                </a:cubicBezTo>
                <a:cubicBezTo>
                  <a:pt x="555" y="1359"/>
                  <a:pt x="555" y="1359"/>
                  <a:pt x="555" y="1359"/>
                </a:cubicBezTo>
                <a:cubicBezTo>
                  <a:pt x="555" y="1358"/>
                  <a:pt x="555" y="1358"/>
                  <a:pt x="555" y="1358"/>
                </a:cubicBezTo>
                <a:cubicBezTo>
                  <a:pt x="552" y="1358"/>
                  <a:pt x="552" y="1358"/>
                  <a:pt x="552" y="1358"/>
                </a:cubicBezTo>
                <a:cubicBezTo>
                  <a:pt x="551" y="1356"/>
                  <a:pt x="551" y="1356"/>
                  <a:pt x="551" y="1356"/>
                </a:cubicBezTo>
                <a:cubicBezTo>
                  <a:pt x="524" y="1359"/>
                  <a:pt x="524" y="1359"/>
                  <a:pt x="524" y="1359"/>
                </a:cubicBezTo>
                <a:cubicBezTo>
                  <a:pt x="524" y="1358"/>
                  <a:pt x="524" y="1358"/>
                  <a:pt x="524" y="1358"/>
                </a:cubicBezTo>
                <a:cubicBezTo>
                  <a:pt x="522" y="1357"/>
                  <a:pt x="520" y="1357"/>
                  <a:pt x="518" y="1357"/>
                </a:cubicBezTo>
                <a:cubicBezTo>
                  <a:pt x="517" y="1359"/>
                  <a:pt x="517" y="1359"/>
                  <a:pt x="517" y="1359"/>
                </a:cubicBezTo>
                <a:cubicBezTo>
                  <a:pt x="512" y="1358"/>
                  <a:pt x="512" y="1358"/>
                  <a:pt x="512" y="1358"/>
                </a:cubicBezTo>
                <a:cubicBezTo>
                  <a:pt x="511" y="1361"/>
                  <a:pt x="511" y="1361"/>
                  <a:pt x="511" y="1361"/>
                </a:cubicBezTo>
                <a:cubicBezTo>
                  <a:pt x="505" y="1358"/>
                  <a:pt x="505" y="1358"/>
                  <a:pt x="505" y="1358"/>
                </a:cubicBezTo>
                <a:cubicBezTo>
                  <a:pt x="504" y="1358"/>
                  <a:pt x="504" y="1358"/>
                  <a:pt x="504" y="1358"/>
                </a:cubicBezTo>
                <a:cubicBezTo>
                  <a:pt x="504" y="1359"/>
                  <a:pt x="504" y="1359"/>
                  <a:pt x="504" y="1359"/>
                </a:cubicBezTo>
                <a:cubicBezTo>
                  <a:pt x="500" y="1359"/>
                  <a:pt x="500" y="1359"/>
                  <a:pt x="500" y="1359"/>
                </a:cubicBezTo>
                <a:cubicBezTo>
                  <a:pt x="496" y="1360"/>
                  <a:pt x="496" y="1360"/>
                  <a:pt x="496" y="1360"/>
                </a:cubicBezTo>
                <a:cubicBezTo>
                  <a:pt x="496" y="1361"/>
                  <a:pt x="496" y="1361"/>
                  <a:pt x="496" y="1361"/>
                </a:cubicBezTo>
                <a:cubicBezTo>
                  <a:pt x="488" y="1361"/>
                  <a:pt x="488" y="1361"/>
                  <a:pt x="488" y="1361"/>
                </a:cubicBezTo>
                <a:cubicBezTo>
                  <a:pt x="488" y="1363"/>
                  <a:pt x="488" y="1363"/>
                  <a:pt x="488" y="1363"/>
                </a:cubicBezTo>
                <a:cubicBezTo>
                  <a:pt x="480" y="1361"/>
                  <a:pt x="480" y="1361"/>
                  <a:pt x="480" y="1361"/>
                </a:cubicBezTo>
                <a:cubicBezTo>
                  <a:pt x="479" y="1363"/>
                  <a:pt x="479" y="1363"/>
                  <a:pt x="479" y="1363"/>
                </a:cubicBezTo>
                <a:cubicBezTo>
                  <a:pt x="468" y="1363"/>
                  <a:pt x="468" y="1363"/>
                  <a:pt x="468" y="1363"/>
                </a:cubicBezTo>
                <a:cubicBezTo>
                  <a:pt x="468" y="1362"/>
                  <a:pt x="468" y="1362"/>
                  <a:pt x="468" y="1362"/>
                </a:cubicBezTo>
                <a:cubicBezTo>
                  <a:pt x="467" y="1362"/>
                  <a:pt x="467" y="1362"/>
                  <a:pt x="467" y="1362"/>
                </a:cubicBezTo>
                <a:cubicBezTo>
                  <a:pt x="463" y="1362"/>
                  <a:pt x="463" y="1362"/>
                  <a:pt x="463" y="1362"/>
                </a:cubicBezTo>
                <a:cubicBezTo>
                  <a:pt x="463" y="1361"/>
                  <a:pt x="463" y="1361"/>
                  <a:pt x="463" y="1361"/>
                </a:cubicBezTo>
                <a:cubicBezTo>
                  <a:pt x="453" y="1360"/>
                  <a:pt x="453" y="1360"/>
                  <a:pt x="453" y="1360"/>
                </a:cubicBezTo>
                <a:cubicBezTo>
                  <a:pt x="453" y="1362"/>
                  <a:pt x="453" y="1362"/>
                  <a:pt x="453" y="1362"/>
                </a:cubicBezTo>
                <a:cubicBezTo>
                  <a:pt x="447" y="1359"/>
                  <a:pt x="447" y="1359"/>
                  <a:pt x="447" y="1359"/>
                </a:cubicBezTo>
                <a:cubicBezTo>
                  <a:pt x="447" y="1359"/>
                  <a:pt x="447" y="1359"/>
                  <a:pt x="447" y="1359"/>
                </a:cubicBezTo>
                <a:cubicBezTo>
                  <a:pt x="443" y="1359"/>
                  <a:pt x="443" y="1359"/>
                  <a:pt x="443" y="1359"/>
                </a:cubicBezTo>
                <a:cubicBezTo>
                  <a:pt x="443" y="1359"/>
                  <a:pt x="443" y="1359"/>
                  <a:pt x="443" y="1359"/>
                </a:cubicBezTo>
                <a:cubicBezTo>
                  <a:pt x="443" y="1361"/>
                  <a:pt x="443" y="1361"/>
                  <a:pt x="443" y="1361"/>
                </a:cubicBezTo>
                <a:cubicBezTo>
                  <a:pt x="437" y="1359"/>
                  <a:pt x="437" y="1359"/>
                  <a:pt x="437" y="1359"/>
                </a:cubicBezTo>
                <a:cubicBezTo>
                  <a:pt x="431" y="1359"/>
                  <a:pt x="431" y="1359"/>
                  <a:pt x="431" y="1359"/>
                </a:cubicBezTo>
                <a:cubicBezTo>
                  <a:pt x="431" y="1361"/>
                  <a:pt x="431" y="1361"/>
                  <a:pt x="431" y="1361"/>
                </a:cubicBezTo>
                <a:cubicBezTo>
                  <a:pt x="422" y="1361"/>
                  <a:pt x="422" y="1361"/>
                  <a:pt x="422" y="1361"/>
                </a:cubicBezTo>
                <a:cubicBezTo>
                  <a:pt x="422" y="1360"/>
                  <a:pt x="422" y="1360"/>
                  <a:pt x="422" y="1360"/>
                </a:cubicBezTo>
                <a:cubicBezTo>
                  <a:pt x="421" y="1360"/>
                  <a:pt x="421" y="1360"/>
                  <a:pt x="420" y="1361"/>
                </a:cubicBezTo>
                <a:cubicBezTo>
                  <a:pt x="420" y="1361"/>
                  <a:pt x="419" y="1361"/>
                  <a:pt x="419" y="1361"/>
                </a:cubicBezTo>
                <a:cubicBezTo>
                  <a:pt x="418" y="1362"/>
                  <a:pt x="418" y="1362"/>
                  <a:pt x="418" y="1362"/>
                </a:cubicBezTo>
                <a:cubicBezTo>
                  <a:pt x="417" y="1362"/>
                  <a:pt x="417" y="1362"/>
                  <a:pt x="417" y="1362"/>
                </a:cubicBezTo>
                <a:cubicBezTo>
                  <a:pt x="416" y="1363"/>
                  <a:pt x="414" y="1364"/>
                  <a:pt x="412" y="1365"/>
                </a:cubicBezTo>
                <a:cubicBezTo>
                  <a:pt x="403" y="1367"/>
                  <a:pt x="403" y="1367"/>
                  <a:pt x="403" y="1367"/>
                </a:cubicBezTo>
                <a:cubicBezTo>
                  <a:pt x="403" y="1361"/>
                  <a:pt x="403" y="1361"/>
                  <a:pt x="403" y="1361"/>
                </a:cubicBezTo>
                <a:cubicBezTo>
                  <a:pt x="398" y="1361"/>
                  <a:pt x="398" y="1361"/>
                  <a:pt x="398" y="1361"/>
                </a:cubicBezTo>
                <a:cubicBezTo>
                  <a:pt x="398" y="1362"/>
                  <a:pt x="398" y="1362"/>
                  <a:pt x="398" y="1362"/>
                </a:cubicBezTo>
                <a:cubicBezTo>
                  <a:pt x="392" y="1361"/>
                  <a:pt x="392" y="1361"/>
                  <a:pt x="392" y="1361"/>
                </a:cubicBezTo>
                <a:cubicBezTo>
                  <a:pt x="387" y="1361"/>
                  <a:pt x="387" y="1361"/>
                  <a:pt x="387" y="1361"/>
                </a:cubicBezTo>
                <a:cubicBezTo>
                  <a:pt x="387" y="1360"/>
                  <a:pt x="387" y="1360"/>
                  <a:pt x="387" y="1360"/>
                </a:cubicBezTo>
                <a:cubicBezTo>
                  <a:pt x="385" y="1359"/>
                  <a:pt x="385" y="1359"/>
                  <a:pt x="385" y="1359"/>
                </a:cubicBezTo>
                <a:cubicBezTo>
                  <a:pt x="385" y="1360"/>
                  <a:pt x="385" y="1360"/>
                  <a:pt x="385" y="1360"/>
                </a:cubicBezTo>
                <a:cubicBezTo>
                  <a:pt x="382" y="1361"/>
                  <a:pt x="378" y="1362"/>
                  <a:pt x="374" y="1362"/>
                </a:cubicBezTo>
                <a:cubicBezTo>
                  <a:pt x="373" y="1362"/>
                  <a:pt x="371" y="1362"/>
                  <a:pt x="370" y="1362"/>
                </a:cubicBezTo>
                <a:cubicBezTo>
                  <a:pt x="367" y="1361"/>
                  <a:pt x="367" y="1361"/>
                  <a:pt x="367" y="1361"/>
                </a:cubicBezTo>
                <a:cubicBezTo>
                  <a:pt x="361" y="1361"/>
                  <a:pt x="361" y="1361"/>
                  <a:pt x="361" y="1361"/>
                </a:cubicBezTo>
                <a:cubicBezTo>
                  <a:pt x="361" y="1358"/>
                  <a:pt x="361" y="1358"/>
                  <a:pt x="361" y="1358"/>
                </a:cubicBezTo>
                <a:cubicBezTo>
                  <a:pt x="357" y="1357"/>
                  <a:pt x="357" y="1357"/>
                  <a:pt x="357" y="1357"/>
                </a:cubicBezTo>
                <a:cubicBezTo>
                  <a:pt x="355" y="1358"/>
                  <a:pt x="355" y="1358"/>
                  <a:pt x="355" y="1358"/>
                </a:cubicBezTo>
                <a:cubicBezTo>
                  <a:pt x="352" y="1359"/>
                  <a:pt x="348" y="1358"/>
                  <a:pt x="345" y="1358"/>
                </a:cubicBezTo>
                <a:cubicBezTo>
                  <a:pt x="344" y="1359"/>
                  <a:pt x="344" y="1359"/>
                  <a:pt x="344" y="1359"/>
                </a:cubicBezTo>
                <a:cubicBezTo>
                  <a:pt x="340" y="1359"/>
                  <a:pt x="340" y="1359"/>
                  <a:pt x="340" y="1359"/>
                </a:cubicBezTo>
                <a:cubicBezTo>
                  <a:pt x="340" y="1362"/>
                  <a:pt x="340" y="1362"/>
                  <a:pt x="340" y="1362"/>
                </a:cubicBezTo>
                <a:cubicBezTo>
                  <a:pt x="333" y="1361"/>
                  <a:pt x="333" y="1361"/>
                  <a:pt x="333" y="1361"/>
                </a:cubicBezTo>
                <a:cubicBezTo>
                  <a:pt x="321" y="1361"/>
                  <a:pt x="321" y="1361"/>
                  <a:pt x="321" y="1361"/>
                </a:cubicBezTo>
                <a:cubicBezTo>
                  <a:pt x="311" y="1364"/>
                  <a:pt x="311" y="1364"/>
                  <a:pt x="311" y="1364"/>
                </a:cubicBezTo>
                <a:cubicBezTo>
                  <a:pt x="311" y="1362"/>
                  <a:pt x="311" y="1362"/>
                  <a:pt x="311" y="1362"/>
                </a:cubicBezTo>
                <a:cubicBezTo>
                  <a:pt x="309" y="1362"/>
                  <a:pt x="307" y="1362"/>
                  <a:pt x="305" y="1361"/>
                </a:cubicBezTo>
                <a:cubicBezTo>
                  <a:pt x="303" y="1361"/>
                  <a:pt x="303" y="1361"/>
                  <a:pt x="303" y="1361"/>
                </a:cubicBezTo>
                <a:cubicBezTo>
                  <a:pt x="302" y="1358"/>
                  <a:pt x="302" y="1358"/>
                  <a:pt x="302" y="1358"/>
                </a:cubicBezTo>
                <a:cubicBezTo>
                  <a:pt x="301" y="1359"/>
                  <a:pt x="301" y="1359"/>
                  <a:pt x="300" y="1359"/>
                </a:cubicBezTo>
                <a:cubicBezTo>
                  <a:pt x="299" y="1359"/>
                  <a:pt x="299" y="1359"/>
                  <a:pt x="299" y="1359"/>
                </a:cubicBezTo>
                <a:cubicBezTo>
                  <a:pt x="293" y="1359"/>
                  <a:pt x="293" y="1359"/>
                  <a:pt x="293" y="1359"/>
                </a:cubicBezTo>
                <a:cubicBezTo>
                  <a:pt x="287" y="1361"/>
                  <a:pt x="287" y="1361"/>
                  <a:pt x="287" y="1361"/>
                </a:cubicBezTo>
                <a:cubicBezTo>
                  <a:pt x="286" y="1359"/>
                  <a:pt x="286" y="1359"/>
                  <a:pt x="286" y="1359"/>
                </a:cubicBezTo>
                <a:cubicBezTo>
                  <a:pt x="280" y="1359"/>
                  <a:pt x="280" y="1359"/>
                  <a:pt x="280" y="1359"/>
                </a:cubicBezTo>
                <a:cubicBezTo>
                  <a:pt x="280" y="1357"/>
                  <a:pt x="280" y="1357"/>
                  <a:pt x="280" y="1357"/>
                </a:cubicBezTo>
                <a:cubicBezTo>
                  <a:pt x="279" y="1357"/>
                  <a:pt x="279" y="1357"/>
                  <a:pt x="279" y="1357"/>
                </a:cubicBezTo>
                <a:cubicBezTo>
                  <a:pt x="279" y="1360"/>
                  <a:pt x="279" y="1360"/>
                  <a:pt x="279" y="1360"/>
                </a:cubicBezTo>
                <a:cubicBezTo>
                  <a:pt x="269" y="1357"/>
                  <a:pt x="269" y="1357"/>
                  <a:pt x="269" y="1357"/>
                </a:cubicBezTo>
                <a:cubicBezTo>
                  <a:pt x="264" y="1359"/>
                  <a:pt x="262" y="1359"/>
                  <a:pt x="260" y="1359"/>
                </a:cubicBezTo>
                <a:cubicBezTo>
                  <a:pt x="258" y="1359"/>
                  <a:pt x="258" y="1359"/>
                  <a:pt x="258" y="1359"/>
                </a:cubicBezTo>
                <a:cubicBezTo>
                  <a:pt x="254" y="1360"/>
                  <a:pt x="251" y="1359"/>
                  <a:pt x="249" y="1358"/>
                </a:cubicBezTo>
                <a:cubicBezTo>
                  <a:pt x="247" y="1358"/>
                  <a:pt x="247" y="1358"/>
                  <a:pt x="247" y="1358"/>
                </a:cubicBezTo>
                <a:cubicBezTo>
                  <a:pt x="239" y="1362"/>
                  <a:pt x="239" y="1362"/>
                  <a:pt x="239" y="1362"/>
                </a:cubicBezTo>
                <a:cubicBezTo>
                  <a:pt x="239" y="1358"/>
                  <a:pt x="239" y="1358"/>
                  <a:pt x="239" y="1358"/>
                </a:cubicBezTo>
                <a:cubicBezTo>
                  <a:pt x="232" y="1358"/>
                  <a:pt x="232" y="1358"/>
                  <a:pt x="232" y="1358"/>
                </a:cubicBezTo>
                <a:cubicBezTo>
                  <a:pt x="231" y="1359"/>
                  <a:pt x="230" y="1359"/>
                  <a:pt x="228" y="1359"/>
                </a:cubicBezTo>
                <a:cubicBezTo>
                  <a:pt x="227" y="1359"/>
                  <a:pt x="227" y="1359"/>
                  <a:pt x="227" y="1359"/>
                </a:cubicBezTo>
                <a:cubicBezTo>
                  <a:pt x="222" y="1359"/>
                  <a:pt x="222" y="1359"/>
                  <a:pt x="222" y="1359"/>
                </a:cubicBezTo>
                <a:cubicBezTo>
                  <a:pt x="222" y="1358"/>
                  <a:pt x="222" y="1358"/>
                  <a:pt x="222" y="1358"/>
                </a:cubicBezTo>
                <a:cubicBezTo>
                  <a:pt x="220" y="1358"/>
                  <a:pt x="220" y="1358"/>
                  <a:pt x="220" y="1358"/>
                </a:cubicBezTo>
                <a:cubicBezTo>
                  <a:pt x="220" y="1356"/>
                  <a:pt x="220" y="1356"/>
                  <a:pt x="220" y="1356"/>
                </a:cubicBezTo>
                <a:cubicBezTo>
                  <a:pt x="218" y="1356"/>
                  <a:pt x="216" y="1356"/>
                  <a:pt x="215" y="1356"/>
                </a:cubicBezTo>
                <a:cubicBezTo>
                  <a:pt x="215" y="1362"/>
                  <a:pt x="215" y="1362"/>
                  <a:pt x="215" y="1362"/>
                </a:cubicBezTo>
                <a:cubicBezTo>
                  <a:pt x="207" y="1358"/>
                  <a:pt x="207" y="1358"/>
                  <a:pt x="207" y="1358"/>
                </a:cubicBezTo>
                <a:cubicBezTo>
                  <a:pt x="205" y="1358"/>
                  <a:pt x="205" y="1358"/>
                  <a:pt x="205" y="1358"/>
                </a:cubicBezTo>
                <a:cubicBezTo>
                  <a:pt x="205" y="1359"/>
                  <a:pt x="205" y="1359"/>
                  <a:pt x="205" y="1359"/>
                </a:cubicBezTo>
                <a:cubicBezTo>
                  <a:pt x="198" y="1359"/>
                  <a:pt x="198" y="1359"/>
                  <a:pt x="198" y="1359"/>
                </a:cubicBezTo>
                <a:cubicBezTo>
                  <a:pt x="198" y="1361"/>
                  <a:pt x="198" y="1361"/>
                  <a:pt x="198" y="1361"/>
                </a:cubicBezTo>
                <a:cubicBezTo>
                  <a:pt x="194" y="1361"/>
                  <a:pt x="194" y="1361"/>
                  <a:pt x="194" y="1361"/>
                </a:cubicBezTo>
                <a:cubicBezTo>
                  <a:pt x="192" y="1364"/>
                  <a:pt x="192" y="1364"/>
                  <a:pt x="192" y="1364"/>
                </a:cubicBezTo>
                <a:cubicBezTo>
                  <a:pt x="182" y="1361"/>
                  <a:pt x="182" y="1361"/>
                  <a:pt x="182" y="1361"/>
                </a:cubicBezTo>
                <a:cubicBezTo>
                  <a:pt x="181" y="1362"/>
                  <a:pt x="181" y="1362"/>
                  <a:pt x="181" y="1362"/>
                </a:cubicBezTo>
                <a:cubicBezTo>
                  <a:pt x="175" y="1363"/>
                  <a:pt x="170" y="1360"/>
                  <a:pt x="166" y="1359"/>
                </a:cubicBezTo>
                <a:cubicBezTo>
                  <a:pt x="166" y="1358"/>
                  <a:pt x="165" y="1358"/>
                  <a:pt x="164" y="1358"/>
                </a:cubicBezTo>
                <a:cubicBezTo>
                  <a:pt x="164" y="1358"/>
                  <a:pt x="163" y="1358"/>
                  <a:pt x="163" y="1358"/>
                </a:cubicBezTo>
                <a:cubicBezTo>
                  <a:pt x="162" y="1359"/>
                  <a:pt x="160" y="1359"/>
                  <a:pt x="159" y="1359"/>
                </a:cubicBezTo>
                <a:cubicBezTo>
                  <a:pt x="153" y="1360"/>
                  <a:pt x="153" y="1360"/>
                  <a:pt x="153" y="1360"/>
                </a:cubicBezTo>
                <a:cubicBezTo>
                  <a:pt x="153" y="1359"/>
                  <a:pt x="153" y="1359"/>
                  <a:pt x="153" y="1359"/>
                </a:cubicBezTo>
                <a:cubicBezTo>
                  <a:pt x="152" y="1358"/>
                  <a:pt x="152" y="1358"/>
                  <a:pt x="152" y="1358"/>
                </a:cubicBezTo>
                <a:cubicBezTo>
                  <a:pt x="146" y="1358"/>
                  <a:pt x="146" y="1358"/>
                  <a:pt x="146" y="1358"/>
                </a:cubicBezTo>
                <a:cubicBezTo>
                  <a:pt x="145" y="1358"/>
                  <a:pt x="144" y="1358"/>
                  <a:pt x="144" y="1358"/>
                </a:cubicBezTo>
                <a:cubicBezTo>
                  <a:pt x="142" y="1358"/>
                  <a:pt x="142" y="1358"/>
                  <a:pt x="142" y="1358"/>
                </a:cubicBezTo>
                <a:cubicBezTo>
                  <a:pt x="142" y="1358"/>
                  <a:pt x="142" y="1358"/>
                  <a:pt x="142" y="1358"/>
                </a:cubicBezTo>
                <a:cubicBezTo>
                  <a:pt x="141" y="1358"/>
                  <a:pt x="141" y="1357"/>
                  <a:pt x="140" y="1357"/>
                </a:cubicBezTo>
                <a:cubicBezTo>
                  <a:pt x="140" y="1357"/>
                  <a:pt x="140" y="1357"/>
                  <a:pt x="139" y="1357"/>
                </a:cubicBezTo>
                <a:cubicBezTo>
                  <a:pt x="139" y="1357"/>
                  <a:pt x="138" y="1358"/>
                  <a:pt x="136" y="1358"/>
                </a:cubicBezTo>
                <a:cubicBezTo>
                  <a:pt x="135" y="1361"/>
                  <a:pt x="135" y="1361"/>
                  <a:pt x="135" y="1361"/>
                </a:cubicBezTo>
                <a:cubicBezTo>
                  <a:pt x="130" y="1359"/>
                  <a:pt x="130" y="1359"/>
                  <a:pt x="130" y="1359"/>
                </a:cubicBezTo>
                <a:cubicBezTo>
                  <a:pt x="129" y="1360"/>
                  <a:pt x="128" y="1360"/>
                  <a:pt x="126" y="1361"/>
                </a:cubicBezTo>
                <a:cubicBezTo>
                  <a:pt x="125" y="1361"/>
                  <a:pt x="125" y="1361"/>
                  <a:pt x="125" y="1361"/>
                </a:cubicBezTo>
                <a:cubicBezTo>
                  <a:pt x="124" y="1362"/>
                  <a:pt x="124" y="1362"/>
                  <a:pt x="124" y="1362"/>
                </a:cubicBezTo>
                <a:cubicBezTo>
                  <a:pt x="121" y="1361"/>
                  <a:pt x="121" y="1361"/>
                  <a:pt x="121" y="1361"/>
                </a:cubicBezTo>
                <a:cubicBezTo>
                  <a:pt x="120" y="1361"/>
                  <a:pt x="120" y="1361"/>
                  <a:pt x="120" y="1361"/>
                </a:cubicBezTo>
                <a:cubicBezTo>
                  <a:pt x="120" y="1361"/>
                  <a:pt x="120" y="1361"/>
                  <a:pt x="120" y="1361"/>
                </a:cubicBezTo>
                <a:cubicBezTo>
                  <a:pt x="106" y="1361"/>
                  <a:pt x="106" y="1361"/>
                  <a:pt x="106" y="1361"/>
                </a:cubicBezTo>
                <a:cubicBezTo>
                  <a:pt x="106" y="1359"/>
                  <a:pt x="106" y="1359"/>
                  <a:pt x="106" y="1359"/>
                </a:cubicBezTo>
                <a:cubicBezTo>
                  <a:pt x="104" y="1356"/>
                  <a:pt x="104" y="1356"/>
                  <a:pt x="104" y="1356"/>
                </a:cubicBezTo>
                <a:cubicBezTo>
                  <a:pt x="102" y="1356"/>
                  <a:pt x="102" y="1356"/>
                  <a:pt x="102" y="1356"/>
                </a:cubicBezTo>
                <a:cubicBezTo>
                  <a:pt x="99" y="1356"/>
                  <a:pt x="97" y="1356"/>
                  <a:pt x="95" y="1356"/>
                </a:cubicBezTo>
                <a:cubicBezTo>
                  <a:pt x="93" y="1356"/>
                  <a:pt x="91" y="1356"/>
                  <a:pt x="89" y="1356"/>
                </a:cubicBezTo>
                <a:cubicBezTo>
                  <a:pt x="89" y="1358"/>
                  <a:pt x="89" y="1358"/>
                  <a:pt x="89" y="1358"/>
                </a:cubicBezTo>
                <a:cubicBezTo>
                  <a:pt x="72" y="1358"/>
                  <a:pt x="72" y="1358"/>
                  <a:pt x="72" y="1358"/>
                </a:cubicBezTo>
                <a:cubicBezTo>
                  <a:pt x="72" y="1358"/>
                  <a:pt x="72" y="1358"/>
                  <a:pt x="72" y="1358"/>
                </a:cubicBezTo>
                <a:cubicBezTo>
                  <a:pt x="71" y="1359"/>
                  <a:pt x="71" y="1359"/>
                  <a:pt x="71" y="1359"/>
                </a:cubicBezTo>
                <a:cubicBezTo>
                  <a:pt x="66" y="1358"/>
                  <a:pt x="66" y="1358"/>
                  <a:pt x="66" y="1358"/>
                </a:cubicBezTo>
                <a:cubicBezTo>
                  <a:pt x="63" y="1357"/>
                  <a:pt x="61" y="1357"/>
                  <a:pt x="59" y="1357"/>
                </a:cubicBezTo>
                <a:cubicBezTo>
                  <a:pt x="59" y="1358"/>
                  <a:pt x="59" y="1358"/>
                  <a:pt x="59" y="1358"/>
                </a:cubicBezTo>
                <a:cubicBezTo>
                  <a:pt x="52" y="1358"/>
                  <a:pt x="52" y="1358"/>
                  <a:pt x="52" y="1358"/>
                </a:cubicBezTo>
                <a:cubicBezTo>
                  <a:pt x="52" y="1359"/>
                  <a:pt x="52" y="1359"/>
                  <a:pt x="52" y="1359"/>
                </a:cubicBezTo>
                <a:cubicBezTo>
                  <a:pt x="42" y="1359"/>
                  <a:pt x="42" y="1359"/>
                  <a:pt x="42" y="1359"/>
                </a:cubicBezTo>
                <a:cubicBezTo>
                  <a:pt x="42" y="1361"/>
                  <a:pt x="42" y="1361"/>
                  <a:pt x="42" y="1361"/>
                </a:cubicBezTo>
                <a:cubicBezTo>
                  <a:pt x="32" y="1361"/>
                  <a:pt x="32" y="1361"/>
                  <a:pt x="32" y="1361"/>
                </a:cubicBezTo>
                <a:cubicBezTo>
                  <a:pt x="32" y="1363"/>
                  <a:pt x="32" y="1363"/>
                  <a:pt x="32" y="1363"/>
                </a:cubicBezTo>
                <a:cubicBezTo>
                  <a:pt x="25" y="1359"/>
                  <a:pt x="25" y="1359"/>
                  <a:pt x="25" y="1359"/>
                </a:cubicBezTo>
                <a:cubicBezTo>
                  <a:pt x="15" y="1359"/>
                  <a:pt x="15" y="1359"/>
                  <a:pt x="15" y="1359"/>
                </a:cubicBezTo>
                <a:cubicBezTo>
                  <a:pt x="15" y="1358"/>
                  <a:pt x="15" y="1358"/>
                  <a:pt x="15" y="1358"/>
                </a:cubicBezTo>
                <a:cubicBezTo>
                  <a:pt x="9" y="1360"/>
                  <a:pt x="9" y="1360"/>
                  <a:pt x="9" y="1360"/>
                </a:cubicBezTo>
                <a:cubicBezTo>
                  <a:pt x="9" y="1346"/>
                  <a:pt x="9" y="1346"/>
                  <a:pt x="9" y="1346"/>
                </a:cubicBezTo>
                <a:cubicBezTo>
                  <a:pt x="9" y="1344"/>
                  <a:pt x="9" y="1343"/>
                  <a:pt x="10" y="1342"/>
                </a:cubicBezTo>
                <a:cubicBezTo>
                  <a:pt x="9" y="1327"/>
                  <a:pt x="9" y="1327"/>
                  <a:pt x="9" y="1327"/>
                </a:cubicBezTo>
                <a:cubicBezTo>
                  <a:pt x="7" y="1327"/>
                  <a:pt x="7" y="1327"/>
                  <a:pt x="7" y="1327"/>
                </a:cubicBezTo>
                <a:cubicBezTo>
                  <a:pt x="7" y="1317"/>
                  <a:pt x="7" y="1317"/>
                  <a:pt x="7" y="1317"/>
                </a:cubicBezTo>
                <a:cubicBezTo>
                  <a:pt x="3" y="1317"/>
                  <a:pt x="3" y="1317"/>
                  <a:pt x="3" y="1317"/>
                </a:cubicBezTo>
                <a:cubicBezTo>
                  <a:pt x="6" y="1310"/>
                  <a:pt x="6" y="1310"/>
                  <a:pt x="6" y="1310"/>
                </a:cubicBezTo>
                <a:cubicBezTo>
                  <a:pt x="5" y="1309"/>
                  <a:pt x="5" y="1308"/>
                  <a:pt x="4" y="1307"/>
                </a:cubicBezTo>
                <a:cubicBezTo>
                  <a:pt x="0" y="1301"/>
                  <a:pt x="0" y="1301"/>
                  <a:pt x="0" y="1301"/>
                </a:cubicBezTo>
                <a:cubicBezTo>
                  <a:pt x="6" y="1298"/>
                  <a:pt x="6" y="1298"/>
                  <a:pt x="6" y="1298"/>
                </a:cubicBezTo>
                <a:cubicBezTo>
                  <a:pt x="6" y="1296"/>
                  <a:pt x="6" y="1296"/>
                  <a:pt x="6" y="1296"/>
                </a:cubicBezTo>
                <a:cubicBezTo>
                  <a:pt x="8" y="1295"/>
                  <a:pt x="8" y="1295"/>
                  <a:pt x="8" y="1295"/>
                </a:cubicBezTo>
                <a:cubicBezTo>
                  <a:pt x="8" y="1295"/>
                  <a:pt x="8" y="1295"/>
                  <a:pt x="8" y="1295"/>
                </a:cubicBezTo>
                <a:cubicBezTo>
                  <a:pt x="7" y="1293"/>
                  <a:pt x="6" y="1290"/>
                  <a:pt x="6" y="1287"/>
                </a:cubicBezTo>
                <a:cubicBezTo>
                  <a:pt x="8" y="1282"/>
                  <a:pt x="8" y="1282"/>
                  <a:pt x="8" y="1282"/>
                </a:cubicBezTo>
                <a:cubicBezTo>
                  <a:pt x="6" y="1279"/>
                  <a:pt x="5" y="1275"/>
                  <a:pt x="7" y="1271"/>
                </a:cubicBezTo>
                <a:cubicBezTo>
                  <a:pt x="7" y="1269"/>
                  <a:pt x="7" y="1269"/>
                  <a:pt x="7" y="1269"/>
                </a:cubicBezTo>
                <a:cubicBezTo>
                  <a:pt x="7" y="1261"/>
                  <a:pt x="7" y="1261"/>
                  <a:pt x="7" y="1261"/>
                </a:cubicBezTo>
                <a:cubicBezTo>
                  <a:pt x="8" y="1261"/>
                  <a:pt x="8" y="1261"/>
                  <a:pt x="8" y="1261"/>
                </a:cubicBezTo>
                <a:cubicBezTo>
                  <a:pt x="4" y="1251"/>
                  <a:pt x="4" y="1251"/>
                  <a:pt x="4" y="1251"/>
                </a:cubicBezTo>
                <a:cubicBezTo>
                  <a:pt x="9" y="1251"/>
                  <a:pt x="9" y="1251"/>
                  <a:pt x="9" y="1251"/>
                </a:cubicBezTo>
                <a:cubicBezTo>
                  <a:pt x="9" y="1249"/>
                  <a:pt x="9" y="1249"/>
                  <a:pt x="9" y="1249"/>
                </a:cubicBezTo>
                <a:cubicBezTo>
                  <a:pt x="7" y="1247"/>
                  <a:pt x="7" y="1244"/>
                  <a:pt x="8" y="1243"/>
                </a:cubicBezTo>
                <a:cubicBezTo>
                  <a:pt x="8" y="1238"/>
                  <a:pt x="8" y="1238"/>
                  <a:pt x="8" y="1238"/>
                </a:cubicBezTo>
                <a:cubicBezTo>
                  <a:pt x="9" y="1238"/>
                  <a:pt x="9" y="1238"/>
                  <a:pt x="9" y="1238"/>
                </a:cubicBezTo>
                <a:cubicBezTo>
                  <a:pt x="9" y="1233"/>
                  <a:pt x="9" y="1233"/>
                  <a:pt x="9" y="1233"/>
                </a:cubicBezTo>
                <a:cubicBezTo>
                  <a:pt x="7" y="1233"/>
                  <a:pt x="7" y="1233"/>
                  <a:pt x="7" y="1233"/>
                </a:cubicBezTo>
                <a:cubicBezTo>
                  <a:pt x="7" y="1226"/>
                  <a:pt x="7" y="1226"/>
                  <a:pt x="7" y="1226"/>
                </a:cubicBezTo>
                <a:cubicBezTo>
                  <a:pt x="4" y="1226"/>
                  <a:pt x="4" y="1226"/>
                  <a:pt x="4" y="1226"/>
                </a:cubicBezTo>
                <a:cubicBezTo>
                  <a:pt x="8" y="1216"/>
                  <a:pt x="8" y="1216"/>
                  <a:pt x="8" y="1216"/>
                </a:cubicBezTo>
                <a:cubicBezTo>
                  <a:pt x="8" y="1210"/>
                  <a:pt x="8" y="1210"/>
                  <a:pt x="8" y="1210"/>
                </a:cubicBezTo>
                <a:cubicBezTo>
                  <a:pt x="6" y="1210"/>
                  <a:pt x="6" y="1210"/>
                  <a:pt x="6" y="1210"/>
                </a:cubicBezTo>
                <a:cubicBezTo>
                  <a:pt x="6" y="1201"/>
                  <a:pt x="6" y="1201"/>
                  <a:pt x="6" y="1201"/>
                </a:cubicBezTo>
                <a:cubicBezTo>
                  <a:pt x="5" y="1201"/>
                  <a:pt x="5" y="1201"/>
                  <a:pt x="5" y="1201"/>
                </a:cubicBezTo>
                <a:cubicBezTo>
                  <a:pt x="5" y="1193"/>
                  <a:pt x="5" y="1193"/>
                  <a:pt x="5" y="1193"/>
                </a:cubicBezTo>
                <a:cubicBezTo>
                  <a:pt x="3" y="1191"/>
                  <a:pt x="3" y="1191"/>
                  <a:pt x="3" y="1191"/>
                </a:cubicBezTo>
                <a:cubicBezTo>
                  <a:pt x="3" y="1175"/>
                  <a:pt x="3" y="1175"/>
                  <a:pt x="3" y="1175"/>
                </a:cubicBezTo>
                <a:cubicBezTo>
                  <a:pt x="5" y="1174"/>
                  <a:pt x="5" y="1174"/>
                  <a:pt x="5" y="1174"/>
                </a:cubicBezTo>
                <a:cubicBezTo>
                  <a:pt x="5" y="1169"/>
                  <a:pt x="5" y="1169"/>
                  <a:pt x="5" y="1169"/>
                </a:cubicBezTo>
                <a:cubicBezTo>
                  <a:pt x="7" y="1169"/>
                  <a:pt x="7" y="1169"/>
                  <a:pt x="7" y="1169"/>
                </a:cubicBezTo>
                <a:cubicBezTo>
                  <a:pt x="7" y="1168"/>
                  <a:pt x="7" y="1168"/>
                  <a:pt x="7" y="1168"/>
                </a:cubicBezTo>
                <a:cubicBezTo>
                  <a:pt x="7" y="1168"/>
                  <a:pt x="7" y="1167"/>
                  <a:pt x="8" y="1167"/>
                </a:cubicBezTo>
                <a:cubicBezTo>
                  <a:pt x="7" y="1166"/>
                  <a:pt x="7" y="1164"/>
                  <a:pt x="8" y="1162"/>
                </a:cubicBezTo>
                <a:cubicBezTo>
                  <a:pt x="9" y="1158"/>
                  <a:pt x="9" y="1158"/>
                  <a:pt x="9" y="1158"/>
                </a:cubicBezTo>
                <a:cubicBezTo>
                  <a:pt x="10" y="1158"/>
                  <a:pt x="10" y="1158"/>
                  <a:pt x="10" y="1158"/>
                </a:cubicBezTo>
                <a:cubicBezTo>
                  <a:pt x="10" y="1155"/>
                  <a:pt x="10" y="1155"/>
                  <a:pt x="10" y="1155"/>
                </a:cubicBezTo>
                <a:cubicBezTo>
                  <a:pt x="10" y="1151"/>
                  <a:pt x="10" y="1151"/>
                  <a:pt x="10" y="1151"/>
                </a:cubicBezTo>
                <a:cubicBezTo>
                  <a:pt x="10" y="1151"/>
                  <a:pt x="10" y="1151"/>
                  <a:pt x="10" y="1151"/>
                </a:cubicBezTo>
                <a:cubicBezTo>
                  <a:pt x="10" y="1147"/>
                  <a:pt x="10" y="1147"/>
                  <a:pt x="10" y="1147"/>
                </a:cubicBezTo>
                <a:cubicBezTo>
                  <a:pt x="9" y="1145"/>
                  <a:pt x="9" y="1145"/>
                  <a:pt x="9" y="1145"/>
                </a:cubicBezTo>
                <a:cubicBezTo>
                  <a:pt x="9" y="1145"/>
                  <a:pt x="9" y="1145"/>
                  <a:pt x="9" y="1145"/>
                </a:cubicBezTo>
                <a:cubicBezTo>
                  <a:pt x="9" y="1139"/>
                  <a:pt x="9" y="1139"/>
                  <a:pt x="9" y="1139"/>
                </a:cubicBezTo>
                <a:cubicBezTo>
                  <a:pt x="7" y="1139"/>
                  <a:pt x="7" y="1139"/>
                  <a:pt x="7" y="1139"/>
                </a:cubicBezTo>
                <a:cubicBezTo>
                  <a:pt x="7" y="1133"/>
                  <a:pt x="7" y="1133"/>
                  <a:pt x="7" y="1133"/>
                </a:cubicBezTo>
                <a:cubicBezTo>
                  <a:pt x="6" y="1129"/>
                  <a:pt x="6" y="1129"/>
                  <a:pt x="6" y="1129"/>
                </a:cubicBezTo>
                <a:cubicBezTo>
                  <a:pt x="6" y="1127"/>
                  <a:pt x="6" y="1126"/>
                  <a:pt x="6" y="1124"/>
                </a:cubicBezTo>
                <a:cubicBezTo>
                  <a:pt x="6" y="1123"/>
                  <a:pt x="5" y="1122"/>
                  <a:pt x="5" y="1120"/>
                </a:cubicBezTo>
                <a:cubicBezTo>
                  <a:pt x="5" y="1114"/>
                  <a:pt x="5" y="1114"/>
                  <a:pt x="5" y="1114"/>
                </a:cubicBezTo>
                <a:cubicBezTo>
                  <a:pt x="6" y="1114"/>
                  <a:pt x="6" y="1114"/>
                  <a:pt x="6" y="1114"/>
                </a:cubicBezTo>
                <a:cubicBezTo>
                  <a:pt x="6" y="1111"/>
                  <a:pt x="6" y="1111"/>
                  <a:pt x="6" y="1111"/>
                </a:cubicBezTo>
                <a:cubicBezTo>
                  <a:pt x="8" y="1111"/>
                  <a:pt x="8" y="1111"/>
                  <a:pt x="8" y="1111"/>
                </a:cubicBezTo>
                <a:cubicBezTo>
                  <a:pt x="8" y="1106"/>
                  <a:pt x="8" y="1106"/>
                  <a:pt x="8" y="1106"/>
                </a:cubicBezTo>
                <a:cubicBezTo>
                  <a:pt x="4" y="1097"/>
                  <a:pt x="4" y="1097"/>
                  <a:pt x="4" y="1097"/>
                </a:cubicBezTo>
                <a:cubicBezTo>
                  <a:pt x="9" y="1097"/>
                  <a:pt x="9" y="1097"/>
                  <a:pt x="9" y="1097"/>
                </a:cubicBezTo>
                <a:cubicBezTo>
                  <a:pt x="9" y="1082"/>
                  <a:pt x="9" y="1082"/>
                  <a:pt x="9" y="1082"/>
                </a:cubicBezTo>
                <a:cubicBezTo>
                  <a:pt x="7" y="1082"/>
                  <a:pt x="7" y="1082"/>
                  <a:pt x="7" y="1082"/>
                </a:cubicBezTo>
                <a:cubicBezTo>
                  <a:pt x="7" y="1069"/>
                  <a:pt x="7" y="1069"/>
                  <a:pt x="7" y="1069"/>
                </a:cubicBezTo>
                <a:cubicBezTo>
                  <a:pt x="9" y="1069"/>
                  <a:pt x="9" y="1069"/>
                  <a:pt x="9" y="1069"/>
                </a:cubicBezTo>
                <a:cubicBezTo>
                  <a:pt x="9" y="1063"/>
                  <a:pt x="9" y="1063"/>
                  <a:pt x="9" y="1063"/>
                </a:cubicBezTo>
                <a:cubicBezTo>
                  <a:pt x="9" y="1063"/>
                  <a:pt x="9" y="1063"/>
                  <a:pt x="9" y="1063"/>
                </a:cubicBezTo>
                <a:cubicBezTo>
                  <a:pt x="9" y="1058"/>
                  <a:pt x="9" y="1058"/>
                  <a:pt x="9" y="1058"/>
                </a:cubicBezTo>
                <a:cubicBezTo>
                  <a:pt x="9" y="1058"/>
                  <a:pt x="9" y="1058"/>
                  <a:pt x="9" y="1058"/>
                </a:cubicBezTo>
                <a:cubicBezTo>
                  <a:pt x="8" y="1053"/>
                  <a:pt x="8" y="1053"/>
                  <a:pt x="8" y="1053"/>
                </a:cubicBezTo>
                <a:cubicBezTo>
                  <a:pt x="7" y="1050"/>
                  <a:pt x="8" y="1047"/>
                  <a:pt x="8" y="1046"/>
                </a:cubicBezTo>
                <a:cubicBezTo>
                  <a:pt x="8" y="1044"/>
                  <a:pt x="8" y="1043"/>
                  <a:pt x="8" y="1042"/>
                </a:cubicBezTo>
                <a:cubicBezTo>
                  <a:pt x="4" y="1042"/>
                  <a:pt x="4" y="1042"/>
                  <a:pt x="4" y="1042"/>
                </a:cubicBezTo>
                <a:cubicBezTo>
                  <a:pt x="6" y="1035"/>
                  <a:pt x="6" y="1035"/>
                  <a:pt x="6" y="1035"/>
                </a:cubicBezTo>
                <a:cubicBezTo>
                  <a:pt x="6" y="1014"/>
                  <a:pt x="6" y="1014"/>
                  <a:pt x="6" y="1014"/>
                </a:cubicBezTo>
                <a:cubicBezTo>
                  <a:pt x="7" y="1014"/>
                  <a:pt x="7" y="1014"/>
                  <a:pt x="7" y="1014"/>
                </a:cubicBezTo>
                <a:cubicBezTo>
                  <a:pt x="7" y="1010"/>
                  <a:pt x="7" y="1010"/>
                  <a:pt x="7" y="1010"/>
                </a:cubicBezTo>
                <a:cubicBezTo>
                  <a:pt x="8" y="1010"/>
                  <a:pt x="8" y="1010"/>
                  <a:pt x="8" y="1010"/>
                </a:cubicBezTo>
                <a:cubicBezTo>
                  <a:pt x="8" y="1009"/>
                  <a:pt x="8" y="1009"/>
                  <a:pt x="9" y="1008"/>
                </a:cubicBezTo>
                <a:cubicBezTo>
                  <a:pt x="9" y="1008"/>
                  <a:pt x="9" y="1007"/>
                  <a:pt x="9" y="1006"/>
                </a:cubicBezTo>
                <a:cubicBezTo>
                  <a:pt x="8" y="1006"/>
                  <a:pt x="8" y="1006"/>
                  <a:pt x="8" y="1006"/>
                </a:cubicBezTo>
                <a:cubicBezTo>
                  <a:pt x="6" y="970"/>
                  <a:pt x="6" y="970"/>
                  <a:pt x="6" y="970"/>
                </a:cubicBezTo>
                <a:cubicBezTo>
                  <a:pt x="7" y="970"/>
                  <a:pt x="7" y="970"/>
                  <a:pt x="7" y="970"/>
                </a:cubicBezTo>
                <a:cubicBezTo>
                  <a:pt x="7" y="969"/>
                  <a:pt x="7" y="969"/>
                  <a:pt x="7" y="969"/>
                </a:cubicBezTo>
                <a:cubicBezTo>
                  <a:pt x="5" y="969"/>
                  <a:pt x="5" y="969"/>
                  <a:pt x="5" y="969"/>
                </a:cubicBezTo>
                <a:cubicBezTo>
                  <a:pt x="5" y="947"/>
                  <a:pt x="5" y="947"/>
                  <a:pt x="5" y="947"/>
                </a:cubicBezTo>
                <a:cubicBezTo>
                  <a:pt x="6" y="947"/>
                  <a:pt x="6" y="947"/>
                  <a:pt x="6" y="947"/>
                </a:cubicBezTo>
                <a:cubicBezTo>
                  <a:pt x="6" y="945"/>
                  <a:pt x="6" y="945"/>
                  <a:pt x="6" y="945"/>
                </a:cubicBezTo>
                <a:cubicBezTo>
                  <a:pt x="5" y="945"/>
                  <a:pt x="5" y="945"/>
                  <a:pt x="5" y="945"/>
                </a:cubicBezTo>
                <a:cubicBezTo>
                  <a:pt x="5" y="931"/>
                  <a:pt x="5" y="931"/>
                  <a:pt x="5" y="931"/>
                </a:cubicBezTo>
                <a:cubicBezTo>
                  <a:pt x="6" y="931"/>
                  <a:pt x="6" y="931"/>
                  <a:pt x="6" y="931"/>
                </a:cubicBezTo>
                <a:cubicBezTo>
                  <a:pt x="6" y="923"/>
                  <a:pt x="6" y="923"/>
                  <a:pt x="6" y="923"/>
                </a:cubicBezTo>
                <a:cubicBezTo>
                  <a:pt x="7" y="923"/>
                  <a:pt x="7" y="923"/>
                  <a:pt x="7" y="923"/>
                </a:cubicBezTo>
                <a:cubicBezTo>
                  <a:pt x="7" y="921"/>
                  <a:pt x="7" y="921"/>
                  <a:pt x="7" y="921"/>
                </a:cubicBezTo>
                <a:cubicBezTo>
                  <a:pt x="8" y="921"/>
                  <a:pt x="8" y="921"/>
                  <a:pt x="8" y="921"/>
                </a:cubicBezTo>
                <a:cubicBezTo>
                  <a:pt x="7" y="897"/>
                  <a:pt x="7" y="897"/>
                  <a:pt x="7" y="897"/>
                </a:cubicBezTo>
                <a:cubicBezTo>
                  <a:pt x="9" y="896"/>
                  <a:pt x="9" y="896"/>
                  <a:pt x="9" y="896"/>
                </a:cubicBezTo>
                <a:cubicBezTo>
                  <a:pt x="7" y="882"/>
                  <a:pt x="7" y="882"/>
                  <a:pt x="7" y="882"/>
                </a:cubicBezTo>
                <a:cubicBezTo>
                  <a:pt x="11" y="878"/>
                  <a:pt x="11" y="878"/>
                  <a:pt x="11" y="878"/>
                </a:cubicBezTo>
                <a:cubicBezTo>
                  <a:pt x="11" y="876"/>
                  <a:pt x="11" y="871"/>
                  <a:pt x="11" y="868"/>
                </a:cubicBezTo>
                <a:cubicBezTo>
                  <a:pt x="10" y="868"/>
                  <a:pt x="10" y="868"/>
                  <a:pt x="10" y="868"/>
                </a:cubicBezTo>
                <a:cubicBezTo>
                  <a:pt x="10" y="864"/>
                  <a:pt x="10" y="864"/>
                  <a:pt x="10" y="864"/>
                </a:cubicBezTo>
                <a:cubicBezTo>
                  <a:pt x="9" y="864"/>
                  <a:pt x="9" y="864"/>
                  <a:pt x="9" y="864"/>
                </a:cubicBezTo>
                <a:cubicBezTo>
                  <a:pt x="9" y="853"/>
                  <a:pt x="9" y="853"/>
                  <a:pt x="9" y="853"/>
                </a:cubicBezTo>
                <a:cubicBezTo>
                  <a:pt x="7" y="852"/>
                  <a:pt x="7" y="852"/>
                  <a:pt x="7" y="852"/>
                </a:cubicBezTo>
                <a:cubicBezTo>
                  <a:pt x="7" y="850"/>
                  <a:pt x="7" y="850"/>
                  <a:pt x="7" y="850"/>
                </a:cubicBezTo>
                <a:cubicBezTo>
                  <a:pt x="6" y="850"/>
                  <a:pt x="6" y="850"/>
                  <a:pt x="6" y="850"/>
                </a:cubicBezTo>
                <a:cubicBezTo>
                  <a:pt x="4" y="846"/>
                  <a:pt x="4" y="846"/>
                  <a:pt x="4" y="846"/>
                </a:cubicBezTo>
                <a:cubicBezTo>
                  <a:pt x="3" y="842"/>
                  <a:pt x="4" y="837"/>
                  <a:pt x="6" y="830"/>
                </a:cubicBezTo>
                <a:cubicBezTo>
                  <a:pt x="6" y="830"/>
                  <a:pt x="6" y="830"/>
                  <a:pt x="6" y="830"/>
                </a:cubicBezTo>
                <a:cubicBezTo>
                  <a:pt x="7" y="823"/>
                  <a:pt x="7" y="823"/>
                  <a:pt x="7" y="823"/>
                </a:cubicBezTo>
                <a:cubicBezTo>
                  <a:pt x="6" y="822"/>
                  <a:pt x="6" y="820"/>
                  <a:pt x="6" y="818"/>
                </a:cubicBezTo>
                <a:cubicBezTo>
                  <a:pt x="7" y="813"/>
                  <a:pt x="7" y="813"/>
                  <a:pt x="7" y="813"/>
                </a:cubicBezTo>
                <a:cubicBezTo>
                  <a:pt x="7" y="813"/>
                  <a:pt x="7" y="813"/>
                  <a:pt x="7" y="813"/>
                </a:cubicBezTo>
                <a:cubicBezTo>
                  <a:pt x="7" y="805"/>
                  <a:pt x="7" y="805"/>
                  <a:pt x="7" y="805"/>
                </a:cubicBezTo>
                <a:cubicBezTo>
                  <a:pt x="8" y="805"/>
                  <a:pt x="8" y="805"/>
                  <a:pt x="8" y="805"/>
                </a:cubicBezTo>
                <a:cubicBezTo>
                  <a:pt x="4" y="774"/>
                  <a:pt x="4" y="774"/>
                  <a:pt x="4" y="774"/>
                </a:cubicBezTo>
                <a:cubicBezTo>
                  <a:pt x="8" y="774"/>
                  <a:pt x="8" y="774"/>
                  <a:pt x="8" y="774"/>
                </a:cubicBezTo>
                <a:cubicBezTo>
                  <a:pt x="4" y="762"/>
                  <a:pt x="4" y="762"/>
                  <a:pt x="4" y="762"/>
                </a:cubicBezTo>
                <a:cubicBezTo>
                  <a:pt x="7" y="762"/>
                  <a:pt x="7" y="762"/>
                  <a:pt x="7" y="762"/>
                </a:cubicBezTo>
                <a:cubicBezTo>
                  <a:pt x="7" y="758"/>
                  <a:pt x="7" y="758"/>
                  <a:pt x="7" y="758"/>
                </a:cubicBezTo>
                <a:cubicBezTo>
                  <a:pt x="9" y="758"/>
                  <a:pt x="9" y="758"/>
                  <a:pt x="9" y="758"/>
                </a:cubicBezTo>
                <a:cubicBezTo>
                  <a:pt x="9" y="756"/>
                  <a:pt x="9" y="756"/>
                  <a:pt x="9" y="756"/>
                </a:cubicBezTo>
                <a:cubicBezTo>
                  <a:pt x="9" y="743"/>
                  <a:pt x="7" y="737"/>
                  <a:pt x="4" y="727"/>
                </a:cubicBezTo>
                <a:cubicBezTo>
                  <a:pt x="3" y="723"/>
                  <a:pt x="3" y="723"/>
                  <a:pt x="3" y="723"/>
                </a:cubicBezTo>
                <a:cubicBezTo>
                  <a:pt x="6" y="721"/>
                  <a:pt x="6" y="721"/>
                  <a:pt x="6" y="721"/>
                </a:cubicBezTo>
                <a:cubicBezTo>
                  <a:pt x="6" y="716"/>
                  <a:pt x="6" y="716"/>
                  <a:pt x="6" y="716"/>
                </a:cubicBezTo>
                <a:cubicBezTo>
                  <a:pt x="6" y="711"/>
                  <a:pt x="6" y="704"/>
                  <a:pt x="10" y="700"/>
                </a:cubicBezTo>
                <a:cubicBezTo>
                  <a:pt x="10" y="696"/>
                  <a:pt x="10" y="696"/>
                  <a:pt x="10" y="696"/>
                </a:cubicBezTo>
                <a:cubicBezTo>
                  <a:pt x="10" y="696"/>
                  <a:pt x="10" y="696"/>
                  <a:pt x="10" y="696"/>
                </a:cubicBezTo>
                <a:cubicBezTo>
                  <a:pt x="10" y="685"/>
                  <a:pt x="10" y="685"/>
                  <a:pt x="10" y="685"/>
                </a:cubicBezTo>
                <a:cubicBezTo>
                  <a:pt x="9" y="685"/>
                  <a:pt x="9" y="685"/>
                  <a:pt x="9" y="685"/>
                </a:cubicBezTo>
                <a:cubicBezTo>
                  <a:pt x="9" y="680"/>
                  <a:pt x="9" y="680"/>
                  <a:pt x="9" y="680"/>
                </a:cubicBezTo>
                <a:cubicBezTo>
                  <a:pt x="7" y="680"/>
                  <a:pt x="7" y="680"/>
                  <a:pt x="7" y="680"/>
                </a:cubicBezTo>
                <a:cubicBezTo>
                  <a:pt x="8" y="672"/>
                  <a:pt x="8" y="672"/>
                  <a:pt x="8" y="672"/>
                </a:cubicBezTo>
                <a:cubicBezTo>
                  <a:pt x="7" y="672"/>
                  <a:pt x="7" y="672"/>
                  <a:pt x="7" y="672"/>
                </a:cubicBezTo>
                <a:cubicBezTo>
                  <a:pt x="7" y="656"/>
                  <a:pt x="7" y="656"/>
                  <a:pt x="7" y="656"/>
                </a:cubicBezTo>
                <a:cubicBezTo>
                  <a:pt x="6" y="652"/>
                  <a:pt x="6" y="652"/>
                  <a:pt x="6" y="652"/>
                </a:cubicBezTo>
                <a:cubicBezTo>
                  <a:pt x="5" y="648"/>
                  <a:pt x="6" y="643"/>
                  <a:pt x="7" y="640"/>
                </a:cubicBezTo>
                <a:cubicBezTo>
                  <a:pt x="7" y="639"/>
                  <a:pt x="7" y="638"/>
                  <a:pt x="7" y="638"/>
                </a:cubicBezTo>
                <a:cubicBezTo>
                  <a:pt x="5" y="624"/>
                  <a:pt x="5" y="624"/>
                  <a:pt x="5" y="624"/>
                </a:cubicBezTo>
                <a:cubicBezTo>
                  <a:pt x="7" y="624"/>
                  <a:pt x="7" y="624"/>
                  <a:pt x="7" y="624"/>
                </a:cubicBezTo>
                <a:cubicBezTo>
                  <a:pt x="7" y="620"/>
                  <a:pt x="7" y="620"/>
                  <a:pt x="7" y="620"/>
                </a:cubicBezTo>
                <a:cubicBezTo>
                  <a:pt x="9" y="620"/>
                  <a:pt x="9" y="620"/>
                  <a:pt x="9" y="620"/>
                </a:cubicBezTo>
                <a:cubicBezTo>
                  <a:pt x="9" y="614"/>
                  <a:pt x="9" y="614"/>
                  <a:pt x="9" y="614"/>
                </a:cubicBezTo>
                <a:cubicBezTo>
                  <a:pt x="8" y="614"/>
                  <a:pt x="8" y="614"/>
                  <a:pt x="8" y="614"/>
                </a:cubicBezTo>
                <a:cubicBezTo>
                  <a:pt x="9" y="601"/>
                  <a:pt x="9" y="601"/>
                  <a:pt x="9" y="601"/>
                </a:cubicBezTo>
                <a:cubicBezTo>
                  <a:pt x="9" y="601"/>
                  <a:pt x="9" y="601"/>
                  <a:pt x="9" y="601"/>
                </a:cubicBezTo>
                <a:cubicBezTo>
                  <a:pt x="7" y="578"/>
                  <a:pt x="7" y="578"/>
                  <a:pt x="7" y="578"/>
                </a:cubicBezTo>
                <a:cubicBezTo>
                  <a:pt x="5" y="573"/>
                  <a:pt x="5" y="573"/>
                  <a:pt x="5" y="573"/>
                </a:cubicBezTo>
                <a:cubicBezTo>
                  <a:pt x="8" y="573"/>
                  <a:pt x="8" y="573"/>
                  <a:pt x="8" y="573"/>
                </a:cubicBezTo>
                <a:cubicBezTo>
                  <a:pt x="8" y="571"/>
                  <a:pt x="8" y="568"/>
                  <a:pt x="8" y="566"/>
                </a:cubicBezTo>
                <a:cubicBezTo>
                  <a:pt x="8" y="564"/>
                  <a:pt x="9" y="561"/>
                  <a:pt x="8" y="561"/>
                </a:cubicBezTo>
                <a:cubicBezTo>
                  <a:pt x="8" y="559"/>
                  <a:pt x="8" y="559"/>
                  <a:pt x="8" y="559"/>
                </a:cubicBezTo>
                <a:cubicBezTo>
                  <a:pt x="7" y="553"/>
                  <a:pt x="7" y="553"/>
                  <a:pt x="7" y="553"/>
                </a:cubicBezTo>
                <a:cubicBezTo>
                  <a:pt x="10" y="551"/>
                  <a:pt x="10" y="551"/>
                  <a:pt x="10" y="551"/>
                </a:cubicBezTo>
                <a:cubicBezTo>
                  <a:pt x="10" y="548"/>
                  <a:pt x="10" y="548"/>
                  <a:pt x="10" y="548"/>
                </a:cubicBezTo>
                <a:cubicBezTo>
                  <a:pt x="9" y="546"/>
                  <a:pt x="10" y="544"/>
                  <a:pt x="10" y="543"/>
                </a:cubicBezTo>
                <a:cubicBezTo>
                  <a:pt x="6" y="520"/>
                  <a:pt x="6" y="520"/>
                  <a:pt x="6" y="520"/>
                </a:cubicBezTo>
                <a:cubicBezTo>
                  <a:pt x="2" y="520"/>
                  <a:pt x="2" y="520"/>
                  <a:pt x="2" y="520"/>
                </a:cubicBezTo>
                <a:cubicBezTo>
                  <a:pt x="6" y="505"/>
                  <a:pt x="6" y="505"/>
                  <a:pt x="6" y="505"/>
                </a:cubicBezTo>
                <a:cubicBezTo>
                  <a:pt x="6" y="486"/>
                  <a:pt x="6" y="486"/>
                  <a:pt x="6" y="486"/>
                </a:cubicBezTo>
                <a:cubicBezTo>
                  <a:pt x="7" y="482"/>
                  <a:pt x="7" y="477"/>
                  <a:pt x="7" y="471"/>
                </a:cubicBezTo>
                <a:cubicBezTo>
                  <a:pt x="7" y="468"/>
                  <a:pt x="7" y="465"/>
                  <a:pt x="7" y="462"/>
                </a:cubicBezTo>
                <a:cubicBezTo>
                  <a:pt x="4" y="462"/>
                  <a:pt x="4" y="462"/>
                  <a:pt x="4" y="462"/>
                </a:cubicBezTo>
                <a:cubicBezTo>
                  <a:pt x="5" y="456"/>
                  <a:pt x="5" y="456"/>
                  <a:pt x="5" y="456"/>
                </a:cubicBezTo>
                <a:cubicBezTo>
                  <a:pt x="5" y="454"/>
                  <a:pt x="6" y="453"/>
                  <a:pt x="6" y="452"/>
                </a:cubicBezTo>
                <a:cubicBezTo>
                  <a:pt x="6" y="451"/>
                  <a:pt x="6" y="451"/>
                  <a:pt x="6" y="450"/>
                </a:cubicBezTo>
                <a:cubicBezTo>
                  <a:pt x="5" y="448"/>
                  <a:pt x="5" y="445"/>
                  <a:pt x="5" y="443"/>
                </a:cubicBezTo>
                <a:cubicBezTo>
                  <a:pt x="6" y="441"/>
                  <a:pt x="6" y="441"/>
                  <a:pt x="6" y="441"/>
                </a:cubicBezTo>
                <a:cubicBezTo>
                  <a:pt x="7" y="440"/>
                  <a:pt x="7" y="440"/>
                  <a:pt x="7" y="440"/>
                </a:cubicBezTo>
                <a:cubicBezTo>
                  <a:pt x="7" y="434"/>
                  <a:pt x="7" y="434"/>
                  <a:pt x="7" y="434"/>
                </a:cubicBezTo>
                <a:cubicBezTo>
                  <a:pt x="9" y="434"/>
                  <a:pt x="9" y="434"/>
                  <a:pt x="9" y="434"/>
                </a:cubicBezTo>
                <a:cubicBezTo>
                  <a:pt x="9" y="428"/>
                  <a:pt x="9" y="428"/>
                  <a:pt x="9" y="428"/>
                </a:cubicBezTo>
                <a:cubicBezTo>
                  <a:pt x="7" y="428"/>
                  <a:pt x="7" y="428"/>
                  <a:pt x="7" y="428"/>
                </a:cubicBezTo>
                <a:cubicBezTo>
                  <a:pt x="7" y="421"/>
                  <a:pt x="7" y="421"/>
                  <a:pt x="7" y="421"/>
                </a:cubicBezTo>
                <a:cubicBezTo>
                  <a:pt x="6" y="421"/>
                  <a:pt x="6" y="421"/>
                  <a:pt x="6" y="421"/>
                </a:cubicBezTo>
                <a:cubicBezTo>
                  <a:pt x="6" y="414"/>
                  <a:pt x="6" y="414"/>
                  <a:pt x="6" y="414"/>
                </a:cubicBezTo>
                <a:cubicBezTo>
                  <a:pt x="5" y="410"/>
                  <a:pt x="5" y="410"/>
                  <a:pt x="5" y="410"/>
                </a:cubicBezTo>
                <a:cubicBezTo>
                  <a:pt x="5" y="410"/>
                  <a:pt x="5" y="409"/>
                  <a:pt x="5" y="409"/>
                </a:cubicBezTo>
                <a:cubicBezTo>
                  <a:pt x="5" y="409"/>
                  <a:pt x="5" y="409"/>
                  <a:pt x="5" y="409"/>
                </a:cubicBezTo>
                <a:cubicBezTo>
                  <a:pt x="5" y="408"/>
                  <a:pt x="5" y="407"/>
                  <a:pt x="5" y="406"/>
                </a:cubicBezTo>
                <a:cubicBezTo>
                  <a:pt x="5" y="404"/>
                  <a:pt x="5" y="404"/>
                  <a:pt x="5" y="404"/>
                </a:cubicBezTo>
                <a:cubicBezTo>
                  <a:pt x="4" y="404"/>
                  <a:pt x="4" y="404"/>
                  <a:pt x="4" y="404"/>
                </a:cubicBezTo>
                <a:cubicBezTo>
                  <a:pt x="4" y="390"/>
                  <a:pt x="4" y="390"/>
                  <a:pt x="4" y="390"/>
                </a:cubicBezTo>
                <a:cubicBezTo>
                  <a:pt x="5" y="390"/>
                  <a:pt x="5" y="390"/>
                  <a:pt x="5" y="390"/>
                </a:cubicBezTo>
                <a:cubicBezTo>
                  <a:pt x="5" y="387"/>
                  <a:pt x="5" y="387"/>
                  <a:pt x="5" y="387"/>
                </a:cubicBezTo>
                <a:cubicBezTo>
                  <a:pt x="6" y="387"/>
                  <a:pt x="6" y="387"/>
                  <a:pt x="6" y="387"/>
                </a:cubicBezTo>
                <a:cubicBezTo>
                  <a:pt x="6" y="383"/>
                  <a:pt x="6" y="383"/>
                  <a:pt x="6" y="383"/>
                </a:cubicBezTo>
                <a:cubicBezTo>
                  <a:pt x="6" y="381"/>
                  <a:pt x="6" y="380"/>
                  <a:pt x="6" y="379"/>
                </a:cubicBezTo>
                <a:cubicBezTo>
                  <a:pt x="5" y="374"/>
                  <a:pt x="6" y="371"/>
                  <a:pt x="7" y="368"/>
                </a:cubicBezTo>
                <a:cubicBezTo>
                  <a:pt x="7" y="366"/>
                  <a:pt x="7" y="366"/>
                  <a:pt x="7" y="366"/>
                </a:cubicBezTo>
                <a:cubicBezTo>
                  <a:pt x="9" y="365"/>
                  <a:pt x="9" y="365"/>
                  <a:pt x="9" y="365"/>
                </a:cubicBezTo>
                <a:cubicBezTo>
                  <a:pt x="9" y="347"/>
                  <a:pt x="9" y="347"/>
                  <a:pt x="9" y="347"/>
                </a:cubicBezTo>
                <a:cubicBezTo>
                  <a:pt x="9" y="347"/>
                  <a:pt x="8" y="346"/>
                  <a:pt x="8" y="346"/>
                </a:cubicBezTo>
                <a:cubicBezTo>
                  <a:pt x="7" y="341"/>
                  <a:pt x="6" y="337"/>
                  <a:pt x="6" y="334"/>
                </a:cubicBezTo>
                <a:cubicBezTo>
                  <a:pt x="7" y="330"/>
                  <a:pt x="7" y="330"/>
                  <a:pt x="7" y="330"/>
                </a:cubicBezTo>
                <a:cubicBezTo>
                  <a:pt x="7" y="325"/>
                  <a:pt x="7" y="325"/>
                  <a:pt x="7" y="325"/>
                </a:cubicBezTo>
                <a:cubicBezTo>
                  <a:pt x="9" y="325"/>
                  <a:pt x="9" y="325"/>
                  <a:pt x="9" y="325"/>
                </a:cubicBezTo>
                <a:cubicBezTo>
                  <a:pt x="9" y="312"/>
                  <a:pt x="9" y="312"/>
                  <a:pt x="9" y="312"/>
                </a:cubicBezTo>
                <a:cubicBezTo>
                  <a:pt x="7" y="312"/>
                  <a:pt x="7" y="312"/>
                  <a:pt x="7" y="312"/>
                </a:cubicBezTo>
                <a:cubicBezTo>
                  <a:pt x="7" y="299"/>
                  <a:pt x="7" y="299"/>
                  <a:pt x="7" y="299"/>
                </a:cubicBezTo>
                <a:cubicBezTo>
                  <a:pt x="9" y="299"/>
                  <a:pt x="9" y="299"/>
                  <a:pt x="9" y="299"/>
                </a:cubicBezTo>
                <a:cubicBezTo>
                  <a:pt x="9" y="295"/>
                  <a:pt x="9" y="295"/>
                  <a:pt x="9" y="295"/>
                </a:cubicBezTo>
                <a:cubicBezTo>
                  <a:pt x="9" y="294"/>
                  <a:pt x="9" y="294"/>
                  <a:pt x="9" y="294"/>
                </a:cubicBezTo>
                <a:cubicBezTo>
                  <a:pt x="9" y="283"/>
                  <a:pt x="9" y="283"/>
                  <a:pt x="9" y="283"/>
                </a:cubicBezTo>
                <a:cubicBezTo>
                  <a:pt x="7" y="283"/>
                  <a:pt x="7" y="283"/>
                  <a:pt x="7" y="283"/>
                </a:cubicBezTo>
                <a:cubicBezTo>
                  <a:pt x="7" y="271"/>
                  <a:pt x="7" y="271"/>
                  <a:pt x="7" y="271"/>
                </a:cubicBezTo>
                <a:cubicBezTo>
                  <a:pt x="7" y="271"/>
                  <a:pt x="7" y="271"/>
                  <a:pt x="7" y="271"/>
                </a:cubicBezTo>
                <a:cubicBezTo>
                  <a:pt x="5" y="250"/>
                  <a:pt x="5" y="250"/>
                  <a:pt x="5" y="250"/>
                </a:cubicBezTo>
                <a:cubicBezTo>
                  <a:pt x="9" y="248"/>
                  <a:pt x="9" y="248"/>
                  <a:pt x="9" y="248"/>
                </a:cubicBezTo>
                <a:cubicBezTo>
                  <a:pt x="9" y="246"/>
                  <a:pt x="9" y="241"/>
                  <a:pt x="9" y="237"/>
                </a:cubicBezTo>
                <a:cubicBezTo>
                  <a:pt x="7" y="237"/>
                  <a:pt x="7" y="237"/>
                  <a:pt x="7" y="237"/>
                </a:cubicBezTo>
                <a:cubicBezTo>
                  <a:pt x="7" y="224"/>
                  <a:pt x="7" y="224"/>
                  <a:pt x="7" y="224"/>
                </a:cubicBezTo>
                <a:cubicBezTo>
                  <a:pt x="9" y="224"/>
                  <a:pt x="9" y="224"/>
                  <a:pt x="9" y="224"/>
                </a:cubicBezTo>
                <a:cubicBezTo>
                  <a:pt x="9" y="218"/>
                  <a:pt x="9" y="218"/>
                  <a:pt x="9" y="218"/>
                </a:cubicBezTo>
                <a:cubicBezTo>
                  <a:pt x="5" y="195"/>
                  <a:pt x="5" y="195"/>
                  <a:pt x="5" y="195"/>
                </a:cubicBezTo>
                <a:cubicBezTo>
                  <a:pt x="7" y="195"/>
                  <a:pt x="7" y="195"/>
                  <a:pt x="7" y="195"/>
                </a:cubicBezTo>
                <a:cubicBezTo>
                  <a:pt x="7" y="192"/>
                  <a:pt x="7" y="192"/>
                  <a:pt x="7" y="192"/>
                </a:cubicBezTo>
                <a:cubicBezTo>
                  <a:pt x="6" y="185"/>
                  <a:pt x="6" y="185"/>
                  <a:pt x="6" y="185"/>
                </a:cubicBezTo>
                <a:cubicBezTo>
                  <a:pt x="8" y="185"/>
                  <a:pt x="8" y="185"/>
                  <a:pt x="8" y="185"/>
                </a:cubicBezTo>
                <a:cubicBezTo>
                  <a:pt x="7" y="179"/>
                  <a:pt x="7" y="179"/>
                  <a:pt x="7" y="179"/>
                </a:cubicBezTo>
                <a:cubicBezTo>
                  <a:pt x="3" y="179"/>
                  <a:pt x="3" y="179"/>
                  <a:pt x="3" y="179"/>
                </a:cubicBezTo>
                <a:cubicBezTo>
                  <a:pt x="5" y="172"/>
                  <a:pt x="5" y="172"/>
                  <a:pt x="5" y="172"/>
                </a:cubicBezTo>
                <a:cubicBezTo>
                  <a:pt x="5" y="145"/>
                  <a:pt x="5" y="145"/>
                  <a:pt x="5" y="145"/>
                </a:cubicBezTo>
                <a:cubicBezTo>
                  <a:pt x="5" y="145"/>
                  <a:pt x="5" y="145"/>
                  <a:pt x="5" y="145"/>
                </a:cubicBezTo>
                <a:cubicBezTo>
                  <a:pt x="5" y="141"/>
                  <a:pt x="5" y="141"/>
                  <a:pt x="5" y="141"/>
                </a:cubicBezTo>
                <a:cubicBezTo>
                  <a:pt x="2" y="135"/>
                  <a:pt x="2" y="135"/>
                  <a:pt x="2" y="135"/>
                </a:cubicBezTo>
                <a:cubicBezTo>
                  <a:pt x="4" y="135"/>
                  <a:pt x="4" y="135"/>
                  <a:pt x="4" y="135"/>
                </a:cubicBezTo>
                <a:cubicBezTo>
                  <a:pt x="4" y="133"/>
                  <a:pt x="4" y="133"/>
                  <a:pt x="4" y="133"/>
                </a:cubicBezTo>
                <a:cubicBezTo>
                  <a:pt x="4" y="133"/>
                  <a:pt x="4" y="133"/>
                  <a:pt x="4" y="133"/>
                </a:cubicBezTo>
                <a:cubicBezTo>
                  <a:pt x="5" y="127"/>
                  <a:pt x="5" y="127"/>
                  <a:pt x="5" y="127"/>
                </a:cubicBezTo>
                <a:cubicBezTo>
                  <a:pt x="5" y="125"/>
                  <a:pt x="5" y="125"/>
                  <a:pt x="5" y="125"/>
                </a:cubicBezTo>
                <a:cubicBezTo>
                  <a:pt x="4" y="125"/>
                  <a:pt x="4" y="125"/>
                  <a:pt x="4" y="125"/>
                </a:cubicBezTo>
                <a:cubicBezTo>
                  <a:pt x="4" y="112"/>
                  <a:pt x="4" y="112"/>
                  <a:pt x="4" y="112"/>
                </a:cubicBezTo>
                <a:cubicBezTo>
                  <a:pt x="5" y="112"/>
                  <a:pt x="5" y="112"/>
                  <a:pt x="5" y="112"/>
                </a:cubicBezTo>
                <a:cubicBezTo>
                  <a:pt x="5" y="112"/>
                  <a:pt x="5" y="112"/>
                  <a:pt x="5" y="112"/>
                </a:cubicBezTo>
                <a:cubicBezTo>
                  <a:pt x="5" y="111"/>
                  <a:pt x="5" y="111"/>
                  <a:pt x="5" y="111"/>
                </a:cubicBezTo>
                <a:cubicBezTo>
                  <a:pt x="6" y="110"/>
                  <a:pt x="6" y="110"/>
                  <a:pt x="6" y="109"/>
                </a:cubicBezTo>
                <a:cubicBezTo>
                  <a:pt x="6" y="109"/>
                  <a:pt x="6" y="109"/>
                  <a:pt x="6" y="109"/>
                </a:cubicBezTo>
                <a:cubicBezTo>
                  <a:pt x="6" y="107"/>
                  <a:pt x="6" y="107"/>
                  <a:pt x="6" y="107"/>
                </a:cubicBezTo>
                <a:cubicBezTo>
                  <a:pt x="3" y="107"/>
                  <a:pt x="3" y="107"/>
                  <a:pt x="3" y="107"/>
                </a:cubicBezTo>
                <a:cubicBezTo>
                  <a:pt x="5" y="100"/>
                  <a:pt x="5" y="100"/>
                  <a:pt x="5" y="100"/>
                </a:cubicBezTo>
                <a:cubicBezTo>
                  <a:pt x="4" y="100"/>
                  <a:pt x="4" y="100"/>
                  <a:pt x="4" y="100"/>
                </a:cubicBezTo>
                <a:cubicBezTo>
                  <a:pt x="4" y="93"/>
                  <a:pt x="4" y="93"/>
                  <a:pt x="4" y="93"/>
                </a:cubicBezTo>
                <a:cubicBezTo>
                  <a:pt x="3" y="93"/>
                  <a:pt x="3" y="93"/>
                  <a:pt x="3" y="93"/>
                </a:cubicBezTo>
                <a:cubicBezTo>
                  <a:pt x="4" y="90"/>
                  <a:pt x="4" y="90"/>
                  <a:pt x="4" y="90"/>
                </a:cubicBezTo>
                <a:cubicBezTo>
                  <a:pt x="4" y="87"/>
                  <a:pt x="4" y="87"/>
                  <a:pt x="4" y="87"/>
                </a:cubicBezTo>
                <a:cubicBezTo>
                  <a:pt x="5" y="87"/>
                  <a:pt x="5" y="87"/>
                  <a:pt x="5" y="87"/>
                </a:cubicBezTo>
                <a:cubicBezTo>
                  <a:pt x="6" y="79"/>
                  <a:pt x="6" y="79"/>
                  <a:pt x="6" y="79"/>
                </a:cubicBezTo>
                <a:cubicBezTo>
                  <a:pt x="8" y="78"/>
                  <a:pt x="8" y="78"/>
                  <a:pt x="8" y="78"/>
                </a:cubicBezTo>
                <a:cubicBezTo>
                  <a:pt x="8" y="77"/>
                  <a:pt x="8" y="75"/>
                  <a:pt x="7" y="74"/>
                </a:cubicBezTo>
                <a:cubicBezTo>
                  <a:pt x="7" y="70"/>
                  <a:pt x="6" y="64"/>
                  <a:pt x="8" y="58"/>
                </a:cubicBezTo>
                <a:cubicBezTo>
                  <a:pt x="9" y="55"/>
                  <a:pt x="9" y="55"/>
                  <a:pt x="9" y="55"/>
                </a:cubicBezTo>
                <a:cubicBezTo>
                  <a:pt x="9" y="52"/>
                  <a:pt x="9" y="52"/>
                  <a:pt x="9" y="52"/>
                </a:cubicBezTo>
                <a:cubicBezTo>
                  <a:pt x="7" y="49"/>
                  <a:pt x="7" y="47"/>
                  <a:pt x="8" y="46"/>
                </a:cubicBezTo>
                <a:cubicBezTo>
                  <a:pt x="8" y="42"/>
                  <a:pt x="8" y="42"/>
                  <a:pt x="8" y="42"/>
                </a:cubicBezTo>
                <a:cubicBezTo>
                  <a:pt x="8" y="28"/>
                  <a:pt x="8" y="28"/>
                  <a:pt x="8" y="28"/>
                </a:cubicBezTo>
                <a:cubicBezTo>
                  <a:pt x="6" y="28"/>
                  <a:pt x="6" y="28"/>
                  <a:pt x="6" y="28"/>
                </a:cubicBezTo>
                <a:cubicBezTo>
                  <a:pt x="6" y="25"/>
                  <a:pt x="6" y="25"/>
                  <a:pt x="6" y="25"/>
                </a:cubicBezTo>
                <a:cubicBezTo>
                  <a:pt x="3" y="25"/>
                  <a:pt x="3" y="25"/>
                  <a:pt x="3" y="25"/>
                </a:cubicBezTo>
                <a:cubicBezTo>
                  <a:pt x="7" y="13"/>
                  <a:pt x="7" y="13"/>
                  <a:pt x="7" y="13"/>
                </a:cubicBezTo>
                <a:cubicBezTo>
                  <a:pt x="7" y="12"/>
                  <a:pt x="7" y="12"/>
                  <a:pt x="7" y="12"/>
                </a:cubicBezTo>
                <a:cubicBezTo>
                  <a:pt x="7" y="12"/>
                  <a:pt x="7" y="12"/>
                  <a:pt x="7" y="12"/>
                </a:cubicBezTo>
                <a:cubicBezTo>
                  <a:pt x="8" y="9"/>
                  <a:pt x="8" y="9"/>
                  <a:pt x="8" y="9"/>
                </a:cubicBezTo>
                <a:cubicBezTo>
                  <a:pt x="12" y="11"/>
                  <a:pt x="12" y="11"/>
                  <a:pt x="12" y="11"/>
                </a:cubicBezTo>
                <a:cubicBezTo>
                  <a:pt x="13" y="11"/>
                  <a:pt x="14" y="11"/>
                  <a:pt x="14" y="11"/>
                </a:cubicBezTo>
                <a:cubicBezTo>
                  <a:pt x="15" y="9"/>
                  <a:pt x="15" y="9"/>
                  <a:pt x="15" y="9"/>
                </a:cubicBezTo>
                <a:cubicBezTo>
                  <a:pt x="25" y="9"/>
                  <a:pt x="25" y="9"/>
                  <a:pt x="25" y="9"/>
                </a:cubicBezTo>
                <a:cubicBezTo>
                  <a:pt x="32" y="6"/>
                  <a:pt x="32" y="6"/>
                  <a:pt x="32" y="6"/>
                </a:cubicBezTo>
                <a:cubicBezTo>
                  <a:pt x="32" y="8"/>
                  <a:pt x="32" y="8"/>
                  <a:pt x="32" y="8"/>
                </a:cubicBezTo>
                <a:cubicBezTo>
                  <a:pt x="42" y="8"/>
                  <a:pt x="42" y="8"/>
                  <a:pt x="42" y="8"/>
                </a:cubicBezTo>
                <a:cubicBezTo>
                  <a:pt x="42" y="9"/>
                  <a:pt x="42" y="9"/>
                  <a:pt x="42" y="9"/>
                </a:cubicBezTo>
                <a:cubicBezTo>
                  <a:pt x="52" y="9"/>
                  <a:pt x="52" y="9"/>
                  <a:pt x="52" y="9"/>
                </a:cubicBezTo>
                <a:cubicBezTo>
                  <a:pt x="52" y="11"/>
                  <a:pt x="52" y="11"/>
                  <a:pt x="52" y="11"/>
                </a:cubicBezTo>
                <a:cubicBezTo>
                  <a:pt x="59" y="11"/>
                  <a:pt x="59" y="11"/>
                  <a:pt x="59" y="11"/>
                </a:cubicBezTo>
                <a:cubicBezTo>
                  <a:pt x="59" y="12"/>
                  <a:pt x="59" y="12"/>
                  <a:pt x="59" y="12"/>
                </a:cubicBezTo>
                <a:cubicBezTo>
                  <a:pt x="61" y="12"/>
                  <a:pt x="63" y="12"/>
                  <a:pt x="66" y="11"/>
                </a:cubicBezTo>
                <a:cubicBezTo>
                  <a:pt x="71" y="9"/>
                  <a:pt x="71" y="9"/>
                  <a:pt x="71" y="9"/>
                </a:cubicBezTo>
                <a:cubicBezTo>
                  <a:pt x="72" y="11"/>
                  <a:pt x="72" y="11"/>
                  <a:pt x="72" y="11"/>
                </a:cubicBezTo>
                <a:cubicBezTo>
                  <a:pt x="72" y="11"/>
                  <a:pt x="72" y="11"/>
                  <a:pt x="72" y="11"/>
                </a:cubicBezTo>
                <a:cubicBezTo>
                  <a:pt x="89" y="11"/>
                  <a:pt x="89" y="11"/>
                  <a:pt x="89" y="11"/>
                </a:cubicBezTo>
                <a:cubicBezTo>
                  <a:pt x="89" y="12"/>
                  <a:pt x="89" y="12"/>
                  <a:pt x="89" y="12"/>
                </a:cubicBezTo>
                <a:cubicBezTo>
                  <a:pt x="91" y="12"/>
                  <a:pt x="93" y="13"/>
                  <a:pt x="95" y="13"/>
                </a:cubicBezTo>
                <a:cubicBezTo>
                  <a:pt x="97" y="13"/>
                  <a:pt x="99" y="13"/>
                  <a:pt x="102" y="13"/>
                </a:cubicBezTo>
                <a:cubicBezTo>
                  <a:pt x="104" y="13"/>
                  <a:pt x="104" y="13"/>
                  <a:pt x="104" y="13"/>
                </a:cubicBezTo>
                <a:cubicBezTo>
                  <a:pt x="106" y="10"/>
                  <a:pt x="106" y="10"/>
                  <a:pt x="106" y="10"/>
                </a:cubicBezTo>
                <a:cubicBezTo>
                  <a:pt x="106" y="8"/>
                  <a:pt x="106" y="8"/>
                  <a:pt x="106" y="8"/>
                </a:cubicBezTo>
                <a:cubicBezTo>
                  <a:pt x="120" y="8"/>
                  <a:pt x="120" y="8"/>
                  <a:pt x="120" y="8"/>
                </a:cubicBezTo>
                <a:cubicBezTo>
                  <a:pt x="120" y="8"/>
                  <a:pt x="120" y="8"/>
                  <a:pt x="120" y="8"/>
                </a:cubicBezTo>
                <a:cubicBezTo>
                  <a:pt x="121" y="8"/>
                  <a:pt x="121" y="8"/>
                  <a:pt x="121" y="8"/>
                </a:cubicBezTo>
                <a:cubicBezTo>
                  <a:pt x="124" y="7"/>
                  <a:pt x="124" y="7"/>
                  <a:pt x="124" y="7"/>
                </a:cubicBezTo>
                <a:cubicBezTo>
                  <a:pt x="125" y="8"/>
                  <a:pt x="125" y="8"/>
                  <a:pt x="125" y="8"/>
                </a:cubicBezTo>
                <a:cubicBezTo>
                  <a:pt x="126" y="8"/>
                  <a:pt x="126" y="8"/>
                  <a:pt x="126" y="8"/>
                </a:cubicBezTo>
                <a:cubicBezTo>
                  <a:pt x="128" y="8"/>
                  <a:pt x="129" y="9"/>
                  <a:pt x="130" y="10"/>
                </a:cubicBezTo>
                <a:cubicBezTo>
                  <a:pt x="135" y="8"/>
                  <a:pt x="135" y="8"/>
                  <a:pt x="135" y="8"/>
                </a:cubicBezTo>
                <a:cubicBezTo>
                  <a:pt x="136" y="11"/>
                  <a:pt x="136" y="11"/>
                  <a:pt x="136" y="11"/>
                </a:cubicBezTo>
                <a:cubicBezTo>
                  <a:pt x="138" y="11"/>
                  <a:pt x="139" y="11"/>
                  <a:pt x="139" y="12"/>
                </a:cubicBezTo>
                <a:cubicBezTo>
                  <a:pt x="140" y="12"/>
                  <a:pt x="140" y="12"/>
                  <a:pt x="140" y="12"/>
                </a:cubicBezTo>
                <a:cubicBezTo>
                  <a:pt x="141" y="11"/>
                  <a:pt x="141" y="11"/>
                  <a:pt x="142" y="11"/>
                </a:cubicBezTo>
                <a:cubicBezTo>
                  <a:pt x="142" y="11"/>
                  <a:pt x="142" y="11"/>
                  <a:pt x="142" y="11"/>
                </a:cubicBezTo>
                <a:cubicBezTo>
                  <a:pt x="144" y="11"/>
                  <a:pt x="144" y="11"/>
                  <a:pt x="144" y="11"/>
                </a:cubicBezTo>
                <a:cubicBezTo>
                  <a:pt x="144" y="11"/>
                  <a:pt x="145" y="11"/>
                  <a:pt x="146" y="11"/>
                </a:cubicBezTo>
                <a:cubicBezTo>
                  <a:pt x="152" y="11"/>
                  <a:pt x="152" y="11"/>
                  <a:pt x="152" y="11"/>
                </a:cubicBezTo>
                <a:cubicBezTo>
                  <a:pt x="152" y="11"/>
                  <a:pt x="152" y="10"/>
                  <a:pt x="153" y="10"/>
                </a:cubicBezTo>
                <a:cubicBezTo>
                  <a:pt x="153" y="9"/>
                  <a:pt x="153" y="9"/>
                  <a:pt x="153" y="9"/>
                </a:cubicBezTo>
                <a:cubicBezTo>
                  <a:pt x="159" y="9"/>
                  <a:pt x="159" y="9"/>
                  <a:pt x="159" y="9"/>
                </a:cubicBezTo>
                <a:cubicBezTo>
                  <a:pt x="160" y="10"/>
                  <a:pt x="162" y="10"/>
                  <a:pt x="163" y="10"/>
                </a:cubicBezTo>
                <a:cubicBezTo>
                  <a:pt x="163" y="11"/>
                  <a:pt x="164" y="11"/>
                  <a:pt x="164" y="11"/>
                </a:cubicBezTo>
                <a:cubicBezTo>
                  <a:pt x="165" y="11"/>
                  <a:pt x="166" y="10"/>
                  <a:pt x="166" y="10"/>
                </a:cubicBezTo>
                <a:cubicBezTo>
                  <a:pt x="170" y="8"/>
                  <a:pt x="175" y="6"/>
                  <a:pt x="181" y="7"/>
                </a:cubicBezTo>
                <a:cubicBezTo>
                  <a:pt x="182" y="7"/>
                  <a:pt x="182" y="7"/>
                  <a:pt x="182" y="7"/>
                </a:cubicBezTo>
                <a:cubicBezTo>
                  <a:pt x="192" y="5"/>
                  <a:pt x="192" y="5"/>
                  <a:pt x="192" y="5"/>
                </a:cubicBezTo>
                <a:cubicBezTo>
                  <a:pt x="194" y="8"/>
                  <a:pt x="194" y="8"/>
                  <a:pt x="194" y="8"/>
                </a:cubicBezTo>
                <a:cubicBezTo>
                  <a:pt x="198" y="8"/>
                  <a:pt x="198" y="8"/>
                  <a:pt x="198" y="8"/>
                </a:cubicBezTo>
                <a:cubicBezTo>
                  <a:pt x="198" y="9"/>
                  <a:pt x="198" y="9"/>
                  <a:pt x="198" y="9"/>
                </a:cubicBezTo>
                <a:cubicBezTo>
                  <a:pt x="205" y="9"/>
                  <a:pt x="205" y="9"/>
                  <a:pt x="205" y="9"/>
                </a:cubicBezTo>
                <a:cubicBezTo>
                  <a:pt x="205" y="11"/>
                  <a:pt x="205" y="11"/>
                  <a:pt x="205" y="11"/>
                </a:cubicBezTo>
                <a:cubicBezTo>
                  <a:pt x="207" y="11"/>
                  <a:pt x="207" y="11"/>
                  <a:pt x="207" y="11"/>
                </a:cubicBezTo>
                <a:cubicBezTo>
                  <a:pt x="215" y="7"/>
                  <a:pt x="215" y="7"/>
                  <a:pt x="215" y="7"/>
                </a:cubicBezTo>
                <a:cubicBezTo>
                  <a:pt x="215" y="13"/>
                  <a:pt x="215" y="13"/>
                  <a:pt x="215" y="13"/>
                </a:cubicBezTo>
                <a:cubicBezTo>
                  <a:pt x="216" y="13"/>
                  <a:pt x="218" y="13"/>
                  <a:pt x="220" y="13"/>
                </a:cubicBezTo>
                <a:cubicBezTo>
                  <a:pt x="220" y="11"/>
                  <a:pt x="220" y="11"/>
                  <a:pt x="220" y="11"/>
                </a:cubicBezTo>
                <a:cubicBezTo>
                  <a:pt x="222" y="11"/>
                  <a:pt x="222" y="11"/>
                  <a:pt x="222" y="11"/>
                </a:cubicBezTo>
                <a:cubicBezTo>
                  <a:pt x="222" y="10"/>
                  <a:pt x="222" y="10"/>
                  <a:pt x="222" y="10"/>
                </a:cubicBezTo>
                <a:cubicBezTo>
                  <a:pt x="228" y="9"/>
                  <a:pt x="228" y="9"/>
                  <a:pt x="228" y="9"/>
                </a:cubicBezTo>
                <a:cubicBezTo>
                  <a:pt x="230" y="9"/>
                  <a:pt x="231" y="10"/>
                  <a:pt x="232" y="11"/>
                </a:cubicBezTo>
                <a:cubicBezTo>
                  <a:pt x="239" y="11"/>
                  <a:pt x="239" y="11"/>
                  <a:pt x="239" y="11"/>
                </a:cubicBezTo>
                <a:cubicBezTo>
                  <a:pt x="239" y="7"/>
                  <a:pt x="239" y="7"/>
                  <a:pt x="239" y="7"/>
                </a:cubicBezTo>
                <a:cubicBezTo>
                  <a:pt x="247" y="11"/>
                  <a:pt x="247" y="11"/>
                  <a:pt x="247" y="11"/>
                </a:cubicBezTo>
                <a:cubicBezTo>
                  <a:pt x="249" y="11"/>
                  <a:pt x="249" y="11"/>
                  <a:pt x="249" y="11"/>
                </a:cubicBezTo>
                <a:cubicBezTo>
                  <a:pt x="251" y="10"/>
                  <a:pt x="254" y="9"/>
                  <a:pt x="258" y="10"/>
                </a:cubicBezTo>
                <a:cubicBezTo>
                  <a:pt x="258" y="10"/>
                  <a:pt x="258" y="10"/>
                  <a:pt x="258" y="10"/>
                </a:cubicBezTo>
                <a:cubicBezTo>
                  <a:pt x="260" y="9"/>
                  <a:pt x="260" y="9"/>
                  <a:pt x="260" y="9"/>
                </a:cubicBezTo>
                <a:cubicBezTo>
                  <a:pt x="262" y="9"/>
                  <a:pt x="264" y="10"/>
                  <a:pt x="269" y="12"/>
                </a:cubicBezTo>
                <a:cubicBezTo>
                  <a:pt x="279" y="8"/>
                  <a:pt x="279" y="8"/>
                  <a:pt x="279" y="8"/>
                </a:cubicBezTo>
                <a:cubicBezTo>
                  <a:pt x="279" y="12"/>
                  <a:pt x="279" y="12"/>
                  <a:pt x="279" y="12"/>
                </a:cubicBezTo>
                <a:cubicBezTo>
                  <a:pt x="280" y="12"/>
                  <a:pt x="280" y="12"/>
                  <a:pt x="280" y="12"/>
                </a:cubicBezTo>
                <a:cubicBezTo>
                  <a:pt x="280" y="9"/>
                  <a:pt x="280" y="9"/>
                  <a:pt x="280" y="9"/>
                </a:cubicBezTo>
                <a:cubicBezTo>
                  <a:pt x="287" y="9"/>
                  <a:pt x="287" y="9"/>
                  <a:pt x="287" y="9"/>
                </a:cubicBezTo>
                <a:cubicBezTo>
                  <a:pt x="287" y="8"/>
                  <a:pt x="287" y="8"/>
                  <a:pt x="287" y="8"/>
                </a:cubicBezTo>
                <a:cubicBezTo>
                  <a:pt x="294" y="9"/>
                  <a:pt x="294" y="9"/>
                  <a:pt x="294" y="9"/>
                </a:cubicBezTo>
                <a:cubicBezTo>
                  <a:pt x="300" y="10"/>
                  <a:pt x="300" y="10"/>
                  <a:pt x="300" y="10"/>
                </a:cubicBezTo>
                <a:cubicBezTo>
                  <a:pt x="301" y="10"/>
                  <a:pt x="301" y="10"/>
                  <a:pt x="302" y="10"/>
                </a:cubicBezTo>
                <a:cubicBezTo>
                  <a:pt x="303" y="8"/>
                  <a:pt x="303" y="8"/>
                  <a:pt x="303" y="8"/>
                </a:cubicBezTo>
                <a:cubicBezTo>
                  <a:pt x="305" y="8"/>
                  <a:pt x="305" y="8"/>
                  <a:pt x="305" y="8"/>
                </a:cubicBezTo>
                <a:cubicBezTo>
                  <a:pt x="307" y="7"/>
                  <a:pt x="309" y="6"/>
                  <a:pt x="311" y="7"/>
                </a:cubicBezTo>
                <a:cubicBezTo>
                  <a:pt x="311" y="5"/>
                  <a:pt x="311" y="5"/>
                  <a:pt x="311" y="5"/>
                </a:cubicBezTo>
                <a:cubicBezTo>
                  <a:pt x="321" y="8"/>
                  <a:pt x="321" y="8"/>
                  <a:pt x="321" y="8"/>
                </a:cubicBezTo>
                <a:cubicBezTo>
                  <a:pt x="333" y="8"/>
                  <a:pt x="333" y="8"/>
                  <a:pt x="333" y="8"/>
                </a:cubicBezTo>
                <a:cubicBezTo>
                  <a:pt x="340" y="6"/>
                  <a:pt x="340" y="6"/>
                  <a:pt x="340" y="6"/>
                </a:cubicBezTo>
                <a:cubicBezTo>
                  <a:pt x="340" y="9"/>
                  <a:pt x="340" y="9"/>
                  <a:pt x="340" y="9"/>
                </a:cubicBezTo>
                <a:cubicBezTo>
                  <a:pt x="344" y="9"/>
                  <a:pt x="344" y="9"/>
                  <a:pt x="344" y="9"/>
                </a:cubicBezTo>
                <a:cubicBezTo>
                  <a:pt x="345" y="11"/>
                  <a:pt x="345" y="11"/>
                  <a:pt x="345" y="11"/>
                </a:cubicBezTo>
                <a:cubicBezTo>
                  <a:pt x="348" y="11"/>
                  <a:pt x="352" y="10"/>
                  <a:pt x="355" y="11"/>
                </a:cubicBezTo>
                <a:cubicBezTo>
                  <a:pt x="357" y="12"/>
                  <a:pt x="357" y="12"/>
                  <a:pt x="357" y="12"/>
                </a:cubicBezTo>
                <a:cubicBezTo>
                  <a:pt x="361" y="11"/>
                  <a:pt x="361" y="11"/>
                  <a:pt x="361" y="11"/>
                </a:cubicBezTo>
                <a:cubicBezTo>
                  <a:pt x="361" y="8"/>
                  <a:pt x="361" y="8"/>
                  <a:pt x="361" y="8"/>
                </a:cubicBezTo>
                <a:cubicBezTo>
                  <a:pt x="367" y="8"/>
                  <a:pt x="367" y="8"/>
                  <a:pt x="367" y="8"/>
                </a:cubicBezTo>
                <a:cubicBezTo>
                  <a:pt x="370" y="7"/>
                  <a:pt x="370" y="7"/>
                  <a:pt x="370" y="7"/>
                </a:cubicBezTo>
                <a:cubicBezTo>
                  <a:pt x="371" y="7"/>
                  <a:pt x="373" y="7"/>
                  <a:pt x="374" y="7"/>
                </a:cubicBezTo>
                <a:cubicBezTo>
                  <a:pt x="378" y="7"/>
                  <a:pt x="382" y="8"/>
                  <a:pt x="385" y="9"/>
                </a:cubicBezTo>
                <a:cubicBezTo>
                  <a:pt x="385" y="9"/>
                  <a:pt x="385" y="9"/>
                  <a:pt x="385" y="9"/>
                </a:cubicBezTo>
                <a:cubicBezTo>
                  <a:pt x="387" y="9"/>
                  <a:pt x="387" y="9"/>
                  <a:pt x="387" y="9"/>
                </a:cubicBezTo>
                <a:cubicBezTo>
                  <a:pt x="387" y="8"/>
                  <a:pt x="387" y="8"/>
                  <a:pt x="387" y="8"/>
                </a:cubicBezTo>
                <a:cubicBezTo>
                  <a:pt x="392" y="8"/>
                  <a:pt x="392" y="8"/>
                  <a:pt x="392" y="8"/>
                </a:cubicBezTo>
                <a:cubicBezTo>
                  <a:pt x="398" y="7"/>
                  <a:pt x="398" y="7"/>
                  <a:pt x="398" y="7"/>
                </a:cubicBezTo>
                <a:cubicBezTo>
                  <a:pt x="398" y="8"/>
                  <a:pt x="398" y="8"/>
                  <a:pt x="398" y="8"/>
                </a:cubicBezTo>
                <a:cubicBezTo>
                  <a:pt x="403" y="8"/>
                  <a:pt x="403" y="8"/>
                  <a:pt x="403" y="8"/>
                </a:cubicBezTo>
                <a:cubicBezTo>
                  <a:pt x="403" y="1"/>
                  <a:pt x="403" y="1"/>
                  <a:pt x="403" y="1"/>
                </a:cubicBezTo>
                <a:cubicBezTo>
                  <a:pt x="412" y="4"/>
                  <a:pt x="412" y="4"/>
                  <a:pt x="412" y="4"/>
                </a:cubicBezTo>
                <a:cubicBezTo>
                  <a:pt x="414" y="4"/>
                  <a:pt x="416" y="5"/>
                  <a:pt x="417" y="7"/>
                </a:cubicBezTo>
                <a:cubicBezTo>
                  <a:pt x="418" y="7"/>
                  <a:pt x="418" y="7"/>
                  <a:pt x="418" y="7"/>
                </a:cubicBezTo>
                <a:cubicBezTo>
                  <a:pt x="419" y="7"/>
                  <a:pt x="419" y="7"/>
                  <a:pt x="419" y="7"/>
                </a:cubicBezTo>
                <a:cubicBezTo>
                  <a:pt x="419" y="8"/>
                  <a:pt x="420" y="8"/>
                  <a:pt x="420" y="8"/>
                </a:cubicBezTo>
                <a:cubicBezTo>
                  <a:pt x="421" y="8"/>
                  <a:pt x="421" y="8"/>
                  <a:pt x="422" y="8"/>
                </a:cubicBezTo>
                <a:cubicBezTo>
                  <a:pt x="422" y="8"/>
                  <a:pt x="422" y="8"/>
                  <a:pt x="422" y="8"/>
                </a:cubicBezTo>
                <a:cubicBezTo>
                  <a:pt x="431" y="8"/>
                  <a:pt x="431" y="8"/>
                  <a:pt x="431" y="8"/>
                </a:cubicBezTo>
                <a:cubicBezTo>
                  <a:pt x="431" y="9"/>
                  <a:pt x="431" y="9"/>
                  <a:pt x="431" y="9"/>
                </a:cubicBezTo>
                <a:cubicBezTo>
                  <a:pt x="437" y="9"/>
                  <a:pt x="437" y="9"/>
                  <a:pt x="437" y="9"/>
                </a:cubicBezTo>
                <a:cubicBezTo>
                  <a:pt x="443" y="8"/>
                  <a:pt x="443" y="8"/>
                  <a:pt x="443" y="8"/>
                </a:cubicBezTo>
                <a:cubicBezTo>
                  <a:pt x="443" y="9"/>
                  <a:pt x="443" y="9"/>
                  <a:pt x="443" y="9"/>
                </a:cubicBezTo>
                <a:cubicBezTo>
                  <a:pt x="443" y="9"/>
                  <a:pt x="443" y="9"/>
                  <a:pt x="443" y="9"/>
                </a:cubicBezTo>
                <a:cubicBezTo>
                  <a:pt x="445" y="10"/>
                  <a:pt x="445" y="10"/>
                  <a:pt x="445" y="10"/>
                </a:cubicBezTo>
                <a:cubicBezTo>
                  <a:pt x="447" y="10"/>
                  <a:pt x="447" y="10"/>
                  <a:pt x="447" y="10"/>
                </a:cubicBezTo>
                <a:cubicBezTo>
                  <a:pt x="453" y="7"/>
                  <a:pt x="453" y="7"/>
                  <a:pt x="453" y="7"/>
                </a:cubicBezTo>
                <a:cubicBezTo>
                  <a:pt x="453" y="8"/>
                  <a:pt x="453" y="8"/>
                  <a:pt x="453" y="8"/>
                </a:cubicBezTo>
                <a:cubicBezTo>
                  <a:pt x="463" y="7"/>
                  <a:pt x="463" y="7"/>
                  <a:pt x="463" y="7"/>
                </a:cubicBezTo>
                <a:cubicBezTo>
                  <a:pt x="463" y="7"/>
                  <a:pt x="463" y="7"/>
                  <a:pt x="463" y="7"/>
                </a:cubicBezTo>
                <a:cubicBezTo>
                  <a:pt x="468" y="7"/>
                  <a:pt x="468" y="7"/>
                  <a:pt x="468" y="7"/>
                </a:cubicBezTo>
                <a:cubicBezTo>
                  <a:pt x="468" y="6"/>
                  <a:pt x="468" y="6"/>
                  <a:pt x="468" y="6"/>
                </a:cubicBezTo>
                <a:cubicBezTo>
                  <a:pt x="479" y="6"/>
                  <a:pt x="479" y="6"/>
                  <a:pt x="479" y="6"/>
                </a:cubicBezTo>
                <a:cubicBezTo>
                  <a:pt x="480" y="7"/>
                  <a:pt x="480" y="7"/>
                  <a:pt x="480" y="7"/>
                </a:cubicBezTo>
                <a:cubicBezTo>
                  <a:pt x="488" y="6"/>
                  <a:pt x="488" y="6"/>
                  <a:pt x="488" y="6"/>
                </a:cubicBezTo>
                <a:cubicBezTo>
                  <a:pt x="488" y="8"/>
                  <a:pt x="488" y="8"/>
                  <a:pt x="488" y="8"/>
                </a:cubicBezTo>
                <a:cubicBezTo>
                  <a:pt x="496" y="8"/>
                  <a:pt x="496" y="8"/>
                  <a:pt x="496" y="8"/>
                </a:cubicBezTo>
                <a:cubicBezTo>
                  <a:pt x="496" y="9"/>
                  <a:pt x="496" y="9"/>
                  <a:pt x="496" y="9"/>
                </a:cubicBezTo>
                <a:cubicBezTo>
                  <a:pt x="500" y="9"/>
                  <a:pt x="500" y="9"/>
                  <a:pt x="500" y="9"/>
                </a:cubicBezTo>
                <a:cubicBezTo>
                  <a:pt x="504" y="9"/>
                  <a:pt x="504" y="9"/>
                  <a:pt x="504" y="9"/>
                </a:cubicBezTo>
                <a:cubicBezTo>
                  <a:pt x="504" y="10"/>
                  <a:pt x="504" y="10"/>
                  <a:pt x="504" y="10"/>
                </a:cubicBezTo>
                <a:cubicBezTo>
                  <a:pt x="505" y="10"/>
                  <a:pt x="505" y="10"/>
                  <a:pt x="505" y="10"/>
                </a:cubicBezTo>
                <a:cubicBezTo>
                  <a:pt x="511" y="7"/>
                  <a:pt x="511" y="7"/>
                  <a:pt x="511" y="7"/>
                </a:cubicBezTo>
                <a:cubicBezTo>
                  <a:pt x="512" y="11"/>
                  <a:pt x="512" y="11"/>
                  <a:pt x="512" y="11"/>
                </a:cubicBezTo>
                <a:cubicBezTo>
                  <a:pt x="517" y="10"/>
                  <a:pt x="517" y="10"/>
                  <a:pt x="517" y="10"/>
                </a:cubicBezTo>
                <a:cubicBezTo>
                  <a:pt x="518" y="12"/>
                  <a:pt x="518" y="12"/>
                  <a:pt x="518" y="12"/>
                </a:cubicBezTo>
                <a:cubicBezTo>
                  <a:pt x="520" y="11"/>
                  <a:pt x="522" y="11"/>
                  <a:pt x="524" y="11"/>
                </a:cubicBezTo>
                <a:cubicBezTo>
                  <a:pt x="524" y="10"/>
                  <a:pt x="524" y="10"/>
                  <a:pt x="524" y="10"/>
                </a:cubicBezTo>
                <a:cubicBezTo>
                  <a:pt x="551" y="13"/>
                  <a:pt x="551" y="13"/>
                  <a:pt x="551" y="13"/>
                </a:cubicBezTo>
                <a:cubicBezTo>
                  <a:pt x="552" y="11"/>
                  <a:pt x="552" y="11"/>
                  <a:pt x="552" y="11"/>
                </a:cubicBezTo>
                <a:cubicBezTo>
                  <a:pt x="555" y="11"/>
                  <a:pt x="555" y="11"/>
                  <a:pt x="555" y="11"/>
                </a:cubicBezTo>
                <a:cubicBezTo>
                  <a:pt x="555" y="9"/>
                  <a:pt x="555" y="9"/>
                  <a:pt x="555" y="9"/>
                </a:cubicBezTo>
                <a:cubicBezTo>
                  <a:pt x="569" y="9"/>
                  <a:pt x="569" y="9"/>
                  <a:pt x="569" y="9"/>
                </a:cubicBezTo>
                <a:cubicBezTo>
                  <a:pt x="569" y="11"/>
                  <a:pt x="569" y="11"/>
                  <a:pt x="569" y="11"/>
                </a:cubicBezTo>
                <a:cubicBezTo>
                  <a:pt x="575" y="11"/>
                  <a:pt x="575" y="11"/>
                  <a:pt x="575" y="11"/>
                </a:cubicBezTo>
                <a:cubicBezTo>
                  <a:pt x="575" y="13"/>
                  <a:pt x="575" y="13"/>
                  <a:pt x="575" y="13"/>
                </a:cubicBezTo>
                <a:cubicBezTo>
                  <a:pt x="576" y="13"/>
                  <a:pt x="576" y="13"/>
                  <a:pt x="576" y="13"/>
                </a:cubicBezTo>
                <a:cubicBezTo>
                  <a:pt x="576" y="9"/>
                  <a:pt x="576" y="9"/>
                  <a:pt x="576" y="9"/>
                </a:cubicBezTo>
                <a:cubicBezTo>
                  <a:pt x="583" y="11"/>
                  <a:pt x="583" y="11"/>
                  <a:pt x="583" y="11"/>
                </a:cubicBezTo>
                <a:cubicBezTo>
                  <a:pt x="583" y="6"/>
                  <a:pt x="583" y="6"/>
                  <a:pt x="583" y="6"/>
                </a:cubicBezTo>
                <a:cubicBezTo>
                  <a:pt x="591" y="9"/>
                  <a:pt x="591" y="9"/>
                  <a:pt x="591" y="9"/>
                </a:cubicBezTo>
                <a:cubicBezTo>
                  <a:pt x="593" y="9"/>
                  <a:pt x="593" y="9"/>
                  <a:pt x="593" y="9"/>
                </a:cubicBezTo>
                <a:cubicBezTo>
                  <a:pt x="593" y="8"/>
                  <a:pt x="593" y="8"/>
                  <a:pt x="593" y="8"/>
                </a:cubicBezTo>
                <a:cubicBezTo>
                  <a:pt x="607" y="8"/>
                  <a:pt x="607" y="8"/>
                  <a:pt x="607" y="8"/>
                </a:cubicBezTo>
                <a:cubicBezTo>
                  <a:pt x="608" y="8"/>
                  <a:pt x="608" y="8"/>
                  <a:pt x="609" y="8"/>
                </a:cubicBezTo>
                <a:cubicBezTo>
                  <a:pt x="612" y="8"/>
                  <a:pt x="612" y="8"/>
                  <a:pt x="612" y="8"/>
                </a:cubicBezTo>
                <a:cubicBezTo>
                  <a:pt x="612" y="8"/>
                  <a:pt x="613" y="8"/>
                  <a:pt x="613" y="8"/>
                </a:cubicBezTo>
                <a:cubicBezTo>
                  <a:pt x="614" y="8"/>
                  <a:pt x="614" y="8"/>
                  <a:pt x="614" y="8"/>
                </a:cubicBezTo>
                <a:cubicBezTo>
                  <a:pt x="614" y="8"/>
                  <a:pt x="615" y="8"/>
                  <a:pt x="615" y="8"/>
                </a:cubicBezTo>
                <a:cubicBezTo>
                  <a:pt x="616" y="8"/>
                  <a:pt x="617" y="8"/>
                  <a:pt x="618" y="9"/>
                </a:cubicBezTo>
                <a:cubicBezTo>
                  <a:pt x="624" y="7"/>
                  <a:pt x="624" y="7"/>
                  <a:pt x="624" y="7"/>
                </a:cubicBezTo>
                <a:cubicBezTo>
                  <a:pt x="625" y="9"/>
                  <a:pt x="625" y="9"/>
                  <a:pt x="625" y="9"/>
                </a:cubicBezTo>
                <a:cubicBezTo>
                  <a:pt x="629" y="8"/>
                  <a:pt x="629" y="8"/>
                  <a:pt x="629" y="8"/>
                </a:cubicBezTo>
                <a:cubicBezTo>
                  <a:pt x="630" y="11"/>
                  <a:pt x="630" y="11"/>
                  <a:pt x="630" y="11"/>
                </a:cubicBezTo>
                <a:cubicBezTo>
                  <a:pt x="637" y="8"/>
                  <a:pt x="637" y="8"/>
                  <a:pt x="637" y="8"/>
                </a:cubicBezTo>
                <a:cubicBezTo>
                  <a:pt x="637" y="12"/>
                  <a:pt x="637" y="12"/>
                  <a:pt x="637" y="12"/>
                </a:cubicBezTo>
                <a:cubicBezTo>
                  <a:pt x="646" y="12"/>
                  <a:pt x="646" y="12"/>
                  <a:pt x="646" y="12"/>
                </a:cubicBezTo>
                <a:cubicBezTo>
                  <a:pt x="646" y="13"/>
                  <a:pt x="646" y="13"/>
                  <a:pt x="646" y="13"/>
                </a:cubicBezTo>
                <a:cubicBezTo>
                  <a:pt x="653" y="14"/>
                  <a:pt x="653" y="14"/>
                  <a:pt x="653" y="14"/>
                </a:cubicBezTo>
                <a:cubicBezTo>
                  <a:pt x="653" y="13"/>
                  <a:pt x="653" y="13"/>
                  <a:pt x="653" y="13"/>
                </a:cubicBezTo>
                <a:cubicBezTo>
                  <a:pt x="659" y="13"/>
                  <a:pt x="659" y="13"/>
                  <a:pt x="659" y="13"/>
                </a:cubicBezTo>
                <a:cubicBezTo>
                  <a:pt x="659" y="13"/>
                  <a:pt x="659" y="13"/>
                  <a:pt x="659" y="13"/>
                </a:cubicBezTo>
                <a:cubicBezTo>
                  <a:pt x="664" y="12"/>
                  <a:pt x="664" y="12"/>
                  <a:pt x="664" y="12"/>
                </a:cubicBezTo>
                <a:cubicBezTo>
                  <a:pt x="664" y="12"/>
                  <a:pt x="665" y="12"/>
                  <a:pt x="665" y="12"/>
                </a:cubicBezTo>
                <a:cubicBezTo>
                  <a:pt x="668" y="12"/>
                  <a:pt x="668" y="12"/>
                  <a:pt x="668" y="12"/>
                </a:cubicBezTo>
                <a:cubicBezTo>
                  <a:pt x="669" y="13"/>
                  <a:pt x="669" y="13"/>
                  <a:pt x="669" y="13"/>
                </a:cubicBezTo>
                <a:cubicBezTo>
                  <a:pt x="670" y="13"/>
                  <a:pt x="670" y="13"/>
                  <a:pt x="670" y="13"/>
                </a:cubicBezTo>
                <a:cubicBezTo>
                  <a:pt x="670" y="11"/>
                  <a:pt x="670" y="11"/>
                  <a:pt x="670" y="11"/>
                </a:cubicBezTo>
                <a:cubicBezTo>
                  <a:pt x="672" y="11"/>
                  <a:pt x="672" y="11"/>
                  <a:pt x="672" y="11"/>
                </a:cubicBezTo>
                <a:cubicBezTo>
                  <a:pt x="672" y="7"/>
                  <a:pt x="672" y="7"/>
                  <a:pt x="672" y="7"/>
                </a:cubicBezTo>
                <a:cubicBezTo>
                  <a:pt x="680" y="10"/>
                  <a:pt x="680" y="10"/>
                  <a:pt x="680" y="10"/>
                </a:cubicBezTo>
                <a:cubicBezTo>
                  <a:pt x="681" y="10"/>
                  <a:pt x="681" y="10"/>
                  <a:pt x="682" y="10"/>
                </a:cubicBezTo>
                <a:cubicBezTo>
                  <a:pt x="693" y="8"/>
                  <a:pt x="693" y="8"/>
                  <a:pt x="693" y="8"/>
                </a:cubicBezTo>
                <a:cubicBezTo>
                  <a:pt x="693" y="7"/>
                  <a:pt x="693" y="7"/>
                  <a:pt x="693" y="7"/>
                </a:cubicBezTo>
                <a:cubicBezTo>
                  <a:pt x="696" y="8"/>
                  <a:pt x="696" y="8"/>
                  <a:pt x="696" y="8"/>
                </a:cubicBezTo>
                <a:cubicBezTo>
                  <a:pt x="699" y="7"/>
                  <a:pt x="699" y="7"/>
                  <a:pt x="699" y="7"/>
                </a:cubicBezTo>
                <a:cubicBezTo>
                  <a:pt x="699" y="8"/>
                  <a:pt x="699" y="8"/>
                  <a:pt x="699" y="8"/>
                </a:cubicBezTo>
                <a:cubicBezTo>
                  <a:pt x="706" y="10"/>
                  <a:pt x="706" y="10"/>
                  <a:pt x="706" y="10"/>
                </a:cubicBezTo>
                <a:cubicBezTo>
                  <a:pt x="706" y="9"/>
                  <a:pt x="706" y="9"/>
                  <a:pt x="706" y="9"/>
                </a:cubicBezTo>
                <a:cubicBezTo>
                  <a:pt x="710" y="9"/>
                  <a:pt x="710" y="9"/>
                  <a:pt x="710" y="9"/>
                </a:cubicBezTo>
                <a:cubicBezTo>
                  <a:pt x="710" y="8"/>
                  <a:pt x="710" y="8"/>
                  <a:pt x="710" y="8"/>
                </a:cubicBezTo>
                <a:cubicBezTo>
                  <a:pt x="723" y="8"/>
                  <a:pt x="723" y="8"/>
                  <a:pt x="723" y="8"/>
                </a:cubicBezTo>
                <a:cubicBezTo>
                  <a:pt x="730" y="7"/>
                  <a:pt x="730" y="7"/>
                  <a:pt x="730" y="7"/>
                </a:cubicBezTo>
                <a:cubicBezTo>
                  <a:pt x="730" y="9"/>
                  <a:pt x="730" y="9"/>
                  <a:pt x="730" y="9"/>
                </a:cubicBezTo>
                <a:cubicBezTo>
                  <a:pt x="732" y="9"/>
                  <a:pt x="732" y="9"/>
                  <a:pt x="732" y="9"/>
                </a:cubicBezTo>
                <a:cubicBezTo>
                  <a:pt x="733" y="11"/>
                  <a:pt x="733" y="11"/>
                  <a:pt x="733" y="11"/>
                </a:cubicBezTo>
                <a:cubicBezTo>
                  <a:pt x="738" y="12"/>
                  <a:pt x="738" y="12"/>
                  <a:pt x="738" y="12"/>
                </a:cubicBezTo>
                <a:cubicBezTo>
                  <a:pt x="738" y="10"/>
                  <a:pt x="738" y="10"/>
                  <a:pt x="738" y="10"/>
                </a:cubicBezTo>
                <a:cubicBezTo>
                  <a:pt x="746" y="12"/>
                  <a:pt x="746" y="12"/>
                  <a:pt x="746" y="12"/>
                </a:cubicBezTo>
                <a:cubicBezTo>
                  <a:pt x="747" y="11"/>
                  <a:pt x="747" y="11"/>
                  <a:pt x="747" y="11"/>
                </a:cubicBezTo>
                <a:cubicBezTo>
                  <a:pt x="749" y="10"/>
                  <a:pt x="749" y="10"/>
                  <a:pt x="749" y="10"/>
                </a:cubicBezTo>
                <a:cubicBezTo>
                  <a:pt x="752" y="8"/>
                  <a:pt x="757" y="9"/>
                  <a:pt x="761" y="10"/>
                </a:cubicBezTo>
                <a:cubicBezTo>
                  <a:pt x="761" y="9"/>
                  <a:pt x="761" y="9"/>
                  <a:pt x="761" y="9"/>
                </a:cubicBezTo>
                <a:cubicBezTo>
                  <a:pt x="772" y="9"/>
                  <a:pt x="772" y="9"/>
                  <a:pt x="772" y="9"/>
                </a:cubicBezTo>
                <a:cubicBezTo>
                  <a:pt x="774" y="7"/>
                  <a:pt x="774" y="7"/>
                  <a:pt x="774" y="7"/>
                </a:cubicBezTo>
                <a:cubicBezTo>
                  <a:pt x="777" y="8"/>
                  <a:pt x="777" y="8"/>
                  <a:pt x="777" y="8"/>
                </a:cubicBezTo>
                <a:cubicBezTo>
                  <a:pt x="777" y="7"/>
                  <a:pt x="777" y="7"/>
                  <a:pt x="777" y="7"/>
                </a:cubicBezTo>
                <a:cubicBezTo>
                  <a:pt x="782" y="8"/>
                  <a:pt x="782" y="8"/>
                  <a:pt x="782" y="8"/>
                </a:cubicBezTo>
                <a:cubicBezTo>
                  <a:pt x="782" y="0"/>
                  <a:pt x="782" y="0"/>
                  <a:pt x="782" y="0"/>
                </a:cubicBezTo>
                <a:cubicBezTo>
                  <a:pt x="791" y="5"/>
                  <a:pt x="791" y="5"/>
                  <a:pt x="791" y="5"/>
                </a:cubicBezTo>
                <a:cubicBezTo>
                  <a:pt x="791" y="6"/>
                  <a:pt x="792" y="6"/>
                  <a:pt x="793" y="7"/>
                </a:cubicBezTo>
                <a:cubicBezTo>
                  <a:pt x="799" y="7"/>
                  <a:pt x="799" y="7"/>
                  <a:pt x="799" y="7"/>
                </a:cubicBezTo>
                <a:cubicBezTo>
                  <a:pt x="799" y="8"/>
                  <a:pt x="799" y="8"/>
                  <a:pt x="799" y="8"/>
                </a:cubicBezTo>
                <a:cubicBezTo>
                  <a:pt x="800" y="8"/>
                  <a:pt x="800" y="8"/>
                  <a:pt x="800" y="8"/>
                </a:cubicBezTo>
                <a:cubicBezTo>
                  <a:pt x="800" y="8"/>
                  <a:pt x="800" y="8"/>
                  <a:pt x="800" y="8"/>
                </a:cubicBezTo>
                <a:cubicBezTo>
                  <a:pt x="817" y="5"/>
                  <a:pt x="817" y="5"/>
                  <a:pt x="817" y="5"/>
                </a:cubicBezTo>
                <a:cubicBezTo>
                  <a:pt x="818" y="7"/>
                  <a:pt x="818" y="7"/>
                  <a:pt x="818" y="7"/>
                </a:cubicBezTo>
                <a:cubicBezTo>
                  <a:pt x="818" y="7"/>
                  <a:pt x="819" y="7"/>
                  <a:pt x="820" y="7"/>
                </a:cubicBezTo>
                <a:cubicBezTo>
                  <a:pt x="822" y="7"/>
                  <a:pt x="822" y="7"/>
                  <a:pt x="822" y="7"/>
                </a:cubicBezTo>
                <a:cubicBezTo>
                  <a:pt x="826" y="8"/>
                  <a:pt x="826" y="8"/>
                  <a:pt x="826" y="8"/>
                </a:cubicBezTo>
                <a:cubicBezTo>
                  <a:pt x="826" y="10"/>
                  <a:pt x="826" y="10"/>
                  <a:pt x="826" y="10"/>
                </a:cubicBezTo>
                <a:cubicBezTo>
                  <a:pt x="830" y="11"/>
                  <a:pt x="830" y="11"/>
                  <a:pt x="830" y="11"/>
                </a:cubicBezTo>
                <a:cubicBezTo>
                  <a:pt x="836" y="8"/>
                  <a:pt x="836" y="8"/>
                  <a:pt x="836" y="8"/>
                </a:cubicBezTo>
                <a:cubicBezTo>
                  <a:pt x="836" y="12"/>
                  <a:pt x="836" y="12"/>
                  <a:pt x="836" y="12"/>
                </a:cubicBezTo>
                <a:cubicBezTo>
                  <a:pt x="839" y="12"/>
                  <a:pt x="841" y="11"/>
                  <a:pt x="842" y="10"/>
                </a:cubicBezTo>
                <a:cubicBezTo>
                  <a:pt x="844" y="9"/>
                  <a:pt x="844" y="9"/>
                  <a:pt x="844" y="9"/>
                </a:cubicBezTo>
                <a:cubicBezTo>
                  <a:pt x="848" y="10"/>
                  <a:pt x="848" y="10"/>
                  <a:pt x="848" y="10"/>
                </a:cubicBezTo>
                <a:cubicBezTo>
                  <a:pt x="849" y="10"/>
                  <a:pt x="850" y="10"/>
                  <a:pt x="851" y="9"/>
                </a:cubicBezTo>
                <a:cubicBezTo>
                  <a:pt x="853" y="8"/>
                  <a:pt x="854" y="8"/>
                  <a:pt x="856" y="7"/>
                </a:cubicBezTo>
                <a:cubicBezTo>
                  <a:pt x="858" y="0"/>
                  <a:pt x="858" y="0"/>
                  <a:pt x="858" y="0"/>
                </a:cubicBezTo>
                <a:cubicBezTo>
                  <a:pt x="864" y="2"/>
                  <a:pt x="864" y="2"/>
                  <a:pt x="864" y="2"/>
                </a:cubicBezTo>
                <a:cubicBezTo>
                  <a:pt x="865" y="3"/>
                  <a:pt x="869" y="4"/>
                  <a:pt x="870" y="7"/>
                </a:cubicBezTo>
                <a:cubicBezTo>
                  <a:pt x="873" y="7"/>
                  <a:pt x="873" y="7"/>
                  <a:pt x="873" y="7"/>
                </a:cubicBezTo>
                <a:cubicBezTo>
                  <a:pt x="873" y="8"/>
                  <a:pt x="873" y="8"/>
                  <a:pt x="873" y="8"/>
                </a:cubicBezTo>
                <a:cubicBezTo>
                  <a:pt x="879" y="6"/>
                  <a:pt x="879" y="6"/>
                  <a:pt x="879" y="6"/>
                </a:cubicBezTo>
                <a:cubicBezTo>
                  <a:pt x="879" y="9"/>
                  <a:pt x="879" y="9"/>
                  <a:pt x="879" y="9"/>
                </a:cubicBezTo>
                <a:cubicBezTo>
                  <a:pt x="881" y="9"/>
                  <a:pt x="881" y="9"/>
                  <a:pt x="881" y="9"/>
                </a:cubicBezTo>
                <a:cubicBezTo>
                  <a:pt x="881" y="11"/>
                  <a:pt x="881" y="11"/>
                  <a:pt x="881" y="11"/>
                </a:cubicBezTo>
                <a:cubicBezTo>
                  <a:pt x="893" y="12"/>
                  <a:pt x="893" y="12"/>
                  <a:pt x="893" y="12"/>
                </a:cubicBezTo>
                <a:cubicBezTo>
                  <a:pt x="897" y="11"/>
                  <a:pt x="897" y="11"/>
                  <a:pt x="897" y="11"/>
                </a:cubicBezTo>
                <a:cubicBezTo>
                  <a:pt x="898" y="11"/>
                  <a:pt x="898" y="11"/>
                  <a:pt x="899" y="11"/>
                </a:cubicBezTo>
                <a:cubicBezTo>
                  <a:pt x="902" y="11"/>
                  <a:pt x="902" y="11"/>
                  <a:pt x="902" y="11"/>
                </a:cubicBezTo>
                <a:cubicBezTo>
                  <a:pt x="903" y="12"/>
                  <a:pt x="903" y="12"/>
                  <a:pt x="903" y="12"/>
                </a:cubicBezTo>
                <a:cubicBezTo>
                  <a:pt x="905" y="12"/>
                  <a:pt x="905" y="12"/>
                  <a:pt x="905" y="12"/>
                </a:cubicBezTo>
                <a:cubicBezTo>
                  <a:pt x="907" y="11"/>
                  <a:pt x="907" y="11"/>
                  <a:pt x="907" y="11"/>
                </a:cubicBezTo>
                <a:cubicBezTo>
                  <a:pt x="910" y="10"/>
                  <a:pt x="912" y="10"/>
                  <a:pt x="915" y="10"/>
                </a:cubicBezTo>
                <a:cubicBezTo>
                  <a:pt x="918" y="10"/>
                  <a:pt x="921" y="10"/>
                  <a:pt x="923" y="11"/>
                </a:cubicBezTo>
                <a:cubicBezTo>
                  <a:pt x="924" y="11"/>
                  <a:pt x="925" y="11"/>
                  <a:pt x="926" y="11"/>
                </a:cubicBezTo>
                <a:cubicBezTo>
                  <a:pt x="926" y="9"/>
                  <a:pt x="926" y="9"/>
                  <a:pt x="926" y="9"/>
                </a:cubicBezTo>
                <a:cubicBezTo>
                  <a:pt x="934" y="8"/>
                  <a:pt x="934" y="8"/>
                  <a:pt x="934" y="8"/>
                </a:cubicBezTo>
                <a:cubicBezTo>
                  <a:pt x="934" y="7"/>
                  <a:pt x="934" y="7"/>
                  <a:pt x="934" y="7"/>
                </a:cubicBezTo>
                <a:cubicBezTo>
                  <a:pt x="937" y="7"/>
                  <a:pt x="937" y="7"/>
                  <a:pt x="937" y="7"/>
                </a:cubicBezTo>
                <a:cubicBezTo>
                  <a:pt x="941" y="6"/>
                  <a:pt x="941" y="6"/>
                  <a:pt x="941" y="6"/>
                </a:cubicBezTo>
                <a:cubicBezTo>
                  <a:pt x="941" y="7"/>
                  <a:pt x="941" y="7"/>
                  <a:pt x="941" y="7"/>
                </a:cubicBezTo>
                <a:cubicBezTo>
                  <a:pt x="947" y="7"/>
                  <a:pt x="947" y="7"/>
                  <a:pt x="947" y="7"/>
                </a:cubicBezTo>
                <a:cubicBezTo>
                  <a:pt x="947" y="8"/>
                  <a:pt x="947" y="8"/>
                  <a:pt x="947" y="8"/>
                </a:cubicBezTo>
                <a:cubicBezTo>
                  <a:pt x="953" y="6"/>
                  <a:pt x="953" y="6"/>
                  <a:pt x="953" y="6"/>
                </a:cubicBezTo>
                <a:cubicBezTo>
                  <a:pt x="953" y="9"/>
                  <a:pt x="953" y="9"/>
                  <a:pt x="953" y="9"/>
                </a:cubicBezTo>
                <a:cubicBezTo>
                  <a:pt x="954" y="9"/>
                  <a:pt x="954" y="9"/>
                  <a:pt x="954" y="9"/>
                </a:cubicBezTo>
                <a:cubicBezTo>
                  <a:pt x="955" y="9"/>
                  <a:pt x="955" y="9"/>
                  <a:pt x="956" y="9"/>
                </a:cubicBezTo>
                <a:cubicBezTo>
                  <a:pt x="957" y="8"/>
                  <a:pt x="957" y="8"/>
                  <a:pt x="957" y="8"/>
                </a:cubicBezTo>
                <a:cubicBezTo>
                  <a:pt x="957" y="7"/>
                  <a:pt x="957" y="7"/>
                  <a:pt x="957" y="7"/>
                </a:cubicBezTo>
                <a:cubicBezTo>
                  <a:pt x="970" y="7"/>
                  <a:pt x="970" y="7"/>
                  <a:pt x="970" y="7"/>
                </a:cubicBezTo>
                <a:cubicBezTo>
                  <a:pt x="970" y="8"/>
                  <a:pt x="970" y="8"/>
                  <a:pt x="970" y="8"/>
                </a:cubicBezTo>
                <a:cubicBezTo>
                  <a:pt x="971" y="8"/>
                  <a:pt x="971" y="8"/>
                  <a:pt x="971" y="8"/>
                </a:cubicBezTo>
                <a:cubicBezTo>
                  <a:pt x="977" y="7"/>
                  <a:pt x="977" y="7"/>
                  <a:pt x="977" y="7"/>
                </a:cubicBezTo>
                <a:cubicBezTo>
                  <a:pt x="977" y="7"/>
                  <a:pt x="977" y="7"/>
                  <a:pt x="977" y="7"/>
                </a:cubicBezTo>
                <a:cubicBezTo>
                  <a:pt x="977" y="7"/>
                  <a:pt x="977" y="7"/>
                  <a:pt x="977" y="7"/>
                </a:cubicBezTo>
                <a:cubicBezTo>
                  <a:pt x="977" y="4"/>
                  <a:pt x="977" y="4"/>
                  <a:pt x="977" y="4"/>
                </a:cubicBezTo>
                <a:cubicBezTo>
                  <a:pt x="981" y="6"/>
                  <a:pt x="981" y="6"/>
                  <a:pt x="981" y="6"/>
                </a:cubicBezTo>
                <a:cubicBezTo>
                  <a:pt x="981" y="6"/>
                  <a:pt x="981" y="6"/>
                  <a:pt x="981" y="6"/>
                </a:cubicBezTo>
                <a:cubicBezTo>
                  <a:pt x="981" y="6"/>
                  <a:pt x="981" y="6"/>
                  <a:pt x="981" y="6"/>
                </a:cubicBezTo>
                <a:cubicBezTo>
                  <a:pt x="984" y="8"/>
                  <a:pt x="984" y="8"/>
                  <a:pt x="984" y="8"/>
                </a:cubicBezTo>
                <a:cubicBezTo>
                  <a:pt x="987" y="8"/>
                  <a:pt x="987" y="8"/>
                  <a:pt x="987" y="8"/>
                </a:cubicBezTo>
                <a:cubicBezTo>
                  <a:pt x="987" y="8"/>
                  <a:pt x="987" y="8"/>
                  <a:pt x="987" y="8"/>
                </a:cubicBezTo>
                <a:cubicBezTo>
                  <a:pt x="1012" y="8"/>
                  <a:pt x="1012" y="8"/>
                  <a:pt x="1012" y="8"/>
                </a:cubicBezTo>
                <a:cubicBezTo>
                  <a:pt x="1019" y="6"/>
                  <a:pt x="1019" y="6"/>
                  <a:pt x="1019" y="6"/>
                </a:cubicBezTo>
                <a:cubicBezTo>
                  <a:pt x="1019" y="10"/>
                  <a:pt x="1019" y="10"/>
                  <a:pt x="1019" y="10"/>
                </a:cubicBezTo>
                <a:cubicBezTo>
                  <a:pt x="1024" y="11"/>
                  <a:pt x="1024" y="11"/>
                  <a:pt x="1024" y="11"/>
                </a:cubicBezTo>
                <a:cubicBezTo>
                  <a:pt x="1024" y="9"/>
                  <a:pt x="1024" y="9"/>
                  <a:pt x="1024" y="9"/>
                </a:cubicBezTo>
                <a:cubicBezTo>
                  <a:pt x="1030" y="11"/>
                  <a:pt x="1030" y="11"/>
                  <a:pt x="1030" y="11"/>
                </a:cubicBezTo>
                <a:cubicBezTo>
                  <a:pt x="1032" y="11"/>
                  <a:pt x="1032" y="11"/>
                  <a:pt x="1032" y="11"/>
                </a:cubicBezTo>
                <a:cubicBezTo>
                  <a:pt x="1032" y="8"/>
                  <a:pt x="1032" y="8"/>
                  <a:pt x="1032" y="8"/>
                </a:cubicBezTo>
                <a:cubicBezTo>
                  <a:pt x="1055" y="12"/>
                  <a:pt x="1055" y="12"/>
                  <a:pt x="1055" y="12"/>
                </a:cubicBezTo>
                <a:cubicBezTo>
                  <a:pt x="1059" y="12"/>
                  <a:pt x="1059" y="12"/>
                  <a:pt x="1059" y="12"/>
                </a:cubicBezTo>
                <a:cubicBezTo>
                  <a:pt x="1059" y="11"/>
                  <a:pt x="1059" y="11"/>
                  <a:pt x="1059" y="11"/>
                </a:cubicBezTo>
                <a:cubicBezTo>
                  <a:pt x="1072" y="11"/>
                  <a:pt x="1072" y="11"/>
                  <a:pt x="1072" y="11"/>
                </a:cubicBezTo>
                <a:cubicBezTo>
                  <a:pt x="1072" y="13"/>
                  <a:pt x="1072" y="13"/>
                  <a:pt x="1072" y="13"/>
                </a:cubicBezTo>
                <a:cubicBezTo>
                  <a:pt x="1073" y="13"/>
                  <a:pt x="1074" y="13"/>
                  <a:pt x="1074" y="13"/>
                </a:cubicBezTo>
                <a:cubicBezTo>
                  <a:pt x="1078" y="13"/>
                  <a:pt x="1080" y="12"/>
                  <a:pt x="1081" y="12"/>
                </a:cubicBezTo>
                <a:cubicBezTo>
                  <a:pt x="1083" y="8"/>
                  <a:pt x="1083" y="8"/>
                  <a:pt x="1083" y="8"/>
                </a:cubicBezTo>
                <a:cubicBezTo>
                  <a:pt x="1103" y="10"/>
                  <a:pt x="1103" y="10"/>
                  <a:pt x="1103" y="10"/>
                </a:cubicBezTo>
                <a:cubicBezTo>
                  <a:pt x="1103" y="11"/>
                  <a:pt x="1103" y="11"/>
                  <a:pt x="1103" y="11"/>
                </a:cubicBezTo>
                <a:cubicBezTo>
                  <a:pt x="1114" y="11"/>
                  <a:pt x="1114" y="11"/>
                  <a:pt x="1114" y="11"/>
                </a:cubicBezTo>
                <a:cubicBezTo>
                  <a:pt x="1114" y="12"/>
                  <a:pt x="1114" y="12"/>
                  <a:pt x="1114" y="12"/>
                </a:cubicBezTo>
                <a:cubicBezTo>
                  <a:pt x="1124" y="12"/>
                  <a:pt x="1124" y="12"/>
                  <a:pt x="1124" y="12"/>
                </a:cubicBezTo>
                <a:cubicBezTo>
                  <a:pt x="1124" y="12"/>
                  <a:pt x="1124" y="12"/>
                  <a:pt x="1124" y="12"/>
                </a:cubicBezTo>
                <a:cubicBezTo>
                  <a:pt x="1127" y="12"/>
                  <a:pt x="1127" y="12"/>
                  <a:pt x="1127" y="12"/>
                </a:cubicBezTo>
                <a:cubicBezTo>
                  <a:pt x="1127" y="11"/>
                  <a:pt x="1127" y="11"/>
                  <a:pt x="1127" y="11"/>
                </a:cubicBezTo>
                <a:cubicBezTo>
                  <a:pt x="1140" y="11"/>
                  <a:pt x="1140" y="11"/>
                  <a:pt x="1140" y="11"/>
                </a:cubicBezTo>
                <a:cubicBezTo>
                  <a:pt x="1140" y="12"/>
                  <a:pt x="1140" y="12"/>
                  <a:pt x="1140" y="12"/>
                </a:cubicBezTo>
                <a:cubicBezTo>
                  <a:pt x="1151" y="12"/>
                  <a:pt x="1151" y="12"/>
                  <a:pt x="1151" y="12"/>
                </a:cubicBezTo>
                <a:cubicBezTo>
                  <a:pt x="1151" y="11"/>
                  <a:pt x="1151" y="11"/>
                  <a:pt x="1151" y="11"/>
                </a:cubicBezTo>
                <a:cubicBezTo>
                  <a:pt x="1156" y="11"/>
                  <a:pt x="1156" y="11"/>
                  <a:pt x="1156" y="11"/>
                </a:cubicBezTo>
                <a:cubicBezTo>
                  <a:pt x="1160" y="10"/>
                  <a:pt x="1160" y="10"/>
                  <a:pt x="1160" y="10"/>
                </a:cubicBezTo>
                <a:cubicBezTo>
                  <a:pt x="1163" y="9"/>
                  <a:pt x="1167" y="10"/>
                  <a:pt x="1172" y="12"/>
                </a:cubicBezTo>
                <a:cubicBezTo>
                  <a:pt x="1172" y="12"/>
                  <a:pt x="1172" y="12"/>
                  <a:pt x="1172" y="12"/>
                </a:cubicBezTo>
                <a:cubicBezTo>
                  <a:pt x="1188" y="12"/>
                  <a:pt x="1188" y="12"/>
                  <a:pt x="1188" y="12"/>
                </a:cubicBezTo>
                <a:cubicBezTo>
                  <a:pt x="1188" y="11"/>
                  <a:pt x="1188" y="11"/>
                  <a:pt x="1188" y="11"/>
                </a:cubicBezTo>
                <a:cubicBezTo>
                  <a:pt x="1190" y="10"/>
                  <a:pt x="1190" y="10"/>
                  <a:pt x="1190" y="10"/>
                </a:cubicBezTo>
                <a:cubicBezTo>
                  <a:pt x="1194" y="8"/>
                  <a:pt x="1199" y="9"/>
                  <a:pt x="1204" y="10"/>
                </a:cubicBezTo>
                <a:cubicBezTo>
                  <a:pt x="1204" y="9"/>
                  <a:pt x="1204" y="9"/>
                  <a:pt x="1204" y="9"/>
                </a:cubicBezTo>
                <a:cubicBezTo>
                  <a:pt x="1207" y="9"/>
                  <a:pt x="1207" y="9"/>
                  <a:pt x="1207" y="9"/>
                </a:cubicBezTo>
                <a:cubicBezTo>
                  <a:pt x="1207" y="8"/>
                  <a:pt x="1207" y="8"/>
                  <a:pt x="1207" y="8"/>
                </a:cubicBezTo>
                <a:cubicBezTo>
                  <a:pt x="1211" y="8"/>
                  <a:pt x="1211" y="8"/>
                  <a:pt x="1211" y="8"/>
                </a:cubicBezTo>
                <a:cubicBezTo>
                  <a:pt x="1211" y="7"/>
                  <a:pt x="1211" y="7"/>
                  <a:pt x="1211" y="7"/>
                </a:cubicBezTo>
                <a:cubicBezTo>
                  <a:pt x="1224" y="7"/>
                  <a:pt x="1224" y="7"/>
                  <a:pt x="1224" y="7"/>
                </a:cubicBezTo>
                <a:cubicBezTo>
                  <a:pt x="1224" y="8"/>
                  <a:pt x="1224" y="8"/>
                  <a:pt x="1224" y="8"/>
                </a:cubicBezTo>
                <a:cubicBezTo>
                  <a:pt x="1225" y="8"/>
                  <a:pt x="1225" y="8"/>
                  <a:pt x="1225" y="8"/>
                </a:cubicBezTo>
                <a:cubicBezTo>
                  <a:pt x="1226" y="8"/>
                  <a:pt x="1227" y="8"/>
                  <a:pt x="1229" y="8"/>
                </a:cubicBezTo>
                <a:cubicBezTo>
                  <a:pt x="1229" y="8"/>
                  <a:pt x="1229" y="8"/>
                  <a:pt x="1229" y="8"/>
                </a:cubicBezTo>
                <a:cubicBezTo>
                  <a:pt x="1229" y="8"/>
                  <a:pt x="1229" y="8"/>
                  <a:pt x="1229" y="8"/>
                </a:cubicBezTo>
                <a:cubicBezTo>
                  <a:pt x="1234" y="9"/>
                  <a:pt x="1234" y="9"/>
                  <a:pt x="1234" y="9"/>
                </a:cubicBezTo>
                <a:cubicBezTo>
                  <a:pt x="1240" y="9"/>
                  <a:pt x="1240" y="9"/>
                  <a:pt x="1240" y="9"/>
                </a:cubicBezTo>
                <a:cubicBezTo>
                  <a:pt x="1240" y="11"/>
                  <a:pt x="1240" y="11"/>
                  <a:pt x="1240" y="11"/>
                </a:cubicBezTo>
                <a:cubicBezTo>
                  <a:pt x="1246" y="11"/>
                  <a:pt x="1246" y="11"/>
                  <a:pt x="1246" y="11"/>
                </a:cubicBezTo>
                <a:cubicBezTo>
                  <a:pt x="1246" y="12"/>
                  <a:pt x="1246" y="12"/>
                  <a:pt x="1246" y="12"/>
                </a:cubicBezTo>
                <a:cubicBezTo>
                  <a:pt x="1251" y="12"/>
                  <a:pt x="1251" y="12"/>
                  <a:pt x="1251" y="12"/>
                </a:cubicBezTo>
                <a:cubicBezTo>
                  <a:pt x="1251" y="11"/>
                  <a:pt x="1251" y="11"/>
                  <a:pt x="1251" y="11"/>
                </a:cubicBezTo>
                <a:cubicBezTo>
                  <a:pt x="1256" y="11"/>
                  <a:pt x="1256" y="11"/>
                  <a:pt x="1256" y="11"/>
                </a:cubicBezTo>
                <a:cubicBezTo>
                  <a:pt x="1257" y="9"/>
                  <a:pt x="1257" y="9"/>
                  <a:pt x="1257" y="9"/>
                </a:cubicBezTo>
                <a:cubicBezTo>
                  <a:pt x="1259" y="9"/>
                  <a:pt x="1259" y="9"/>
                  <a:pt x="1259" y="9"/>
                </a:cubicBezTo>
                <a:cubicBezTo>
                  <a:pt x="1260" y="8"/>
                  <a:pt x="1261" y="8"/>
                  <a:pt x="1262" y="8"/>
                </a:cubicBezTo>
                <a:cubicBezTo>
                  <a:pt x="1263" y="8"/>
                  <a:pt x="1264" y="8"/>
                  <a:pt x="1266" y="10"/>
                </a:cubicBezTo>
                <a:cubicBezTo>
                  <a:pt x="1267" y="10"/>
                  <a:pt x="1267" y="9"/>
                  <a:pt x="1268" y="9"/>
                </a:cubicBezTo>
                <a:cubicBezTo>
                  <a:pt x="1269" y="9"/>
                  <a:pt x="1270" y="9"/>
                  <a:pt x="1271" y="8"/>
                </a:cubicBezTo>
                <a:cubicBezTo>
                  <a:pt x="1278" y="7"/>
                  <a:pt x="1278" y="7"/>
                  <a:pt x="1278" y="7"/>
                </a:cubicBezTo>
                <a:cubicBezTo>
                  <a:pt x="1278" y="10"/>
                  <a:pt x="1278" y="10"/>
                  <a:pt x="1278" y="10"/>
                </a:cubicBezTo>
                <a:cubicBezTo>
                  <a:pt x="1280" y="10"/>
                  <a:pt x="1283" y="10"/>
                  <a:pt x="1285" y="10"/>
                </a:cubicBezTo>
                <a:cubicBezTo>
                  <a:pt x="1287" y="10"/>
                  <a:pt x="1288" y="10"/>
                  <a:pt x="1290" y="10"/>
                </a:cubicBezTo>
                <a:cubicBezTo>
                  <a:pt x="1294" y="10"/>
                  <a:pt x="1296" y="10"/>
                  <a:pt x="1299" y="10"/>
                </a:cubicBezTo>
                <a:cubicBezTo>
                  <a:pt x="1300" y="9"/>
                  <a:pt x="1300" y="9"/>
                  <a:pt x="1300" y="9"/>
                </a:cubicBezTo>
                <a:cubicBezTo>
                  <a:pt x="1316" y="9"/>
                  <a:pt x="1316" y="9"/>
                  <a:pt x="1316" y="9"/>
                </a:cubicBezTo>
                <a:cubicBezTo>
                  <a:pt x="1330" y="5"/>
                  <a:pt x="1330" y="5"/>
                  <a:pt x="1330" y="5"/>
                </a:cubicBezTo>
                <a:cubicBezTo>
                  <a:pt x="1330" y="9"/>
                  <a:pt x="1330" y="9"/>
                  <a:pt x="1330" y="9"/>
                </a:cubicBezTo>
                <a:cubicBezTo>
                  <a:pt x="1350" y="14"/>
                  <a:pt x="1350" y="14"/>
                  <a:pt x="1350" y="14"/>
                </a:cubicBezTo>
                <a:cubicBezTo>
                  <a:pt x="1352" y="13"/>
                  <a:pt x="1353" y="13"/>
                  <a:pt x="1355" y="13"/>
                </a:cubicBezTo>
                <a:cubicBezTo>
                  <a:pt x="1358" y="14"/>
                  <a:pt x="1358" y="14"/>
                  <a:pt x="1358" y="14"/>
                </a:cubicBezTo>
                <a:cubicBezTo>
                  <a:pt x="1360" y="11"/>
                  <a:pt x="1360" y="11"/>
                  <a:pt x="1360" y="11"/>
                </a:cubicBezTo>
                <a:cubicBezTo>
                  <a:pt x="1366" y="11"/>
                  <a:pt x="1366" y="11"/>
                  <a:pt x="1366" y="11"/>
                </a:cubicBezTo>
                <a:cubicBezTo>
                  <a:pt x="1367" y="12"/>
                  <a:pt x="1367" y="12"/>
                  <a:pt x="1367" y="12"/>
                </a:cubicBezTo>
                <a:cubicBezTo>
                  <a:pt x="1367" y="12"/>
                  <a:pt x="1367" y="12"/>
                  <a:pt x="1367" y="12"/>
                </a:cubicBezTo>
                <a:cubicBezTo>
                  <a:pt x="1367" y="12"/>
                  <a:pt x="1368" y="12"/>
                  <a:pt x="1369" y="12"/>
                </a:cubicBezTo>
                <a:cubicBezTo>
                  <a:pt x="1370" y="12"/>
                  <a:pt x="1371" y="12"/>
                  <a:pt x="1372" y="12"/>
                </a:cubicBezTo>
                <a:cubicBezTo>
                  <a:pt x="1374" y="12"/>
                  <a:pt x="1376" y="12"/>
                  <a:pt x="1378" y="12"/>
                </a:cubicBezTo>
                <a:cubicBezTo>
                  <a:pt x="1378" y="8"/>
                  <a:pt x="1378" y="8"/>
                  <a:pt x="1378" y="8"/>
                </a:cubicBezTo>
                <a:cubicBezTo>
                  <a:pt x="1383" y="10"/>
                  <a:pt x="1383" y="10"/>
                  <a:pt x="1383" y="10"/>
                </a:cubicBezTo>
                <a:cubicBezTo>
                  <a:pt x="1404" y="13"/>
                  <a:pt x="1404" y="13"/>
                  <a:pt x="1404" y="13"/>
                </a:cubicBezTo>
                <a:cubicBezTo>
                  <a:pt x="1416" y="11"/>
                  <a:pt x="1416" y="11"/>
                  <a:pt x="1416" y="11"/>
                </a:cubicBezTo>
                <a:cubicBezTo>
                  <a:pt x="1417" y="12"/>
                  <a:pt x="1417" y="12"/>
                  <a:pt x="1417" y="12"/>
                </a:cubicBezTo>
                <a:cubicBezTo>
                  <a:pt x="1420" y="12"/>
                  <a:pt x="1420" y="12"/>
                  <a:pt x="1420" y="12"/>
                </a:cubicBezTo>
                <a:cubicBezTo>
                  <a:pt x="1420" y="11"/>
                  <a:pt x="1420" y="11"/>
                  <a:pt x="1420" y="11"/>
                </a:cubicBezTo>
                <a:cubicBezTo>
                  <a:pt x="1424" y="11"/>
                  <a:pt x="1424" y="11"/>
                  <a:pt x="1424" y="11"/>
                </a:cubicBezTo>
                <a:cubicBezTo>
                  <a:pt x="1424" y="8"/>
                  <a:pt x="1424" y="8"/>
                  <a:pt x="1424" y="8"/>
                </a:cubicBezTo>
                <a:cubicBezTo>
                  <a:pt x="1437" y="11"/>
                  <a:pt x="1437" y="11"/>
                  <a:pt x="1437" y="11"/>
                </a:cubicBezTo>
                <a:cubicBezTo>
                  <a:pt x="1438" y="11"/>
                  <a:pt x="1438" y="10"/>
                  <a:pt x="1439" y="10"/>
                </a:cubicBezTo>
                <a:cubicBezTo>
                  <a:pt x="1442" y="10"/>
                  <a:pt x="1447" y="9"/>
                  <a:pt x="1451" y="10"/>
                </a:cubicBezTo>
                <a:cubicBezTo>
                  <a:pt x="1455" y="11"/>
                  <a:pt x="1455" y="11"/>
                  <a:pt x="1455" y="11"/>
                </a:cubicBezTo>
                <a:cubicBezTo>
                  <a:pt x="1469" y="11"/>
                  <a:pt x="1469" y="11"/>
                  <a:pt x="1469" y="11"/>
                </a:cubicBezTo>
                <a:cubicBezTo>
                  <a:pt x="1476" y="10"/>
                  <a:pt x="1476" y="10"/>
                  <a:pt x="1476" y="10"/>
                </a:cubicBezTo>
                <a:cubicBezTo>
                  <a:pt x="1476" y="12"/>
                  <a:pt x="1476" y="12"/>
                  <a:pt x="1476" y="12"/>
                </a:cubicBezTo>
                <a:cubicBezTo>
                  <a:pt x="1481" y="12"/>
                  <a:pt x="1481" y="12"/>
                  <a:pt x="1481" y="12"/>
                </a:cubicBezTo>
                <a:cubicBezTo>
                  <a:pt x="1481" y="13"/>
                  <a:pt x="1481" y="13"/>
                  <a:pt x="1481" y="13"/>
                </a:cubicBezTo>
                <a:cubicBezTo>
                  <a:pt x="1491" y="13"/>
                  <a:pt x="1491" y="13"/>
                  <a:pt x="1491" y="13"/>
                </a:cubicBezTo>
                <a:cubicBezTo>
                  <a:pt x="1491" y="14"/>
                  <a:pt x="1491" y="14"/>
                  <a:pt x="1491" y="14"/>
                </a:cubicBezTo>
                <a:cubicBezTo>
                  <a:pt x="1493" y="14"/>
                  <a:pt x="1493" y="14"/>
                  <a:pt x="1493" y="14"/>
                </a:cubicBezTo>
                <a:cubicBezTo>
                  <a:pt x="1496" y="11"/>
                  <a:pt x="1499" y="9"/>
                  <a:pt x="1505" y="9"/>
                </a:cubicBezTo>
                <a:cubicBezTo>
                  <a:pt x="1506" y="9"/>
                  <a:pt x="1508" y="9"/>
                  <a:pt x="1509" y="9"/>
                </a:cubicBezTo>
                <a:cubicBezTo>
                  <a:pt x="1510" y="9"/>
                  <a:pt x="1511" y="9"/>
                  <a:pt x="1512" y="9"/>
                </a:cubicBezTo>
                <a:cubicBezTo>
                  <a:pt x="1513" y="10"/>
                  <a:pt x="1513" y="10"/>
                  <a:pt x="1513" y="10"/>
                </a:cubicBezTo>
                <a:cubicBezTo>
                  <a:pt x="1515" y="6"/>
                  <a:pt x="1515" y="6"/>
                  <a:pt x="1515" y="6"/>
                </a:cubicBezTo>
                <a:cubicBezTo>
                  <a:pt x="1520" y="7"/>
                  <a:pt x="1520" y="7"/>
                  <a:pt x="1520" y="7"/>
                </a:cubicBezTo>
                <a:cubicBezTo>
                  <a:pt x="1528" y="11"/>
                  <a:pt x="1533" y="12"/>
                  <a:pt x="1545" y="12"/>
                </a:cubicBezTo>
                <a:cubicBezTo>
                  <a:pt x="1547" y="12"/>
                  <a:pt x="1547" y="12"/>
                  <a:pt x="1547" y="12"/>
                </a:cubicBezTo>
                <a:cubicBezTo>
                  <a:pt x="1547" y="11"/>
                  <a:pt x="1547" y="11"/>
                  <a:pt x="1547" y="11"/>
                </a:cubicBezTo>
                <a:cubicBezTo>
                  <a:pt x="1550" y="11"/>
                  <a:pt x="1550" y="11"/>
                  <a:pt x="1550" y="11"/>
                </a:cubicBezTo>
                <a:cubicBezTo>
                  <a:pt x="1550" y="7"/>
                  <a:pt x="1550" y="7"/>
                  <a:pt x="1550" y="7"/>
                </a:cubicBezTo>
                <a:cubicBezTo>
                  <a:pt x="1561" y="11"/>
                  <a:pt x="1561" y="11"/>
                  <a:pt x="1561" y="11"/>
                </a:cubicBezTo>
                <a:cubicBezTo>
                  <a:pt x="1561" y="7"/>
                  <a:pt x="1561" y="7"/>
                  <a:pt x="1561" y="7"/>
                </a:cubicBezTo>
                <a:cubicBezTo>
                  <a:pt x="1589" y="11"/>
                  <a:pt x="1589" y="11"/>
                  <a:pt x="1589" y="11"/>
                </a:cubicBezTo>
                <a:cubicBezTo>
                  <a:pt x="1589" y="11"/>
                  <a:pt x="1589" y="11"/>
                  <a:pt x="1589" y="11"/>
                </a:cubicBezTo>
                <a:cubicBezTo>
                  <a:pt x="1597" y="11"/>
                  <a:pt x="1597" y="11"/>
                  <a:pt x="1597" y="11"/>
                </a:cubicBezTo>
                <a:cubicBezTo>
                  <a:pt x="1597" y="11"/>
                  <a:pt x="1597" y="11"/>
                  <a:pt x="1597" y="11"/>
                </a:cubicBezTo>
                <a:cubicBezTo>
                  <a:pt x="1602" y="10"/>
                  <a:pt x="1602" y="10"/>
                  <a:pt x="1602" y="10"/>
                </a:cubicBezTo>
                <a:cubicBezTo>
                  <a:pt x="1602" y="9"/>
                  <a:pt x="1603" y="9"/>
                  <a:pt x="1603" y="9"/>
                </a:cubicBezTo>
                <a:cubicBezTo>
                  <a:pt x="1604" y="9"/>
                  <a:pt x="1606" y="10"/>
                  <a:pt x="1607" y="10"/>
                </a:cubicBezTo>
                <a:cubicBezTo>
                  <a:pt x="1612" y="10"/>
                  <a:pt x="1612" y="10"/>
                  <a:pt x="1612" y="10"/>
                </a:cubicBezTo>
                <a:cubicBezTo>
                  <a:pt x="1612" y="10"/>
                  <a:pt x="1612" y="10"/>
                  <a:pt x="1613" y="9"/>
                </a:cubicBezTo>
                <a:cubicBezTo>
                  <a:pt x="1616" y="8"/>
                  <a:pt x="1619" y="7"/>
                  <a:pt x="1623" y="7"/>
                </a:cubicBezTo>
                <a:cubicBezTo>
                  <a:pt x="1625" y="7"/>
                  <a:pt x="1627" y="7"/>
                  <a:pt x="1628" y="7"/>
                </a:cubicBezTo>
                <a:cubicBezTo>
                  <a:pt x="1632" y="9"/>
                  <a:pt x="1632" y="9"/>
                  <a:pt x="1632" y="9"/>
                </a:cubicBezTo>
                <a:cubicBezTo>
                  <a:pt x="1632" y="10"/>
                  <a:pt x="1632" y="10"/>
                  <a:pt x="1632" y="10"/>
                </a:cubicBezTo>
                <a:cubicBezTo>
                  <a:pt x="1634" y="11"/>
                  <a:pt x="1634" y="11"/>
                  <a:pt x="1634" y="11"/>
                </a:cubicBezTo>
                <a:cubicBezTo>
                  <a:pt x="1634" y="12"/>
                  <a:pt x="1634" y="12"/>
                  <a:pt x="1634" y="12"/>
                </a:cubicBezTo>
                <a:cubicBezTo>
                  <a:pt x="1644" y="12"/>
                  <a:pt x="1644" y="12"/>
                  <a:pt x="1644" y="12"/>
                </a:cubicBezTo>
                <a:cubicBezTo>
                  <a:pt x="1644" y="13"/>
                  <a:pt x="1644" y="13"/>
                  <a:pt x="1644" y="13"/>
                </a:cubicBezTo>
                <a:cubicBezTo>
                  <a:pt x="1648" y="13"/>
                  <a:pt x="1648" y="13"/>
                  <a:pt x="1648" y="13"/>
                </a:cubicBezTo>
                <a:cubicBezTo>
                  <a:pt x="1648" y="15"/>
                  <a:pt x="1648" y="15"/>
                  <a:pt x="1648" y="15"/>
                </a:cubicBezTo>
                <a:cubicBezTo>
                  <a:pt x="1649" y="15"/>
                  <a:pt x="1650" y="15"/>
                  <a:pt x="1652" y="15"/>
                </a:cubicBezTo>
                <a:cubicBezTo>
                  <a:pt x="1654" y="15"/>
                  <a:pt x="1655" y="15"/>
                  <a:pt x="1656" y="15"/>
                </a:cubicBezTo>
                <a:cubicBezTo>
                  <a:pt x="1659" y="10"/>
                  <a:pt x="1659" y="10"/>
                  <a:pt x="1659" y="10"/>
                </a:cubicBezTo>
                <a:cubicBezTo>
                  <a:pt x="1672" y="12"/>
                  <a:pt x="1672" y="12"/>
                  <a:pt x="1672" y="12"/>
                </a:cubicBezTo>
                <a:cubicBezTo>
                  <a:pt x="1673" y="11"/>
                  <a:pt x="1673" y="11"/>
                  <a:pt x="1673" y="11"/>
                </a:cubicBezTo>
                <a:cubicBezTo>
                  <a:pt x="1678" y="11"/>
                  <a:pt x="1678" y="11"/>
                  <a:pt x="1678" y="11"/>
                </a:cubicBezTo>
                <a:cubicBezTo>
                  <a:pt x="1695" y="12"/>
                  <a:pt x="1695" y="12"/>
                  <a:pt x="1695" y="12"/>
                </a:cubicBezTo>
                <a:cubicBezTo>
                  <a:pt x="1695" y="11"/>
                  <a:pt x="1695" y="11"/>
                  <a:pt x="1695" y="11"/>
                </a:cubicBezTo>
                <a:cubicBezTo>
                  <a:pt x="1698" y="11"/>
                  <a:pt x="1698" y="11"/>
                  <a:pt x="1698" y="11"/>
                </a:cubicBezTo>
                <a:cubicBezTo>
                  <a:pt x="1698" y="9"/>
                  <a:pt x="1698" y="9"/>
                  <a:pt x="1698" y="9"/>
                </a:cubicBezTo>
                <a:cubicBezTo>
                  <a:pt x="1705" y="9"/>
                  <a:pt x="1705" y="9"/>
                  <a:pt x="1705" y="9"/>
                </a:cubicBezTo>
                <a:cubicBezTo>
                  <a:pt x="1705" y="8"/>
                  <a:pt x="1705" y="8"/>
                  <a:pt x="1705" y="8"/>
                </a:cubicBezTo>
                <a:cubicBezTo>
                  <a:pt x="1718" y="8"/>
                  <a:pt x="1718" y="8"/>
                  <a:pt x="1718" y="8"/>
                </a:cubicBezTo>
                <a:cubicBezTo>
                  <a:pt x="1718" y="9"/>
                  <a:pt x="1718" y="9"/>
                  <a:pt x="1718" y="9"/>
                </a:cubicBezTo>
                <a:cubicBezTo>
                  <a:pt x="1720" y="9"/>
                  <a:pt x="1720" y="9"/>
                  <a:pt x="1720" y="9"/>
                </a:cubicBezTo>
                <a:cubicBezTo>
                  <a:pt x="1720" y="8"/>
                  <a:pt x="1720" y="8"/>
                  <a:pt x="1720" y="8"/>
                </a:cubicBezTo>
                <a:cubicBezTo>
                  <a:pt x="1740" y="8"/>
                  <a:pt x="1740" y="8"/>
                  <a:pt x="1740" y="8"/>
                </a:cubicBezTo>
                <a:cubicBezTo>
                  <a:pt x="1740" y="10"/>
                  <a:pt x="1740" y="10"/>
                  <a:pt x="1740" y="10"/>
                </a:cubicBezTo>
                <a:cubicBezTo>
                  <a:pt x="1740" y="9"/>
                  <a:pt x="1740" y="9"/>
                  <a:pt x="1740" y="9"/>
                </a:cubicBezTo>
                <a:cubicBezTo>
                  <a:pt x="1774" y="11"/>
                  <a:pt x="1774" y="11"/>
                  <a:pt x="1774" y="11"/>
                </a:cubicBezTo>
                <a:cubicBezTo>
                  <a:pt x="1774" y="12"/>
                  <a:pt x="1774" y="12"/>
                  <a:pt x="1774" y="12"/>
                </a:cubicBezTo>
                <a:cubicBezTo>
                  <a:pt x="1775" y="12"/>
                  <a:pt x="1775" y="12"/>
                  <a:pt x="1775" y="12"/>
                </a:cubicBezTo>
                <a:cubicBezTo>
                  <a:pt x="1776" y="12"/>
                  <a:pt x="1776" y="12"/>
                  <a:pt x="1777" y="12"/>
                </a:cubicBezTo>
                <a:cubicBezTo>
                  <a:pt x="1777" y="11"/>
                  <a:pt x="1777" y="11"/>
                  <a:pt x="1777" y="11"/>
                </a:cubicBezTo>
                <a:cubicBezTo>
                  <a:pt x="1780" y="11"/>
                  <a:pt x="1780" y="11"/>
                  <a:pt x="1780" y="11"/>
                </a:cubicBezTo>
                <a:cubicBezTo>
                  <a:pt x="1780" y="9"/>
                  <a:pt x="1780" y="9"/>
                  <a:pt x="1780" y="9"/>
                </a:cubicBezTo>
                <a:cubicBezTo>
                  <a:pt x="1800" y="9"/>
                  <a:pt x="1800" y="9"/>
                  <a:pt x="1800" y="9"/>
                </a:cubicBezTo>
                <a:cubicBezTo>
                  <a:pt x="1807" y="7"/>
                  <a:pt x="1807" y="7"/>
                  <a:pt x="1807" y="7"/>
                </a:cubicBezTo>
                <a:cubicBezTo>
                  <a:pt x="1807" y="11"/>
                  <a:pt x="1807" y="11"/>
                  <a:pt x="1807" y="11"/>
                </a:cubicBezTo>
                <a:cubicBezTo>
                  <a:pt x="1808" y="11"/>
                  <a:pt x="1809" y="11"/>
                  <a:pt x="1810" y="12"/>
                </a:cubicBezTo>
                <a:cubicBezTo>
                  <a:pt x="1811" y="11"/>
                  <a:pt x="1814" y="10"/>
                  <a:pt x="1817" y="11"/>
                </a:cubicBezTo>
                <a:cubicBezTo>
                  <a:pt x="1822" y="12"/>
                  <a:pt x="1822" y="12"/>
                  <a:pt x="1822" y="12"/>
                </a:cubicBezTo>
                <a:cubicBezTo>
                  <a:pt x="1822" y="12"/>
                  <a:pt x="1822" y="12"/>
                  <a:pt x="1822" y="12"/>
                </a:cubicBezTo>
                <a:cubicBezTo>
                  <a:pt x="1825" y="13"/>
                  <a:pt x="1825" y="13"/>
                  <a:pt x="1825" y="13"/>
                </a:cubicBezTo>
                <a:cubicBezTo>
                  <a:pt x="1825" y="12"/>
                  <a:pt x="1825" y="12"/>
                  <a:pt x="1825" y="12"/>
                </a:cubicBezTo>
                <a:cubicBezTo>
                  <a:pt x="1830" y="12"/>
                  <a:pt x="1830" y="12"/>
                  <a:pt x="1830" y="12"/>
                </a:cubicBezTo>
                <a:cubicBezTo>
                  <a:pt x="1830" y="11"/>
                  <a:pt x="1830" y="11"/>
                  <a:pt x="1830" y="11"/>
                </a:cubicBezTo>
                <a:cubicBezTo>
                  <a:pt x="1843" y="11"/>
                  <a:pt x="1843" y="11"/>
                  <a:pt x="1843" y="11"/>
                </a:cubicBezTo>
                <a:cubicBezTo>
                  <a:pt x="1843" y="12"/>
                  <a:pt x="1843" y="12"/>
                  <a:pt x="1843" y="12"/>
                </a:cubicBezTo>
                <a:cubicBezTo>
                  <a:pt x="1856" y="12"/>
                  <a:pt x="1856" y="12"/>
                  <a:pt x="1856" y="12"/>
                </a:cubicBezTo>
                <a:cubicBezTo>
                  <a:pt x="1856" y="7"/>
                  <a:pt x="1856" y="7"/>
                  <a:pt x="1856" y="7"/>
                </a:cubicBezTo>
                <a:cubicBezTo>
                  <a:pt x="1865" y="12"/>
                  <a:pt x="1865" y="12"/>
                  <a:pt x="1865" y="12"/>
                </a:cubicBezTo>
                <a:cubicBezTo>
                  <a:pt x="1869" y="11"/>
                  <a:pt x="1869" y="11"/>
                  <a:pt x="1869" y="11"/>
                </a:cubicBezTo>
                <a:cubicBezTo>
                  <a:pt x="1869" y="9"/>
                  <a:pt x="1869" y="9"/>
                  <a:pt x="1869" y="9"/>
                </a:cubicBezTo>
                <a:cubicBezTo>
                  <a:pt x="1872" y="9"/>
                  <a:pt x="1872" y="9"/>
                  <a:pt x="1872" y="9"/>
                </a:cubicBezTo>
                <a:cubicBezTo>
                  <a:pt x="1872" y="8"/>
                  <a:pt x="1872" y="8"/>
                  <a:pt x="1872" y="8"/>
                </a:cubicBezTo>
                <a:cubicBezTo>
                  <a:pt x="1878" y="8"/>
                  <a:pt x="1878" y="8"/>
                  <a:pt x="1878" y="8"/>
                </a:cubicBezTo>
                <a:cubicBezTo>
                  <a:pt x="1879" y="8"/>
                  <a:pt x="1880" y="9"/>
                  <a:pt x="1882" y="9"/>
                </a:cubicBezTo>
                <a:cubicBezTo>
                  <a:pt x="1883" y="9"/>
                  <a:pt x="1885" y="9"/>
                  <a:pt x="1887" y="10"/>
                </a:cubicBezTo>
                <a:cubicBezTo>
                  <a:pt x="1890" y="11"/>
                  <a:pt x="1890" y="11"/>
                  <a:pt x="1890" y="11"/>
                </a:cubicBezTo>
                <a:cubicBezTo>
                  <a:pt x="1896" y="11"/>
                  <a:pt x="1896" y="11"/>
                  <a:pt x="1896" y="11"/>
                </a:cubicBezTo>
                <a:cubicBezTo>
                  <a:pt x="1896" y="12"/>
                  <a:pt x="1896" y="12"/>
                  <a:pt x="1896" y="12"/>
                </a:cubicBezTo>
                <a:cubicBezTo>
                  <a:pt x="1901" y="12"/>
                  <a:pt x="1901" y="12"/>
                  <a:pt x="1901" y="12"/>
                </a:cubicBezTo>
                <a:cubicBezTo>
                  <a:pt x="1901" y="13"/>
                  <a:pt x="1901" y="13"/>
                  <a:pt x="1901" y="13"/>
                </a:cubicBezTo>
                <a:cubicBezTo>
                  <a:pt x="1902" y="13"/>
                  <a:pt x="1902" y="13"/>
                  <a:pt x="1902" y="13"/>
                </a:cubicBezTo>
                <a:cubicBezTo>
                  <a:pt x="1907" y="13"/>
                  <a:pt x="1907" y="13"/>
                  <a:pt x="1907" y="13"/>
                </a:cubicBezTo>
                <a:cubicBezTo>
                  <a:pt x="1907" y="14"/>
                  <a:pt x="1907" y="14"/>
                  <a:pt x="1907" y="14"/>
                </a:cubicBezTo>
                <a:cubicBezTo>
                  <a:pt x="1909" y="14"/>
                  <a:pt x="1909" y="14"/>
                  <a:pt x="1909" y="14"/>
                </a:cubicBezTo>
                <a:cubicBezTo>
                  <a:pt x="1912" y="13"/>
                  <a:pt x="1912" y="13"/>
                  <a:pt x="1912" y="13"/>
                </a:cubicBezTo>
                <a:cubicBezTo>
                  <a:pt x="1912" y="12"/>
                  <a:pt x="1912" y="12"/>
                  <a:pt x="1912" y="12"/>
                </a:cubicBezTo>
                <a:cubicBezTo>
                  <a:pt x="1916" y="11"/>
                  <a:pt x="1916" y="11"/>
                  <a:pt x="1916" y="11"/>
                </a:cubicBezTo>
                <a:cubicBezTo>
                  <a:pt x="1917" y="11"/>
                  <a:pt x="1918" y="11"/>
                  <a:pt x="1919" y="11"/>
                </a:cubicBezTo>
                <a:cubicBezTo>
                  <a:pt x="1919" y="11"/>
                  <a:pt x="1920" y="11"/>
                  <a:pt x="1920" y="11"/>
                </a:cubicBezTo>
                <a:cubicBezTo>
                  <a:pt x="1920" y="10"/>
                  <a:pt x="1921" y="10"/>
                  <a:pt x="1921" y="10"/>
                </a:cubicBezTo>
                <a:cubicBezTo>
                  <a:pt x="1921" y="10"/>
                  <a:pt x="1921" y="10"/>
                  <a:pt x="1921" y="10"/>
                </a:cubicBezTo>
                <a:cubicBezTo>
                  <a:pt x="1921" y="8"/>
                  <a:pt x="1921" y="8"/>
                  <a:pt x="1921" y="8"/>
                </a:cubicBezTo>
                <a:cubicBezTo>
                  <a:pt x="1926" y="8"/>
                  <a:pt x="1926" y="8"/>
                  <a:pt x="1926" y="8"/>
                </a:cubicBezTo>
                <a:cubicBezTo>
                  <a:pt x="1927" y="6"/>
                  <a:pt x="1927" y="6"/>
                  <a:pt x="1927" y="6"/>
                </a:cubicBezTo>
                <a:cubicBezTo>
                  <a:pt x="1943" y="6"/>
                  <a:pt x="1943" y="6"/>
                  <a:pt x="1943" y="6"/>
                </a:cubicBezTo>
                <a:cubicBezTo>
                  <a:pt x="1945" y="8"/>
                  <a:pt x="1945" y="8"/>
                  <a:pt x="1945" y="8"/>
                </a:cubicBezTo>
                <a:cubicBezTo>
                  <a:pt x="1952" y="8"/>
                  <a:pt x="1952" y="8"/>
                  <a:pt x="1952" y="8"/>
                </a:cubicBezTo>
                <a:cubicBezTo>
                  <a:pt x="1952" y="9"/>
                  <a:pt x="1952" y="9"/>
                  <a:pt x="1952" y="9"/>
                </a:cubicBezTo>
                <a:cubicBezTo>
                  <a:pt x="1960" y="9"/>
                  <a:pt x="1960" y="9"/>
                  <a:pt x="1960" y="9"/>
                </a:cubicBezTo>
                <a:cubicBezTo>
                  <a:pt x="1960" y="14"/>
                  <a:pt x="1960" y="14"/>
                  <a:pt x="1960" y="14"/>
                </a:cubicBezTo>
                <a:cubicBezTo>
                  <a:pt x="1961" y="16"/>
                  <a:pt x="1961" y="16"/>
                  <a:pt x="1961" y="16"/>
                </a:cubicBezTo>
                <a:cubicBezTo>
                  <a:pt x="1964" y="25"/>
                  <a:pt x="1964" y="25"/>
                  <a:pt x="1964" y="25"/>
                </a:cubicBezTo>
                <a:cubicBezTo>
                  <a:pt x="1960" y="25"/>
                  <a:pt x="1960" y="25"/>
                  <a:pt x="1960" y="25"/>
                </a:cubicBezTo>
                <a:cubicBezTo>
                  <a:pt x="1960" y="28"/>
                  <a:pt x="1960" y="28"/>
                  <a:pt x="1960" y="28"/>
                </a:cubicBezTo>
                <a:cubicBezTo>
                  <a:pt x="1959" y="28"/>
                  <a:pt x="1959" y="28"/>
                  <a:pt x="1959" y="28"/>
                </a:cubicBezTo>
                <a:cubicBezTo>
                  <a:pt x="1958" y="42"/>
                  <a:pt x="1958" y="42"/>
                  <a:pt x="1958" y="42"/>
                </a:cubicBezTo>
                <a:cubicBezTo>
                  <a:pt x="1959" y="46"/>
                  <a:pt x="1959" y="46"/>
                  <a:pt x="1959" y="46"/>
                </a:cubicBezTo>
                <a:cubicBezTo>
                  <a:pt x="1959" y="47"/>
                  <a:pt x="1960" y="49"/>
                  <a:pt x="1958" y="52"/>
                </a:cubicBezTo>
                <a:cubicBezTo>
                  <a:pt x="1958" y="55"/>
                  <a:pt x="1958" y="55"/>
                  <a:pt x="1958" y="55"/>
                </a:cubicBezTo>
                <a:cubicBezTo>
                  <a:pt x="1959" y="58"/>
                  <a:pt x="1959" y="58"/>
                  <a:pt x="1959" y="58"/>
                </a:cubicBezTo>
                <a:cubicBezTo>
                  <a:pt x="1961" y="64"/>
                  <a:pt x="1960" y="70"/>
                  <a:pt x="1959" y="74"/>
                </a:cubicBezTo>
                <a:cubicBezTo>
                  <a:pt x="1959" y="75"/>
                  <a:pt x="1959" y="77"/>
                  <a:pt x="1959" y="78"/>
                </a:cubicBezTo>
                <a:cubicBezTo>
                  <a:pt x="1961" y="79"/>
                  <a:pt x="1961" y="79"/>
                  <a:pt x="1961" y="79"/>
                </a:cubicBezTo>
                <a:cubicBezTo>
                  <a:pt x="1962" y="87"/>
                  <a:pt x="1962" y="87"/>
                  <a:pt x="1962" y="87"/>
                </a:cubicBezTo>
                <a:cubicBezTo>
                  <a:pt x="1963" y="87"/>
                  <a:pt x="1963" y="87"/>
                  <a:pt x="1963" y="87"/>
                </a:cubicBezTo>
                <a:cubicBezTo>
                  <a:pt x="1963" y="90"/>
                  <a:pt x="1963" y="90"/>
                  <a:pt x="1963" y="90"/>
                </a:cubicBezTo>
                <a:cubicBezTo>
                  <a:pt x="1963" y="93"/>
                  <a:pt x="1963" y="93"/>
                  <a:pt x="1963" y="93"/>
                </a:cubicBezTo>
                <a:cubicBezTo>
                  <a:pt x="1963" y="94"/>
                  <a:pt x="1963" y="94"/>
                  <a:pt x="1963" y="94"/>
                </a:cubicBezTo>
                <a:cubicBezTo>
                  <a:pt x="1963" y="100"/>
                  <a:pt x="1963" y="100"/>
                  <a:pt x="1963" y="100"/>
                </a:cubicBezTo>
                <a:cubicBezTo>
                  <a:pt x="1962" y="100"/>
                  <a:pt x="1962" y="100"/>
                  <a:pt x="1962" y="100"/>
                </a:cubicBezTo>
                <a:cubicBezTo>
                  <a:pt x="1963" y="107"/>
                  <a:pt x="1963" y="107"/>
                  <a:pt x="1963" y="107"/>
                </a:cubicBezTo>
                <a:cubicBezTo>
                  <a:pt x="1960" y="107"/>
                  <a:pt x="1960" y="107"/>
                  <a:pt x="1960" y="107"/>
                </a:cubicBezTo>
                <a:cubicBezTo>
                  <a:pt x="1960" y="109"/>
                  <a:pt x="1960" y="109"/>
                  <a:pt x="1960" y="109"/>
                </a:cubicBezTo>
                <a:cubicBezTo>
                  <a:pt x="1960" y="109"/>
                  <a:pt x="1960" y="109"/>
                  <a:pt x="1960" y="109"/>
                </a:cubicBezTo>
                <a:cubicBezTo>
                  <a:pt x="1961" y="110"/>
                  <a:pt x="1961" y="110"/>
                  <a:pt x="1961" y="111"/>
                </a:cubicBezTo>
                <a:cubicBezTo>
                  <a:pt x="1962" y="112"/>
                  <a:pt x="1962" y="112"/>
                  <a:pt x="1962" y="112"/>
                </a:cubicBezTo>
                <a:cubicBezTo>
                  <a:pt x="1963" y="112"/>
                  <a:pt x="1963" y="112"/>
                  <a:pt x="1963" y="112"/>
                </a:cubicBezTo>
                <a:cubicBezTo>
                  <a:pt x="1963" y="125"/>
                  <a:pt x="1963" y="125"/>
                  <a:pt x="1963" y="125"/>
                </a:cubicBezTo>
                <a:cubicBezTo>
                  <a:pt x="1962" y="125"/>
                  <a:pt x="1962" y="125"/>
                  <a:pt x="1962" y="125"/>
                </a:cubicBezTo>
                <a:cubicBezTo>
                  <a:pt x="1962" y="127"/>
                  <a:pt x="1962" y="127"/>
                  <a:pt x="1962" y="127"/>
                </a:cubicBezTo>
                <a:cubicBezTo>
                  <a:pt x="1963" y="133"/>
                  <a:pt x="1963" y="133"/>
                  <a:pt x="1963" y="133"/>
                </a:cubicBezTo>
                <a:cubicBezTo>
                  <a:pt x="1962" y="133"/>
                  <a:pt x="1962" y="133"/>
                  <a:pt x="1962" y="133"/>
                </a:cubicBezTo>
                <a:cubicBezTo>
                  <a:pt x="1963" y="135"/>
                  <a:pt x="1963" y="135"/>
                  <a:pt x="1963" y="135"/>
                </a:cubicBezTo>
                <a:cubicBezTo>
                  <a:pt x="1965" y="135"/>
                  <a:pt x="1965" y="135"/>
                  <a:pt x="1965" y="135"/>
                </a:cubicBezTo>
                <a:cubicBezTo>
                  <a:pt x="1962" y="141"/>
                  <a:pt x="1962" y="141"/>
                  <a:pt x="1962" y="141"/>
                </a:cubicBezTo>
                <a:cubicBezTo>
                  <a:pt x="1961" y="145"/>
                  <a:pt x="1961" y="145"/>
                  <a:pt x="1961" y="145"/>
                </a:cubicBezTo>
                <a:cubicBezTo>
                  <a:pt x="1962" y="145"/>
                  <a:pt x="1962" y="145"/>
                  <a:pt x="1962" y="145"/>
                </a:cubicBezTo>
                <a:cubicBezTo>
                  <a:pt x="1962" y="172"/>
                  <a:pt x="1962" y="172"/>
                  <a:pt x="1962" y="172"/>
                </a:cubicBezTo>
                <a:cubicBezTo>
                  <a:pt x="1963" y="179"/>
                  <a:pt x="1963" y="179"/>
                  <a:pt x="1963" y="179"/>
                </a:cubicBezTo>
                <a:cubicBezTo>
                  <a:pt x="1960" y="179"/>
                  <a:pt x="1960" y="179"/>
                  <a:pt x="1960" y="179"/>
                </a:cubicBezTo>
                <a:cubicBezTo>
                  <a:pt x="1959" y="185"/>
                  <a:pt x="1959" y="185"/>
                  <a:pt x="1959" y="185"/>
                </a:cubicBezTo>
                <a:cubicBezTo>
                  <a:pt x="1960" y="185"/>
                  <a:pt x="1960" y="185"/>
                  <a:pt x="1960" y="185"/>
                </a:cubicBezTo>
                <a:cubicBezTo>
                  <a:pt x="1959" y="192"/>
                  <a:pt x="1959" y="192"/>
                  <a:pt x="1959" y="192"/>
                </a:cubicBezTo>
                <a:cubicBezTo>
                  <a:pt x="1959" y="192"/>
                  <a:pt x="1959" y="192"/>
                  <a:pt x="1959" y="192"/>
                </a:cubicBezTo>
                <a:cubicBezTo>
                  <a:pt x="1959" y="195"/>
                  <a:pt x="1959" y="195"/>
                  <a:pt x="1959" y="195"/>
                </a:cubicBezTo>
                <a:cubicBezTo>
                  <a:pt x="1961" y="195"/>
                  <a:pt x="1961" y="195"/>
                  <a:pt x="1961" y="195"/>
                </a:cubicBezTo>
                <a:cubicBezTo>
                  <a:pt x="1958" y="219"/>
                  <a:pt x="1958" y="219"/>
                  <a:pt x="1958" y="219"/>
                </a:cubicBezTo>
                <a:cubicBezTo>
                  <a:pt x="1958" y="224"/>
                  <a:pt x="1958" y="224"/>
                  <a:pt x="1958" y="224"/>
                </a:cubicBezTo>
                <a:cubicBezTo>
                  <a:pt x="1959" y="224"/>
                  <a:pt x="1959" y="224"/>
                  <a:pt x="1959" y="224"/>
                </a:cubicBezTo>
                <a:cubicBezTo>
                  <a:pt x="1959" y="237"/>
                  <a:pt x="1959" y="237"/>
                  <a:pt x="1959" y="237"/>
                </a:cubicBezTo>
                <a:cubicBezTo>
                  <a:pt x="1958" y="237"/>
                  <a:pt x="1958" y="237"/>
                  <a:pt x="1958" y="237"/>
                </a:cubicBezTo>
                <a:cubicBezTo>
                  <a:pt x="1957" y="241"/>
                  <a:pt x="1958" y="246"/>
                  <a:pt x="1958" y="248"/>
                </a:cubicBezTo>
                <a:cubicBezTo>
                  <a:pt x="1962" y="250"/>
                  <a:pt x="1962" y="250"/>
                  <a:pt x="1962" y="250"/>
                </a:cubicBezTo>
                <a:cubicBezTo>
                  <a:pt x="1960" y="271"/>
                  <a:pt x="1960" y="271"/>
                  <a:pt x="1960" y="271"/>
                </a:cubicBezTo>
                <a:cubicBezTo>
                  <a:pt x="1959" y="271"/>
                  <a:pt x="1959" y="271"/>
                  <a:pt x="1959" y="271"/>
                </a:cubicBezTo>
                <a:cubicBezTo>
                  <a:pt x="1959" y="283"/>
                  <a:pt x="1959" y="283"/>
                  <a:pt x="1959" y="283"/>
                </a:cubicBezTo>
                <a:cubicBezTo>
                  <a:pt x="1958" y="283"/>
                  <a:pt x="1958" y="283"/>
                  <a:pt x="1958" y="283"/>
                </a:cubicBezTo>
                <a:cubicBezTo>
                  <a:pt x="1958" y="294"/>
                  <a:pt x="1958" y="294"/>
                  <a:pt x="1958" y="294"/>
                </a:cubicBezTo>
                <a:cubicBezTo>
                  <a:pt x="1958" y="294"/>
                  <a:pt x="1958" y="294"/>
                  <a:pt x="1958" y="295"/>
                </a:cubicBezTo>
                <a:cubicBezTo>
                  <a:pt x="1958" y="299"/>
                  <a:pt x="1958" y="299"/>
                  <a:pt x="1958" y="299"/>
                </a:cubicBezTo>
                <a:cubicBezTo>
                  <a:pt x="1959" y="299"/>
                  <a:pt x="1959" y="299"/>
                  <a:pt x="1959" y="299"/>
                </a:cubicBezTo>
                <a:cubicBezTo>
                  <a:pt x="1959" y="312"/>
                  <a:pt x="1959" y="312"/>
                  <a:pt x="1959" y="312"/>
                </a:cubicBezTo>
                <a:cubicBezTo>
                  <a:pt x="1958" y="312"/>
                  <a:pt x="1958" y="312"/>
                  <a:pt x="1958" y="312"/>
                </a:cubicBezTo>
                <a:cubicBezTo>
                  <a:pt x="1958" y="325"/>
                  <a:pt x="1958" y="325"/>
                  <a:pt x="1958" y="325"/>
                </a:cubicBezTo>
                <a:cubicBezTo>
                  <a:pt x="1959" y="325"/>
                  <a:pt x="1959" y="325"/>
                  <a:pt x="1959" y="325"/>
                </a:cubicBezTo>
                <a:cubicBezTo>
                  <a:pt x="1959" y="330"/>
                  <a:pt x="1959" y="330"/>
                  <a:pt x="1959" y="330"/>
                </a:cubicBezTo>
                <a:cubicBezTo>
                  <a:pt x="1960" y="334"/>
                  <a:pt x="1960" y="334"/>
                  <a:pt x="1960" y="334"/>
                </a:cubicBezTo>
                <a:cubicBezTo>
                  <a:pt x="1961" y="337"/>
                  <a:pt x="1960" y="341"/>
                  <a:pt x="1958" y="346"/>
                </a:cubicBezTo>
                <a:cubicBezTo>
                  <a:pt x="1958" y="346"/>
                  <a:pt x="1958" y="347"/>
                  <a:pt x="1958" y="347"/>
                </a:cubicBezTo>
                <a:cubicBezTo>
                  <a:pt x="1958" y="365"/>
                  <a:pt x="1958" y="365"/>
                  <a:pt x="1958" y="365"/>
                </a:cubicBezTo>
                <a:cubicBezTo>
                  <a:pt x="1959" y="366"/>
                  <a:pt x="1959" y="366"/>
                  <a:pt x="1959" y="366"/>
                </a:cubicBezTo>
                <a:cubicBezTo>
                  <a:pt x="1960" y="368"/>
                  <a:pt x="1960" y="368"/>
                  <a:pt x="1960" y="368"/>
                </a:cubicBezTo>
                <a:cubicBezTo>
                  <a:pt x="1961" y="371"/>
                  <a:pt x="1961" y="374"/>
                  <a:pt x="1961" y="379"/>
                </a:cubicBezTo>
                <a:cubicBezTo>
                  <a:pt x="1961" y="380"/>
                  <a:pt x="1960" y="381"/>
                  <a:pt x="1960" y="383"/>
                </a:cubicBezTo>
                <a:cubicBezTo>
                  <a:pt x="1960" y="383"/>
                  <a:pt x="1960" y="383"/>
                  <a:pt x="1960" y="383"/>
                </a:cubicBezTo>
                <a:cubicBezTo>
                  <a:pt x="1960" y="387"/>
                  <a:pt x="1960" y="387"/>
                  <a:pt x="1960" y="387"/>
                </a:cubicBezTo>
                <a:cubicBezTo>
                  <a:pt x="1962" y="387"/>
                  <a:pt x="1962" y="387"/>
                  <a:pt x="1962" y="387"/>
                </a:cubicBezTo>
                <a:cubicBezTo>
                  <a:pt x="1962" y="390"/>
                  <a:pt x="1962" y="390"/>
                  <a:pt x="1962" y="390"/>
                </a:cubicBezTo>
                <a:cubicBezTo>
                  <a:pt x="1963" y="390"/>
                  <a:pt x="1963" y="390"/>
                  <a:pt x="1963" y="390"/>
                </a:cubicBezTo>
                <a:cubicBezTo>
                  <a:pt x="1963" y="404"/>
                  <a:pt x="1963" y="404"/>
                  <a:pt x="1963" y="404"/>
                </a:cubicBezTo>
                <a:cubicBezTo>
                  <a:pt x="1962" y="404"/>
                  <a:pt x="1962" y="404"/>
                  <a:pt x="1962" y="404"/>
                </a:cubicBezTo>
                <a:cubicBezTo>
                  <a:pt x="1962" y="406"/>
                  <a:pt x="1962" y="406"/>
                  <a:pt x="1962" y="406"/>
                </a:cubicBezTo>
                <a:cubicBezTo>
                  <a:pt x="1962" y="407"/>
                  <a:pt x="1962" y="408"/>
                  <a:pt x="1962" y="409"/>
                </a:cubicBezTo>
                <a:cubicBezTo>
                  <a:pt x="1962" y="409"/>
                  <a:pt x="1962" y="409"/>
                  <a:pt x="1962" y="409"/>
                </a:cubicBezTo>
                <a:cubicBezTo>
                  <a:pt x="1961" y="409"/>
                  <a:pt x="1961" y="410"/>
                  <a:pt x="1961" y="410"/>
                </a:cubicBezTo>
                <a:cubicBezTo>
                  <a:pt x="1960" y="415"/>
                  <a:pt x="1960" y="415"/>
                  <a:pt x="1960" y="415"/>
                </a:cubicBezTo>
                <a:cubicBezTo>
                  <a:pt x="1960" y="421"/>
                  <a:pt x="1960" y="421"/>
                  <a:pt x="1960" y="421"/>
                </a:cubicBezTo>
                <a:cubicBezTo>
                  <a:pt x="1959" y="421"/>
                  <a:pt x="1959" y="421"/>
                  <a:pt x="1959" y="421"/>
                </a:cubicBezTo>
                <a:cubicBezTo>
                  <a:pt x="1959" y="428"/>
                  <a:pt x="1959" y="428"/>
                  <a:pt x="1959" y="428"/>
                </a:cubicBezTo>
                <a:cubicBezTo>
                  <a:pt x="1958" y="428"/>
                  <a:pt x="1958" y="428"/>
                  <a:pt x="1958" y="428"/>
                </a:cubicBezTo>
                <a:cubicBezTo>
                  <a:pt x="1958" y="434"/>
                  <a:pt x="1958" y="434"/>
                  <a:pt x="1958" y="434"/>
                </a:cubicBezTo>
                <a:cubicBezTo>
                  <a:pt x="1959" y="434"/>
                  <a:pt x="1959" y="434"/>
                  <a:pt x="1959" y="434"/>
                </a:cubicBezTo>
                <a:cubicBezTo>
                  <a:pt x="1959" y="440"/>
                  <a:pt x="1959" y="440"/>
                  <a:pt x="1959" y="440"/>
                </a:cubicBezTo>
                <a:cubicBezTo>
                  <a:pt x="1961" y="441"/>
                  <a:pt x="1961" y="441"/>
                  <a:pt x="1961" y="441"/>
                </a:cubicBezTo>
                <a:cubicBezTo>
                  <a:pt x="1961" y="443"/>
                  <a:pt x="1961" y="443"/>
                  <a:pt x="1961" y="443"/>
                </a:cubicBezTo>
                <a:cubicBezTo>
                  <a:pt x="1962" y="445"/>
                  <a:pt x="1962" y="448"/>
                  <a:pt x="1960" y="450"/>
                </a:cubicBezTo>
                <a:cubicBezTo>
                  <a:pt x="1960" y="451"/>
                  <a:pt x="1960" y="451"/>
                  <a:pt x="1961" y="452"/>
                </a:cubicBezTo>
                <a:cubicBezTo>
                  <a:pt x="1961" y="453"/>
                  <a:pt x="1961" y="454"/>
                  <a:pt x="1961" y="456"/>
                </a:cubicBezTo>
                <a:cubicBezTo>
                  <a:pt x="1963" y="462"/>
                  <a:pt x="1963" y="462"/>
                  <a:pt x="1963" y="462"/>
                </a:cubicBezTo>
                <a:cubicBezTo>
                  <a:pt x="1960" y="462"/>
                  <a:pt x="1960" y="462"/>
                  <a:pt x="1960" y="462"/>
                </a:cubicBezTo>
                <a:cubicBezTo>
                  <a:pt x="1960" y="465"/>
                  <a:pt x="1960" y="468"/>
                  <a:pt x="1960" y="471"/>
                </a:cubicBezTo>
                <a:cubicBezTo>
                  <a:pt x="1960" y="477"/>
                  <a:pt x="1960" y="482"/>
                  <a:pt x="1960" y="486"/>
                </a:cubicBezTo>
                <a:cubicBezTo>
                  <a:pt x="1960" y="487"/>
                  <a:pt x="1960" y="487"/>
                  <a:pt x="1960" y="487"/>
                </a:cubicBezTo>
                <a:cubicBezTo>
                  <a:pt x="1960" y="505"/>
                  <a:pt x="1960" y="505"/>
                  <a:pt x="1960" y="505"/>
                </a:cubicBezTo>
                <a:cubicBezTo>
                  <a:pt x="1965" y="520"/>
                  <a:pt x="1965" y="520"/>
                  <a:pt x="1965" y="520"/>
                </a:cubicBezTo>
                <a:cubicBezTo>
                  <a:pt x="1961" y="520"/>
                  <a:pt x="1961" y="520"/>
                  <a:pt x="1961" y="520"/>
                </a:cubicBezTo>
                <a:cubicBezTo>
                  <a:pt x="1956" y="543"/>
                  <a:pt x="1956" y="543"/>
                  <a:pt x="1956" y="543"/>
                </a:cubicBezTo>
                <a:cubicBezTo>
                  <a:pt x="1957" y="544"/>
                  <a:pt x="1957" y="546"/>
                  <a:pt x="1957" y="548"/>
                </a:cubicBezTo>
                <a:cubicBezTo>
                  <a:pt x="1956" y="551"/>
                  <a:pt x="1956" y="551"/>
                  <a:pt x="1956" y="551"/>
                </a:cubicBezTo>
                <a:cubicBezTo>
                  <a:pt x="1959" y="553"/>
                  <a:pt x="1959" y="553"/>
                  <a:pt x="1959" y="553"/>
                </a:cubicBezTo>
                <a:cubicBezTo>
                  <a:pt x="1959" y="559"/>
                  <a:pt x="1959" y="559"/>
                  <a:pt x="1959" y="559"/>
                </a:cubicBezTo>
                <a:cubicBezTo>
                  <a:pt x="1959" y="561"/>
                  <a:pt x="1959" y="561"/>
                  <a:pt x="1959" y="561"/>
                </a:cubicBezTo>
                <a:cubicBezTo>
                  <a:pt x="1958" y="561"/>
                  <a:pt x="1958" y="564"/>
                  <a:pt x="1958" y="566"/>
                </a:cubicBezTo>
                <a:cubicBezTo>
                  <a:pt x="1958" y="568"/>
                  <a:pt x="1959" y="571"/>
                  <a:pt x="1958" y="573"/>
                </a:cubicBezTo>
                <a:cubicBezTo>
                  <a:pt x="1961" y="573"/>
                  <a:pt x="1961" y="573"/>
                  <a:pt x="1961" y="573"/>
                </a:cubicBezTo>
                <a:cubicBezTo>
                  <a:pt x="1960" y="578"/>
                  <a:pt x="1960" y="578"/>
                  <a:pt x="1960" y="578"/>
                </a:cubicBezTo>
                <a:cubicBezTo>
                  <a:pt x="1958" y="601"/>
                  <a:pt x="1958" y="601"/>
                  <a:pt x="1958" y="601"/>
                </a:cubicBezTo>
                <a:cubicBezTo>
                  <a:pt x="1959" y="614"/>
                  <a:pt x="1959" y="614"/>
                  <a:pt x="1959" y="614"/>
                </a:cubicBezTo>
                <a:cubicBezTo>
                  <a:pt x="1958" y="614"/>
                  <a:pt x="1958" y="614"/>
                  <a:pt x="1958" y="614"/>
                </a:cubicBezTo>
                <a:cubicBezTo>
                  <a:pt x="1958" y="620"/>
                  <a:pt x="1958" y="620"/>
                  <a:pt x="1958" y="620"/>
                </a:cubicBezTo>
                <a:cubicBezTo>
                  <a:pt x="1959" y="620"/>
                  <a:pt x="1959" y="620"/>
                  <a:pt x="1959" y="620"/>
                </a:cubicBezTo>
                <a:cubicBezTo>
                  <a:pt x="1959" y="624"/>
                  <a:pt x="1959" y="624"/>
                  <a:pt x="1959" y="624"/>
                </a:cubicBezTo>
                <a:cubicBezTo>
                  <a:pt x="1961" y="624"/>
                  <a:pt x="1961" y="624"/>
                  <a:pt x="1961" y="624"/>
                </a:cubicBezTo>
                <a:cubicBezTo>
                  <a:pt x="1959" y="638"/>
                  <a:pt x="1959" y="638"/>
                  <a:pt x="1959" y="638"/>
                </a:cubicBezTo>
                <a:cubicBezTo>
                  <a:pt x="1959" y="638"/>
                  <a:pt x="1960" y="639"/>
                  <a:pt x="1960" y="640"/>
                </a:cubicBezTo>
                <a:cubicBezTo>
                  <a:pt x="1960" y="643"/>
                  <a:pt x="1961" y="648"/>
                  <a:pt x="1960" y="652"/>
                </a:cubicBezTo>
                <a:cubicBezTo>
                  <a:pt x="1959" y="656"/>
                  <a:pt x="1959" y="656"/>
                  <a:pt x="1959" y="656"/>
                </a:cubicBezTo>
                <a:cubicBezTo>
                  <a:pt x="1959" y="672"/>
                  <a:pt x="1959" y="672"/>
                  <a:pt x="1959" y="672"/>
                </a:cubicBezTo>
                <a:cubicBezTo>
                  <a:pt x="1959" y="672"/>
                  <a:pt x="1959" y="672"/>
                  <a:pt x="1959" y="672"/>
                </a:cubicBezTo>
                <a:cubicBezTo>
                  <a:pt x="1960" y="680"/>
                  <a:pt x="1960" y="680"/>
                  <a:pt x="1960" y="680"/>
                </a:cubicBezTo>
                <a:cubicBezTo>
                  <a:pt x="1958" y="680"/>
                  <a:pt x="1958" y="680"/>
                  <a:pt x="1958" y="680"/>
                </a:cubicBezTo>
                <a:cubicBezTo>
                  <a:pt x="1958" y="685"/>
                  <a:pt x="1958" y="685"/>
                  <a:pt x="1958" y="685"/>
                </a:cubicBezTo>
                <a:cubicBezTo>
                  <a:pt x="1957" y="685"/>
                  <a:pt x="1957" y="685"/>
                  <a:pt x="1957" y="685"/>
                </a:cubicBezTo>
                <a:cubicBezTo>
                  <a:pt x="1957" y="696"/>
                  <a:pt x="1957" y="696"/>
                  <a:pt x="1957" y="696"/>
                </a:cubicBezTo>
                <a:cubicBezTo>
                  <a:pt x="1957" y="696"/>
                  <a:pt x="1957" y="696"/>
                  <a:pt x="1957" y="696"/>
                </a:cubicBezTo>
                <a:cubicBezTo>
                  <a:pt x="1956" y="700"/>
                  <a:pt x="1956" y="700"/>
                  <a:pt x="1956" y="700"/>
                </a:cubicBezTo>
                <a:cubicBezTo>
                  <a:pt x="1961" y="704"/>
                  <a:pt x="1961" y="711"/>
                  <a:pt x="1961" y="716"/>
                </a:cubicBezTo>
                <a:cubicBezTo>
                  <a:pt x="1960" y="721"/>
                  <a:pt x="1960" y="721"/>
                  <a:pt x="1960" y="721"/>
                </a:cubicBezTo>
                <a:cubicBezTo>
                  <a:pt x="1964" y="723"/>
                  <a:pt x="1964" y="723"/>
                  <a:pt x="1964" y="723"/>
                </a:cubicBezTo>
                <a:cubicBezTo>
                  <a:pt x="1962" y="727"/>
                  <a:pt x="1962" y="727"/>
                  <a:pt x="1962" y="727"/>
                </a:cubicBezTo>
                <a:cubicBezTo>
                  <a:pt x="1959" y="737"/>
                  <a:pt x="1958" y="743"/>
                  <a:pt x="1958" y="756"/>
                </a:cubicBezTo>
                <a:cubicBezTo>
                  <a:pt x="1958" y="758"/>
                  <a:pt x="1958" y="758"/>
                  <a:pt x="1958" y="758"/>
                </a:cubicBezTo>
                <a:cubicBezTo>
                  <a:pt x="1959" y="758"/>
                  <a:pt x="1959" y="758"/>
                  <a:pt x="1959" y="758"/>
                </a:cubicBezTo>
                <a:cubicBezTo>
                  <a:pt x="1959" y="762"/>
                  <a:pt x="1959" y="762"/>
                  <a:pt x="1959" y="762"/>
                </a:cubicBezTo>
                <a:cubicBezTo>
                  <a:pt x="1962" y="762"/>
                  <a:pt x="1962" y="762"/>
                  <a:pt x="1962" y="762"/>
                </a:cubicBezTo>
                <a:cubicBezTo>
                  <a:pt x="1959" y="774"/>
                  <a:pt x="1959" y="774"/>
                  <a:pt x="1959" y="774"/>
                </a:cubicBezTo>
                <a:cubicBezTo>
                  <a:pt x="1962" y="774"/>
                  <a:pt x="1962" y="774"/>
                  <a:pt x="1962" y="774"/>
                </a:cubicBezTo>
                <a:cubicBezTo>
                  <a:pt x="1959" y="805"/>
                  <a:pt x="1959" y="805"/>
                  <a:pt x="1959" y="805"/>
                </a:cubicBezTo>
                <a:cubicBezTo>
                  <a:pt x="1959" y="805"/>
                  <a:pt x="1959" y="805"/>
                  <a:pt x="1959" y="805"/>
                </a:cubicBezTo>
                <a:cubicBezTo>
                  <a:pt x="1959" y="813"/>
                  <a:pt x="1959" y="813"/>
                  <a:pt x="1959" y="813"/>
                </a:cubicBezTo>
                <a:cubicBezTo>
                  <a:pt x="1960" y="813"/>
                  <a:pt x="1960" y="813"/>
                  <a:pt x="1960" y="813"/>
                </a:cubicBezTo>
                <a:cubicBezTo>
                  <a:pt x="1960" y="818"/>
                  <a:pt x="1960" y="818"/>
                  <a:pt x="1960" y="818"/>
                </a:cubicBezTo>
                <a:cubicBezTo>
                  <a:pt x="1961" y="820"/>
                  <a:pt x="1960" y="822"/>
                  <a:pt x="1960" y="823"/>
                </a:cubicBezTo>
                <a:cubicBezTo>
                  <a:pt x="1961" y="830"/>
                  <a:pt x="1961" y="830"/>
                  <a:pt x="1961" y="830"/>
                </a:cubicBezTo>
                <a:cubicBezTo>
                  <a:pt x="1963" y="837"/>
                  <a:pt x="1964" y="842"/>
                  <a:pt x="1962" y="846"/>
                </a:cubicBezTo>
                <a:cubicBezTo>
                  <a:pt x="1961" y="850"/>
                  <a:pt x="1961" y="850"/>
                  <a:pt x="1961" y="850"/>
                </a:cubicBezTo>
                <a:cubicBezTo>
                  <a:pt x="1960" y="850"/>
                  <a:pt x="1960" y="850"/>
                  <a:pt x="1960" y="850"/>
                </a:cubicBezTo>
                <a:cubicBezTo>
                  <a:pt x="1960" y="852"/>
                  <a:pt x="1960" y="852"/>
                  <a:pt x="1960" y="852"/>
                </a:cubicBezTo>
                <a:cubicBezTo>
                  <a:pt x="1958" y="853"/>
                  <a:pt x="1958" y="853"/>
                  <a:pt x="1958" y="853"/>
                </a:cubicBezTo>
                <a:cubicBezTo>
                  <a:pt x="1958" y="864"/>
                  <a:pt x="1958" y="864"/>
                  <a:pt x="1958" y="864"/>
                </a:cubicBezTo>
                <a:cubicBezTo>
                  <a:pt x="1957" y="864"/>
                  <a:pt x="1957" y="864"/>
                  <a:pt x="1957" y="864"/>
                </a:cubicBezTo>
                <a:cubicBezTo>
                  <a:pt x="1957" y="868"/>
                  <a:pt x="1957" y="868"/>
                  <a:pt x="1957" y="868"/>
                </a:cubicBezTo>
                <a:cubicBezTo>
                  <a:pt x="1955" y="868"/>
                  <a:pt x="1955" y="868"/>
                  <a:pt x="1955" y="868"/>
                </a:cubicBezTo>
                <a:cubicBezTo>
                  <a:pt x="1955" y="871"/>
                  <a:pt x="1955" y="876"/>
                  <a:pt x="1955" y="878"/>
                </a:cubicBezTo>
                <a:cubicBezTo>
                  <a:pt x="1960" y="882"/>
                  <a:pt x="1960" y="882"/>
                  <a:pt x="1960" y="882"/>
                </a:cubicBezTo>
                <a:cubicBezTo>
                  <a:pt x="1958" y="896"/>
                  <a:pt x="1958" y="896"/>
                  <a:pt x="1958" y="896"/>
                </a:cubicBezTo>
                <a:cubicBezTo>
                  <a:pt x="1959" y="897"/>
                  <a:pt x="1959" y="897"/>
                  <a:pt x="1959" y="897"/>
                </a:cubicBezTo>
                <a:cubicBezTo>
                  <a:pt x="1958" y="921"/>
                  <a:pt x="1958" y="921"/>
                  <a:pt x="1958" y="921"/>
                </a:cubicBezTo>
                <a:cubicBezTo>
                  <a:pt x="1959" y="921"/>
                  <a:pt x="1959" y="921"/>
                  <a:pt x="1959" y="921"/>
                </a:cubicBezTo>
                <a:cubicBezTo>
                  <a:pt x="1959" y="923"/>
                  <a:pt x="1959" y="923"/>
                  <a:pt x="1959" y="923"/>
                </a:cubicBezTo>
                <a:cubicBezTo>
                  <a:pt x="1960" y="923"/>
                  <a:pt x="1960" y="923"/>
                  <a:pt x="1960" y="923"/>
                </a:cubicBezTo>
                <a:cubicBezTo>
                  <a:pt x="1960" y="931"/>
                  <a:pt x="1960" y="931"/>
                  <a:pt x="1960" y="931"/>
                </a:cubicBezTo>
                <a:cubicBezTo>
                  <a:pt x="1962" y="931"/>
                  <a:pt x="1962" y="931"/>
                  <a:pt x="1962" y="931"/>
                </a:cubicBezTo>
                <a:cubicBezTo>
                  <a:pt x="1962" y="945"/>
                  <a:pt x="1962" y="945"/>
                  <a:pt x="1962" y="945"/>
                </a:cubicBezTo>
                <a:cubicBezTo>
                  <a:pt x="1960" y="945"/>
                  <a:pt x="1960" y="945"/>
                  <a:pt x="1960" y="945"/>
                </a:cubicBezTo>
                <a:cubicBezTo>
                  <a:pt x="1960" y="947"/>
                  <a:pt x="1960" y="947"/>
                  <a:pt x="1960" y="947"/>
                </a:cubicBezTo>
                <a:cubicBezTo>
                  <a:pt x="1962" y="947"/>
                  <a:pt x="1962" y="947"/>
                  <a:pt x="1962" y="947"/>
                </a:cubicBezTo>
                <a:cubicBezTo>
                  <a:pt x="1962" y="969"/>
                  <a:pt x="1962" y="969"/>
                  <a:pt x="1962" y="969"/>
                </a:cubicBezTo>
                <a:cubicBezTo>
                  <a:pt x="1960" y="969"/>
                  <a:pt x="1960" y="969"/>
                  <a:pt x="1960" y="969"/>
                </a:cubicBezTo>
                <a:cubicBezTo>
                  <a:pt x="1960" y="970"/>
                  <a:pt x="1960" y="970"/>
                  <a:pt x="1960" y="970"/>
                </a:cubicBezTo>
                <a:cubicBezTo>
                  <a:pt x="1961" y="970"/>
                  <a:pt x="1961" y="970"/>
                  <a:pt x="1961" y="970"/>
                </a:cubicBezTo>
                <a:cubicBezTo>
                  <a:pt x="1959" y="1006"/>
                  <a:pt x="1959" y="1006"/>
                  <a:pt x="1959" y="1006"/>
                </a:cubicBezTo>
                <a:cubicBezTo>
                  <a:pt x="1958" y="1006"/>
                  <a:pt x="1958" y="1006"/>
                  <a:pt x="1958" y="1006"/>
                </a:cubicBezTo>
                <a:cubicBezTo>
                  <a:pt x="1958" y="1007"/>
                  <a:pt x="1958" y="1008"/>
                  <a:pt x="1958" y="1008"/>
                </a:cubicBezTo>
                <a:cubicBezTo>
                  <a:pt x="1958" y="1009"/>
                  <a:pt x="1958" y="1009"/>
                  <a:pt x="1958" y="1010"/>
                </a:cubicBezTo>
                <a:cubicBezTo>
                  <a:pt x="1959" y="1010"/>
                  <a:pt x="1959" y="1010"/>
                  <a:pt x="1959" y="1010"/>
                </a:cubicBezTo>
                <a:cubicBezTo>
                  <a:pt x="1959" y="1014"/>
                  <a:pt x="1959" y="1014"/>
                  <a:pt x="1959" y="1014"/>
                </a:cubicBezTo>
                <a:cubicBezTo>
                  <a:pt x="1960" y="1014"/>
                  <a:pt x="1960" y="1014"/>
                  <a:pt x="1960" y="1014"/>
                </a:cubicBezTo>
                <a:cubicBezTo>
                  <a:pt x="1960" y="1035"/>
                  <a:pt x="1960" y="1035"/>
                  <a:pt x="1960" y="1035"/>
                </a:cubicBezTo>
                <a:cubicBezTo>
                  <a:pt x="1962" y="1042"/>
                  <a:pt x="1962" y="1042"/>
                  <a:pt x="1962" y="1042"/>
                </a:cubicBezTo>
                <a:cubicBezTo>
                  <a:pt x="1959" y="1042"/>
                  <a:pt x="1959" y="1042"/>
                  <a:pt x="1959" y="1042"/>
                </a:cubicBezTo>
                <a:cubicBezTo>
                  <a:pt x="1959" y="1043"/>
                  <a:pt x="1959" y="1044"/>
                  <a:pt x="1958" y="1046"/>
                </a:cubicBezTo>
                <a:cubicBezTo>
                  <a:pt x="1959" y="1047"/>
                  <a:pt x="1960" y="1050"/>
                  <a:pt x="1959" y="1053"/>
                </a:cubicBezTo>
                <a:cubicBezTo>
                  <a:pt x="1958" y="1058"/>
                  <a:pt x="1958" y="1058"/>
                  <a:pt x="1958" y="1058"/>
                </a:cubicBezTo>
                <a:cubicBezTo>
                  <a:pt x="1958" y="1058"/>
                  <a:pt x="1958" y="1058"/>
                  <a:pt x="1958" y="1058"/>
                </a:cubicBezTo>
                <a:cubicBezTo>
                  <a:pt x="1957" y="1063"/>
                  <a:pt x="1957" y="1063"/>
                  <a:pt x="1957" y="1063"/>
                </a:cubicBezTo>
                <a:cubicBezTo>
                  <a:pt x="1958" y="1063"/>
                  <a:pt x="1958" y="1063"/>
                  <a:pt x="1958" y="1063"/>
                </a:cubicBezTo>
                <a:cubicBezTo>
                  <a:pt x="1958" y="1069"/>
                  <a:pt x="1958" y="1069"/>
                  <a:pt x="1958" y="1069"/>
                </a:cubicBezTo>
                <a:cubicBezTo>
                  <a:pt x="1959" y="1069"/>
                  <a:pt x="1959" y="1069"/>
                  <a:pt x="1959" y="1069"/>
                </a:cubicBezTo>
                <a:cubicBezTo>
                  <a:pt x="1959" y="1082"/>
                  <a:pt x="1959" y="1082"/>
                  <a:pt x="1959" y="1082"/>
                </a:cubicBezTo>
                <a:cubicBezTo>
                  <a:pt x="1958" y="1082"/>
                  <a:pt x="1958" y="1082"/>
                  <a:pt x="1958" y="1082"/>
                </a:cubicBezTo>
                <a:cubicBezTo>
                  <a:pt x="1958" y="1097"/>
                  <a:pt x="1958" y="1097"/>
                  <a:pt x="1958" y="1097"/>
                </a:cubicBezTo>
                <a:cubicBezTo>
                  <a:pt x="1962" y="1097"/>
                  <a:pt x="1962" y="1097"/>
                  <a:pt x="1962" y="1097"/>
                </a:cubicBezTo>
                <a:cubicBezTo>
                  <a:pt x="1958" y="1106"/>
                  <a:pt x="1958" y="1106"/>
                  <a:pt x="1958" y="1106"/>
                </a:cubicBezTo>
                <a:cubicBezTo>
                  <a:pt x="1959" y="1111"/>
                  <a:pt x="1959" y="1111"/>
                  <a:pt x="1959" y="1111"/>
                </a:cubicBezTo>
                <a:cubicBezTo>
                  <a:pt x="1960" y="1111"/>
                  <a:pt x="1960" y="1111"/>
                  <a:pt x="1960" y="1111"/>
                </a:cubicBezTo>
                <a:cubicBezTo>
                  <a:pt x="1960" y="1114"/>
                  <a:pt x="1960" y="1114"/>
                  <a:pt x="1960" y="1114"/>
                </a:cubicBezTo>
                <a:cubicBezTo>
                  <a:pt x="1962" y="1114"/>
                  <a:pt x="1962" y="1114"/>
                  <a:pt x="1962" y="1114"/>
                </a:cubicBezTo>
                <a:cubicBezTo>
                  <a:pt x="1962" y="1120"/>
                  <a:pt x="1962" y="1120"/>
                  <a:pt x="1962" y="1120"/>
                </a:cubicBezTo>
                <a:cubicBezTo>
                  <a:pt x="1961" y="1122"/>
                  <a:pt x="1961" y="1123"/>
                  <a:pt x="1960" y="1124"/>
                </a:cubicBezTo>
                <a:cubicBezTo>
                  <a:pt x="1961" y="1126"/>
                  <a:pt x="1961" y="1127"/>
                  <a:pt x="1960" y="1129"/>
                </a:cubicBezTo>
                <a:cubicBezTo>
                  <a:pt x="1959" y="1134"/>
                  <a:pt x="1959" y="1134"/>
                  <a:pt x="1959" y="1134"/>
                </a:cubicBezTo>
                <a:cubicBezTo>
                  <a:pt x="1959" y="1139"/>
                  <a:pt x="1959" y="1139"/>
                  <a:pt x="1959" y="1139"/>
                </a:cubicBezTo>
                <a:cubicBezTo>
                  <a:pt x="1958" y="1139"/>
                  <a:pt x="1958" y="1139"/>
                  <a:pt x="1958" y="1139"/>
                </a:cubicBezTo>
                <a:cubicBezTo>
                  <a:pt x="1958" y="1145"/>
                  <a:pt x="1958" y="1145"/>
                  <a:pt x="1958" y="1145"/>
                </a:cubicBezTo>
                <a:cubicBezTo>
                  <a:pt x="1957" y="1145"/>
                  <a:pt x="1957" y="1145"/>
                  <a:pt x="1957" y="1145"/>
                </a:cubicBezTo>
                <a:cubicBezTo>
                  <a:pt x="1957" y="1147"/>
                  <a:pt x="1957" y="1147"/>
                  <a:pt x="1957" y="1147"/>
                </a:cubicBezTo>
                <a:cubicBezTo>
                  <a:pt x="1957" y="1151"/>
                  <a:pt x="1957" y="1151"/>
                  <a:pt x="1957" y="1151"/>
                </a:cubicBezTo>
                <a:cubicBezTo>
                  <a:pt x="1957" y="1151"/>
                  <a:pt x="1957" y="1151"/>
                  <a:pt x="1957" y="1151"/>
                </a:cubicBezTo>
                <a:cubicBezTo>
                  <a:pt x="1956" y="1155"/>
                  <a:pt x="1956" y="1155"/>
                  <a:pt x="1956" y="1155"/>
                </a:cubicBezTo>
                <a:cubicBezTo>
                  <a:pt x="1957" y="1158"/>
                  <a:pt x="1957" y="1158"/>
                  <a:pt x="1957" y="1158"/>
                </a:cubicBezTo>
                <a:cubicBezTo>
                  <a:pt x="1958" y="1158"/>
                  <a:pt x="1958" y="1158"/>
                  <a:pt x="1958" y="1158"/>
                </a:cubicBezTo>
                <a:cubicBezTo>
                  <a:pt x="1959" y="1162"/>
                  <a:pt x="1959" y="1162"/>
                  <a:pt x="1959" y="1162"/>
                </a:cubicBezTo>
                <a:cubicBezTo>
                  <a:pt x="1960" y="1164"/>
                  <a:pt x="1960" y="1166"/>
                  <a:pt x="1959" y="1167"/>
                </a:cubicBezTo>
                <a:cubicBezTo>
                  <a:pt x="1960" y="1167"/>
                  <a:pt x="1960" y="1168"/>
                  <a:pt x="1960" y="1168"/>
                </a:cubicBezTo>
                <a:cubicBezTo>
                  <a:pt x="1960" y="1169"/>
                  <a:pt x="1960" y="1169"/>
                  <a:pt x="1960" y="1169"/>
                </a:cubicBezTo>
                <a:cubicBezTo>
                  <a:pt x="1962" y="1169"/>
                  <a:pt x="1962" y="1169"/>
                  <a:pt x="1962" y="1169"/>
                </a:cubicBezTo>
                <a:cubicBezTo>
                  <a:pt x="1962" y="1174"/>
                  <a:pt x="1962" y="1174"/>
                  <a:pt x="1962" y="1174"/>
                </a:cubicBezTo>
                <a:cubicBezTo>
                  <a:pt x="1964" y="1175"/>
                  <a:pt x="1964" y="1175"/>
                  <a:pt x="1964" y="1175"/>
                </a:cubicBezTo>
                <a:cubicBezTo>
                  <a:pt x="1964" y="1191"/>
                  <a:pt x="1964" y="1191"/>
                  <a:pt x="1964" y="1191"/>
                </a:cubicBezTo>
                <a:cubicBezTo>
                  <a:pt x="1962" y="1193"/>
                  <a:pt x="1962" y="1193"/>
                  <a:pt x="1962" y="1193"/>
                </a:cubicBezTo>
                <a:cubicBezTo>
                  <a:pt x="1962" y="1201"/>
                  <a:pt x="1962" y="1201"/>
                  <a:pt x="1962" y="1201"/>
                </a:cubicBezTo>
                <a:cubicBezTo>
                  <a:pt x="1960" y="1201"/>
                  <a:pt x="1960" y="1201"/>
                  <a:pt x="1960" y="1201"/>
                </a:cubicBezTo>
                <a:cubicBezTo>
                  <a:pt x="1960" y="1210"/>
                  <a:pt x="1960" y="1210"/>
                  <a:pt x="1960" y="1210"/>
                </a:cubicBezTo>
                <a:cubicBezTo>
                  <a:pt x="1959" y="1210"/>
                  <a:pt x="1959" y="1210"/>
                  <a:pt x="1959" y="1210"/>
                </a:cubicBezTo>
                <a:cubicBezTo>
                  <a:pt x="1958" y="1216"/>
                  <a:pt x="1958" y="1216"/>
                  <a:pt x="1958" y="1216"/>
                </a:cubicBezTo>
                <a:cubicBezTo>
                  <a:pt x="1962" y="1226"/>
                  <a:pt x="1962" y="1226"/>
                  <a:pt x="1962" y="1226"/>
                </a:cubicBezTo>
                <a:cubicBezTo>
                  <a:pt x="1959" y="1226"/>
                  <a:pt x="1959" y="1226"/>
                  <a:pt x="1959" y="1226"/>
                </a:cubicBezTo>
                <a:cubicBezTo>
                  <a:pt x="1959" y="1233"/>
                  <a:pt x="1959" y="1233"/>
                  <a:pt x="1959" y="1233"/>
                </a:cubicBezTo>
                <a:cubicBezTo>
                  <a:pt x="1958" y="1233"/>
                  <a:pt x="1958" y="1233"/>
                  <a:pt x="1958" y="1233"/>
                </a:cubicBezTo>
                <a:cubicBezTo>
                  <a:pt x="1958" y="1238"/>
                  <a:pt x="1958" y="1238"/>
                  <a:pt x="1958" y="1238"/>
                </a:cubicBezTo>
                <a:cubicBezTo>
                  <a:pt x="1958" y="1238"/>
                  <a:pt x="1958" y="1238"/>
                  <a:pt x="1958" y="1238"/>
                </a:cubicBezTo>
                <a:cubicBezTo>
                  <a:pt x="1959" y="1243"/>
                  <a:pt x="1959" y="1243"/>
                  <a:pt x="1959" y="1243"/>
                </a:cubicBezTo>
                <a:cubicBezTo>
                  <a:pt x="1960" y="1245"/>
                  <a:pt x="1959" y="1247"/>
                  <a:pt x="1958" y="1249"/>
                </a:cubicBezTo>
                <a:cubicBezTo>
                  <a:pt x="1958" y="1251"/>
                  <a:pt x="1958" y="1251"/>
                  <a:pt x="1958" y="1251"/>
                </a:cubicBezTo>
                <a:cubicBezTo>
                  <a:pt x="1962" y="1251"/>
                  <a:pt x="1962" y="1251"/>
                  <a:pt x="1962" y="1251"/>
                </a:cubicBezTo>
                <a:cubicBezTo>
                  <a:pt x="1958" y="1261"/>
                  <a:pt x="1958" y="1261"/>
                  <a:pt x="1958" y="1261"/>
                </a:cubicBezTo>
                <a:cubicBezTo>
                  <a:pt x="1959" y="1261"/>
                  <a:pt x="1959" y="1261"/>
                  <a:pt x="1959" y="1261"/>
                </a:cubicBezTo>
                <a:cubicBezTo>
                  <a:pt x="1959" y="1269"/>
                  <a:pt x="1959" y="1269"/>
                  <a:pt x="1959" y="1269"/>
                </a:cubicBezTo>
                <a:cubicBezTo>
                  <a:pt x="1960" y="1271"/>
                  <a:pt x="1960" y="1271"/>
                  <a:pt x="1960" y="1271"/>
                </a:cubicBezTo>
                <a:cubicBezTo>
                  <a:pt x="1961" y="1275"/>
                  <a:pt x="1960" y="1279"/>
                  <a:pt x="1959" y="1282"/>
                </a:cubicBezTo>
                <a:cubicBezTo>
                  <a:pt x="1960" y="1287"/>
                  <a:pt x="1960" y="1287"/>
                  <a:pt x="1960" y="1287"/>
                </a:cubicBezTo>
                <a:cubicBezTo>
                  <a:pt x="1961" y="1290"/>
                  <a:pt x="1960" y="1293"/>
                  <a:pt x="1959" y="1295"/>
                </a:cubicBezTo>
                <a:cubicBezTo>
                  <a:pt x="1959" y="1295"/>
                  <a:pt x="1959" y="1295"/>
                  <a:pt x="1959" y="1295"/>
                </a:cubicBezTo>
                <a:cubicBezTo>
                  <a:pt x="1960" y="1296"/>
                  <a:pt x="1960" y="1296"/>
                  <a:pt x="1960" y="1296"/>
                </a:cubicBezTo>
                <a:cubicBezTo>
                  <a:pt x="1960" y="1298"/>
                  <a:pt x="1960" y="1298"/>
                  <a:pt x="1960" y="1298"/>
                </a:cubicBezTo>
                <a:cubicBezTo>
                  <a:pt x="1967" y="1301"/>
                  <a:pt x="1967" y="1301"/>
                  <a:pt x="1967" y="1301"/>
                </a:cubicBezTo>
                <a:cubicBezTo>
                  <a:pt x="1963" y="1307"/>
                  <a:pt x="1963" y="1307"/>
                  <a:pt x="1963" y="1307"/>
                </a:cubicBezTo>
                <a:cubicBezTo>
                  <a:pt x="1962" y="1308"/>
                  <a:pt x="1961" y="1309"/>
                  <a:pt x="1961" y="1310"/>
                </a:cubicBezTo>
                <a:cubicBezTo>
                  <a:pt x="1963" y="1317"/>
                  <a:pt x="1963" y="1317"/>
                  <a:pt x="1963" y="1317"/>
                </a:cubicBezTo>
                <a:cubicBezTo>
                  <a:pt x="1959" y="1317"/>
                  <a:pt x="1959" y="1317"/>
                  <a:pt x="1959" y="1317"/>
                </a:cubicBezTo>
                <a:cubicBezTo>
                  <a:pt x="1959" y="1327"/>
                  <a:pt x="1959" y="1327"/>
                  <a:pt x="1959" y="1327"/>
                </a:cubicBezTo>
                <a:cubicBezTo>
                  <a:pt x="1958" y="1327"/>
                  <a:pt x="1958" y="1327"/>
                  <a:pt x="1958" y="1327"/>
                </a:cubicBezTo>
                <a:cubicBezTo>
                  <a:pt x="1957" y="1342"/>
                  <a:pt x="1957" y="1342"/>
                  <a:pt x="1957" y="1342"/>
                </a:cubicBezTo>
                <a:cubicBezTo>
                  <a:pt x="1958" y="1343"/>
                  <a:pt x="1958" y="1344"/>
                  <a:pt x="1958" y="1346"/>
                </a:cubicBezTo>
                <a:cubicBezTo>
                  <a:pt x="1958" y="1347"/>
                  <a:pt x="1958" y="1347"/>
                  <a:pt x="1958" y="1347"/>
                </a:cubicBezTo>
                <a:cubicBezTo>
                  <a:pt x="1958" y="1359"/>
                  <a:pt x="1958" y="1359"/>
                  <a:pt x="1958" y="1359"/>
                </a:cubicBezTo>
                <a:cubicBezTo>
                  <a:pt x="1952" y="1359"/>
                  <a:pt x="1952" y="1359"/>
                  <a:pt x="1952" y="1359"/>
                </a:cubicBezTo>
                <a:cubicBezTo>
                  <a:pt x="1952" y="1361"/>
                  <a:pt x="1952" y="1361"/>
                  <a:pt x="1952" y="1361"/>
                </a:cubicBezTo>
                <a:cubicBezTo>
                  <a:pt x="1945" y="1361"/>
                  <a:pt x="1945" y="1361"/>
                  <a:pt x="1945" y="1361"/>
                </a:cubicBezTo>
                <a:cubicBezTo>
                  <a:pt x="1943" y="1363"/>
                  <a:pt x="1943" y="1363"/>
                  <a:pt x="1943" y="1363"/>
                </a:cubicBezTo>
                <a:cubicBezTo>
                  <a:pt x="1927" y="1363"/>
                  <a:pt x="1927" y="1363"/>
                  <a:pt x="1927" y="1363"/>
                </a:cubicBezTo>
                <a:cubicBezTo>
                  <a:pt x="1926" y="1361"/>
                  <a:pt x="1926" y="1361"/>
                  <a:pt x="1926" y="1361"/>
                </a:cubicBezTo>
                <a:cubicBezTo>
                  <a:pt x="1921" y="1361"/>
                  <a:pt x="1921" y="1361"/>
                  <a:pt x="1921" y="1361"/>
                </a:cubicBezTo>
                <a:cubicBezTo>
                  <a:pt x="1921" y="1359"/>
                  <a:pt x="1921" y="1359"/>
                  <a:pt x="1921" y="1359"/>
                </a:cubicBezTo>
                <a:cubicBezTo>
                  <a:pt x="1921" y="1359"/>
                  <a:pt x="1921" y="1359"/>
                  <a:pt x="1921" y="1359"/>
                </a:cubicBezTo>
                <a:cubicBezTo>
                  <a:pt x="1921" y="1358"/>
                  <a:pt x="1920" y="1358"/>
                  <a:pt x="1920" y="1358"/>
                </a:cubicBezTo>
                <a:cubicBezTo>
                  <a:pt x="1920" y="1358"/>
                  <a:pt x="1919" y="1358"/>
                  <a:pt x="1919" y="1358"/>
                </a:cubicBezTo>
                <a:cubicBezTo>
                  <a:pt x="1918" y="1358"/>
                  <a:pt x="1917" y="1358"/>
                  <a:pt x="1916" y="1358"/>
                </a:cubicBezTo>
                <a:cubicBezTo>
                  <a:pt x="1912" y="1356"/>
                  <a:pt x="1912" y="1356"/>
                  <a:pt x="1912" y="1356"/>
                </a:cubicBezTo>
                <a:cubicBezTo>
                  <a:pt x="1912" y="1355"/>
                  <a:pt x="1912" y="1355"/>
                  <a:pt x="1912" y="1355"/>
                </a:cubicBezTo>
                <a:cubicBezTo>
                  <a:pt x="1909" y="1355"/>
                  <a:pt x="1909" y="1355"/>
                  <a:pt x="1909" y="1355"/>
                </a:cubicBezTo>
                <a:cubicBezTo>
                  <a:pt x="1907" y="1355"/>
                  <a:pt x="1907" y="1355"/>
                  <a:pt x="1907" y="1355"/>
                </a:cubicBezTo>
                <a:cubicBezTo>
                  <a:pt x="1907" y="1356"/>
                  <a:pt x="1907" y="1356"/>
                  <a:pt x="1907" y="1356"/>
                </a:cubicBezTo>
                <a:cubicBezTo>
                  <a:pt x="1901" y="1356"/>
                  <a:pt x="1901" y="1356"/>
                  <a:pt x="1901" y="1356"/>
                </a:cubicBezTo>
                <a:cubicBezTo>
                  <a:pt x="1901" y="1357"/>
                  <a:pt x="1901" y="1357"/>
                  <a:pt x="1901" y="1357"/>
                </a:cubicBezTo>
                <a:cubicBezTo>
                  <a:pt x="1896" y="1357"/>
                  <a:pt x="1896" y="1357"/>
                  <a:pt x="1896" y="1357"/>
                </a:cubicBezTo>
                <a:cubicBezTo>
                  <a:pt x="1896" y="1358"/>
                  <a:pt x="1896" y="1358"/>
                  <a:pt x="1896" y="1358"/>
                </a:cubicBezTo>
                <a:cubicBezTo>
                  <a:pt x="1890" y="1358"/>
                  <a:pt x="1890" y="1358"/>
                  <a:pt x="1890" y="1358"/>
                </a:cubicBezTo>
                <a:cubicBezTo>
                  <a:pt x="1887" y="1359"/>
                  <a:pt x="1887" y="1359"/>
                  <a:pt x="1887" y="1359"/>
                </a:cubicBezTo>
                <a:cubicBezTo>
                  <a:pt x="1885" y="1360"/>
                  <a:pt x="1883" y="1360"/>
                  <a:pt x="1882" y="1359"/>
                </a:cubicBezTo>
                <a:cubicBezTo>
                  <a:pt x="1880" y="1360"/>
                  <a:pt x="1879" y="1361"/>
                  <a:pt x="1878" y="1361"/>
                </a:cubicBezTo>
                <a:cubicBezTo>
                  <a:pt x="1872" y="1361"/>
                  <a:pt x="1872" y="1361"/>
                  <a:pt x="1872" y="1361"/>
                </a:cubicBezTo>
                <a:cubicBezTo>
                  <a:pt x="1872" y="1359"/>
                  <a:pt x="1872" y="1359"/>
                  <a:pt x="1872" y="1359"/>
                </a:cubicBezTo>
                <a:cubicBezTo>
                  <a:pt x="1869" y="1359"/>
                  <a:pt x="1869" y="1359"/>
                  <a:pt x="1869" y="1359"/>
                </a:cubicBezTo>
                <a:cubicBezTo>
                  <a:pt x="1869" y="1357"/>
                  <a:pt x="1869" y="1357"/>
                  <a:pt x="1869" y="1357"/>
                </a:cubicBezTo>
                <a:cubicBezTo>
                  <a:pt x="1865" y="1357"/>
                  <a:pt x="1865" y="1357"/>
                  <a:pt x="1865" y="1357"/>
                </a:cubicBezTo>
                <a:cubicBezTo>
                  <a:pt x="1856" y="1362"/>
                  <a:pt x="1856" y="1362"/>
                  <a:pt x="1856" y="1362"/>
                </a:cubicBezTo>
                <a:cubicBezTo>
                  <a:pt x="1856" y="1357"/>
                  <a:pt x="1856" y="1357"/>
                  <a:pt x="1856" y="1357"/>
                </a:cubicBezTo>
                <a:cubicBezTo>
                  <a:pt x="1843" y="1357"/>
                  <a:pt x="1843" y="1357"/>
                  <a:pt x="1843" y="1357"/>
                </a:cubicBezTo>
                <a:cubicBezTo>
                  <a:pt x="1843" y="1358"/>
                  <a:pt x="1843" y="1358"/>
                  <a:pt x="1843" y="1358"/>
                </a:cubicBezTo>
                <a:cubicBezTo>
                  <a:pt x="1830" y="1358"/>
                  <a:pt x="1830" y="1358"/>
                  <a:pt x="1830" y="1358"/>
                </a:cubicBezTo>
                <a:cubicBezTo>
                  <a:pt x="1830" y="1357"/>
                  <a:pt x="1830" y="1357"/>
                  <a:pt x="1830" y="1357"/>
                </a:cubicBezTo>
                <a:cubicBezTo>
                  <a:pt x="1825" y="1357"/>
                  <a:pt x="1825" y="1357"/>
                  <a:pt x="1825" y="1357"/>
                </a:cubicBezTo>
                <a:cubicBezTo>
                  <a:pt x="1825" y="1356"/>
                  <a:pt x="1825" y="1356"/>
                  <a:pt x="1825" y="1356"/>
                </a:cubicBezTo>
                <a:cubicBezTo>
                  <a:pt x="1822" y="1356"/>
                  <a:pt x="1822" y="1356"/>
                  <a:pt x="1822" y="1356"/>
                </a:cubicBezTo>
                <a:cubicBezTo>
                  <a:pt x="1822" y="1357"/>
                  <a:pt x="1822" y="1357"/>
                  <a:pt x="1822" y="1357"/>
                </a:cubicBezTo>
                <a:cubicBezTo>
                  <a:pt x="1817" y="1358"/>
                  <a:pt x="1817" y="1358"/>
                  <a:pt x="1817" y="1358"/>
                </a:cubicBezTo>
                <a:cubicBezTo>
                  <a:pt x="1814" y="1359"/>
                  <a:pt x="1811" y="1358"/>
                  <a:pt x="1810" y="1357"/>
                </a:cubicBezTo>
                <a:cubicBezTo>
                  <a:pt x="1809" y="1358"/>
                  <a:pt x="1808" y="1358"/>
                  <a:pt x="1807" y="1358"/>
                </a:cubicBezTo>
                <a:cubicBezTo>
                  <a:pt x="1807" y="1362"/>
                  <a:pt x="1807" y="1362"/>
                  <a:pt x="1807" y="1362"/>
                </a:cubicBezTo>
                <a:cubicBezTo>
                  <a:pt x="1800" y="1359"/>
                  <a:pt x="1800" y="1359"/>
                  <a:pt x="1800" y="1359"/>
                </a:cubicBezTo>
                <a:cubicBezTo>
                  <a:pt x="1780" y="1359"/>
                  <a:pt x="1780" y="1359"/>
                  <a:pt x="1780" y="1359"/>
                </a:cubicBezTo>
                <a:cubicBezTo>
                  <a:pt x="1780" y="1358"/>
                  <a:pt x="1780" y="1358"/>
                  <a:pt x="1780" y="1358"/>
                </a:cubicBezTo>
                <a:cubicBezTo>
                  <a:pt x="1777" y="1358"/>
                  <a:pt x="1777" y="1358"/>
                  <a:pt x="1777" y="1358"/>
                </a:cubicBezTo>
                <a:cubicBezTo>
                  <a:pt x="1777" y="1357"/>
                  <a:pt x="1777" y="1357"/>
                  <a:pt x="1777" y="1357"/>
                </a:cubicBezTo>
                <a:cubicBezTo>
                  <a:pt x="1776" y="1357"/>
                  <a:pt x="1776" y="1357"/>
                  <a:pt x="1775" y="1357"/>
                </a:cubicBezTo>
                <a:cubicBezTo>
                  <a:pt x="1775" y="1357"/>
                  <a:pt x="1775" y="1357"/>
                  <a:pt x="1774" y="1357"/>
                </a:cubicBezTo>
                <a:cubicBezTo>
                  <a:pt x="1774" y="1358"/>
                  <a:pt x="1774" y="1358"/>
                  <a:pt x="1774" y="1358"/>
                </a:cubicBezTo>
                <a:cubicBezTo>
                  <a:pt x="1740" y="1360"/>
                  <a:pt x="1740" y="1360"/>
                  <a:pt x="1740" y="1360"/>
                </a:cubicBezTo>
                <a:cubicBezTo>
                  <a:pt x="1740" y="1359"/>
                  <a:pt x="1740" y="1359"/>
                  <a:pt x="1740" y="1359"/>
                </a:cubicBezTo>
                <a:cubicBezTo>
                  <a:pt x="1740" y="1359"/>
                  <a:pt x="1740" y="1359"/>
                  <a:pt x="1740" y="1359"/>
                </a:cubicBezTo>
                <a:cubicBezTo>
                  <a:pt x="1740" y="1361"/>
                  <a:pt x="1740" y="1361"/>
                  <a:pt x="1740" y="1361"/>
                </a:cubicBezTo>
                <a:cubicBezTo>
                  <a:pt x="1720" y="1361"/>
                  <a:pt x="1720" y="1361"/>
                  <a:pt x="1720" y="1361"/>
                </a:cubicBezTo>
                <a:cubicBezTo>
                  <a:pt x="1720" y="1359"/>
                  <a:pt x="1720" y="1359"/>
                  <a:pt x="1720" y="1359"/>
                </a:cubicBezTo>
                <a:cubicBezTo>
                  <a:pt x="1718" y="1359"/>
                  <a:pt x="1718" y="1359"/>
                  <a:pt x="1718" y="1359"/>
                </a:cubicBezTo>
                <a:cubicBezTo>
                  <a:pt x="1718" y="1361"/>
                  <a:pt x="1718" y="1361"/>
                  <a:pt x="1718" y="1361"/>
                </a:cubicBezTo>
                <a:cubicBezTo>
                  <a:pt x="1705" y="1361"/>
                  <a:pt x="1705" y="1361"/>
                  <a:pt x="1705" y="1361"/>
                </a:cubicBezTo>
                <a:cubicBezTo>
                  <a:pt x="1705" y="1359"/>
                  <a:pt x="1705" y="1359"/>
                  <a:pt x="1705" y="1359"/>
                </a:cubicBezTo>
                <a:cubicBezTo>
                  <a:pt x="1698" y="1359"/>
                  <a:pt x="1698" y="1359"/>
                  <a:pt x="1698" y="1359"/>
                </a:cubicBezTo>
                <a:cubicBezTo>
                  <a:pt x="1698" y="1358"/>
                  <a:pt x="1698" y="1358"/>
                  <a:pt x="1698" y="1358"/>
                </a:cubicBezTo>
                <a:cubicBezTo>
                  <a:pt x="1695" y="1358"/>
                  <a:pt x="1695" y="1358"/>
                  <a:pt x="1695" y="1358"/>
                </a:cubicBezTo>
                <a:cubicBezTo>
                  <a:pt x="1695" y="1357"/>
                  <a:pt x="1695" y="1357"/>
                  <a:pt x="1695" y="1357"/>
                </a:cubicBezTo>
                <a:cubicBezTo>
                  <a:pt x="1673" y="1358"/>
                  <a:pt x="1673" y="1358"/>
                  <a:pt x="1673" y="1358"/>
                </a:cubicBezTo>
                <a:cubicBezTo>
                  <a:pt x="1672" y="1356"/>
                  <a:pt x="1672" y="1356"/>
                  <a:pt x="1672" y="1356"/>
                </a:cubicBezTo>
                <a:cubicBezTo>
                  <a:pt x="1659" y="1359"/>
                  <a:pt x="1659" y="1359"/>
                  <a:pt x="1659" y="1359"/>
                </a:cubicBezTo>
                <a:cubicBezTo>
                  <a:pt x="1656" y="1354"/>
                  <a:pt x="1656" y="1354"/>
                  <a:pt x="1656" y="1354"/>
                </a:cubicBezTo>
                <a:cubicBezTo>
                  <a:pt x="1655" y="1354"/>
                  <a:pt x="1654" y="1354"/>
                  <a:pt x="1652" y="1354"/>
                </a:cubicBezTo>
                <a:cubicBezTo>
                  <a:pt x="1650" y="1354"/>
                  <a:pt x="1649" y="1354"/>
                  <a:pt x="1648" y="1354"/>
                </a:cubicBezTo>
                <a:cubicBezTo>
                  <a:pt x="1648" y="1356"/>
                  <a:pt x="1648" y="1356"/>
                  <a:pt x="1648" y="1356"/>
                </a:cubicBezTo>
                <a:cubicBezTo>
                  <a:pt x="1644" y="1356"/>
                  <a:pt x="1644" y="1356"/>
                  <a:pt x="1644" y="1356"/>
                </a:cubicBezTo>
                <a:cubicBezTo>
                  <a:pt x="1644" y="1357"/>
                  <a:pt x="1644" y="1357"/>
                  <a:pt x="1644" y="1357"/>
                </a:cubicBezTo>
                <a:cubicBezTo>
                  <a:pt x="1634" y="1357"/>
                  <a:pt x="1634" y="1357"/>
                  <a:pt x="1634" y="1357"/>
                </a:cubicBezTo>
                <a:cubicBezTo>
                  <a:pt x="1634" y="1358"/>
                  <a:pt x="1634" y="1358"/>
                  <a:pt x="1634" y="1358"/>
                </a:cubicBezTo>
                <a:cubicBezTo>
                  <a:pt x="1632" y="1359"/>
                  <a:pt x="1632" y="1359"/>
                  <a:pt x="1632" y="1359"/>
                </a:cubicBezTo>
                <a:cubicBezTo>
                  <a:pt x="1632" y="1360"/>
                  <a:pt x="1632" y="1360"/>
                  <a:pt x="1632" y="1360"/>
                </a:cubicBezTo>
                <a:cubicBezTo>
                  <a:pt x="1628" y="1361"/>
                  <a:pt x="1628" y="1361"/>
                  <a:pt x="1628" y="1361"/>
                </a:cubicBezTo>
                <a:cubicBezTo>
                  <a:pt x="1627" y="1362"/>
                  <a:pt x="1625" y="1362"/>
                  <a:pt x="1623" y="1362"/>
                </a:cubicBezTo>
                <a:cubicBezTo>
                  <a:pt x="1619" y="1362"/>
                  <a:pt x="1615" y="1360"/>
                  <a:pt x="1613" y="1359"/>
                </a:cubicBezTo>
                <a:cubicBezTo>
                  <a:pt x="1612" y="1359"/>
                  <a:pt x="1612" y="1359"/>
                  <a:pt x="1612" y="1359"/>
                </a:cubicBezTo>
                <a:cubicBezTo>
                  <a:pt x="1607" y="1358"/>
                  <a:pt x="1607" y="1358"/>
                  <a:pt x="1607" y="1358"/>
                </a:cubicBezTo>
                <a:cubicBezTo>
                  <a:pt x="1606" y="1359"/>
                  <a:pt x="1604" y="1359"/>
                  <a:pt x="1603" y="1359"/>
                </a:cubicBezTo>
                <a:cubicBezTo>
                  <a:pt x="1603" y="1359"/>
                  <a:pt x="1602" y="1359"/>
                  <a:pt x="1602" y="1359"/>
                </a:cubicBezTo>
                <a:cubicBezTo>
                  <a:pt x="1597" y="1358"/>
                  <a:pt x="1597" y="1358"/>
                  <a:pt x="1597" y="1358"/>
                </a:cubicBezTo>
                <a:cubicBezTo>
                  <a:pt x="1597" y="1358"/>
                  <a:pt x="1597" y="1358"/>
                  <a:pt x="1597" y="1358"/>
                </a:cubicBezTo>
                <a:cubicBezTo>
                  <a:pt x="1589" y="1358"/>
                  <a:pt x="1589" y="1358"/>
                  <a:pt x="1589" y="1358"/>
                </a:cubicBezTo>
                <a:cubicBezTo>
                  <a:pt x="1589" y="1358"/>
                  <a:pt x="1589" y="1358"/>
                  <a:pt x="1589" y="1358"/>
                </a:cubicBezTo>
                <a:cubicBezTo>
                  <a:pt x="1561" y="1361"/>
                  <a:pt x="1561" y="1361"/>
                  <a:pt x="1561" y="1361"/>
                </a:cubicBezTo>
                <a:cubicBezTo>
                  <a:pt x="1561" y="1358"/>
                  <a:pt x="1561" y="1358"/>
                  <a:pt x="1561" y="1358"/>
                </a:cubicBezTo>
                <a:cubicBezTo>
                  <a:pt x="1550" y="1362"/>
                  <a:pt x="1550" y="1362"/>
                  <a:pt x="1550" y="1362"/>
                </a:cubicBezTo>
                <a:cubicBezTo>
                  <a:pt x="1550" y="1358"/>
                  <a:pt x="1550" y="1358"/>
                  <a:pt x="1550" y="1358"/>
                </a:cubicBezTo>
                <a:cubicBezTo>
                  <a:pt x="1547" y="1358"/>
                  <a:pt x="1547" y="1358"/>
                  <a:pt x="1547" y="1358"/>
                </a:cubicBezTo>
                <a:cubicBezTo>
                  <a:pt x="1547" y="1357"/>
                  <a:pt x="1547" y="1357"/>
                  <a:pt x="1547" y="1357"/>
                </a:cubicBezTo>
                <a:cubicBezTo>
                  <a:pt x="1545" y="1357"/>
                  <a:pt x="1545" y="1357"/>
                  <a:pt x="1545" y="1357"/>
                </a:cubicBezTo>
                <a:cubicBezTo>
                  <a:pt x="1533" y="1357"/>
                  <a:pt x="1528" y="1358"/>
                  <a:pt x="1520" y="1361"/>
                </a:cubicBezTo>
                <a:cubicBezTo>
                  <a:pt x="1515" y="1363"/>
                  <a:pt x="1515" y="1363"/>
                  <a:pt x="1515" y="1363"/>
                </a:cubicBezTo>
                <a:cubicBezTo>
                  <a:pt x="1513" y="1359"/>
                  <a:pt x="1513" y="1359"/>
                  <a:pt x="1513" y="1359"/>
                </a:cubicBezTo>
                <a:cubicBezTo>
                  <a:pt x="1512" y="1359"/>
                  <a:pt x="1512" y="1359"/>
                  <a:pt x="1512" y="1359"/>
                </a:cubicBezTo>
                <a:cubicBezTo>
                  <a:pt x="1511" y="1359"/>
                  <a:pt x="1510" y="1359"/>
                  <a:pt x="1509" y="1359"/>
                </a:cubicBezTo>
                <a:cubicBezTo>
                  <a:pt x="1508" y="1360"/>
                  <a:pt x="1506" y="1360"/>
                  <a:pt x="1505" y="1360"/>
                </a:cubicBezTo>
                <a:cubicBezTo>
                  <a:pt x="1499" y="1360"/>
                  <a:pt x="1496" y="1358"/>
                  <a:pt x="1493" y="1355"/>
                </a:cubicBezTo>
                <a:cubicBezTo>
                  <a:pt x="1491" y="1355"/>
                  <a:pt x="1491" y="1355"/>
                  <a:pt x="1491" y="1355"/>
                </a:cubicBezTo>
                <a:cubicBezTo>
                  <a:pt x="1491" y="1356"/>
                  <a:pt x="1491" y="1356"/>
                  <a:pt x="1491" y="1356"/>
                </a:cubicBezTo>
                <a:cubicBezTo>
                  <a:pt x="1481" y="1356"/>
                  <a:pt x="1481" y="1356"/>
                  <a:pt x="1481" y="1356"/>
                </a:cubicBezTo>
                <a:cubicBezTo>
                  <a:pt x="1481" y="1357"/>
                  <a:pt x="1481" y="1357"/>
                  <a:pt x="1481" y="1357"/>
                </a:cubicBezTo>
                <a:cubicBezTo>
                  <a:pt x="1476" y="1357"/>
                  <a:pt x="1476" y="1357"/>
                  <a:pt x="1476" y="1357"/>
                </a:cubicBezTo>
                <a:cubicBezTo>
                  <a:pt x="1476" y="1359"/>
                  <a:pt x="1476" y="1359"/>
                  <a:pt x="1476" y="1359"/>
                </a:cubicBezTo>
                <a:cubicBezTo>
                  <a:pt x="1469" y="1358"/>
                  <a:pt x="1469" y="1358"/>
                  <a:pt x="1469" y="1358"/>
                </a:cubicBezTo>
                <a:cubicBezTo>
                  <a:pt x="1469" y="1358"/>
                  <a:pt x="1469" y="1358"/>
                  <a:pt x="1469" y="1358"/>
                </a:cubicBezTo>
                <a:cubicBezTo>
                  <a:pt x="1455" y="1358"/>
                  <a:pt x="1455" y="1358"/>
                  <a:pt x="1455" y="1358"/>
                </a:cubicBezTo>
                <a:cubicBezTo>
                  <a:pt x="1451" y="1359"/>
                  <a:pt x="1451" y="1359"/>
                  <a:pt x="1451" y="1359"/>
                </a:cubicBezTo>
                <a:cubicBezTo>
                  <a:pt x="1447" y="1360"/>
                  <a:pt x="1442" y="1359"/>
                  <a:pt x="1439" y="1358"/>
                </a:cubicBezTo>
                <a:cubicBezTo>
                  <a:pt x="1438" y="1358"/>
                  <a:pt x="1438" y="1358"/>
                  <a:pt x="1437" y="1358"/>
                </a:cubicBezTo>
                <a:cubicBezTo>
                  <a:pt x="1424" y="1360"/>
                  <a:pt x="1424" y="1360"/>
                  <a:pt x="1424" y="1360"/>
                </a:cubicBezTo>
                <a:cubicBezTo>
                  <a:pt x="1424" y="1358"/>
                  <a:pt x="1424" y="1358"/>
                  <a:pt x="1424" y="1358"/>
                </a:cubicBezTo>
                <a:cubicBezTo>
                  <a:pt x="1420" y="1358"/>
                  <a:pt x="1420" y="1358"/>
                  <a:pt x="1420" y="1358"/>
                </a:cubicBezTo>
                <a:cubicBezTo>
                  <a:pt x="1420" y="1357"/>
                  <a:pt x="1420" y="1357"/>
                  <a:pt x="1420" y="1357"/>
                </a:cubicBezTo>
                <a:cubicBezTo>
                  <a:pt x="1416" y="1357"/>
                  <a:pt x="1416" y="1357"/>
                  <a:pt x="1416" y="1357"/>
                </a:cubicBezTo>
                <a:cubicBezTo>
                  <a:pt x="1416" y="1357"/>
                  <a:pt x="1416" y="1357"/>
                  <a:pt x="1416" y="1357"/>
                </a:cubicBezTo>
                <a:cubicBezTo>
                  <a:pt x="1404" y="1356"/>
                  <a:pt x="1404" y="1356"/>
                  <a:pt x="1404" y="1356"/>
                </a:cubicBezTo>
                <a:cubicBezTo>
                  <a:pt x="1383" y="1359"/>
                  <a:pt x="1383" y="1359"/>
                  <a:pt x="1383" y="1359"/>
                </a:cubicBezTo>
                <a:cubicBezTo>
                  <a:pt x="1378" y="1360"/>
                  <a:pt x="1378" y="1360"/>
                  <a:pt x="1378" y="1360"/>
                </a:cubicBezTo>
                <a:cubicBezTo>
                  <a:pt x="1378" y="1357"/>
                  <a:pt x="1378" y="1357"/>
                  <a:pt x="1378" y="1357"/>
                </a:cubicBezTo>
                <a:cubicBezTo>
                  <a:pt x="1376" y="1357"/>
                  <a:pt x="1374" y="1357"/>
                  <a:pt x="1372" y="1357"/>
                </a:cubicBezTo>
                <a:cubicBezTo>
                  <a:pt x="1371" y="1357"/>
                  <a:pt x="1370" y="1357"/>
                  <a:pt x="1369" y="1357"/>
                </a:cubicBezTo>
                <a:cubicBezTo>
                  <a:pt x="1368" y="1357"/>
                  <a:pt x="1367" y="1357"/>
                  <a:pt x="1367" y="1357"/>
                </a:cubicBezTo>
                <a:cubicBezTo>
                  <a:pt x="1366" y="1358"/>
                  <a:pt x="1366" y="1358"/>
                  <a:pt x="1366" y="1358"/>
                </a:cubicBezTo>
                <a:cubicBezTo>
                  <a:pt x="1360" y="1358"/>
                  <a:pt x="1360" y="1358"/>
                  <a:pt x="1360" y="1358"/>
                </a:cubicBezTo>
                <a:cubicBezTo>
                  <a:pt x="1358" y="1355"/>
                  <a:pt x="1358" y="1355"/>
                  <a:pt x="1358" y="1355"/>
                </a:cubicBezTo>
                <a:cubicBezTo>
                  <a:pt x="1355" y="1356"/>
                  <a:pt x="1355" y="1356"/>
                  <a:pt x="1355" y="1356"/>
                </a:cubicBezTo>
                <a:cubicBezTo>
                  <a:pt x="1353" y="1356"/>
                  <a:pt x="1352" y="1356"/>
                  <a:pt x="1350" y="1355"/>
                </a:cubicBezTo>
                <a:cubicBezTo>
                  <a:pt x="1330" y="1359"/>
                  <a:pt x="1330" y="1359"/>
                  <a:pt x="1330" y="1359"/>
                </a:cubicBezTo>
                <a:cubicBezTo>
                  <a:pt x="1330" y="1364"/>
                  <a:pt x="1330" y="1364"/>
                  <a:pt x="1330" y="1364"/>
                </a:cubicBezTo>
                <a:cubicBezTo>
                  <a:pt x="1316" y="1359"/>
                  <a:pt x="1316" y="1359"/>
                  <a:pt x="1316" y="1359"/>
                </a:cubicBezTo>
                <a:cubicBezTo>
                  <a:pt x="1299" y="1359"/>
                  <a:pt x="1299" y="1359"/>
                  <a:pt x="1299" y="1359"/>
                </a:cubicBezTo>
                <a:cubicBezTo>
                  <a:pt x="1296" y="1359"/>
                  <a:pt x="1294" y="1359"/>
                  <a:pt x="1290" y="1359"/>
                </a:cubicBezTo>
                <a:cubicBezTo>
                  <a:pt x="1288" y="1359"/>
                  <a:pt x="1287" y="1359"/>
                  <a:pt x="1285" y="1359"/>
                </a:cubicBezTo>
                <a:cubicBezTo>
                  <a:pt x="1283" y="1359"/>
                  <a:pt x="1280" y="1359"/>
                  <a:pt x="1278" y="1359"/>
                </a:cubicBezTo>
                <a:cubicBezTo>
                  <a:pt x="1278" y="1362"/>
                  <a:pt x="1278" y="1362"/>
                  <a:pt x="1278" y="1362"/>
                </a:cubicBezTo>
                <a:cubicBezTo>
                  <a:pt x="1271" y="1360"/>
                  <a:pt x="1271" y="1360"/>
                  <a:pt x="1271" y="1360"/>
                </a:cubicBezTo>
                <a:cubicBezTo>
                  <a:pt x="1270" y="1360"/>
                  <a:pt x="1269" y="1360"/>
                  <a:pt x="1268" y="1360"/>
                </a:cubicBezTo>
                <a:cubicBezTo>
                  <a:pt x="1267" y="1359"/>
                  <a:pt x="1267" y="1359"/>
                  <a:pt x="1266" y="1359"/>
                </a:cubicBezTo>
                <a:cubicBezTo>
                  <a:pt x="1264" y="1361"/>
                  <a:pt x="1263" y="1361"/>
                  <a:pt x="1262" y="1361"/>
                </a:cubicBezTo>
                <a:cubicBezTo>
                  <a:pt x="1261" y="1361"/>
                  <a:pt x="1260" y="1361"/>
                  <a:pt x="1259" y="1360"/>
                </a:cubicBezTo>
                <a:cubicBezTo>
                  <a:pt x="1257" y="1359"/>
                  <a:pt x="1257" y="1359"/>
                  <a:pt x="1257" y="1359"/>
                </a:cubicBezTo>
                <a:cubicBezTo>
                  <a:pt x="1256" y="1358"/>
                  <a:pt x="1256" y="1358"/>
                  <a:pt x="1256" y="1358"/>
                </a:cubicBezTo>
                <a:cubicBezTo>
                  <a:pt x="1251" y="1358"/>
                  <a:pt x="1251" y="1358"/>
                  <a:pt x="1251" y="1358"/>
                </a:cubicBezTo>
                <a:cubicBezTo>
                  <a:pt x="1251" y="1357"/>
                  <a:pt x="1251" y="1357"/>
                  <a:pt x="1251" y="1357"/>
                </a:cubicBezTo>
                <a:cubicBezTo>
                  <a:pt x="1246" y="1357"/>
                  <a:pt x="1246" y="1357"/>
                  <a:pt x="1246" y="1357"/>
                </a:cubicBezTo>
                <a:cubicBezTo>
                  <a:pt x="1246" y="1358"/>
                  <a:pt x="1246" y="1358"/>
                  <a:pt x="1246" y="1358"/>
                </a:cubicBezTo>
                <a:cubicBezTo>
                  <a:pt x="1240" y="1358"/>
                  <a:pt x="1240" y="1358"/>
                  <a:pt x="1240" y="1358"/>
                </a:cubicBezTo>
                <a:cubicBezTo>
                  <a:pt x="1240" y="1359"/>
                  <a:pt x="1240" y="1359"/>
                  <a:pt x="1240" y="1359"/>
                </a:cubicBezTo>
                <a:cubicBezTo>
                  <a:pt x="1234" y="1359"/>
                  <a:pt x="1234" y="1359"/>
                  <a:pt x="1234" y="1359"/>
                </a:cubicBezTo>
                <a:cubicBezTo>
                  <a:pt x="1229" y="1360"/>
                  <a:pt x="1229" y="1360"/>
                  <a:pt x="1229" y="1360"/>
                </a:cubicBezTo>
                <a:cubicBezTo>
                  <a:pt x="1229" y="1360"/>
                  <a:pt x="1229" y="1360"/>
                  <a:pt x="1229" y="1360"/>
                </a:cubicBezTo>
                <a:cubicBezTo>
                  <a:pt x="1229" y="1361"/>
                  <a:pt x="1229" y="1361"/>
                  <a:pt x="1229" y="1361"/>
                </a:cubicBezTo>
                <a:cubicBezTo>
                  <a:pt x="1229" y="1361"/>
                  <a:pt x="1229" y="1361"/>
                  <a:pt x="1229" y="1361"/>
                </a:cubicBezTo>
                <a:cubicBezTo>
                  <a:pt x="1227" y="1361"/>
                  <a:pt x="1226" y="1361"/>
                  <a:pt x="1225" y="1361"/>
                </a:cubicBezTo>
                <a:cubicBezTo>
                  <a:pt x="1224" y="1361"/>
                  <a:pt x="1224" y="1361"/>
                  <a:pt x="1224" y="1361"/>
                </a:cubicBezTo>
                <a:cubicBezTo>
                  <a:pt x="1224" y="1362"/>
                  <a:pt x="1224" y="1362"/>
                  <a:pt x="1224" y="1362"/>
                </a:cubicBezTo>
                <a:cubicBezTo>
                  <a:pt x="1211" y="1362"/>
                  <a:pt x="1211" y="1362"/>
                  <a:pt x="1211" y="1362"/>
                </a:cubicBezTo>
                <a:cubicBezTo>
                  <a:pt x="1211" y="1361"/>
                  <a:pt x="1211" y="1361"/>
                  <a:pt x="1211" y="1361"/>
                </a:cubicBezTo>
                <a:cubicBezTo>
                  <a:pt x="1207" y="1361"/>
                  <a:pt x="1207" y="1361"/>
                  <a:pt x="1207" y="1361"/>
                </a:cubicBezTo>
                <a:cubicBezTo>
                  <a:pt x="1207" y="1359"/>
                  <a:pt x="1207" y="1359"/>
                  <a:pt x="1207" y="1359"/>
                </a:cubicBezTo>
                <a:cubicBezTo>
                  <a:pt x="1204" y="1359"/>
                  <a:pt x="1204" y="1359"/>
                  <a:pt x="1204" y="1359"/>
                </a:cubicBezTo>
                <a:cubicBezTo>
                  <a:pt x="1199" y="1360"/>
                  <a:pt x="1194" y="1360"/>
                  <a:pt x="1190" y="1359"/>
                </a:cubicBezTo>
                <a:cubicBezTo>
                  <a:pt x="1188" y="1358"/>
                  <a:pt x="1188" y="1358"/>
                  <a:pt x="1188" y="1358"/>
                </a:cubicBezTo>
                <a:cubicBezTo>
                  <a:pt x="1188" y="1357"/>
                  <a:pt x="1188" y="1357"/>
                  <a:pt x="1188" y="1357"/>
                </a:cubicBezTo>
                <a:cubicBezTo>
                  <a:pt x="1172" y="1357"/>
                  <a:pt x="1172" y="1357"/>
                  <a:pt x="1172" y="1357"/>
                </a:cubicBezTo>
                <a:cubicBezTo>
                  <a:pt x="1172" y="1357"/>
                  <a:pt x="1172" y="1357"/>
                  <a:pt x="1171" y="1357"/>
                </a:cubicBezTo>
                <a:cubicBezTo>
                  <a:pt x="1167" y="1359"/>
                  <a:pt x="1163" y="1360"/>
                  <a:pt x="1160" y="1359"/>
                </a:cubicBezTo>
                <a:cubicBezTo>
                  <a:pt x="1156" y="1358"/>
                  <a:pt x="1156" y="1358"/>
                  <a:pt x="1156" y="1358"/>
                </a:cubicBezTo>
                <a:cubicBezTo>
                  <a:pt x="1151" y="1358"/>
                  <a:pt x="1151" y="1358"/>
                  <a:pt x="1151" y="1358"/>
                </a:cubicBezTo>
                <a:cubicBezTo>
                  <a:pt x="1151" y="1357"/>
                  <a:pt x="1151" y="1357"/>
                  <a:pt x="1151" y="1357"/>
                </a:cubicBezTo>
                <a:cubicBezTo>
                  <a:pt x="1140" y="1357"/>
                  <a:pt x="1140" y="1357"/>
                  <a:pt x="1140" y="1357"/>
                </a:cubicBezTo>
                <a:cubicBezTo>
                  <a:pt x="1140" y="1358"/>
                  <a:pt x="1140" y="1358"/>
                  <a:pt x="1140" y="1358"/>
                </a:cubicBezTo>
                <a:cubicBezTo>
                  <a:pt x="1127" y="1358"/>
                  <a:pt x="1127" y="1358"/>
                  <a:pt x="1127" y="1358"/>
                </a:cubicBezTo>
                <a:cubicBezTo>
                  <a:pt x="1127" y="1357"/>
                  <a:pt x="1127" y="1357"/>
                  <a:pt x="1127" y="1357"/>
                </a:cubicBezTo>
                <a:cubicBezTo>
                  <a:pt x="1124" y="1357"/>
                  <a:pt x="1124" y="1357"/>
                  <a:pt x="1124" y="1357"/>
                </a:cubicBezTo>
                <a:cubicBezTo>
                  <a:pt x="1124" y="1357"/>
                  <a:pt x="1124" y="1357"/>
                  <a:pt x="1124" y="1357"/>
                </a:cubicBezTo>
                <a:cubicBezTo>
                  <a:pt x="1114" y="1357"/>
                  <a:pt x="1114" y="1357"/>
                  <a:pt x="1114" y="1357"/>
                </a:cubicBezTo>
                <a:cubicBezTo>
                  <a:pt x="1114" y="1358"/>
                  <a:pt x="1114" y="1358"/>
                  <a:pt x="1114" y="1358"/>
                </a:cubicBezTo>
                <a:cubicBezTo>
                  <a:pt x="1103" y="1358"/>
                  <a:pt x="1103" y="1358"/>
                  <a:pt x="1103" y="1358"/>
                </a:cubicBezTo>
                <a:cubicBezTo>
                  <a:pt x="1103" y="1359"/>
                  <a:pt x="1103" y="1359"/>
                  <a:pt x="1103" y="1359"/>
                </a:cubicBezTo>
                <a:cubicBezTo>
                  <a:pt x="1083" y="1361"/>
                  <a:pt x="1083" y="1361"/>
                  <a:pt x="1083" y="1361"/>
                </a:cubicBezTo>
                <a:cubicBezTo>
                  <a:pt x="1081" y="1357"/>
                  <a:pt x="1081" y="1357"/>
                  <a:pt x="1081" y="1357"/>
                </a:cubicBezTo>
                <a:cubicBezTo>
                  <a:pt x="1080" y="1356"/>
                  <a:pt x="1078" y="1356"/>
                  <a:pt x="1074" y="1356"/>
                </a:cubicBezTo>
                <a:cubicBezTo>
                  <a:pt x="1074" y="1356"/>
                  <a:pt x="1073" y="1356"/>
                  <a:pt x="1072" y="1356"/>
                </a:cubicBezTo>
                <a:cubicBezTo>
                  <a:pt x="1072" y="1358"/>
                  <a:pt x="1072" y="1358"/>
                  <a:pt x="1072" y="1358"/>
                </a:cubicBezTo>
                <a:cubicBezTo>
                  <a:pt x="1059" y="1358"/>
                  <a:pt x="1059" y="1358"/>
                  <a:pt x="1059" y="1358"/>
                </a:cubicBezTo>
                <a:cubicBezTo>
                  <a:pt x="1059" y="1357"/>
                  <a:pt x="1059" y="1357"/>
                  <a:pt x="1059" y="1357"/>
                </a:cubicBezTo>
                <a:cubicBezTo>
                  <a:pt x="1055" y="1357"/>
                  <a:pt x="1055" y="1357"/>
                  <a:pt x="1055" y="1357"/>
                </a:cubicBezTo>
                <a:cubicBezTo>
                  <a:pt x="1032" y="1360"/>
                  <a:pt x="1032" y="1360"/>
                  <a:pt x="1032" y="1360"/>
                </a:cubicBezTo>
                <a:cubicBezTo>
                  <a:pt x="1032" y="1358"/>
                  <a:pt x="1032" y="1358"/>
                  <a:pt x="1032" y="1358"/>
                </a:cubicBezTo>
                <a:cubicBezTo>
                  <a:pt x="1030" y="1358"/>
                  <a:pt x="1030" y="1358"/>
                  <a:pt x="1030" y="1358"/>
                </a:cubicBezTo>
                <a:cubicBezTo>
                  <a:pt x="1024" y="1359"/>
                  <a:pt x="1024" y="1359"/>
                  <a:pt x="1024" y="1359"/>
                </a:cubicBezTo>
                <a:cubicBezTo>
                  <a:pt x="1024" y="1358"/>
                  <a:pt x="1024" y="1358"/>
                  <a:pt x="1024" y="1358"/>
                </a:cubicBezTo>
                <a:cubicBezTo>
                  <a:pt x="1019" y="1359"/>
                  <a:pt x="1019" y="1359"/>
                  <a:pt x="1019" y="1359"/>
                </a:cubicBezTo>
                <a:cubicBezTo>
                  <a:pt x="1019" y="1363"/>
                  <a:pt x="1019" y="1363"/>
                  <a:pt x="1019" y="1363"/>
                </a:cubicBezTo>
                <a:cubicBezTo>
                  <a:pt x="1012" y="1361"/>
                  <a:pt x="1012" y="1361"/>
                  <a:pt x="1012" y="1361"/>
                </a:cubicBezTo>
                <a:cubicBezTo>
                  <a:pt x="987" y="1360"/>
                  <a:pt x="987" y="1360"/>
                  <a:pt x="987" y="1360"/>
                </a:cubicBezTo>
                <a:cubicBezTo>
                  <a:pt x="984" y="1361"/>
                  <a:pt x="984" y="1361"/>
                  <a:pt x="984" y="1361"/>
                </a:cubicBezTo>
                <a:cubicBezTo>
                  <a:pt x="981" y="1363"/>
                  <a:pt x="981" y="1363"/>
                  <a:pt x="981" y="1363"/>
                </a:cubicBezTo>
                <a:cubicBezTo>
                  <a:pt x="981" y="1363"/>
                  <a:pt x="981" y="1363"/>
                  <a:pt x="981" y="1363"/>
                </a:cubicBezTo>
                <a:cubicBezTo>
                  <a:pt x="981" y="1363"/>
                  <a:pt x="981" y="1363"/>
                  <a:pt x="981" y="1363"/>
                </a:cubicBezTo>
                <a:cubicBezTo>
                  <a:pt x="977" y="1364"/>
                  <a:pt x="977" y="1364"/>
                  <a:pt x="977" y="1364"/>
                </a:cubicBezTo>
                <a:cubicBezTo>
                  <a:pt x="977" y="1362"/>
                  <a:pt x="977" y="1362"/>
                  <a:pt x="977" y="1362"/>
                </a:cubicBezTo>
                <a:cubicBezTo>
                  <a:pt x="977" y="1362"/>
                  <a:pt x="977" y="1362"/>
                  <a:pt x="977" y="1362"/>
                </a:cubicBezTo>
                <a:cubicBezTo>
                  <a:pt x="970" y="1361"/>
                  <a:pt x="970" y="1361"/>
                  <a:pt x="970" y="1361"/>
                </a:cubicBezTo>
                <a:cubicBezTo>
                  <a:pt x="970" y="1362"/>
                  <a:pt x="970" y="1362"/>
                  <a:pt x="970" y="1362"/>
                </a:cubicBezTo>
                <a:cubicBezTo>
                  <a:pt x="957" y="1362"/>
                  <a:pt x="957" y="1362"/>
                  <a:pt x="957" y="1362"/>
                </a:cubicBezTo>
                <a:cubicBezTo>
                  <a:pt x="957" y="1361"/>
                  <a:pt x="957" y="1361"/>
                  <a:pt x="957" y="1361"/>
                </a:cubicBezTo>
                <a:cubicBezTo>
                  <a:pt x="956" y="1360"/>
                  <a:pt x="956" y="1360"/>
                  <a:pt x="956" y="1360"/>
                </a:cubicBezTo>
                <a:cubicBezTo>
                  <a:pt x="955" y="1360"/>
                  <a:pt x="955" y="1360"/>
                  <a:pt x="954" y="1359"/>
                </a:cubicBezTo>
                <a:cubicBezTo>
                  <a:pt x="953" y="1359"/>
                  <a:pt x="953" y="1359"/>
                  <a:pt x="953" y="1359"/>
                </a:cubicBezTo>
                <a:cubicBezTo>
                  <a:pt x="953" y="1363"/>
                  <a:pt x="953" y="1363"/>
                  <a:pt x="953" y="1363"/>
                </a:cubicBezTo>
                <a:cubicBezTo>
                  <a:pt x="947" y="1361"/>
                  <a:pt x="947" y="1361"/>
                  <a:pt x="947" y="1361"/>
                </a:cubicBezTo>
                <a:cubicBezTo>
                  <a:pt x="947" y="1362"/>
                  <a:pt x="947" y="1362"/>
                  <a:pt x="947" y="1362"/>
                </a:cubicBezTo>
                <a:cubicBezTo>
                  <a:pt x="941" y="1362"/>
                  <a:pt x="941" y="1362"/>
                  <a:pt x="941" y="1362"/>
                </a:cubicBezTo>
                <a:cubicBezTo>
                  <a:pt x="941" y="1363"/>
                  <a:pt x="941" y="1363"/>
                  <a:pt x="941" y="1363"/>
                </a:cubicBezTo>
                <a:cubicBezTo>
                  <a:pt x="937" y="1362"/>
                  <a:pt x="937" y="1362"/>
                  <a:pt x="937" y="1362"/>
                </a:cubicBezTo>
                <a:cubicBezTo>
                  <a:pt x="934" y="1362"/>
                  <a:pt x="934" y="1362"/>
                  <a:pt x="934" y="1362"/>
                </a:cubicBezTo>
                <a:cubicBezTo>
                  <a:pt x="934" y="1361"/>
                  <a:pt x="934" y="1361"/>
                  <a:pt x="934" y="1361"/>
                </a:cubicBezTo>
                <a:cubicBezTo>
                  <a:pt x="926" y="1360"/>
                  <a:pt x="926" y="1360"/>
                  <a:pt x="926" y="1360"/>
                </a:cubicBezTo>
                <a:cubicBezTo>
                  <a:pt x="926" y="1358"/>
                  <a:pt x="926" y="1358"/>
                  <a:pt x="926" y="1358"/>
                </a:cubicBezTo>
                <a:cubicBezTo>
                  <a:pt x="925" y="1358"/>
                  <a:pt x="924" y="1358"/>
                  <a:pt x="923" y="1358"/>
                </a:cubicBezTo>
                <a:cubicBezTo>
                  <a:pt x="921" y="1358"/>
                  <a:pt x="918" y="1359"/>
                  <a:pt x="915" y="1359"/>
                </a:cubicBezTo>
                <a:cubicBezTo>
                  <a:pt x="912" y="1359"/>
                  <a:pt x="910" y="1359"/>
                  <a:pt x="907" y="1358"/>
                </a:cubicBezTo>
                <a:cubicBezTo>
                  <a:pt x="905" y="1357"/>
                  <a:pt x="905" y="1357"/>
                  <a:pt x="905" y="1357"/>
                </a:cubicBezTo>
                <a:cubicBezTo>
                  <a:pt x="903" y="1357"/>
                  <a:pt x="903" y="1357"/>
                  <a:pt x="903" y="1357"/>
                </a:cubicBezTo>
                <a:cubicBezTo>
                  <a:pt x="902" y="1358"/>
                  <a:pt x="902" y="1358"/>
                  <a:pt x="902" y="1358"/>
                </a:cubicBezTo>
                <a:cubicBezTo>
                  <a:pt x="899" y="1358"/>
                  <a:pt x="899" y="1358"/>
                  <a:pt x="899" y="1358"/>
                </a:cubicBezTo>
                <a:cubicBezTo>
                  <a:pt x="898" y="1358"/>
                  <a:pt x="898" y="1358"/>
                  <a:pt x="897" y="1358"/>
                </a:cubicBezTo>
                <a:cubicBezTo>
                  <a:pt x="893" y="1357"/>
                  <a:pt x="893" y="1357"/>
                  <a:pt x="893" y="1357"/>
                </a:cubicBezTo>
                <a:cubicBezTo>
                  <a:pt x="881" y="1358"/>
                  <a:pt x="881" y="1358"/>
                  <a:pt x="881" y="1358"/>
                </a:cubicBezTo>
                <a:cubicBezTo>
                  <a:pt x="881" y="1359"/>
                  <a:pt x="881" y="1359"/>
                  <a:pt x="881" y="1359"/>
                </a:cubicBezTo>
                <a:cubicBezTo>
                  <a:pt x="879" y="1359"/>
                  <a:pt x="879" y="1359"/>
                  <a:pt x="879" y="1359"/>
                </a:cubicBezTo>
                <a:cubicBezTo>
                  <a:pt x="879" y="1363"/>
                  <a:pt x="879" y="1363"/>
                  <a:pt x="879" y="1363"/>
                </a:cubicBezTo>
                <a:cubicBezTo>
                  <a:pt x="873" y="1361"/>
                  <a:pt x="873" y="1361"/>
                  <a:pt x="873" y="1361"/>
                </a:cubicBezTo>
                <a:cubicBezTo>
                  <a:pt x="873" y="1362"/>
                  <a:pt x="873" y="1362"/>
                  <a:pt x="873" y="1362"/>
                </a:cubicBezTo>
                <a:cubicBezTo>
                  <a:pt x="870" y="1362"/>
                  <a:pt x="870" y="1362"/>
                  <a:pt x="870" y="1362"/>
                </a:cubicBezTo>
                <a:cubicBezTo>
                  <a:pt x="869" y="1365"/>
                  <a:pt x="865" y="1366"/>
                  <a:pt x="864" y="1366"/>
                </a:cubicBezTo>
                <a:cubicBezTo>
                  <a:pt x="858" y="1368"/>
                  <a:pt x="858" y="1368"/>
                  <a:pt x="858" y="1368"/>
                </a:cubicBezTo>
                <a:cubicBezTo>
                  <a:pt x="856" y="1362"/>
                  <a:pt x="856" y="1362"/>
                  <a:pt x="856" y="1362"/>
                </a:cubicBezTo>
                <a:cubicBezTo>
                  <a:pt x="854" y="1361"/>
                  <a:pt x="853" y="1360"/>
                  <a:pt x="851" y="1360"/>
                </a:cubicBezTo>
                <a:cubicBezTo>
                  <a:pt x="850" y="1359"/>
                  <a:pt x="849" y="1359"/>
                  <a:pt x="848" y="1358"/>
                </a:cubicBezTo>
                <a:cubicBezTo>
                  <a:pt x="844" y="1360"/>
                  <a:pt x="844" y="1360"/>
                  <a:pt x="844" y="1360"/>
                </a:cubicBezTo>
                <a:cubicBezTo>
                  <a:pt x="842" y="1359"/>
                  <a:pt x="842" y="1359"/>
                  <a:pt x="842" y="1359"/>
                </a:cubicBezTo>
                <a:cubicBezTo>
                  <a:pt x="841" y="1358"/>
                  <a:pt x="839" y="1357"/>
                  <a:pt x="836" y="1357"/>
                </a:cubicBezTo>
                <a:cubicBezTo>
                  <a:pt x="836" y="1360"/>
                  <a:pt x="836" y="1360"/>
                  <a:pt x="836" y="1360"/>
                </a:cubicBezTo>
                <a:cubicBezTo>
                  <a:pt x="830" y="1358"/>
                  <a:pt x="830" y="1358"/>
                  <a:pt x="830" y="1358"/>
                </a:cubicBezTo>
                <a:cubicBezTo>
                  <a:pt x="830" y="1358"/>
                  <a:pt x="830" y="1358"/>
                  <a:pt x="830" y="1358"/>
                </a:cubicBezTo>
                <a:cubicBezTo>
                  <a:pt x="826" y="1359"/>
                  <a:pt x="826" y="1359"/>
                  <a:pt x="826" y="1359"/>
                </a:cubicBezTo>
                <a:cubicBezTo>
                  <a:pt x="826" y="1361"/>
                  <a:pt x="826" y="1361"/>
                  <a:pt x="826" y="1361"/>
                </a:cubicBezTo>
                <a:cubicBezTo>
                  <a:pt x="820" y="1362"/>
                  <a:pt x="820" y="1362"/>
                  <a:pt x="820" y="1362"/>
                </a:cubicBezTo>
                <a:cubicBezTo>
                  <a:pt x="819" y="1362"/>
                  <a:pt x="818" y="1362"/>
                  <a:pt x="818" y="1361"/>
                </a:cubicBezTo>
                <a:cubicBezTo>
                  <a:pt x="817" y="1364"/>
                  <a:pt x="817" y="1364"/>
                  <a:pt x="817" y="1364"/>
                </a:cubicBezTo>
                <a:cubicBezTo>
                  <a:pt x="800" y="1361"/>
                  <a:pt x="800" y="1361"/>
                  <a:pt x="800" y="1361"/>
                </a:cubicBezTo>
                <a:cubicBezTo>
                  <a:pt x="800" y="1361"/>
                  <a:pt x="800" y="1361"/>
                  <a:pt x="800" y="1361"/>
                </a:cubicBezTo>
                <a:cubicBezTo>
                  <a:pt x="799" y="1361"/>
                  <a:pt x="799" y="1361"/>
                  <a:pt x="799" y="1361"/>
                </a:cubicBezTo>
                <a:cubicBezTo>
                  <a:pt x="799" y="1362"/>
                  <a:pt x="799" y="1362"/>
                  <a:pt x="799" y="1362"/>
                </a:cubicBezTo>
                <a:cubicBezTo>
                  <a:pt x="793" y="1362"/>
                  <a:pt x="793" y="1362"/>
                  <a:pt x="793" y="1362"/>
                </a:cubicBezTo>
                <a:cubicBezTo>
                  <a:pt x="792" y="1362"/>
                  <a:pt x="791" y="1363"/>
                  <a:pt x="791" y="1364"/>
                </a:cubicBezTo>
                <a:lnTo>
                  <a:pt x="782" y="1369"/>
                </a:lnTo>
                <a:close/>
              </a:path>
            </a:pathLst>
          </a:custGeom>
          <a:solidFill>
            <a:schemeClr val="bg2">
              <a:lumMod val="20000"/>
              <a:lumOff val="80000"/>
            </a:schemeClr>
          </a:solidFill>
          <a:ln>
            <a:noFill/>
          </a:ln>
        </p:spPr>
        <p:txBody>
          <a:bodyPr vert="horz" wrap="square" lIns="91440" tIns="45720" rIns="91440" bIns="45720" numCol="1" rtlCol="0"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dirty="0">
              <a:ln>
                <a:noFill/>
              </a:ln>
              <a:solidFill>
                <a:srgbClr val="652825"/>
              </a:solidFill>
              <a:effectLst/>
              <a:uLnTx/>
              <a:uFillTx/>
              <a:latin typeface="Meiryo UI" panose="020B0604030504040204" pitchFamily="50" charset="-128"/>
              <a:ea typeface="Meiryo UI" panose="020B0604030504040204" pitchFamily="50" charset="-128"/>
              <a:cs typeface="+mn-cs"/>
            </a:endParaRPr>
          </a:p>
        </p:txBody>
      </p:sp>
      <p:sp>
        <p:nvSpPr>
          <p:cNvPr id="2" name="タイトル 1"/>
          <p:cNvSpPr>
            <a:spLocks noGrp="1"/>
          </p:cNvSpPr>
          <p:nvPr>
            <p:ph type="title"/>
          </p:nvPr>
        </p:nvSpPr>
        <p:spPr/>
        <p:txBody>
          <a:bodyPr rtlCol="0" anchor="b">
            <a:normAutofit/>
          </a:bodyPr>
          <a:lstStyle>
            <a:lvl1pPr algn="l">
              <a:defRPr sz="3600" b="0">
                <a:latin typeface="Meiryo UI" panose="020B0604030504040204" pitchFamily="50" charset="-128"/>
                <a:ea typeface="Meiryo UI" panose="020B0604030504040204" pitchFamily="50" charset="-128"/>
              </a:defRPr>
            </a:lvl1pPr>
          </a:lstStyle>
          <a:p>
            <a:pPr rtl="0"/>
            <a:r>
              <a:rPr lang="ja-JP" altLang="en-US" noProof="0"/>
              <a:t>マスター タイトルの書式設定</a:t>
            </a:r>
            <a:endParaRPr lang="ja-JP" altLang="en-US" noProof="0" dirty="0"/>
          </a:p>
        </p:txBody>
      </p:sp>
      <p:sp>
        <p:nvSpPr>
          <p:cNvPr id="3" name="図プレースホルダー 2" descr="画像を追加する空のプレースホルダー。プレースホルダーをクリックし、追加する画像を選択します"/>
          <p:cNvSpPr>
            <a:spLocks noGrp="1"/>
          </p:cNvSpPr>
          <p:nvPr>
            <p:ph type="pic" idx="1"/>
          </p:nvPr>
        </p:nvSpPr>
        <p:spPr>
          <a:xfrm>
            <a:off x="1280493" y="2087880"/>
            <a:ext cx="4339864" cy="3886200"/>
          </a:xfrm>
          <a:solidFill>
            <a:schemeClr val="bg2">
              <a:lumMod val="40000"/>
              <a:lumOff val="60000"/>
            </a:schemeClr>
          </a:solidFill>
        </p:spPr>
        <p:txBody>
          <a:bodyPr rtlCol="0">
            <a:normAutofit/>
          </a:bodyPr>
          <a:lstStyle>
            <a:lvl1pPr marL="0" indent="0" algn="ctr">
              <a:buNone/>
              <a:defRPr sz="2800">
                <a:latin typeface="Meiryo UI" panose="020B0604030504040204" pitchFamily="50" charset="-128"/>
                <a:ea typeface="Meiryo UI" panose="020B0604030504040204" pitchFamily="50" charset="-128"/>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rtl="0"/>
            <a:r>
              <a:rPr lang="ja-JP" altLang="en-US" noProof="0"/>
              <a:t>アイコンをクリックして図を追加</a:t>
            </a:r>
            <a:endParaRPr lang="ja-JP" altLang="en-US" noProof="0" dirty="0"/>
          </a:p>
        </p:txBody>
      </p:sp>
      <p:sp>
        <p:nvSpPr>
          <p:cNvPr id="4" name="テキスト プレースホルダー 3"/>
          <p:cNvSpPr>
            <a:spLocks noGrp="1"/>
          </p:cNvSpPr>
          <p:nvPr>
            <p:ph type="body" sz="half" idx="2"/>
          </p:nvPr>
        </p:nvSpPr>
        <p:spPr>
          <a:xfrm>
            <a:off x="5943956" y="3429000"/>
            <a:ext cx="2057936" cy="2514600"/>
          </a:xfrm>
        </p:spPr>
        <p:txBody>
          <a:bodyPr rtlCol="0">
            <a:normAutofit/>
          </a:bodyPr>
          <a:lstStyle>
            <a:lvl1pPr marL="0" indent="0">
              <a:spcBef>
                <a:spcPts val="1200"/>
              </a:spcBef>
              <a:buNone/>
              <a:defRPr sz="2000">
                <a:latin typeface="Meiryo UI" panose="020B0604030504040204" pitchFamily="50" charset="-128"/>
                <a:ea typeface="Meiryo UI" panose="020B0604030504040204" pitchFamily="50" charset="-128"/>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rtl="0"/>
            <a:r>
              <a:rPr lang="ja-JP" altLang="en-US" noProof="0"/>
              <a:t>マスター テキストの書式設定</a:t>
            </a:r>
          </a:p>
        </p:txBody>
      </p:sp>
      <p:sp>
        <p:nvSpPr>
          <p:cNvPr id="6" name="フッター プレースホルダー 5"/>
          <p:cNvSpPr>
            <a:spLocks noGrp="1"/>
          </p:cNvSpPr>
          <p:nvPr>
            <p:ph type="ftr" sz="quarter" idx="11"/>
          </p:nvPr>
        </p:nvSpPr>
        <p:spPr/>
        <p:txBody>
          <a:bodyPr rtlCol="0"/>
          <a:lstStyle>
            <a:lvl1pPr>
              <a:defRPr>
                <a:latin typeface="Meiryo UI" panose="020B0604030504040204" pitchFamily="50" charset="-128"/>
                <a:ea typeface="Meiryo UI" panose="020B0604030504040204" pitchFamily="50" charset="-128"/>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1100" b="0" i="0" u="none" strike="noStrike" kern="1200" cap="none" spc="0" normalizeH="0" baseline="0" noProof="0" smtClean="0">
                <a:ln>
                  <a:noFill/>
                </a:ln>
                <a:solidFill>
                  <a:srgbClr val="652825"/>
                </a:solidFill>
                <a:effectLst/>
                <a:uLnTx/>
                <a:uFillTx/>
                <a:latin typeface="Meiryo UI" panose="020B0604030504040204" pitchFamily="50" charset="-128"/>
                <a:ea typeface="Meiryo UI" panose="020B0604030504040204" pitchFamily="50" charset="-128"/>
                <a:cs typeface="+mn-cs"/>
              </a:rPr>
              <a:t>
              </a:t>
            </a:r>
            <a:endParaRPr kumimoji="0" lang="ja-JP" altLang="en-US" sz="1100" b="0" i="0" u="none" strike="noStrike" kern="1200" cap="none" spc="0" normalizeH="0" baseline="0" noProof="0" dirty="0">
              <a:ln>
                <a:noFill/>
              </a:ln>
              <a:solidFill>
                <a:srgbClr val="652825"/>
              </a:solidFill>
              <a:effectLst/>
              <a:uLnTx/>
              <a:uFillTx/>
              <a:latin typeface="Meiryo UI" panose="020B0604030504040204" pitchFamily="50" charset="-128"/>
              <a:ea typeface="Meiryo UI" panose="020B0604030504040204" pitchFamily="50" charset="-128"/>
              <a:cs typeface="+mn-cs"/>
            </a:endParaRPr>
          </a:p>
        </p:txBody>
      </p:sp>
      <p:sp>
        <p:nvSpPr>
          <p:cNvPr id="5" name="日付プレースホルダー 4"/>
          <p:cNvSpPr>
            <a:spLocks noGrp="1"/>
          </p:cNvSpPr>
          <p:nvPr>
            <p:ph type="dt" sz="half" idx="10"/>
          </p:nvPr>
        </p:nvSpPr>
        <p:spPr>
          <a:xfrm>
            <a:off x="6401276" y="6420898"/>
            <a:ext cx="930201" cy="236030"/>
          </a:xfrm>
        </p:spPr>
        <p:txBody>
          <a:bodyPr rtlCol="0"/>
          <a:lstStyle>
            <a:lvl1pPr>
              <a:defRPr>
                <a:latin typeface="Meiryo UI" panose="020B0604030504040204" pitchFamily="50" charset="-128"/>
                <a:ea typeface="Meiryo UI" panose="020B0604030504040204" pitchFamily="50" charset="-128"/>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053C63BD-4573-488D-B640-D40BCAA7AFD7}" type="datetime1">
              <a:rPr kumimoji="0" lang="en-US" altLang="ja-JP" sz="1100" b="0" i="0" u="none" strike="noStrike" kern="1200" cap="none" spc="0" normalizeH="0" baseline="0" noProof="0" smtClean="0">
                <a:ln>
                  <a:noFill/>
                </a:ln>
                <a:solidFill>
                  <a:srgbClr val="652825"/>
                </a:solidFill>
                <a:effectLst/>
                <a:uLnTx/>
                <a:uFillTx/>
                <a:latin typeface="Meiryo UI" panose="020B0604030504040204" pitchFamily="50" charset="-128"/>
                <a:ea typeface="Meiryo UI" panose="020B0604030504040204" pitchFamily="50" charset="-128"/>
                <a:cs typeface="+mn-cs"/>
              </a:rPr>
              <a:t>1/24/2020</a:t>
            </a:fld>
            <a:endParaRPr kumimoji="0" lang="ja-JP" altLang="en-US" sz="1100" b="0" i="0" u="none" strike="noStrike" kern="1200" cap="none" spc="0" normalizeH="0" baseline="0" noProof="0" dirty="0">
              <a:ln>
                <a:noFill/>
              </a:ln>
              <a:solidFill>
                <a:srgbClr val="652825"/>
              </a:solidFill>
              <a:effectLst/>
              <a:uLnTx/>
              <a:uFillTx/>
              <a:latin typeface="Meiryo UI" panose="020B0604030504040204" pitchFamily="50" charset="-128"/>
              <a:ea typeface="Meiryo UI" panose="020B0604030504040204" pitchFamily="50" charset="-128"/>
              <a:cs typeface="+mn-cs"/>
            </a:endParaRPr>
          </a:p>
        </p:txBody>
      </p:sp>
      <p:sp>
        <p:nvSpPr>
          <p:cNvPr id="7" name="スライド番号プレースホルダー 6"/>
          <p:cNvSpPr>
            <a:spLocks noGrp="1"/>
          </p:cNvSpPr>
          <p:nvPr>
            <p:ph type="sldNum" sz="quarter" idx="12"/>
          </p:nvPr>
        </p:nvSpPr>
        <p:spPr/>
        <p:txBody>
          <a:bodyPr rtlCol="0"/>
          <a:lstStyle>
            <a:lvl1pPr>
              <a:defRPr>
                <a:latin typeface="Meiryo UI" panose="020B0604030504040204" pitchFamily="50" charset="-128"/>
                <a:ea typeface="Meiryo UI" panose="020B0604030504040204" pitchFamily="50" charset="-128"/>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693B167E-EA96-4147-81DE-549160052C22}" type="slidenum">
              <a:rPr kumimoji="0" lang="en-US" altLang="ja-JP" sz="1100" b="0" i="0" u="none" strike="noStrike" kern="1200" cap="none" spc="0" normalizeH="0" baseline="0" noProof="0" smtClean="0">
                <a:ln>
                  <a:noFill/>
                </a:ln>
                <a:solidFill>
                  <a:srgbClr val="652825"/>
                </a:solidFill>
                <a:effectLst/>
                <a:uLnTx/>
                <a:uFillTx/>
                <a:latin typeface="Meiryo UI" panose="020B0604030504040204" pitchFamily="50" charset="-128"/>
                <a:ea typeface="Meiryo UI" panose="020B060403050404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ja-JP" altLang="en-US" sz="1100" b="0" i="0" u="none" strike="noStrike" kern="1200" cap="none" spc="0" normalizeH="0" baseline="0" noProof="0" dirty="0">
              <a:ln>
                <a:noFill/>
              </a:ln>
              <a:solidFill>
                <a:srgbClr val="652825"/>
              </a:solidFill>
              <a:effectLst/>
              <a:uLnTx/>
              <a:uFillTx/>
              <a:latin typeface="Meiryo UI" panose="020B0604030504040204" pitchFamily="50" charset="-128"/>
              <a:ea typeface="Meiryo UI" panose="020B0604030504040204" pitchFamily="50" charset="-128"/>
              <a:cs typeface="+mn-cs"/>
            </a:endParaRPr>
          </a:p>
        </p:txBody>
      </p:sp>
    </p:spTree>
    <p:extLst>
      <p:ext uri="{BB962C8B-B14F-4D97-AF65-F5344CB8AC3E}">
        <p14:creationId xmlns:p14="http://schemas.microsoft.com/office/powerpoint/2010/main" val="18509734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rtlCol="0"/>
          <a:lstStyle/>
          <a:p>
            <a:pPr rtl="0"/>
            <a:r>
              <a:rPr lang="ja-JP" altLang="en-US" noProof="0"/>
              <a:t>マスター タイトルの書式設定</a:t>
            </a:r>
            <a:endParaRPr lang="ja-JP" altLang="en-US" noProof="0" dirty="0"/>
          </a:p>
        </p:txBody>
      </p:sp>
      <p:sp>
        <p:nvSpPr>
          <p:cNvPr id="3" name="縦書きテキスト プレースホルダー 2"/>
          <p:cNvSpPr>
            <a:spLocks noGrp="1"/>
          </p:cNvSpPr>
          <p:nvPr>
            <p:ph type="body" orient="vert" idx="1" hasCustomPrompt="1"/>
          </p:nvPr>
        </p:nvSpPr>
        <p:spPr/>
        <p:txBody>
          <a:bodyPr vert="eaVert" rtlCol="0"/>
          <a:lstStyle>
            <a:lvl2pPr rtl="0">
              <a:defRPr/>
            </a:lvl2pPr>
            <a:lvl3pPr rtl="0">
              <a:defRPr/>
            </a:lvl3pPr>
            <a:lvl4pPr rtl="0">
              <a:defRPr/>
            </a:lvl4pPr>
            <a:lvl5pPr rtl="0">
              <a:defRPr/>
            </a:lvl5pPr>
          </a:lstStyle>
          <a:p>
            <a:pPr lvl="0" rtl="0"/>
            <a:r>
              <a:rPr lang="ja-JP" altLang="en-US" noProof="0" dirty="0"/>
              <a:t>クリックしてマスター テキストのスタイルを編集</a:t>
            </a:r>
          </a:p>
          <a:p>
            <a:pPr lvl="1" rtl="0"/>
            <a:r>
              <a:rPr lang="ja-JP" altLang="en-US" noProof="0" dirty="0"/>
              <a:t>第 </a:t>
            </a:r>
            <a:r>
              <a:rPr kumimoji="1" lang="en-US" altLang="ja-JP" dirty="0"/>
              <a:t>2</a:t>
            </a:r>
            <a:r>
              <a:rPr lang="en-US" altLang="ja-JP" noProof="0" dirty="0"/>
              <a:t> </a:t>
            </a:r>
            <a:r>
              <a:rPr lang="ja-JP" altLang="en-US" noProof="0" dirty="0"/>
              <a:t>レベル</a:t>
            </a:r>
          </a:p>
          <a:p>
            <a:pPr lvl="2" rtl="0"/>
            <a:r>
              <a:rPr lang="ja-JP" altLang="en-US" noProof="0" dirty="0"/>
              <a:t>第 </a:t>
            </a:r>
            <a:r>
              <a:rPr kumimoji="1" lang="en-US" altLang="ja-JP" dirty="0"/>
              <a:t>3</a:t>
            </a:r>
            <a:r>
              <a:rPr lang="en-US" altLang="ja-JP" noProof="0" dirty="0"/>
              <a:t> </a:t>
            </a:r>
            <a:r>
              <a:rPr lang="ja-JP" altLang="en-US" noProof="0" dirty="0"/>
              <a:t>レベル</a:t>
            </a:r>
          </a:p>
          <a:p>
            <a:pPr lvl="3" rtl="0"/>
            <a:r>
              <a:rPr lang="ja-JP" altLang="en-US" noProof="0" dirty="0"/>
              <a:t>第 </a:t>
            </a:r>
            <a:r>
              <a:rPr kumimoji="1" lang="en-US" altLang="ja-JP" dirty="0"/>
              <a:t>4</a:t>
            </a:r>
            <a:r>
              <a:rPr lang="en-US" altLang="ja-JP" noProof="0" dirty="0"/>
              <a:t> </a:t>
            </a:r>
            <a:r>
              <a:rPr lang="ja-JP" altLang="en-US" noProof="0" dirty="0"/>
              <a:t>レベル</a:t>
            </a:r>
          </a:p>
          <a:p>
            <a:pPr lvl="4" rtl="0"/>
            <a:r>
              <a:rPr lang="ja-JP" altLang="en-US" noProof="0" dirty="0"/>
              <a:t>第 </a:t>
            </a:r>
            <a:r>
              <a:rPr kumimoji="1" lang="en-US" altLang="ja-JP" dirty="0"/>
              <a:t>5</a:t>
            </a:r>
            <a:r>
              <a:rPr lang="en-US" altLang="ja-JP" noProof="0" dirty="0"/>
              <a:t> </a:t>
            </a:r>
            <a:r>
              <a:rPr lang="ja-JP" altLang="en-US" noProof="0" dirty="0"/>
              <a:t>レベル</a:t>
            </a:r>
          </a:p>
        </p:txBody>
      </p:sp>
      <p:sp>
        <p:nvSpPr>
          <p:cNvPr id="5" name="フッター プレースホルダー 4"/>
          <p:cNvSpPr>
            <a:spLocks noGrp="1"/>
          </p:cNvSpPr>
          <p:nvPr>
            <p:ph type="ftr" sz="quarter" idx="11"/>
          </p:nvPr>
        </p:nvSpPr>
        <p:spPr/>
        <p:txBody>
          <a:bodyPr rtlCol="0"/>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1100" b="0" i="0" u="none" strike="noStrike" kern="1200" cap="none" spc="0" normalizeH="0" baseline="0" noProof="0" smtClean="0">
                <a:ln>
                  <a:noFill/>
                </a:ln>
                <a:solidFill>
                  <a:srgbClr val="652825"/>
                </a:solidFill>
                <a:effectLst/>
                <a:uLnTx/>
                <a:uFillTx/>
                <a:latin typeface="Meiryo UI" panose="020B0604030504040204" pitchFamily="50" charset="-128"/>
                <a:ea typeface="Meiryo UI" panose="020B0604030504040204" pitchFamily="50" charset="-128"/>
                <a:cs typeface="+mn-cs"/>
              </a:rPr>
              <a:t>
              </a:t>
            </a:r>
            <a:endParaRPr kumimoji="0" lang="ja-JP" altLang="en-US" sz="1100" b="0" i="0" u="none" strike="noStrike" kern="1200" cap="none" spc="0" normalizeH="0" baseline="0" noProof="0" dirty="0">
              <a:ln>
                <a:noFill/>
              </a:ln>
              <a:solidFill>
                <a:srgbClr val="652825"/>
              </a:solidFill>
              <a:effectLst/>
              <a:uLnTx/>
              <a:uFillTx/>
              <a:latin typeface="Meiryo UI" panose="020B0604030504040204" pitchFamily="50" charset="-128"/>
              <a:ea typeface="Meiryo UI" panose="020B0604030504040204" pitchFamily="50" charset="-128"/>
              <a:cs typeface="+mn-cs"/>
            </a:endParaRPr>
          </a:p>
        </p:txBody>
      </p:sp>
      <p:sp>
        <p:nvSpPr>
          <p:cNvPr id="4" name="日付プレースホルダー 3"/>
          <p:cNvSpPr>
            <a:spLocks noGrp="1"/>
          </p:cNvSpPr>
          <p:nvPr>
            <p:ph type="dt" sz="half" idx="10"/>
          </p:nvPr>
        </p:nvSpPr>
        <p:spPr>
          <a:xfrm>
            <a:off x="6401276" y="6420898"/>
            <a:ext cx="930201" cy="236030"/>
          </a:xfrm>
        </p:spPr>
        <p:txBody>
          <a:bodyPr rtlCol="0"/>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178D0F29-2198-4721-9680-DFA7CA72CCD1}" type="datetime1">
              <a:rPr kumimoji="0" lang="en-US" altLang="ja-JP" sz="1100" b="0" i="0" u="none" strike="noStrike" kern="1200" cap="none" spc="0" normalizeH="0" baseline="0" noProof="0" smtClean="0">
                <a:ln>
                  <a:noFill/>
                </a:ln>
                <a:solidFill>
                  <a:srgbClr val="652825"/>
                </a:solidFill>
                <a:effectLst/>
                <a:uLnTx/>
                <a:uFillTx/>
                <a:latin typeface="Meiryo UI" panose="020B0604030504040204" pitchFamily="50" charset="-128"/>
                <a:ea typeface="Meiryo UI" panose="020B0604030504040204" pitchFamily="50" charset="-128"/>
                <a:cs typeface="+mn-cs"/>
              </a:rPr>
              <a:t>1/24/2020</a:t>
            </a:fld>
            <a:endParaRPr kumimoji="0" lang="ja-JP" altLang="en-US" sz="1100" b="0" i="0" u="none" strike="noStrike" kern="1200" cap="none" spc="0" normalizeH="0" baseline="0" noProof="0" dirty="0">
              <a:ln>
                <a:noFill/>
              </a:ln>
              <a:solidFill>
                <a:srgbClr val="652825"/>
              </a:solidFill>
              <a:effectLst/>
              <a:uLnTx/>
              <a:uFillTx/>
              <a:latin typeface="Meiryo UI" panose="020B0604030504040204" pitchFamily="50" charset="-128"/>
              <a:ea typeface="Meiryo UI" panose="020B0604030504040204" pitchFamily="50" charset="-128"/>
              <a:cs typeface="+mn-cs"/>
            </a:endParaRPr>
          </a:p>
        </p:txBody>
      </p:sp>
      <p:sp>
        <p:nvSpPr>
          <p:cNvPr id="6" name="スライド番号プレースホルダー 5"/>
          <p:cNvSpPr>
            <a:spLocks noGrp="1"/>
          </p:cNvSpPr>
          <p:nvPr>
            <p:ph type="sldNum" sz="quarter" idx="12"/>
          </p:nvPr>
        </p:nvSpPr>
        <p:spPr/>
        <p:txBody>
          <a:bodyPr rtlCol="0"/>
          <a:lstStyle/>
          <a:p>
            <a:pPr marL="0" marR="0" lvl="0" indent="0" algn="r" defTabSz="914400" rtl="0" eaLnBrk="1" fontAlgn="auto" latinLnBrk="0" hangingPunct="1">
              <a:lnSpc>
                <a:spcPct val="100000"/>
              </a:lnSpc>
              <a:spcBef>
                <a:spcPts val="0"/>
              </a:spcBef>
              <a:spcAft>
                <a:spcPts val="0"/>
              </a:spcAft>
              <a:buClrTx/>
              <a:buSzTx/>
              <a:buFontTx/>
              <a:buNone/>
              <a:tabLst/>
              <a:defRPr/>
            </a:pPr>
            <a:fld id="{693B167E-EA96-4147-81DE-549160052C22}" type="slidenum">
              <a:rPr kumimoji="0" lang="en-US" altLang="ja-JP" sz="1100" b="0" i="0" u="none" strike="noStrike" kern="1200" cap="none" spc="0" normalizeH="0" baseline="0" noProof="0" smtClean="0">
                <a:ln>
                  <a:noFill/>
                </a:ln>
                <a:solidFill>
                  <a:srgbClr val="652825"/>
                </a:solidFill>
                <a:effectLst/>
                <a:uLnTx/>
                <a:uFillTx/>
                <a:latin typeface="Meiryo UI" panose="020B0604030504040204" pitchFamily="50" charset="-128"/>
                <a:ea typeface="Meiryo UI" panose="020B060403050404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ja-JP" altLang="en-US" sz="1100" b="0" i="0" u="none" strike="noStrike" kern="1200" cap="none" spc="0" normalizeH="0" baseline="0" noProof="0" dirty="0">
              <a:ln>
                <a:noFill/>
              </a:ln>
              <a:solidFill>
                <a:srgbClr val="652825"/>
              </a:solidFill>
              <a:effectLst/>
              <a:uLnTx/>
              <a:uFillTx/>
              <a:latin typeface="Meiryo UI" panose="020B0604030504040204" pitchFamily="50" charset="-128"/>
              <a:ea typeface="Meiryo UI" panose="020B0604030504040204" pitchFamily="50" charset="-128"/>
              <a:cs typeface="+mn-cs"/>
            </a:endParaRPr>
          </a:p>
        </p:txBody>
      </p:sp>
    </p:spTree>
    <p:extLst>
      <p:ext uri="{BB962C8B-B14F-4D97-AF65-F5344CB8AC3E}">
        <p14:creationId xmlns:p14="http://schemas.microsoft.com/office/powerpoint/2010/main" val="12674413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pic>
        <p:nvPicPr>
          <p:cNvPr id="7" name="画像 6"/>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bwMode="hidden">
          <a:xfrm>
            <a:off x="1" y="0"/>
            <a:ext cx="6987724" cy="6858000"/>
          </a:xfrm>
          <a:prstGeom prst="rect">
            <a:avLst/>
          </a:prstGeom>
        </p:spPr>
      </p:pic>
      <p:sp>
        <p:nvSpPr>
          <p:cNvPr id="8" name="長方形 7"/>
          <p:cNvSpPr/>
          <p:nvPr/>
        </p:nvSpPr>
        <p:spPr bwMode="hidden">
          <a:xfrm>
            <a:off x="1" y="1"/>
            <a:ext cx="6915759" cy="6858000"/>
          </a:xfrm>
          <a:prstGeom prst="rect">
            <a:avLst/>
          </a:prstGeom>
          <a:solidFill>
            <a:schemeClr val="accent1">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dirty="0">
              <a:ln>
                <a:noFill/>
              </a:ln>
              <a:solidFill>
                <a:prstClr val="white"/>
              </a:solidFill>
              <a:effectLst/>
              <a:uLnTx/>
              <a:uFillTx/>
              <a:latin typeface="Meiryo UI" panose="020B0604030504040204" pitchFamily="50" charset="-128"/>
              <a:ea typeface="Meiryo UI" panose="020B0604030504040204" pitchFamily="50" charset="-128"/>
              <a:cs typeface="+mn-cs"/>
            </a:endParaRPr>
          </a:p>
        </p:txBody>
      </p:sp>
      <p:sp>
        <p:nvSpPr>
          <p:cNvPr id="9" name="フリーフォーム 9"/>
          <p:cNvSpPr>
            <a:spLocks/>
          </p:cNvSpPr>
          <p:nvPr/>
        </p:nvSpPr>
        <p:spPr bwMode="hidden">
          <a:xfrm rot="5400000">
            <a:off x="3558725" y="3357038"/>
            <a:ext cx="6858000" cy="143930"/>
          </a:xfrm>
          <a:custGeom>
            <a:avLst/>
            <a:gdLst/>
            <a:ahLst/>
            <a:cxnLst/>
            <a:rect l="l" t="t" r="r" b="b"/>
            <a:pathLst>
              <a:path w="12186710" h="191857">
                <a:moveTo>
                  <a:pt x="1733297" y="74"/>
                </a:moveTo>
                <a:cubicBezTo>
                  <a:pt x="1757698" y="-386"/>
                  <a:pt x="1802930" y="1455"/>
                  <a:pt x="1802930" y="1455"/>
                </a:cubicBezTo>
                <a:cubicBezTo>
                  <a:pt x="1802930" y="1473"/>
                  <a:pt x="1802930" y="4738"/>
                  <a:pt x="1802930" y="8004"/>
                </a:cubicBezTo>
                <a:lnTo>
                  <a:pt x="1807163" y="1455"/>
                </a:lnTo>
                <a:cubicBezTo>
                  <a:pt x="1811395" y="1455"/>
                  <a:pt x="1815627" y="1455"/>
                  <a:pt x="1819859" y="1455"/>
                </a:cubicBezTo>
                <a:lnTo>
                  <a:pt x="1828324" y="1455"/>
                </a:lnTo>
                <a:cubicBezTo>
                  <a:pt x="1830440" y="3093"/>
                  <a:pt x="1830440" y="3093"/>
                  <a:pt x="1832556" y="4730"/>
                </a:cubicBezTo>
                <a:cubicBezTo>
                  <a:pt x="1836788" y="8004"/>
                  <a:pt x="1841021" y="4730"/>
                  <a:pt x="1845253" y="1455"/>
                </a:cubicBezTo>
                <a:lnTo>
                  <a:pt x="1849485" y="8004"/>
                </a:lnTo>
                <a:cubicBezTo>
                  <a:pt x="1857949" y="8004"/>
                  <a:pt x="1857949" y="4730"/>
                  <a:pt x="1870646" y="4730"/>
                </a:cubicBezTo>
                <a:cubicBezTo>
                  <a:pt x="1879111" y="8004"/>
                  <a:pt x="1887575" y="8004"/>
                  <a:pt x="1896040" y="8004"/>
                </a:cubicBezTo>
                <a:cubicBezTo>
                  <a:pt x="1896044" y="11278"/>
                  <a:pt x="1896177" y="11278"/>
                  <a:pt x="1900272" y="11278"/>
                </a:cubicBezTo>
                <a:cubicBezTo>
                  <a:pt x="1908736" y="8004"/>
                  <a:pt x="1921433" y="4730"/>
                  <a:pt x="1934130" y="4730"/>
                </a:cubicBezTo>
                <a:cubicBezTo>
                  <a:pt x="1938362" y="8004"/>
                  <a:pt x="1942594" y="8004"/>
                  <a:pt x="1946826" y="4730"/>
                </a:cubicBezTo>
                <a:cubicBezTo>
                  <a:pt x="1951059" y="8004"/>
                  <a:pt x="1951059" y="8004"/>
                  <a:pt x="1955291" y="8004"/>
                </a:cubicBezTo>
                <a:lnTo>
                  <a:pt x="1972220" y="11278"/>
                </a:lnTo>
                <a:cubicBezTo>
                  <a:pt x="1972220" y="11281"/>
                  <a:pt x="1972220" y="11388"/>
                  <a:pt x="1972220" y="14552"/>
                </a:cubicBezTo>
                <a:cubicBezTo>
                  <a:pt x="1976452" y="11278"/>
                  <a:pt x="1980684" y="11278"/>
                  <a:pt x="1984917" y="11278"/>
                </a:cubicBezTo>
                <a:cubicBezTo>
                  <a:pt x="1989149" y="11278"/>
                  <a:pt x="2018774" y="17826"/>
                  <a:pt x="2023006" y="14552"/>
                </a:cubicBezTo>
                <a:cubicBezTo>
                  <a:pt x="2031471" y="11278"/>
                  <a:pt x="2039935" y="11278"/>
                  <a:pt x="2048400" y="11278"/>
                </a:cubicBezTo>
                <a:cubicBezTo>
                  <a:pt x="2048400" y="8004"/>
                  <a:pt x="2048400" y="8004"/>
                  <a:pt x="2052632" y="4730"/>
                </a:cubicBezTo>
                <a:lnTo>
                  <a:pt x="2056864" y="8004"/>
                </a:lnTo>
                <a:cubicBezTo>
                  <a:pt x="2065329" y="8004"/>
                  <a:pt x="2073793" y="8004"/>
                  <a:pt x="2082258" y="8004"/>
                </a:cubicBezTo>
                <a:cubicBezTo>
                  <a:pt x="2086490" y="8004"/>
                  <a:pt x="2090722" y="8004"/>
                  <a:pt x="2090722" y="4730"/>
                </a:cubicBezTo>
                <a:lnTo>
                  <a:pt x="2094955" y="8004"/>
                </a:lnTo>
                <a:cubicBezTo>
                  <a:pt x="2111883" y="8004"/>
                  <a:pt x="2128812" y="8004"/>
                  <a:pt x="2141509" y="8004"/>
                </a:cubicBezTo>
                <a:cubicBezTo>
                  <a:pt x="2145741" y="11278"/>
                  <a:pt x="2145741" y="11278"/>
                  <a:pt x="2145741" y="14552"/>
                </a:cubicBezTo>
                <a:cubicBezTo>
                  <a:pt x="2149973" y="11278"/>
                  <a:pt x="2154206" y="11278"/>
                  <a:pt x="2158438" y="11278"/>
                </a:cubicBezTo>
                <a:cubicBezTo>
                  <a:pt x="2166902" y="11278"/>
                  <a:pt x="2171135" y="11278"/>
                  <a:pt x="2179599" y="11278"/>
                </a:cubicBezTo>
                <a:cubicBezTo>
                  <a:pt x="2179599" y="11281"/>
                  <a:pt x="2179599" y="11388"/>
                  <a:pt x="2179599" y="14552"/>
                </a:cubicBezTo>
                <a:cubicBezTo>
                  <a:pt x="2183831" y="11278"/>
                  <a:pt x="2183831" y="11278"/>
                  <a:pt x="2188064" y="8004"/>
                </a:cubicBezTo>
                <a:cubicBezTo>
                  <a:pt x="2188069" y="8004"/>
                  <a:pt x="2188211" y="8004"/>
                  <a:pt x="2192296" y="8004"/>
                </a:cubicBezTo>
                <a:cubicBezTo>
                  <a:pt x="2196528" y="8004"/>
                  <a:pt x="2196528" y="4730"/>
                  <a:pt x="2209225" y="4730"/>
                </a:cubicBezTo>
                <a:cubicBezTo>
                  <a:pt x="2209225" y="8004"/>
                  <a:pt x="2213457" y="11278"/>
                  <a:pt x="2217689" y="14552"/>
                </a:cubicBezTo>
                <a:cubicBezTo>
                  <a:pt x="2226154" y="11278"/>
                  <a:pt x="2226154" y="8004"/>
                  <a:pt x="2230386" y="4730"/>
                </a:cubicBezTo>
                <a:cubicBezTo>
                  <a:pt x="2234618" y="4730"/>
                  <a:pt x="2238850" y="11278"/>
                  <a:pt x="2251547" y="8004"/>
                </a:cubicBezTo>
                <a:cubicBezTo>
                  <a:pt x="2251547" y="7999"/>
                  <a:pt x="2251547" y="7876"/>
                  <a:pt x="2251547" y="4730"/>
                </a:cubicBezTo>
                <a:cubicBezTo>
                  <a:pt x="2260011" y="8004"/>
                  <a:pt x="2264244" y="4730"/>
                  <a:pt x="2272708" y="4730"/>
                </a:cubicBezTo>
                <a:cubicBezTo>
                  <a:pt x="2272708" y="8004"/>
                  <a:pt x="2276940" y="8004"/>
                  <a:pt x="2276940" y="11278"/>
                </a:cubicBezTo>
                <a:cubicBezTo>
                  <a:pt x="2281173" y="8004"/>
                  <a:pt x="2281173" y="4730"/>
                  <a:pt x="2281173" y="1455"/>
                </a:cubicBezTo>
                <a:cubicBezTo>
                  <a:pt x="2285405" y="4730"/>
                  <a:pt x="2289637" y="4730"/>
                  <a:pt x="2293869" y="4730"/>
                </a:cubicBezTo>
                <a:lnTo>
                  <a:pt x="2302334" y="1455"/>
                </a:lnTo>
                <a:cubicBezTo>
                  <a:pt x="2319263" y="4730"/>
                  <a:pt x="2323495" y="4730"/>
                  <a:pt x="2331959" y="1455"/>
                </a:cubicBezTo>
                <a:lnTo>
                  <a:pt x="2344656" y="4730"/>
                </a:lnTo>
                <a:cubicBezTo>
                  <a:pt x="2348888" y="4730"/>
                  <a:pt x="2357353" y="4730"/>
                  <a:pt x="2365817" y="1455"/>
                </a:cubicBezTo>
                <a:cubicBezTo>
                  <a:pt x="2370049" y="8004"/>
                  <a:pt x="2374282" y="8004"/>
                  <a:pt x="2382746" y="8004"/>
                </a:cubicBezTo>
                <a:cubicBezTo>
                  <a:pt x="2386978" y="11278"/>
                  <a:pt x="2386978" y="8004"/>
                  <a:pt x="2399675" y="8004"/>
                </a:cubicBezTo>
                <a:cubicBezTo>
                  <a:pt x="2416604" y="11278"/>
                  <a:pt x="2437765" y="8004"/>
                  <a:pt x="2454694" y="8004"/>
                </a:cubicBezTo>
                <a:cubicBezTo>
                  <a:pt x="2454694" y="7999"/>
                  <a:pt x="2454694" y="7876"/>
                  <a:pt x="2454694" y="4730"/>
                </a:cubicBezTo>
                <a:cubicBezTo>
                  <a:pt x="2458926" y="4730"/>
                  <a:pt x="2463159" y="4730"/>
                  <a:pt x="2467391" y="1455"/>
                </a:cubicBezTo>
                <a:cubicBezTo>
                  <a:pt x="2471623" y="4730"/>
                  <a:pt x="2471623" y="8004"/>
                  <a:pt x="2471623" y="11278"/>
                </a:cubicBezTo>
                <a:cubicBezTo>
                  <a:pt x="2480087" y="8004"/>
                  <a:pt x="2484320" y="8004"/>
                  <a:pt x="2492784" y="11278"/>
                </a:cubicBezTo>
                <a:cubicBezTo>
                  <a:pt x="2492784" y="11281"/>
                  <a:pt x="2492784" y="11388"/>
                  <a:pt x="2492784" y="14552"/>
                </a:cubicBezTo>
                <a:cubicBezTo>
                  <a:pt x="2501249" y="11278"/>
                  <a:pt x="2505481" y="11278"/>
                  <a:pt x="2509713" y="11278"/>
                </a:cubicBezTo>
                <a:cubicBezTo>
                  <a:pt x="2530874" y="11278"/>
                  <a:pt x="2556268" y="11278"/>
                  <a:pt x="2577429" y="11278"/>
                </a:cubicBezTo>
                <a:cubicBezTo>
                  <a:pt x="2577429" y="11281"/>
                  <a:pt x="2577429" y="11388"/>
                  <a:pt x="2577429" y="14552"/>
                </a:cubicBezTo>
                <a:lnTo>
                  <a:pt x="2584835" y="12915"/>
                </a:lnTo>
                <a:cubicBezTo>
                  <a:pt x="2598590" y="11278"/>
                  <a:pt x="2615519" y="11278"/>
                  <a:pt x="2628216" y="14552"/>
                </a:cubicBezTo>
                <a:cubicBezTo>
                  <a:pt x="2632448" y="11278"/>
                  <a:pt x="2632448" y="11278"/>
                  <a:pt x="2632448" y="8004"/>
                </a:cubicBezTo>
                <a:cubicBezTo>
                  <a:pt x="2636680" y="8004"/>
                  <a:pt x="2640912" y="11278"/>
                  <a:pt x="2645144" y="11278"/>
                </a:cubicBezTo>
                <a:cubicBezTo>
                  <a:pt x="2657841" y="8004"/>
                  <a:pt x="2670538" y="8004"/>
                  <a:pt x="2683235" y="8004"/>
                </a:cubicBezTo>
                <a:cubicBezTo>
                  <a:pt x="2691699" y="11278"/>
                  <a:pt x="2700163" y="8004"/>
                  <a:pt x="2708628" y="8004"/>
                </a:cubicBezTo>
                <a:cubicBezTo>
                  <a:pt x="2712860" y="11278"/>
                  <a:pt x="2717092" y="11278"/>
                  <a:pt x="2721325" y="11278"/>
                </a:cubicBezTo>
                <a:cubicBezTo>
                  <a:pt x="2721325" y="11281"/>
                  <a:pt x="2721325" y="11388"/>
                  <a:pt x="2721325" y="14552"/>
                </a:cubicBezTo>
                <a:lnTo>
                  <a:pt x="2738254" y="14552"/>
                </a:lnTo>
                <a:cubicBezTo>
                  <a:pt x="2750950" y="14552"/>
                  <a:pt x="2763647" y="11278"/>
                  <a:pt x="2776344" y="11278"/>
                </a:cubicBezTo>
                <a:cubicBezTo>
                  <a:pt x="2776367" y="11287"/>
                  <a:pt x="2784808" y="14552"/>
                  <a:pt x="2784808" y="14552"/>
                </a:cubicBezTo>
                <a:cubicBezTo>
                  <a:pt x="2801737" y="11278"/>
                  <a:pt x="2827130" y="11278"/>
                  <a:pt x="2839827" y="8004"/>
                </a:cubicBezTo>
                <a:cubicBezTo>
                  <a:pt x="2839827" y="4730"/>
                  <a:pt x="2839827" y="1455"/>
                  <a:pt x="2844059" y="1455"/>
                </a:cubicBezTo>
                <a:cubicBezTo>
                  <a:pt x="2844066" y="1455"/>
                  <a:pt x="2844231" y="1455"/>
                  <a:pt x="2848292" y="1455"/>
                </a:cubicBezTo>
                <a:cubicBezTo>
                  <a:pt x="2852524" y="4730"/>
                  <a:pt x="2860988" y="4730"/>
                  <a:pt x="2869453" y="1455"/>
                </a:cubicBezTo>
                <a:lnTo>
                  <a:pt x="2869453" y="8004"/>
                </a:lnTo>
                <a:cubicBezTo>
                  <a:pt x="2877917" y="8004"/>
                  <a:pt x="2886382" y="8004"/>
                  <a:pt x="2894846" y="4730"/>
                </a:cubicBezTo>
                <a:cubicBezTo>
                  <a:pt x="2894868" y="4747"/>
                  <a:pt x="2899100" y="8004"/>
                  <a:pt x="2907543" y="8004"/>
                </a:cubicBezTo>
                <a:cubicBezTo>
                  <a:pt x="2907543" y="7979"/>
                  <a:pt x="2907576" y="4730"/>
                  <a:pt x="2916007" y="4730"/>
                </a:cubicBezTo>
                <a:lnTo>
                  <a:pt x="2937168" y="8004"/>
                </a:lnTo>
                <a:cubicBezTo>
                  <a:pt x="2941401" y="11278"/>
                  <a:pt x="2941401" y="11278"/>
                  <a:pt x="2941401" y="14552"/>
                </a:cubicBezTo>
                <a:cubicBezTo>
                  <a:pt x="2945633" y="11278"/>
                  <a:pt x="2949865" y="11278"/>
                  <a:pt x="2954097" y="11278"/>
                </a:cubicBezTo>
                <a:cubicBezTo>
                  <a:pt x="2958330" y="8004"/>
                  <a:pt x="2958330" y="4730"/>
                  <a:pt x="2958330" y="1455"/>
                </a:cubicBezTo>
                <a:cubicBezTo>
                  <a:pt x="2975258" y="4730"/>
                  <a:pt x="2987955" y="4730"/>
                  <a:pt x="3000652" y="8004"/>
                </a:cubicBezTo>
                <a:cubicBezTo>
                  <a:pt x="3000660" y="8004"/>
                  <a:pt x="3004888" y="8001"/>
                  <a:pt x="3009116" y="4730"/>
                </a:cubicBezTo>
                <a:cubicBezTo>
                  <a:pt x="3013349" y="8004"/>
                  <a:pt x="3017581" y="8004"/>
                  <a:pt x="3021813" y="8004"/>
                </a:cubicBezTo>
                <a:cubicBezTo>
                  <a:pt x="3030277" y="11278"/>
                  <a:pt x="3042974" y="11278"/>
                  <a:pt x="3051439" y="11278"/>
                </a:cubicBezTo>
                <a:cubicBezTo>
                  <a:pt x="3051439" y="11281"/>
                  <a:pt x="3051439" y="11388"/>
                  <a:pt x="3051439" y="14552"/>
                </a:cubicBezTo>
                <a:cubicBezTo>
                  <a:pt x="3059903" y="8004"/>
                  <a:pt x="3059903" y="8004"/>
                  <a:pt x="3059903" y="1455"/>
                </a:cubicBezTo>
                <a:cubicBezTo>
                  <a:pt x="3059903" y="1455"/>
                  <a:pt x="3076832" y="4730"/>
                  <a:pt x="3068368" y="4730"/>
                </a:cubicBezTo>
                <a:cubicBezTo>
                  <a:pt x="3064135" y="8004"/>
                  <a:pt x="3064135" y="11278"/>
                  <a:pt x="3064135" y="14552"/>
                </a:cubicBezTo>
                <a:cubicBezTo>
                  <a:pt x="3068368" y="11278"/>
                  <a:pt x="3072600" y="11278"/>
                  <a:pt x="3076832" y="11278"/>
                </a:cubicBezTo>
                <a:cubicBezTo>
                  <a:pt x="3076832" y="11281"/>
                  <a:pt x="3076832" y="11388"/>
                  <a:pt x="3076832" y="14552"/>
                </a:cubicBezTo>
                <a:lnTo>
                  <a:pt x="3089529" y="11278"/>
                </a:lnTo>
                <a:lnTo>
                  <a:pt x="3110690" y="11278"/>
                </a:lnTo>
                <a:cubicBezTo>
                  <a:pt x="3119154" y="8004"/>
                  <a:pt x="3119154" y="11278"/>
                  <a:pt x="3127619" y="11278"/>
                </a:cubicBezTo>
                <a:cubicBezTo>
                  <a:pt x="3136083" y="8004"/>
                  <a:pt x="3136083" y="14552"/>
                  <a:pt x="3144548" y="14552"/>
                </a:cubicBezTo>
                <a:cubicBezTo>
                  <a:pt x="3144566" y="11278"/>
                  <a:pt x="3148789" y="11278"/>
                  <a:pt x="3153012" y="11278"/>
                </a:cubicBezTo>
                <a:cubicBezTo>
                  <a:pt x="3161477" y="8004"/>
                  <a:pt x="3161477" y="11278"/>
                  <a:pt x="3169941" y="11278"/>
                </a:cubicBezTo>
                <a:cubicBezTo>
                  <a:pt x="3169967" y="11258"/>
                  <a:pt x="3174199" y="8004"/>
                  <a:pt x="3182638" y="8004"/>
                </a:cubicBezTo>
                <a:cubicBezTo>
                  <a:pt x="3182642" y="11278"/>
                  <a:pt x="3182773" y="11278"/>
                  <a:pt x="3186870" y="11278"/>
                </a:cubicBezTo>
                <a:cubicBezTo>
                  <a:pt x="3186870" y="8004"/>
                  <a:pt x="3191102" y="8004"/>
                  <a:pt x="3191102" y="4730"/>
                </a:cubicBezTo>
                <a:cubicBezTo>
                  <a:pt x="3199567" y="8004"/>
                  <a:pt x="3212263" y="8004"/>
                  <a:pt x="3220728" y="8004"/>
                </a:cubicBezTo>
                <a:cubicBezTo>
                  <a:pt x="3233425" y="11278"/>
                  <a:pt x="3250354" y="11278"/>
                  <a:pt x="3263050" y="11278"/>
                </a:cubicBezTo>
                <a:cubicBezTo>
                  <a:pt x="3263050" y="11281"/>
                  <a:pt x="3263050" y="11388"/>
                  <a:pt x="3263050" y="14552"/>
                </a:cubicBezTo>
                <a:lnTo>
                  <a:pt x="3274689" y="12915"/>
                </a:lnTo>
                <a:lnTo>
                  <a:pt x="3284211" y="14552"/>
                </a:lnTo>
                <a:cubicBezTo>
                  <a:pt x="3292676" y="14552"/>
                  <a:pt x="3296908" y="14552"/>
                  <a:pt x="3305373" y="14552"/>
                </a:cubicBezTo>
                <a:cubicBezTo>
                  <a:pt x="3309605" y="14552"/>
                  <a:pt x="3309605" y="17826"/>
                  <a:pt x="3322301" y="14552"/>
                </a:cubicBezTo>
                <a:cubicBezTo>
                  <a:pt x="3330766" y="11278"/>
                  <a:pt x="3334998" y="17826"/>
                  <a:pt x="3339230" y="14552"/>
                </a:cubicBezTo>
                <a:cubicBezTo>
                  <a:pt x="3339261" y="14529"/>
                  <a:pt x="3347703" y="8004"/>
                  <a:pt x="3351927" y="8004"/>
                </a:cubicBezTo>
                <a:cubicBezTo>
                  <a:pt x="3351927" y="8022"/>
                  <a:pt x="3351939" y="14552"/>
                  <a:pt x="3360392" y="14552"/>
                </a:cubicBezTo>
                <a:cubicBezTo>
                  <a:pt x="3364624" y="11278"/>
                  <a:pt x="3364624" y="11278"/>
                  <a:pt x="3368856" y="8004"/>
                </a:cubicBezTo>
                <a:cubicBezTo>
                  <a:pt x="3368856" y="7999"/>
                  <a:pt x="3368856" y="7876"/>
                  <a:pt x="3368856" y="4730"/>
                </a:cubicBezTo>
                <a:cubicBezTo>
                  <a:pt x="3373088" y="8004"/>
                  <a:pt x="3377320" y="8004"/>
                  <a:pt x="3381553" y="8004"/>
                </a:cubicBezTo>
                <a:cubicBezTo>
                  <a:pt x="3385785" y="8004"/>
                  <a:pt x="3385785" y="8004"/>
                  <a:pt x="3390017" y="4730"/>
                </a:cubicBezTo>
                <a:cubicBezTo>
                  <a:pt x="3390017" y="8004"/>
                  <a:pt x="3394249" y="8004"/>
                  <a:pt x="3394249" y="11278"/>
                </a:cubicBezTo>
                <a:cubicBezTo>
                  <a:pt x="3398482" y="11278"/>
                  <a:pt x="3402714" y="11278"/>
                  <a:pt x="3406946" y="11278"/>
                </a:cubicBezTo>
                <a:cubicBezTo>
                  <a:pt x="3411178" y="8004"/>
                  <a:pt x="3415411" y="11278"/>
                  <a:pt x="3419643" y="11278"/>
                </a:cubicBezTo>
                <a:cubicBezTo>
                  <a:pt x="3419643" y="8004"/>
                  <a:pt x="3419643" y="4730"/>
                  <a:pt x="3415411" y="1455"/>
                </a:cubicBezTo>
                <a:cubicBezTo>
                  <a:pt x="3419643" y="1455"/>
                  <a:pt x="3423875" y="1455"/>
                  <a:pt x="3428107" y="1455"/>
                </a:cubicBezTo>
                <a:lnTo>
                  <a:pt x="3436572" y="4730"/>
                </a:lnTo>
                <a:cubicBezTo>
                  <a:pt x="3436572" y="8004"/>
                  <a:pt x="3436572" y="8004"/>
                  <a:pt x="3436572" y="11278"/>
                </a:cubicBezTo>
                <a:cubicBezTo>
                  <a:pt x="3445036" y="11278"/>
                  <a:pt x="3453501" y="8004"/>
                  <a:pt x="3461965" y="8004"/>
                </a:cubicBezTo>
                <a:lnTo>
                  <a:pt x="3461965" y="14552"/>
                </a:lnTo>
                <a:cubicBezTo>
                  <a:pt x="3470430" y="14552"/>
                  <a:pt x="3487358" y="8004"/>
                  <a:pt x="3508520" y="11278"/>
                </a:cubicBezTo>
                <a:cubicBezTo>
                  <a:pt x="3508520" y="11281"/>
                  <a:pt x="3508520" y="11388"/>
                  <a:pt x="3508520" y="14552"/>
                </a:cubicBezTo>
                <a:cubicBezTo>
                  <a:pt x="3516984" y="14552"/>
                  <a:pt x="3525449" y="14552"/>
                  <a:pt x="3533913" y="14552"/>
                </a:cubicBezTo>
                <a:cubicBezTo>
                  <a:pt x="3538145" y="14552"/>
                  <a:pt x="3538145" y="14552"/>
                  <a:pt x="3542377" y="14552"/>
                </a:cubicBezTo>
                <a:cubicBezTo>
                  <a:pt x="3550842" y="11278"/>
                  <a:pt x="3559306" y="11278"/>
                  <a:pt x="3567771" y="11278"/>
                </a:cubicBezTo>
                <a:cubicBezTo>
                  <a:pt x="3588932" y="11278"/>
                  <a:pt x="3605861" y="11278"/>
                  <a:pt x="3627022" y="14552"/>
                </a:cubicBezTo>
                <a:cubicBezTo>
                  <a:pt x="3635487" y="8004"/>
                  <a:pt x="3639719" y="14552"/>
                  <a:pt x="3639719" y="14552"/>
                </a:cubicBezTo>
                <a:cubicBezTo>
                  <a:pt x="3643951" y="11278"/>
                  <a:pt x="3648183" y="11278"/>
                  <a:pt x="3656648" y="11278"/>
                </a:cubicBezTo>
                <a:cubicBezTo>
                  <a:pt x="3656648" y="11281"/>
                  <a:pt x="3656648" y="11388"/>
                  <a:pt x="3656648" y="14552"/>
                </a:cubicBezTo>
                <a:cubicBezTo>
                  <a:pt x="3656653" y="14552"/>
                  <a:pt x="3656807" y="14552"/>
                  <a:pt x="3660880" y="14552"/>
                </a:cubicBezTo>
                <a:cubicBezTo>
                  <a:pt x="3660893" y="14532"/>
                  <a:pt x="3665125" y="8009"/>
                  <a:pt x="3673577" y="11278"/>
                </a:cubicBezTo>
                <a:cubicBezTo>
                  <a:pt x="3677809" y="11278"/>
                  <a:pt x="3673577" y="17826"/>
                  <a:pt x="3682041" y="14552"/>
                </a:cubicBezTo>
                <a:lnTo>
                  <a:pt x="3686273" y="11278"/>
                </a:lnTo>
                <a:cubicBezTo>
                  <a:pt x="3690506" y="11278"/>
                  <a:pt x="3694738" y="11278"/>
                  <a:pt x="3698970" y="11278"/>
                </a:cubicBezTo>
                <a:cubicBezTo>
                  <a:pt x="3703202" y="8022"/>
                  <a:pt x="3703226" y="11278"/>
                  <a:pt x="3711667" y="11278"/>
                </a:cubicBezTo>
                <a:cubicBezTo>
                  <a:pt x="3728596" y="8004"/>
                  <a:pt x="3741292" y="8004"/>
                  <a:pt x="3753989" y="8004"/>
                </a:cubicBezTo>
                <a:cubicBezTo>
                  <a:pt x="3762453" y="11278"/>
                  <a:pt x="3770918" y="8004"/>
                  <a:pt x="3783615" y="8004"/>
                </a:cubicBezTo>
                <a:cubicBezTo>
                  <a:pt x="3787847" y="11278"/>
                  <a:pt x="3792079" y="11278"/>
                  <a:pt x="3796311" y="11278"/>
                </a:cubicBezTo>
                <a:cubicBezTo>
                  <a:pt x="3796311" y="11281"/>
                  <a:pt x="3796311" y="11388"/>
                  <a:pt x="3796311" y="14552"/>
                </a:cubicBezTo>
                <a:cubicBezTo>
                  <a:pt x="3800544" y="14552"/>
                  <a:pt x="3804776" y="14552"/>
                  <a:pt x="3809008" y="14552"/>
                </a:cubicBezTo>
                <a:lnTo>
                  <a:pt x="3813240" y="14552"/>
                </a:lnTo>
                <a:cubicBezTo>
                  <a:pt x="3813246" y="14552"/>
                  <a:pt x="3813396" y="14552"/>
                  <a:pt x="3817472" y="14552"/>
                </a:cubicBezTo>
                <a:cubicBezTo>
                  <a:pt x="3817476" y="11278"/>
                  <a:pt x="3817603" y="11278"/>
                  <a:pt x="3821705" y="11278"/>
                </a:cubicBezTo>
                <a:cubicBezTo>
                  <a:pt x="3821705" y="11290"/>
                  <a:pt x="3821712" y="14552"/>
                  <a:pt x="3825937" y="14552"/>
                </a:cubicBezTo>
                <a:cubicBezTo>
                  <a:pt x="3834401" y="14552"/>
                  <a:pt x="3842866" y="14552"/>
                  <a:pt x="3851330" y="14552"/>
                </a:cubicBezTo>
                <a:cubicBezTo>
                  <a:pt x="3859795" y="11278"/>
                  <a:pt x="3868259" y="14552"/>
                  <a:pt x="3876724" y="14552"/>
                </a:cubicBezTo>
                <a:cubicBezTo>
                  <a:pt x="3889420" y="11278"/>
                  <a:pt x="3902117" y="11278"/>
                  <a:pt x="3910582" y="11278"/>
                </a:cubicBezTo>
                <a:cubicBezTo>
                  <a:pt x="3910582" y="11281"/>
                  <a:pt x="3910582" y="11388"/>
                  <a:pt x="3910582" y="14552"/>
                </a:cubicBezTo>
                <a:lnTo>
                  <a:pt x="3919046" y="14552"/>
                </a:lnTo>
                <a:cubicBezTo>
                  <a:pt x="3923278" y="17826"/>
                  <a:pt x="3948672" y="11278"/>
                  <a:pt x="3961368" y="14552"/>
                </a:cubicBezTo>
                <a:cubicBezTo>
                  <a:pt x="3965601" y="14552"/>
                  <a:pt x="3974065" y="14552"/>
                  <a:pt x="3982529" y="14552"/>
                </a:cubicBezTo>
                <a:cubicBezTo>
                  <a:pt x="3982533" y="17826"/>
                  <a:pt x="3982661" y="17826"/>
                  <a:pt x="3986762" y="17826"/>
                </a:cubicBezTo>
                <a:cubicBezTo>
                  <a:pt x="3990994" y="14552"/>
                  <a:pt x="3990994" y="14552"/>
                  <a:pt x="3995226" y="11278"/>
                </a:cubicBezTo>
                <a:cubicBezTo>
                  <a:pt x="4003691" y="11278"/>
                  <a:pt x="4012155" y="11278"/>
                  <a:pt x="4020620" y="14552"/>
                </a:cubicBezTo>
                <a:cubicBezTo>
                  <a:pt x="4024852" y="11278"/>
                  <a:pt x="4024852" y="11278"/>
                  <a:pt x="4029084" y="11278"/>
                </a:cubicBezTo>
                <a:lnTo>
                  <a:pt x="4036490" y="9641"/>
                </a:lnTo>
                <a:cubicBezTo>
                  <a:pt x="4040723" y="8822"/>
                  <a:pt x="4039665" y="8004"/>
                  <a:pt x="4041781" y="8004"/>
                </a:cubicBezTo>
                <a:lnTo>
                  <a:pt x="4052890" y="9641"/>
                </a:lnTo>
                <a:cubicBezTo>
                  <a:pt x="4071406" y="14552"/>
                  <a:pt x="4088335" y="8004"/>
                  <a:pt x="4088335" y="8004"/>
                </a:cubicBezTo>
                <a:cubicBezTo>
                  <a:pt x="4096800" y="8004"/>
                  <a:pt x="4101032" y="8004"/>
                  <a:pt x="4109496" y="8004"/>
                </a:cubicBezTo>
                <a:cubicBezTo>
                  <a:pt x="4126425" y="11278"/>
                  <a:pt x="4147586" y="11278"/>
                  <a:pt x="4168748" y="11278"/>
                </a:cubicBezTo>
                <a:cubicBezTo>
                  <a:pt x="4168748" y="11284"/>
                  <a:pt x="4168748" y="11421"/>
                  <a:pt x="4168748" y="14552"/>
                </a:cubicBezTo>
                <a:cubicBezTo>
                  <a:pt x="4189909" y="11278"/>
                  <a:pt x="4215302" y="8004"/>
                  <a:pt x="4236463" y="4730"/>
                </a:cubicBezTo>
                <a:cubicBezTo>
                  <a:pt x="4236463" y="8004"/>
                  <a:pt x="4236463" y="8004"/>
                  <a:pt x="4236463" y="11278"/>
                </a:cubicBezTo>
                <a:lnTo>
                  <a:pt x="4244928" y="11278"/>
                </a:lnTo>
                <a:cubicBezTo>
                  <a:pt x="4244928" y="8004"/>
                  <a:pt x="4244928" y="8004"/>
                  <a:pt x="4244928" y="4730"/>
                </a:cubicBezTo>
                <a:cubicBezTo>
                  <a:pt x="4257625" y="4730"/>
                  <a:pt x="4266089" y="4730"/>
                  <a:pt x="4278786" y="4730"/>
                </a:cubicBezTo>
                <a:cubicBezTo>
                  <a:pt x="4278786" y="8004"/>
                  <a:pt x="4278786" y="8004"/>
                  <a:pt x="4283018" y="11278"/>
                </a:cubicBezTo>
                <a:cubicBezTo>
                  <a:pt x="4283030" y="11278"/>
                  <a:pt x="4287256" y="11278"/>
                  <a:pt x="4291482" y="11278"/>
                </a:cubicBezTo>
                <a:cubicBezTo>
                  <a:pt x="4291482" y="11284"/>
                  <a:pt x="4291482" y="11421"/>
                  <a:pt x="4291482" y="14552"/>
                </a:cubicBezTo>
                <a:cubicBezTo>
                  <a:pt x="4291487" y="14552"/>
                  <a:pt x="4291616" y="14552"/>
                  <a:pt x="4295715" y="14552"/>
                </a:cubicBezTo>
                <a:cubicBezTo>
                  <a:pt x="4304179" y="11278"/>
                  <a:pt x="4316876" y="11278"/>
                  <a:pt x="4325340" y="11278"/>
                </a:cubicBezTo>
                <a:cubicBezTo>
                  <a:pt x="4325352" y="11288"/>
                  <a:pt x="4329585" y="14552"/>
                  <a:pt x="4338037" y="14552"/>
                </a:cubicBezTo>
                <a:cubicBezTo>
                  <a:pt x="4338037" y="11278"/>
                  <a:pt x="4342269" y="11278"/>
                  <a:pt x="4342269" y="8004"/>
                </a:cubicBezTo>
                <a:cubicBezTo>
                  <a:pt x="4350734" y="8004"/>
                  <a:pt x="4363430" y="11278"/>
                  <a:pt x="4371895" y="11278"/>
                </a:cubicBezTo>
                <a:lnTo>
                  <a:pt x="4376127" y="14552"/>
                </a:lnTo>
                <a:cubicBezTo>
                  <a:pt x="4397288" y="14552"/>
                  <a:pt x="4409985" y="14552"/>
                  <a:pt x="4426914" y="14552"/>
                </a:cubicBezTo>
                <a:cubicBezTo>
                  <a:pt x="4426914" y="14529"/>
                  <a:pt x="4426929" y="11267"/>
                  <a:pt x="4431146" y="8004"/>
                </a:cubicBezTo>
                <a:cubicBezTo>
                  <a:pt x="4443843" y="8004"/>
                  <a:pt x="4456539" y="8004"/>
                  <a:pt x="4473468" y="8004"/>
                </a:cubicBezTo>
                <a:cubicBezTo>
                  <a:pt x="4473468" y="7996"/>
                  <a:pt x="4473468" y="7841"/>
                  <a:pt x="4473468" y="4730"/>
                </a:cubicBezTo>
                <a:cubicBezTo>
                  <a:pt x="4486165" y="8004"/>
                  <a:pt x="4490397" y="8004"/>
                  <a:pt x="4498862" y="8004"/>
                </a:cubicBezTo>
                <a:cubicBezTo>
                  <a:pt x="4503094" y="11278"/>
                  <a:pt x="4507326" y="11278"/>
                  <a:pt x="4511558" y="11278"/>
                </a:cubicBezTo>
                <a:cubicBezTo>
                  <a:pt x="4511558" y="11285"/>
                  <a:pt x="4511558" y="11432"/>
                  <a:pt x="4511558" y="14552"/>
                </a:cubicBezTo>
                <a:lnTo>
                  <a:pt x="4528487" y="14552"/>
                </a:lnTo>
                <a:lnTo>
                  <a:pt x="4535894" y="15780"/>
                </a:lnTo>
                <a:cubicBezTo>
                  <a:pt x="4549649" y="11278"/>
                  <a:pt x="4562345" y="14552"/>
                  <a:pt x="4562345" y="14552"/>
                </a:cubicBezTo>
                <a:cubicBezTo>
                  <a:pt x="4570810" y="11278"/>
                  <a:pt x="4583506" y="11278"/>
                  <a:pt x="4591971" y="11278"/>
                </a:cubicBezTo>
                <a:cubicBezTo>
                  <a:pt x="4600435" y="8004"/>
                  <a:pt x="4608900" y="8004"/>
                  <a:pt x="4621596" y="8004"/>
                </a:cubicBezTo>
                <a:cubicBezTo>
                  <a:pt x="4621600" y="11278"/>
                  <a:pt x="4621719" y="11278"/>
                  <a:pt x="4625829" y="11278"/>
                </a:cubicBezTo>
                <a:cubicBezTo>
                  <a:pt x="4625849" y="8004"/>
                  <a:pt x="4630071" y="8004"/>
                  <a:pt x="4634293" y="8004"/>
                </a:cubicBezTo>
                <a:cubicBezTo>
                  <a:pt x="4634293" y="7996"/>
                  <a:pt x="4634293" y="7841"/>
                  <a:pt x="4634293" y="4730"/>
                </a:cubicBezTo>
                <a:cubicBezTo>
                  <a:pt x="4651222" y="1455"/>
                  <a:pt x="4668151" y="8004"/>
                  <a:pt x="4680848" y="1455"/>
                </a:cubicBezTo>
                <a:cubicBezTo>
                  <a:pt x="4689312" y="4730"/>
                  <a:pt x="4689312" y="8004"/>
                  <a:pt x="4689312" y="11278"/>
                </a:cubicBezTo>
                <a:cubicBezTo>
                  <a:pt x="4693544" y="8004"/>
                  <a:pt x="4693544" y="4730"/>
                  <a:pt x="4693544" y="1455"/>
                </a:cubicBezTo>
                <a:cubicBezTo>
                  <a:pt x="4697777" y="1455"/>
                  <a:pt x="4702009" y="1455"/>
                  <a:pt x="4706241" y="1455"/>
                </a:cubicBezTo>
                <a:cubicBezTo>
                  <a:pt x="4710473" y="1455"/>
                  <a:pt x="4710473" y="4730"/>
                  <a:pt x="4710473" y="8004"/>
                </a:cubicBezTo>
                <a:cubicBezTo>
                  <a:pt x="4718938" y="8004"/>
                  <a:pt x="4752796" y="4730"/>
                  <a:pt x="4769725" y="8004"/>
                </a:cubicBezTo>
                <a:cubicBezTo>
                  <a:pt x="4778189" y="11278"/>
                  <a:pt x="4795118" y="17826"/>
                  <a:pt x="4812047" y="14552"/>
                </a:cubicBezTo>
                <a:cubicBezTo>
                  <a:pt x="4812081" y="14526"/>
                  <a:pt x="4820520" y="7997"/>
                  <a:pt x="4824744" y="4730"/>
                </a:cubicBezTo>
                <a:cubicBezTo>
                  <a:pt x="4828976" y="11278"/>
                  <a:pt x="4828976" y="11278"/>
                  <a:pt x="4828976" y="14552"/>
                </a:cubicBezTo>
                <a:lnTo>
                  <a:pt x="4837440" y="4730"/>
                </a:lnTo>
                <a:lnTo>
                  <a:pt x="4850137" y="8004"/>
                </a:lnTo>
                <a:cubicBezTo>
                  <a:pt x="4867066" y="8004"/>
                  <a:pt x="4883995" y="8004"/>
                  <a:pt x="4905156" y="8004"/>
                </a:cubicBezTo>
                <a:cubicBezTo>
                  <a:pt x="4909388" y="11278"/>
                  <a:pt x="4913620" y="11278"/>
                  <a:pt x="4922085" y="11278"/>
                </a:cubicBezTo>
                <a:cubicBezTo>
                  <a:pt x="4922085" y="11295"/>
                  <a:pt x="4922095" y="14552"/>
                  <a:pt x="4926317" y="14552"/>
                </a:cubicBezTo>
                <a:cubicBezTo>
                  <a:pt x="4934782" y="14552"/>
                  <a:pt x="4955943" y="11278"/>
                  <a:pt x="4968639" y="14552"/>
                </a:cubicBezTo>
                <a:lnTo>
                  <a:pt x="4985568" y="14552"/>
                </a:lnTo>
                <a:cubicBezTo>
                  <a:pt x="4989801" y="17826"/>
                  <a:pt x="4994033" y="17826"/>
                  <a:pt x="5002497" y="14552"/>
                </a:cubicBezTo>
                <a:cubicBezTo>
                  <a:pt x="5004613" y="12915"/>
                  <a:pt x="5004613" y="12915"/>
                  <a:pt x="5006729" y="11278"/>
                </a:cubicBezTo>
                <a:cubicBezTo>
                  <a:pt x="5010962" y="8004"/>
                  <a:pt x="5027891" y="11278"/>
                  <a:pt x="5036355" y="11278"/>
                </a:cubicBezTo>
                <a:cubicBezTo>
                  <a:pt x="5057516" y="4730"/>
                  <a:pt x="5082910" y="11278"/>
                  <a:pt x="5099839" y="11278"/>
                </a:cubicBezTo>
                <a:cubicBezTo>
                  <a:pt x="5099839" y="8004"/>
                  <a:pt x="5099839" y="4730"/>
                  <a:pt x="5099839" y="1455"/>
                </a:cubicBezTo>
                <a:cubicBezTo>
                  <a:pt x="5099844" y="1455"/>
                  <a:pt x="5099984" y="1455"/>
                  <a:pt x="5104071" y="1455"/>
                </a:cubicBezTo>
                <a:cubicBezTo>
                  <a:pt x="5104071" y="4730"/>
                  <a:pt x="5108303" y="4730"/>
                  <a:pt x="5108303" y="11278"/>
                </a:cubicBezTo>
                <a:cubicBezTo>
                  <a:pt x="5116767" y="11278"/>
                  <a:pt x="5116767" y="11278"/>
                  <a:pt x="5125232" y="8004"/>
                </a:cubicBezTo>
                <a:cubicBezTo>
                  <a:pt x="5125232" y="7996"/>
                  <a:pt x="5125232" y="7841"/>
                  <a:pt x="5125232" y="4730"/>
                </a:cubicBezTo>
                <a:cubicBezTo>
                  <a:pt x="5129464" y="4730"/>
                  <a:pt x="5133696" y="11278"/>
                  <a:pt x="5133696" y="11278"/>
                </a:cubicBezTo>
                <a:cubicBezTo>
                  <a:pt x="5142161" y="11278"/>
                  <a:pt x="5146393" y="8004"/>
                  <a:pt x="5154858" y="8004"/>
                </a:cubicBezTo>
                <a:cubicBezTo>
                  <a:pt x="5154881" y="8022"/>
                  <a:pt x="5159113" y="11278"/>
                  <a:pt x="5167554" y="11278"/>
                </a:cubicBezTo>
                <a:cubicBezTo>
                  <a:pt x="5171786" y="8004"/>
                  <a:pt x="5171786" y="8004"/>
                  <a:pt x="5171786" y="4730"/>
                </a:cubicBezTo>
                <a:cubicBezTo>
                  <a:pt x="5180251" y="4730"/>
                  <a:pt x="5180251" y="8004"/>
                  <a:pt x="5188715" y="8004"/>
                </a:cubicBezTo>
                <a:cubicBezTo>
                  <a:pt x="5188715" y="7996"/>
                  <a:pt x="5188715" y="7841"/>
                  <a:pt x="5188715" y="4730"/>
                </a:cubicBezTo>
                <a:cubicBezTo>
                  <a:pt x="5197180" y="4730"/>
                  <a:pt x="5197180" y="11278"/>
                  <a:pt x="5205644" y="11278"/>
                </a:cubicBezTo>
                <a:cubicBezTo>
                  <a:pt x="5209877" y="8004"/>
                  <a:pt x="5209877" y="8004"/>
                  <a:pt x="5209877" y="4730"/>
                </a:cubicBezTo>
                <a:cubicBezTo>
                  <a:pt x="5218341" y="8004"/>
                  <a:pt x="5222573" y="8004"/>
                  <a:pt x="5231038" y="8004"/>
                </a:cubicBezTo>
                <a:cubicBezTo>
                  <a:pt x="5231038" y="7996"/>
                  <a:pt x="5231038" y="7841"/>
                  <a:pt x="5231038" y="4730"/>
                </a:cubicBezTo>
                <a:cubicBezTo>
                  <a:pt x="5235270" y="4730"/>
                  <a:pt x="5239502" y="4730"/>
                  <a:pt x="5243734" y="4730"/>
                </a:cubicBezTo>
                <a:cubicBezTo>
                  <a:pt x="5243738" y="8004"/>
                  <a:pt x="5243855" y="8004"/>
                  <a:pt x="5247967" y="8004"/>
                </a:cubicBezTo>
                <a:cubicBezTo>
                  <a:pt x="5247967" y="7996"/>
                  <a:pt x="5247967" y="7841"/>
                  <a:pt x="5247967" y="4730"/>
                </a:cubicBezTo>
                <a:cubicBezTo>
                  <a:pt x="5252199" y="4730"/>
                  <a:pt x="5256431" y="4730"/>
                  <a:pt x="5264896" y="4730"/>
                </a:cubicBezTo>
                <a:cubicBezTo>
                  <a:pt x="5264896" y="8004"/>
                  <a:pt x="5264896" y="8004"/>
                  <a:pt x="5264896" y="11278"/>
                </a:cubicBezTo>
                <a:cubicBezTo>
                  <a:pt x="5269128" y="11278"/>
                  <a:pt x="5277592" y="11278"/>
                  <a:pt x="5281824" y="14552"/>
                </a:cubicBezTo>
                <a:cubicBezTo>
                  <a:pt x="5281824" y="14525"/>
                  <a:pt x="5281860" y="11278"/>
                  <a:pt x="5290289" y="11278"/>
                </a:cubicBezTo>
                <a:cubicBezTo>
                  <a:pt x="5290289" y="11294"/>
                  <a:pt x="5290309" y="14552"/>
                  <a:pt x="5298753" y="14552"/>
                </a:cubicBezTo>
                <a:cubicBezTo>
                  <a:pt x="5298753" y="14525"/>
                  <a:pt x="5298789" y="11278"/>
                  <a:pt x="5307218" y="11278"/>
                </a:cubicBezTo>
                <a:cubicBezTo>
                  <a:pt x="5307218" y="11285"/>
                  <a:pt x="5307218" y="11432"/>
                  <a:pt x="5307218" y="14552"/>
                </a:cubicBezTo>
                <a:cubicBezTo>
                  <a:pt x="5311450" y="14552"/>
                  <a:pt x="5311450" y="14552"/>
                  <a:pt x="5315682" y="14552"/>
                </a:cubicBezTo>
                <a:cubicBezTo>
                  <a:pt x="5319915" y="17826"/>
                  <a:pt x="5328379" y="11278"/>
                  <a:pt x="5336843" y="14552"/>
                </a:cubicBezTo>
                <a:lnTo>
                  <a:pt x="5345308" y="11278"/>
                </a:lnTo>
                <a:cubicBezTo>
                  <a:pt x="5358005" y="11278"/>
                  <a:pt x="5370701" y="11278"/>
                  <a:pt x="5387630" y="11278"/>
                </a:cubicBezTo>
                <a:cubicBezTo>
                  <a:pt x="5387630" y="11285"/>
                  <a:pt x="5387630" y="11432"/>
                  <a:pt x="5387630" y="14552"/>
                </a:cubicBezTo>
                <a:lnTo>
                  <a:pt x="5395037" y="12915"/>
                </a:lnTo>
                <a:cubicBezTo>
                  <a:pt x="5404559" y="11278"/>
                  <a:pt x="5413024" y="11278"/>
                  <a:pt x="5425720" y="11278"/>
                </a:cubicBezTo>
                <a:cubicBezTo>
                  <a:pt x="5425720" y="11295"/>
                  <a:pt x="5425731" y="14552"/>
                  <a:pt x="5429953" y="14552"/>
                </a:cubicBezTo>
                <a:cubicBezTo>
                  <a:pt x="5438417" y="17826"/>
                  <a:pt x="5442649" y="14552"/>
                  <a:pt x="5442649" y="14552"/>
                </a:cubicBezTo>
                <a:cubicBezTo>
                  <a:pt x="5463810" y="11278"/>
                  <a:pt x="5489204" y="14552"/>
                  <a:pt x="5497668" y="17826"/>
                </a:cubicBezTo>
                <a:cubicBezTo>
                  <a:pt x="5506133" y="11278"/>
                  <a:pt x="5514597" y="11278"/>
                  <a:pt x="5518829" y="8004"/>
                </a:cubicBezTo>
                <a:cubicBezTo>
                  <a:pt x="5518852" y="8027"/>
                  <a:pt x="5531522" y="21095"/>
                  <a:pt x="5527294" y="14552"/>
                </a:cubicBezTo>
                <a:cubicBezTo>
                  <a:pt x="5535758" y="8004"/>
                  <a:pt x="5535758" y="8004"/>
                  <a:pt x="5539991" y="4730"/>
                </a:cubicBezTo>
                <a:cubicBezTo>
                  <a:pt x="5540007" y="4730"/>
                  <a:pt x="5544231" y="4730"/>
                  <a:pt x="5548455" y="4730"/>
                </a:cubicBezTo>
                <a:cubicBezTo>
                  <a:pt x="5547397" y="9641"/>
                  <a:pt x="5548455" y="9641"/>
                  <a:pt x="5552687" y="11278"/>
                </a:cubicBezTo>
                <a:cubicBezTo>
                  <a:pt x="5552687" y="11285"/>
                  <a:pt x="5552687" y="11432"/>
                  <a:pt x="5552687" y="14552"/>
                </a:cubicBezTo>
                <a:cubicBezTo>
                  <a:pt x="5552694" y="14552"/>
                  <a:pt x="5552844" y="14552"/>
                  <a:pt x="5556919" y="14552"/>
                </a:cubicBezTo>
                <a:cubicBezTo>
                  <a:pt x="5556919" y="11278"/>
                  <a:pt x="5556919" y="8004"/>
                  <a:pt x="5556919" y="4730"/>
                </a:cubicBezTo>
                <a:cubicBezTo>
                  <a:pt x="5561152" y="4730"/>
                  <a:pt x="5569616" y="4730"/>
                  <a:pt x="5578081" y="4730"/>
                </a:cubicBezTo>
                <a:cubicBezTo>
                  <a:pt x="5578081" y="8004"/>
                  <a:pt x="5578081" y="8004"/>
                  <a:pt x="5582313" y="11278"/>
                </a:cubicBezTo>
                <a:cubicBezTo>
                  <a:pt x="5599242" y="11278"/>
                  <a:pt x="5611938" y="11278"/>
                  <a:pt x="5628867" y="11278"/>
                </a:cubicBezTo>
                <a:lnTo>
                  <a:pt x="5638390" y="10050"/>
                </a:lnTo>
                <a:cubicBezTo>
                  <a:pt x="5639448" y="11278"/>
                  <a:pt x="5639448" y="12915"/>
                  <a:pt x="5641564" y="14552"/>
                </a:cubicBezTo>
                <a:cubicBezTo>
                  <a:pt x="5645796" y="14552"/>
                  <a:pt x="5650029" y="14552"/>
                  <a:pt x="5654261" y="14552"/>
                </a:cubicBezTo>
                <a:cubicBezTo>
                  <a:pt x="5654261" y="11278"/>
                  <a:pt x="5654261" y="11278"/>
                  <a:pt x="5654261" y="8004"/>
                </a:cubicBezTo>
                <a:lnTo>
                  <a:pt x="5661667" y="11278"/>
                </a:lnTo>
                <a:cubicBezTo>
                  <a:pt x="5662725" y="12097"/>
                  <a:pt x="5662725" y="12915"/>
                  <a:pt x="5662725" y="14552"/>
                </a:cubicBezTo>
                <a:cubicBezTo>
                  <a:pt x="5671190" y="11278"/>
                  <a:pt x="5683886" y="8004"/>
                  <a:pt x="5692351" y="11278"/>
                </a:cubicBezTo>
                <a:cubicBezTo>
                  <a:pt x="5692351" y="11285"/>
                  <a:pt x="5692351" y="11432"/>
                  <a:pt x="5692351" y="14552"/>
                </a:cubicBezTo>
                <a:cubicBezTo>
                  <a:pt x="5696583" y="14552"/>
                  <a:pt x="5696583" y="14552"/>
                  <a:pt x="5700815" y="14552"/>
                </a:cubicBezTo>
                <a:cubicBezTo>
                  <a:pt x="5709280" y="11278"/>
                  <a:pt x="5717744" y="11278"/>
                  <a:pt x="5726209" y="11278"/>
                </a:cubicBezTo>
                <a:cubicBezTo>
                  <a:pt x="5730441" y="11278"/>
                  <a:pt x="5734673" y="11278"/>
                  <a:pt x="5743138" y="14552"/>
                </a:cubicBezTo>
                <a:cubicBezTo>
                  <a:pt x="5743138" y="11278"/>
                  <a:pt x="5747370" y="8004"/>
                  <a:pt x="5751602" y="4730"/>
                </a:cubicBezTo>
                <a:cubicBezTo>
                  <a:pt x="5755834" y="8004"/>
                  <a:pt x="5760067" y="8004"/>
                  <a:pt x="5764299" y="8004"/>
                </a:cubicBezTo>
                <a:cubicBezTo>
                  <a:pt x="5764299" y="7996"/>
                  <a:pt x="5764299" y="7841"/>
                  <a:pt x="5764299" y="4730"/>
                </a:cubicBezTo>
                <a:cubicBezTo>
                  <a:pt x="5781228" y="4730"/>
                  <a:pt x="5785460" y="4730"/>
                  <a:pt x="5798157" y="4730"/>
                </a:cubicBezTo>
                <a:lnTo>
                  <a:pt x="5806621" y="1455"/>
                </a:lnTo>
                <a:cubicBezTo>
                  <a:pt x="5808737" y="3093"/>
                  <a:pt x="5808737" y="3093"/>
                  <a:pt x="5810853" y="4730"/>
                </a:cubicBezTo>
                <a:cubicBezTo>
                  <a:pt x="5815086" y="8004"/>
                  <a:pt x="5819318" y="8004"/>
                  <a:pt x="5823550" y="4730"/>
                </a:cubicBezTo>
                <a:lnTo>
                  <a:pt x="5832015" y="8004"/>
                </a:lnTo>
                <a:cubicBezTo>
                  <a:pt x="5857408" y="14552"/>
                  <a:pt x="5903962" y="8004"/>
                  <a:pt x="5920891" y="4730"/>
                </a:cubicBezTo>
                <a:cubicBezTo>
                  <a:pt x="5929356" y="8004"/>
                  <a:pt x="5937820" y="8004"/>
                  <a:pt x="5946285" y="8004"/>
                </a:cubicBezTo>
                <a:cubicBezTo>
                  <a:pt x="5946285" y="11278"/>
                  <a:pt x="5950517" y="11278"/>
                  <a:pt x="5950517" y="14552"/>
                </a:cubicBezTo>
                <a:cubicBezTo>
                  <a:pt x="5958981" y="11278"/>
                  <a:pt x="5971678" y="11278"/>
                  <a:pt x="5980143" y="11278"/>
                </a:cubicBezTo>
                <a:cubicBezTo>
                  <a:pt x="5980143" y="8004"/>
                  <a:pt x="5980143" y="8004"/>
                  <a:pt x="5980143" y="4730"/>
                </a:cubicBezTo>
                <a:lnTo>
                  <a:pt x="5988607" y="4730"/>
                </a:lnTo>
                <a:cubicBezTo>
                  <a:pt x="5988607" y="8004"/>
                  <a:pt x="5988607" y="11278"/>
                  <a:pt x="5988607" y="14552"/>
                </a:cubicBezTo>
                <a:cubicBezTo>
                  <a:pt x="5997072" y="11278"/>
                  <a:pt x="6001304" y="11278"/>
                  <a:pt x="6005536" y="11278"/>
                </a:cubicBezTo>
                <a:lnTo>
                  <a:pt x="6022465" y="11278"/>
                </a:lnTo>
                <a:cubicBezTo>
                  <a:pt x="6039394" y="8004"/>
                  <a:pt x="6056323" y="11278"/>
                  <a:pt x="6077484" y="11278"/>
                </a:cubicBezTo>
                <a:cubicBezTo>
                  <a:pt x="6077501" y="11291"/>
                  <a:pt x="6081733" y="14552"/>
                  <a:pt x="6090181" y="14552"/>
                </a:cubicBezTo>
                <a:cubicBezTo>
                  <a:pt x="6107110" y="11278"/>
                  <a:pt x="6128271" y="11278"/>
                  <a:pt x="6145200" y="11278"/>
                </a:cubicBezTo>
                <a:cubicBezTo>
                  <a:pt x="6149432" y="8004"/>
                  <a:pt x="6149432" y="8004"/>
                  <a:pt x="6149432" y="4730"/>
                </a:cubicBezTo>
                <a:lnTo>
                  <a:pt x="6156838" y="6367"/>
                </a:lnTo>
                <a:cubicBezTo>
                  <a:pt x="6162129" y="7998"/>
                  <a:pt x="6162129" y="7867"/>
                  <a:pt x="6162129" y="4730"/>
                </a:cubicBezTo>
                <a:cubicBezTo>
                  <a:pt x="6179057" y="8004"/>
                  <a:pt x="6191754" y="8004"/>
                  <a:pt x="6208683" y="8004"/>
                </a:cubicBezTo>
                <a:cubicBezTo>
                  <a:pt x="6212915" y="11278"/>
                  <a:pt x="6217148" y="8004"/>
                  <a:pt x="6225612" y="8004"/>
                </a:cubicBezTo>
                <a:cubicBezTo>
                  <a:pt x="6234076" y="11278"/>
                  <a:pt x="6242541" y="11278"/>
                  <a:pt x="6251005" y="11278"/>
                </a:cubicBezTo>
                <a:cubicBezTo>
                  <a:pt x="6251005" y="11252"/>
                  <a:pt x="6251057" y="7990"/>
                  <a:pt x="6263702" y="4730"/>
                </a:cubicBezTo>
                <a:cubicBezTo>
                  <a:pt x="6263702" y="8004"/>
                  <a:pt x="6267934" y="11278"/>
                  <a:pt x="6267934" y="14552"/>
                </a:cubicBezTo>
                <a:cubicBezTo>
                  <a:pt x="6272167" y="14552"/>
                  <a:pt x="6272167" y="14552"/>
                  <a:pt x="6276399" y="14552"/>
                </a:cubicBezTo>
                <a:cubicBezTo>
                  <a:pt x="6276399" y="11278"/>
                  <a:pt x="6280631" y="11278"/>
                  <a:pt x="6280631" y="8004"/>
                </a:cubicBezTo>
                <a:cubicBezTo>
                  <a:pt x="6289095" y="8004"/>
                  <a:pt x="6284863" y="14552"/>
                  <a:pt x="6297560" y="14552"/>
                </a:cubicBezTo>
                <a:lnTo>
                  <a:pt x="6310257" y="14552"/>
                </a:lnTo>
                <a:cubicBezTo>
                  <a:pt x="6314489" y="11278"/>
                  <a:pt x="6318721" y="11278"/>
                  <a:pt x="6322953" y="11278"/>
                </a:cubicBezTo>
                <a:cubicBezTo>
                  <a:pt x="6327186" y="11283"/>
                  <a:pt x="6327186" y="11408"/>
                  <a:pt x="6327186" y="14552"/>
                </a:cubicBezTo>
                <a:cubicBezTo>
                  <a:pt x="6339882" y="14552"/>
                  <a:pt x="6344114" y="11278"/>
                  <a:pt x="6344114" y="11278"/>
                </a:cubicBezTo>
                <a:cubicBezTo>
                  <a:pt x="6356811" y="11278"/>
                  <a:pt x="6369508" y="11278"/>
                  <a:pt x="6386437" y="14552"/>
                </a:cubicBezTo>
                <a:cubicBezTo>
                  <a:pt x="6394901" y="14552"/>
                  <a:pt x="6407598" y="14552"/>
                  <a:pt x="6416062" y="14552"/>
                </a:cubicBezTo>
                <a:cubicBezTo>
                  <a:pt x="6432991" y="14552"/>
                  <a:pt x="6449920" y="14552"/>
                  <a:pt x="6466849" y="14552"/>
                </a:cubicBezTo>
                <a:lnTo>
                  <a:pt x="6474256" y="15780"/>
                </a:lnTo>
                <a:cubicBezTo>
                  <a:pt x="6492243" y="11278"/>
                  <a:pt x="6509171" y="14552"/>
                  <a:pt x="6517636" y="14552"/>
                </a:cubicBezTo>
                <a:cubicBezTo>
                  <a:pt x="6534565" y="17826"/>
                  <a:pt x="6572655" y="14552"/>
                  <a:pt x="6576887" y="11278"/>
                </a:cubicBezTo>
                <a:cubicBezTo>
                  <a:pt x="6576887" y="14552"/>
                  <a:pt x="6581119" y="14552"/>
                  <a:pt x="6581119" y="17826"/>
                </a:cubicBezTo>
                <a:cubicBezTo>
                  <a:pt x="6585352" y="14552"/>
                  <a:pt x="6585352" y="14552"/>
                  <a:pt x="6585352" y="11278"/>
                </a:cubicBezTo>
                <a:cubicBezTo>
                  <a:pt x="6602281" y="11278"/>
                  <a:pt x="6619209" y="11278"/>
                  <a:pt x="6631906" y="14552"/>
                </a:cubicBezTo>
                <a:cubicBezTo>
                  <a:pt x="6636138" y="14552"/>
                  <a:pt x="6636138" y="21101"/>
                  <a:pt x="6640371" y="17826"/>
                </a:cubicBezTo>
                <a:lnTo>
                  <a:pt x="6644603" y="14552"/>
                </a:lnTo>
                <a:cubicBezTo>
                  <a:pt x="6665764" y="8004"/>
                  <a:pt x="6661532" y="14552"/>
                  <a:pt x="6682693" y="14552"/>
                </a:cubicBezTo>
                <a:cubicBezTo>
                  <a:pt x="6686925" y="11278"/>
                  <a:pt x="6703854" y="17826"/>
                  <a:pt x="6703854" y="14552"/>
                </a:cubicBezTo>
                <a:cubicBezTo>
                  <a:pt x="6703854" y="14521"/>
                  <a:pt x="6703874" y="11262"/>
                  <a:pt x="6708086" y="8004"/>
                </a:cubicBezTo>
                <a:cubicBezTo>
                  <a:pt x="6729247" y="11278"/>
                  <a:pt x="6746176" y="11278"/>
                  <a:pt x="6767338" y="14552"/>
                </a:cubicBezTo>
                <a:cubicBezTo>
                  <a:pt x="6784266" y="8004"/>
                  <a:pt x="6788499" y="14552"/>
                  <a:pt x="6796963" y="14552"/>
                </a:cubicBezTo>
                <a:cubicBezTo>
                  <a:pt x="6813892" y="11278"/>
                  <a:pt x="6830821" y="11278"/>
                  <a:pt x="6847750" y="11278"/>
                </a:cubicBezTo>
                <a:cubicBezTo>
                  <a:pt x="6856214" y="11278"/>
                  <a:pt x="6864679" y="11278"/>
                  <a:pt x="6873143" y="14552"/>
                </a:cubicBezTo>
                <a:cubicBezTo>
                  <a:pt x="6877376" y="11278"/>
                  <a:pt x="6877376" y="11278"/>
                  <a:pt x="6881608" y="11278"/>
                </a:cubicBezTo>
                <a:cubicBezTo>
                  <a:pt x="6890072" y="4730"/>
                  <a:pt x="6911233" y="11278"/>
                  <a:pt x="6911233" y="11278"/>
                </a:cubicBezTo>
                <a:cubicBezTo>
                  <a:pt x="6919698" y="8004"/>
                  <a:pt x="6928162" y="8004"/>
                  <a:pt x="6932395" y="4730"/>
                </a:cubicBezTo>
                <a:lnTo>
                  <a:pt x="6936958" y="9794"/>
                </a:lnTo>
                <a:cubicBezTo>
                  <a:pt x="6940330" y="10869"/>
                  <a:pt x="6941917" y="2274"/>
                  <a:pt x="6957788" y="4730"/>
                </a:cubicBezTo>
                <a:lnTo>
                  <a:pt x="6966252" y="14552"/>
                </a:lnTo>
                <a:cubicBezTo>
                  <a:pt x="6983181" y="11278"/>
                  <a:pt x="6974717" y="11278"/>
                  <a:pt x="6991646" y="14552"/>
                </a:cubicBezTo>
                <a:cubicBezTo>
                  <a:pt x="6991651" y="11278"/>
                  <a:pt x="6991792" y="11278"/>
                  <a:pt x="6995878" y="11278"/>
                </a:cubicBezTo>
                <a:cubicBezTo>
                  <a:pt x="6991646" y="8004"/>
                  <a:pt x="6991646" y="8004"/>
                  <a:pt x="6991646" y="1455"/>
                </a:cubicBezTo>
                <a:cubicBezTo>
                  <a:pt x="6991679" y="1455"/>
                  <a:pt x="6995895" y="1455"/>
                  <a:pt x="7000110" y="1455"/>
                </a:cubicBezTo>
                <a:cubicBezTo>
                  <a:pt x="7000110" y="1481"/>
                  <a:pt x="7000110" y="4743"/>
                  <a:pt x="7000110" y="8004"/>
                </a:cubicBezTo>
                <a:cubicBezTo>
                  <a:pt x="7000143" y="8004"/>
                  <a:pt x="7004358" y="8004"/>
                  <a:pt x="7008575" y="8004"/>
                </a:cubicBezTo>
                <a:cubicBezTo>
                  <a:pt x="7008575" y="11278"/>
                  <a:pt x="7008575" y="11278"/>
                  <a:pt x="7008575" y="14552"/>
                </a:cubicBezTo>
                <a:cubicBezTo>
                  <a:pt x="7025504" y="11278"/>
                  <a:pt x="7042433" y="11278"/>
                  <a:pt x="7059361" y="8004"/>
                </a:cubicBezTo>
                <a:cubicBezTo>
                  <a:pt x="7067826" y="11278"/>
                  <a:pt x="7076290" y="11278"/>
                  <a:pt x="7084755" y="14552"/>
                </a:cubicBezTo>
                <a:cubicBezTo>
                  <a:pt x="7088987" y="11278"/>
                  <a:pt x="7088987" y="8004"/>
                  <a:pt x="7088987" y="4730"/>
                </a:cubicBezTo>
                <a:lnTo>
                  <a:pt x="7096394" y="7132"/>
                </a:lnTo>
                <a:cubicBezTo>
                  <a:pt x="7097452" y="7116"/>
                  <a:pt x="7097452" y="6299"/>
                  <a:pt x="7097452" y="4730"/>
                </a:cubicBezTo>
                <a:lnTo>
                  <a:pt x="7104858" y="8004"/>
                </a:lnTo>
                <a:cubicBezTo>
                  <a:pt x="7105916" y="8823"/>
                  <a:pt x="7105916" y="9641"/>
                  <a:pt x="7105916" y="11278"/>
                </a:cubicBezTo>
                <a:cubicBezTo>
                  <a:pt x="7110148" y="11278"/>
                  <a:pt x="7114380" y="8004"/>
                  <a:pt x="7118613" y="8004"/>
                </a:cubicBezTo>
                <a:cubicBezTo>
                  <a:pt x="7118613" y="11278"/>
                  <a:pt x="7118613" y="11278"/>
                  <a:pt x="7118613" y="14552"/>
                </a:cubicBezTo>
                <a:cubicBezTo>
                  <a:pt x="7127077" y="11278"/>
                  <a:pt x="7135542" y="11278"/>
                  <a:pt x="7144006" y="11278"/>
                </a:cubicBezTo>
                <a:cubicBezTo>
                  <a:pt x="7144006" y="11294"/>
                  <a:pt x="7144027" y="14552"/>
                  <a:pt x="7152471" y="14552"/>
                </a:cubicBezTo>
                <a:cubicBezTo>
                  <a:pt x="7156703" y="11278"/>
                  <a:pt x="7165167" y="11278"/>
                  <a:pt x="7173632" y="11278"/>
                </a:cubicBezTo>
                <a:cubicBezTo>
                  <a:pt x="7173632" y="8004"/>
                  <a:pt x="7173632" y="8004"/>
                  <a:pt x="7177864" y="4730"/>
                </a:cubicBezTo>
                <a:cubicBezTo>
                  <a:pt x="7190561" y="4730"/>
                  <a:pt x="7207490" y="4730"/>
                  <a:pt x="7220186" y="1455"/>
                </a:cubicBezTo>
                <a:lnTo>
                  <a:pt x="7224418" y="8004"/>
                </a:lnTo>
                <a:lnTo>
                  <a:pt x="7228651" y="1455"/>
                </a:lnTo>
                <a:cubicBezTo>
                  <a:pt x="7232883" y="1455"/>
                  <a:pt x="7232883" y="1455"/>
                  <a:pt x="7237115" y="1455"/>
                </a:cubicBezTo>
                <a:cubicBezTo>
                  <a:pt x="7237115" y="4730"/>
                  <a:pt x="7237115" y="8004"/>
                  <a:pt x="7237115" y="11278"/>
                </a:cubicBezTo>
                <a:cubicBezTo>
                  <a:pt x="7245580" y="11278"/>
                  <a:pt x="7249812" y="11278"/>
                  <a:pt x="7254044" y="11278"/>
                </a:cubicBezTo>
                <a:cubicBezTo>
                  <a:pt x="7262509" y="8004"/>
                  <a:pt x="7266741" y="11278"/>
                  <a:pt x="7270973" y="11278"/>
                </a:cubicBezTo>
                <a:cubicBezTo>
                  <a:pt x="7275205" y="8004"/>
                  <a:pt x="7275205" y="8004"/>
                  <a:pt x="7275205" y="4730"/>
                </a:cubicBezTo>
                <a:lnTo>
                  <a:pt x="7287902" y="8004"/>
                </a:lnTo>
                <a:cubicBezTo>
                  <a:pt x="7296366" y="8004"/>
                  <a:pt x="7300599" y="8004"/>
                  <a:pt x="7304831" y="4730"/>
                </a:cubicBezTo>
                <a:cubicBezTo>
                  <a:pt x="7304842" y="4730"/>
                  <a:pt x="7305049" y="4730"/>
                  <a:pt x="7309063" y="4730"/>
                </a:cubicBezTo>
                <a:cubicBezTo>
                  <a:pt x="7309063" y="8004"/>
                  <a:pt x="7313295" y="11278"/>
                  <a:pt x="7317528" y="14552"/>
                </a:cubicBezTo>
                <a:cubicBezTo>
                  <a:pt x="7321760" y="11278"/>
                  <a:pt x="7325992" y="11278"/>
                  <a:pt x="7330224" y="11278"/>
                </a:cubicBezTo>
                <a:cubicBezTo>
                  <a:pt x="7330224" y="11294"/>
                  <a:pt x="7330245" y="14552"/>
                  <a:pt x="7338689" y="14552"/>
                </a:cubicBezTo>
                <a:cubicBezTo>
                  <a:pt x="7338689" y="11278"/>
                  <a:pt x="7338689" y="11278"/>
                  <a:pt x="7342921" y="8004"/>
                </a:cubicBezTo>
                <a:cubicBezTo>
                  <a:pt x="7347153" y="8004"/>
                  <a:pt x="7351385" y="11278"/>
                  <a:pt x="7355618" y="11278"/>
                </a:cubicBezTo>
                <a:cubicBezTo>
                  <a:pt x="7355618" y="8004"/>
                  <a:pt x="7355618" y="4730"/>
                  <a:pt x="7355618" y="1455"/>
                </a:cubicBezTo>
                <a:lnTo>
                  <a:pt x="7360908" y="3093"/>
                </a:lnTo>
                <a:cubicBezTo>
                  <a:pt x="7361437" y="3502"/>
                  <a:pt x="7360908" y="3912"/>
                  <a:pt x="7359850" y="4730"/>
                </a:cubicBezTo>
                <a:cubicBezTo>
                  <a:pt x="7359850" y="8004"/>
                  <a:pt x="7359850" y="11278"/>
                  <a:pt x="7359850" y="14552"/>
                </a:cubicBezTo>
                <a:lnTo>
                  <a:pt x="7368314" y="4730"/>
                </a:lnTo>
                <a:cubicBezTo>
                  <a:pt x="7372547" y="4730"/>
                  <a:pt x="7372547" y="4730"/>
                  <a:pt x="7376779" y="4730"/>
                </a:cubicBezTo>
                <a:cubicBezTo>
                  <a:pt x="7376779" y="8004"/>
                  <a:pt x="7376779" y="8004"/>
                  <a:pt x="7376779" y="11278"/>
                </a:cubicBezTo>
                <a:cubicBezTo>
                  <a:pt x="7385243" y="11278"/>
                  <a:pt x="7385243" y="1455"/>
                  <a:pt x="7402172" y="4730"/>
                </a:cubicBezTo>
                <a:cubicBezTo>
                  <a:pt x="7419101" y="8004"/>
                  <a:pt x="7436030" y="8004"/>
                  <a:pt x="7457191" y="4730"/>
                </a:cubicBezTo>
                <a:cubicBezTo>
                  <a:pt x="7461423" y="1455"/>
                  <a:pt x="7465656" y="1455"/>
                  <a:pt x="7469888" y="1455"/>
                </a:cubicBezTo>
                <a:cubicBezTo>
                  <a:pt x="7469888" y="4730"/>
                  <a:pt x="7469888" y="8004"/>
                  <a:pt x="7469888" y="11278"/>
                </a:cubicBezTo>
                <a:cubicBezTo>
                  <a:pt x="7499514" y="11278"/>
                  <a:pt x="7507978" y="11278"/>
                  <a:pt x="7529139" y="4730"/>
                </a:cubicBezTo>
                <a:cubicBezTo>
                  <a:pt x="7529139" y="8004"/>
                  <a:pt x="7529139" y="8004"/>
                  <a:pt x="7529139" y="11278"/>
                </a:cubicBezTo>
                <a:cubicBezTo>
                  <a:pt x="7541836" y="11278"/>
                  <a:pt x="7550300" y="8004"/>
                  <a:pt x="7562997" y="8004"/>
                </a:cubicBezTo>
                <a:cubicBezTo>
                  <a:pt x="7575694" y="11278"/>
                  <a:pt x="7584158" y="11278"/>
                  <a:pt x="7592623" y="11278"/>
                </a:cubicBezTo>
                <a:cubicBezTo>
                  <a:pt x="7595797" y="8822"/>
                  <a:pt x="7594739" y="8004"/>
                  <a:pt x="7596855" y="8004"/>
                </a:cubicBezTo>
                <a:cubicBezTo>
                  <a:pt x="7601087" y="11278"/>
                  <a:pt x="7605319" y="11278"/>
                  <a:pt x="7609552" y="14552"/>
                </a:cubicBezTo>
                <a:cubicBezTo>
                  <a:pt x="7618016" y="14552"/>
                  <a:pt x="7622248" y="11278"/>
                  <a:pt x="7634945" y="14552"/>
                </a:cubicBezTo>
                <a:cubicBezTo>
                  <a:pt x="7634945" y="14566"/>
                  <a:pt x="7634963" y="17819"/>
                  <a:pt x="7643409" y="14552"/>
                </a:cubicBezTo>
                <a:cubicBezTo>
                  <a:pt x="7656106" y="14552"/>
                  <a:pt x="7668803" y="17826"/>
                  <a:pt x="7681499" y="17826"/>
                </a:cubicBezTo>
                <a:cubicBezTo>
                  <a:pt x="7681499" y="17818"/>
                  <a:pt x="7681499" y="17656"/>
                  <a:pt x="7681499" y="14552"/>
                </a:cubicBezTo>
                <a:cubicBezTo>
                  <a:pt x="7685732" y="14552"/>
                  <a:pt x="7685732" y="14552"/>
                  <a:pt x="7689964" y="14552"/>
                </a:cubicBezTo>
                <a:cubicBezTo>
                  <a:pt x="7698428" y="11278"/>
                  <a:pt x="7702661" y="14552"/>
                  <a:pt x="7702661" y="14552"/>
                </a:cubicBezTo>
                <a:cubicBezTo>
                  <a:pt x="7715357" y="14552"/>
                  <a:pt x="7728054" y="14552"/>
                  <a:pt x="7736518" y="14552"/>
                </a:cubicBezTo>
                <a:lnTo>
                  <a:pt x="7744983" y="4730"/>
                </a:lnTo>
                <a:cubicBezTo>
                  <a:pt x="7757680" y="4730"/>
                  <a:pt x="7770376" y="4730"/>
                  <a:pt x="7783073" y="4730"/>
                </a:cubicBezTo>
                <a:cubicBezTo>
                  <a:pt x="7787305" y="1455"/>
                  <a:pt x="7795770" y="1455"/>
                  <a:pt x="7804234" y="1455"/>
                </a:cubicBezTo>
                <a:cubicBezTo>
                  <a:pt x="7804234" y="1481"/>
                  <a:pt x="7804234" y="4743"/>
                  <a:pt x="7804234" y="8004"/>
                </a:cubicBezTo>
                <a:cubicBezTo>
                  <a:pt x="7804245" y="8004"/>
                  <a:pt x="7804445" y="8004"/>
                  <a:pt x="7808466" y="8004"/>
                </a:cubicBezTo>
                <a:lnTo>
                  <a:pt x="7808466" y="1455"/>
                </a:lnTo>
                <a:cubicBezTo>
                  <a:pt x="7808481" y="1455"/>
                  <a:pt x="7812707" y="1455"/>
                  <a:pt x="7816931" y="1455"/>
                </a:cubicBezTo>
                <a:cubicBezTo>
                  <a:pt x="7816931" y="4730"/>
                  <a:pt x="7816931" y="8004"/>
                  <a:pt x="7816931" y="11278"/>
                </a:cubicBezTo>
                <a:cubicBezTo>
                  <a:pt x="7816942" y="11278"/>
                  <a:pt x="7817142" y="11278"/>
                  <a:pt x="7821163" y="11278"/>
                </a:cubicBezTo>
                <a:cubicBezTo>
                  <a:pt x="7821163" y="11285"/>
                  <a:pt x="7821163" y="11432"/>
                  <a:pt x="7821163" y="14552"/>
                </a:cubicBezTo>
                <a:cubicBezTo>
                  <a:pt x="7821174" y="14552"/>
                  <a:pt x="7821372" y="14552"/>
                  <a:pt x="7825395" y="14552"/>
                </a:cubicBezTo>
                <a:cubicBezTo>
                  <a:pt x="7829628" y="11278"/>
                  <a:pt x="7833860" y="11278"/>
                  <a:pt x="7842324" y="11278"/>
                </a:cubicBezTo>
                <a:cubicBezTo>
                  <a:pt x="7842324" y="11285"/>
                  <a:pt x="7842324" y="11432"/>
                  <a:pt x="7842324" y="14552"/>
                </a:cubicBezTo>
                <a:cubicBezTo>
                  <a:pt x="7855021" y="11278"/>
                  <a:pt x="7859253" y="11278"/>
                  <a:pt x="7867718" y="14552"/>
                </a:cubicBezTo>
                <a:cubicBezTo>
                  <a:pt x="7867718" y="11278"/>
                  <a:pt x="7871950" y="8004"/>
                  <a:pt x="7871950" y="4730"/>
                </a:cubicBezTo>
                <a:cubicBezTo>
                  <a:pt x="7888879" y="8004"/>
                  <a:pt x="7905808" y="8004"/>
                  <a:pt x="7918504" y="8004"/>
                </a:cubicBezTo>
                <a:cubicBezTo>
                  <a:pt x="7926969" y="8004"/>
                  <a:pt x="7939666" y="8004"/>
                  <a:pt x="7948130" y="4730"/>
                </a:cubicBezTo>
                <a:cubicBezTo>
                  <a:pt x="7948130" y="8004"/>
                  <a:pt x="7948130" y="8004"/>
                  <a:pt x="7952362" y="11278"/>
                </a:cubicBezTo>
                <a:cubicBezTo>
                  <a:pt x="7952426" y="11285"/>
                  <a:pt x="7981988" y="14552"/>
                  <a:pt x="7981988" y="14552"/>
                </a:cubicBezTo>
                <a:cubicBezTo>
                  <a:pt x="7981992" y="11278"/>
                  <a:pt x="7986223" y="11278"/>
                  <a:pt x="7990452" y="11278"/>
                </a:cubicBezTo>
                <a:cubicBezTo>
                  <a:pt x="7998917" y="11278"/>
                  <a:pt x="8003149" y="11278"/>
                  <a:pt x="8007381" y="11278"/>
                </a:cubicBezTo>
                <a:lnTo>
                  <a:pt x="8024310" y="11278"/>
                </a:lnTo>
                <a:cubicBezTo>
                  <a:pt x="8024310" y="8004"/>
                  <a:pt x="8028542" y="8004"/>
                  <a:pt x="8028542" y="4730"/>
                </a:cubicBezTo>
                <a:cubicBezTo>
                  <a:pt x="8037007" y="4730"/>
                  <a:pt x="8049704" y="4730"/>
                  <a:pt x="8058168" y="4730"/>
                </a:cubicBezTo>
                <a:cubicBezTo>
                  <a:pt x="8062400" y="8004"/>
                  <a:pt x="8062400" y="8004"/>
                  <a:pt x="8062400" y="11278"/>
                </a:cubicBezTo>
                <a:lnTo>
                  <a:pt x="8070865" y="8004"/>
                </a:lnTo>
                <a:cubicBezTo>
                  <a:pt x="8075097" y="11278"/>
                  <a:pt x="8075097" y="11278"/>
                  <a:pt x="8075097" y="14552"/>
                </a:cubicBezTo>
                <a:cubicBezTo>
                  <a:pt x="8083561" y="11278"/>
                  <a:pt x="8083561" y="8004"/>
                  <a:pt x="8083561" y="1455"/>
                </a:cubicBezTo>
                <a:cubicBezTo>
                  <a:pt x="8092026" y="4730"/>
                  <a:pt x="8092026" y="8004"/>
                  <a:pt x="8096258" y="8004"/>
                </a:cubicBezTo>
                <a:cubicBezTo>
                  <a:pt x="8096299" y="8004"/>
                  <a:pt x="8100511" y="8004"/>
                  <a:pt x="8104723" y="8004"/>
                </a:cubicBezTo>
                <a:cubicBezTo>
                  <a:pt x="8117419" y="11278"/>
                  <a:pt x="8130116" y="8004"/>
                  <a:pt x="8147045" y="8004"/>
                </a:cubicBezTo>
                <a:cubicBezTo>
                  <a:pt x="8151277" y="11278"/>
                  <a:pt x="8155509" y="8004"/>
                  <a:pt x="8159742" y="8004"/>
                </a:cubicBezTo>
                <a:cubicBezTo>
                  <a:pt x="8176670" y="14552"/>
                  <a:pt x="8197832" y="11278"/>
                  <a:pt x="8202064" y="11278"/>
                </a:cubicBezTo>
                <a:cubicBezTo>
                  <a:pt x="8210528" y="11278"/>
                  <a:pt x="8210528" y="17826"/>
                  <a:pt x="8218993" y="14552"/>
                </a:cubicBezTo>
                <a:lnTo>
                  <a:pt x="8223225" y="11278"/>
                </a:lnTo>
                <a:cubicBezTo>
                  <a:pt x="8235922" y="8004"/>
                  <a:pt x="8235922" y="17826"/>
                  <a:pt x="8257083" y="14552"/>
                </a:cubicBezTo>
                <a:cubicBezTo>
                  <a:pt x="8261315" y="14552"/>
                  <a:pt x="8265547" y="14552"/>
                  <a:pt x="8274012" y="14552"/>
                </a:cubicBezTo>
                <a:cubicBezTo>
                  <a:pt x="8282476" y="11278"/>
                  <a:pt x="8290941" y="11278"/>
                  <a:pt x="8299405" y="11278"/>
                </a:cubicBezTo>
                <a:cubicBezTo>
                  <a:pt x="8299405" y="11285"/>
                  <a:pt x="8299405" y="11432"/>
                  <a:pt x="8299405" y="14552"/>
                </a:cubicBezTo>
                <a:cubicBezTo>
                  <a:pt x="8299415" y="14552"/>
                  <a:pt x="8299606" y="14552"/>
                  <a:pt x="8303637" y="14552"/>
                </a:cubicBezTo>
                <a:cubicBezTo>
                  <a:pt x="8316334" y="11278"/>
                  <a:pt x="8329031" y="14552"/>
                  <a:pt x="8341727" y="14552"/>
                </a:cubicBezTo>
                <a:lnTo>
                  <a:pt x="8345960" y="11278"/>
                </a:lnTo>
                <a:cubicBezTo>
                  <a:pt x="8354424" y="11278"/>
                  <a:pt x="8358656" y="11278"/>
                  <a:pt x="8367121" y="11278"/>
                </a:cubicBezTo>
                <a:cubicBezTo>
                  <a:pt x="8367121" y="11285"/>
                  <a:pt x="8367121" y="11432"/>
                  <a:pt x="8367121" y="14552"/>
                </a:cubicBezTo>
                <a:lnTo>
                  <a:pt x="8388282" y="14552"/>
                </a:lnTo>
                <a:lnTo>
                  <a:pt x="8396746" y="8004"/>
                </a:lnTo>
                <a:cubicBezTo>
                  <a:pt x="8409443" y="4730"/>
                  <a:pt x="8439069" y="8004"/>
                  <a:pt x="8460230" y="8004"/>
                </a:cubicBezTo>
                <a:cubicBezTo>
                  <a:pt x="8472926" y="8004"/>
                  <a:pt x="8468694" y="8004"/>
                  <a:pt x="8477159" y="11278"/>
                </a:cubicBezTo>
                <a:lnTo>
                  <a:pt x="8485623" y="1455"/>
                </a:lnTo>
                <a:cubicBezTo>
                  <a:pt x="8489855" y="4730"/>
                  <a:pt x="8489855" y="8004"/>
                  <a:pt x="8489855" y="11278"/>
                </a:cubicBezTo>
                <a:cubicBezTo>
                  <a:pt x="8502552" y="14552"/>
                  <a:pt x="8511016" y="8004"/>
                  <a:pt x="8527945" y="11278"/>
                </a:cubicBezTo>
                <a:cubicBezTo>
                  <a:pt x="8527945" y="11285"/>
                  <a:pt x="8527945" y="11432"/>
                  <a:pt x="8527945" y="14552"/>
                </a:cubicBezTo>
                <a:lnTo>
                  <a:pt x="8536410" y="11278"/>
                </a:lnTo>
                <a:lnTo>
                  <a:pt x="8543816" y="13734"/>
                </a:lnTo>
                <a:cubicBezTo>
                  <a:pt x="8544874" y="12915"/>
                  <a:pt x="8544874" y="11278"/>
                  <a:pt x="8544874" y="11278"/>
                </a:cubicBezTo>
                <a:cubicBezTo>
                  <a:pt x="8561803" y="11278"/>
                  <a:pt x="8578732" y="8004"/>
                  <a:pt x="8595661" y="8004"/>
                </a:cubicBezTo>
                <a:cubicBezTo>
                  <a:pt x="8595668" y="11278"/>
                  <a:pt x="8595835" y="11278"/>
                  <a:pt x="8599893" y="11278"/>
                </a:cubicBezTo>
                <a:cubicBezTo>
                  <a:pt x="8599893" y="8004"/>
                  <a:pt x="8604126" y="4730"/>
                  <a:pt x="8608358" y="1455"/>
                </a:cubicBezTo>
                <a:cubicBezTo>
                  <a:pt x="8608369" y="1455"/>
                  <a:pt x="8608572" y="1455"/>
                  <a:pt x="8612590" y="1455"/>
                </a:cubicBezTo>
                <a:cubicBezTo>
                  <a:pt x="8616822" y="4730"/>
                  <a:pt x="8625287" y="4730"/>
                  <a:pt x="8633751" y="4730"/>
                </a:cubicBezTo>
                <a:cubicBezTo>
                  <a:pt x="8633751" y="4722"/>
                  <a:pt x="8633751" y="4563"/>
                  <a:pt x="8633751" y="1455"/>
                </a:cubicBezTo>
                <a:lnTo>
                  <a:pt x="8641158" y="3093"/>
                </a:lnTo>
                <a:cubicBezTo>
                  <a:pt x="8650680" y="4730"/>
                  <a:pt x="8659145" y="4730"/>
                  <a:pt x="8667609" y="1455"/>
                </a:cubicBezTo>
                <a:lnTo>
                  <a:pt x="8684538" y="8004"/>
                </a:lnTo>
                <a:lnTo>
                  <a:pt x="8684538" y="1455"/>
                </a:lnTo>
                <a:cubicBezTo>
                  <a:pt x="8693002" y="1455"/>
                  <a:pt x="8701467" y="1455"/>
                  <a:pt x="8709931" y="1455"/>
                </a:cubicBezTo>
                <a:cubicBezTo>
                  <a:pt x="8709931" y="4730"/>
                  <a:pt x="8709931" y="8004"/>
                  <a:pt x="8709931" y="11278"/>
                </a:cubicBezTo>
                <a:cubicBezTo>
                  <a:pt x="8726860" y="11278"/>
                  <a:pt x="8739557" y="11278"/>
                  <a:pt x="8756486" y="11278"/>
                </a:cubicBezTo>
                <a:cubicBezTo>
                  <a:pt x="8756486" y="11285"/>
                  <a:pt x="8756486" y="11432"/>
                  <a:pt x="8756486" y="14552"/>
                </a:cubicBezTo>
                <a:cubicBezTo>
                  <a:pt x="8756517" y="14552"/>
                  <a:pt x="8760734" y="14552"/>
                  <a:pt x="8764950" y="14552"/>
                </a:cubicBezTo>
                <a:cubicBezTo>
                  <a:pt x="8777647" y="14552"/>
                  <a:pt x="8786111" y="14552"/>
                  <a:pt x="8794576" y="14552"/>
                </a:cubicBezTo>
                <a:lnTo>
                  <a:pt x="8811505" y="14552"/>
                </a:lnTo>
                <a:cubicBezTo>
                  <a:pt x="8819969" y="11278"/>
                  <a:pt x="8828434" y="11278"/>
                  <a:pt x="8836898" y="11278"/>
                </a:cubicBezTo>
                <a:cubicBezTo>
                  <a:pt x="8836898" y="11285"/>
                  <a:pt x="8836898" y="11432"/>
                  <a:pt x="8836898" y="14552"/>
                </a:cubicBezTo>
                <a:lnTo>
                  <a:pt x="8844305" y="11278"/>
                </a:lnTo>
                <a:cubicBezTo>
                  <a:pt x="8845363" y="10460"/>
                  <a:pt x="8845363" y="9641"/>
                  <a:pt x="8845363" y="8004"/>
                </a:cubicBezTo>
                <a:cubicBezTo>
                  <a:pt x="8862292" y="4730"/>
                  <a:pt x="8883453" y="11278"/>
                  <a:pt x="8896149" y="14552"/>
                </a:cubicBezTo>
                <a:cubicBezTo>
                  <a:pt x="8896160" y="14552"/>
                  <a:pt x="8896362" y="14552"/>
                  <a:pt x="8900382" y="14552"/>
                </a:cubicBezTo>
                <a:cubicBezTo>
                  <a:pt x="8900393" y="14552"/>
                  <a:pt x="8900600" y="14552"/>
                  <a:pt x="8904614" y="14552"/>
                </a:cubicBezTo>
                <a:cubicBezTo>
                  <a:pt x="8917311" y="11278"/>
                  <a:pt x="8930007" y="11278"/>
                  <a:pt x="8942704" y="11278"/>
                </a:cubicBezTo>
                <a:cubicBezTo>
                  <a:pt x="8942704" y="8004"/>
                  <a:pt x="8942704" y="4730"/>
                  <a:pt x="8946936" y="1455"/>
                </a:cubicBezTo>
                <a:lnTo>
                  <a:pt x="8955401" y="11278"/>
                </a:lnTo>
                <a:cubicBezTo>
                  <a:pt x="8959633" y="11278"/>
                  <a:pt x="8959633" y="11278"/>
                  <a:pt x="8963865" y="11278"/>
                </a:cubicBezTo>
                <a:cubicBezTo>
                  <a:pt x="8965981" y="6367"/>
                  <a:pt x="8965981" y="6367"/>
                  <a:pt x="8968097" y="4730"/>
                </a:cubicBezTo>
                <a:cubicBezTo>
                  <a:pt x="8968097" y="4722"/>
                  <a:pt x="8968097" y="4563"/>
                  <a:pt x="8968097" y="1455"/>
                </a:cubicBezTo>
                <a:cubicBezTo>
                  <a:pt x="8972330" y="4730"/>
                  <a:pt x="8976562" y="8004"/>
                  <a:pt x="8980794" y="8004"/>
                </a:cubicBezTo>
                <a:cubicBezTo>
                  <a:pt x="8985026" y="8004"/>
                  <a:pt x="8985026" y="4730"/>
                  <a:pt x="8993491" y="4730"/>
                </a:cubicBezTo>
                <a:lnTo>
                  <a:pt x="9010420" y="8004"/>
                </a:lnTo>
                <a:cubicBezTo>
                  <a:pt x="9014652" y="8004"/>
                  <a:pt x="9014652" y="4730"/>
                  <a:pt x="9014652" y="1455"/>
                </a:cubicBezTo>
                <a:cubicBezTo>
                  <a:pt x="9018884" y="4730"/>
                  <a:pt x="9023116" y="4730"/>
                  <a:pt x="9027349" y="4730"/>
                </a:cubicBezTo>
                <a:cubicBezTo>
                  <a:pt x="9031581" y="8004"/>
                  <a:pt x="9035813" y="8004"/>
                  <a:pt x="9040045" y="4730"/>
                </a:cubicBezTo>
                <a:cubicBezTo>
                  <a:pt x="9048510" y="8004"/>
                  <a:pt x="9061206" y="8004"/>
                  <a:pt x="9069671" y="8004"/>
                </a:cubicBezTo>
                <a:cubicBezTo>
                  <a:pt x="9069679" y="11278"/>
                  <a:pt x="9069853" y="11278"/>
                  <a:pt x="9073903" y="11278"/>
                </a:cubicBezTo>
                <a:cubicBezTo>
                  <a:pt x="9082368" y="8004"/>
                  <a:pt x="9090832" y="11278"/>
                  <a:pt x="9099297" y="11278"/>
                </a:cubicBezTo>
                <a:cubicBezTo>
                  <a:pt x="9099297" y="8004"/>
                  <a:pt x="9099297" y="8004"/>
                  <a:pt x="9103529" y="4730"/>
                </a:cubicBezTo>
                <a:cubicBezTo>
                  <a:pt x="9111993" y="4730"/>
                  <a:pt x="9116225" y="4730"/>
                  <a:pt x="9124690" y="1455"/>
                </a:cubicBezTo>
                <a:cubicBezTo>
                  <a:pt x="9128922" y="4730"/>
                  <a:pt x="9128922" y="8004"/>
                  <a:pt x="9133154" y="11278"/>
                </a:cubicBezTo>
                <a:cubicBezTo>
                  <a:pt x="9135271" y="10459"/>
                  <a:pt x="9135271" y="9641"/>
                  <a:pt x="9137387" y="8004"/>
                </a:cubicBezTo>
                <a:cubicBezTo>
                  <a:pt x="9145851" y="8004"/>
                  <a:pt x="9158548" y="11278"/>
                  <a:pt x="9158548" y="11278"/>
                </a:cubicBezTo>
                <a:cubicBezTo>
                  <a:pt x="9171244" y="8004"/>
                  <a:pt x="9179709" y="8004"/>
                  <a:pt x="9188173" y="8004"/>
                </a:cubicBezTo>
                <a:cubicBezTo>
                  <a:pt x="9196638" y="11278"/>
                  <a:pt x="9200870" y="11278"/>
                  <a:pt x="9205102" y="11278"/>
                </a:cubicBezTo>
                <a:cubicBezTo>
                  <a:pt x="9213567" y="8004"/>
                  <a:pt x="9217799" y="8004"/>
                  <a:pt x="9226263" y="8004"/>
                </a:cubicBezTo>
                <a:cubicBezTo>
                  <a:pt x="9238960" y="14552"/>
                  <a:pt x="9247425" y="8004"/>
                  <a:pt x="9260121" y="8004"/>
                </a:cubicBezTo>
                <a:cubicBezTo>
                  <a:pt x="9264354" y="8004"/>
                  <a:pt x="9268586" y="11278"/>
                  <a:pt x="9272818" y="11278"/>
                </a:cubicBezTo>
                <a:cubicBezTo>
                  <a:pt x="9285515" y="8004"/>
                  <a:pt x="9298211" y="11278"/>
                  <a:pt x="9310908" y="11278"/>
                </a:cubicBezTo>
                <a:cubicBezTo>
                  <a:pt x="9315140" y="8004"/>
                  <a:pt x="9315140" y="8004"/>
                  <a:pt x="9319373" y="8004"/>
                </a:cubicBezTo>
                <a:cubicBezTo>
                  <a:pt x="9319373" y="7996"/>
                  <a:pt x="9319373" y="7841"/>
                  <a:pt x="9319373" y="4730"/>
                </a:cubicBezTo>
                <a:cubicBezTo>
                  <a:pt x="9323605" y="8004"/>
                  <a:pt x="9327837" y="8004"/>
                  <a:pt x="9332069" y="8004"/>
                </a:cubicBezTo>
                <a:lnTo>
                  <a:pt x="9340534" y="8004"/>
                </a:lnTo>
                <a:cubicBezTo>
                  <a:pt x="9340534" y="7996"/>
                  <a:pt x="9340534" y="7841"/>
                  <a:pt x="9340534" y="4730"/>
                </a:cubicBezTo>
                <a:lnTo>
                  <a:pt x="9357463" y="8004"/>
                </a:lnTo>
                <a:cubicBezTo>
                  <a:pt x="9365927" y="11278"/>
                  <a:pt x="9378624" y="11278"/>
                  <a:pt x="9387088" y="11278"/>
                </a:cubicBezTo>
                <a:cubicBezTo>
                  <a:pt x="9387088" y="11285"/>
                  <a:pt x="9387088" y="11432"/>
                  <a:pt x="9387088" y="14552"/>
                </a:cubicBezTo>
                <a:cubicBezTo>
                  <a:pt x="9387098" y="14552"/>
                  <a:pt x="9387302" y="14552"/>
                  <a:pt x="9391320" y="14552"/>
                </a:cubicBezTo>
                <a:cubicBezTo>
                  <a:pt x="9395553" y="11278"/>
                  <a:pt x="9399785" y="11278"/>
                  <a:pt x="9404017" y="11278"/>
                </a:cubicBezTo>
                <a:cubicBezTo>
                  <a:pt x="9404025" y="8004"/>
                  <a:pt x="9404203" y="8004"/>
                  <a:pt x="9408249" y="8004"/>
                </a:cubicBezTo>
                <a:cubicBezTo>
                  <a:pt x="9412482" y="11278"/>
                  <a:pt x="9416714" y="11278"/>
                  <a:pt x="9425178" y="11278"/>
                </a:cubicBezTo>
                <a:cubicBezTo>
                  <a:pt x="9425203" y="11298"/>
                  <a:pt x="9429424" y="14552"/>
                  <a:pt x="9433643" y="14552"/>
                </a:cubicBezTo>
                <a:cubicBezTo>
                  <a:pt x="9433643" y="11278"/>
                  <a:pt x="9437875" y="11278"/>
                  <a:pt x="9437875" y="4730"/>
                </a:cubicBezTo>
                <a:cubicBezTo>
                  <a:pt x="9450572" y="8004"/>
                  <a:pt x="9467501" y="8004"/>
                  <a:pt x="9480197" y="8004"/>
                </a:cubicBezTo>
                <a:cubicBezTo>
                  <a:pt x="9480197" y="7996"/>
                  <a:pt x="9480197" y="7841"/>
                  <a:pt x="9480197" y="4730"/>
                </a:cubicBezTo>
                <a:lnTo>
                  <a:pt x="9501358" y="4730"/>
                </a:lnTo>
                <a:cubicBezTo>
                  <a:pt x="9509823" y="8004"/>
                  <a:pt x="9518287" y="8004"/>
                  <a:pt x="9526752" y="8004"/>
                </a:cubicBezTo>
                <a:cubicBezTo>
                  <a:pt x="9543681" y="11278"/>
                  <a:pt x="9556378" y="11278"/>
                  <a:pt x="9569074" y="11278"/>
                </a:cubicBezTo>
                <a:lnTo>
                  <a:pt x="9572676" y="13212"/>
                </a:lnTo>
                <a:lnTo>
                  <a:pt x="9573306" y="14552"/>
                </a:lnTo>
                <a:lnTo>
                  <a:pt x="9581771" y="14552"/>
                </a:lnTo>
                <a:cubicBezTo>
                  <a:pt x="9577326" y="14552"/>
                  <a:pt x="9574438" y="14151"/>
                  <a:pt x="9572676" y="13212"/>
                </a:cubicBezTo>
                <a:cubicBezTo>
                  <a:pt x="9571190" y="9641"/>
                  <a:pt x="9571190" y="9641"/>
                  <a:pt x="9569074" y="8004"/>
                </a:cubicBezTo>
                <a:cubicBezTo>
                  <a:pt x="9570132" y="3093"/>
                  <a:pt x="9571190" y="3093"/>
                  <a:pt x="9573306" y="1455"/>
                </a:cubicBezTo>
                <a:cubicBezTo>
                  <a:pt x="9577539" y="1455"/>
                  <a:pt x="9581771" y="1455"/>
                  <a:pt x="9586003" y="1455"/>
                </a:cubicBezTo>
                <a:cubicBezTo>
                  <a:pt x="9590235" y="4730"/>
                  <a:pt x="9590235" y="4730"/>
                  <a:pt x="9594468" y="1455"/>
                </a:cubicBezTo>
                <a:cubicBezTo>
                  <a:pt x="9598700" y="4730"/>
                  <a:pt x="9598700" y="4730"/>
                  <a:pt x="9602932" y="4730"/>
                </a:cubicBezTo>
                <a:cubicBezTo>
                  <a:pt x="9628325" y="8004"/>
                  <a:pt x="9657951" y="11278"/>
                  <a:pt x="9683344" y="11278"/>
                </a:cubicBezTo>
                <a:cubicBezTo>
                  <a:pt x="9696041" y="8004"/>
                  <a:pt x="9708738" y="14552"/>
                  <a:pt x="9717202" y="14552"/>
                </a:cubicBezTo>
                <a:cubicBezTo>
                  <a:pt x="9721435" y="17826"/>
                  <a:pt x="9717202" y="14552"/>
                  <a:pt x="9721435" y="14552"/>
                </a:cubicBezTo>
                <a:cubicBezTo>
                  <a:pt x="9725667" y="14552"/>
                  <a:pt x="9729899" y="14552"/>
                  <a:pt x="9734131" y="14552"/>
                </a:cubicBezTo>
                <a:cubicBezTo>
                  <a:pt x="9738363" y="14552"/>
                  <a:pt x="9742596" y="14552"/>
                  <a:pt x="9746828" y="14552"/>
                </a:cubicBezTo>
                <a:cubicBezTo>
                  <a:pt x="9755292" y="14552"/>
                  <a:pt x="9759525" y="14552"/>
                  <a:pt x="9767989" y="14552"/>
                </a:cubicBezTo>
                <a:lnTo>
                  <a:pt x="9776454" y="17826"/>
                </a:lnTo>
                <a:cubicBezTo>
                  <a:pt x="9780686" y="17821"/>
                  <a:pt x="9780686" y="17688"/>
                  <a:pt x="9780686" y="14552"/>
                </a:cubicBezTo>
                <a:cubicBezTo>
                  <a:pt x="9789150" y="14552"/>
                  <a:pt x="9793382" y="14552"/>
                  <a:pt x="9801847" y="14552"/>
                </a:cubicBezTo>
                <a:cubicBezTo>
                  <a:pt x="9818776" y="11278"/>
                  <a:pt x="9839937" y="17826"/>
                  <a:pt x="9848401" y="17826"/>
                </a:cubicBezTo>
                <a:cubicBezTo>
                  <a:pt x="9861098" y="14552"/>
                  <a:pt x="9873795" y="14552"/>
                  <a:pt x="9886492" y="14552"/>
                </a:cubicBezTo>
                <a:cubicBezTo>
                  <a:pt x="9886492" y="14523"/>
                  <a:pt x="9886492" y="11263"/>
                  <a:pt x="9886492" y="8004"/>
                </a:cubicBezTo>
                <a:cubicBezTo>
                  <a:pt x="9886515" y="8022"/>
                  <a:pt x="9890736" y="11278"/>
                  <a:pt x="9894956" y="11278"/>
                </a:cubicBezTo>
                <a:cubicBezTo>
                  <a:pt x="9894956" y="8004"/>
                  <a:pt x="9894956" y="8004"/>
                  <a:pt x="9894956" y="4730"/>
                </a:cubicBezTo>
                <a:cubicBezTo>
                  <a:pt x="9894966" y="4730"/>
                  <a:pt x="9895163" y="4730"/>
                  <a:pt x="9899188" y="4730"/>
                </a:cubicBezTo>
                <a:cubicBezTo>
                  <a:pt x="9899188" y="8004"/>
                  <a:pt x="9899188" y="8004"/>
                  <a:pt x="9899188" y="11278"/>
                </a:cubicBezTo>
                <a:cubicBezTo>
                  <a:pt x="9907653" y="11278"/>
                  <a:pt x="9916117" y="11278"/>
                  <a:pt x="9924582" y="14552"/>
                </a:cubicBezTo>
                <a:cubicBezTo>
                  <a:pt x="9933046" y="11278"/>
                  <a:pt x="9945743" y="11278"/>
                  <a:pt x="9954207" y="11278"/>
                </a:cubicBezTo>
                <a:cubicBezTo>
                  <a:pt x="9954207" y="11285"/>
                  <a:pt x="9954207" y="11432"/>
                  <a:pt x="9954207" y="14552"/>
                </a:cubicBezTo>
                <a:lnTo>
                  <a:pt x="9962672" y="14552"/>
                </a:lnTo>
                <a:cubicBezTo>
                  <a:pt x="9971136" y="14552"/>
                  <a:pt x="9979601" y="14552"/>
                  <a:pt x="9988065" y="14552"/>
                </a:cubicBezTo>
                <a:cubicBezTo>
                  <a:pt x="9988065" y="14513"/>
                  <a:pt x="9988078" y="8014"/>
                  <a:pt x="9992297" y="11278"/>
                </a:cubicBezTo>
                <a:cubicBezTo>
                  <a:pt x="9992297" y="11285"/>
                  <a:pt x="9992297" y="11432"/>
                  <a:pt x="9992297" y="14552"/>
                </a:cubicBezTo>
                <a:cubicBezTo>
                  <a:pt x="10013458" y="11278"/>
                  <a:pt x="10021923" y="17826"/>
                  <a:pt x="10043084" y="14552"/>
                </a:cubicBezTo>
                <a:cubicBezTo>
                  <a:pt x="10051549" y="11278"/>
                  <a:pt x="10060013" y="11278"/>
                  <a:pt x="10068477" y="14552"/>
                </a:cubicBezTo>
                <a:cubicBezTo>
                  <a:pt x="10072710" y="11278"/>
                  <a:pt x="10076942" y="11278"/>
                  <a:pt x="10081174" y="11278"/>
                </a:cubicBezTo>
                <a:cubicBezTo>
                  <a:pt x="10085406" y="8004"/>
                  <a:pt x="10089639" y="8004"/>
                  <a:pt x="10093871" y="8004"/>
                </a:cubicBezTo>
                <a:cubicBezTo>
                  <a:pt x="10093871" y="7996"/>
                  <a:pt x="10093871" y="7841"/>
                  <a:pt x="10093871" y="4730"/>
                </a:cubicBezTo>
                <a:lnTo>
                  <a:pt x="10101277" y="6367"/>
                </a:lnTo>
                <a:cubicBezTo>
                  <a:pt x="10110800" y="8004"/>
                  <a:pt x="10119264" y="8004"/>
                  <a:pt x="10127729" y="4730"/>
                </a:cubicBezTo>
                <a:lnTo>
                  <a:pt x="10136193" y="8004"/>
                </a:lnTo>
                <a:lnTo>
                  <a:pt x="10144658" y="8004"/>
                </a:lnTo>
                <a:cubicBezTo>
                  <a:pt x="10148890" y="8004"/>
                  <a:pt x="10153122" y="11278"/>
                  <a:pt x="10157354" y="11278"/>
                </a:cubicBezTo>
                <a:cubicBezTo>
                  <a:pt x="10159471" y="6367"/>
                  <a:pt x="10159471" y="6367"/>
                  <a:pt x="10161587" y="4730"/>
                </a:cubicBezTo>
                <a:cubicBezTo>
                  <a:pt x="10161587" y="4722"/>
                  <a:pt x="10161587" y="4563"/>
                  <a:pt x="10161587" y="1455"/>
                </a:cubicBezTo>
                <a:cubicBezTo>
                  <a:pt x="10170051" y="4730"/>
                  <a:pt x="10174283" y="4730"/>
                  <a:pt x="10182748" y="4730"/>
                </a:cubicBezTo>
                <a:cubicBezTo>
                  <a:pt x="10182748" y="8004"/>
                  <a:pt x="10182748" y="8004"/>
                  <a:pt x="10186980" y="11278"/>
                </a:cubicBezTo>
                <a:cubicBezTo>
                  <a:pt x="10187040" y="11274"/>
                  <a:pt x="10233542" y="8004"/>
                  <a:pt x="10246231" y="8004"/>
                </a:cubicBezTo>
                <a:lnTo>
                  <a:pt x="10250463" y="1455"/>
                </a:lnTo>
                <a:cubicBezTo>
                  <a:pt x="10254696" y="1455"/>
                  <a:pt x="10258928" y="1455"/>
                  <a:pt x="10263160" y="1455"/>
                </a:cubicBezTo>
                <a:cubicBezTo>
                  <a:pt x="10267392" y="4730"/>
                  <a:pt x="10267392" y="4730"/>
                  <a:pt x="10267392" y="11278"/>
                </a:cubicBezTo>
                <a:cubicBezTo>
                  <a:pt x="10271625" y="8004"/>
                  <a:pt x="10271625" y="4730"/>
                  <a:pt x="10275857" y="1455"/>
                </a:cubicBezTo>
                <a:lnTo>
                  <a:pt x="10281676" y="1455"/>
                </a:lnTo>
                <a:cubicBezTo>
                  <a:pt x="10282205" y="2274"/>
                  <a:pt x="10282205" y="3093"/>
                  <a:pt x="10284321" y="1455"/>
                </a:cubicBezTo>
                <a:lnTo>
                  <a:pt x="10304953" y="2683"/>
                </a:lnTo>
                <a:cubicBezTo>
                  <a:pt x="10308657" y="3911"/>
                  <a:pt x="10309715" y="6367"/>
                  <a:pt x="10309715" y="11278"/>
                </a:cubicBezTo>
                <a:lnTo>
                  <a:pt x="10318179" y="11278"/>
                </a:lnTo>
                <a:cubicBezTo>
                  <a:pt x="10318179" y="8004"/>
                  <a:pt x="10318179" y="8004"/>
                  <a:pt x="10318179" y="4730"/>
                </a:cubicBezTo>
                <a:cubicBezTo>
                  <a:pt x="10322411" y="8004"/>
                  <a:pt x="10360501" y="11278"/>
                  <a:pt x="10373198" y="8004"/>
                </a:cubicBezTo>
                <a:cubicBezTo>
                  <a:pt x="10373198" y="7996"/>
                  <a:pt x="10373198" y="7841"/>
                  <a:pt x="10373198" y="4730"/>
                </a:cubicBezTo>
                <a:cubicBezTo>
                  <a:pt x="10394359" y="1455"/>
                  <a:pt x="10398591" y="14552"/>
                  <a:pt x="10423985" y="11278"/>
                </a:cubicBezTo>
                <a:cubicBezTo>
                  <a:pt x="10432449" y="8004"/>
                  <a:pt x="10436682" y="11278"/>
                  <a:pt x="10445146" y="11278"/>
                </a:cubicBezTo>
                <a:cubicBezTo>
                  <a:pt x="10449378" y="11278"/>
                  <a:pt x="10445146" y="8004"/>
                  <a:pt x="10453610" y="8004"/>
                </a:cubicBezTo>
                <a:cubicBezTo>
                  <a:pt x="10466307" y="8004"/>
                  <a:pt x="10470539" y="8004"/>
                  <a:pt x="10474772" y="8004"/>
                </a:cubicBezTo>
                <a:lnTo>
                  <a:pt x="10487468" y="8004"/>
                </a:lnTo>
                <a:cubicBezTo>
                  <a:pt x="10500165" y="8004"/>
                  <a:pt x="10508629" y="8004"/>
                  <a:pt x="10517094" y="4730"/>
                </a:cubicBezTo>
                <a:cubicBezTo>
                  <a:pt x="10517094" y="8004"/>
                  <a:pt x="10517094" y="8004"/>
                  <a:pt x="10521326" y="11278"/>
                </a:cubicBezTo>
                <a:cubicBezTo>
                  <a:pt x="10525558" y="11278"/>
                  <a:pt x="10529791" y="8004"/>
                  <a:pt x="10538255" y="8004"/>
                </a:cubicBezTo>
                <a:cubicBezTo>
                  <a:pt x="10538255" y="11278"/>
                  <a:pt x="10538255" y="11278"/>
                  <a:pt x="10538255" y="14552"/>
                </a:cubicBezTo>
                <a:cubicBezTo>
                  <a:pt x="10546720" y="11278"/>
                  <a:pt x="10567881" y="8004"/>
                  <a:pt x="10584810" y="11278"/>
                </a:cubicBezTo>
                <a:cubicBezTo>
                  <a:pt x="10584810" y="11301"/>
                  <a:pt x="10584854" y="14552"/>
                  <a:pt x="10597506" y="14552"/>
                </a:cubicBezTo>
                <a:cubicBezTo>
                  <a:pt x="10597534" y="14531"/>
                  <a:pt x="10601753" y="11278"/>
                  <a:pt x="10605971" y="11278"/>
                </a:cubicBezTo>
                <a:cubicBezTo>
                  <a:pt x="10605971" y="11285"/>
                  <a:pt x="10605971" y="11432"/>
                  <a:pt x="10605971" y="14552"/>
                </a:cubicBezTo>
                <a:cubicBezTo>
                  <a:pt x="10610203" y="14552"/>
                  <a:pt x="10614435" y="14552"/>
                  <a:pt x="10618667" y="14552"/>
                </a:cubicBezTo>
                <a:lnTo>
                  <a:pt x="10627132" y="8004"/>
                </a:lnTo>
                <a:cubicBezTo>
                  <a:pt x="10639829" y="8004"/>
                  <a:pt x="10656758" y="11278"/>
                  <a:pt x="10669454" y="11278"/>
                </a:cubicBezTo>
                <a:cubicBezTo>
                  <a:pt x="10669454" y="8004"/>
                  <a:pt x="10669454" y="8004"/>
                  <a:pt x="10669454" y="4730"/>
                </a:cubicBezTo>
                <a:cubicBezTo>
                  <a:pt x="10673686" y="4730"/>
                  <a:pt x="10686383" y="8004"/>
                  <a:pt x="10686383" y="8004"/>
                </a:cubicBezTo>
                <a:cubicBezTo>
                  <a:pt x="10686383" y="7996"/>
                  <a:pt x="10686383" y="7841"/>
                  <a:pt x="10686383" y="4730"/>
                </a:cubicBezTo>
                <a:cubicBezTo>
                  <a:pt x="10690615" y="4730"/>
                  <a:pt x="10699080" y="4730"/>
                  <a:pt x="10707544" y="1455"/>
                </a:cubicBezTo>
                <a:cubicBezTo>
                  <a:pt x="10711777" y="4730"/>
                  <a:pt x="10711777" y="4730"/>
                  <a:pt x="10716009" y="4730"/>
                </a:cubicBezTo>
                <a:cubicBezTo>
                  <a:pt x="10720241" y="8004"/>
                  <a:pt x="10724473" y="8004"/>
                  <a:pt x="10728705" y="8004"/>
                </a:cubicBezTo>
                <a:cubicBezTo>
                  <a:pt x="10749867" y="11278"/>
                  <a:pt x="10762563" y="11278"/>
                  <a:pt x="10775260" y="11278"/>
                </a:cubicBezTo>
                <a:cubicBezTo>
                  <a:pt x="10779492" y="11278"/>
                  <a:pt x="10783724" y="1455"/>
                  <a:pt x="10787957" y="1455"/>
                </a:cubicBezTo>
                <a:lnTo>
                  <a:pt x="10792189" y="8004"/>
                </a:lnTo>
                <a:lnTo>
                  <a:pt x="10796421" y="4730"/>
                </a:lnTo>
                <a:lnTo>
                  <a:pt x="10804886" y="8004"/>
                </a:lnTo>
                <a:cubicBezTo>
                  <a:pt x="10809118" y="8004"/>
                  <a:pt x="10813350" y="8004"/>
                  <a:pt x="10817582" y="4730"/>
                </a:cubicBezTo>
                <a:cubicBezTo>
                  <a:pt x="10830279" y="11278"/>
                  <a:pt x="10851440" y="8004"/>
                  <a:pt x="10859905" y="4730"/>
                </a:cubicBezTo>
                <a:cubicBezTo>
                  <a:pt x="10859905" y="8004"/>
                  <a:pt x="10859905" y="8004"/>
                  <a:pt x="10859905" y="11278"/>
                </a:cubicBezTo>
                <a:cubicBezTo>
                  <a:pt x="10872601" y="11278"/>
                  <a:pt x="10889530" y="8004"/>
                  <a:pt x="10906459" y="11278"/>
                </a:cubicBezTo>
                <a:cubicBezTo>
                  <a:pt x="10906459" y="11285"/>
                  <a:pt x="10906459" y="11432"/>
                  <a:pt x="10906459" y="14552"/>
                </a:cubicBezTo>
                <a:cubicBezTo>
                  <a:pt x="10914924" y="14552"/>
                  <a:pt x="10931853" y="17826"/>
                  <a:pt x="10944549" y="14552"/>
                </a:cubicBezTo>
                <a:lnTo>
                  <a:pt x="10955659" y="13324"/>
                </a:lnTo>
                <a:lnTo>
                  <a:pt x="10969943" y="8004"/>
                </a:lnTo>
                <a:cubicBezTo>
                  <a:pt x="10978407" y="8004"/>
                  <a:pt x="10978407" y="11278"/>
                  <a:pt x="10991104" y="11278"/>
                </a:cubicBezTo>
                <a:cubicBezTo>
                  <a:pt x="10999568" y="8004"/>
                  <a:pt x="11008033" y="8004"/>
                  <a:pt x="11020729" y="8004"/>
                </a:cubicBezTo>
                <a:cubicBezTo>
                  <a:pt x="11024962" y="8004"/>
                  <a:pt x="11016497" y="11278"/>
                  <a:pt x="11024962" y="11278"/>
                </a:cubicBezTo>
                <a:cubicBezTo>
                  <a:pt x="11024962" y="11231"/>
                  <a:pt x="11025008" y="4730"/>
                  <a:pt x="11037658" y="4730"/>
                </a:cubicBezTo>
                <a:cubicBezTo>
                  <a:pt x="11041891" y="8004"/>
                  <a:pt x="11041891" y="8004"/>
                  <a:pt x="11046123" y="8004"/>
                </a:cubicBezTo>
                <a:cubicBezTo>
                  <a:pt x="11046123" y="11278"/>
                  <a:pt x="11050355" y="11278"/>
                  <a:pt x="11050355" y="14552"/>
                </a:cubicBezTo>
                <a:cubicBezTo>
                  <a:pt x="11054587" y="11278"/>
                  <a:pt x="11058819" y="8004"/>
                  <a:pt x="11067284" y="11278"/>
                </a:cubicBezTo>
                <a:cubicBezTo>
                  <a:pt x="11067305" y="11294"/>
                  <a:pt x="11071537" y="14552"/>
                  <a:pt x="11079981" y="14552"/>
                </a:cubicBezTo>
                <a:cubicBezTo>
                  <a:pt x="11083155" y="11278"/>
                  <a:pt x="11082097" y="11278"/>
                  <a:pt x="11084213" y="11278"/>
                </a:cubicBezTo>
                <a:cubicBezTo>
                  <a:pt x="11084213" y="11285"/>
                  <a:pt x="11084213" y="11432"/>
                  <a:pt x="11084213" y="14552"/>
                </a:cubicBezTo>
                <a:cubicBezTo>
                  <a:pt x="11096910" y="11278"/>
                  <a:pt x="11105374" y="11278"/>
                  <a:pt x="11113838" y="11278"/>
                </a:cubicBezTo>
                <a:cubicBezTo>
                  <a:pt x="11113838" y="11285"/>
                  <a:pt x="11113838" y="11432"/>
                  <a:pt x="11113838" y="14552"/>
                </a:cubicBezTo>
                <a:lnTo>
                  <a:pt x="11121245" y="11278"/>
                </a:lnTo>
                <a:cubicBezTo>
                  <a:pt x="11122303" y="10460"/>
                  <a:pt x="11122303" y="9641"/>
                  <a:pt x="11122303" y="8004"/>
                </a:cubicBezTo>
                <a:lnTo>
                  <a:pt x="11139232" y="11278"/>
                </a:lnTo>
                <a:cubicBezTo>
                  <a:pt x="11139232" y="11285"/>
                  <a:pt x="11139232" y="11432"/>
                  <a:pt x="11139232" y="14552"/>
                </a:cubicBezTo>
                <a:cubicBezTo>
                  <a:pt x="11143464" y="11278"/>
                  <a:pt x="11147696" y="11278"/>
                  <a:pt x="11151929" y="11278"/>
                </a:cubicBezTo>
                <a:lnTo>
                  <a:pt x="11164625" y="14552"/>
                </a:lnTo>
                <a:cubicBezTo>
                  <a:pt x="11168857" y="11278"/>
                  <a:pt x="11173090" y="11278"/>
                  <a:pt x="11177322" y="11278"/>
                </a:cubicBezTo>
                <a:cubicBezTo>
                  <a:pt x="11177322" y="11285"/>
                  <a:pt x="11177322" y="11432"/>
                  <a:pt x="11177322" y="14552"/>
                </a:cubicBezTo>
                <a:cubicBezTo>
                  <a:pt x="11181554" y="11278"/>
                  <a:pt x="11190019" y="11278"/>
                  <a:pt x="11198483" y="11278"/>
                </a:cubicBezTo>
                <a:cubicBezTo>
                  <a:pt x="11198483" y="11285"/>
                  <a:pt x="11198483" y="11432"/>
                  <a:pt x="11198483" y="14552"/>
                </a:cubicBezTo>
                <a:cubicBezTo>
                  <a:pt x="11202715" y="14552"/>
                  <a:pt x="11202715" y="14552"/>
                  <a:pt x="11206948" y="14552"/>
                </a:cubicBezTo>
                <a:cubicBezTo>
                  <a:pt x="11215412" y="11278"/>
                  <a:pt x="11219644" y="11278"/>
                  <a:pt x="11228109" y="11278"/>
                </a:cubicBezTo>
                <a:cubicBezTo>
                  <a:pt x="11231283" y="8822"/>
                  <a:pt x="11230225" y="8004"/>
                  <a:pt x="11232341" y="8004"/>
                </a:cubicBezTo>
                <a:cubicBezTo>
                  <a:pt x="11236573" y="8004"/>
                  <a:pt x="11240805" y="14552"/>
                  <a:pt x="11249270" y="11278"/>
                </a:cubicBezTo>
                <a:cubicBezTo>
                  <a:pt x="11253502" y="8004"/>
                  <a:pt x="11253502" y="8004"/>
                  <a:pt x="11253502" y="4730"/>
                </a:cubicBezTo>
                <a:cubicBezTo>
                  <a:pt x="11261967" y="4730"/>
                  <a:pt x="11266199" y="4730"/>
                  <a:pt x="11270431" y="4730"/>
                </a:cubicBezTo>
                <a:cubicBezTo>
                  <a:pt x="11270431" y="4722"/>
                  <a:pt x="11270431" y="4563"/>
                  <a:pt x="11270431" y="1455"/>
                </a:cubicBezTo>
                <a:cubicBezTo>
                  <a:pt x="11278896" y="4730"/>
                  <a:pt x="11283128" y="4730"/>
                  <a:pt x="11287360" y="4730"/>
                </a:cubicBezTo>
                <a:cubicBezTo>
                  <a:pt x="11295824" y="8004"/>
                  <a:pt x="11304289" y="8004"/>
                  <a:pt x="11312753" y="8004"/>
                </a:cubicBezTo>
                <a:cubicBezTo>
                  <a:pt x="11312753" y="7996"/>
                  <a:pt x="11312753" y="7841"/>
                  <a:pt x="11312753" y="4730"/>
                </a:cubicBezTo>
                <a:cubicBezTo>
                  <a:pt x="11312763" y="4730"/>
                  <a:pt x="11312959" y="4730"/>
                  <a:pt x="11316986" y="4730"/>
                </a:cubicBezTo>
                <a:lnTo>
                  <a:pt x="11321747" y="10050"/>
                </a:lnTo>
                <a:cubicBezTo>
                  <a:pt x="11322276" y="10460"/>
                  <a:pt x="11323334" y="9641"/>
                  <a:pt x="11329682" y="8004"/>
                </a:cubicBezTo>
                <a:cubicBezTo>
                  <a:pt x="11329682" y="7996"/>
                  <a:pt x="11329682" y="7841"/>
                  <a:pt x="11329682" y="4730"/>
                </a:cubicBezTo>
                <a:cubicBezTo>
                  <a:pt x="11329692" y="4730"/>
                  <a:pt x="11329885" y="4730"/>
                  <a:pt x="11333915" y="4730"/>
                </a:cubicBezTo>
                <a:cubicBezTo>
                  <a:pt x="11338147" y="8004"/>
                  <a:pt x="11346611" y="8004"/>
                  <a:pt x="11355076" y="8004"/>
                </a:cubicBezTo>
                <a:cubicBezTo>
                  <a:pt x="11359308" y="11278"/>
                  <a:pt x="11363540" y="8004"/>
                  <a:pt x="11372005" y="8004"/>
                </a:cubicBezTo>
                <a:cubicBezTo>
                  <a:pt x="11376237" y="11278"/>
                  <a:pt x="11380469" y="11278"/>
                  <a:pt x="11384701" y="11278"/>
                </a:cubicBezTo>
                <a:cubicBezTo>
                  <a:pt x="11384701" y="11285"/>
                  <a:pt x="11384701" y="11432"/>
                  <a:pt x="11384701" y="14552"/>
                </a:cubicBezTo>
                <a:cubicBezTo>
                  <a:pt x="11393166" y="14552"/>
                  <a:pt x="11397398" y="11278"/>
                  <a:pt x="11401630" y="11278"/>
                </a:cubicBezTo>
                <a:cubicBezTo>
                  <a:pt x="11401630" y="11285"/>
                  <a:pt x="11401630" y="11432"/>
                  <a:pt x="11401630" y="14552"/>
                </a:cubicBezTo>
                <a:cubicBezTo>
                  <a:pt x="11410095" y="14552"/>
                  <a:pt x="11414327" y="14552"/>
                  <a:pt x="11418559" y="14552"/>
                </a:cubicBezTo>
                <a:cubicBezTo>
                  <a:pt x="11422791" y="14552"/>
                  <a:pt x="11427024" y="14552"/>
                  <a:pt x="11431256" y="14552"/>
                </a:cubicBezTo>
                <a:lnTo>
                  <a:pt x="11439720" y="11278"/>
                </a:lnTo>
                <a:cubicBezTo>
                  <a:pt x="11439720" y="8004"/>
                  <a:pt x="11439720" y="8004"/>
                  <a:pt x="11439720" y="4730"/>
                </a:cubicBezTo>
                <a:cubicBezTo>
                  <a:pt x="11456649" y="11278"/>
                  <a:pt x="11460881" y="4730"/>
                  <a:pt x="11473578" y="4730"/>
                </a:cubicBezTo>
                <a:cubicBezTo>
                  <a:pt x="11477810" y="8004"/>
                  <a:pt x="11486275" y="8004"/>
                  <a:pt x="11494739" y="8004"/>
                </a:cubicBezTo>
                <a:cubicBezTo>
                  <a:pt x="11494739" y="4730"/>
                  <a:pt x="11494739" y="1455"/>
                  <a:pt x="11498972" y="1455"/>
                </a:cubicBezTo>
                <a:cubicBezTo>
                  <a:pt x="11503204" y="1455"/>
                  <a:pt x="11511668" y="1455"/>
                  <a:pt x="11520133" y="1455"/>
                </a:cubicBezTo>
                <a:cubicBezTo>
                  <a:pt x="11522249" y="3093"/>
                  <a:pt x="11522249" y="3093"/>
                  <a:pt x="11524365" y="4730"/>
                </a:cubicBezTo>
                <a:cubicBezTo>
                  <a:pt x="11537062" y="11278"/>
                  <a:pt x="11549758" y="8004"/>
                  <a:pt x="11566687" y="11278"/>
                </a:cubicBezTo>
                <a:cubicBezTo>
                  <a:pt x="11566687" y="11285"/>
                  <a:pt x="11566687" y="11432"/>
                  <a:pt x="11566687" y="14552"/>
                </a:cubicBezTo>
                <a:lnTo>
                  <a:pt x="11574094" y="10050"/>
                </a:lnTo>
                <a:cubicBezTo>
                  <a:pt x="11579384" y="8004"/>
                  <a:pt x="11583616" y="8004"/>
                  <a:pt x="11587848" y="8004"/>
                </a:cubicBezTo>
                <a:cubicBezTo>
                  <a:pt x="11587848" y="7996"/>
                  <a:pt x="11587848" y="7841"/>
                  <a:pt x="11587848" y="4730"/>
                </a:cubicBezTo>
                <a:cubicBezTo>
                  <a:pt x="11609010" y="8004"/>
                  <a:pt x="11630171" y="8004"/>
                  <a:pt x="11651332" y="8004"/>
                </a:cubicBezTo>
                <a:lnTo>
                  <a:pt x="11651332" y="1455"/>
                </a:lnTo>
                <a:cubicBezTo>
                  <a:pt x="11664029" y="1455"/>
                  <a:pt x="11680957" y="1455"/>
                  <a:pt x="11693654" y="1455"/>
                </a:cubicBezTo>
                <a:cubicBezTo>
                  <a:pt x="11693654" y="1455"/>
                  <a:pt x="11697886" y="4730"/>
                  <a:pt x="11697886" y="8004"/>
                </a:cubicBezTo>
                <a:cubicBezTo>
                  <a:pt x="11706351" y="4730"/>
                  <a:pt x="11731744" y="4730"/>
                  <a:pt x="11740209" y="4730"/>
                </a:cubicBezTo>
                <a:cubicBezTo>
                  <a:pt x="11748673" y="8004"/>
                  <a:pt x="11740209" y="8004"/>
                  <a:pt x="11744441" y="4730"/>
                </a:cubicBezTo>
                <a:cubicBezTo>
                  <a:pt x="11748673" y="4730"/>
                  <a:pt x="11752905" y="4730"/>
                  <a:pt x="11752905" y="1455"/>
                </a:cubicBezTo>
                <a:cubicBezTo>
                  <a:pt x="11756079" y="3911"/>
                  <a:pt x="11755021" y="4730"/>
                  <a:pt x="11757138" y="4730"/>
                </a:cubicBezTo>
                <a:cubicBezTo>
                  <a:pt x="11765602" y="4730"/>
                  <a:pt x="11778299" y="4730"/>
                  <a:pt x="11786763" y="4730"/>
                </a:cubicBezTo>
                <a:cubicBezTo>
                  <a:pt x="11790995" y="8004"/>
                  <a:pt x="11790995" y="4730"/>
                  <a:pt x="11795228" y="1455"/>
                </a:cubicBezTo>
                <a:lnTo>
                  <a:pt x="11803692" y="4730"/>
                </a:lnTo>
                <a:cubicBezTo>
                  <a:pt x="11812157" y="8004"/>
                  <a:pt x="11816389" y="1455"/>
                  <a:pt x="11816389" y="1455"/>
                </a:cubicBezTo>
                <a:lnTo>
                  <a:pt x="11833318" y="4730"/>
                </a:lnTo>
                <a:cubicBezTo>
                  <a:pt x="11837550" y="1455"/>
                  <a:pt x="11837550" y="1455"/>
                  <a:pt x="11841782" y="1455"/>
                </a:cubicBezTo>
                <a:cubicBezTo>
                  <a:pt x="11854479" y="8004"/>
                  <a:pt x="11867176" y="8004"/>
                  <a:pt x="11879872" y="8004"/>
                </a:cubicBezTo>
                <a:cubicBezTo>
                  <a:pt x="11879872" y="7996"/>
                  <a:pt x="11879872" y="7841"/>
                  <a:pt x="11879872" y="4730"/>
                </a:cubicBezTo>
                <a:cubicBezTo>
                  <a:pt x="11888337" y="4730"/>
                  <a:pt x="11892569" y="4730"/>
                  <a:pt x="11896801" y="4730"/>
                </a:cubicBezTo>
                <a:cubicBezTo>
                  <a:pt x="11901033" y="4730"/>
                  <a:pt x="11913730" y="11278"/>
                  <a:pt x="11922195" y="8004"/>
                </a:cubicBezTo>
                <a:cubicBezTo>
                  <a:pt x="11926427" y="8004"/>
                  <a:pt x="11930659" y="1455"/>
                  <a:pt x="11939124" y="1455"/>
                </a:cubicBezTo>
                <a:cubicBezTo>
                  <a:pt x="11939155" y="1479"/>
                  <a:pt x="11943371" y="4742"/>
                  <a:pt x="11947588" y="8004"/>
                </a:cubicBezTo>
                <a:cubicBezTo>
                  <a:pt x="11964517" y="11278"/>
                  <a:pt x="11981446" y="11278"/>
                  <a:pt x="11998375" y="14552"/>
                </a:cubicBezTo>
                <a:cubicBezTo>
                  <a:pt x="11998375" y="11278"/>
                  <a:pt x="12002607" y="11278"/>
                  <a:pt x="12002607" y="8004"/>
                </a:cubicBezTo>
                <a:cubicBezTo>
                  <a:pt x="12011071" y="8004"/>
                  <a:pt x="12019536" y="11278"/>
                  <a:pt x="12028000" y="11278"/>
                </a:cubicBezTo>
                <a:cubicBezTo>
                  <a:pt x="12049162" y="4730"/>
                  <a:pt x="12070323" y="4730"/>
                  <a:pt x="12087252" y="8004"/>
                </a:cubicBezTo>
                <a:lnTo>
                  <a:pt x="12087252" y="1455"/>
                </a:lnTo>
                <a:cubicBezTo>
                  <a:pt x="12095716" y="1455"/>
                  <a:pt x="12099948" y="1455"/>
                  <a:pt x="12108413" y="1455"/>
                </a:cubicBezTo>
                <a:cubicBezTo>
                  <a:pt x="12108413" y="1481"/>
                  <a:pt x="12108413" y="4743"/>
                  <a:pt x="12108413" y="8004"/>
                </a:cubicBezTo>
                <a:cubicBezTo>
                  <a:pt x="12112645" y="8004"/>
                  <a:pt x="12116877" y="8004"/>
                  <a:pt x="12121109" y="8004"/>
                </a:cubicBezTo>
                <a:cubicBezTo>
                  <a:pt x="12125342" y="8004"/>
                  <a:pt x="12121109" y="1455"/>
                  <a:pt x="12133806" y="1455"/>
                </a:cubicBezTo>
                <a:cubicBezTo>
                  <a:pt x="12133821" y="4730"/>
                  <a:pt x="12138045" y="4724"/>
                  <a:pt x="12142271" y="1455"/>
                </a:cubicBezTo>
                <a:lnTo>
                  <a:pt x="12159200" y="8004"/>
                </a:lnTo>
                <a:cubicBezTo>
                  <a:pt x="12167664" y="11278"/>
                  <a:pt x="12176128" y="11278"/>
                  <a:pt x="12184593" y="11278"/>
                </a:cubicBezTo>
                <a:lnTo>
                  <a:pt x="12184593" y="52503"/>
                </a:lnTo>
                <a:lnTo>
                  <a:pt x="12186710" y="52503"/>
                </a:lnTo>
                <a:cubicBezTo>
                  <a:pt x="12186710" y="182034"/>
                  <a:pt x="12186710" y="182034"/>
                  <a:pt x="12186710" y="182034"/>
                </a:cubicBezTo>
                <a:cubicBezTo>
                  <a:pt x="12174013" y="182034"/>
                  <a:pt x="12165549" y="182034"/>
                  <a:pt x="12152852" y="182034"/>
                </a:cubicBezTo>
                <a:cubicBezTo>
                  <a:pt x="12148620" y="182034"/>
                  <a:pt x="12148620" y="182034"/>
                  <a:pt x="12148620" y="182034"/>
                </a:cubicBezTo>
                <a:lnTo>
                  <a:pt x="12127459" y="182034"/>
                </a:lnTo>
                <a:cubicBezTo>
                  <a:pt x="12118994" y="182034"/>
                  <a:pt x="12114762" y="182034"/>
                  <a:pt x="12110530" y="182034"/>
                </a:cubicBezTo>
                <a:cubicBezTo>
                  <a:pt x="12102065" y="175486"/>
                  <a:pt x="12097833" y="182034"/>
                  <a:pt x="12097833" y="182034"/>
                </a:cubicBezTo>
                <a:cubicBezTo>
                  <a:pt x="12093601" y="178760"/>
                  <a:pt x="12089369" y="178760"/>
                  <a:pt x="12085136" y="178760"/>
                </a:cubicBezTo>
                <a:cubicBezTo>
                  <a:pt x="12072440" y="178760"/>
                  <a:pt x="12059743" y="182034"/>
                  <a:pt x="12047046" y="182034"/>
                </a:cubicBezTo>
                <a:cubicBezTo>
                  <a:pt x="12042814" y="175486"/>
                  <a:pt x="12021653" y="168938"/>
                  <a:pt x="12017421" y="168938"/>
                </a:cubicBezTo>
                <a:cubicBezTo>
                  <a:pt x="12017421" y="172212"/>
                  <a:pt x="12013188" y="172212"/>
                  <a:pt x="12013188" y="175486"/>
                </a:cubicBezTo>
                <a:cubicBezTo>
                  <a:pt x="12008956" y="175486"/>
                  <a:pt x="12004724" y="172212"/>
                  <a:pt x="11996260" y="172212"/>
                </a:cubicBezTo>
                <a:cubicBezTo>
                  <a:pt x="11987795" y="175486"/>
                  <a:pt x="11966634" y="178760"/>
                  <a:pt x="11953937" y="175486"/>
                </a:cubicBezTo>
                <a:cubicBezTo>
                  <a:pt x="11937008" y="172212"/>
                  <a:pt x="11915847" y="162389"/>
                  <a:pt x="11890454" y="168938"/>
                </a:cubicBezTo>
                <a:cubicBezTo>
                  <a:pt x="11873525" y="168938"/>
                  <a:pt x="11856596" y="168938"/>
                  <a:pt x="11839667" y="168938"/>
                </a:cubicBezTo>
                <a:cubicBezTo>
                  <a:pt x="11826970" y="172212"/>
                  <a:pt x="11788880" y="185309"/>
                  <a:pt x="11767719" y="182034"/>
                </a:cubicBezTo>
                <a:cubicBezTo>
                  <a:pt x="11759255" y="178760"/>
                  <a:pt x="11750790" y="178760"/>
                  <a:pt x="11738093" y="178760"/>
                </a:cubicBezTo>
                <a:cubicBezTo>
                  <a:pt x="11738066" y="175486"/>
                  <a:pt x="11733847" y="175486"/>
                  <a:pt x="11729629" y="175486"/>
                </a:cubicBezTo>
                <a:cubicBezTo>
                  <a:pt x="11725397" y="172212"/>
                  <a:pt x="11716932" y="172212"/>
                  <a:pt x="11708468" y="168938"/>
                </a:cubicBezTo>
                <a:cubicBezTo>
                  <a:pt x="11700003" y="165663"/>
                  <a:pt x="11691539" y="172212"/>
                  <a:pt x="11678842" y="168938"/>
                </a:cubicBezTo>
                <a:cubicBezTo>
                  <a:pt x="11670378" y="165663"/>
                  <a:pt x="11661913" y="165663"/>
                  <a:pt x="11653449" y="165663"/>
                </a:cubicBezTo>
                <a:lnTo>
                  <a:pt x="11649217" y="168938"/>
                </a:lnTo>
                <a:cubicBezTo>
                  <a:pt x="11636520" y="168938"/>
                  <a:pt x="11628055" y="168938"/>
                  <a:pt x="11619591" y="168938"/>
                </a:cubicBezTo>
                <a:cubicBezTo>
                  <a:pt x="11611127" y="168938"/>
                  <a:pt x="11606894" y="168938"/>
                  <a:pt x="11598430" y="168938"/>
                </a:cubicBezTo>
                <a:cubicBezTo>
                  <a:pt x="11598421" y="168938"/>
                  <a:pt x="11598230" y="168938"/>
                  <a:pt x="11594198" y="168938"/>
                </a:cubicBezTo>
                <a:cubicBezTo>
                  <a:pt x="11573036" y="168938"/>
                  <a:pt x="11547643" y="168938"/>
                  <a:pt x="11526482" y="168938"/>
                </a:cubicBezTo>
                <a:cubicBezTo>
                  <a:pt x="11522250" y="172212"/>
                  <a:pt x="11518017" y="172212"/>
                  <a:pt x="11513785" y="172212"/>
                </a:cubicBezTo>
                <a:lnTo>
                  <a:pt x="11505321" y="175486"/>
                </a:lnTo>
                <a:cubicBezTo>
                  <a:pt x="11502147" y="176305"/>
                  <a:pt x="11503205" y="175486"/>
                  <a:pt x="11501089" y="175486"/>
                </a:cubicBezTo>
                <a:cubicBezTo>
                  <a:pt x="11484160" y="178760"/>
                  <a:pt x="11458766" y="175486"/>
                  <a:pt x="11437605" y="178760"/>
                </a:cubicBezTo>
                <a:cubicBezTo>
                  <a:pt x="11437605" y="178769"/>
                  <a:pt x="11437605" y="178919"/>
                  <a:pt x="11437605" y="182034"/>
                </a:cubicBezTo>
                <a:cubicBezTo>
                  <a:pt x="11416444" y="182034"/>
                  <a:pt x="11391051" y="165663"/>
                  <a:pt x="11357193" y="172212"/>
                </a:cubicBezTo>
                <a:cubicBezTo>
                  <a:pt x="11352960" y="175486"/>
                  <a:pt x="11348728" y="175486"/>
                  <a:pt x="11344496" y="175486"/>
                </a:cubicBezTo>
                <a:cubicBezTo>
                  <a:pt x="11331799" y="175486"/>
                  <a:pt x="11323335" y="175486"/>
                  <a:pt x="11314870" y="175486"/>
                </a:cubicBezTo>
                <a:cubicBezTo>
                  <a:pt x="11306406" y="178760"/>
                  <a:pt x="11297941" y="178760"/>
                  <a:pt x="11289477" y="182034"/>
                </a:cubicBezTo>
                <a:cubicBezTo>
                  <a:pt x="11281013" y="178760"/>
                  <a:pt x="11272548" y="178760"/>
                  <a:pt x="11264084" y="178760"/>
                </a:cubicBezTo>
                <a:lnTo>
                  <a:pt x="11242922" y="178760"/>
                </a:lnTo>
                <a:cubicBezTo>
                  <a:pt x="11230226" y="175486"/>
                  <a:pt x="11217529" y="175486"/>
                  <a:pt x="11204832" y="175486"/>
                </a:cubicBezTo>
                <a:cubicBezTo>
                  <a:pt x="11196368" y="178760"/>
                  <a:pt x="11192136" y="178760"/>
                  <a:pt x="11183671" y="178760"/>
                </a:cubicBezTo>
                <a:cubicBezTo>
                  <a:pt x="11183671" y="178769"/>
                  <a:pt x="11183671" y="178919"/>
                  <a:pt x="11183671" y="182034"/>
                </a:cubicBezTo>
                <a:cubicBezTo>
                  <a:pt x="11170974" y="182034"/>
                  <a:pt x="11158278" y="182034"/>
                  <a:pt x="11149813" y="182034"/>
                </a:cubicBezTo>
                <a:cubicBezTo>
                  <a:pt x="11141349" y="182034"/>
                  <a:pt x="11128652" y="178760"/>
                  <a:pt x="11120188" y="178760"/>
                </a:cubicBezTo>
                <a:cubicBezTo>
                  <a:pt x="11120188" y="178769"/>
                  <a:pt x="11120188" y="178919"/>
                  <a:pt x="11120188" y="182034"/>
                </a:cubicBezTo>
                <a:cubicBezTo>
                  <a:pt x="11120150" y="182034"/>
                  <a:pt x="11115936" y="182034"/>
                  <a:pt x="11111723" y="182034"/>
                </a:cubicBezTo>
                <a:cubicBezTo>
                  <a:pt x="11111713" y="182034"/>
                  <a:pt x="11111511" y="182034"/>
                  <a:pt x="11107491" y="182034"/>
                </a:cubicBezTo>
                <a:cubicBezTo>
                  <a:pt x="11099027" y="182034"/>
                  <a:pt x="11090562" y="182034"/>
                  <a:pt x="11082098" y="182034"/>
                </a:cubicBezTo>
                <a:cubicBezTo>
                  <a:pt x="11073633" y="182034"/>
                  <a:pt x="11069401" y="182034"/>
                  <a:pt x="11065169" y="182034"/>
                </a:cubicBezTo>
                <a:cubicBezTo>
                  <a:pt x="11056704" y="182034"/>
                  <a:pt x="11052472" y="182034"/>
                  <a:pt x="11044008" y="182034"/>
                </a:cubicBezTo>
                <a:lnTo>
                  <a:pt x="11036601" y="180397"/>
                </a:lnTo>
                <a:cubicBezTo>
                  <a:pt x="11027079" y="182034"/>
                  <a:pt x="11010150" y="178760"/>
                  <a:pt x="11001685" y="178760"/>
                </a:cubicBezTo>
                <a:cubicBezTo>
                  <a:pt x="11001685" y="175486"/>
                  <a:pt x="11001685" y="175486"/>
                  <a:pt x="11001685" y="172212"/>
                </a:cubicBezTo>
                <a:cubicBezTo>
                  <a:pt x="10972060" y="172212"/>
                  <a:pt x="10959363" y="168938"/>
                  <a:pt x="10933970" y="175486"/>
                </a:cubicBezTo>
                <a:cubicBezTo>
                  <a:pt x="10929737" y="172212"/>
                  <a:pt x="10929737" y="172212"/>
                  <a:pt x="10925505" y="165663"/>
                </a:cubicBezTo>
                <a:cubicBezTo>
                  <a:pt x="10921273" y="165663"/>
                  <a:pt x="10912808" y="165663"/>
                  <a:pt x="10908576" y="168938"/>
                </a:cubicBezTo>
                <a:cubicBezTo>
                  <a:pt x="10900112" y="165663"/>
                  <a:pt x="10887415" y="165663"/>
                  <a:pt x="10878951" y="165663"/>
                </a:cubicBezTo>
                <a:cubicBezTo>
                  <a:pt x="10878951" y="165671"/>
                  <a:pt x="10878951" y="165816"/>
                  <a:pt x="10878951" y="168938"/>
                </a:cubicBezTo>
                <a:cubicBezTo>
                  <a:pt x="10874718" y="168938"/>
                  <a:pt x="10870486" y="168938"/>
                  <a:pt x="10866254" y="168938"/>
                </a:cubicBezTo>
                <a:cubicBezTo>
                  <a:pt x="10853557" y="168938"/>
                  <a:pt x="10840860" y="168938"/>
                  <a:pt x="10828164" y="168938"/>
                </a:cubicBezTo>
                <a:cubicBezTo>
                  <a:pt x="10819699" y="172212"/>
                  <a:pt x="10802770" y="178760"/>
                  <a:pt x="10790074" y="178760"/>
                </a:cubicBezTo>
                <a:cubicBezTo>
                  <a:pt x="10785841" y="175486"/>
                  <a:pt x="10781609" y="175486"/>
                  <a:pt x="10777377" y="175486"/>
                </a:cubicBezTo>
                <a:cubicBezTo>
                  <a:pt x="10777377" y="172212"/>
                  <a:pt x="10777377" y="172212"/>
                  <a:pt x="10773145" y="168938"/>
                </a:cubicBezTo>
                <a:cubicBezTo>
                  <a:pt x="10760448" y="165663"/>
                  <a:pt x="10726590" y="172212"/>
                  <a:pt x="10722358" y="172212"/>
                </a:cubicBezTo>
                <a:cubicBezTo>
                  <a:pt x="10722358" y="172204"/>
                  <a:pt x="10722358" y="172055"/>
                  <a:pt x="10722358" y="168938"/>
                </a:cubicBezTo>
                <a:cubicBezTo>
                  <a:pt x="10718126" y="168938"/>
                  <a:pt x="10718126" y="168938"/>
                  <a:pt x="10713894" y="168938"/>
                </a:cubicBezTo>
                <a:cubicBezTo>
                  <a:pt x="10710720" y="169756"/>
                  <a:pt x="10711778" y="168938"/>
                  <a:pt x="10709661" y="168938"/>
                </a:cubicBezTo>
                <a:cubicBezTo>
                  <a:pt x="10705429" y="172212"/>
                  <a:pt x="10701197" y="172212"/>
                  <a:pt x="10696965" y="172212"/>
                </a:cubicBezTo>
                <a:cubicBezTo>
                  <a:pt x="10688500" y="172212"/>
                  <a:pt x="10684268" y="172212"/>
                  <a:pt x="10680036" y="172212"/>
                </a:cubicBezTo>
                <a:cubicBezTo>
                  <a:pt x="10680036" y="172204"/>
                  <a:pt x="10680036" y="172055"/>
                  <a:pt x="10680036" y="168938"/>
                </a:cubicBezTo>
                <a:cubicBezTo>
                  <a:pt x="10675803" y="172212"/>
                  <a:pt x="10671571" y="172212"/>
                  <a:pt x="10667339" y="172212"/>
                </a:cubicBezTo>
                <a:cubicBezTo>
                  <a:pt x="10667339" y="172204"/>
                  <a:pt x="10667339" y="172055"/>
                  <a:pt x="10667339" y="168938"/>
                </a:cubicBezTo>
                <a:cubicBezTo>
                  <a:pt x="10654642" y="172212"/>
                  <a:pt x="10646178" y="172212"/>
                  <a:pt x="10637713" y="172212"/>
                </a:cubicBezTo>
                <a:cubicBezTo>
                  <a:pt x="10637713" y="172204"/>
                  <a:pt x="10637713" y="172055"/>
                  <a:pt x="10637713" y="168938"/>
                </a:cubicBezTo>
                <a:cubicBezTo>
                  <a:pt x="10637702" y="168938"/>
                  <a:pt x="10637500" y="168938"/>
                  <a:pt x="10633481" y="168938"/>
                </a:cubicBezTo>
                <a:cubicBezTo>
                  <a:pt x="10633481" y="172212"/>
                  <a:pt x="10633481" y="172212"/>
                  <a:pt x="10629249" y="175486"/>
                </a:cubicBezTo>
                <a:cubicBezTo>
                  <a:pt x="10629222" y="175465"/>
                  <a:pt x="10625004" y="172212"/>
                  <a:pt x="10620784" y="172212"/>
                </a:cubicBezTo>
                <a:cubicBezTo>
                  <a:pt x="10616552" y="175486"/>
                  <a:pt x="10612320" y="175486"/>
                  <a:pt x="10608088" y="175486"/>
                </a:cubicBezTo>
                <a:cubicBezTo>
                  <a:pt x="10608088" y="174668"/>
                  <a:pt x="10608088" y="175486"/>
                  <a:pt x="10603856" y="175486"/>
                </a:cubicBezTo>
                <a:cubicBezTo>
                  <a:pt x="10595391" y="175486"/>
                  <a:pt x="10586927" y="175486"/>
                  <a:pt x="10578462" y="175486"/>
                </a:cubicBezTo>
                <a:cubicBezTo>
                  <a:pt x="10569998" y="178760"/>
                  <a:pt x="10557301" y="178760"/>
                  <a:pt x="10548837" y="178760"/>
                </a:cubicBezTo>
                <a:lnTo>
                  <a:pt x="10544604" y="182034"/>
                </a:lnTo>
                <a:cubicBezTo>
                  <a:pt x="10527675" y="182034"/>
                  <a:pt x="10510746" y="182034"/>
                  <a:pt x="10498050" y="182034"/>
                </a:cubicBezTo>
                <a:cubicBezTo>
                  <a:pt x="10493818" y="178760"/>
                  <a:pt x="10489585" y="178760"/>
                  <a:pt x="10485353" y="182034"/>
                </a:cubicBezTo>
                <a:cubicBezTo>
                  <a:pt x="10485353" y="178760"/>
                  <a:pt x="10485353" y="178760"/>
                  <a:pt x="10485353" y="175486"/>
                </a:cubicBezTo>
                <a:cubicBezTo>
                  <a:pt x="10472656" y="172212"/>
                  <a:pt x="10438799" y="168938"/>
                  <a:pt x="10417637" y="172212"/>
                </a:cubicBezTo>
                <a:lnTo>
                  <a:pt x="10409173" y="175486"/>
                </a:lnTo>
                <a:cubicBezTo>
                  <a:pt x="10404941" y="175486"/>
                  <a:pt x="10404941" y="172212"/>
                  <a:pt x="10400708" y="172212"/>
                </a:cubicBezTo>
                <a:lnTo>
                  <a:pt x="10379547" y="175486"/>
                </a:lnTo>
                <a:cubicBezTo>
                  <a:pt x="10371083" y="172212"/>
                  <a:pt x="10366851" y="172212"/>
                  <a:pt x="10362618" y="172212"/>
                </a:cubicBezTo>
                <a:cubicBezTo>
                  <a:pt x="10362618" y="172204"/>
                  <a:pt x="10362618" y="172055"/>
                  <a:pt x="10362618" y="168938"/>
                </a:cubicBezTo>
                <a:lnTo>
                  <a:pt x="10341457" y="172212"/>
                </a:lnTo>
                <a:cubicBezTo>
                  <a:pt x="10341457" y="172204"/>
                  <a:pt x="10341457" y="172055"/>
                  <a:pt x="10341457" y="168938"/>
                </a:cubicBezTo>
                <a:cubicBezTo>
                  <a:pt x="10320296" y="168938"/>
                  <a:pt x="10299135" y="168938"/>
                  <a:pt x="10277974" y="168938"/>
                </a:cubicBezTo>
                <a:cubicBezTo>
                  <a:pt x="10269509" y="172212"/>
                  <a:pt x="10261045" y="175486"/>
                  <a:pt x="10252580" y="175486"/>
                </a:cubicBezTo>
                <a:lnTo>
                  <a:pt x="10235651" y="172212"/>
                </a:lnTo>
                <a:cubicBezTo>
                  <a:pt x="10235651" y="172204"/>
                  <a:pt x="10235651" y="172055"/>
                  <a:pt x="10235651" y="168938"/>
                </a:cubicBezTo>
                <a:cubicBezTo>
                  <a:pt x="10227187" y="168938"/>
                  <a:pt x="10227187" y="175486"/>
                  <a:pt x="10218723" y="172212"/>
                </a:cubicBezTo>
                <a:cubicBezTo>
                  <a:pt x="10218723" y="172204"/>
                  <a:pt x="10218723" y="172055"/>
                  <a:pt x="10218723" y="168938"/>
                </a:cubicBezTo>
                <a:cubicBezTo>
                  <a:pt x="10214490" y="168938"/>
                  <a:pt x="10210258" y="168938"/>
                  <a:pt x="10206026" y="168938"/>
                </a:cubicBezTo>
                <a:cubicBezTo>
                  <a:pt x="10189097" y="165663"/>
                  <a:pt x="10172168" y="172212"/>
                  <a:pt x="10159471" y="172212"/>
                </a:cubicBezTo>
                <a:cubicBezTo>
                  <a:pt x="10159471" y="172204"/>
                  <a:pt x="10159471" y="172055"/>
                  <a:pt x="10159471" y="168938"/>
                </a:cubicBezTo>
                <a:cubicBezTo>
                  <a:pt x="10146775" y="172212"/>
                  <a:pt x="10134078" y="172212"/>
                  <a:pt x="10121381" y="172212"/>
                </a:cubicBezTo>
                <a:cubicBezTo>
                  <a:pt x="10117149" y="175486"/>
                  <a:pt x="10112917" y="172212"/>
                  <a:pt x="10100220" y="172212"/>
                </a:cubicBezTo>
                <a:lnTo>
                  <a:pt x="10079059" y="172212"/>
                </a:lnTo>
                <a:lnTo>
                  <a:pt x="10062130" y="175486"/>
                </a:lnTo>
                <a:lnTo>
                  <a:pt x="10040969" y="175486"/>
                </a:lnTo>
                <a:cubicBezTo>
                  <a:pt x="10028272" y="178760"/>
                  <a:pt x="10011343" y="175486"/>
                  <a:pt x="9998647" y="175486"/>
                </a:cubicBezTo>
                <a:cubicBezTo>
                  <a:pt x="9998640" y="178760"/>
                  <a:pt x="9998477" y="178760"/>
                  <a:pt x="9994414" y="178760"/>
                </a:cubicBezTo>
                <a:cubicBezTo>
                  <a:pt x="9977485" y="175486"/>
                  <a:pt x="9960556" y="175486"/>
                  <a:pt x="9943628" y="175486"/>
                </a:cubicBezTo>
                <a:cubicBezTo>
                  <a:pt x="9935163" y="172212"/>
                  <a:pt x="9926699" y="172212"/>
                  <a:pt x="9918234" y="172212"/>
                </a:cubicBezTo>
                <a:cubicBezTo>
                  <a:pt x="9914002" y="175486"/>
                  <a:pt x="9909770" y="172212"/>
                  <a:pt x="9905537" y="172212"/>
                </a:cubicBezTo>
                <a:cubicBezTo>
                  <a:pt x="9901305" y="172212"/>
                  <a:pt x="9901305" y="178760"/>
                  <a:pt x="9897073" y="178760"/>
                </a:cubicBezTo>
                <a:cubicBezTo>
                  <a:pt x="9880144" y="175486"/>
                  <a:pt x="9863215" y="175486"/>
                  <a:pt x="9846286" y="175486"/>
                </a:cubicBezTo>
                <a:cubicBezTo>
                  <a:pt x="9842054" y="172212"/>
                  <a:pt x="9833590" y="172212"/>
                  <a:pt x="9825125" y="172212"/>
                </a:cubicBezTo>
                <a:cubicBezTo>
                  <a:pt x="9825125" y="172204"/>
                  <a:pt x="9825125" y="172055"/>
                  <a:pt x="9825125" y="168938"/>
                </a:cubicBezTo>
                <a:lnTo>
                  <a:pt x="9816661" y="172212"/>
                </a:lnTo>
                <a:cubicBezTo>
                  <a:pt x="9803964" y="172212"/>
                  <a:pt x="9791267" y="172212"/>
                  <a:pt x="9778571" y="168938"/>
                </a:cubicBezTo>
                <a:cubicBezTo>
                  <a:pt x="9774338" y="168938"/>
                  <a:pt x="9774338" y="168938"/>
                  <a:pt x="9774338" y="168938"/>
                </a:cubicBezTo>
                <a:cubicBezTo>
                  <a:pt x="9770106" y="168938"/>
                  <a:pt x="9770106" y="168938"/>
                  <a:pt x="9765874" y="168938"/>
                </a:cubicBezTo>
                <a:cubicBezTo>
                  <a:pt x="9748945" y="168938"/>
                  <a:pt x="9736248" y="168938"/>
                  <a:pt x="9727784" y="168938"/>
                </a:cubicBezTo>
                <a:lnTo>
                  <a:pt x="9723552" y="168938"/>
                </a:lnTo>
                <a:cubicBezTo>
                  <a:pt x="9710855" y="172212"/>
                  <a:pt x="9702390" y="172212"/>
                  <a:pt x="9689694" y="172212"/>
                </a:cubicBezTo>
                <a:cubicBezTo>
                  <a:pt x="9685461" y="175486"/>
                  <a:pt x="9681229" y="175486"/>
                  <a:pt x="9672765" y="175486"/>
                </a:cubicBezTo>
                <a:cubicBezTo>
                  <a:pt x="9668533" y="178760"/>
                  <a:pt x="9660068" y="175486"/>
                  <a:pt x="9651604" y="175486"/>
                </a:cubicBezTo>
                <a:lnTo>
                  <a:pt x="9630442" y="175486"/>
                </a:lnTo>
                <a:cubicBezTo>
                  <a:pt x="9621978" y="172212"/>
                  <a:pt x="9617746" y="172212"/>
                  <a:pt x="9609281" y="172212"/>
                </a:cubicBezTo>
                <a:cubicBezTo>
                  <a:pt x="9609281" y="172204"/>
                  <a:pt x="9609281" y="172055"/>
                  <a:pt x="9609281" y="168938"/>
                </a:cubicBezTo>
                <a:lnTo>
                  <a:pt x="9592352" y="168938"/>
                </a:lnTo>
                <a:cubicBezTo>
                  <a:pt x="9588120" y="168938"/>
                  <a:pt x="9583888" y="168938"/>
                  <a:pt x="9579656" y="168938"/>
                </a:cubicBezTo>
                <a:cubicBezTo>
                  <a:pt x="9558495" y="168938"/>
                  <a:pt x="9533101" y="168938"/>
                  <a:pt x="9511940" y="168938"/>
                </a:cubicBezTo>
                <a:lnTo>
                  <a:pt x="9503475" y="168938"/>
                </a:lnTo>
                <a:cubicBezTo>
                  <a:pt x="9499243" y="172212"/>
                  <a:pt x="9495011" y="172212"/>
                  <a:pt x="9486547" y="172212"/>
                </a:cubicBezTo>
                <a:cubicBezTo>
                  <a:pt x="9486522" y="175467"/>
                  <a:pt x="9482301" y="172212"/>
                  <a:pt x="9478082" y="172212"/>
                </a:cubicBezTo>
                <a:cubicBezTo>
                  <a:pt x="9473850" y="175486"/>
                  <a:pt x="9469618" y="175486"/>
                  <a:pt x="9465385" y="175486"/>
                </a:cubicBezTo>
                <a:lnTo>
                  <a:pt x="9456921" y="175486"/>
                </a:lnTo>
                <a:lnTo>
                  <a:pt x="9439992" y="178760"/>
                </a:lnTo>
                <a:lnTo>
                  <a:pt x="9423063" y="175486"/>
                </a:lnTo>
                <a:cubicBezTo>
                  <a:pt x="9410366" y="172212"/>
                  <a:pt x="9397670" y="172212"/>
                  <a:pt x="9389205" y="172212"/>
                </a:cubicBezTo>
                <a:cubicBezTo>
                  <a:pt x="9389205" y="172204"/>
                  <a:pt x="9389205" y="172055"/>
                  <a:pt x="9389205" y="168938"/>
                </a:cubicBezTo>
                <a:cubicBezTo>
                  <a:pt x="9380741" y="168938"/>
                  <a:pt x="9376509" y="168938"/>
                  <a:pt x="9368044" y="168938"/>
                </a:cubicBezTo>
                <a:cubicBezTo>
                  <a:pt x="9359580" y="175486"/>
                  <a:pt x="9351115" y="168938"/>
                  <a:pt x="9346883" y="168938"/>
                </a:cubicBezTo>
                <a:cubicBezTo>
                  <a:pt x="9346883" y="172212"/>
                  <a:pt x="9346883" y="172212"/>
                  <a:pt x="9342651" y="175486"/>
                </a:cubicBezTo>
                <a:cubicBezTo>
                  <a:pt x="9338418" y="175486"/>
                  <a:pt x="9338418" y="172212"/>
                  <a:pt x="9325722" y="172212"/>
                </a:cubicBezTo>
                <a:cubicBezTo>
                  <a:pt x="9325722" y="172237"/>
                  <a:pt x="9325690" y="175486"/>
                  <a:pt x="9317257" y="175486"/>
                </a:cubicBezTo>
                <a:cubicBezTo>
                  <a:pt x="9308793" y="172212"/>
                  <a:pt x="9300328" y="172212"/>
                  <a:pt x="9291864" y="168938"/>
                </a:cubicBezTo>
                <a:cubicBezTo>
                  <a:pt x="9291864" y="172212"/>
                  <a:pt x="9291864" y="172212"/>
                  <a:pt x="9291864" y="175486"/>
                </a:cubicBezTo>
                <a:cubicBezTo>
                  <a:pt x="9287632" y="175486"/>
                  <a:pt x="9287632" y="175486"/>
                  <a:pt x="9283399" y="175486"/>
                </a:cubicBezTo>
                <a:cubicBezTo>
                  <a:pt x="9283399" y="172212"/>
                  <a:pt x="9283399" y="172212"/>
                  <a:pt x="9283399" y="168938"/>
                </a:cubicBezTo>
                <a:lnTo>
                  <a:pt x="9262238" y="168938"/>
                </a:lnTo>
                <a:cubicBezTo>
                  <a:pt x="9253774" y="168938"/>
                  <a:pt x="9262238" y="165663"/>
                  <a:pt x="9258006" y="168938"/>
                </a:cubicBezTo>
                <a:lnTo>
                  <a:pt x="9236845" y="168938"/>
                </a:lnTo>
                <a:cubicBezTo>
                  <a:pt x="9236818" y="168916"/>
                  <a:pt x="9232586" y="165674"/>
                  <a:pt x="9224148" y="168938"/>
                </a:cubicBezTo>
                <a:cubicBezTo>
                  <a:pt x="9207219" y="168938"/>
                  <a:pt x="9194523" y="168938"/>
                  <a:pt x="9181826" y="168938"/>
                </a:cubicBezTo>
                <a:cubicBezTo>
                  <a:pt x="9181797" y="172212"/>
                  <a:pt x="9177580" y="172212"/>
                  <a:pt x="9173361" y="172212"/>
                </a:cubicBezTo>
                <a:cubicBezTo>
                  <a:pt x="9169129" y="175486"/>
                  <a:pt x="9164897" y="172212"/>
                  <a:pt x="9160665" y="172212"/>
                </a:cubicBezTo>
                <a:cubicBezTo>
                  <a:pt x="9160665" y="175486"/>
                  <a:pt x="9156433" y="175486"/>
                  <a:pt x="9156433" y="178760"/>
                </a:cubicBezTo>
                <a:cubicBezTo>
                  <a:pt x="9152200" y="178760"/>
                  <a:pt x="9147968" y="178760"/>
                  <a:pt x="9143736" y="178760"/>
                </a:cubicBezTo>
                <a:cubicBezTo>
                  <a:pt x="9143736" y="178769"/>
                  <a:pt x="9143736" y="178919"/>
                  <a:pt x="9143736" y="182034"/>
                </a:cubicBezTo>
                <a:cubicBezTo>
                  <a:pt x="9139504" y="182034"/>
                  <a:pt x="9139504" y="182034"/>
                  <a:pt x="9135271" y="182034"/>
                </a:cubicBezTo>
                <a:cubicBezTo>
                  <a:pt x="9126807" y="182034"/>
                  <a:pt x="9122575" y="185309"/>
                  <a:pt x="9114110" y="182034"/>
                </a:cubicBezTo>
                <a:cubicBezTo>
                  <a:pt x="9105646" y="182034"/>
                  <a:pt x="9101414" y="182034"/>
                  <a:pt x="9097181" y="182034"/>
                </a:cubicBezTo>
                <a:lnTo>
                  <a:pt x="9088717" y="182034"/>
                </a:lnTo>
                <a:cubicBezTo>
                  <a:pt x="9084485" y="182034"/>
                  <a:pt x="9080252" y="182034"/>
                  <a:pt x="9076020" y="182034"/>
                </a:cubicBezTo>
                <a:cubicBezTo>
                  <a:pt x="9063323" y="182034"/>
                  <a:pt x="9054859" y="182034"/>
                  <a:pt x="9042162" y="182034"/>
                </a:cubicBezTo>
                <a:cubicBezTo>
                  <a:pt x="9042152" y="182034"/>
                  <a:pt x="9041958" y="182034"/>
                  <a:pt x="9037930" y="182034"/>
                </a:cubicBezTo>
                <a:cubicBezTo>
                  <a:pt x="9037930" y="182015"/>
                  <a:pt x="9037917" y="178760"/>
                  <a:pt x="9033698" y="178760"/>
                </a:cubicBezTo>
                <a:cubicBezTo>
                  <a:pt x="9029466" y="178760"/>
                  <a:pt x="9021001" y="175486"/>
                  <a:pt x="9012537" y="175486"/>
                </a:cubicBezTo>
                <a:cubicBezTo>
                  <a:pt x="9004072" y="159115"/>
                  <a:pt x="8999840" y="175486"/>
                  <a:pt x="8974447" y="168938"/>
                </a:cubicBezTo>
                <a:cubicBezTo>
                  <a:pt x="8970214" y="168938"/>
                  <a:pt x="8970214" y="168938"/>
                  <a:pt x="8965982" y="168938"/>
                </a:cubicBezTo>
                <a:cubicBezTo>
                  <a:pt x="8961750" y="165663"/>
                  <a:pt x="8936357" y="172212"/>
                  <a:pt x="8919428" y="168938"/>
                </a:cubicBezTo>
                <a:cubicBezTo>
                  <a:pt x="8910963" y="168938"/>
                  <a:pt x="8906731" y="168938"/>
                  <a:pt x="8902499" y="168938"/>
                </a:cubicBezTo>
                <a:lnTo>
                  <a:pt x="8885570" y="168938"/>
                </a:lnTo>
                <a:cubicBezTo>
                  <a:pt x="8877105" y="162389"/>
                  <a:pt x="8872873" y="168938"/>
                  <a:pt x="8872873" y="168938"/>
                </a:cubicBezTo>
                <a:cubicBezTo>
                  <a:pt x="8860176" y="168938"/>
                  <a:pt x="8843247" y="168938"/>
                  <a:pt x="8826319" y="168938"/>
                </a:cubicBezTo>
                <a:lnTo>
                  <a:pt x="8809390" y="168938"/>
                </a:lnTo>
                <a:lnTo>
                  <a:pt x="8792461" y="172212"/>
                </a:lnTo>
                <a:cubicBezTo>
                  <a:pt x="8788228" y="175486"/>
                  <a:pt x="8783996" y="175486"/>
                  <a:pt x="8779764" y="175486"/>
                </a:cubicBezTo>
                <a:cubicBezTo>
                  <a:pt x="8775532" y="178760"/>
                  <a:pt x="8775532" y="178760"/>
                  <a:pt x="8775532" y="182034"/>
                </a:cubicBezTo>
                <a:lnTo>
                  <a:pt x="8767067" y="178760"/>
                </a:lnTo>
                <a:cubicBezTo>
                  <a:pt x="8767067" y="178769"/>
                  <a:pt x="8767067" y="178919"/>
                  <a:pt x="8767067" y="182034"/>
                </a:cubicBezTo>
                <a:cubicBezTo>
                  <a:pt x="8762835" y="182034"/>
                  <a:pt x="8758603" y="182034"/>
                  <a:pt x="8754371" y="182034"/>
                </a:cubicBezTo>
                <a:cubicBezTo>
                  <a:pt x="8750138" y="182034"/>
                  <a:pt x="8745906" y="182034"/>
                  <a:pt x="8741674" y="182034"/>
                </a:cubicBezTo>
                <a:cubicBezTo>
                  <a:pt x="8733209" y="182034"/>
                  <a:pt x="8728977" y="182034"/>
                  <a:pt x="8724745" y="182034"/>
                </a:cubicBezTo>
                <a:cubicBezTo>
                  <a:pt x="8720513" y="178760"/>
                  <a:pt x="8720513" y="185309"/>
                  <a:pt x="8707816" y="182034"/>
                </a:cubicBezTo>
                <a:cubicBezTo>
                  <a:pt x="8707816" y="182017"/>
                  <a:pt x="8707793" y="178769"/>
                  <a:pt x="8699352" y="182034"/>
                </a:cubicBezTo>
                <a:cubicBezTo>
                  <a:pt x="8699218" y="183620"/>
                  <a:pt x="8700103" y="183962"/>
                  <a:pt x="8695119" y="182034"/>
                </a:cubicBezTo>
                <a:cubicBezTo>
                  <a:pt x="8690887" y="182034"/>
                  <a:pt x="8686655" y="182034"/>
                  <a:pt x="8678190" y="182034"/>
                </a:cubicBezTo>
                <a:cubicBezTo>
                  <a:pt x="8673958" y="178760"/>
                  <a:pt x="8673958" y="178760"/>
                  <a:pt x="8669726" y="178760"/>
                </a:cubicBezTo>
                <a:cubicBezTo>
                  <a:pt x="8657029" y="175486"/>
                  <a:pt x="8644333" y="172212"/>
                  <a:pt x="8631636" y="172212"/>
                </a:cubicBezTo>
                <a:lnTo>
                  <a:pt x="8606243" y="168938"/>
                </a:lnTo>
                <a:lnTo>
                  <a:pt x="8595133" y="171802"/>
                </a:lnTo>
                <a:cubicBezTo>
                  <a:pt x="8589314" y="172212"/>
                  <a:pt x="8585081" y="172212"/>
                  <a:pt x="8580849" y="172212"/>
                </a:cubicBezTo>
                <a:cubicBezTo>
                  <a:pt x="8580832" y="172198"/>
                  <a:pt x="8576600" y="168938"/>
                  <a:pt x="8568152" y="168938"/>
                </a:cubicBezTo>
                <a:cubicBezTo>
                  <a:pt x="8563920" y="172212"/>
                  <a:pt x="8572385" y="172212"/>
                  <a:pt x="8563920" y="172212"/>
                </a:cubicBezTo>
                <a:cubicBezTo>
                  <a:pt x="8563920" y="172204"/>
                  <a:pt x="8563920" y="172055"/>
                  <a:pt x="8563920" y="168938"/>
                </a:cubicBezTo>
                <a:cubicBezTo>
                  <a:pt x="8555456" y="168938"/>
                  <a:pt x="8546991" y="168938"/>
                  <a:pt x="8538527" y="168938"/>
                </a:cubicBezTo>
                <a:cubicBezTo>
                  <a:pt x="8538527" y="168916"/>
                  <a:pt x="8538499" y="165674"/>
                  <a:pt x="8530062" y="168938"/>
                </a:cubicBezTo>
                <a:cubicBezTo>
                  <a:pt x="8525830" y="168938"/>
                  <a:pt x="8517366" y="168938"/>
                  <a:pt x="8508901" y="168938"/>
                </a:cubicBezTo>
                <a:cubicBezTo>
                  <a:pt x="8504669" y="172212"/>
                  <a:pt x="8504669" y="172212"/>
                  <a:pt x="8500437" y="168938"/>
                </a:cubicBezTo>
                <a:cubicBezTo>
                  <a:pt x="8479276" y="172212"/>
                  <a:pt x="8458114" y="172212"/>
                  <a:pt x="8436953" y="172212"/>
                </a:cubicBezTo>
                <a:cubicBezTo>
                  <a:pt x="8436953" y="172204"/>
                  <a:pt x="8436953" y="172055"/>
                  <a:pt x="8436953" y="168938"/>
                </a:cubicBezTo>
                <a:lnTo>
                  <a:pt x="8429547" y="170575"/>
                </a:lnTo>
                <a:cubicBezTo>
                  <a:pt x="8415792" y="172212"/>
                  <a:pt x="8407328" y="172212"/>
                  <a:pt x="8394631" y="172212"/>
                </a:cubicBezTo>
                <a:cubicBezTo>
                  <a:pt x="8390399" y="175486"/>
                  <a:pt x="8386167" y="172212"/>
                  <a:pt x="8381935" y="172212"/>
                </a:cubicBezTo>
                <a:lnTo>
                  <a:pt x="8374528" y="173849"/>
                </a:lnTo>
                <a:cubicBezTo>
                  <a:pt x="8356541" y="172212"/>
                  <a:pt x="8339612" y="172212"/>
                  <a:pt x="8322683" y="172212"/>
                </a:cubicBezTo>
                <a:cubicBezTo>
                  <a:pt x="8322683" y="172204"/>
                  <a:pt x="8322683" y="172055"/>
                  <a:pt x="8322683" y="168938"/>
                </a:cubicBezTo>
                <a:cubicBezTo>
                  <a:pt x="8297290" y="168938"/>
                  <a:pt x="8271897" y="168938"/>
                  <a:pt x="8246503" y="168938"/>
                </a:cubicBezTo>
                <a:lnTo>
                  <a:pt x="8239097" y="168938"/>
                </a:lnTo>
                <a:cubicBezTo>
                  <a:pt x="8216878" y="168938"/>
                  <a:pt x="8191484" y="168938"/>
                  <a:pt x="8166091" y="168938"/>
                </a:cubicBezTo>
                <a:cubicBezTo>
                  <a:pt x="8153394" y="172212"/>
                  <a:pt x="8140697" y="172212"/>
                  <a:pt x="8132233" y="172212"/>
                </a:cubicBezTo>
                <a:lnTo>
                  <a:pt x="8123768" y="172212"/>
                </a:lnTo>
                <a:cubicBezTo>
                  <a:pt x="8115304" y="175486"/>
                  <a:pt x="8115304" y="182034"/>
                  <a:pt x="8111072" y="182034"/>
                </a:cubicBezTo>
                <a:cubicBezTo>
                  <a:pt x="8108956" y="180397"/>
                  <a:pt x="8108956" y="180397"/>
                  <a:pt x="8106840" y="178760"/>
                </a:cubicBezTo>
                <a:cubicBezTo>
                  <a:pt x="8106840" y="178720"/>
                  <a:pt x="8106831" y="168944"/>
                  <a:pt x="8102607" y="172212"/>
                </a:cubicBezTo>
                <a:cubicBezTo>
                  <a:pt x="8094143" y="172212"/>
                  <a:pt x="8094143" y="172212"/>
                  <a:pt x="8089911" y="168938"/>
                </a:cubicBezTo>
                <a:cubicBezTo>
                  <a:pt x="8081446" y="168938"/>
                  <a:pt x="8068749" y="175486"/>
                  <a:pt x="8056053" y="175486"/>
                </a:cubicBezTo>
                <a:cubicBezTo>
                  <a:pt x="8051821" y="172212"/>
                  <a:pt x="8047588" y="172212"/>
                  <a:pt x="8043356" y="168938"/>
                </a:cubicBezTo>
                <a:cubicBezTo>
                  <a:pt x="8039124" y="172212"/>
                  <a:pt x="8017963" y="178760"/>
                  <a:pt x="8009498" y="175486"/>
                </a:cubicBezTo>
                <a:cubicBezTo>
                  <a:pt x="8001034" y="168938"/>
                  <a:pt x="8001034" y="168938"/>
                  <a:pt x="7992569" y="168938"/>
                </a:cubicBezTo>
                <a:cubicBezTo>
                  <a:pt x="7988337" y="168938"/>
                  <a:pt x="7971408" y="168938"/>
                  <a:pt x="7967176" y="168938"/>
                </a:cubicBezTo>
                <a:lnTo>
                  <a:pt x="7958711" y="172212"/>
                </a:lnTo>
                <a:cubicBezTo>
                  <a:pt x="7958711" y="172204"/>
                  <a:pt x="7958711" y="172055"/>
                  <a:pt x="7958711" y="168938"/>
                </a:cubicBezTo>
                <a:cubicBezTo>
                  <a:pt x="7946015" y="168938"/>
                  <a:pt x="7933318" y="168938"/>
                  <a:pt x="7920621" y="168938"/>
                </a:cubicBezTo>
                <a:cubicBezTo>
                  <a:pt x="7920621" y="168963"/>
                  <a:pt x="7920589" y="172212"/>
                  <a:pt x="7912157" y="172212"/>
                </a:cubicBezTo>
                <a:cubicBezTo>
                  <a:pt x="7912157" y="172204"/>
                  <a:pt x="7912157" y="172055"/>
                  <a:pt x="7912157" y="168938"/>
                </a:cubicBezTo>
                <a:cubicBezTo>
                  <a:pt x="7903692" y="168938"/>
                  <a:pt x="7895228" y="168938"/>
                  <a:pt x="7886764" y="168938"/>
                </a:cubicBezTo>
                <a:cubicBezTo>
                  <a:pt x="7878299" y="168938"/>
                  <a:pt x="7865602" y="168938"/>
                  <a:pt x="7857138" y="168938"/>
                </a:cubicBezTo>
                <a:cubicBezTo>
                  <a:pt x="7852906" y="168938"/>
                  <a:pt x="7852906" y="168938"/>
                  <a:pt x="7852906" y="168938"/>
                </a:cubicBezTo>
                <a:lnTo>
                  <a:pt x="7835977" y="168938"/>
                </a:lnTo>
                <a:cubicBezTo>
                  <a:pt x="7831745" y="172212"/>
                  <a:pt x="7831745" y="172212"/>
                  <a:pt x="7827512" y="168938"/>
                </a:cubicBezTo>
                <a:cubicBezTo>
                  <a:pt x="7810583" y="172212"/>
                  <a:pt x="7797887" y="172212"/>
                  <a:pt x="7785190" y="172212"/>
                </a:cubicBezTo>
                <a:cubicBezTo>
                  <a:pt x="7772493" y="175486"/>
                  <a:pt x="7764029" y="175486"/>
                  <a:pt x="7751332" y="175486"/>
                </a:cubicBezTo>
                <a:cubicBezTo>
                  <a:pt x="7747100" y="178760"/>
                  <a:pt x="7742868" y="178760"/>
                  <a:pt x="7734403" y="178760"/>
                </a:cubicBezTo>
                <a:cubicBezTo>
                  <a:pt x="7734403" y="178785"/>
                  <a:pt x="7734388" y="182034"/>
                  <a:pt x="7730171" y="182034"/>
                </a:cubicBezTo>
                <a:cubicBezTo>
                  <a:pt x="7721707" y="182034"/>
                  <a:pt x="7709010" y="182034"/>
                  <a:pt x="7700545" y="182034"/>
                </a:cubicBezTo>
                <a:lnTo>
                  <a:pt x="7696313" y="178760"/>
                </a:lnTo>
                <a:cubicBezTo>
                  <a:pt x="7692081" y="178760"/>
                  <a:pt x="7692081" y="178760"/>
                  <a:pt x="7687849" y="178760"/>
                </a:cubicBezTo>
                <a:cubicBezTo>
                  <a:pt x="7683616" y="175486"/>
                  <a:pt x="7679384" y="175486"/>
                  <a:pt x="7675152" y="175486"/>
                </a:cubicBezTo>
                <a:cubicBezTo>
                  <a:pt x="7670920" y="175486"/>
                  <a:pt x="7675152" y="172212"/>
                  <a:pt x="7662455" y="168938"/>
                </a:cubicBezTo>
                <a:cubicBezTo>
                  <a:pt x="7658223" y="172212"/>
                  <a:pt x="7662455" y="175486"/>
                  <a:pt x="7653991" y="172212"/>
                </a:cubicBezTo>
                <a:cubicBezTo>
                  <a:pt x="7653991" y="172204"/>
                  <a:pt x="7653991" y="172055"/>
                  <a:pt x="7653991" y="168938"/>
                </a:cubicBezTo>
                <a:cubicBezTo>
                  <a:pt x="7645526" y="168938"/>
                  <a:pt x="7641294" y="168938"/>
                  <a:pt x="7637062" y="168938"/>
                </a:cubicBezTo>
                <a:cubicBezTo>
                  <a:pt x="7624365" y="165663"/>
                  <a:pt x="7607436" y="165663"/>
                  <a:pt x="7594740" y="168938"/>
                </a:cubicBezTo>
                <a:cubicBezTo>
                  <a:pt x="7594733" y="165663"/>
                  <a:pt x="7594565" y="165663"/>
                  <a:pt x="7590507" y="165663"/>
                </a:cubicBezTo>
                <a:cubicBezTo>
                  <a:pt x="7590507" y="165671"/>
                  <a:pt x="7590507" y="165816"/>
                  <a:pt x="7590507" y="168938"/>
                </a:cubicBezTo>
                <a:cubicBezTo>
                  <a:pt x="7586275" y="168938"/>
                  <a:pt x="7577811" y="168938"/>
                  <a:pt x="7569346" y="168938"/>
                </a:cubicBezTo>
                <a:lnTo>
                  <a:pt x="7552417" y="168938"/>
                </a:lnTo>
                <a:lnTo>
                  <a:pt x="7535488" y="172212"/>
                </a:lnTo>
                <a:cubicBezTo>
                  <a:pt x="7527024" y="178760"/>
                  <a:pt x="7522792" y="172212"/>
                  <a:pt x="7518559" y="172212"/>
                </a:cubicBezTo>
                <a:cubicBezTo>
                  <a:pt x="7514327" y="175486"/>
                  <a:pt x="7518559" y="178760"/>
                  <a:pt x="7510095" y="178760"/>
                </a:cubicBezTo>
                <a:lnTo>
                  <a:pt x="7501631" y="175486"/>
                </a:lnTo>
                <a:cubicBezTo>
                  <a:pt x="7488934" y="172212"/>
                  <a:pt x="7476237" y="172212"/>
                  <a:pt x="7463540" y="168938"/>
                </a:cubicBezTo>
                <a:cubicBezTo>
                  <a:pt x="7459308" y="172212"/>
                  <a:pt x="7455076" y="172212"/>
                  <a:pt x="7450844" y="172212"/>
                </a:cubicBezTo>
                <a:cubicBezTo>
                  <a:pt x="7450844" y="172204"/>
                  <a:pt x="7450844" y="172055"/>
                  <a:pt x="7450844" y="168938"/>
                </a:cubicBezTo>
                <a:cubicBezTo>
                  <a:pt x="7425450" y="168938"/>
                  <a:pt x="7395825" y="168938"/>
                  <a:pt x="7366199" y="168938"/>
                </a:cubicBezTo>
                <a:cubicBezTo>
                  <a:pt x="7361967" y="168938"/>
                  <a:pt x="7361967" y="168938"/>
                  <a:pt x="7361967" y="168938"/>
                </a:cubicBezTo>
                <a:lnTo>
                  <a:pt x="7345038" y="168938"/>
                </a:lnTo>
                <a:cubicBezTo>
                  <a:pt x="7323877" y="168938"/>
                  <a:pt x="7306948" y="168938"/>
                  <a:pt x="7285787" y="168938"/>
                </a:cubicBezTo>
                <a:cubicBezTo>
                  <a:pt x="7277322" y="175486"/>
                  <a:pt x="7273090" y="168938"/>
                  <a:pt x="7264626" y="168938"/>
                </a:cubicBezTo>
                <a:cubicBezTo>
                  <a:pt x="7256161" y="172212"/>
                  <a:pt x="7251929" y="168938"/>
                  <a:pt x="7235000" y="172212"/>
                </a:cubicBezTo>
                <a:cubicBezTo>
                  <a:pt x="7230768" y="175486"/>
                  <a:pt x="7226535" y="172212"/>
                  <a:pt x="7222303" y="172212"/>
                </a:cubicBezTo>
                <a:cubicBezTo>
                  <a:pt x="7209607" y="175486"/>
                  <a:pt x="7196910" y="175486"/>
                  <a:pt x="7184213" y="175486"/>
                </a:cubicBezTo>
                <a:cubicBezTo>
                  <a:pt x="7179981" y="172212"/>
                  <a:pt x="7175749" y="172212"/>
                  <a:pt x="7171516" y="172212"/>
                </a:cubicBezTo>
                <a:cubicBezTo>
                  <a:pt x="7171516" y="172204"/>
                  <a:pt x="7171516" y="172055"/>
                  <a:pt x="7171516" y="168938"/>
                </a:cubicBezTo>
                <a:cubicBezTo>
                  <a:pt x="7158820" y="172212"/>
                  <a:pt x="7137659" y="165663"/>
                  <a:pt x="7116497" y="168938"/>
                </a:cubicBezTo>
                <a:cubicBezTo>
                  <a:pt x="7091104" y="172212"/>
                  <a:pt x="7065711" y="175486"/>
                  <a:pt x="7040317" y="175486"/>
                </a:cubicBezTo>
                <a:cubicBezTo>
                  <a:pt x="7023388" y="172212"/>
                  <a:pt x="7010692" y="175486"/>
                  <a:pt x="6997995" y="175486"/>
                </a:cubicBezTo>
                <a:cubicBezTo>
                  <a:pt x="6985298" y="178760"/>
                  <a:pt x="6976834" y="178760"/>
                  <a:pt x="6964137" y="178760"/>
                </a:cubicBezTo>
                <a:cubicBezTo>
                  <a:pt x="6951440" y="175486"/>
                  <a:pt x="6934512" y="175486"/>
                  <a:pt x="6917583" y="175486"/>
                </a:cubicBezTo>
                <a:cubicBezTo>
                  <a:pt x="6904886" y="175486"/>
                  <a:pt x="6896421" y="175486"/>
                  <a:pt x="6887957" y="175486"/>
                </a:cubicBezTo>
                <a:cubicBezTo>
                  <a:pt x="6883725" y="172212"/>
                  <a:pt x="6883725" y="172212"/>
                  <a:pt x="6879493" y="172212"/>
                </a:cubicBezTo>
                <a:cubicBezTo>
                  <a:pt x="6879493" y="172204"/>
                  <a:pt x="6879493" y="172055"/>
                  <a:pt x="6879493" y="168938"/>
                </a:cubicBezTo>
                <a:cubicBezTo>
                  <a:pt x="6849867" y="172212"/>
                  <a:pt x="6820241" y="172212"/>
                  <a:pt x="6790616" y="172212"/>
                </a:cubicBezTo>
                <a:cubicBezTo>
                  <a:pt x="6790616" y="172188"/>
                  <a:pt x="6790601" y="168938"/>
                  <a:pt x="6786383" y="168938"/>
                </a:cubicBezTo>
                <a:cubicBezTo>
                  <a:pt x="6773687" y="168938"/>
                  <a:pt x="6756758" y="172212"/>
                  <a:pt x="6739829" y="172212"/>
                </a:cubicBezTo>
                <a:cubicBezTo>
                  <a:pt x="6735597" y="168938"/>
                  <a:pt x="6735597" y="168938"/>
                  <a:pt x="6731364" y="165663"/>
                </a:cubicBezTo>
                <a:cubicBezTo>
                  <a:pt x="6722900" y="162389"/>
                  <a:pt x="6672113" y="162389"/>
                  <a:pt x="6667881" y="165663"/>
                </a:cubicBezTo>
                <a:cubicBezTo>
                  <a:pt x="6667881" y="165671"/>
                  <a:pt x="6667881" y="165816"/>
                  <a:pt x="6667881" y="168938"/>
                </a:cubicBezTo>
                <a:cubicBezTo>
                  <a:pt x="6663649" y="168938"/>
                  <a:pt x="6659417" y="168938"/>
                  <a:pt x="6650952" y="168938"/>
                </a:cubicBezTo>
                <a:cubicBezTo>
                  <a:pt x="6642488" y="168938"/>
                  <a:pt x="6634023" y="168938"/>
                  <a:pt x="6625559" y="168938"/>
                </a:cubicBezTo>
                <a:cubicBezTo>
                  <a:pt x="6625559" y="172212"/>
                  <a:pt x="6625559" y="172212"/>
                  <a:pt x="6621326" y="175486"/>
                </a:cubicBezTo>
                <a:cubicBezTo>
                  <a:pt x="6617094" y="175486"/>
                  <a:pt x="6612862" y="178760"/>
                  <a:pt x="6608630" y="178760"/>
                </a:cubicBezTo>
                <a:cubicBezTo>
                  <a:pt x="6608630" y="178769"/>
                  <a:pt x="6608630" y="178919"/>
                  <a:pt x="6608630" y="182034"/>
                </a:cubicBezTo>
                <a:cubicBezTo>
                  <a:pt x="6600165" y="182034"/>
                  <a:pt x="6570540" y="175486"/>
                  <a:pt x="6566307" y="175486"/>
                </a:cubicBezTo>
                <a:cubicBezTo>
                  <a:pt x="6557843" y="175486"/>
                  <a:pt x="6545146" y="172212"/>
                  <a:pt x="6536682" y="172212"/>
                </a:cubicBezTo>
                <a:cubicBezTo>
                  <a:pt x="6536664" y="172226"/>
                  <a:pt x="6532441" y="175486"/>
                  <a:pt x="6528217" y="175486"/>
                </a:cubicBezTo>
                <a:cubicBezTo>
                  <a:pt x="6519753" y="172212"/>
                  <a:pt x="6511288" y="172212"/>
                  <a:pt x="6502824" y="172212"/>
                </a:cubicBezTo>
                <a:cubicBezTo>
                  <a:pt x="6502824" y="172204"/>
                  <a:pt x="6502824" y="172055"/>
                  <a:pt x="6502824" y="168938"/>
                </a:cubicBezTo>
                <a:cubicBezTo>
                  <a:pt x="6468966" y="172212"/>
                  <a:pt x="6435108" y="175486"/>
                  <a:pt x="6401250" y="178760"/>
                </a:cubicBezTo>
                <a:cubicBezTo>
                  <a:pt x="6397018" y="175486"/>
                  <a:pt x="6392786" y="172212"/>
                  <a:pt x="6388554" y="172212"/>
                </a:cubicBezTo>
                <a:cubicBezTo>
                  <a:pt x="6388554" y="172204"/>
                  <a:pt x="6388554" y="172055"/>
                  <a:pt x="6388554" y="168938"/>
                </a:cubicBezTo>
                <a:cubicBezTo>
                  <a:pt x="6380089" y="172212"/>
                  <a:pt x="6371625" y="172212"/>
                  <a:pt x="6363160" y="175486"/>
                </a:cubicBezTo>
                <a:cubicBezTo>
                  <a:pt x="6358928" y="172212"/>
                  <a:pt x="6354696" y="172212"/>
                  <a:pt x="6350464" y="172212"/>
                </a:cubicBezTo>
                <a:cubicBezTo>
                  <a:pt x="6350464" y="172204"/>
                  <a:pt x="6350464" y="172055"/>
                  <a:pt x="6350464" y="168938"/>
                </a:cubicBezTo>
                <a:cubicBezTo>
                  <a:pt x="6341999" y="168938"/>
                  <a:pt x="6329303" y="168938"/>
                  <a:pt x="6320838" y="168938"/>
                </a:cubicBezTo>
                <a:cubicBezTo>
                  <a:pt x="6278516" y="168938"/>
                  <a:pt x="6253122" y="172212"/>
                  <a:pt x="6223497" y="182034"/>
                </a:cubicBezTo>
                <a:cubicBezTo>
                  <a:pt x="6219265" y="175486"/>
                  <a:pt x="6215032" y="175486"/>
                  <a:pt x="6210800" y="172212"/>
                </a:cubicBezTo>
                <a:lnTo>
                  <a:pt x="6204981" y="171393"/>
                </a:lnTo>
                <a:cubicBezTo>
                  <a:pt x="6204452" y="172212"/>
                  <a:pt x="6204452" y="173849"/>
                  <a:pt x="6202336" y="175486"/>
                </a:cubicBezTo>
                <a:cubicBezTo>
                  <a:pt x="6172710" y="175486"/>
                  <a:pt x="6155781" y="178760"/>
                  <a:pt x="6147317" y="165663"/>
                </a:cubicBezTo>
                <a:cubicBezTo>
                  <a:pt x="6138852" y="165663"/>
                  <a:pt x="6126155" y="165663"/>
                  <a:pt x="6113459" y="168938"/>
                </a:cubicBezTo>
                <a:cubicBezTo>
                  <a:pt x="6113459" y="168914"/>
                  <a:pt x="6113429" y="165663"/>
                  <a:pt x="6104994" y="165663"/>
                </a:cubicBezTo>
                <a:cubicBezTo>
                  <a:pt x="6104994" y="165671"/>
                  <a:pt x="6104994" y="165816"/>
                  <a:pt x="6104994" y="168938"/>
                </a:cubicBezTo>
                <a:cubicBezTo>
                  <a:pt x="6092298" y="168938"/>
                  <a:pt x="6083833" y="168938"/>
                  <a:pt x="6071136" y="168938"/>
                </a:cubicBezTo>
                <a:cubicBezTo>
                  <a:pt x="6062672" y="168938"/>
                  <a:pt x="6058440" y="168938"/>
                  <a:pt x="6054208" y="168938"/>
                </a:cubicBezTo>
                <a:cubicBezTo>
                  <a:pt x="6045743" y="172212"/>
                  <a:pt x="6037279" y="172212"/>
                  <a:pt x="6028814" y="168938"/>
                </a:cubicBezTo>
                <a:cubicBezTo>
                  <a:pt x="6020350" y="172212"/>
                  <a:pt x="6016117" y="172212"/>
                  <a:pt x="6007653" y="172212"/>
                </a:cubicBezTo>
                <a:cubicBezTo>
                  <a:pt x="6003421" y="172212"/>
                  <a:pt x="6011885" y="168938"/>
                  <a:pt x="6003421" y="168938"/>
                </a:cubicBezTo>
                <a:cubicBezTo>
                  <a:pt x="5994956" y="172212"/>
                  <a:pt x="5986492" y="172212"/>
                  <a:pt x="5978027" y="172212"/>
                </a:cubicBezTo>
                <a:cubicBezTo>
                  <a:pt x="5965331" y="178760"/>
                  <a:pt x="5944170" y="172212"/>
                  <a:pt x="5935705" y="172212"/>
                </a:cubicBezTo>
                <a:cubicBezTo>
                  <a:pt x="5927241" y="172212"/>
                  <a:pt x="5918776" y="175486"/>
                  <a:pt x="5910312" y="175486"/>
                </a:cubicBezTo>
                <a:cubicBezTo>
                  <a:pt x="5906079" y="172212"/>
                  <a:pt x="5901847" y="172212"/>
                  <a:pt x="5897615" y="172212"/>
                </a:cubicBezTo>
                <a:cubicBezTo>
                  <a:pt x="5897615" y="172204"/>
                  <a:pt x="5897615" y="172055"/>
                  <a:pt x="5897615" y="168938"/>
                </a:cubicBezTo>
                <a:cubicBezTo>
                  <a:pt x="5884918" y="168938"/>
                  <a:pt x="5872222" y="168938"/>
                  <a:pt x="5863757" y="168938"/>
                </a:cubicBezTo>
                <a:cubicBezTo>
                  <a:pt x="5851060" y="168938"/>
                  <a:pt x="5846828" y="168938"/>
                  <a:pt x="5838364" y="168938"/>
                </a:cubicBezTo>
                <a:cubicBezTo>
                  <a:pt x="5825667" y="168938"/>
                  <a:pt x="5812970" y="168938"/>
                  <a:pt x="5796041" y="168938"/>
                </a:cubicBezTo>
                <a:cubicBezTo>
                  <a:pt x="5783345" y="172212"/>
                  <a:pt x="5770648" y="172212"/>
                  <a:pt x="5757951" y="172212"/>
                </a:cubicBezTo>
                <a:cubicBezTo>
                  <a:pt x="5757951" y="172204"/>
                  <a:pt x="5757951" y="172055"/>
                  <a:pt x="5757951" y="168938"/>
                </a:cubicBezTo>
                <a:cubicBezTo>
                  <a:pt x="5753719" y="172212"/>
                  <a:pt x="5749487" y="172212"/>
                  <a:pt x="5745255" y="172212"/>
                </a:cubicBezTo>
                <a:cubicBezTo>
                  <a:pt x="5745255" y="172204"/>
                  <a:pt x="5745255" y="172055"/>
                  <a:pt x="5745255" y="168938"/>
                </a:cubicBezTo>
                <a:cubicBezTo>
                  <a:pt x="5736790" y="168938"/>
                  <a:pt x="5732558" y="168938"/>
                  <a:pt x="5728326" y="168938"/>
                </a:cubicBezTo>
                <a:cubicBezTo>
                  <a:pt x="5707165" y="172212"/>
                  <a:pt x="5686003" y="168938"/>
                  <a:pt x="5673307" y="172212"/>
                </a:cubicBezTo>
                <a:cubicBezTo>
                  <a:pt x="5673301" y="172212"/>
                  <a:pt x="5673142" y="172212"/>
                  <a:pt x="5669075" y="172212"/>
                </a:cubicBezTo>
                <a:cubicBezTo>
                  <a:pt x="5669075" y="168938"/>
                  <a:pt x="5664842" y="168938"/>
                  <a:pt x="5660610" y="165663"/>
                </a:cubicBezTo>
                <a:cubicBezTo>
                  <a:pt x="5656378" y="165663"/>
                  <a:pt x="5647913" y="165663"/>
                  <a:pt x="5639449" y="165663"/>
                </a:cubicBezTo>
                <a:cubicBezTo>
                  <a:pt x="5639449" y="165671"/>
                  <a:pt x="5639449" y="165816"/>
                  <a:pt x="5639449" y="168938"/>
                </a:cubicBezTo>
                <a:lnTo>
                  <a:pt x="5632042" y="167300"/>
                </a:lnTo>
                <a:cubicBezTo>
                  <a:pt x="5597127" y="168938"/>
                  <a:pt x="5563269" y="172212"/>
                  <a:pt x="5529411" y="178760"/>
                </a:cubicBezTo>
                <a:cubicBezTo>
                  <a:pt x="5529411" y="178769"/>
                  <a:pt x="5529411" y="178919"/>
                  <a:pt x="5529411" y="182034"/>
                </a:cubicBezTo>
                <a:cubicBezTo>
                  <a:pt x="5525179" y="178760"/>
                  <a:pt x="5520946" y="178760"/>
                  <a:pt x="5516714" y="178760"/>
                </a:cubicBezTo>
                <a:cubicBezTo>
                  <a:pt x="5495553" y="175486"/>
                  <a:pt x="5470160" y="175486"/>
                  <a:pt x="5444766" y="175486"/>
                </a:cubicBezTo>
                <a:cubicBezTo>
                  <a:pt x="5415141" y="172212"/>
                  <a:pt x="5377051" y="175486"/>
                  <a:pt x="5343193" y="172212"/>
                </a:cubicBezTo>
                <a:cubicBezTo>
                  <a:pt x="5343193" y="175486"/>
                  <a:pt x="5343193" y="175486"/>
                  <a:pt x="5343193" y="178760"/>
                </a:cubicBezTo>
                <a:cubicBezTo>
                  <a:pt x="5334728" y="175486"/>
                  <a:pt x="5326264" y="172212"/>
                  <a:pt x="5313567" y="175486"/>
                </a:cubicBezTo>
                <a:cubicBezTo>
                  <a:pt x="5313567" y="175511"/>
                  <a:pt x="5313536" y="178760"/>
                  <a:pt x="5305103" y="178760"/>
                </a:cubicBezTo>
                <a:cubicBezTo>
                  <a:pt x="5305103" y="175486"/>
                  <a:pt x="5300870" y="175486"/>
                  <a:pt x="5300870" y="172212"/>
                </a:cubicBezTo>
                <a:cubicBezTo>
                  <a:pt x="5296638" y="172212"/>
                  <a:pt x="5296638" y="172212"/>
                  <a:pt x="5292406" y="172212"/>
                </a:cubicBezTo>
                <a:cubicBezTo>
                  <a:pt x="5292406" y="172204"/>
                  <a:pt x="5292406" y="172055"/>
                  <a:pt x="5292406" y="168938"/>
                </a:cubicBezTo>
                <a:cubicBezTo>
                  <a:pt x="5271245" y="168938"/>
                  <a:pt x="5250084" y="168938"/>
                  <a:pt x="5233155" y="168938"/>
                </a:cubicBezTo>
                <a:cubicBezTo>
                  <a:pt x="5224690" y="172212"/>
                  <a:pt x="5216226" y="172212"/>
                  <a:pt x="5207761" y="172212"/>
                </a:cubicBezTo>
                <a:cubicBezTo>
                  <a:pt x="5203529" y="175486"/>
                  <a:pt x="5195065" y="175486"/>
                  <a:pt x="5186600" y="175486"/>
                </a:cubicBezTo>
                <a:cubicBezTo>
                  <a:pt x="5178136" y="178760"/>
                  <a:pt x="5173903" y="175486"/>
                  <a:pt x="5169671" y="175486"/>
                </a:cubicBezTo>
                <a:lnTo>
                  <a:pt x="5152742" y="178760"/>
                </a:lnTo>
                <a:cubicBezTo>
                  <a:pt x="5152742" y="178769"/>
                  <a:pt x="5152742" y="178919"/>
                  <a:pt x="5152742" y="182034"/>
                </a:cubicBezTo>
                <a:cubicBezTo>
                  <a:pt x="5144278" y="178760"/>
                  <a:pt x="5140046" y="178760"/>
                  <a:pt x="5135813" y="178760"/>
                </a:cubicBezTo>
                <a:cubicBezTo>
                  <a:pt x="5131581" y="175486"/>
                  <a:pt x="5127349" y="175486"/>
                  <a:pt x="5123117" y="175486"/>
                </a:cubicBezTo>
                <a:cubicBezTo>
                  <a:pt x="5114652" y="172212"/>
                  <a:pt x="5080794" y="182034"/>
                  <a:pt x="5063865" y="175486"/>
                </a:cubicBezTo>
                <a:cubicBezTo>
                  <a:pt x="5059633" y="172212"/>
                  <a:pt x="5059633" y="172212"/>
                  <a:pt x="5059633" y="168938"/>
                </a:cubicBezTo>
                <a:cubicBezTo>
                  <a:pt x="5034240" y="168938"/>
                  <a:pt x="5008846" y="168938"/>
                  <a:pt x="4983453" y="168938"/>
                </a:cubicBezTo>
                <a:cubicBezTo>
                  <a:pt x="4979221" y="172212"/>
                  <a:pt x="4958060" y="175486"/>
                  <a:pt x="4949595" y="175486"/>
                </a:cubicBezTo>
                <a:cubicBezTo>
                  <a:pt x="4945363" y="172212"/>
                  <a:pt x="4941131" y="172212"/>
                  <a:pt x="4936899" y="172212"/>
                </a:cubicBezTo>
                <a:cubicBezTo>
                  <a:pt x="4936899" y="172204"/>
                  <a:pt x="4936899" y="172055"/>
                  <a:pt x="4936899" y="168938"/>
                </a:cubicBezTo>
                <a:lnTo>
                  <a:pt x="4915737" y="168938"/>
                </a:lnTo>
                <a:lnTo>
                  <a:pt x="4908331" y="167710"/>
                </a:lnTo>
                <a:cubicBezTo>
                  <a:pt x="4886112" y="168938"/>
                  <a:pt x="4869183" y="168938"/>
                  <a:pt x="4852254" y="168938"/>
                </a:cubicBezTo>
                <a:cubicBezTo>
                  <a:pt x="4852250" y="172212"/>
                  <a:pt x="4852128" y="172212"/>
                  <a:pt x="4848022" y="172212"/>
                </a:cubicBezTo>
                <a:cubicBezTo>
                  <a:pt x="4848022" y="172204"/>
                  <a:pt x="4848022" y="172055"/>
                  <a:pt x="4848022" y="168938"/>
                </a:cubicBezTo>
                <a:lnTo>
                  <a:pt x="4831093" y="168938"/>
                </a:lnTo>
                <a:cubicBezTo>
                  <a:pt x="4822628" y="165663"/>
                  <a:pt x="4818396" y="172212"/>
                  <a:pt x="4814164" y="168938"/>
                </a:cubicBezTo>
                <a:lnTo>
                  <a:pt x="4806757" y="168938"/>
                </a:lnTo>
                <a:cubicBezTo>
                  <a:pt x="4788770" y="168938"/>
                  <a:pt x="4771842" y="168938"/>
                  <a:pt x="4759145" y="168938"/>
                </a:cubicBezTo>
                <a:cubicBezTo>
                  <a:pt x="4746448" y="172212"/>
                  <a:pt x="4729519" y="172212"/>
                  <a:pt x="4716823" y="172212"/>
                </a:cubicBezTo>
                <a:cubicBezTo>
                  <a:pt x="4708358" y="175486"/>
                  <a:pt x="4695661" y="178760"/>
                  <a:pt x="4682965" y="178760"/>
                </a:cubicBezTo>
                <a:cubicBezTo>
                  <a:pt x="4681907" y="173849"/>
                  <a:pt x="4680848" y="173849"/>
                  <a:pt x="4678732" y="172212"/>
                </a:cubicBezTo>
                <a:cubicBezTo>
                  <a:pt x="4670268" y="168938"/>
                  <a:pt x="4627946" y="168938"/>
                  <a:pt x="4611017" y="168938"/>
                </a:cubicBezTo>
                <a:cubicBezTo>
                  <a:pt x="4606785" y="168938"/>
                  <a:pt x="4606785" y="168938"/>
                  <a:pt x="4606785" y="168938"/>
                </a:cubicBezTo>
                <a:cubicBezTo>
                  <a:pt x="4594088" y="168938"/>
                  <a:pt x="4581391" y="168938"/>
                  <a:pt x="4568694" y="168938"/>
                </a:cubicBezTo>
                <a:cubicBezTo>
                  <a:pt x="4568690" y="168938"/>
                  <a:pt x="4568552" y="168938"/>
                  <a:pt x="4564462" y="168938"/>
                </a:cubicBezTo>
                <a:cubicBezTo>
                  <a:pt x="4547533" y="172212"/>
                  <a:pt x="4530604" y="172212"/>
                  <a:pt x="4509443" y="175486"/>
                </a:cubicBezTo>
                <a:cubicBezTo>
                  <a:pt x="4505211" y="172212"/>
                  <a:pt x="4505211" y="172212"/>
                  <a:pt x="4500979" y="172212"/>
                </a:cubicBezTo>
                <a:cubicBezTo>
                  <a:pt x="4500979" y="172204"/>
                  <a:pt x="4500979" y="172055"/>
                  <a:pt x="4500979" y="168938"/>
                </a:cubicBezTo>
                <a:cubicBezTo>
                  <a:pt x="4492514" y="172212"/>
                  <a:pt x="4488282" y="172212"/>
                  <a:pt x="4479818" y="172212"/>
                </a:cubicBezTo>
                <a:cubicBezTo>
                  <a:pt x="4479818" y="172204"/>
                  <a:pt x="4479818" y="172055"/>
                  <a:pt x="4479818" y="168938"/>
                </a:cubicBezTo>
                <a:cubicBezTo>
                  <a:pt x="4458656" y="172212"/>
                  <a:pt x="4437495" y="172212"/>
                  <a:pt x="4420566" y="175486"/>
                </a:cubicBezTo>
                <a:cubicBezTo>
                  <a:pt x="4412102" y="178760"/>
                  <a:pt x="4407870" y="175486"/>
                  <a:pt x="4403637" y="175486"/>
                </a:cubicBezTo>
                <a:cubicBezTo>
                  <a:pt x="4386709" y="178760"/>
                  <a:pt x="4369780" y="178760"/>
                  <a:pt x="4348618" y="178760"/>
                </a:cubicBezTo>
                <a:cubicBezTo>
                  <a:pt x="4340154" y="175486"/>
                  <a:pt x="4331690" y="178760"/>
                  <a:pt x="4323225" y="178760"/>
                </a:cubicBezTo>
                <a:cubicBezTo>
                  <a:pt x="4318993" y="175486"/>
                  <a:pt x="4318993" y="178760"/>
                  <a:pt x="4314761" y="178760"/>
                </a:cubicBezTo>
                <a:cubicBezTo>
                  <a:pt x="4302064" y="175486"/>
                  <a:pt x="4293599" y="175486"/>
                  <a:pt x="4285135" y="175486"/>
                </a:cubicBezTo>
                <a:cubicBezTo>
                  <a:pt x="4280903" y="178760"/>
                  <a:pt x="4276671" y="175486"/>
                  <a:pt x="4272438" y="175486"/>
                </a:cubicBezTo>
                <a:cubicBezTo>
                  <a:pt x="4263974" y="178760"/>
                  <a:pt x="4259742" y="175486"/>
                  <a:pt x="4251277" y="175486"/>
                </a:cubicBezTo>
                <a:cubicBezTo>
                  <a:pt x="4251267" y="178760"/>
                  <a:pt x="4247040" y="178760"/>
                  <a:pt x="4242813" y="178760"/>
                </a:cubicBezTo>
                <a:cubicBezTo>
                  <a:pt x="4242813" y="178767"/>
                  <a:pt x="4242813" y="178906"/>
                  <a:pt x="4242813" y="182034"/>
                </a:cubicBezTo>
                <a:cubicBezTo>
                  <a:pt x="4242809" y="182034"/>
                  <a:pt x="4242675" y="182034"/>
                  <a:pt x="4238580" y="182034"/>
                </a:cubicBezTo>
                <a:cubicBezTo>
                  <a:pt x="4234348" y="178760"/>
                  <a:pt x="4230116" y="178760"/>
                  <a:pt x="4221652" y="178760"/>
                </a:cubicBezTo>
                <a:cubicBezTo>
                  <a:pt x="4221652" y="178732"/>
                  <a:pt x="4221633" y="172212"/>
                  <a:pt x="4213187" y="172212"/>
                </a:cubicBezTo>
                <a:cubicBezTo>
                  <a:pt x="4204723" y="175486"/>
                  <a:pt x="4200490" y="172212"/>
                  <a:pt x="4196258" y="172212"/>
                </a:cubicBezTo>
                <a:cubicBezTo>
                  <a:pt x="4192026" y="175486"/>
                  <a:pt x="4187794" y="175486"/>
                  <a:pt x="4183561" y="175486"/>
                </a:cubicBezTo>
                <a:cubicBezTo>
                  <a:pt x="4179329" y="178760"/>
                  <a:pt x="4175097" y="175486"/>
                  <a:pt x="4170865" y="175486"/>
                </a:cubicBezTo>
                <a:cubicBezTo>
                  <a:pt x="4166632" y="178760"/>
                  <a:pt x="4166632" y="178760"/>
                  <a:pt x="4162400" y="178760"/>
                </a:cubicBezTo>
                <a:cubicBezTo>
                  <a:pt x="4162400" y="178767"/>
                  <a:pt x="4162400" y="178906"/>
                  <a:pt x="4162400" y="182034"/>
                </a:cubicBezTo>
                <a:lnTo>
                  <a:pt x="4150762" y="180397"/>
                </a:lnTo>
                <a:lnTo>
                  <a:pt x="4128542" y="178760"/>
                </a:lnTo>
                <a:cubicBezTo>
                  <a:pt x="4120078" y="162389"/>
                  <a:pt x="4081988" y="178760"/>
                  <a:pt x="4048130" y="172212"/>
                </a:cubicBezTo>
                <a:cubicBezTo>
                  <a:pt x="4048130" y="172206"/>
                  <a:pt x="4048130" y="172065"/>
                  <a:pt x="4048130" y="168938"/>
                </a:cubicBezTo>
                <a:cubicBezTo>
                  <a:pt x="4035433" y="168938"/>
                  <a:pt x="4026969" y="168938"/>
                  <a:pt x="4014272" y="168938"/>
                </a:cubicBezTo>
                <a:cubicBezTo>
                  <a:pt x="4012156" y="172212"/>
                  <a:pt x="4012156" y="172212"/>
                  <a:pt x="4010040" y="172212"/>
                </a:cubicBezTo>
                <a:cubicBezTo>
                  <a:pt x="4010040" y="172208"/>
                  <a:pt x="4010040" y="172094"/>
                  <a:pt x="4010040" y="168938"/>
                </a:cubicBezTo>
                <a:cubicBezTo>
                  <a:pt x="3980414" y="172212"/>
                  <a:pt x="3955021" y="172212"/>
                  <a:pt x="3925395" y="172212"/>
                </a:cubicBezTo>
                <a:cubicBezTo>
                  <a:pt x="3925377" y="175486"/>
                  <a:pt x="3921154" y="175486"/>
                  <a:pt x="3916931" y="175486"/>
                </a:cubicBezTo>
                <a:cubicBezTo>
                  <a:pt x="3912699" y="178760"/>
                  <a:pt x="3908466" y="175486"/>
                  <a:pt x="3904234" y="175486"/>
                </a:cubicBezTo>
                <a:cubicBezTo>
                  <a:pt x="3904214" y="178760"/>
                  <a:pt x="3899992" y="178760"/>
                  <a:pt x="3895770" y="178760"/>
                </a:cubicBezTo>
                <a:cubicBezTo>
                  <a:pt x="3895770" y="178765"/>
                  <a:pt x="3895770" y="178881"/>
                  <a:pt x="3895770" y="182034"/>
                </a:cubicBezTo>
                <a:cubicBezTo>
                  <a:pt x="3895764" y="182034"/>
                  <a:pt x="3895614" y="182034"/>
                  <a:pt x="3891537" y="182034"/>
                </a:cubicBezTo>
                <a:cubicBezTo>
                  <a:pt x="3883073" y="188583"/>
                  <a:pt x="3900002" y="188583"/>
                  <a:pt x="3878841" y="191857"/>
                </a:cubicBezTo>
                <a:cubicBezTo>
                  <a:pt x="3878841" y="188583"/>
                  <a:pt x="3874608" y="185309"/>
                  <a:pt x="3874608" y="182034"/>
                </a:cubicBezTo>
                <a:cubicBezTo>
                  <a:pt x="3857680" y="182034"/>
                  <a:pt x="3844983" y="175486"/>
                  <a:pt x="3832286" y="172212"/>
                </a:cubicBezTo>
                <a:cubicBezTo>
                  <a:pt x="3828054" y="172212"/>
                  <a:pt x="3823822" y="175486"/>
                  <a:pt x="3819589" y="175486"/>
                </a:cubicBezTo>
                <a:cubicBezTo>
                  <a:pt x="3806893" y="172212"/>
                  <a:pt x="3785732" y="165663"/>
                  <a:pt x="3764570" y="168938"/>
                </a:cubicBezTo>
                <a:cubicBezTo>
                  <a:pt x="3760338" y="172212"/>
                  <a:pt x="3756106" y="172212"/>
                  <a:pt x="3751874" y="168938"/>
                </a:cubicBezTo>
                <a:cubicBezTo>
                  <a:pt x="3751874" y="172212"/>
                  <a:pt x="3751874" y="172212"/>
                  <a:pt x="3747642" y="175486"/>
                </a:cubicBezTo>
                <a:cubicBezTo>
                  <a:pt x="3743409" y="175486"/>
                  <a:pt x="3739177" y="178760"/>
                  <a:pt x="3730713" y="178760"/>
                </a:cubicBezTo>
                <a:cubicBezTo>
                  <a:pt x="3730713" y="178765"/>
                  <a:pt x="3730713" y="178881"/>
                  <a:pt x="3730713" y="182034"/>
                </a:cubicBezTo>
                <a:cubicBezTo>
                  <a:pt x="3726480" y="182034"/>
                  <a:pt x="3718016" y="175486"/>
                  <a:pt x="3709551" y="178760"/>
                </a:cubicBezTo>
                <a:lnTo>
                  <a:pt x="3705319" y="182034"/>
                </a:lnTo>
                <a:cubicBezTo>
                  <a:pt x="3696855" y="182034"/>
                  <a:pt x="3688390" y="182034"/>
                  <a:pt x="3679926" y="182034"/>
                </a:cubicBezTo>
                <a:cubicBezTo>
                  <a:pt x="3662997" y="178760"/>
                  <a:pt x="3646068" y="178760"/>
                  <a:pt x="3633371" y="178760"/>
                </a:cubicBezTo>
                <a:cubicBezTo>
                  <a:pt x="3633371" y="178765"/>
                  <a:pt x="3633371" y="178881"/>
                  <a:pt x="3633371" y="182034"/>
                </a:cubicBezTo>
                <a:lnTo>
                  <a:pt x="3624907" y="182034"/>
                </a:lnTo>
                <a:cubicBezTo>
                  <a:pt x="3620675" y="182034"/>
                  <a:pt x="3620675" y="185309"/>
                  <a:pt x="3612210" y="185309"/>
                </a:cubicBezTo>
                <a:cubicBezTo>
                  <a:pt x="3607978" y="178760"/>
                  <a:pt x="3603746" y="178760"/>
                  <a:pt x="3599513" y="178760"/>
                </a:cubicBezTo>
                <a:cubicBezTo>
                  <a:pt x="3595281" y="175486"/>
                  <a:pt x="3591049" y="178760"/>
                  <a:pt x="3586817" y="178760"/>
                </a:cubicBezTo>
                <a:cubicBezTo>
                  <a:pt x="3586817" y="175486"/>
                  <a:pt x="3586817" y="175486"/>
                  <a:pt x="3582585" y="172212"/>
                </a:cubicBezTo>
                <a:cubicBezTo>
                  <a:pt x="3574120" y="172212"/>
                  <a:pt x="3574120" y="175486"/>
                  <a:pt x="3569888" y="178760"/>
                </a:cubicBezTo>
                <a:lnTo>
                  <a:pt x="3565656" y="175486"/>
                </a:lnTo>
                <a:cubicBezTo>
                  <a:pt x="3557191" y="175486"/>
                  <a:pt x="3548727" y="175486"/>
                  <a:pt x="3540262" y="175486"/>
                </a:cubicBezTo>
                <a:cubicBezTo>
                  <a:pt x="3527566" y="172212"/>
                  <a:pt x="3502172" y="178760"/>
                  <a:pt x="3485243" y="175486"/>
                </a:cubicBezTo>
                <a:lnTo>
                  <a:pt x="3476779" y="168938"/>
                </a:lnTo>
                <a:cubicBezTo>
                  <a:pt x="3468314" y="168938"/>
                  <a:pt x="3464082" y="168938"/>
                  <a:pt x="3459850" y="168938"/>
                </a:cubicBezTo>
                <a:cubicBezTo>
                  <a:pt x="3442921" y="168938"/>
                  <a:pt x="3425992" y="172212"/>
                  <a:pt x="3409063" y="172212"/>
                </a:cubicBezTo>
                <a:cubicBezTo>
                  <a:pt x="3409063" y="172208"/>
                  <a:pt x="3409063" y="172094"/>
                  <a:pt x="3409063" y="168938"/>
                </a:cubicBezTo>
                <a:cubicBezTo>
                  <a:pt x="3409056" y="168938"/>
                  <a:pt x="3408890" y="168938"/>
                  <a:pt x="3404831" y="168938"/>
                </a:cubicBezTo>
                <a:cubicBezTo>
                  <a:pt x="3404831" y="172212"/>
                  <a:pt x="3400599" y="172212"/>
                  <a:pt x="3400599" y="175486"/>
                </a:cubicBezTo>
                <a:cubicBezTo>
                  <a:pt x="3396366" y="175486"/>
                  <a:pt x="3392134" y="175486"/>
                  <a:pt x="3387902" y="175486"/>
                </a:cubicBezTo>
                <a:cubicBezTo>
                  <a:pt x="3379437" y="178760"/>
                  <a:pt x="3370973" y="175486"/>
                  <a:pt x="3362509" y="175486"/>
                </a:cubicBezTo>
                <a:cubicBezTo>
                  <a:pt x="3354044" y="175486"/>
                  <a:pt x="3349812" y="175486"/>
                  <a:pt x="3345580" y="175486"/>
                </a:cubicBezTo>
                <a:cubicBezTo>
                  <a:pt x="3328651" y="175486"/>
                  <a:pt x="3311722" y="175486"/>
                  <a:pt x="3294793" y="178760"/>
                </a:cubicBezTo>
                <a:cubicBezTo>
                  <a:pt x="3294793" y="175486"/>
                  <a:pt x="3294793" y="175486"/>
                  <a:pt x="3294793" y="172212"/>
                </a:cubicBezTo>
                <a:cubicBezTo>
                  <a:pt x="3290561" y="172212"/>
                  <a:pt x="3282096" y="175486"/>
                  <a:pt x="3273632" y="175486"/>
                </a:cubicBezTo>
                <a:cubicBezTo>
                  <a:pt x="3269399" y="178760"/>
                  <a:pt x="3260935" y="175486"/>
                  <a:pt x="3252471" y="175486"/>
                </a:cubicBezTo>
                <a:cubicBezTo>
                  <a:pt x="3244006" y="172212"/>
                  <a:pt x="3222845" y="175486"/>
                  <a:pt x="3222845" y="175486"/>
                </a:cubicBezTo>
                <a:cubicBezTo>
                  <a:pt x="3218613" y="172212"/>
                  <a:pt x="3218613" y="172212"/>
                  <a:pt x="3214380" y="172212"/>
                </a:cubicBezTo>
                <a:cubicBezTo>
                  <a:pt x="3214380" y="172208"/>
                  <a:pt x="3214380" y="172094"/>
                  <a:pt x="3214380" y="168938"/>
                </a:cubicBezTo>
                <a:cubicBezTo>
                  <a:pt x="3201684" y="168938"/>
                  <a:pt x="3193219" y="168938"/>
                  <a:pt x="3180523" y="168938"/>
                </a:cubicBezTo>
                <a:cubicBezTo>
                  <a:pt x="3172058" y="168938"/>
                  <a:pt x="3180523" y="172212"/>
                  <a:pt x="3176290" y="168938"/>
                </a:cubicBezTo>
                <a:lnTo>
                  <a:pt x="3155129" y="168938"/>
                </a:lnTo>
                <a:cubicBezTo>
                  <a:pt x="3142432" y="165663"/>
                  <a:pt x="3125504" y="165663"/>
                  <a:pt x="3112807" y="168938"/>
                </a:cubicBezTo>
                <a:cubicBezTo>
                  <a:pt x="3104342" y="165663"/>
                  <a:pt x="3095878" y="165663"/>
                  <a:pt x="3087413" y="168938"/>
                </a:cubicBezTo>
                <a:cubicBezTo>
                  <a:pt x="3074717" y="168938"/>
                  <a:pt x="3066252" y="168938"/>
                  <a:pt x="3053556" y="168938"/>
                </a:cubicBezTo>
                <a:cubicBezTo>
                  <a:pt x="3049323" y="172212"/>
                  <a:pt x="3045091" y="172212"/>
                  <a:pt x="3040859" y="168938"/>
                </a:cubicBezTo>
                <a:cubicBezTo>
                  <a:pt x="3040859" y="172212"/>
                  <a:pt x="3036627" y="172212"/>
                  <a:pt x="3036627" y="175486"/>
                </a:cubicBezTo>
                <a:cubicBezTo>
                  <a:pt x="3032394" y="175486"/>
                  <a:pt x="3028162" y="172212"/>
                  <a:pt x="3023930" y="172212"/>
                </a:cubicBezTo>
                <a:cubicBezTo>
                  <a:pt x="3019698" y="175486"/>
                  <a:pt x="3019698" y="175486"/>
                  <a:pt x="3019698" y="178760"/>
                </a:cubicBezTo>
                <a:cubicBezTo>
                  <a:pt x="3015466" y="178760"/>
                  <a:pt x="3011233" y="175486"/>
                  <a:pt x="3007001" y="175486"/>
                </a:cubicBezTo>
                <a:cubicBezTo>
                  <a:pt x="3002769" y="175486"/>
                  <a:pt x="3002769" y="178760"/>
                  <a:pt x="2998537" y="178760"/>
                </a:cubicBezTo>
                <a:cubicBezTo>
                  <a:pt x="2994304" y="178760"/>
                  <a:pt x="2994304" y="175486"/>
                  <a:pt x="2990072" y="175486"/>
                </a:cubicBezTo>
                <a:cubicBezTo>
                  <a:pt x="2986898" y="177942"/>
                  <a:pt x="2987956" y="178760"/>
                  <a:pt x="2985840" y="178760"/>
                </a:cubicBezTo>
                <a:cubicBezTo>
                  <a:pt x="2982666" y="176305"/>
                  <a:pt x="2983724" y="175486"/>
                  <a:pt x="2981608" y="175486"/>
                </a:cubicBezTo>
                <a:cubicBezTo>
                  <a:pt x="2977375" y="175486"/>
                  <a:pt x="2977375" y="178760"/>
                  <a:pt x="2968911" y="178760"/>
                </a:cubicBezTo>
                <a:cubicBezTo>
                  <a:pt x="2968911" y="178737"/>
                  <a:pt x="2968881" y="175486"/>
                  <a:pt x="2960447" y="175486"/>
                </a:cubicBezTo>
                <a:cubicBezTo>
                  <a:pt x="2956214" y="178760"/>
                  <a:pt x="2947750" y="178760"/>
                  <a:pt x="2939285" y="178760"/>
                </a:cubicBezTo>
                <a:cubicBezTo>
                  <a:pt x="2930821" y="175486"/>
                  <a:pt x="2922356" y="175486"/>
                  <a:pt x="2913892" y="175486"/>
                </a:cubicBezTo>
                <a:cubicBezTo>
                  <a:pt x="2909660" y="172212"/>
                  <a:pt x="2909660" y="175486"/>
                  <a:pt x="2905428" y="175486"/>
                </a:cubicBezTo>
                <a:cubicBezTo>
                  <a:pt x="2892731" y="168938"/>
                  <a:pt x="2888499" y="172212"/>
                  <a:pt x="2880034" y="172212"/>
                </a:cubicBezTo>
                <a:cubicBezTo>
                  <a:pt x="2863105" y="168938"/>
                  <a:pt x="2846176" y="168938"/>
                  <a:pt x="2833480" y="168938"/>
                </a:cubicBezTo>
                <a:cubicBezTo>
                  <a:pt x="2825015" y="172212"/>
                  <a:pt x="2816551" y="172212"/>
                  <a:pt x="2808086" y="172212"/>
                </a:cubicBezTo>
                <a:cubicBezTo>
                  <a:pt x="2808082" y="175486"/>
                  <a:pt x="2807961" y="175486"/>
                  <a:pt x="2803854" y="175486"/>
                </a:cubicBezTo>
                <a:cubicBezTo>
                  <a:pt x="2799622" y="172212"/>
                  <a:pt x="2791157" y="172212"/>
                  <a:pt x="2782693" y="172212"/>
                </a:cubicBezTo>
                <a:cubicBezTo>
                  <a:pt x="2782693" y="172192"/>
                  <a:pt x="2782680" y="168938"/>
                  <a:pt x="2778461" y="168938"/>
                </a:cubicBezTo>
                <a:cubicBezTo>
                  <a:pt x="2748835" y="168938"/>
                  <a:pt x="2723442" y="172212"/>
                  <a:pt x="2693816" y="172212"/>
                </a:cubicBezTo>
                <a:cubicBezTo>
                  <a:pt x="2693816" y="172208"/>
                  <a:pt x="2693816" y="172094"/>
                  <a:pt x="2693816" y="168938"/>
                </a:cubicBezTo>
                <a:cubicBezTo>
                  <a:pt x="2681119" y="172212"/>
                  <a:pt x="2664190" y="172212"/>
                  <a:pt x="2647261" y="168938"/>
                </a:cubicBezTo>
                <a:cubicBezTo>
                  <a:pt x="2647261" y="168916"/>
                  <a:pt x="2647233" y="165674"/>
                  <a:pt x="2638797" y="168938"/>
                </a:cubicBezTo>
                <a:cubicBezTo>
                  <a:pt x="2638797" y="168961"/>
                  <a:pt x="2638782" y="172212"/>
                  <a:pt x="2634565" y="172212"/>
                </a:cubicBezTo>
                <a:cubicBezTo>
                  <a:pt x="2630333" y="172212"/>
                  <a:pt x="2626100" y="172212"/>
                  <a:pt x="2617636" y="168938"/>
                </a:cubicBezTo>
                <a:cubicBezTo>
                  <a:pt x="2617636" y="172212"/>
                  <a:pt x="2617636" y="172212"/>
                  <a:pt x="2613404" y="175486"/>
                </a:cubicBezTo>
                <a:cubicBezTo>
                  <a:pt x="2613392" y="175477"/>
                  <a:pt x="2609165" y="172212"/>
                  <a:pt x="2604939" y="172212"/>
                </a:cubicBezTo>
                <a:cubicBezTo>
                  <a:pt x="2596475" y="172212"/>
                  <a:pt x="2592242" y="175486"/>
                  <a:pt x="2583778" y="175486"/>
                </a:cubicBezTo>
                <a:cubicBezTo>
                  <a:pt x="2571081" y="175486"/>
                  <a:pt x="2558385" y="175486"/>
                  <a:pt x="2549920" y="175486"/>
                </a:cubicBezTo>
                <a:cubicBezTo>
                  <a:pt x="2541456" y="178760"/>
                  <a:pt x="2532991" y="178760"/>
                  <a:pt x="2524527" y="178760"/>
                </a:cubicBezTo>
                <a:cubicBezTo>
                  <a:pt x="2524527" y="178765"/>
                  <a:pt x="2524527" y="178881"/>
                  <a:pt x="2524527" y="182034"/>
                </a:cubicBezTo>
                <a:lnTo>
                  <a:pt x="2503366" y="178760"/>
                </a:lnTo>
                <a:cubicBezTo>
                  <a:pt x="2499133" y="178760"/>
                  <a:pt x="2499133" y="182034"/>
                  <a:pt x="2494901" y="182034"/>
                </a:cubicBezTo>
                <a:cubicBezTo>
                  <a:pt x="2494894" y="182034"/>
                  <a:pt x="2494727" y="182034"/>
                  <a:pt x="2490669" y="182034"/>
                </a:cubicBezTo>
                <a:cubicBezTo>
                  <a:pt x="2486437" y="182034"/>
                  <a:pt x="2482204" y="182034"/>
                  <a:pt x="2473740" y="182034"/>
                </a:cubicBezTo>
                <a:cubicBezTo>
                  <a:pt x="2473735" y="178760"/>
                  <a:pt x="2473591" y="178760"/>
                  <a:pt x="2469508" y="178760"/>
                </a:cubicBezTo>
                <a:cubicBezTo>
                  <a:pt x="2469508" y="178765"/>
                  <a:pt x="2469508" y="178881"/>
                  <a:pt x="2469508" y="182034"/>
                </a:cubicBezTo>
                <a:cubicBezTo>
                  <a:pt x="2456811" y="178760"/>
                  <a:pt x="2439882" y="178760"/>
                  <a:pt x="2427185" y="178760"/>
                </a:cubicBezTo>
                <a:cubicBezTo>
                  <a:pt x="2418721" y="175486"/>
                  <a:pt x="2414489" y="175486"/>
                  <a:pt x="2406024" y="175486"/>
                </a:cubicBezTo>
                <a:cubicBezTo>
                  <a:pt x="2406008" y="175473"/>
                  <a:pt x="2401784" y="172206"/>
                  <a:pt x="2397560" y="168938"/>
                </a:cubicBezTo>
                <a:lnTo>
                  <a:pt x="2389095" y="168938"/>
                </a:lnTo>
                <a:cubicBezTo>
                  <a:pt x="2384863" y="172212"/>
                  <a:pt x="2384863" y="172212"/>
                  <a:pt x="2384863" y="175486"/>
                </a:cubicBezTo>
                <a:cubicBezTo>
                  <a:pt x="2384816" y="175474"/>
                  <a:pt x="2372151" y="172212"/>
                  <a:pt x="2363702" y="172212"/>
                </a:cubicBezTo>
                <a:cubicBezTo>
                  <a:pt x="2355238" y="175486"/>
                  <a:pt x="2351005" y="172212"/>
                  <a:pt x="2346773" y="172212"/>
                </a:cubicBezTo>
                <a:cubicBezTo>
                  <a:pt x="2334076" y="175486"/>
                  <a:pt x="2325612" y="175486"/>
                  <a:pt x="2317147" y="175486"/>
                </a:cubicBezTo>
                <a:cubicBezTo>
                  <a:pt x="2317142" y="178760"/>
                  <a:pt x="2316998" y="178760"/>
                  <a:pt x="2312915" y="178760"/>
                </a:cubicBezTo>
                <a:cubicBezTo>
                  <a:pt x="2312915" y="175486"/>
                  <a:pt x="2312915" y="175486"/>
                  <a:pt x="2304451" y="175486"/>
                </a:cubicBezTo>
                <a:cubicBezTo>
                  <a:pt x="2304451" y="175509"/>
                  <a:pt x="2304422" y="178760"/>
                  <a:pt x="2295986" y="178760"/>
                </a:cubicBezTo>
                <a:cubicBezTo>
                  <a:pt x="2291754" y="175486"/>
                  <a:pt x="2291754" y="178760"/>
                  <a:pt x="2287522" y="182034"/>
                </a:cubicBezTo>
                <a:cubicBezTo>
                  <a:pt x="2283290" y="182034"/>
                  <a:pt x="2279057" y="182034"/>
                  <a:pt x="2274825" y="182034"/>
                </a:cubicBezTo>
                <a:cubicBezTo>
                  <a:pt x="2270593" y="188583"/>
                  <a:pt x="2274825" y="185309"/>
                  <a:pt x="2262128" y="188583"/>
                </a:cubicBezTo>
                <a:cubicBezTo>
                  <a:pt x="2262128" y="185309"/>
                  <a:pt x="2262128" y="182034"/>
                  <a:pt x="2262128" y="178760"/>
                </a:cubicBezTo>
                <a:lnTo>
                  <a:pt x="2245200" y="175486"/>
                </a:lnTo>
                <a:lnTo>
                  <a:pt x="2224038" y="178760"/>
                </a:lnTo>
                <a:cubicBezTo>
                  <a:pt x="2224015" y="178743"/>
                  <a:pt x="2219783" y="175486"/>
                  <a:pt x="2211342" y="175486"/>
                </a:cubicBezTo>
                <a:cubicBezTo>
                  <a:pt x="2194413" y="178760"/>
                  <a:pt x="2185948" y="175486"/>
                  <a:pt x="2173252" y="175486"/>
                </a:cubicBezTo>
                <a:cubicBezTo>
                  <a:pt x="2164787" y="175486"/>
                  <a:pt x="2143626" y="182034"/>
                  <a:pt x="2126697" y="182034"/>
                </a:cubicBezTo>
                <a:lnTo>
                  <a:pt x="2109768" y="178760"/>
                </a:lnTo>
                <a:lnTo>
                  <a:pt x="2092839" y="172212"/>
                </a:lnTo>
                <a:cubicBezTo>
                  <a:pt x="2092839" y="172208"/>
                  <a:pt x="2092839" y="172094"/>
                  <a:pt x="2092839" y="168938"/>
                </a:cubicBezTo>
                <a:cubicBezTo>
                  <a:pt x="2084375" y="168938"/>
                  <a:pt x="2071678" y="168938"/>
                  <a:pt x="2063214" y="168938"/>
                </a:cubicBezTo>
                <a:cubicBezTo>
                  <a:pt x="2050517" y="175486"/>
                  <a:pt x="2020891" y="168938"/>
                  <a:pt x="2020891" y="168938"/>
                </a:cubicBezTo>
                <a:cubicBezTo>
                  <a:pt x="2016659" y="172212"/>
                  <a:pt x="2016659" y="172212"/>
                  <a:pt x="2012427" y="175486"/>
                </a:cubicBezTo>
                <a:cubicBezTo>
                  <a:pt x="2008194" y="175486"/>
                  <a:pt x="1999730" y="175486"/>
                  <a:pt x="1991266" y="175486"/>
                </a:cubicBezTo>
                <a:cubicBezTo>
                  <a:pt x="1987033" y="178760"/>
                  <a:pt x="1982801" y="175486"/>
                  <a:pt x="1974337" y="175486"/>
                </a:cubicBezTo>
                <a:lnTo>
                  <a:pt x="1957408" y="178760"/>
                </a:lnTo>
                <a:cubicBezTo>
                  <a:pt x="1948943" y="178760"/>
                  <a:pt x="1940479" y="178760"/>
                  <a:pt x="1932014" y="182034"/>
                </a:cubicBezTo>
                <a:cubicBezTo>
                  <a:pt x="1923550" y="178760"/>
                  <a:pt x="1910853" y="185309"/>
                  <a:pt x="1898157" y="182034"/>
                </a:cubicBezTo>
                <a:lnTo>
                  <a:pt x="1889692" y="172212"/>
                </a:lnTo>
                <a:lnTo>
                  <a:pt x="1881228" y="172212"/>
                </a:lnTo>
                <a:cubicBezTo>
                  <a:pt x="1881228" y="172208"/>
                  <a:pt x="1881228" y="172094"/>
                  <a:pt x="1881228" y="168938"/>
                </a:cubicBezTo>
                <a:lnTo>
                  <a:pt x="1870118" y="172212"/>
                </a:lnTo>
                <a:cubicBezTo>
                  <a:pt x="1855834" y="172212"/>
                  <a:pt x="1851602" y="175486"/>
                  <a:pt x="1843138" y="175486"/>
                </a:cubicBezTo>
                <a:cubicBezTo>
                  <a:pt x="1838905" y="172212"/>
                  <a:pt x="1834673" y="172212"/>
                  <a:pt x="1826209" y="172212"/>
                </a:cubicBezTo>
                <a:cubicBezTo>
                  <a:pt x="1826204" y="175486"/>
                  <a:pt x="1826070" y="175486"/>
                  <a:pt x="1821976" y="175486"/>
                </a:cubicBezTo>
                <a:cubicBezTo>
                  <a:pt x="1813512" y="172212"/>
                  <a:pt x="1800815" y="168938"/>
                  <a:pt x="1792351" y="168938"/>
                </a:cubicBezTo>
                <a:lnTo>
                  <a:pt x="1775422" y="168938"/>
                </a:lnTo>
                <a:cubicBezTo>
                  <a:pt x="1771190" y="172212"/>
                  <a:pt x="1766957" y="172212"/>
                  <a:pt x="1762725" y="168938"/>
                </a:cubicBezTo>
                <a:cubicBezTo>
                  <a:pt x="1758493" y="172212"/>
                  <a:pt x="1733100" y="175486"/>
                  <a:pt x="1728867" y="175486"/>
                </a:cubicBezTo>
                <a:lnTo>
                  <a:pt x="1720403" y="175486"/>
                </a:lnTo>
                <a:cubicBezTo>
                  <a:pt x="1699242" y="175486"/>
                  <a:pt x="1695009" y="172212"/>
                  <a:pt x="1682313" y="168938"/>
                </a:cubicBezTo>
                <a:cubicBezTo>
                  <a:pt x="1682313" y="172212"/>
                  <a:pt x="1678081" y="172212"/>
                  <a:pt x="1673848" y="172212"/>
                </a:cubicBezTo>
                <a:cubicBezTo>
                  <a:pt x="1673848" y="172208"/>
                  <a:pt x="1673848" y="172094"/>
                  <a:pt x="1673848" y="168938"/>
                </a:cubicBezTo>
                <a:cubicBezTo>
                  <a:pt x="1673842" y="168938"/>
                  <a:pt x="1673685" y="168938"/>
                  <a:pt x="1669616" y="168938"/>
                </a:cubicBezTo>
                <a:cubicBezTo>
                  <a:pt x="1652687" y="172212"/>
                  <a:pt x="1635758" y="172212"/>
                  <a:pt x="1618829" y="172212"/>
                </a:cubicBezTo>
                <a:cubicBezTo>
                  <a:pt x="1614597" y="172212"/>
                  <a:pt x="1618829" y="175486"/>
                  <a:pt x="1614597" y="175486"/>
                </a:cubicBezTo>
                <a:cubicBezTo>
                  <a:pt x="1610365" y="172212"/>
                  <a:pt x="1610365" y="172212"/>
                  <a:pt x="1606133" y="172212"/>
                </a:cubicBezTo>
                <a:cubicBezTo>
                  <a:pt x="1606133" y="172208"/>
                  <a:pt x="1606133" y="172094"/>
                  <a:pt x="1606133" y="168938"/>
                </a:cubicBezTo>
                <a:cubicBezTo>
                  <a:pt x="1593436" y="168938"/>
                  <a:pt x="1555346" y="168938"/>
                  <a:pt x="1546881" y="168938"/>
                </a:cubicBezTo>
                <a:cubicBezTo>
                  <a:pt x="1542649" y="172212"/>
                  <a:pt x="1538417" y="172212"/>
                  <a:pt x="1534185" y="168938"/>
                </a:cubicBezTo>
                <a:cubicBezTo>
                  <a:pt x="1534185" y="168961"/>
                  <a:pt x="1534154" y="172212"/>
                  <a:pt x="1525720" y="172212"/>
                </a:cubicBezTo>
                <a:cubicBezTo>
                  <a:pt x="1525720" y="172208"/>
                  <a:pt x="1525720" y="172094"/>
                  <a:pt x="1525720" y="168938"/>
                </a:cubicBezTo>
                <a:cubicBezTo>
                  <a:pt x="1525715" y="168938"/>
                  <a:pt x="1525565" y="168938"/>
                  <a:pt x="1521488" y="168938"/>
                </a:cubicBezTo>
                <a:cubicBezTo>
                  <a:pt x="1517256" y="172212"/>
                  <a:pt x="1513024" y="172212"/>
                  <a:pt x="1508791" y="172212"/>
                </a:cubicBezTo>
                <a:cubicBezTo>
                  <a:pt x="1508787" y="175486"/>
                  <a:pt x="1508654" y="175486"/>
                  <a:pt x="1504559" y="175486"/>
                </a:cubicBezTo>
                <a:cubicBezTo>
                  <a:pt x="1504559" y="175463"/>
                  <a:pt x="1504529" y="172212"/>
                  <a:pt x="1496095" y="172212"/>
                </a:cubicBezTo>
                <a:cubicBezTo>
                  <a:pt x="1496095" y="175486"/>
                  <a:pt x="1496095" y="175486"/>
                  <a:pt x="1491862" y="178760"/>
                </a:cubicBezTo>
                <a:cubicBezTo>
                  <a:pt x="1487630" y="178760"/>
                  <a:pt x="1483398" y="178760"/>
                  <a:pt x="1479166" y="178760"/>
                </a:cubicBezTo>
                <a:lnTo>
                  <a:pt x="1474934" y="182034"/>
                </a:lnTo>
                <a:cubicBezTo>
                  <a:pt x="1462237" y="182034"/>
                  <a:pt x="1453772" y="178760"/>
                  <a:pt x="1441076" y="178760"/>
                </a:cubicBezTo>
                <a:cubicBezTo>
                  <a:pt x="1441076" y="178765"/>
                  <a:pt x="1441076" y="178881"/>
                  <a:pt x="1441076" y="182034"/>
                </a:cubicBezTo>
                <a:cubicBezTo>
                  <a:pt x="1424147" y="182034"/>
                  <a:pt x="1402986" y="175486"/>
                  <a:pt x="1394521" y="172212"/>
                </a:cubicBezTo>
                <a:cubicBezTo>
                  <a:pt x="1381824" y="172212"/>
                  <a:pt x="1373360" y="175486"/>
                  <a:pt x="1364896" y="175486"/>
                </a:cubicBezTo>
                <a:lnTo>
                  <a:pt x="1356431" y="175486"/>
                </a:lnTo>
                <a:cubicBezTo>
                  <a:pt x="1352199" y="175486"/>
                  <a:pt x="1360663" y="172212"/>
                  <a:pt x="1352199" y="172212"/>
                </a:cubicBezTo>
                <a:cubicBezTo>
                  <a:pt x="1343734" y="172212"/>
                  <a:pt x="1335270" y="172212"/>
                  <a:pt x="1326805" y="172212"/>
                </a:cubicBezTo>
                <a:cubicBezTo>
                  <a:pt x="1322573" y="168938"/>
                  <a:pt x="1322573" y="168938"/>
                  <a:pt x="1318341" y="168938"/>
                </a:cubicBezTo>
                <a:cubicBezTo>
                  <a:pt x="1314109" y="175486"/>
                  <a:pt x="1301412" y="168938"/>
                  <a:pt x="1288715" y="168938"/>
                </a:cubicBezTo>
                <a:cubicBezTo>
                  <a:pt x="1288715" y="168961"/>
                  <a:pt x="1288685" y="172212"/>
                  <a:pt x="1280251" y="172212"/>
                </a:cubicBezTo>
                <a:cubicBezTo>
                  <a:pt x="1280251" y="172208"/>
                  <a:pt x="1280251" y="172094"/>
                  <a:pt x="1280251" y="168938"/>
                </a:cubicBezTo>
                <a:cubicBezTo>
                  <a:pt x="1276019" y="172212"/>
                  <a:pt x="1271786" y="172212"/>
                  <a:pt x="1271786" y="175486"/>
                </a:cubicBezTo>
                <a:cubicBezTo>
                  <a:pt x="1267554" y="175486"/>
                  <a:pt x="1263322" y="172212"/>
                  <a:pt x="1259090" y="172212"/>
                </a:cubicBezTo>
                <a:cubicBezTo>
                  <a:pt x="1254857" y="175486"/>
                  <a:pt x="1254857" y="178760"/>
                  <a:pt x="1250625" y="178760"/>
                </a:cubicBezTo>
                <a:cubicBezTo>
                  <a:pt x="1246393" y="175486"/>
                  <a:pt x="1242161" y="172212"/>
                  <a:pt x="1237929" y="172212"/>
                </a:cubicBezTo>
                <a:cubicBezTo>
                  <a:pt x="1233696" y="175486"/>
                  <a:pt x="1233696" y="175486"/>
                  <a:pt x="1233696" y="178760"/>
                </a:cubicBezTo>
                <a:cubicBezTo>
                  <a:pt x="1229464" y="178760"/>
                  <a:pt x="1225232" y="175486"/>
                  <a:pt x="1221000" y="175486"/>
                </a:cubicBezTo>
                <a:cubicBezTo>
                  <a:pt x="1212535" y="178760"/>
                  <a:pt x="1208303" y="178760"/>
                  <a:pt x="1199838" y="178760"/>
                </a:cubicBezTo>
                <a:cubicBezTo>
                  <a:pt x="1199831" y="175486"/>
                  <a:pt x="1195602" y="175486"/>
                  <a:pt x="1191374" y="175486"/>
                </a:cubicBezTo>
                <a:cubicBezTo>
                  <a:pt x="1191374" y="172212"/>
                  <a:pt x="1187142" y="168938"/>
                  <a:pt x="1182909" y="168938"/>
                </a:cubicBezTo>
                <a:cubicBezTo>
                  <a:pt x="1178677" y="168938"/>
                  <a:pt x="1174445" y="168938"/>
                  <a:pt x="1165981" y="168938"/>
                </a:cubicBezTo>
                <a:cubicBezTo>
                  <a:pt x="1140587" y="165663"/>
                  <a:pt x="1119426" y="172212"/>
                  <a:pt x="1098265" y="168938"/>
                </a:cubicBezTo>
                <a:cubicBezTo>
                  <a:pt x="1089800" y="172212"/>
                  <a:pt x="1081336" y="172212"/>
                  <a:pt x="1072871" y="172212"/>
                </a:cubicBezTo>
                <a:lnTo>
                  <a:pt x="1068639" y="168938"/>
                </a:lnTo>
                <a:cubicBezTo>
                  <a:pt x="1060175" y="168938"/>
                  <a:pt x="1055943" y="168938"/>
                  <a:pt x="1047478" y="168938"/>
                </a:cubicBezTo>
                <a:cubicBezTo>
                  <a:pt x="1047474" y="165663"/>
                  <a:pt x="1047346" y="165663"/>
                  <a:pt x="1043246" y="165663"/>
                </a:cubicBezTo>
                <a:cubicBezTo>
                  <a:pt x="1043246" y="168938"/>
                  <a:pt x="1043246" y="168938"/>
                  <a:pt x="1039014" y="172212"/>
                </a:cubicBezTo>
                <a:cubicBezTo>
                  <a:pt x="1030549" y="172212"/>
                  <a:pt x="1005156" y="168938"/>
                  <a:pt x="988227" y="168938"/>
                </a:cubicBezTo>
                <a:cubicBezTo>
                  <a:pt x="983994" y="172189"/>
                  <a:pt x="983965" y="168938"/>
                  <a:pt x="975530" y="168938"/>
                </a:cubicBezTo>
                <a:cubicBezTo>
                  <a:pt x="971298" y="172212"/>
                  <a:pt x="967066" y="172212"/>
                  <a:pt x="962833" y="172212"/>
                </a:cubicBezTo>
                <a:cubicBezTo>
                  <a:pt x="950137" y="175486"/>
                  <a:pt x="937440" y="175486"/>
                  <a:pt x="928976" y="175486"/>
                </a:cubicBezTo>
                <a:lnTo>
                  <a:pt x="916279" y="175486"/>
                </a:lnTo>
                <a:cubicBezTo>
                  <a:pt x="912047" y="172212"/>
                  <a:pt x="907814" y="172212"/>
                  <a:pt x="903582" y="168938"/>
                </a:cubicBezTo>
                <a:cubicBezTo>
                  <a:pt x="903582" y="172212"/>
                  <a:pt x="903582" y="172212"/>
                  <a:pt x="903582" y="175486"/>
                </a:cubicBezTo>
                <a:cubicBezTo>
                  <a:pt x="899350" y="178760"/>
                  <a:pt x="899350" y="172212"/>
                  <a:pt x="890885" y="168938"/>
                </a:cubicBezTo>
                <a:cubicBezTo>
                  <a:pt x="890886" y="172212"/>
                  <a:pt x="890886" y="172212"/>
                  <a:pt x="890885" y="175486"/>
                </a:cubicBezTo>
                <a:cubicBezTo>
                  <a:pt x="886653" y="172212"/>
                  <a:pt x="882421" y="172212"/>
                  <a:pt x="873957" y="168938"/>
                </a:cubicBezTo>
                <a:cubicBezTo>
                  <a:pt x="873957" y="172212"/>
                  <a:pt x="873957" y="172212"/>
                  <a:pt x="873957" y="175486"/>
                </a:cubicBezTo>
                <a:cubicBezTo>
                  <a:pt x="873935" y="175486"/>
                  <a:pt x="869714" y="175486"/>
                  <a:pt x="865492" y="175486"/>
                </a:cubicBezTo>
                <a:cubicBezTo>
                  <a:pt x="865492" y="172212"/>
                  <a:pt x="865492" y="172212"/>
                  <a:pt x="861260" y="168938"/>
                </a:cubicBezTo>
                <a:cubicBezTo>
                  <a:pt x="857028" y="168938"/>
                  <a:pt x="852795" y="175486"/>
                  <a:pt x="844331" y="172212"/>
                </a:cubicBezTo>
                <a:cubicBezTo>
                  <a:pt x="844331" y="172208"/>
                  <a:pt x="844331" y="172094"/>
                  <a:pt x="844331" y="168938"/>
                </a:cubicBezTo>
                <a:cubicBezTo>
                  <a:pt x="840099" y="172212"/>
                  <a:pt x="840099" y="172212"/>
                  <a:pt x="835866" y="172212"/>
                </a:cubicBezTo>
                <a:cubicBezTo>
                  <a:pt x="835867" y="172208"/>
                  <a:pt x="835867" y="172094"/>
                  <a:pt x="835866" y="168938"/>
                </a:cubicBezTo>
                <a:cubicBezTo>
                  <a:pt x="806241" y="165663"/>
                  <a:pt x="776615" y="172212"/>
                  <a:pt x="759686" y="175486"/>
                </a:cubicBezTo>
                <a:cubicBezTo>
                  <a:pt x="746989" y="172212"/>
                  <a:pt x="708900" y="175486"/>
                  <a:pt x="687739" y="172212"/>
                </a:cubicBezTo>
                <a:cubicBezTo>
                  <a:pt x="687738" y="172208"/>
                  <a:pt x="687738" y="172094"/>
                  <a:pt x="687739" y="168938"/>
                </a:cubicBezTo>
                <a:cubicBezTo>
                  <a:pt x="675042" y="172212"/>
                  <a:pt x="662345" y="172212"/>
                  <a:pt x="649648" y="172212"/>
                </a:cubicBezTo>
                <a:cubicBezTo>
                  <a:pt x="649648" y="172208"/>
                  <a:pt x="649648" y="172094"/>
                  <a:pt x="649648" y="168938"/>
                </a:cubicBezTo>
                <a:cubicBezTo>
                  <a:pt x="632719" y="172212"/>
                  <a:pt x="620023" y="172212"/>
                  <a:pt x="611558" y="168938"/>
                </a:cubicBezTo>
                <a:cubicBezTo>
                  <a:pt x="607326" y="172212"/>
                  <a:pt x="603094" y="172212"/>
                  <a:pt x="598862" y="172212"/>
                </a:cubicBezTo>
                <a:cubicBezTo>
                  <a:pt x="590397" y="175486"/>
                  <a:pt x="586165" y="175486"/>
                  <a:pt x="581933" y="175486"/>
                </a:cubicBezTo>
                <a:cubicBezTo>
                  <a:pt x="565004" y="172212"/>
                  <a:pt x="552307" y="175486"/>
                  <a:pt x="539610" y="175486"/>
                </a:cubicBezTo>
                <a:cubicBezTo>
                  <a:pt x="539605" y="172212"/>
                  <a:pt x="539462" y="172212"/>
                  <a:pt x="535378" y="172212"/>
                </a:cubicBezTo>
                <a:lnTo>
                  <a:pt x="518449" y="175486"/>
                </a:lnTo>
                <a:cubicBezTo>
                  <a:pt x="509985" y="175486"/>
                  <a:pt x="505752" y="178760"/>
                  <a:pt x="501520" y="178760"/>
                </a:cubicBezTo>
                <a:cubicBezTo>
                  <a:pt x="497288" y="175486"/>
                  <a:pt x="497288" y="175486"/>
                  <a:pt x="493056" y="175486"/>
                </a:cubicBezTo>
                <a:cubicBezTo>
                  <a:pt x="488824" y="172212"/>
                  <a:pt x="484591" y="172212"/>
                  <a:pt x="480359" y="172212"/>
                </a:cubicBezTo>
                <a:cubicBezTo>
                  <a:pt x="480359" y="172208"/>
                  <a:pt x="480359" y="172094"/>
                  <a:pt x="480359" y="168938"/>
                </a:cubicBezTo>
                <a:cubicBezTo>
                  <a:pt x="476127" y="168938"/>
                  <a:pt x="476127" y="168938"/>
                  <a:pt x="471895" y="168938"/>
                </a:cubicBezTo>
                <a:lnTo>
                  <a:pt x="463430" y="168938"/>
                </a:lnTo>
                <a:cubicBezTo>
                  <a:pt x="450733" y="162389"/>
                  <a:pt x="429572" y="168938"/>
                  <a:pt x="425340" y="168938"/>
                </a:cubicBezTo>
                <a:cubicBezTo>
                  <a:pt x="404179" y="168938"/>
                  <a:pt x="383018" y="168938"/>
                  <a:pt x="361857" y="168938"/>
                </a:cubicBezTo>
                <a:cubicBezTo>
                  <a:pt x="357624" y="168938"/>
                  <a:pt x="357624" y="168938"/>
                  <a:pt x="357624" y="168938"/>
                </a:cubicBezTo>
                <a:cubicBezTo>
                  <a:pt x="349160" y="172212"/>
                  <a:pt x="340695" y="172212"/>
                  <a:pt x="332231" y="175486"/>
                </a:cubicBezTo>
                <a:cubicBezTo>
                  <a:pt x="323767" y="172212"/>
                  <a:pt x="319534" y="172212"/>
                  <a:pt x="311070" y="172212"/>
                </a:cubicBezTo>
                <a:cubicBezTo>
                  <a:pt x="311070" y="172208"/>
                  <a:pt x="311070" y="172094"/>
                  <a:pt x="311070" y="168938"/>
                </a:cubicBezTo>
                <a:cubicBezTo>
                  <a:pt x="289909" y="168938"/>
                  <a:pt x="272980" y="168938"/>
                  <a:pt x="251819" y="168938"/>
                </a:cubicBezTo>
                <a:cubicBezTo>
                  <a:pt x="243354" y="168938"/>
                  <a:pt x="234890" y="168938"/>
                  <a:pt x="226425" y="168938"/>
                </a:cubicBezTo>
                <a:cubicBezTo>
                  <a:pt x="217961" y="168938"/>
                  <a:pt x="209496" y="168938"/>
                  <a:pt x="201032" y="168938"/>
                </a:cubicBezTo>
                <a:lnTo>
                  <a:pt x="193625" y="170165"/>
                </a:lnTo>
                <a:cubicBezTo>
                  <a:pt x="179871" y="168938"/>
                  <a:pt x="167174" y="168938"/>
                  <a:pt x="154477" y="168938"/>
                </a:cubicBezTo>
                <a:lnTo>
                  <a:pt x="146013" y="168938"/>
                </a:lnTo>
                <a:cubicBezTo>
                  <a:pt x="137548" y="172212"/>
                  <a:pt x="133316" y="172212"/>
                  <a:pt x="129084" y="172212"/>
                </a:cubicBezTo>
                <a:cubicBezTo>
                  <a:pt x="124852" y="175486"/>
                  <a:pt x="120619" y="172212"/>
                  <a:pt x="116387" y="172212"/>
                </a:cubicBezTo>
                <a:cubicBezTo>
                  <a:pt x="103691" y="175486"/>
                  <a:pt x="95226" y="178760"/>
                  <a:pt x="82529" y="178760"/>
                </a:cubicBezTo>
                <a:cubicBezTo>
                  <a:pt x="82529" y="178780"/>
                  <a:pt x="82492" y="182034"/>
                  <a:pt x="69833" y="182034"/>
                </a:cubicBezTo>
                <a:cubicBezTo>
                  <a:pt x="61368" y="178760"/>
                  <a:pt x="48672" y="175486"/>
                  <a:pt x="35975" y="175486"/>
                </a:cubicBezTo>
                <a:lnTo>
                  <a:pt x="35975" y="168938"/>
                </a:lnTo>
                <a:lnTo>
                  <a:pt x="26452" y="168528"/>
                </a:lnTo>
                <a:cubicBezTo>
                  <a:pt x="25394" y="167300"/>
                  <a:pt x="25394" y="165663"/>
                  <a:pt x="23278" y="165663"/>
                </a:cubicBezTo>
                <a:cubicBezTo>
                  <a:pt x="19046" y="162389"/>
                  <a:pt x="10581" y="162389"/>
                  <a:pt x="2117" y="165663"/>
                </a:cubicBezTo>
                <a:cubicBezTo>
                  <a:pt x="2117" y="132036"/>
                  <a:pt x="2117" y="103563"/>
                  <a:pt x="2117" y="79454"/>
                </a:cubicBezTo>
                <a:lnTo>
                  <a:pt x="0" y="79454"/>
                </a:lnTo>
                <a:cubicBezTo>
                  <a:pt x="0" y="14552"/>
                  <a:pt x="0" y="14552"/>
                  <a:pt x="0" y="14552"/>
                </a:cubicBezTo>
                <a:cubicBezTo>
                  <a:pt x="8464" y="14552"/>
                  <a:pt x="12697" y="14552"/>
                  <a:pt x="16929" y="14552"/>
                </a:cubicBezTo>
                <a:cubicBezTo>
                  <a:pt x="21161" y="14552"/>
                  <a:pt x="21161" y="14552"/>
                  <a:pt x="25393" y="14552"/>
                </a:cubicBezTo>
                <a:cubicBezTo>
                  <a:pt x="29626" y="11278"/>
                  <a:pt x="33858" y="14552"/>
                  <a:pt x="42322" y="14552"/>
                </a:cubicBezTo>
                <a:lnTo>
                  <a:pt x="50787" y="11278"/>
                </a:lnTo>
                <a:cubicBezTo>
                  <a:pt x="55019" y="11278"/>
                  <a:pt x="55019" y="4730"/>
                  <a:pt x="59251" y="4730"/>
                </a:cubicBezTo>
                <a:lnTo>
                  <a:pt x="61963" y="10306"/>
                </a:lnTo>
                <a:cubicBezTo>
                  <a:pt x="64542" y="12301"/>
                  <a:pt x="67716" y="5548"/>
                  <a:pt x="80412" y="8004"/>
                </a:cubicBezTo>
                <a:cubicBezTo>
                  <a:pt x="84645" y="8004"/>
                  <a:pt x="80412" y="14552"/>
                  <a:pt x="93109" y="14552"/>
                </a:cubicBezTo>
                <a:lnTo>
                  <a:pt x="100515" y="14143"/>
                </a:lnTo>
                <a:cubicBezTo>
                  <a:pt x="105806" y="11278"/>
                  <a:pt x="110038" y="11278"/>
                  <a:pt x="114270" y="11278"/>
                </a:cubicBezTo>
                <a:cubicBezTo>
                  <a:pt x="114270" y="11281"/>
                  <a:pt x="114270" y="11388"/>
                  <a:pt x="114270" y="14552"/>
                </a:cubicBezTo>
                <a:cubicBezTo>
                  <a:pt x="131199" y="14552"/>
                  <a:pt x="148128" y="14552"/>
                  <a:pt x="165057" y="14552"/>
                </a:cubicBezTo>
                <a:lnTo>
                  <a:pt x="169289" y="11278"/>
                </a:lnTo>
                <a:cubicBezTo>
                  <a:pt x="177754" y="11278"/>
                  <a:pt x="186218" y="11278"/>
                  <a:pt x="194683" y="11278"/>
                </a:cubicBezTo>
                <a:cubicBezTo>
                  <a:pt x="198915" y="11278"/>
                  <a:pt x="203147" y="11278"/>
                  <a:pt x="203147" y="14552"/>
                </a:cubicBezTo>
                <a:cubicBezTo>
                  <a:pt x="211612" y="11278"/>
                  <a:pt x="215844" y="11278"/>
                  <a:pt x="220076" y="11278"/>
                </a:cubicBezTo>
                <a:cubicBezTo>
                  <a:pt x="224308" y="8004"/>
                  <a:pt x="228541" y="11278"/>
                  <a:pt x="232773" y="11278"/>
                </a:cubicBezTo>
                <a:cubicBezTo>
                  <a:pt x="232773" y="8004"/>
                  <a:pt x="232773" y="8004"/>
                  <a:pt x="232773" y="4730"/>
                </a:cubicBezTo>
                <a:cubicBezTo>
                  <a:pt x="245469" y="8004"/>
                  <a:pt x="258166" y="8004"/>
                  <a:pt x="270863" y="8004"/>
                </a:cubicBezTo>
                <a:cubicBezTo>
                  <a:pt x="270863" y="7985"/>
                  <a:pt x="270876" y="4720"/>
                  <a:pt x="275095" y="1455"/>
                </a:cubicBezTo>
                <a:cubicBezTo>
                  <a:pt x="279327" y="4730"/>
                  <a:pt x="283559" y="4730"/>
                  <a:pt x="287792" y="4730"/>
                </a:cubicBezTo>
                <a:cubicBezTo>
                  <a:pt x="287792" y="4725"/>
                  <a:pt x="287792" y="4602"/>
                  <a:pt x="287792" y="1455"/>
                </a:cubicBezTo>
                <a:cubicBezTo>
                  <a:pt x="287797" y="1455"/>
                  <a:pt x="287935" y="1455"/>
                  <a:pt x="292024" y="1455"/>
                </a:cubicBezTo>
                <a:cubicBezTo>
                  <a:pt x="292024" y="4730"/>
                  <a:pt x="292024" y="8004"/>
                  <a:pt x="296256" y="8004"/>
                </a:cubicBezTo>
                <a:cubicBezTo>
                  <a:pt x="296273" y="8004"/>
                  <a:pt x="300497" y="8004"/>
                  <a:pt x="304721" y="8004"/>
                </a:cubicBezTo>
                <a:cubicBezTo>
                  <a:pt x="321650" y="11278"/>
                  <a:pt x="334346" y="11278"/>
                  <a:pt x="351275" y="11278"/>
                </a:cubicBezTo>
                <a:cubicBezTo>
                  <a:pt x="355507" y="11278"/>
                  <a:pt x="351275" y="8004"/>
                  <a:pt x="363972" y="4730"/>
                </a:cubicBezTo>
                <a:lnTo>
                  <a:pt x="389365" y="8004"/>
                </a:lnTo>
                <a:lnTo>
                  <a:pt x="410526" y="11278"/>
                </a:lnTo>
                <a:cubicBezTo>
                  <a:pt x="410526" y="11281"/>
                  <a:pt x="410526" y="11388"/>
                  <a:pt x="410526" y="14552"/>
                </a:cubicBezTo>
                <a:lnTo>
                  <a:pt x="423223" y="11278"/>
                </a:lnTo>
                <a:cubicBezTo>
                  <a:pt x="427455" y="11278"/>
                  <a:pt x="431688" y="11278"/>
                  <a:pt x="440152" y="14552"/>
                </a:cubicBezTo>
                <a:cubicBezTo>
                  <a:pt x="444384" y="11278"/>
                  <a:pt x="448616" y="11278"/>
                  <a:pt x="452849" y="11278"/>
                </a:cubicBezTo>
                <a:cubicBezTo>
                  <a:pt x="452853" y="8004"/>
                  <a:pt x="452984" y="8004"/>
                  <a:pt x="457081" y="8004"/>
                </a:cubicBezTo>
                <a:cubicBezTo>
                  <a:pt x="457081" y="11278"/>
                  <a:pt x="457081" y="11278"/>
                  <a:pt x="461313" y="14552"/>
                </a:cubicBezTo>
                <a:lnTo>
                  <a:pt x="474010" y="11278"/>
                </a:lnTo>
                <a:cubicBezTo>
                  <a:pt x="482474" y="11278"/>
                  <a:pt x="490939" y="8004"/>
                  <a:pt x="499403" y="8004"/>
                </a:cubicBezTo>
                <a:cubicBezTo>
                  <a:pt x="499403" y="7999"/>
                  <a:pt x="499403" y="7876"/>
                  <a:pt x="499403" y="4730"/>
                </a:cubicBezTo>
                <a:cubicBezTo>
                  <a:pt x="503635" y="8004"/>
                  <a:pt x="507868" y="8004"/>
                  <a:pt x="507868" y="11278"/>
                </a:cubicBezTo>
                <a:cubicBezTo>
                  <a:pt x="524797" y="11278"/>
                  <a:pt x="529029" y="11278"/>
                  <a:pt x="529029" y="1455"/>
                </a:cubicBezTo>
                <a:cubicBezTo>
                  <a:pt x="537493" y="4730"/>
                  <a:pt x="541726" y="4730"/>
                  <a:pt x="545958" y="1455"/>
                </a:cubicBezTo>
                <a:cubicBezTo>
                  <a:pt x="554422" y="8004"/>
                  <a:pt x="558655" y="11278"/>
                  <a:pt x="562887" y="14552"/>
                </a:cubicBezTo>
                <a:lnTo>
                  <a:pt x="571351" y="11278"/>
                </a:lnTo>
                <a:cubicBezTo>
                  <a:pt x="571351" y="11281"/>
                  <a:pt x="571351" y="11388"/>
                  <a:pt x="571351" y="14552"/>
                </a:cubicBezTo>
                <a:cubicBezTo>
                  <a:pt x="579816" y="14552"/>
                  <a:pt x="579816" y="14552"/>
                  <a:pt x="592512" y="14552"/>
                </a:cubicBezTo>
                <a:cubicBezTo>
                  <a:pt x="596745" y="8004"/>
                  <a:pt x="596745" y="17826"/>
                  <a:pt x="617906" y="14552"/>
                </a:cubicBezTo>
                <a:cubicBezTo>
                  <a:pt x="622138" y="14552"/>
                  <a:pt x="626370" y="14552"/>
                  <a:pt x="630602" y="14552"/>
                </a:cubicBezTo>
                <a:cubicBezTo>
                  <a:pt x="634835" y="14552"/>
                  <a:pt x="634835" y="14552"/>
                  <a:pt x="639067" y="14552"/>
                </a:cubicBezTo>
                <a:cubicBezTo>
                  <a:pt x="643299" y="11278"/>
                  <a:pt x="643299" y="11278"/>
                  <a:pt x="647531" y="14552"/>
                </a:cubicBezTo>
                <a:cubicBezTo>
                  <a:pt x="655996" y="14552"/>
                  <a:pt x="660228" y="11278"/>
                  <a:pt x="664460" y="11278"/>
                </a:cubicBezTo>
                <a:cubicBezTo>
                  <a:pt x="664460" y="11281"/>
                  <a:pt x="664460" y="11388"/>
                  <a:pt x="664460" y="14552"/>
                </a:cubicBezTo>
                <a:cubicBezTo>
                  <a:pt x="668693" y="14552"/>
                  <a:pt x="672925" y="17826"/>
                  <a:pt x="677157" y="17826"/>
                </a:cubicBezTo>
                <a:cubicBezTo>
                  <a:pt x="677157" y="14552"/>
                  <a:pt x="681389" y="14552"/>
                  <a:pt x="681389" y="11278"/>
                </a:cubicBezTo>
                <a:cubicBezTo>
                  <a:pt x="694086" y="11278"/>
                  <a:pt x="702550" y="11278"/>
                  <a:pt x="711015" y="11278"/>
                </a:cubicBezTo>
                <a:cubicBezTo>
                  <a:pt x="711015" y="11281"/>
                  <a:pt x="711015" y="11388"/>
                  <a:pt x="711015" y="14552"/>
                </a:cubicBezTo>
                <a:lnTo>
                  <a:pt x="719479" y="11278"/>
                </a:lnTo>
                <a:cubicBezTo>
                  <a:pt x="719479" y="11281"/>
                  <a:pt x="719479" y="11388"/>
                  <a:pt x="719479" y="14552"/>
                </a:cubicBezTo>
                <a:cubicBezTo>
                  <a:pt x="723712" y="11278"/>
                  <a:pt x="723712" y="8004"/>
                  <a:pt x="723712" y="4730"/>
                </a:cubicBezTo>
                <a:cubicBezTo>
                  <a:pt x="732176" y="8004"/>
                  <a:pt x="736408" y="8004"/>
                  <a:pt x="744873" y="8004"/>
                </a:cubicBezTo>
                <a:cubicBezTo>
                  <a:pt x="744889" y="7965"/>
                  <a:pt x="749130" y="-1812"/>
                  <a:pt x="761802" y="1455"/>
                </a:cubicBezTo>
                <a:cubicBezTo>
                  <a:pt x="761807" y="1455"/>
                  <a:pt x="761957" y="1455"/>
                  <a:pt x="766034" y="1455"/>
                </a:cubicBezTo>
                <a:cubicBezTo>
                  <a:pt x="770266" y="1455"/>
                  <a:pt x="774498" y="1455"/>
                  <a:pt x="778731" y="1455"/>
                </a:cubicBezTo>
                <a:lnTo>
                  <a:pt x="786137" y="2683"/>
                </a:lnTo>
                <a:cubicBezTo>
                  <a:pt x="799892" y="1455"/>
                  <a:pt x="808356" y="1455"/>
                  <a:pt x="821053" y="1455"/>
                </a:cubicBezTo>
                <a:cubicBezTo>
                  <a:pt x="833750" y="4730"/>
                  <a:pt x="837982" y="4730"/>
                  <a:pt x="842214" y="4730"/>
                </a:cubicBezTo>
                <a:lnTo>
                  <a:pt x="854911" y="4730"/>
                </a:lnTo>
                <a:cubicBezTo>
                  <a:pt x="871840" y="4730"/>
                  <a:pt x="888769" y="4730"/>
                  <a:pt x="905698" y="4730"/>
                </a:cubicBezTo>
                <a:cubicBezTo>
                  <a:pt x="918394" y="1455"/>
                  <a:pt x="931091" y="1455"/>
                  <a:pt x="948020" y="1455"/>
                </a:cubicBezTo>
                <a:cubicBezTo>
                  <a:pt x="956484" y="4730"/>
                  <a:pt x="960716" y="4730"/>
                  <a:pt x="969181" y="4730"/>
                </a:cubicBezTo>
                <a:cubicBezTo>
                  <a:pt x="969181" y="4725"/>
                  <a:pt x="969181" y="4602"/>
                  <a:pt x="969181" y="1455"/>
                </a:cubicBezTo>
                <a:cubicBezTo>
                  <a:pt x="973413" y="4730"/>
                  <a:pt x="977645" y="4730"/>
                  <a:pt x="981878" y="4730"/>
                </a:cubicBezTo>
                <a:lnTo>
                  <a:pt x="986110" y="1455"/>
                </a:lnTo>
                <a:cubicBezTo>
                  <a:pt x="990342" y="1455"/>
                  <a:pt x="990342" y="1455"/>
                  <a:pt x="994574" y="1455"/>
                </a:cubicBezTo>
                <a:cubicBezTo>
                  <a:pt x="994574" y="1455"/>
                  <a:pt x="998807" y="4730"/>
                  <a:pt x="998806" y="8004"/>
                </a:cubicBezTo>
                <a:cubicBezTo>
                  <a:pt x="1003039" y="8004"/>
                  <a:pt x="1007271" y="11278"/>
                  <a:pt x="1011503" y="11278"/>
                </a:cubicBezTo>
                <a:cubicBezTo>
                  <a:pt x="1015735" y="8004"/>
                  <a:pt x="1015735" y="8004"/>
                  <a:pt x="1015735" y="1455"/>
                </a:cubicBezTo>
                <a:cubicBezTo>
                  <a:pt x="1028432" y="1455"/>
                  <a:pt x="1041129" y="1455"/>
                  <a:pt x="1053826" y="1455"/>
                </a:cubicBezTo>
                <a:cubicBezTo>
                  <a:pt x="1053826" y="4730"/>
                  <a:pt x="1053826" y="8004"/>
                  <a:pt x="1053826" y="11278"/>
                </a:cubicBezTo>
                <a:cubicBezTo>
                  <a:pt x="1062290" y="8004"/>
                  <a:pt x="1066522" y="8004"/>
                  <a:pt x="1070754" y="4730"/>
                </a:cubicBezTo>
                <a:cubicBezTo>
                  <a:pt x="1070754" y="8004"/>
                  <a:pt x="1070754" y="8004"/>
                  <a:pt x="1074987" y="11278"/>
                </a:cubicBezTo>
                <a:cubicBezTo>
                  <a:pt x="1079219" y="11278"/>
                  <a:pt x="1079219" y="8004"/>
                  <a:pt x="1083451" y="8004"/>
                </a:cubicBezTo>
                <a:cubicBezTo>
                  <a:pt x="1096148" y="8004"/>
                  <a:pt x="1100380" y="11278"/>
                  <a:pt x="1108845" y="11278"/>
                </a:cubicBezTo>
                <a:cubicBezTo>
                  <a:pt x="1108845" y="11249"/>
                  <a:pt x="1108883" y="8004"/>
                  <a:pt x="1117309" y="8004"/>
                </a:cubicBezTo>
                <a:cubicBezTo>
                  <a:pt x="1117309" y="11278"/>
                  <a:pt x="1121541" y="11278"/>
                  <a:pt x="1121541" y="14552"/>
                </a:cubicBezTo>
                <a:cubicBezTo>
                  <a:pt x="1125773" y="14552"/>
                  <a:pt x="1125773" y="14552"/>
                  <a:pt x="1130006" y="14552"/>
                </a:cubicBezTo>
                <a:cubicBezTo>
                  <a:pt x="1142702" y="14552"/>
                  <a:pt x="1146935" y="14552"/>
                  <a:pt x="1155399" y="14552"/>
                </a:cubicBezTo>
                <a:cubicBezTo>
                  <a:pt x="1172328" y="11278"/>
                  <a:pt x="1185025" y="14552"/>
                  <a:pt x="1197722" y="14552"/>
                </a:cubicBezTo>
                <a:cubicBezTo>
                  <a:pt x="1206186" y="11278"/>
                  <a:pt x="1218883" y="11278"/>
                  <a:pt x="1227347" y="14552"/>
                </a:cubicBezTo>
                <a:cubicBezTo>
                  <a:pt x="1227347" y="14528"/>
                  <a:pt x="1227393" y="11278"/>
                  <a:pt x="1240044" y="11278"/>
                </a:cubicBezTo>
                <a:cubicBezTo>
                  <a:pt x="1240044" y="11281"/>
                  <a:pt x="1240044" y="11388"/>
                  <a:pt x="1240044" y="14552"/>
                </a:cubicBezTo>
                <a:cubicBezTo>
                  <a:pt x="1240051" y="14552"/>
                  <a:pt x="1240222" y="14552"/>
                  <a:pt x="1244276" y="14552"/>
                </a:cubicBezTo>
                <a:cubicBezTo>
                  <a:pt x="1244281" y="11278"/>
                  <a:pt x="1244423" y="11278"/>
                  <a:pt x="1248508" y="11278"/>
                </a:cubicBezTo>
                <a:cubicBezTo>
                  <a:pt x="1248508" y="11281"/>
                  <a:pt x="1248508" y="11388"/>
                  <a:pt x="1248508" y="14552"/>
                </a:cubicBezTo>
                <a:cubicBezTo>
                  <a:pt x="1248538" y="14552"/>
                  <a:pt x="1252755" y="14552"/>
                  <a:pt x="1256973" y="14552"/>
                </a:cubicBezTo>
                <a:cubicBezTo>
                  <a:pt x="1265437" y="14552"/>
                  <a:pt x="1278134" y="14552"/>
                  <a:pt x="1286598" y="14552"/>
                </a:cubicBezTo>
                <a:cubicBezTo>
                  <a:pt x="1286598" y="11278"/>
                  <a:pt x="1290831" y="8004"/>
                  <a:pt x="1290830" y="4730"/>
                </a:cubicBezTo>
                <a:cubicBezTo>
                  <a:pt x="1299295" y="4730"/>
                  <a:pt x="1311992" y="4730"/>
                  <a:pt x="1320456" y="4730"/>
                </a:cubicBezTo>
                <a:cubicBezTo>
                  <a:pt x="1320456" y="4725"/>
                  <a:pt x="1320456" y="4602"/>
                  <a:pt x="1320456" y="1455"/>
                </a:cubicBezTo>
                <a:lnTo>
                  <a:pt x="1333153" y="4730"/>
                </a:lnTo>
                <a:lnTo>
                  <a:pt x="1342676" y="3093"/>
                </a:lnTo>
                <a:cubicBezTo>
                  <a:pt x="1343733" y="3911"/>
                  <a:pt x="1343733" y="4730"/>
                  <a:pt x="1345850" y="4730"/>
                </a:cubicBezTo>
                <a:cubicBezTo>
                  <a:pt x="1354314" y="4730"/>
                  <a:pt x="1358546" y="4730"/>
                  <a:pt x="1362779" y="4730"/>
                </a:cubicBezTo>
                <a:cubicBezTo>
                  <a:pt x="1367011" y="8004"/>
                  <a:pt x="1367011" y="8004"/>
                  <a:pt x="1367011" y="11278"/>
                </a:cubicBezTo>
                <a:cubicBezTo>
                  <a:pt x="1396636" y="11278"/>
                  <a:pt x="1422030" y="14552"/>
                  <a:pt x="1451655" y="14552"/>
                </a:cubicBezTo>
                <a:cubicBezTo>
                  <a:pt x="1455888" y="14552"/>
                  <a:pt x="1455888" y="8004"/>
                  <a:pt x="1464352" y="8004"/>
                </a:cubicBezTo>
                <a:cubicBezTo>
                  <a:pt x="1464352" y="11278"/>
                  <a:pt x="1468584" y="11278"/>
                  <a:pt x="1468584" y="14552"/>
                </a:cubicBezTo>
                <a:cubicBezTo>
                  <a:pt x="1485513" y="14552"/>
                  <a:pt x="1481281" y="8004"/>
                  <a:pt x="1485513" y="8004"/>
                </a:cubicBezTo>
                <a:cubicBezTo>
                  <a:pt x="1489745" y="8004"/>
                  <a:pt x="1493978" y="11278"/>
                  <a:pt x="1498210" y="11278"/>
                </a:cubicBezTo>
                <a:lnTo>
                  <a:pt x="1510907" y="11278"/>
                </a:lnTo>
                <a:cubicBezTo>
                  <a:pt x="1510907" y="11281"/>
                  <a:pt x="1510907" y="11388"/>
                  <a:pt x="1510907" y="14552"/>
                </a:cubicBezTo>
                <a:cubicBezTo>
                  <a:pt x="1523603" y="11278"/>
                  <a:pt x="1540532" y="14552"/>
                  <a:pt x="1561693" y="11278"/>
                </a:cubicBezTo>
                <a:cubicBezTo>
                  <a:pt x="1565926" y="8004"/>
                  <a:pt x="1565926" y="11278"/>
                  <a:pt x="1570158" y="11278"/>
                </a:cubicBezTo>
                <a:cubicBezTo>
                  <a:pt x="1578622" y="11278"/>
                  <a:pt x="1587087" y="11278"/>
                  <a:pt x="1599783" y="11278"/>
                </a:cubicBezTo>
                <a:cubicBezTo>
                  <a:pt x="1599783" y="11281"/>
                  <a:pt x="1599783" y="11388"/>
                  <a:pt x="1599783" y="14552"/>
                </a:cubicBezTo>
                <a:cubicBezTo>
                  <a:pt x="1608248" y="11278"/>
                  <a:pt x="1612480" y="11278"/>
                  <a:pt x="1616712" y="14552"/>
                </a:cubicBezTo>
                <a:cubicBezTo>
                  <a:pt x="1616731" y="14523"/>
                  <a:pt x="1620963" y="8011"/>
                  <a:pt x="1629409" y="11278"/>
                </a:cubicBezTo>
                <a:cubicBezTo>
                  <a:pt x="1629409" y="11281"/>
                  <a:pt x="1629409" y="11388"/>
                  <a:pt x="1629409" y="14552"/>
                </a:cubicBezTo>
                <a:cubicBezTo>
                  <a:pt x="1633641" y="14552"/>
                  <a:pt x="1637873" y="14552"/>
                  <a:pt x="1642106" y="14552"/>
                </a:cubicBezTo>
                <a:cubicBezTo>
                  <a:pt x="1650570" y="14552"/>
                  <a:pt x="1642106" y="17826"/>
                  <a:pt x="1646338" y="14552"/>
                </a:cubicBezTo>
                <a:cubicBezTo>
                  <a:pt x="1650570" y="14552"/>
                  <a:pt x="1654802" y="14552"/>
                  <a:pt x="1659035" y="14552"/>
                </a:cubicBezTo>
                <a:cubicBezTo>
                  <a:pt x="1667499" y="11278"/>
                  <a:pt x="1675964" y="8004"/>
                  <a:pt x="1684428" y="8004"/>
                </a:cubicBezTo>
                <a:cubicBezTo>
                  <a:pt x="1684438" y="8012"/>
                  <a:pt x="1688665" y="11278"/>
                  <a:pt x="1692892" y="11278"/>
                </a:cubicBezTo>
                <a:cubicBezTo>
                  <a:pt x="1709821" y="4730"/>
                  <a:pt x="1705589" y="8004"/>
                  <a:pt x="1714053" y="8004"/>
                </a:cubicBezTo>
                <a:cubicBezTo>
                  <a:pt x="1714054" y="4730"/>
                  <a:pt x="1714054" y="1455"/>
                  <a:pt x="1718286" y="1455"/>
                </a:cubicBezTo>
                <a:cubicBezTo>
                  <a:pt x="1719344" y="637"/>
                  <a:pt x="1725163" y="228"/>
                  <a:pt x="1733297" y="74"/>
                </a:cubicBezTo>
                <a:close/>
              </a:path>
            </a:pathLst>
          </a:custGeom>
          <a:solidFill>
            <a:schemeClr val="bg2">
              <a:lumMod val="20000"/>
              <a:lumOff val="80000"/>
            </a:schemeClr>
          </a:solidFill>
          <a:ln>
            <a:noFill/>
          </a:ln>
        </p:spPr>
        <p:txBody>
          <a:bodyPr vert="horz" wrap="square" lIns="91440" tIns="45720" rIns="91440" bIns="45720" numCol="1" rtlCol="0"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dirty="0">
              <a:ln>
                <a:noFill/>
              </a:ln>
              <a:solidFill>
                <a:srgbClr val="652825"/>
              </a:solidFill>
              <a:effectLst/>
              <a:uLnTx/>
              <a:uFillTx/>
              <a:latin typeface="Meiryo UI" panose="020B0604030504040204" pitchFamily="50" charset="-128"/>
              <a:ea typeface="Meiryo UI" panose="020B0604030504040204" pitchFamily="50" charset="-128"/>
              <a:cs typeface="+mn-cs"/>
            </a:endParaRPr>
          </a:p>
        </p:txBody>
      </p:sp>
      <p:sp>
        <p:nvSpPr>
          <p:cNvPr id="2" name="縦書きタイトル 1"/>
          <p:cNvSpPr>
            <a:spLocks noGrp="1"/>
          </p:cNvSpPr>
          <p:nvPr>
            <p:ph type="title" orient="vert"/>
          </p:nvPr>
        </p:nvSpPr>
        <p:spPr>
          <a:xfrm>
            <a:off x="7170868" y="685800"/>
            <a:ext cx="971804" cy="5486400"/>
          </a:xfrm>
        </p:spPr>
        <p:txBody>
          <a:bodyPr vert="eaVert" rtlCol="0"/>
          <a:lstStyle>
            <a:lvl1pPr>
              <a:defRPr>
                <a:latin typeface="Meiryo UI" panose="020B0604030504040204" pitchFamily="50" charset="-128"/>
                <a:ea typeface="Meiryo UI" panose="020B0604030504040204" pitchFamily="50" charset="-128"/>
              </a:defRPr>
            </a:lvl1pPr>
          </a:lstStyle>
          <a:p>
            <a:pPr rtl="0"/>
            <a:r>
              <a:rPr lang="ja-JP" altLang="en-US" noProof="0"/>
              <a:t>マスター タイトルの書式設定</a:t>
            </a:r>
            <a:endParaRPr lang="ja-JP" altLang="en-US" noProof="0" dirty="0"/>
          </a:p>
        </p:txBody>
      </p:sp>
      <p:sp>
        <p:nvSpPr>
          <p:cNvPr id="3" name="縦書きテキスト プレースホルダー 2"/>
          <p:cNvSpPr>
            <a:spLocks noGrp="1"/>
          </p:cNvSpPr>
          <p:nvPr>
            <p:ph type="body" orient="vert" idx="1" hasCustomPrompt="1"/>
          </p:nvPr>
        </p:nvSpPr>
        <p:spPr>
          <a:xfrm>
            <a:off x="1142107" y="685800"/>
            <a:ext cx="5597089" cy="5486400"/>
          </a:xfrm>
        </p:spPr>
        <p:txBody>
          <a:bodyPr vert="eaVert" rtlCol="0"/>
          <a:lstStyle>
            <a:lvl1pPr>
              <a:defRPr>
                <a:latin typeface="Meiryo UI" panose="020B0604030504040204" pitchFamily="50" charset="-128"/>
                <a:ea typeface="Meiryo UI" panose="020B0604030504040204" pitchFamily="50" charset="-128"/>
              </a:defRPr>
            </a:lvl1pPr>
            <a:lvl2pPr rtl="0">
              <a:defRPr>
                <a:latin typeface="Meiryo UI" panose="020B0604030504040204" pitchFamily="50" charset="-128"/>
                <a:ea typeface="Meiryo UI" panose="020B0604030504040204" pitchFamily="50" charset="-128"/>
              </a:defRPr>
            </a:lvl2pPr>
            <a:lvl3pPr rtl="0">
              <a:defRPr>
                <a:latin typeface="Meiryo UI" panose="020B0604030504040204" pitchFamily="50" charset="-128"/>
                <a:ea typeface="Meiryo UI" panose="020B0604030504040204" pitchFamily="50" charset="-128"/>
              </a:defRPr>
            </a:lvl3pPr>
            <a:lvl4pPr rtl="0">
              <a:defRPr>
                <a:latin typeface="Meiryo UI" panose="020B0604030504040204" pitchFamily="50" charset="-128"/>
                <a:ea typeface="Meiryo UI" panose="020B0604030504040204" pitchFamily="50" charset="-128"/>
              </a:defRPr>
            </a:lvl4pPr>
            <a:lvl5pPr rtl="0">
              <a:defRPr>
                <a:latin typeface="Meiryo UI" panose="020B0604030504040204" pitchFamily="50" charset="-128"/>
                <a:ea typeface="Meiryo UI" panose="020B0604030504040204" pitchFamily="50" charset="-128"/>
              </a:defRPr>
            </a:lvl5pPr>
          </a:lstStyle>
          <a:p>
            <a:pPr lvl="0" rtl="0"/>
            <a:r>
              <a:rPr lang="ja-JP" altLang="en-US" noProof="0" dirty="0"/>
              <a:t>クリックしてマスター テキストのスタイルを編集</a:t>
            </a:r>
          </a:p>
          <a:p>
            <a:pPr lvl="1" rtl="0"/>
            <a:r>
              <a:rPr lang="ja-JP" altLang="en-US" noProof="0" dirty="0"/>
              <a:t>第 </a:t>
            </a:r>
            <a:r>
              <a:rPr kumimoji="1" lang="en-US" altLang="ja-JP" dirty="0"/>
              <a:t>2</a:t>
            </a:r>
            <a:r>
              <a:rPr lang="ja-JP" altLang="en-US" noProof="0" dirty="0"/>
              <a:t> レベル</a:t>
            </a:r>
          </a:p>
          <a:p>
            <a:pPr lvl="2" rtl="0"/>
            <a:r>
              <a:rPr lang="ja-JP" altLang="en-US" noProof="0" dirty="0"/>
              <a:t>第 </a:t>
            </a:r>
            <a:r>
              <a:rPr kumimoji="1" lang="en-US" altLang="ja-JP" dirty="0"/>
              <a:t>3</a:t>
            </a:r>
            <a:r>
              <a:rPr lang="en-US" altLang="ja-JP" noProof="0" dirty="0"/>
              <a:t> </a:t>
            </a:r>
            <a:r>
              <a:rPr lang="ja-JP" altLang="en-US" noProof="0" dirty="0"/>
              <a:t>レベル</a:t>
            </a:r>
          </a:p>
          <a:p>
            <a:pPr lvl="3" rtl="0"/>
            <a:r>
              <a:rPr lang="ja-JP" altLang="en-US" noProof="0" dirty="0"/>
              <a:t>第 </a:t>
            </a:r>
            <a:r>
              <a:rPr kumimoji="1" lang="en-US" altLang="ja-JP" dirty="0"/>
              <a:t>4</a:t>
            </a:r>
            <a:r>
              <a:rPr lang="en-US" altLang="ja-JP" noProof="0" dirty="0"/>
              <a:t> </a:t>
            </a:r>
            <a:r>
              <a:rPr lang="ja-JP" altLang="en-US" noProof="0" dirty="0"/>
              <a:t>レベル</a:t>
            </a:r>
          </a:p>
          <a:p>
            <a:pPr lvl="4" rtl="0"/>
            <a:r>
              <a:rPr lang="ja-JP" altLang="en-US" noProof="0" dirty="0"/>
              <a:t>第 </a:t>
            </a:r>
            <a:r>
              <a:rPr kumimoji="1" lang="en-US" altLang="ja-JP" dirty="0"/>
              <a:t>5</a:t>
            </a:r>
            <a:r>
              <a:rPr lang="en-US" altLang="ja-JP" noProof="0" dirty="0"/>
              <a:t> </a:t>
            </a:r>
            <a:r>
              <a:rPr lang="ja-JP" altLang="en-US" noProof="0" dirty="0"/>
              <a:t>レベル</a:t>
            </a:r>
          </a:p>
        </p:txBody>
      </p:sp>
      <p:sp>
        <p:nvSpPr>
          <p:cNvPr id="5" name="フッター プレースホルダー 4"/>
          <p:cNvSpPr>
            <a:spLocks noGrp="1"/>
          </p:cNvSpPr>
          <p:nvPr>
            <p:ph type="ftr" sz="quarter" idx="11"/>
          </p:nvPr>
        </p:nvSpPr>
        <p:spPr/>
        <p:txBody>
          <a:bodyPr rtlCol="0"/>
          <a:lstStyle>
            <a:lvl1pPr>
              <a:defRPr>
                <a:latin typeface="Meiryo UI" panose="020B0604030504040204" pitchFamily="50" charset="-128"/>
                <a:ea typeface="Meiryo UI" panose="020B0604030504040204" pitchFamily="50" charset="-128"/>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1100" b="0" i="0" u="none" strike="noStrike" kern="1200" cap="none" spc="0" normalizeH="0" baseline="0" noProof="0" smtClean="0">
                <a:ln>
                  <a:noFill/>
                </a:ln>
                <a:solidFill>
                  <a:srgbClr val="652825"/>
                </a:solidFill>
                <a:effectLst/>
                <a:uLnTx/>
                <a:uFillTx/>
                <a:latin typeface="Meiryo UI" panose="020B0604030504040204" pitchFamily="50" charset="-128"/>
                <a:ea typeface="Meiryo UI" panose="020B0604030504040204" pitchFamily="50" charset="-128"/>
                <a:cs typeface="+mn-cs"/>
              </a:rPr>
              <a:t>
              </a:t>
            </a:r>
            <a:endParaRPr kumimoji="0" lang="ja-JP" altLang="en-US" sz="1100" b="0" i="0" u="none" strike="noStrike" kern="1200" cap="none" spc="0" normalizeH="0" baseline="0" noProof="0" dirty="0">
              <a:ln>
                <a:noFill/>
              </a:ln>
              <a:solidFill>
                <a:srgbClr val="652825"/>
              </a:solidFill>
              <a:effectLst/>
              <a:uLnTx/>
              <a:uFillTx/>
              <a:latin typeface="Meiryo UI" panose="020B0604030504040204" pitchFamily="50" charset="-128"/>
              <a:ea typeface="Meiryo UI" panose="020B0604030504040204" pitchFamily="50" charset="-128"/>
              <a:cs typeface="+mn-cs"/>
            </a:endParaRPr>
          </a:p>
        </p:txBody>
      </p:sp>
      <p:sp>
        <p:nvSpPr>
          <p:cNvPr id="4" name="日付プレースホルダー 3"/>
          <p:cNvSpPr>
            <a:spLocks noGrp="1"/>
          </p:cNvSpPr>
          <p:nvPr>
            <p:ph type="dt" sz="half" idx="10"/>
          </p:nvPr>
        </p:nvSpPr>
        <p:spPr>
          <a:xfrm>
            <a:off x="6401276" y="6420898"/>
            <a:ext cx="930201" cy="236030"/>
          </a:xfrm>
        </p:spPr>
        <p:txBody>
          <a:bodyPr rtlCol="0"/>
          <a:lstStyle>
            <a:lvl1pPr>
              <a:defRPr>
                <a:latin typeface="Meiryo UI" panose="020B0604030504040204" pitchFamily="50" charset="-128"/>
                <a:ea typeface="Meiryo UI" panose="020B0604030504040204" pitchFamily="50" charset="-128"/>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64B104C9-F0A6-446D-AE48-689F26B10BD0}" type="datetime1">
              <a:rPr kumimoji="0" lang="en-US" altLang="ja-JP" sz="1100" b="0" i="0" u="none" strike="noStrike" kern="1200" cap="none" spc="0" normalizeH="0" baseline="0" noProof="0" smtClean="0">
                <a:ln>
                  <a:noFill/>
                </a:ln>
                <a:solidFill>
                  <a:srgbClr val="652825"/>
                </a:solidFill>
                <a:effectLst/>
                <a:uLnTx/>
                <a:uFillTx/>
                <a:latin typeface="Meiryo UI" panose="020B0604030504040204" pitchFamily="50" charset="-128"/>
                <a:ea typeface="Meiryo UI" panose="020B0604030504040204" pitchFamily="50" charset="-128"/>
                <a:cs typeface="+mn-cs"/>
              </a:rPr>
              <a:t>1/24/2020</a:t>
            </a:fld>
            <a:endParaRPr kumimoji="0" lang="ja-JP" altLang="en-US" sz="1100" b="0" i="0" u="none" strike="noStrike" kern="1200" cap="none" spc="0" normalizeH="0" baseline="0" noProof="0" dirty="0">
              <a:ln>
                <a:noFill/>
              </a:ln>
              <a:solidFill>
                <a:srgbClr val="652825"/>
              </a:solidFill>
              <a:effectLst/>
              <a:uLnTx/>
              <a:uFillTx/>
              <a:latin typeface="Meiryo UI" panose="020B0604030504040204" pitchFamily="50" charset="-128"/>
              <a:ea typeface="Meiryo UI" panose="020B0604030504040204" pitchFamily="50" charset="-128"/>
              <a:cs typeface="+mn-cs"/>
            </a:endParaRPr>
          </a:p>
        </p:txBody>
      </p:sp>
      <p:sp>
        <p:nvSpPr>
          <p:cNvPr id="6" name="スライド番号プレースホルダー 5"/>
          <p:cNvSpPr>
            <a:spLocks noGrp="1"/>
          </p:cNvSpPr>
          <p:nvPr>
            <p:ph type="sldNum" sz="quarter" idx="12"/>
          </p:nvPr>
        </p:nvSpPr>
        <p:spPr/>
        <p:txBody>
          <a:bodyPr rtlCol="0"/>
          <a:lstStyle>
            <a:lvl1pPr>
              <a:defRPr>
                <a:latin typeface="Meiryo UI" panose="020B0604030504040204" pitchFamily="50" charset="-128"/>
                <a:ea typeface="Meiryo UI" panose="020B0604030504040204" pitchFamily="50" charset="-128"/>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693B167E-EA96-4147-81DE-549160052C22}" type="slidenum">
              <a:rPr kumimoji="0" lang="en-US" altLang="ja-JP" sz="1100" b="0" i="0" u="none" strike="noStrike" kern="1200" cap="none" spc="0" normalizeH="0" baseline="0" noProof="0" smtClean="0">
                <a:ln>
                  <a:noFill/>
                </a:ln>
                <a:solidFill>
                  <a:srgbClr val="652825"/>
                </a:solidFill>
                <a:effectLst/>
                <a:uLnTx/>
                <a:uFillTx/>
                <a:latin typeface="Meiryo UI" panose="020B0604030504040204" pitchFamily="50" charset="-128"/>
                <a:ea typeface="Meiryo UI" panose="020B060403050404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ja-JP" altLang="en-US" sz="1100" b="0" i="0" u="none" strike="noStrike" kern="1200" cap="none" spc="0" normalizeH="0" baseline="0" noProof="0" dirty="0">
              <a:ln>
                <a:noFill/>
              </a:ln>
              <a:solidFill>
                <a:srgbClr val="652825"/>
              </a:solidFill>
              <a:effectLst/>
              <a:uLnTx/>
              <a:uFillTx/>
              <a:latin typeface="Meiryo UI" panose="020B0604030504040204" pitchFamily="50" charset="-128"/>
              <a:ea typeface="Meiryo UI" panose="020B0604030504040204" pitchFamily="50" charset="-128"/>
              <a:cs typeface="+mn-cs"/>
            </a:endParaRPr>
          </a:p>
        </p:txBody>
      </p:sp>
    </p:spTree>
    <p:extLst>
      <p:ext uri="{BB962C8B-B14F-4D97-AF65-F5344CB8AC3E}">
        <p14:creationId xmlns:p14="http://schemas.microsoft.com/office/powerpoint/2010/main" val="3560799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title" preserve="1">
  <p:cSld name="タイトル スライド">
    <p:spTree>
      <p:nvGrpSpPr>
        <p:cNvPr id="1" name=""/>
        <p:cNvGrpSpPr/>
        <p:nvPr/>
      </p:nvGrpSpPr>
      <p:grpSpPr>
        <a:xfrm>
          <a:off x="0" y="0"/>
          <a:ext cx="0" cy="0"/>
          <a:chOff x="0" y="0"/>
          <a:chExt cx="0" cy="0"/>
        </a:xfrm>
      </p:grpSpPr>
      <p:sp>
        <p:nvSpPr>
          <p:cNvPr id="7" name="Rectangle 6"/>
          <p:cNvSpPr/>
          <p:nvPr/>
        </p:nvSpPr>
        <p:spPr>
          <a:xfrm>
            <a:off x="2382" y="6400800"/>
            <a:ext cx="9141619"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2" y="633431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822960" y="758952"/>
            <a:ext cx="75438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ja-JP" altLang="en-US"/>
              <a:t>マスター タイトルの書式設定</a:t>
            </a:r>
            <a:endParaRPr lang="en-US" dirty="0"/>
          </a:p>
        </p:txBody>
      </p:sp>
      <p:sp>
        <p:nvSpPr>
          <p:cNvPr id="3" name="Subtitle 2"/>
          <p:cNvSpPr>
            <a:spLocks noGrp="1"/>
          </p:cNvSpPr>
          <p:nvPr>
            <p:ph type="subTitle" idx="1"/>
          </p:nvPr>
        </p:nvSpPr>
        <p:spPr>
          <a:xfrm>
            <a:off x="825038" y="4455621"/>
            <a:ext cx="75438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ja-JP" altLang="en-US"/>
              <a:t>マスター サブタイトルの書式設定</a:t>
            </a:r>
            <a:endParaRPr lang="en-US" dirty="0"/>
          </a:p>
        </p:txBody>
      </p:sp>
      <p:sp>
        <p:nvSpPr>
          <p:cNvPr id="4" name="Date Placeholder 3"/>
          <p:cNvSpPr>
            <a:spLocks noGrp="1"/>
          </p:cNvSpPr>
          <p:nvPr>
            <p:ph type="dt" sz="half" idx="10"/>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8C30B6E4-339D-4D1C-938D-BC887C0A28FC}" type="datetime1">
              <a:rPr kumimoji="0" lang="en-US" altLang="ja-JP" sz="900" b="0" i="0" u="none" strike="noStrike" kern="1200" cap="none" spc="0" normalizeH="0" baseline="0" noProof="0" smtClean="0">
                <a:ln>
                  <a:noFill/>
                </a:ln>
                <a:solidFill>
                  <a:srgbClr val="FFFFFF"/>
                </a:solidFill>
                <a:effectLst/>
                <a:uLnTx/>
                <a:uFillTx/>
                <a:latin typeface="Calibri" panose="020F0502020204030204"/>
                <a:ea typeface="ＭＳ Ｐゴシック" panose="020B0600070205080204" pitchFamily="50" charset="-128"/>
                <a:cs typeface="+mn-cs"/>
              </a:rPr>
              <a:pPr marL="0" marR="0" lvl="0" indent="0" algn="l" defTabSz="457200" rtl="0" eaLnBrk="1" fontAlgn="auto" latinLnBrk="0" hangingPunct="1">
                <a:lnSpc>
                  <a:spcPct val="100000"/>
                </a:lnSpc>
                <a:spcBef>
                  <a:spcPts val="0"/>
                </a:spcBef>
                <a:spcAft>
                  <a:spcPts val="0"/>
                </a:spcAft>
                <a:buClrTx/>
                <a:buSzTx/>
                <a:buFontTx/>
                <a:buNone/>
                <a:tabLst/>
                <a:defRPr/>
              </a:pPr>
              <a:t>1/24/2020</a:t>
            </a:fld>
            <a:endParaRPr kumimoji="0" lang="en-US" sz="9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all" spc="0" normalizeH="0" baseline="0" noProof="0" dirty="0">
                <a:ln>
                  <a:noFill/>
                </a:ln>
                <a:solidFill>
                  <a:srgbClr val="FFFFFF"/>
                </a:solidFill>
                <a:effectLst/>
                <a:uLnTx/>
                <a:uFillTx/>
                <a:latin typeface="Calibri" panose="020F0502020204030204"/>
                <a:ea typeface="+mn-ea"/>
                <a:cs typeface="+mn-cs"/>
              </a:rPr>
              <a:t>
              </a:t>
            </a:r>
          </a:p>
        </p:txBody>
      </p:sp>
      <p:sp>
        <p:nvSpPr>
          <p:cNvPr id="6" name="Slide Number Placeholder 5"/>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D57F1E4F-1CFF-5643-939E-217C01CDF565}" type="slidenum">
              <a:rPr kumimoji="0" lang="en-US" sz="1050" b="0" i="0" u="none" strike="noStrike" kern="1200" cap="none" spc="0" normalizeH="0" baseline="0" noProof="0" smtClean="0">
                <a:ln>
                  <a:noFill/>
                </a:ln>
                <a:solidFill>
                  <a:srgbClr val="FFFFFF"/>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105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cxnSp>
        <p:nvCxnSpPr>
          <p:cNvPr id="9" name="Straight Connector 8"/>
          <p:cNvCxnSpPr/>
          <p:nvPr/>
        </p:nvCxnSpPr>
        <p:spPr>
          <a:xfrm>
            <a:off x="905744" y="4343400"/>
            <a:ext cx="740664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92730149"/>
      </p:ext>
    </p:extLst>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タイトルとコンテンツ">
    <p:bg>
      <p:bgPr>
        <a:solidFill>
          <a:schemeClr val="bg1">
            <a:lumMod val="95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85F7087C-1552-43C7-AA55-18BEB553A80C}" type="datetime1">
              <a:rPr kumimoji="0" lang="en-US" altLang="ja-JP" sz="900" b="0" i="0" u="none" strike="noStrike" kern="1200" cap="none" spc="0" normalizeH="0" baseline="0" noProof="0" smtClean="0">
                <a:ln>
                  <a:noFill/>
                </a:ln>
                <a:solidFill>
                  <a:srgbClr val="FFFFFF"/>
                </a:solidFill>
                <a:effectLst/>
                <a:uLnTx/>
                <a:uFillTx/>
                <a:latin typeface="Calibri" panose="020F0502020204030204"/>
                <a:ea typeface="ＭＳ Ｐゴシック" panose="020B0600070205080204" pitchFamily="50" charset="-128"/>
                <a:cs typeface="+mn-cs"/>
              </a:rPr>
              <a:pPr marL="0" marR="0" lvl="0" indent="0" algn="l" defTabSz="457200" rtl="0" eaLnBrk="1" fontAlgn="auto" latinLnBrk="0" hangingPunct="1">
                <a:lnSpc>
                  <a:spcPct val="100000"/>
                </a:lnSpc>
                <a:spcBef>
                  <a:spcPts val="0"/>
                </a:spcBef>
                <a:spcAft>
                  <a:spcPts val="0"/>
                </a:spcAft>
                <a:buClrTx/>
                <a:buSzTx/>
                <a:buFontTx/>
                <a:buNone/>
                <a:tabLst/>
                <a:defRPr/>
              </a:pPr>
              <a:t>1/24/2020</a:t>
            </a:fld>
            <a:endParaRPr kumimoji="0" lang="en-US" sz="9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all" spc="0" normalizeH="0" baseline="0" noProof="0" dirty="0">
                <a:ln>
                  <a:noFill/>
                </a:ln>
                <a:solidFill>
                  <a:srgbClr val="FFFFFF"/>
                </a:solidFill>
                <a:effectLst/>
                <a:uLnTx/>
                <a:uFillTx/>
                <a:latin typeface="Calibri" panose="020F0502020204030204"/>
                <a:ea typeface="+mn-ea"/>
                <a:cs typeface="+mn-cs"/>
              </a:rPr>
              <a:t>
              </a:t>
            </a:r>
          </a:p>
        </p:txBody>
      </p:sp>
      <p:sp>
        <p:nvSpPr>
          <p:cNvPr id="6" name="Slide Number Placeholder 5"/>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D57F1E4F-1CFF-5643-939E-217C01CDF565}" type="slidenum">
              <a:rPr kumimoji="0" lang="en-US" sz="1050" b="0" i="0" u="none" strike="noStrike" kern="1200" cap="none" spc="0" normalizeH="0" baseline="0" noProof="0" smtClean="0">
                <a:ln>
                  <a:noFill/>
                </a:ln>
                <a:solidFill>
                  <a:srgbClr val="FFFFFF"/>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105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80162206"/>
      </p:ext>
    </p:extLst>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type="secHead" preserve="1">
  <p:cSld name="セクション見出し">
    <p:bg>
      <p:bgPr>
        <a:solidFill>
          <a:schemeClr val="bg1">
            <a:lumMod val="95000"/>
          </a:schemeClr>
        </a:solidFill>
        <a:effectLst/>
      </p:bgPr>
    </p:bg>
    <p:spTree>
      <p:nvGrpSpPr>
        <p:cNvPr id="1" name=""/>
        <p:cNvGrpSpPr/>
        <p:nvPr/>
      </p:nvGrpSpPr>
      <p:grpSpPr>
        <a:xfrm>
          <a:off x="0" y="0"/>
          <a:ext cx="0" cy="0"/>
          <a:chOff x="0" y="0"/>
          <a:chExt cx="0" cy="0"/>
        </a:xfrm>
      </p:grpSpPr>
      <p:sp>
        <p:nvSpPr>
          <p:cNvPr id="7" name="Rectangle 6"/>
          <p:cNvSpPr/>
          <p:nvPr/>
        </p:nvSpPr>
        <p:spPr>
          <a:xfrm>
            <a:off x="2382" y="6400800"/>
            <a:ext cx="9141619"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2" y="633431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22960" y="758952"/>
            <a:ext cx="7543800" cy="3566160"/>
          </a:xfrm>
        </p:spPr>
        <p:txBody>
          <a:bodyPr anchor="b" anchorCtr="0">
            <a:normAutofit/>
          </a:bodyPr>
          <a:lstStyle>
            <a:lvl1pPr>
              <a:lnSpc>
                <a:spcPct val="85000"/>
              </a:lnSpc>
              <a:defRPr sz="8000" b="0">
                <a:solidFill>
                  <a:schemeClr val="tx1">
                    <a:lumMod val="85000"/>
                    <a:lumOff val="15000"/>
                  </a:schemeClr>
                </a:solidFill>
              </a:defRPr>
            </a:lvl1pPr>
          </a:lstStyle>
          <a:p>
            <a:r>
              <a:rPr lang="ja-JP" altLang="en-US"/>
              <a:t>マスター タイトルの書式設定</a:t>
            </a:r>
            <a:endParaRPr lang="en-US" dirty="0"/>
          </a:p>
        </p:txBody>
      </p:sp>
      <p:sp>
        <p:nvSpPr>
          <p:cNvPr id="3" name="Text Placeholder 2"/>
          <p:cNvSpPr>
            <a:spLocks noGrp="1"/>
          </p:cNvSpPr>
          <p:nvPr>
            <p:ph type="body" idx="1"/>
          </p:nvPr>
        </p:nvSpPr>
        <p:spPr>
          <a:xfrm>
            <a:off x="822960" y="4453128"/>
            <a:ext cx="75438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46EF15B3-036F-4F2D-A478-33EEE81676DB}" type="datetime1">
              <a:rPr kumimoji="0" lang="en-US" altLang="ja-JP" sz="900" b="0" i="0" u="none" strike="noStrike" kern="1200" cap="none" spc="0" normalizeH="0" baseline="0" noProof="0" smtClean="0">
                <a:ln>
                  <a:noFill/>
                </a:ln>
                <a:solidFill>
                  <a:srgbClr val="FFFFFF"/>
                </a:solidFill>
                <a:effectLst/>
                <a:uLnTx/>
                <a:uFillTx/>
                <a:latin typeface="Calibri" panose="020F0502020204030204"/>
                <a:ea typeface="ＭＳ Ｐゴシック" panose="020B0600070205080204" pitchFamily="50" charset="-128"/>
                <a:cs typeface="+mn-cs"/>
              </a:rPr>
              <a:pPr marL="0" marR="0" lvl="0" indent="0" algn="l" defTabSz="457200" rtl="0" eaLnBrk="1" fontAlgn="auto" latinLnBrk="0" hangingPunct="1">
                <a:lnSpc>
                  <a:spcPct val="100000"/>
                </a:lnSpc>
                <a:spcBef>
                  <a:spcPts val="0"/>
                </a:spcBef>
                <a:spcAft>
                  <a:spcPts val="0"/>
                </a:spcAft>
                <a:buClrTx/>
                <a:buSzTx/>
                <a:buFontTx/>
                <a:buNone/>
                <a:tabLst/>
                <a:defRPr/>
              </a:pPr>
              <a:t>1/24/2020</a:t>
            </a:fld>
            <a:endParaRPr kumimoji="0" lang="en-US" sz="9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all" spc="0" normalizeH="0" baseline="0" noProof="0" dirty="0">
                <a:ln>
                  <a:noFill/>
                </a:ln>
                <a:solidFill>
                  <a:srgbClr val="FFFFFF"/>
                </a:solidFill>
                <a:effectLst/>
                <a:uLnTx/>
                <a:uFillTx/>
                <a:latin typeface="Calibri" panose="020F0502020204030204"/>
                <a:ea typeface="+mn-ea"/>
                <a:cs typeface="+mn-cs"/>
              </a:rPr>
              <a:t>
              </a:t>
            </a:r>
          </a:p>
        </p:txBody>
      </p:sp>
      <p:sp>
        <p:nvSpPr>
          <p:cNvPr id="6" name="Slide Number Placeholder 5"/>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D57F1E4F-1CFF-5643-939E-217C01CDF565}" type="slidenum">
              <a:rPr kumimoji="0" lang="en-US" sz="1050" b="0" i="0" u="none" strike="noStrike" kern="1200" cap="none" spc="0" normalizeH="0" baseline="0" noProof="0" smtClean="0">
                <a:ln>
                  <a:noFill/>
                </a:ln>
                <a:solidFill>
                  <a:srgbClr val="FFFFFF"/>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105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cxnSp>
        <p:nvCxnSpPr>
          <p:cNvPr id="9" name="Straight Connector 8"/>
          <p:cNvCxnSpPr/>
          <p:nvPr/>
        </p:nvCxnSpPr>
        <p:spPr>
          <a:xfrm>
            <a:off x="905744" y="4343400"/>
            <a:ext cx="740664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61690695"/>
      </p:ext>
    </p:extLst>
  </p:cSld>
  <p:clrMapOvr>
    <a:masterClrMapping/>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8" name="Title 7"/>
          <p:cNvSpPr>
            <a:spLocks noGrp="1"/>
          </p:cNvSpPr>
          <p:nvPr>
            <p:ph type="title"/>
          </p:nvPr>
        </p:nvSpPr>
        <p:spPr>
          <a:xfrm>
            <a:off x="822960" y="286604"/>
            <a:ext cx="7543800" cy="1450757"/>
          </a:xfrm>
        </p:spPr>
        <p:txBody>
          <a:bodyPr/>
          <a:lstStyle/>
          <a:p>
            <a:r>
              <a:rPr lang="ja-JP" altLang="en-US"/>
              <a:t>マスター タイトルの書式設定</a:t>
            </a:r>
            <a:endParaRPr lang="en-US" dirty="0"/>
          </a:p>
        </p:txBody>
      </p:sp>
      <p:sp>
        <p:nvSpPr>
          <p:cNvPr id="3" name="Content Placeholder 2"/>
          <p:cNvSpPr>
            <a:spLocks noGrp="1"/>
          </p:cNvSpPr>
          <p:nvPr>
            <p:ph sz="half" idx="1"/>
          </p:nvPr>
        </p:nvSpPr>
        <p:spPr>
          <a:xfrm>
            <a:off x="822960" y="1845734"/>
            <a:ext cx="3703320" cy="4023360"/>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Content Placeholder 3"/>
          <p:cNvSpPr>
            <a:spLocks noGrp="1"/>
          </p:cNvSpPr>
          <p:nvPr>
            <p:ph sz="half" idx="2"/>
          </p:nvPr>
        </p:nvSpPr>
        <p:spPr>
          <a:xfrm>
            <a:off x="4663440" y="1845735"/>
            <a:ext cx="3703320" cy="4023360"/>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Date Placeholder 4"/>
          <p:cNvSpPr>
            <a:spLocks noGrp="1"/>
          </p:cNvSpPr>
          <p:nvPr>
            <p:ph type="dt" sz="half" idx="10"/>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90FD0479-9404-487D-B4F0-510D50875180}" type="datetime1">
              <a:rPr kumimoji="0" lang="en-US" altLang="ja-JP" sz="900" b="0" i="0" u="none" strike="noStrike" kern="1200" cap="none" spc="0" normalizeH="0" baseline="0" noProof="0" smtClean="0">
                <a:ln>
                  <a:noFill/>
                </a:ln>
                <a:solidFill>
                  <a:srgbClr val="FFFFFF"/>
                </a:solidFill>
                <a:effectLst/>
                <a:uLnTx/>
                <a:uFillTx/>
                <a:latin typeface="Calibri" panose="020F0502020204030204"/>
                <a:ea typeface="ＭＳ Ｐゴシック" panose="020B0600070205080204" pitchFamily="50" charset="-128"/>
                <a:cs typeface="+mn-cs"/>
              </a:rPr>
              <a:pPr marL="0" marR="0" lvl="0" indent="0" algn="l" defTabSz="457200" rtl="0" eaLnBrk="1" fontAlgn="auto" latinLnBrk="0" hangingPunct="1">
                <a:lnSpc>
                  <a:spcPct val="100000"/>
                </a:lnSpc>
                <a:spcBef>
                  <a:spcPts val="0"/>
                </a:spcBef>
                <a:spcAft>
                  <a:spcPts val="0"/>
                </a:spcAft>
                <a:buClrTx/>
                <a:buSzTx/>
                <a:buFontTx/>
                <a:buNone/>
                <a:tabLst/>
                <a:defRPr/>
              </a:pPr>
              <a:t>1/24/2020</a:t>
            </a:fld>
            <a:endParaRPr kumimoji="0" lang="en-US" sz="9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all" spc="0" normalizeH="0" baseline="0" noProof="0" dirty="0">
                <a:ln>
                  <a:noFill/>
                </a:ln>
                <a:solidFill>
                  <a:srgbClr val="FFFFFF"/>
                </a:solidFill>
                <a:effectLst/>
                <a:uLnTx/>
                <a:uFillTx/>
                <a:latin typeface="Calibri" panose="020F0502020204030204"/>
                <a:ea typeface="+mn-ea"/>
                <a:cs typeface="+mn-cs"/>
              </a:rPr>
              <a:t>
              </a:t>
            </a:r>
          </a:p>
        </p:txBody>
      </p:sp>
      <p:sp>
        <p:nvSpPr>
          <p:cNvPr id="7" name="Slide Number Placeholder 6"/>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D57F1E4F-1CFF-5643-939E-217C01CDF565}" type="slidenum">
              <a:rPr kumimoji="0" lang="en-US" sz="1050" b="0" i="0" u="none" strike="noStrike" kern="1200" cap="none" spc="0" normalizeH="0" baseline="0" noProof="0" smtClean="0">
                <a:ln>
                  <a:noFill/>
                </a:ln>
                <a:solidFill>
                  <a:srgbClr val="FFFFFF"/>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105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91341864"/>
      </p:ext>
    </p:extLst>
  </p:cSld>
  <p:clrMapOvr>
    <a:masterClrMapping/>
  </p:clrMapOvr>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10" name="Title 9"/>
          <p:cNvSpPr>
            <a:spLocks noGrp="1"/>
          </p:cNvSpPr>
          <p:nvPr>
            <p:ph type="title"/>
          </p:nvPr>
        </p:nvSpPr>
        <p:spPr>
          <a:xfrm>
            <a:off x="822960" y="286604"/>
            <a:ext cx="7543800" cy="1450757"/>
          </a:xfrm>
        </p:spPr>
        <p:txBody>
          <a:bodyPr/>
          <a:lstStyle/>
          <a:p>
            <a:r>
              <a:rPr lang="ja-JP" altLang="en-US"/>
              <a:t>マスター タイトルの書式設定</a:t>
            </a:r>
            <a:endParaRPr lang="en-US" dirty="0"/>
          </a:p>
        </p:txBody>
      </p:sp>
      <p:sp>
        <p:nvSpPr>
          <p:cNvPr id="3" name="Text Placeholder 2"/>
          <p:cNvSpPr>
            <a:spLocks noGrp="1"/>
          </p:cNvSpPr>
          <p:nvPr>
            <p:ph type="body" idx="1"/>
          </p:nvPr>
        </p:nvSpPr>
        <p:spPr>
          <a:xfrm>
            <a:off x="822960" y="1846052"/>
            <a:ext cx="370332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Content Placeholder 3"/>
          <p:cNvSpPr>
            <a:spLocks noGrp="1"/>
          </p:cNvSpPr>
          <p:nvPr>
            <p:ph sz="half" idx="2"/>
          </p:nvPr>
        </p:nvSpPr>
        <p:spPr>
          <a:xfrm>
            <a:off x="822960" y="2582334"/>
            <a:ext cx="3703320" cy="3378200"/>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Text Placeholder 4"/>
          <p:cNvSpPr>
            <a:spLocks noGrp="1"/>
          </p:cNvSpPr>
          <p:nvPr>
            <p:ph type="body" sz="quarter" idx="3"/>
          </p:nvPr>
        </p:nvSpPr>
        <p:spPr>
          <a:xfrm>
            <a:off x="4663440" y="1846052"/>
            <a:ext cx="370332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Content Placeholder 5"/>
          <p:cNvSpPr>
            <a:spLocks noGrp="1"/>
          </p:cNvSpPr>
          <p:nvPr>
            <p:ph sz="quarter" idx="4"/>
          </p:nvPr>
        </p:nvSpPr>
        <p:spPr>
          <a:xfrm>
            <a:off x="4663440" y="2582334"/>
            <a:ext cx="3703320" cy="3378200"/>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Date Placeholder 6"/>
          <p:cNvSpPr>
            <a:spLocks noGrp="1"/>
          </p:cNvSpPr>
          <p:nvPr>
            <p:ph type="dt" sz="half" idx="10"/>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C455BB6C-BAF1-474B-8DAD-E8C84FDC16EB}" type="datetime1">
              <a:rPr kumimoji="0" lang="en-US" altLang="ja-JP" sz="900" b="0" i="0" u="none" strike="noStrike" kern="1200" cap="none" spc="0" normalizeH="0" baseline="0" noProof="0" smtClean="0">
                <a:ln>
                  <a:noFill/>
                </a:ln>
                <a:solidFill>
                  <a:srgbClr val="FFFFFF"/>
                </a:solidFill>
                <a:effectLst/>
                <a:uLnTx/>
                <a:uFillTx/>
                <a:latin typeface="Calibri" panose="020F0502020204030204"/>
                <a:ea typeface="ＭＳ Ｐゴシック" panose="020B0600070205080204" pitchFamily="50" charset="-128"/>
                <a:cs typeface="+mn-cs"/>
              </a:rPr>
              <a:pPr marL="0" marR="0" lvl="0" indent="0" algn="l" defTabSz="457200" rtl="0" eaLnBrk="1" fontAlgn="auto" latinLnBrk="0" hangingPunct="1">
                <a:lnSpc>
                  <a:spcPct val="100000"/>
                </a:lnSpc>
                <a:spcBef>
                  <a:spcPts val="0"/>
                </a:spcBef>
                <a:spcAft>
                  <a:spcPts val="0"/>
                </a:spcAft>
                <a:buClrTx/>
                <a:buSzTx/>
                <a:buFontTx/>
                <a:buNone/>
                <a:tabLst/>
                <a:defRPr/>
              </a:pPr>
              <a:t>1/24/2020</a:t>
            </a:fld>
            <a:endParaRPr kumimoji="0" lang="en-US" sz="9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8" name="Footer Placeholder 7"/>
          <p:cNvSpPr>
            <a:spLocks noGrp="1"/>
          </p:cNvSpPr>
          <p:nvPr>
            <p:ph type="ftr" sz="quarter" idx="11"/>
          </p:nvPr>
        </p:nvSpPr>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all" spc="0" normalizeH="0" baseline="0" noProof="0" dirty="0">
                <a:ln>
                  <a:noFill/>
                </a:ln>
                <a:solidFill>
                  <a:srgbClr val="FFFFFF"/>
                </a:solidFill>
                <a:effectLst/>
                <a:uLnTx/>
                <a:uFillTx/>
                <a:latin typeface="Calibri" panose="020F0502020204030204"/>
                <a:ea typeface="+mn-ea"/>
                <a:cs typeface="+mn-cs"/>
              </a:rPr>
              <a:t>
              </a:t>
            </a:r>
          </a:p>
        </p:txBody>
      </p:sp>
      <p:sp>
        <p:nvSpPr>
          <p:cNvPr id="9" name="Slide Number Placeholder 8"/>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D57F1E4F-1CFF-5643-939E-217C01CDF565}" type="slidenum">
              <a:rPr kumimoji="0" lang="en-US" sz="1050" b="0" i="0" u="none" strike="noStrike" kern="1200" cap="none" spc="0" normalizeH="0" baseline="0" noProof="0" smtClean="0">
                <a:ln>
                  <a:noFill/>
                </a:ln>
                <a:solidFill>
                  <a:srgbClr val="FFFFFF"/>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105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06207362"/>
      </p:ext>
    </p:extLst>
  </p:cSld>
  <p:clrMapOvr>
    <a:masterClrMapping/>
  </p:clrMapOvr>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Date Placeholder 2"/>
          <p:cNvSpPr>
            <a:spLocks noGrp="1"/>
          </p:cNvSpPr>
          <p:nvPr>
            <p:ph type="dt" sz="half" idx="10"/>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290BB956-193E-48D2-B9CA-76D94BA3572B}" type="datetime1">
              <a:rPr kumimoji="0" lang="en-US" altLang="ja-JP" sz="900" b="0" i="0" u="none" strike="noStrike" kern="1200" cap="none" spc="0" normalizeH="0" baseline="0" noProof="0" smtClean="0">
                <a:ln>
                  <a:noFill/>
                </a:ln>
                <a:solidFill>
                  <a:srgbClr val="FFFFFF"/>
                </a:solidFill>
                <a:effectLst/>
                <a:uLnTx/>
                <a:uFillTx/>
                <a:latin typeface="Calibri" panose="020F0502020204030204"/>
                <a:ea typeface="ＭＳ Ｐゴシック" panose="020B0600070205080204" pitchFamily="50" charset="-128"/>
                <a:cs typeface="+mn-cs"/>
              </a:rPr>
              <a:pPr marL="0" marR="0" lvl="0" indent="0" algn="l" defTabSz="457200" rtl="0" eaLnBrk="1" fontAlgn="auto" latinLnBrk="0" hangingPunct="1">
                <a:lnSpc>
                  <a:spcPct val="100000"/>
                </a:lnSpc>
                <a:spcBef>
                  <a:spcPts val="0"/>
                </a:spcBef>
                <a:spcAft>
                  <a:spcPts val="0"/>
                </a:spcAft>
                <a:buClrTx/>
                <a:buSzTx/>
                <a:buFontTx/>
                <a:buNone/>
                <a:tabLst/>
                <a:defRPr/>
              </a:pPr>
              <a:t>1/24/2020</a:t>
            </a:fld>
            <a:endParaRPr kumimoji="0" lang="en-US" sz="9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4" name="Footer Placeholder 3"/>
          <p:cNvSpPr>
            <a:spLocks noGrp="1"/>
          </p:cNvSpPr>
          <p:nvPr>
            <p:ph type="ftr" sz="quarter" idx="11"/>
          </p:nvPr>
        </p:nvSpPr>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all" spc="0" normalizeH="0" baseline="0" noProof="0" dirty="0">
                <a:ln>
                  <a:noFill/>
                </a:ln>
                <a:solidFill>
                  <a:srgbClr val="FFFFFF"/>
                </a:solidFill>
                <a:effectLst/>
                <a:uLnTx/>
                <a:uFillTx/>
                <a:latin typeface="Calibri" panose="020F0502020204030204"/>
                <a:ea typeface="+mn-ea"/>
                <a:cs typeface="+mn-cs"/>
              </a:rPr>
              <a:t>
              </a:t>
            </a:r>
          </a:p>
        </p:txBody>
      </p:sp>
      <p:sp>
        <p:nvSpPr>
          <p:cNvPr id="5" name="Slide Number Placeholder 4"/>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D57F1E4F-1CFF-5643-939E-217C01CDF565}" type="slidenum">
              <a:rPr kumimoji="0" lang="en-US" sz="1050" b="0" i="0" u="none" strike="noStrike" kern="1200" cap="none" spc="0" normalizeH="0" baseline="0" noProof="0" smtClean="0">
                <a:ln>
                  <a:noFill/>
                </a:ln>
                <a:solidFill>
                  <a:srgbClr val="FFFFFF"/>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105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88545013"/>
      </p:ext>
    </p:extLst>
  </p:cSld>
  <p:clrMapOvr>
    <a:masterClrMapping/>
  </p:clrMapOvr>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type="blank" preserve="1">
  <p:cSld name="白紙">
    <p:spTree>
      <p:nvGrpSpPr>
        <p:cNvPr id="1" name=""/>
        <p:cNvGrpSpPr/>
        <p:nvPr/>
      </p:nvGrpSpPr>
      <p:grpSpPr>
        <a:xfrm>
          <a:off x="0" y="0"/>
          <a:ext cx="0" cy="0"/>
          <a:chOff x="0" y="0"/>
          <a:chExt cx="0" cy="0"/>
        </a:xfrm>
      </p:grpSpPr>
      <p:sp>
        <p:nvSpPr>
          <p:cNvPr id="5" name="Rectangle 4"/>
          <p:cNvSpPr/>
          <p:nvPr/>
        </p:nvSpPr>
        <p:spPr>
          <a:xfrm>
            <a:off x="2382" y="6400800"/>
            <a:ext cx="9141619"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2" y="633431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301453EF-6BD5-41AC-9E0D-13A451450E83}" type="datetime1">
              <a:rPr kumimoji="0" lang="en-US" altLang="ja-JP" sz="900" b="0" i="0" u="none" strike="noStrike" kern="1200" cap="none" spc="0" normalizeH="0" baseline="0" noProof="0" smtClean="0">
                <a:ln>
                  <a:noFill/>
                </a:ln>
                <a:solidFill>
                  <a:srgbClr val="FFFFFF"/>
                </a:solidFill>
                <a:effectLst/>
                <a:uLnTx/>
                <a:uFillTx/>
                <a:latin typeface="Calibri" panose="020F0502020204030204"/>
                <a:ea typeface="ＭＳ Ｐゴシック" panose="020B0600070205080204" pitchFamily="50" charset="-128"/>
                <a:cs typeface="+mn-cs"/>
              </a:rPr>
              <a:pPr marL="0" marR="0" lvl="0" indent="0" algn="l" defTabSz="457200" rtl="0" eaLnBrk="1" fontAlgn="auto" latinLnBrk="0" hangingPunct="1">
                <a:lnSpc>
                  <a:spcPct val="100000"/>
                </a:lnSpc>
                <a:spcBef>
                  <a:spcPts val="0"/>
                </a:spcBef>
                <a:spcAft>
                  <a:spcPts val="0"/>
                </a:spcAft>
                <a:buClrTx/>
                <a:buSzTx/>
                <a:buFontTx/>
                <a:buNone/>
                <a:tabLst/>
                <a:defRPr/>
              </a:pPr>
              <a:t>1/24/2020</a:t>
            </a:fld>
            <a:endParaRPr kumimoji="0" lang="en-US" sz="9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8" name="Footer Placeholder 7"/>
          <p:cNvSpPr>
            <a:spLocks noGrp="1"/>
          </p:cNvSpPr>
          <p:nvPr>
            <p:ph type="ftr" sz="quarter" idx="11"/>
          </p:nvPr>
        </p:nvSpPr>
        <p:spPr/>
        <p:txBody>
          <a:bodyPr/>
          <a:lstStyle>
            <a:lvl1pPr>
              <a:defRPr>
                <a:solidFill>
                  <a:srgbClr val="FFFFFF"/>
                </a:solidFill>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all" spc="0" normalizeH="0" baseline="0" noProof="0" dirty="0">
                <a:ln>
                  <a:noFill/>
                </a:ln>
                <a:solidFill>
                  <a:srgbClr val="FFFFFF"/>
                </a:solidFill>
                <a:effectLst/>
                <a:uLnTx/>
                <a:uFillTx/>
                <a:latin typeface="Calibri" panose="020F0502020204030204"/>
                <a:ea typeface="+mn-ea"/>
                <a:cs typeface="+mn-cs"/>
              </a:rPr>
              <a:t>
              </a:t>
            </a:r>
          </a:p>
        </p:txBody>
      </p:sp>
      <p:sp>
        <p:nvSpPr>
          <p:cNvPr id="9" name="Slide Number Placeholder 8"/>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D57F1E4F-1CFF-5643-939E-217C01CDF565}" type="slidenum">
              <a:rPr kumimoji="0" lang="en-US" sz="1050" b="0" i="0" u="none" strike="noStrike" kern="1200" cap="none" spc="0" normalizeH="0" baseline="0" noProof="0" smtClean="0">
                <a:ln>
                  <a:noFill/>
                </a:ln>
                <a:solidFill>
                  <a:srgbClr val="FFFFFF"/>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105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220704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7" name="Rectangle 6"/>
          <p:cNvSpPr/>
          <p:nvPr/>
        </p:nvSpPr>
        <p:spPr>
          <a:xfrm>
            <a:off x="2382" y="6400800"/>
            <a:ext cx="9141619"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2" y="633431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22960" y="758952"/>
            <a:ext cx="7543800" cy="3566160"/>
          </a:xfrm>
        </p:spPr>
        <p:txBody>
          <a:bodyPr anchor="b" anchorCtr="0">
            <a:normAutofit/>
          </a:bodyPr>
          <a:lstStyle>
            <a:lvl1pPr>
              <a:lnSpc>
                <a:spcPct val="85000"/>
              </a:lnSpc>
              <a:defRPr sz="8000" b="0">
                <a:solidFill>
                  <a:schemeClr val="tx1">
                    <a:lumMod val="85000"/>
                    <a:lumOff val="15000"/>
                  </a:schemeClr>
                </a:solidFill>
              </a:defRPr>
            </a:lvl1pPr>
          </a:lstStyle>
          <a:p>
            <a:r>
              <a:rPr lang="ja-JP" altLang="en-US"/>
              <a:t>マスター タイトルの書式設定</a:t>
            </a:r>
            <a:endParaRPr lang="en-US" dirty="0"/>
          </a:p>
        </p:txBody>
      </p:sp>
      <p:sp>
        <p:nvSpPr>
          <p:cNvPr id="3" name="Text Placeholder 2"/>
          <p:cNvSpPr>
            <a:spLocks noGrp="1"/>
          </p:cNvSpPr>
          <p:nvPr>
            <p:ph type="body" idx="1"/>
          </p:nvPr>
        </p:nvSpPr>
        <p:spPr>
          <a:xfrm>
            <a:off x="822960" y="4453128"/>
            <a:ext cx="75438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083B0E2D-8E99-4CF0-B704-4BD75400F362}" type="datetime1">
              <a:rPr lang="en-US" altLang="ja-JP" smtClean="0"/>
              <a:t>1/24/2020</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cxnSp>
        <p:nvCxnSpPr>
          <p:cNvPr id="9" name="Straight Connector 8"/>
          <p:cNvCxnSpPr/>
          <p:nvPr/>
        </p:nvCxnSpPr>
        <p:spPr>
          <a:xfrm>
            <a:off x="905744" y="4343400"/>
            <a:ext cx="740664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62304212"/>
      </p:ext>
    </p:extLst>
  </p:cSld>
  <p:clrMapOvr>
    <a:masterClrMapping/>
  </p:clrMapOvr>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type="objTx" preserve="1">
  <p:cSld name="タイトル付きの&#10;コンテンツ">
    <p:spTree>
      <p:nvGrpSpPr>
        <p:cNvPr id="1" name=""/>
        <p:cNvGrpSpPr/>
        <p:nvPr/>
      </p:nvGrpSpPr>
      <p:grpSpPr>
        <a:xfrm>
          <a:off x="0" y="0"/>
          <a:ext cx="0" cy="0"/>
          <a:chOff x="0" y="0"/>
          <a:chExt cx="0" cy="0"/>
        </a:xfrm>
      </p:grpSpPr>
      <p:sp>
        <p:nvSpPr>
          <p:cNvPr id="8" name="Rectangle 7"/>
          <p:cNvSpPr/>
          <p:nvPr/>
        </p:nvSpPr>
        <p:spPr>
          <a:xfrm>
            <a:off x="13" y="0"/>
            <a:ext cx="303809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3030053" y="0"/>
            <a:ext cx="480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342900" y="594359"/>
            <a:ext cx="2400300" cy="2286000"/>
          </a:xfrm>
        </p:spPr>
        <p:txBody>
          <a:bodyPr anchor="b">
            <a:normAutofit/>
          </a:bodyPr>
          <a:lstStyle>
            <a:lvl1pPr>
              <a:defRPr sz="3600" b="0">
                <a:solidFill>
                  <a:srgbClr val="FFFFFF"/>
                </a:solidFill>
              </a:defRPr>
            </a:lvl1pPr>
          </a:lstStyle>
          <a:p>
            <a:r>
              <a:rPr lang="ja-JP" altLang="en-US"/>
              <a:t>マスター タイトルの書式設定</a:t>
            </a:r>
            <a:endParaRPr lang="en-US" dirty="0"/>
          </a:p>
        </p:txBody>
      </p:sp>
      <p:sp>
        <p:nvSpPr>
          <p:cNvPr id="3" name="Content Placeholder 2"/>
          <p:cNvSpPr>
            <a:spLocks noGrp="1"/>
          </p:cNvSpPr>
          <p:nvPr>
            <p:ph idx="1"/>
          </p:nvPr>
        </p:nvSpPr>
        <p:spPr>
          <a:xfrm>
            <a:off x="3600450" y="731520"/>
            <a:ext cx="4869180" cy="5257800"/>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Text Placeholder 3"/>
          <p:cNvSpPr>
            <a:spLocks noGrp="1"/>
          </p:cNvSpPr>
          <p:nvPr>
            <p:ph type="body" sz="half" idx="2"/>
          </p:nvPr>
        </p:nvSpPr>
        <p:spPr>
          <a:xfrm>
            <a:off x="342900" y="2926080"/>
            <a:ext cx="24003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マスター テキストの書式設定</a:t>
            </a:r>
          </a:p>
        </p:txBody>
      </p:sp>
      <p:sp>
        <p:nvSpPr>
          <p:cNvPr id="5" name="Date Placeholder 4"/>
          <p:cNvSpPr>
            <a:spLocks noGrp="1"/>
          </p:cNvSpPr>
          <p:nvPr>
            <p:ph type="dt" sz="half" idx="10"/>
          </p:nvPr>
        </p:nvSpPr>
        <p:spPr>
          <a:xfrm>
            <a:off x="349134" y="6459786"/>
            <a:ext cx="1963883" cy="365125"/>
          </a:xfrm>
        </p:spPr>
        <p:txBody>
          <a:bodyPr/>
          <a:lstStyle>
            <a:lvl1pPr algn="l">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029A1449-C4D9-47BB-BB7E-43D836FE6BAB}" type="datetime1">
              <a:rPr kumimoji="0" lang="en-US" altLang="ja-JP" sz="900" b="0" i="0" u="none" strike="noStrike" kern="1200" cap="none" spc="0" normalizeH="0" baseline="0" noProof="0" smtClean="0">
                <a:ln>
                  <a:noFill/>
                </a:ln>
                <a:solidFill>
                  <a:srgbClr val="FFFFFF"/>
                </a:solidFill>
                <a:effectLst/>
                <a:uLnTx/>
                <a:uFillTx/>
                <a:latin typeface="Calibri" panose="020F0502020204030204"/>
                <a:ea typeface="ＭＳ Ｐゴシック" panose="020B0600070205080204" pitchFamily="50" charset="-128"/>
                <a:cs typeface="+mn-cs"/>
              </a:rPr>
              <a:pPr marL="0" marR="0" lvl="0" indent="0" algn="l" defTabSz="457200" rtl="0" eaLnBrk="1" fontAlgn="auto" latinLnBrk="0" hangingPunct="1">
                <a:lnSpc>
                  <a:spcPct val="100000"/>
                </a:lnSpc>
                <a:spcBef>
                  <a:spcPts val="0"/>
                </a:spcBef>
                <a:spcAft>
                  <a:spcPts val="0"/>
                </a:spcAft>
                <a:buClrTx/>
                <a:buSzTx/>
                <a:buFontTx/>
                <a:buNone/>
                <a:tabLst/>
                <a:defRPr/>
              </a:pPr>
              <a:t>1/24/2020</a:t>
            </a:fld>
            <a:endParaRPr kumimoji="0" lang="en-US" sz="9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a:xfrm>
            <a:off x="3600450" y="6459786"/>
            <a:ext cx="3486150" cy="365125"/>
          </a:xfrm>
        </p:spPr>
        <p:txBody>
          <a:bodyPr/>
          <a:lstStyle>
            <a:lvl1pPr algn="l">
              <a:defRPr>
                <a:solidFill>
                  <a:schemeClr val="tx2"/>
                </a:solidFill>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all" spc="0" normalizeH="0" baseline="0" noProof="0" dirty="0">
                <a:ln>
                  <a:noFill/>
                </a:ln>
                <a:solidFill>
                  <a:srgbClr val="455F51"/>
                </a:solidFill>
                <a:effectLst/>
                <a:uLnTx/>
                <a:uFillTx/>
                <a:latin typeface="Calibri" panose="020F0502020204030204"/>
                <a:ea typeface="+mn-ea"/>
                <a:cs typeface="+mn-cs"/>
              </a:rPr>
              <a:t>
              </a:t>
            </a:r>
          </a:p>
        </p:txBody>
      </p:sp>
      <p:sp>
        <p:nvSpPr>
          <p:cNvPr id="7" name="Slide Number Placeholder 6"/>
          <p:cNvSpPr>
            <a:spLocks noGrp="1"/>
          </p:cNvSpPr>
          <p:nvPr>
            <p:ph type="sldNum" sz="quarter" idx="12"/>
          </p:nvPr>
        </p:nvSpPr>
        <p:spPr/>
        <p:txBody>
          <a:bodyPr/>
          <a:lstStyle>
            <a:lvl1pPr>
              <a:defRPr>
                <a:solidFill>
                  <a:schemeClr val="tx2"/>
                </a:solidFill>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D57F1E4F-1CFF-5643-939E-217C01CDF565}" type="slidenum">
              <a:rPr kumimoji="0" lang="en-US" sz="1050" b="0" i="0" u="none" strike="noStrike" kern="1200" cap="none" spc="0" normalizeH="0" baseline="0" noProof="0" smtClean="0">
                <a:ln>
                  <a:noFill/>
                </a:ln>
                <a:solidFill>
                  <a:srgbClr val="455F51"/>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1050" b="0" i="0" u="none" strike="noStrike" kern="1200" cap="none" spc="0" normalizeH="0" baseline="0" noProof="0" dirty="0">
              <a:ln>
                <a:noFill/>
              </a:ln>
              <a:solidFill>
                <a:srgbClr val="455F51"/>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16899218"/>
      </p:ext>
    </p:extLst>
  </p:cSld>
  <p:clrMapOvr>
    <a:masterClrMapping/>
  </p:clrMapOvr>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type="picTx" preserve="1">
  <p:cSld name="タイトル付きの図">
    <p:spTree>
      <p:nvGrpSpPr>
        <p:cNvPr id="1" name=""/>
        <p:cNvGrpSpPr/>
        <p:nvPr/>
      </p:nvGrpSpPr>
      <p:grpSpPr>
        <a:xfrm>
          <a:off x="0" y="0"/>
          <a:ext cx="0" cy="0"/>
          <a:chOff x="0" y="0"/>
          <a:chExt cx="0" cy="0"/>
        </a:xfrm>
      </p:grpSpPr>
      <p:sp>
        <p:nvSpPr>
          <p:cNvPr id="8" name="Rectangle 7"/>
          <p:cNvSpPr/>
          <p:nvPr/>
        </p:nvSpPr>
        <p:spPr>
          <a:xfrm>
            <a:off x="0" y="4953000"/>
            <a:ext cx="9141619"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2" y="491507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22960" y="5074920"/>
            <a:ext cx="7585234" cy="822960"/>
          </a:xfrm>
        </p:spPr>
        <p:txBody>
          <a:bodyPr tIns="0" bIns="0" anchor="b">
            <a:noAutofit/>
          </a:bodyPr>
          <a:lstStyle>
            <a:lvl1pPr>
              <a:defRPr sz="3600" b="0">
                <a:solidFill>
                  <a:srgbClr val="FFFFFF"/>
                </a:solidFill>
              </a:defRPr>
            </a:lvl1pPr>
          </a:lstStyle>
          <a:p>
            <a:r>
              <a:rPr lang="ja-JP" altLang="en-US"/>
              <a:t>マスター タイトルの書式設定</a:t>
            </a:r>
            <a:endParaRPr lang="en-US" dirty="0"/>
          </a:p>
        </p:txBody>
      </p:sp>
      <p:sp>
        <p:nvSpPr>
          <p:cNvPr id="3" name="Picture Placeholder 2"/>
          <p:cNvSpPr>
            <a:spLocks noGrp="1" noChangeAspect="1"/>
          </p:cNvSpPr>
          <p:nvPr>
            <p:ph type="pic" idx="1"/>
          </p:nvPr>
        </p:nvSpPr>
        <p:spPr>
          <a:xfrm>
            <a:off x="12" y="0"/>
            <a:ext cx="9143989" cy="4915076"/>
          </a:xfrm>
          <a:solidFill>
            <a:schemeClr val="bg2">
              <a:lumMod val="90000"/>
            </a:schemeClr>
          </a:solidFill>
        </p:spPr>
        <p:txBody>
          <a:bodyPr lIns="457200" tIns="457200"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ja-JP" altLang="en-US" dirty="0"/>
              <a:t>図を追加</a:t>
            </a:r>
            <a:endParaRPr lang="en-US" dirty="0"/>
          </a:p>
        </p:txBody>
      </p:sp>
      <p:sp>
        <p:nvSpPr>
          <p:cNvPr id="4" name="Text Placeholder 3"/>
          <p:cNvSpPr>
            <a:spLocks noGrp="1"/>
          </p:cNvSpPr>
          <p:nvPr>
            <p:ph type="body" sz="half" idx="2"/>
          </p:nvPr>
        </p:nvSpPr>
        <p:spPr>
          <a:xfrm>
            <a:off x="822960" y="5907024"/>
            <a:ext cx="7589520"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B2E57EFF-E2AC-4A11-84EA-AFFC50C69A40}" type="datetime1">
              <a:rPr kumimoji="0" lang="en-US" altLang="ja-JP" sz="900" b="0" i="0" u="none" strike="noStrike" kern="1200" cap="none" spc="0" normalizeH="0" baseline="0" noProof="0" smtClean="0">
                <a:ln>
                  <a:noFill/>
                </a:ln>
                <a:solidFill>
                  <a:srgbClr val="FFFFFF"/>
                </a:solidFill>
                <a:effectLst/>
                <a:uLnTx/>
                <a:uFillTx/>
                <a:latin typeface="Calibri" panose="020F0502020204030204"/>
                <a:ea typeface="ＭＳ Ｐゴシック" panose="020B0600070205080204" pitchFamily="50" charset="-128"/>
                <a:cs typeface="+mn-cs"/>
              </a:rPr>
              <a:pPr marL="0" marR="0" lvl="0" indent="0" algn="l" defTabSz="457200" rtl="0" eaLnBrk="1" fontAlgn="auto" latinLnBrk="0" hangingPunct="1">
                <a:lnSpc>
                  <a:spcPct val="100000"/>
                </a:lnSpc>
                <a:spcBef>
                  <a:spcPts val="0"/>
                </a:spcBef>
                <a:spcAft>
                  <a:spcPts val="0"/>
                </a:spcAft>
                <a:buClrTx/>
                <a:buSzTx/>
                <a:buFontTx/>
                <a:buNone/>
                <a:tabLst/>
                <a:defRPr/>
              </a:pPr>
              <a:t>1/24/2020</a:t>
            </a:fld>
            <a:endParaRPr kumimoji="0" lang="en-US" sz="9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all" spc="0" normalizeH="0" baseline="0" noProof="0" dirty="0">
                <a:ln>
                  <a:noFill/>
                </a:ln>
                <a:solidFill>
                  <a:srgbClr val="FFFFFF"/>
                </a:solidFill>
                <a:effectLst/>
                <a:uLnTx/>
                <a:uFillTx/>
                <a:latin typeface="Calibri" panose="020F0502020204030204"/>
                <a:ea typeface="+mn-ea"/>
                <a:cs typeface="+mn-cs"/>
              </a:rPr>
              <a:t>
              </a:t>
            </a:r>
          </a:p>
        </p:txBody>
      </p:sp>
      <p:sp>
        <p:nvSpPr>
          <p:cNvPr id="7" name="Slide Number Placeholder 6"/>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D57F1E4F-1CFF-5643-939E-217C01CDF565}" type="slidenum">
              <a:rPr kumimoji="0" lang="en-US" sz="1050" b="0" i="0" u="none" strike="noStrike" kern="1200" cap="none" spc="0" normalizeH="0" baseline="0" noProof="0" smtClean="0">
                <a:ln>
                  <a:noFill/>
                </a:ln>
                <a:solidFill>
                  <a:srgbClr val="FFFFFF"/>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105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75755530"/>
      </p:ext>
    </p:extLst>
  </p:cSld>
  <p:clrMapOvr>
    <a:masterClrMapping/>
  </p:clrMapOvr>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A629205B-DBCD-44B9-8297-409164923C8C}" type="datetime1">
              <a:rPr kumimoji="0" lang="en-US" altLang="ja-JP" sz="900" b="0" i="0" u="none" strike="noStrike" kern="1200" cap="none" spc="0" normalizeH="0" baseline="0" noProof="0" smtClean="0">
                <a:ln>
                  <a:noFill/>
                </a:ln>
                <a:solidFill>
                  <a:srgbClr val="FFFFFF"/>
                </a:solidFill>
                <a:effectLst/>
                <a:uLnTx/>
                <a:uFillTx/>
                <a:latin typeface="Calibri" panose="020F0502020204030204"/>
                <a:ea typeface="ＭＳ Ｐゴシック" panose="020B0600070205080204" pitchFamily="50" charset="-128"/>
                <a:cs typeface="+mn-cs"/>
              </a:rPr>
              <a:pPr marL="0" marR="0" lvl="0" indent="0" algn="l" defTabSz="457200" rtl="0" eaLnBrk="1" fontAlgn="auto" latinLnBrk="0" hangingPunct="1">
                <a:lnSpc>
                  <a:spcPct val="100000"/>
                </a:lnSpc>
                <a:spcBef>
                  <a:spcPts val="0"/>
                </a:spcBef>
                <a:spcAft>
                  <a:spcPts val="0"/>
                </a:spcAft>
                <a:buClrTx/>
                <a:buSzTx/>
                <a:buFontTx/>
                <a:buNone/>
                <a:tabLst/>
                <a:defRPr/>
              </a:pPr>
              <a:t>1/24/2020</a:t>
            </a:fld>
            <a:endParaRPr kumimoji="0" lang="en-US" sz="9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all" spc="0" normalizeH="0" baseline="0" noProof="0" dirty="0">
                <a:ln>
                  <a:noFill/>
                </a:ln>
                <a:solidFill>
                  <a:srgbClr val="FFFFFF"/>
                </a:solidFill>
                <a:effectLst/>
                <a:uLnTx/>
                <a:uFillTx/>
                <a:latin typeface="Calibri" panose="020F0502020204030204"/>
                <a:ea typeface="+mn-ea"/>
                <a:cs typeface="+mn-cs"/>
              </a:rPr>
              <a:t>
              </a:t>
            </a:r>
          </a:p>
        </p:txBody>
      </p:sp>
      <p:sp>
        <p:nvSpPr>
          <p:cNvPr id="6" name="Slide Number Placeholder 5"/>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D57F1E4F-1CFF-5643-939E-217C01CDF565}" type="slidenum">
              <a:rPr kumimoji="0" lang="en-US" sz="1050" b="0" i="0" u="none" strike="noStrike" kern="1200" cap="none" spc="0" normalizeH="0" baseline="0" noProof="0" smtClean="0">
                <a:ln>
                  <a:noFill/>
                </a:ln>
                <a:solidFill>
                  <a:srgbClr val="FFFFFF"/>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105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74962275"/>
      </p:ext>
    </p:extLst>
  </p:cSld>
  <p:clrMapOvr>
    <a:masterClrMapping/>
  </p:clrMapOvr>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type="vertTitleAndTx" preserve="1">
  <p:cSld name="縦書きタイトルと&#10;縦書きテキスト">
    <p:spTree>
      <p:nvGrpSpPr>
        <p:cNvPr id="1" name=""/>
        <p:cNvGrpSpPr/>
        <p:nvPr/>
      </p:nvGrpSpPr>
      <p:grpSpPr>
        <a:xfrm>
          <a:off x="0" y="0"/>
          <a:ext cx="0" cy="0"/>
          <a:chOff x="0" y="0"/>
          <a:chExt cx="0" cy="0"/>
        </a:xfrm>
      </p:grpSpPr>
      <p:sp>
        <p:nvSpPr>
          <p:cNvPr id="7" name="Rectangle 6"/>
          <p:cNvSpPr/>
          <p:nvPr/>
        </p:nvSpPr>
        <p:spPr>
          <a:xfrm>
            <a:off x="2382" y="6400800"/>
            <a:ext cx="9141619"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2" y="633431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6543675" y="412302"/>
            <a:ext cx="1971675" cy="5759898"/>
          </a:xfrm>
        </p:spPr>
        <p:txBody>
          <a:bodyPr vert="eaVert"/>
          <a:lstStyle/>
          <a:p>
            <a:r>
              <a:rPr lang="ja-JP" altLang="en-US"/>
              <a:t>マスター タイトルの書式設定</a:t>
            </a:r>
            <a:endParaRPr lang="en-US" dirty="0"/>
          </a:p>
        </p:txBody>
      </p:sp>
      <p:sp>
        <p:nvSpPr>
          <p:cNvPr id="3" name="Vertical Text Placeholder 2"/>
          <p:cNvSpPr>
            <a:spLocks noGrp="1"/>
          </p:cNvSpPr>
          <p:nvPr>
            <p:ph type="body" orient="vert" idx="1"/>
          </p:nvPr>
        </p:nvSpPr>
        <p:spPr>
          <a:xfrm>
            <a:off x="628650" y="412302"/>
            <a:ext cx="5800725" cy="5759898"/>
          </a:xfrm>
        </p:spPr>
        <p:txBody>
          <a:bodyPr vert="eaVert" lIns="45720" tIns="0" rIns="45720" bIns="0"/>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FA4AADD1-B1C7-41B8-8257-C5F9A2F0BC99}" type="datetime1">
              <a:rPr kumimoji="0" lang="en-US" altLang="ja-JP" sz="900" b="0" i="0" u="none" strike="noStrike" kern="1200" cap="none" spc="0" normalizeH="0" baseline="0" noProof="0" smtClean="0">
                <a:ln>
                  <a:noFill/>
                </a:ln>
                <a:solidFill>
                  <a:srgbClr val="FFFFFF"/>
                </a:solidFill>
                <a:effectLst/>
                <a:uLnTx/>
                <a:uFillTx/>
                <a:latin typeface="Calibri" panose="020F0502020204030204"/>
                <a:ea typeface="ＭＳ Ｐゴシック" panose="020B0600070205080204" pitchFamily="50" charset="-128"/>
                <a:cs typeface="+mn-cs"/>
              </a:rPr>
              <a:pPr marL="0" marR="0" lvl="0" indent="0" algn="l" defTabSz="457200" rtl="0" eaLnBrk="1" fontAlgn="auto" latinLnBrk="0" hangingPunct="1">
                <a:lnSpc>
                  <a:spcPct val="100000"/>
                </a:lnSpc>
                <a:spcBef>
                  <a:spcPts val="0"/>
                </a:spcBef>
                <a:spcAft>
                  <a:spcPts val="0"/>
                </a:spcAft>
                <a:buClrTx/>
                <a:buSzTx/>
                <a:buFontTx/>
                <a:buNone/>
                <a:tabLst/>
                <a:defRPr/>
              </a:pPr>
              <a:t>1/24/2020</a:t>
            </a:fld>
            <a:endParaRPr kumimoji="0" lang="en-US" sz="9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all" spc="0" normalizeH="0" baseline="0" noProof="0" dirty="0">
                <a:ln>
                  <a:noFill/>
                </a:ln>
                <a:solidFill>
                  <a:srgbClr val="FFFFFF"/>
                </a:solidFill>
                <a:effectLst/>
                <a:uLnTx/>
                <a:uFillTx/>
                <a:latin typeface="Calibri" panose="020F0502020204030204"/>
                <a:ea typeface="+mn-ea"/>
                <a:cs typeface="+mn-cs"/>
              </a:rPr>
              <a:t>
              </a:t>
            </a:r>
          </a:p>
        </p:txBody>
      </p:sp>
      <p:sp>
        <p:nvSpPr>
          <p:cNvPr id="6" name="Slide Number Placeholder 5"/>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D57F1E4F-1CFF-5643-939E-217C01CDF565}" type="slidenum">
              <a:rPr kumimoji="0" lang="en-US" sz="1050" b="0" i="0" u="none" strike="noStrike" kern="1200" cap="none" spc="0" normalizeH="0" baseline="0" noProof="0" smtClean="0">
                <a:ln>
                  <a:noFill/>
                </a:ln>
                <a:solidFill>
                  <a:srgbClr val="FFFFFF"/>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105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111697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8" name="Title 7"/>
          <p:cNvSpPr>
            <a:spLocks noGrp="1"/>
          </p:cNvSpPr>
          <p:nvPr>
            <p:ph type="title"/>
          </p:nvPr>
        </p:nvSpPr>
        <p:spPr>
          <a:xfrm>
            <a:off x="822960" y="286604"/>
            <a:ext cx="7543800" cy="1450757"/>
          </a:xfrm>
        </p:spPr>
        <p:txBody>
          <a:bodyPr/>
          <a:lstStyle/>
          <a:p>
            <a:r>
              <a:rPr lang="ja-JP" altLang="en-US" dirty="0"/>
              <a:t>マスター タイトルの書式設定</a:t>
            </a:r>
            <a:endParaRPr lang="en-US" dirty="0"/>
          </a:p>
        </p:txBody>
      </p:sp>
      <p:sp>
        <p:nvSpPr>
          <p:cNvPr id="3" name="Content Placeholder 2"/>
          <p:cNvSpPr>
            <a:spLocks noGrp="1"/>
          </p:cNvSpPr>
          <p:nvPr>
            <p:ph sz="half" idx="1"/>
          </p:nvPr>
        </p:nvSpPr>
        <p:spPr>
          <a:xfrm>
            <a:off x="822960" y="1845734"/>
            <a:ext cx="3703320" cy="4023360"/>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Content Placeholder 3"/>
          <p:cNvSpPr>
            <a:spLocks noGrp="1"/>
          </p:cNvSpPr>
          <p:nvPr>
            <p:ph sz="half" idx="2"/>
          </p:nvPr>
        </p:nvSpPr>
        <p:spPr>
          <a:xfrm>
            <a:off x="4663440" y="1845735"/>
            <a:ext cx="3703320" cy="4023360"/>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Date Placeholder 4"/>
          <p:cNvSpPr>
            <a:spLocks noGrp="1"/>
          </p:cNvSpPr>
          <p:nvPr>
            <p:ph type="dt" sz="half" idx="10"/>
          </p:nvPr>
        </p:nvSpPr>
        <p:spPr/>
        <p:txBody>
          <a:bodyPr/>
          <a:lstStyle/>
          <a:p>
            <a:fld id="{38528AC7-5CBF-4416-A12F-71220C46277E}" type="datetime1">
              <a:rPr lang="en-US" altLang="ja-JP" smtClean="0"/>
              <a:t>1/24/2020</a:t>
            </a:fld>
            <a:endParaRPr lang="en-US" dirty="0"/>
          </a:p>
        </p:txBody>
      </p:sp>
      <p:sp>
        <p:nvSpPr>
          <p:cNvPr id="6" name="Footer Placeholder 5"/>
          <p:cNvSpPr>
            <a:spLocks noGrp="1"/>
          </p:cNvSpPr>
          <p:nvPr>
            <p:ph type="ftr" sz="quarter" idx="11"/>
          </p:nvPr>
        </p:nvSpPr>
        <p:spPr/>
        <p:txBody>
          <a:bodyPr/>
          <a:lstStyle/>
          <a:p>
            <a:r>
              <a:rPr lang="en-US" dirty="0"/>
              <a:t>
              </a:t>
            </a:r>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66383363"/>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10" name="Title 9"/>
          <p:cNvSpPr>
            <a:spLocks noGrp="1"/>
          </p:cNvSpPr>
          <p:nvPr>
            <p:ph type="title"/>
          </p:nvPr>
        </p:nvSpPr>
        <p:spPr>
          <a:xfrm>
            <a:off x="822960" y="286604"/>
            <a:ext cx="7543800" cy="1450757"/>
          </a:xfrm>
        </p:spPr>
        <p:txBody>
          <a:bodyPr/>
          <a:lstStyle/>
          <a:p>
            <a:r>
              <a:rPr lang="ja-JP" altLang="en-US"/>
              <a:t>マスター タイトルの書式設定</a:t>
            </a:r>
            <a:endParaRPr lang="en-US" dirty="0"/>
          </a:p>
        </p:txBody>
      </p:sp>
      <p:sp>
        <p:nvSpPr>
          <p:cNvPr id="3" name="Text Placeholder 2"/>
          <p:cNvSpPr>
            <a:spLocks noGrp="1"/>
          </p:cNvSpPr>
          <p:nvPr>
            <p:ph type="body" idx="1"/>
          </p:nvPr>
        </p:nvSpPr>
        <p:spPr>
          <a:xfrm>
            <a:off x="822960" y="1846052"/>
            <a:ext cx="370332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Content Placeholder 3"/>
          <p:cNvSpPr>
            <a:spLocks noGrp="1"/>
          </p:cNvSpPr>
          <p:nvPr>
            <p:ph sz="half" idx="2"/>
          </p:nvPr>
        </p:nvSpPr>
        <p:spPr>
          <a:xfrm>
            <a:off x="822960" y="2582334"/>
            <a:ext cx="3703320" cy="3378200"/>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Text Placeholder 4"/>
          <p:cNvSpPr>
            <a:spLocks noGrp="1"/>
          </p:cNvSpPr>
          <p:nvPr>
            <p:ph type="body" sz="quarter" idx="3"/>
          </p:nvPr>
        </p:nvSpPr>
        <p:spPr>
          <a:xfrm>
            <a:off x="4663440" y="1846052"/>
            <a:ext cx="370332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Content Placeholder 5"/>
          <p:cNvSpPr>
            <a:spLocks noGrp="1"/>
          </p:cNvSpPr>
          <p:nvPr>
            <p:ph sz="quarter" idx="4"/>
          </p:nvPr>
        </p:nvSpPr>
        <p:spPr>
          <a:xfrm>
            <a:off x="4663440" y="2582334"/>
            <a:ext cx="3703320" cy="3378200"/>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Date Placeholder 6"/>
          <p:cNvSpPr>
            <a:spLocks noGrp="1"/>
          </p:cNvSpPr>
          <p:nvPr>
            <p:ph type="dt" sz="half" idx="10"/>
          </p:nvPr>
        </p:nvSpPr>
        <p:spPr/>
        <p:txBody>
          <a:bodyPr/>
          <a:lstStyle/>
          <a:p>
            <a:fld id="{88335A92-A725-4556-A0F8-A9A5B64225DC}" type="datetime1">
              <a:rPr lang="en-US" altLang="ja-JP" smtClean="0"/>
              <a:t>1/24/2020</a:t>
            </a:fld>
            <a:endParaRPr lang="en-US" dirty="0"/>
          </a:p>
        </p:txBody>
      </p:sp>
      <p:sp>
        <p:nvSpPr>
          <p:cNvPr id="8" name="Footer Placeholder 7"/>
          <p:cNvSpPr>
            <a:spLocks noGrp="1"/>
          </p:cNvSpPr>
          <p:nvPr>
            <p:ph type="ftr" sz="quarter" idx="11"/>
          </p:nvPr>
        </p:nvSpPr>
        <p:spPr/>
        <p:txBody>
          <a:bodyPr/>
          <a:lstStyle/>
          <a:p>
            <a:r>
              <a:rPr lang="en-US" dirty="0"/>
              <a:t>
              </a:t>
            </a:r>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683121185"/>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dirty="0"/>
              <a:t>マスター タイトルの書式設定</a:t>
            </a:r>
            <a:endParaRPr lang="en-US" dirty="0"/>
          </a:p>
        </p:txBody>
      </p:sp>
      <p:sp>
        <p:nvSpPr>
          <p:cNvPr id="3" name="Date Placeholder 2"/>
          <p:cNvSpPr>
            <a:spLocks noGrp="1"/>
          </p:cNvSpPr>
          <p:nvPr>
            <p:ph type="dt" sz="half" idx="10"/>
          </p:nvPr>
        </p:nvSpPr>
        <p:spPr/>
        <p:txBody>
          <a:bodyPr/>
          <a:lstStyle/>
          <a:p>
            <a:fld id="{A7D98295-4539-490B-9E00-79B90D90EB03}" type="datetime1">
              <a:rPr lang="en-US" altLang="ja-JP" smtClean="0"/>
              <a:t>1/24/2020</a:t>
            </a:fld>
            <a:endParaRPr lang="en-US" dirty="0"/>
          </a:p>
        </p:txBody>
      </p:sp>
      <p:sp>
        <p:nvSpPr>
          <p:cNvPr id="4" name="Footer Placeholder 3"/>
          <p:cNvSpPr>
            <a:spLocks noGrp="1"/>
          </p:cNvSpPr>
          <p:nvPr>
            <p:ph type="ftr" sz="quarter" idx="11"/>
          </p:nvPr>
        </p:nvSpPr>
        <p:spPr/>
        <p:txBody>
          <a:bodyPr/>
          <a:lstStyle/>
          <a:p>
            <a:r>
              <a:rPr lang="en-US" dirty="0"/>
              <a:t>
              </a:t>
            </a:r>
          </a:p>
        </p:txBody>
      </p:sp>
      <p:sp>
        <p:nvSpPr>
          <p:cNvPr id="5" name="Slide Number Placeholder 4"/>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927803060"/>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5" name="Rectangle 4"/>
          <p:cNvSpPr/>
          <p:nvPr/>
        </p:nvSpPr>
        <p:spPr>
          <a:xfrm>
            <a:off x="2382" y="6400800"/>
            <a:ext cx="9141619"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2" y="633431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EFE10304-9EFD-45DD-AB09-FAAF9983346D}" type="datetime1">
              <a:rPr lang="en-US" altLang="ja-JP" smtClean="0"/>
              <a:t>1/24/2020</a:t>
            </a:fld>
            <a:endParaRPr lang="en-US" dirty="0"/>
          </a:p>
        </p:txBody>
      </p:sp>
      <p:sp>
        <p:nvSpPr>
          <p:cNvPr id="8" name="Footer Placeholder 7"/>
          <p:cNvSpPr>
            <a:spLocks noGrp="1"/>
          </p:cNvSpPr>
          <p:nvPr>
            <p:ph type="ftr" sz="quarter" idx="11"/>
          </p:nvPr>
        </p:nvSpPr>
        <p:spPr/>
        <p:txBody>
          <a:bodyPr/>
          <a:lstStyle>
            <a:lvl1pPr>
              <a:defRPr>
                <a:solidFill>
                  <a:srgbClr val="FFFFFF"/>
                </a:solidFill>
              </a:defRPr>
            </a:lvl1pPr>
          </a:lstStyle>
          <a:p>
            <a:r>
              <a:rPr lang="en-US" dirty="0"/>
              <a:t>
              </a:t>
            </a:r>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48674361"/>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8" name="Rectangle 7"/>
          <p:cNvSpPr/>
          <p:nvPr/>
        </p:nvSpPr>
        <p:spPr>
          <a:xfrm>
            <a:off x="13" y="0"/>
            <a:ext cx="303809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3030053" y="0"/>
            <a:ext cx="480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342900" y="594359"/>
            <a:ext cx="2400300" cy="2286000"/>
          </a:xfrm>
        </p:spPr>
        <p:txBody>
          <a:bodyPr anchor="b">
            <a:normAutofit/>
          </a:bodyPr>
          <a:lstStyle>
            <a:lvl1pPr>
              <a:defRPr sz="3600" b="0">
                <a:solidFill>
                  <a:srgbClr val="FFFFFF"/>
                </a:solidFill>
              </a:defRPr>
            </a:lvl1pPr>
          </a:lstStyle>
          <a:p>
            <a:r>
              <a:rPr lang="ja-JP" altLang="en-US"/>
              <a:t>マスター タイトルの書式設定</a:t>
            </a:r>
            <a:endParaRPr lang="en-US" dirty="0"/>
          </a:p>
        </p:txBody>
      </p:sp>
      <p:sp>
        <p:nvSpPr>
          <p:cNvPr id="3" name="Content Placeholder 2"/>
          <p:cNvSpPr>
            <a:spLocks noGrp="1"/>
          </p:cNvSpPr>
          <p:nvPr>
            <p:ph idx="1"/>
          </p:nvPr>
        </p:nvSpPr>
        <p:spPr>
          <a:xfrm>
            <a:off x="3600450" y="731520"/>
            <a:ext cx="4869180" cy="5257800"/>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Text Placeholder 3"/>
          <p:cNvSpPr>
            <a:spLocks noGrp="1"/>
          </p:cNvSpPr>
          <p:nvPr>
            <p:ph type="body" sz="half" idx="2"/>
          </p:nvPr>
        </p:nvSpPr>
        <p:spPr>
          <a:xfrm>
            <a:off x="342900" y="2926080"/>
            <a:ext cx="24003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マスター テキストの書式設定</a:t>
            </a:r>
          </a:p>
        </p:txBody>
      </p:sp>
      <p:sp>
        <p:nvSpPr>
          <p:cNvPr id="5" name="Date Placeholder 4"/>
          <p:cNvSpPr>
            <a:spLocks noGrp="1"/>
          </p:cNvSpPr>
          <p:nvPr>
            <p:ph type="dt" sz="half" idx="10"/>
          </p:nvPr>
        </p:nvSpPr>
        <p:spPr>
          <a:xfrm>
            <a:off x="349134" y="6459786"/>
            <a:ext cx="1963883" cy="365125"/>
          </a:xfrm>
        </p:spPr>
        <p:txBody>
          <a:bodyPr/>
          <a:lstStyle>
            <a:lvl1pPr algn="l">
              <a:defRPr/>
            </a:lvl1pPr>
          </a:lstStyle>
          <a:p>
            <a:fld id="{A10A354A-71BF-4E70-A7BB-D8249B756C7F}" type="datetime1">
              <a:rPr lang="en-US" altLang="ja-JP" smtClean="0"/>
              <a:t>1/24/2020</a:t>
            </a:fld>
            <a:endParaRPr lang="en-US" dirty="0"/>
          </a:p>
        </p:txBody>
      </p:sp>
      <p:sp>
        <p:nvSpPr>
          <p:cNvPr id="6" name="Footer Placeholder 5"/>
          <p:cNvSpPr>
            <a:spLocks noGrp="1"/>
          </p:cNvSpPr>
          <p:nvPr>
            <p:ph type="ftr" sz="quarter" idx="11"/>
          </p:nvPr>
        </p:nvSpPr>
        <p:spPr>
          <a:xfrm>
            <a:off x="3600450" y="6459786"/>
            <a:ext cx="3486150" cy="365125"/>
          </a:xfrm>
        </p:spPr>
        <p:txBody>
          <a:bodyPr/>
          <a:lstStyle>
            <a:lvl1pPr algn="l">
              <a:defRPr>
                <a:solidFill>
                  <a:schemeClr val="tx2"/>
                </a:solidFill>
              </a:defRPr>
            </a:lvl1pPr>
          </a:lstStyle>
          <a:p>
            <a:r>
              <a:rPr lang="en-US" dirty="0"/>
              <a:t>
              </a:t>
            </a:r>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759979014"/>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8" name="Rectangle 7"/>
          <p:cNvSpPr/>
          <p:nvPr/>
        </p:nvSpPr>
        <p:spPr>
          <a:xfrm>
            <a:off x="0" y="4953000"/>
            <a:ext cx="9141619"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2" y="491507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22960" y="5074920"/>
            <a:ext cx="7585234" cy="822960"/>
          </a:xfrm>
        </p:spPr>
        <p:txBody>
          <a:bodyPr tIns="0" bIns="0" anchor="b">
            <a:noAutofit/>
          </a:bodyPr>
          <a:lstStyle>
            <a:lvl1pPr>
              <a:defRPr sz="3600" b="0">
                <a:solidFill>
                  <a:srgbClr val="FFFFFF"/>
                </a:solidFill>
              </a:defRPr>
            </a:lvl1pPr>
          </a:lstStyle>
          <a:p>
            <a:r>
              <a:rPr lang="ja-JP" altLang="en-US"/>
              <a:t>マスター タイトルの書式設定</a:t>
            </a:r>
            <a:endParaRPr lang="en-US" dirty="0"/>
          </a:p>
        </p:txBody>
      </p:sp>
      <p:sp>
        <p:nvSpPr>
          <p:cNvPr id="3" name="Picture Placeholder 2"/>
          <p:cNvSpPr>
            <a:spLocks noGrp="1" noChangeAspect="1"/>
          </p:cNvSpPr>
          <p:nvPr>
            <p:ph type="pic" idx="1"/>
          </p:nvPr>
        </p:nvSpPr>
        <p:spPr>
          <a:xfrm>
            <a:off x="12" y="0"/>
            <a:ext cx="9143989" cy="4915076"/>
          </a:xfrm>
          <a:solidFill>
            <a:schemeClr val="bg2">
              <a:lumMod val="90000"/>
            </a:schemeClr>
          </a:solidFill>
        </p:spPr>
        <p:txBody>
          <a:bodyPr lIns="457200" tIns="457200"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ja-JP" altLang="en-US" dirty="0"/>
              <a:t>図を追加</a:t>
            </a:r>
            <a:endParaRPr lang="en-US" dirty="0"/>
          </a:p>
        </p:txBody>
      </p:sp>
      <p:sp>
        <p:nvSpPr>
          <p:cNvPr id="4" name="Text Placeholder 3"/>
          <p:cNvSpPr>
            <a:spLocks noGrp="1"/>
          </p:cNvSpPr>
          <p:nvPr>
            <p:ph type="body" sz="half" idx="2"/>
          </p:nvPr>
        </p:nvSpPr>
        <p:spPr>
          <a:xfrm>
            <a:off x="822960" y="5907024"/>
            <a:ext cx="7589520"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9868BC11-7378-4DFC-A8EA-7803D584D704}" type="datetime1">
              <a:rPr lang="en-US" altLang="ja-JP" smtClean="0"/>
              <a:t>1/24/2020</a:t>
            </a:fld>
            <a:endParaRPr lang="en-US" dirty="0"/>
          </a:p>
        </p:txBody>
      </p:sp>
      <p:sp>
        <p:nvSpPr>
          <p:cNvPr id="6" name="Footer Placeholder 5"/>
          <p:cNvSpPr>
            <a:spLocks noGrp="1"/>
          </p:cNvSpPr>
          <p:nvPr>
            <p:ph type="ftr" sz="quarter" idx="11"/>
          </p:nvPr>
        </p:nvSpPr>
        <p:spPr/>
        <p:txBody>
          <a:bodyPr/>
          <a:lstStyle/>
          <a:p>
            <a:r>
              <a:rPr lang="en-US" dirty="0"/>
              <a:t>
              </a:t>
            </a:r>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53321270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2.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7" name="Rectangle 6"/>
          <p:cNvSpPr/>
          <p:nvPr/>
        </p:nvSpPr>
        <p:spPr>
          <a:xfrm>
            <a:off x="0" y="6400800"/>
            <a:ext cx="9144001"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0" y="6334315"/>
            <a:ext cx="9144001" cy="6599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822960" y="286604"/>
            <a:ext cx="7543800" cy="1450757"/>
          </a:xfrm>
          <a:prstGeom prst="rect">
            <a:avLst/>
          </a:prstGeom>
          <a:ln>
            <a:solidFill>
              <a:schemeClr val="accent1"/>
            </a:solidFill>
          </a:ln>
        </p:spPr>
        <p:txBody>
          <a:bodyPr vert="horz" lIns="91440" tIns="45720" rIns="91440" bIns="45720" rtlCol="0" anchor="b">
            <a:normAutofit/>
          </a:bodyPr>
          <a:lstStyle/>
          <a:p>
            <a:r>
              <a:rPr lang="ja-JP" altLang="en-US" dirty="0"/>
              <a:t>マスター タイトルの書式設定</a:t>
            </a:r>
            <a:endParaRPr lang="en-US" dirty="0"/>
          </a:p>
        </p:txBody>
      </p:sp>
      <p:sp>
        <p:nvSpPr>
          <p:cNvPr id="3" name="Text Placeholder 2"/>
          <p:cNvSpPr>
            <a:spLocks noGrp="1"/>
          </p:cNvSpPr>
          <p:nvPr>
            <p:ph type="body" idx="1"/>
          </p:nvPr>
        </p:nvSpPr>
        <p:spPr>
          <a:xfrm>
            <a:off x="822959" y="1845734"/>
            <a:ext cx="7543801" cy="4023360"/>
          </a:xfrm>
          <a:prstGeom prst="rect">
            <a:avLst/>
          </a:prstGeom>
        </p:spPr>
        <p:txBody>
          <a:bodyPr vert="horz" lIns="0" tIns="45720" rIns="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2"/>
          </p:nvPr>
        </p:nvSpPr>
        <p:spPr>
          <a:xfrm>
            <a:off x="822961" y="6459786"/>
            <a:ext cx="1854203" cy="365125"/>
          </a:xfrm>
          <a:prstGeom prst="rect">
            <a:avLst/>
          </a:prstGeom>
        </p:spPr>
        <p:txBody>
          <a:bodyPr vert="horz" lIns="91440" tIns="45720" rIns="91440" bIns="45720" rtlCol="0" anchor="ctr"/>
          <a:lstStyle>
            <a:lvl1pPr algn="l">
              <a:defRPr sz="900">
                <a:solidFill>
                  <a:srgbClr val="FFFFFF"/>
                </a:solidFill>
              </a:defRPr>
            </a:lvl1pPr>
          </a:lstStyle>
          <a:p>
            <a:fld id="{C082F25A-F473-4BA8-B679-56BD35B48F40}" type="datetime1">
              <a:rPr lang="en-US" altLang="ja-JP" smtClean="0"/>
              <a:t>1/24/2020</a:t>
            </a:fld>
            <a:endParaRPr lang="en-US" dirty="0"/>
          </a:p>
        </p:txBody>
      </p:sp>
      <p:sp>
        <p:nvSpPr>
          <p:cNvPr id="5" name="Footer Placeholder 4"/>
          <p:cNvSpPr>
            <a:spLocks noGrp="1"/>
          </p:cNvSpPr>
          <p:nvPr>
            <p:ph type="ftr" sz="quarter" idx="3"/>
          </p:nvPr>
        </p:nvSpPr>
        <p:spPr>
          <a:xfrm>
            <a:off x="2764639" y="6459786"/>
            <a:ext cx="3617103" cy="365125"/>
          </a:xfrm>
          <a:prstGeom prst="rect">
            <a:avLst/>
          </a:prstGeom>
        </p:spPr>
        <p:txBody>
          <a:bodyPr vert="horz" lIns="91440" tIns="45720" rIns="91440" bIns="45720" rtlCol="0" anchor="ctr"/>
          <a:lstStyle>
            <a:lvl1pPr algn="ctr">
              <a:defRPr sz="900" cap="all" baseline="0">
                <a:solidFill>
                  <a:srgbClr val="FFFFFF"/>
                </a:solidFill>
              </a:defRPr>
            </a:lvl1pPr>
          </a:lstStyle>
          <a:p>
            <a:r>
              <a:rPr lang="en-US" dirty="0"/>
              <a:t>
              </a:t>
            </a:r>
          </a:p>
        </p:txBody>
      </p:sp>
      <p:sp>
        <p:nvSpPr>
          <p:cNvPr id="6" name="Slide Number Placeholder 5"/>
          <p:cNvSpPr>
            <a:spLocks noGrp="1"/>
          </p:cNvSpPr>
          <p:nvPr>
            <p:ph type="sldNum" sz="quarter" idx="4"/>
          </p:nvPr>
        </p:nvSpPr>
        <p:spPr>
          <a:xfrm>
            <a:off x="8067895" y="63931"/>
            <a:ext cx="984019" cy="365125"/>
          </a:xfrm>
          <a:prstGeom prst="rect">
            <a:avLst/>
          </a:prstGeom>
        </p:spPr>
        <p:txBody>
          <a:bodyPr vert="horz" lIns="91440" tIns="45720" rIns="91440" bIns="45720" rtlCol="0" anchor="ctr"/>
          <a:lstStyle>
            <a:lvl1pPr algn="r">
              <a:defRPr sz="1050">
                <a:solidFill>
                  <a:schemeClr val="tx1"/>
                </a:solidFill>
              </a:defRPr>
            </a:lvl1pPr>
          </a:lstStyle>
          <a:p>
            <a:fld id="{D57F1E4F-1CFF-5643-939E-217C01CDF565}" type="slidenum">
              <a:rPr lang="en-US" smtClean="0"/>
              <a:pPr/>
              <a:t>‹#›</a:t>
            </a:fld>
            <a:endParaRPr lang="en-US" dirty="0"/>
          </a:p>
        </p:txBody>
      </p:sp>
      <p:cxnSp>
        <p:nvCxnSpPr>
          <p:cNvPr id="10" name="Straight Connector 9"/>
          <p:cNvCxnSpPr/>
          <p:nvPr/>
        </p:nvCxnSpPr>
        <p:spPr>
          <a:xfrm>
            <a:off x="-616901" y="2726386"/>
            <a:ext cx="7475220" cy="0"/>
          </a:xfrm>
          <a:prstGeom prst="line">
            <a:avLst/>
          </a:prstGeom>
          <a:ln w="6350">
            <a:no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58426115"/>
      </p:ext>
    </p:extLst>
  </p:cSld>
  <p:clrMap bg1="lt1" tx1="dk1" bg2="lt2" tx2="dk2" accent1="accent1" accent2="accent2" accent3="accent3" accent4="accent4" accent5="accent5" accent6="accent6" hlink="hlink" folHlink="folHlink"/>
  <p:sldLayoutIdLst>
    <p:sldLayoutId id="2147484099" r:id="rId1"/>
    <p:sldLayoutId id="2147484100" r:id="rId2"/>
    <p:sldLayoutId id="2147484101" r:id="rId3"/>
    <p:sldLayoutId id="2147484102" r:id="rId4"/>
    <p:sldLayoutId id="2147484103" r:id="rId5"/>
    <p:sldLayoutId id="2147484104" r:id="rId6"/>
    <p:sldLayoutId id="2147484105" r:id="rId7"/>
    <p:sldLayoutId id="2147484106" r:id="rId8"/>
    <p:sldLayoutId id="2147484107" r:id="rId9"/>
    <p:sldLayoutId id="2147484108" r:id="rId10"/>
    <p:sldLayoutId id="2147484109" r:id="rId11"/>
  </p:sldLayoutIdLst>
  <p:timing>
    <p:tnLst>
      <p:par>
        <p:cTn id="1" dur="indefinite" restart="never" nodeType="tmRoot"/>
      </p:par>
    </p:tnLst>
  </p:timing>
  <p:hf hdr="0" ftr="0" dt="0"/>
  <p:txStyles>
    <p:titleStyle>
      <a:lvl1pPr algn="l" defTabSz="914400" rtl="0" eaLnBrk="1" latinLnBrk="0" hangingPunct="1">
        <a:lnSpc>
          <a:spcPct val="85000"/>
        </a:lnSpc>
        <a:spcBef>
          <a:spcPct val="0"/>
        </a:spcBef>
        <a:buNone/>
        <a:defRPr kumimoji="1"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kumimoji="1"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kumimoji="1"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kumimoji="1"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kumimoji="1"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kumimoji="1"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kumimoji="1"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kumimoji="1"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kumimoji="1"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kumimoji="1"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1142107" y="189723"/>
            <a:ext cx="6859786" cy="1144556"/>
          </a:xfrm>
          <a:prstGeom prst="rect">
            <a:avLst/>
          </a:prstGeom>
        </p:spPr>
        <p:txBody>
          <a:bodyPr vert="horz" lIns="91440" tIns="45720" rIns="91440" bIns="45720" rtlCol="0" anchor="b">
            <a:normAutofit/>
          </a:bodyPr>
          <a:lstStyle/>
          <a:p>
            <a:pPr rtl="0"/>
            <a:r>
              <a:rPr lang="ja-JP" altLang="en-US" noProof="0" dirty="0"/>
              <a:t>クリックしてマスター タイトルのスタイルを編集します</a:t>
            </a:r>
          </a:p>
        </p:txBody>
      </p:sp>
      <p:pic>
        <p:nvPicPr>
          <p:cNvPr id="13" name="画像 12"/>
          <p:cNvPicPr>
            <a:picLocks noChangeAspect="1"/>
          </p:cNvPicPr>
          <p:nvPr/>
        </p:nvPicPr>
        <p:blipFill rotWithShape="1">
          <a:blip r:embed="rId13">
            <a:extLst>
              <a:ext uri="{28A0092B-C50C-407E-A947-70E740481C1C}">
                <a14:useLocalDpi xmlns:a14="http://schemas.microsoft.com/office/drawing/2010/main" val="0"/>
              </a:ext>
            </a:extLst>
          </a:blip>
          <a:srcRect/>
          <a:stretch/>
        </p:blipFill>
        <p:spPr bwMode="hidden">
          <a:xfrm>
            <a:off x="0" y="1628777"/>
            <a:ext cx="9144000" cy="5229225"/>
          </a:xfrm>
          <a:prstGeom prst="rect">
            <a:avLst/>
          </a:prstGeom>
          <a:noFill/>
          <a:ln>
            <a:noFill/>
          </a:ln>
        </p:spPr>
      </p:pic>
      <p:sp>
        <p:nvSpPr>
          <p:cNvPr id="17" name="長方形 16"/>
          <p:cNvSpPr/>
          <p:nvPr/>
        </p:nvSpPr>
        <p:spPr bwMode="hidden">
          <a:xfrm>
            <a:off x="0" y="1535909"/>
            <a:ext cx="9144000" cy="5322093"/>
          </a:xfrm>
          <a:prstGeom prst="rect">
            <a:avLst/>
          </a:prstGeom>
          <a:solidFill>
            <a:schemeClr val="accent1">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dirty="0">
              <a:ln>
                <a:noFill/>
              </a:ln>
              <a:solidFill>
                <a:prstClr val="white"/>
              </a:solidFill>
              <a:effectLst/>
              <a:uLnTx/>
              <a:uFillTx/>
              <a:latin typeface="Meiryo UI" panose="020B0604030504040204" pitchFamily="50" charset="-128"/>
              <a:ea typeface="Meiryo UI" panose="020B0604030504040204" pitchFamily="50" charset="-128"/>
              <a:cs typeface="+mn-cs"/>
            </a:endParaRPr>
          </a:p>
        </p:txBody>
      </p:sp>
      <p:sp>
        <p:nvSpPr>
          <p:cNvPr id="3" name="テキスト プレースホルダー 2"/>
          <p:cNvSpPr>
            <a:spLocks noGrp="1"/>
          </p:cNvSpPr>
          <p:nvPr>
            <p:ph type="body" idx="1"/>
          </p:nvPr>
        </p:nvSpPr>
        <p:spPr>
          <a:xfrm>
            <a:off x="1142107" y="1905000"/>
            <a:ext cx="6859786" cy="4267200"/>
          </a:xfrm>
          <a:prstGeom prst="rect">
            <a:avLst/>
          </a:prstGeom>
        </p:spPr>
        <p:txBody>
          <a:bodyPr vert="horz" lIns="91440" tIns="45720" rIns="91440" bIns="45720" rtlCol="0">
            <a:normAutofit/>
          </a:bodyPr>
          <a:lstStyle/>
          <a:p>
            <a:pPr lvl="0" rtl="0"/>
            <a:r>
              <a:rPr lang="ja-JP" altLang="en-US" noProof="0" dirty="0"/>
              <a:t>クリックしてマスター テキストのスタイルを編集</a:t>
            </a:r>
          </a:p>
          <a:p>
            <a:pPr lvl="1" rtl="0"/>
            <a:r>
              <a:rPr lang="ja-JP" altLang="en-US" noProof="0" dirty="0"/>
              <a:t>第 </a:t>
            </a:r>
            <a:r>
              <a:rPr lang="en-US" altLang="ja-JP" noProof="0" dirty="0"/>
              <a:t>2 </a:t>
            </a:r>
            <a:r>
              <a:rPr lang="ja-JP" altLang="en-US" noProof="0" dirty="0"/>
              <a:t>レベル</a:t>
            </a:r>
          </a:p>
          <a:p>
            <a:pPr lvl="2" rtl="0"/>
            <a:r>
              <a:rPr lang="ja-JP" altLang="en-US" noProof="0" dirty="0"/>
              <a:t>第 </a:t>
            </a:r>
            <a:r>
              <a:rPr lang="en-US" altLang="ja-JP" noProof="0" dirty="0"/>
              <a:t>3 </a:t>
            </a:r>
            <a:r>
              <a:rPr lang="ja-JP" altLang="en-US" noProof="0" dirty="0"/>
              <a:t>レベル</a:t>
            </a:r>
          </a:p>
          <a:p>
            <a:pPr lvl="3" rtl="0"/>
            <a:r>
              <a:rPr lang="ja-JP" altLang="en-US" noProof="0" dirty="0"/>
              <a:t>第 </a:t>
            </a:r>
            <a:r>
              <a:rPr lang="en-US" altLang="ja-JP" noProof="0" dirty="0"/>
              <a:t>4 </a:t>
            </a:r>
            <a:r>
              <a:rPr lang="ja-JP" altLang="en-US" noProof="0" dirty="0"/>
              <a:t>レベル</a:t>
            </a:r>
          </a:p>
          <a:p>
            <a:pPr lvl="4" rtl="0"/>
            <a:r>
              <a:rPr lang="ja-JP" altLang="en-US" noProof="0" dirty="0"/>
              <a:t>第 </a:t>
            </a:r>
            <a:r>
              <a:rPr lang="en-US" altLang="ja-JP" noProof="0" dirty="0"/>
              <a:t>5 </a:t>
            </a:r>
            <a:r>
              <a:rPr lang="ja-JP" altLang="en-US" noProof="0" dirty="0"/>
              <a:t>レベル</a:t>
            </a:r>
          </a:p>
        </p:txBody>
      </p:sp>
      <p:sp>
        <p:nvSpPr>
          <p:cNvPr id="5" name="フッター プレースホルダー 4"/>
          <p:cNvSpPr>
            <a:spLocks noGrp="1"/>
          </p:cNvSpPr>
          <p:nvPr>
            <p:ph type="ftr" sz="quarter" idx="3"/>
          </p:nvPr>
        </p:nvSpPr>
        <p:spPr>
          <a:xfrm>
            <a:off x="1142107" y="6420898"/>
            <a:ext cx="5259169" cy="236030"/>
          </a:xfrm>
          <a:prstGeom prst="rect">
            <a:avLst/>
          </a:prstGeom>
        </p:spPr>
        <p:txBody>
          <a:bodyPr vert="horz" lIns="91440" tIns="45720" rIns="91440" bIns="45720" rtlCol="0" anchor="ctr"/>
          <a:lstStyle>
            <a:lvl1pPr algn="l">
              <a:defRPr sz="1100">
                <a:solidFill>
                  <a:schemeClr val="tx1"/>
                </a:solidFill>
                <a:latin typeface="Meiryo UI" panose="020B0604030504040204" pitchFamily="50" charset="-128"/>
                <a:ea typeface="Meiryo UI" panose="020B0604030504040204" pitchFamily="50" charset="-128"/>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1100" b="0" i="0" u="none" strike="noStrike" kern="1200" cap="none" spc="0" normalizeH="0" baseline="0" noProof="0" smtClean="0">
                <a:ln>
                  <a:noFill/>
                </a:ln>
                <a:solidFill>
                  <a:srgbClr val="652825"/>
                </a:solidFill>
                <a:effectLst/>
                <a:uLnTx/>
                <a:uFillTx/>
                <a:latin typeface="Meiryo UI" panose="020B0604030504040204" pitchFamily="50" charset="-128"/>
                <a:ea typeface="Meiryo UI" panose="020B0604030504040204" pitchFamily="50" charset="-128"/>
                <a:cs typeface="+mn-cs"/>
              </a:rPr>
              <a:t>
              </a:t>
            </a:r>
            <a:endParaRPr kumimoji="0" lang="ja-JP" altLang="en-US" sz="1100" b="0" i="0" u="none" strike="noStrike" kern="1200" cap="none" spc="0" normalizeH="0" baseline="0" noProof="0" dirty="0">
              <a:ln>
                <a:noFill/>
              </a:ln>
              <a:solidFill>
                <a:srgbClr val="652825"/>
              </a:solidFill>
              <a:effectLst/>
              <a:uLnTx/>
              <a:uFillTx/>
              <a:latin typeface="Meiryo UI" panose="020B0604030504040204" pitchFamily="50" charset="-128"/>
              <a:ea typeface="Meiryo UI" panose="020B0604030504040204" pitchFamily="50" charset="-128"/>
              <a:cs typeface="+mn-cs"/>
            </a:endParaRPr>
          </a:p>
        </p:txBody>
      </p:sp>
      <p:sp>
        <p:nvSpPr>
          <p:cNvPr id="4" name="日付プレースホルダー 3"/>
          <p:cNvSpPr>
            <a:spLocks noGrp="1"/>
          </p:cNvSpPr>
          <p:nvPr>
            <p:ph type="dt" sz="half" idx="2"/>
          </p:nvPr>
        </p:nvSpPr>
        <p:spPr>
          <a:xfrm>
            <a:off x="6401276" y="6420898"/>
            <a:ext cx="930201" cy="236030"/>
          </a:xfrm>
          <a:prstGeom prst="rect">
            <a:avLst/>
          </a:prstGeom>
        </p:spPr>
        <p:txBody>
          <a:bodyPr vert="horz" lIns="91440" tIns="45720" rIns="91440" bIns="45720" rtlCol="0" anchor="ctr"/>
          <a:lstStyle>
            <a:lvl1pPr algn="r">
              <a:defRPr sz="1100">
                <a:solidFill>
                  <a:schemeClr val="tx1"/>
                </a:solidFill>
                <a:latin typeface="Meiryo UI" panose="020B0604030504040204" pitchFamily="50" charset="-128"/>
                <a:ea typeface="Meiryo UI" panose="020B0604030504040204" pitchFamily="50" charset="-128"/>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96B97550-F252-48B2-A03A-E65F73BF57D0}" type="datetime1">
              <a:rPr kumimoji="0" lang="en-US" altLang="ja-JP" sz="1100" b="0" i="0" u="none" strike="noStrike" kern="1200" cap="none" spc="0" normalizeH="0" baseline="0" noProof="0" smtClean="0">
                <a:ln>
                  <a:noFill/>
                </a:ln>
                <a:solidFill>
                  <a:srgbClr val="652825"/>
                </a:solidFill>
                <a:effectLst/>
                <a:uLnTx/>
                <a:uFillTx/>
                <a:latin typeface="Meiryo UI" panose="020B0604030504040204" pitchFamily="50" charset="-128"/>
                <a:ea typeface="Meiryo UI" panose="020B0604030504040204" pitchFamily="50" charset="-128"/>
                <a:cs typeface="+mn-cs"/>
              </a:rPr>
              <a:t>1/24/2020</a:t>
            </a:fld>
            <a:endParaRPr kumimoji="0" lang="ja-JP" altLang="en-US" sz="1100" b="0" i="0" u="none" strike="noStrike" kern="1200" cap="none" spc="0" normalizeH="0" baseline="0" noProof="0" dirty="0">
              <a:ln>
                <a:noFill/>
              </a:ln>
              <a:solidFill>
                <a:srgbClr val="652825"/>
              </a:solidFill>
              <a:effectLst/>
              <a:uLnTx/>
              <a:uFillTx/>
              <a:latin typeface="Meiryo UI" panose="020B0604030504040204" pitchFamily="50" charset="-128"/>
              <a:ea typeface="Meiryo UI" panose="020B0604030504040204" pitchFamily="50" charset="-128"/>
              <a:cs typeface="+mn-cs"/>
            </a:endParaRPr>
          </a:p>
        </p:txBody>
      </p:sp>
      <p:sp>
        <p:nvSpPr>
          <p:cNvPr id="6" name="スライド番号プレースホルダー 5"/>
          <p:cNvSpPr>
            <a:spLocks noGrp="1"/>
          </p:cNvSpPr>
          <p:nvPr>
            <p:ph type="sldNum" sz="quarter" idx="4"/>
          </p:nvPr>
        </p:nvSpPr>
        <p:spPr>
          <a:xfrm>
            <a:off x="7522900" y="6420898"/>
            <a:ext cx="478994" cy="236030"/>
          </a:xfrm>
          <a:prstGeom prst="rect">
            <a:avLst/>
          </a:prstGeom>
        </p:spPr>
        <p:txBody>
          <a:bodyPr vert="horz" lIns="91440" tIns="45720" rIns="91440" bIns="45720" rtlCol="0" anchor="ctr"/>
          <a:lstStyle>
            <a:lvl1pPr algn="r">
              <a:defRPr sz="1100">
                <a:solidFill>
                  <a:schemeClr val="tx1"/>
                </a:solidFill>
                <a:latin typeface="Meiryo UI" panose="020B0604030504040204" pitchFamily="50" charset="-128"/>
                <a:ea typeface="Meiryo UI" panose="020B0604030504040204" pitchFamily="50" charset="-128"/>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693B167E-EA96-4147-81DE-549160052C22}" type="slidenum">
              <a:rPr kumimoji="0" lang="en-US" altLang="ja-JP" sz="1100" b="0" i="0" u="none" strike="noStrike" kern="1200" cap="none" spc="0" normalizeH="0" baseline="0" noProof="0" smtClean="0">
                <a:ln>
                  <a:noFill/>
                </a:ln>
                <a:solidFill>
                  <a:srgbClr val="652825"/>
                </a:solidFill>
                <a:effectLst/>
                <a:uLnTx/>
                <a:uFillTx/>
                <a:latin typeface="Meiryo UI" panose="020B0604030504040204" pitchFamily="50" charset="-128"/>
                <a:ea typeface="Meiryo UI" panose="020B060403050404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ja-JP" altLang="en-US" sz="1100" b="0" i="0" u="none" strike="noStrike" kern="1200" cap="none" spc="0" normalizeH="0" baseline="0" noProof="0" dirty="0">
              <a:ln>
                <a:noFill/>
              </a:ln>
              <a:solidFill>
                <a:srgbClr val="652825"/>
              </a:solidFill>
              <a:effectLst/>
              <a:uLnTx/>
              <a:uFillTx/>
              <a:latin typeface="Meiryo UI" panose="020B0604030504040204" pitchFamily="50" charset="-128"/>
              <a:ea typeface="Meiryo UI" panose="020B0604030504040204" pitchFamily="50" charset="-128"/>
              <a:cs typeface="+mn-cs"/>
            </a:endParaRPr>
          </a:p>
        </p:txBody>
      </p:sp>
      <p:sp>
        <p:nvSpPr>
          <p:cNvPr id="38" name="フリーフォーム 9"/>
          <p:cNvSpPr>
            <a:spLocks/>
          </p:cNvSpPr>
          <p:nvPr/>
        </p:nvSpPr>
        <p:spPr bwMode="white">
          <a:xfrm>
            <a:off x="793" y="1470257"/>
            <a:ext cx="9142413" cy="191857"/>
          </a:xfrm>
          <a:custGeom>
            <a:avLst/>
            <a:gdLst/>
            <a:ahLst/>
            <a:cxnLst/>
            <a:rect l="l" t="t" r="r" b="b"/>
            <a:pathLst>
              <a:path w="12186710" h="191857">
                <a:moveTo>
                  <a:pt x="1733297" y="74"/>
                </a:moveTo>
                <a:cubicBezTo>
                  <a:pt x="1757698" y="-386"/>
                  <a:pt x="1802930" y="1455"/>
                  <a:pt x="1802930" y="1455"/>
                </a:cubicBezTo>
                <a:cubicBezTo>
                  <a:pt x="1802930" y="1473"/>
                  <a:pt x="1802930" y="4738"/>
                  <a:pt x="1802930" y="8004"/>
                </a:cubicBezTo>
                <a:lnTo>
                  <a:pt x="1807163" y="1455"/>
                </a:lnTo>
                <a:cubicBezTo>
                  <a:pt x="1811395" y="1455"/>
                  <a:pt x="1815627" y="1455"/>
                  <a:pt x="1819859" y="1455"/>
                </a:cubicBezTo>
                <a:lnTo>
                  <a:pt x="1828324" y="1455"/>
                </a:lnTo>
                <a:cubicBezTo>
                  <a:pt x="1830440" y="3093"/>
                  <a:pt x="1830440" y="3093"/>
                  <a:pt x="1832556" y="4730"/>
                </a:cubicBezTo>
                <a:cubicBezTo>
                  <a:pt x="1836788" y="8004"/>
                  <a:pt x="1841021" y="4730"/>
                  <a:pt x="1845253" y="1455"/>
                </a:cubicBezTo>
                <a:lnTo>
                  <a:pt x="1849485" y="8004"/>
                </a:lnTo>
                <a:cubicBezTo>
                  <a:pt x="1857949" y="8004"/>
                  <a:pt x="1857949" y="4730"/>
                  <a:pt x="1870646" y="4730"/>
                </a:cubicBezTo>
                <a:cubicBezTo>
                  <a:pt x="1879111" y="8004"/>
                  <a:pt x="1887575" y="8004"/>
                  <a:pt x="1896040" y="8004"/>
                </a:cubicBezTo>
                <a:cubicBezTo>
                  <a:pt x="1896044" y="11278"/>
                  <a:pt x="1896177" y="11278"/>
                  <a:pt x="1900272" y="11278"/>
                </a:cubicBezTo>
                <a:cubicBezTo>
                  <a:pt x="1908736" y="8004"/>
                  <a:pt x="1921433" y="4730"/>
                  <a:pt x="1934130" y="4730"/>
                </a:cubicBezTo>
                <a:cubicBezTo>
                  <a:pt x="1938362" y="8004"/>
                  <a:pt x="1942594" y="8004"/>
                  <a:pt x="1946826" y="4730"/>
                </a:cubicBezTo>
                <a:cubicBezTo>
                  <a:pt x="1951059" y="8004"/>
                  <a:pt x="1951059" y="8004"/>
                  <a:pt x="1955291" y="8004"/>
                </a:cubicBezTo>
                <a:lnTo>
                  <a:pt x="1972220" y="11278"/>
                </a:lnTo>
                <a:cubicBezTo>
                  <a:pt x="1972220" y="11281"/>
                  <a:pt x="1972220" y="11388"/>
                  <a:pt x="1972220" y="14552"/>
                </a:cubicBezTo>
                <a:cubicBezTo>
                  <a:pt x="1976452" y="11278"/>
                  <a:pt x="1980684" y="11278"/>
                  <a:pt x="1984917" y="11278"/>
                </a:cubicBezTo>
                <a:cubicBezTo>
                  <a:pt x="1989149" y="11278"/>
                  <a:pt x="2018774" y="17826"/>
                  <a:pt x="2023006" y="14552"/>
                </a:cubicBezTo>
                <a:cubicBezTo>
                  <a:pt x="2031471" y="11278"/>
                  <a:pt x="2039935" y="11278"/>
                  <a:pt x="2048400" y="11278"/>
                </a:cubicBezTo>
                <a:cubicBezTo>
                  <a:pt x="2048400" y="8004"/>
                  <a:pt x="2048400" y="8004"/>
                  <a:pt x="2052632" y="4730"/>
                </a:cubicBezTo>
                <a:lnTo>
                  <a:pt x="2056864" y="8004"/>
                </a:lnTo>
                <a:cubicBezTo>
                  <a:pt x="2065329" y="8004"/>
                  <a:pt x="2073793" y="8004"/>
                  <a:pt x="2082258" y="8004"/>
                </a:cubicBezTo>
                <a:cubicBezTo>
                  <a:pt x="2086490" y="8004"/>
                  <a:pt x="2090722" y="8004"/>
                  <a:pt x="2090722" y="4730"/>
                </a:cubicBezTo>
                <a:lnTo>
                  <a:pt x="2094955" y="8004"/>
                </a:lnTo>
                <a:cubicBezTo>
                  <a:pt x="2111883" y="8004"/>
                  <a:pt x="2128812" y="8004"/>
                  <a:pt x="2141509" y="8004"/>
                </a:cubicBezTo>
                <a:cubicBezTo>
                  <a:pt x="2145741" y="11278"/>
                  <a:pt x="2145741" y="11278"/>
                  <a:pt x="2145741" y="14552"/>
                </a:cubicBezTo>
                <a:cubicBezTo>
                  <a:pt x="2149973" y="11278"/>
                  <a:pt x="2154206" y="11278"/>
                  <a:pt x="2158438" y="11278"/>
                </a:cubicBezTo>
                <a:cubicBezTo>
                  <a:pt x="2166902" y="11278"/>
                  <a:pt x="2171135" y="11278"/>
                  <a:pt x="2179599" y="11278"/>
                </a:cubicBezTo>
                <a:cubicBezTo>
                  <a:pt x="2179599" y="11281"/>
                  <a:pt x="2179599" y="11388"/>
                  <a:pt x="2179599" y="14552"/>
                </a:cubicBezTo>
                <a:cubicBezTo>
                  <a:pt x="2183831" y="11278"/>
                  <a:pt x="2183831" y="11278"/>
                  <a:pt x="2188064" y="8004"/>
                </a:cubicBezTo>
                <a:cubicBezTo>
                  <a:pt x="2188069" y="8004"/>
                  <a:pt x="2188211" y="8004"/>
                  <a:pt x="2192296" y="8004"/>
                </a:cubicBezTo>
                <a:cubicBezTo>
                  <a:pt x="2196528" y="8004"/>
                  <a:pt x="2196528" y="4730"/>
                  <a:pt x="2209225" y="4730"/>
                </a:cubicBezTo>
                <a:cubicBezTo>
                  <a:pt x="2209225" y="8004"/>
                  <a:pt x="2213457" y="11278"/>
                  <a:pt x="2217689" y="14552"/>
                </a:cubicBezTo>
                <a:cubicBezTo>
                  <a:pt x="2226154" y="11278"/>
                  <a:pt x="2226154" y="8004"/>
                  <a:pt x="2230386" y="4730"/>
                </a:cubicBezTo>
                <a:cubicBezTo>
                  <a:pt x="2234618" y="4730"/>
                  <a:pt x="2238850" y="11278"/>
                  <a:pt x="2251547" y="8004"/>
                </a:cubicBezTo>
                <a:cubicBezTo>
                  <a:pt x="2251547" y="7999"/>
                  <a:pt x="2251547" y="7876"/>
                  <a:pt x="2251547" y="4730"/>
                </a:cubicBezTo>
                <a:cubicBezTo>
                  <a:pt x="2260011" y="8004"/>
                  <a:pt x="2264244" y="4730"/>
                  <a:pt x="2272708" y="4730"/>
                </a:cubicBezTo>
                <a:cubicBezTo>
                  <a:pt x="2272708" y="8004"/>
                  <a:pt x="2276940" y="8004"/>
                  <a:pt x="2276940" y="11278"/>
                </a:cubicBezTo>
                <a:cubicBezTo>
                  <a:pt x="2281173" y="8004"/>
                  <a:pt x="2281173" y="4730"/>
                  <a:pt x="2281173" y="1455"/>
                </a:cubicBezTo>
                <a:cubicBezTo>
                  <a:pt x="2285405" y="4730"/>
                  <a:pt x="2289637" y="4730"/>
                  <a:pt x="2293869" y="4730"/>
                </a:cubicBezTo>
                <a:lnTo>
                  <a:pt x="2302334" y="1455"/>
                </a:lnTo>
                <a:cubicBezTo>
                  <a:pt x="2319263" y="4730"/>
                  <a:pt x="2323495" y="4730"/>
                  <a:pt x="2331959" y="1455"/>
                </a:cubicBezTo>
                <a:lnTo>
                  <a:pt x="2344656" y="4730"/>
                </a:lnTo>
                <a:cubicBezTo>
                  <a:pt x="2348888" y="4730"/>
                  <a:pt x="2357353" y="4730"/>
                  <a:pt x="2365817" y="1455"/>
                </a:cubicBezTo>
                <a:cubicBezTo>
                  <a:pt x="2370049" y="8004"/>
                  <a:pt x="2374282" y="8004"/>
                  <a:pt x="2382746" y="8004"/>
                </a:cubicBezTo>
                <a:cubicBezTo>
                  <a:pt x="2386978" y="11278"/>
                  <a:pt x="2386978" y="8004"/>
                  <a:pt x="2399675" y="8004"/>
                </a:cubicBezTo>
                <a:cubicBezTo>
                  <a:pt x="2416604" y="11278"/>
                  <a:pt x="2437765" y="8004"/>
                  <a:pt x="2454694" y="8004"/>
                </a:cubicBezTo>
                <a:cubicBezTo>
                  <a:pt x="2454694" y="7999"/>
                  <a:pt x="2454694" y="7876"/>
                  <a:pt x="2454694" y="4730"/>
                </a:cubicBezTo>
                <a:cubicBezTo>
                  <a:pt x="2458926" y="4730"/>
                  <a:pt x="2463159" y="4730"/>
                  <a:pt x="2467391" y="1455"/>
                </a:cubicBezTo>
                <a:cubicBezTo>
                  <a:pt x="2471623" y="4730"/>
                  <a:pt x="2471623" y="8004"/>
                  <a:pt x="2471623" y="11278"/>
                </a:cubicBezTo>
                <a:cubicBezTo>
                  <a:pt x="2480087" y="8004"/>
                  <a:pt x="2484320" y="8004"/>
                  <a:pt x="2492784" y="11278"/>
                </a:cubicBezTo>
                <a:cubicBezTo>
                  <a:pt x="2492784" y="11281"/>
                  <a:pt x="2492784" y="11388"/>
                  <a:pt x="2492784" y="14552"/>
                </a:cubicBezTo>
                <a:cubicBezTo>
                  <a:pt x="2501249" y="11278"/>
                  <a:pt x="2505481" y="11278"/>
                  <a:pt x="2509713" y="11278"/>
                </a:cubicBezTo>
                <a:cubicBezTo>
                  <a:pt x="2530874" y="11278"/>
                  <a:pt x="2556268" y="11278"/>
                  <a:pt x="2577429" y="11278"/>
                </a:cubicBezTo>
                <a:cubicBezTo>
                  <a:pt x="2577429" y="11281"/>
                  <a:pt x="2577429" y="11388"/>
                  <a:pt x="2577429" y="14552"/>
                </a:cubicBezTo>
                <a:lnTo>
                  <a:pt x="2584835" y="12915"/>
                </a:lnTo>
                <a:cubicBezTo>
                  <a:pt x="2598590" y="11278"/>
                  <a:pt x="2615519" y="11278"/>
                  <a:pt x="2628216" y="14552"/>
                </a:cubicBezTo>
                <a:cubicBezTo>
                  <a:pt x="2632448" y="11278"/>
                  <a:pt x="2632448" y="11278"/>
                  <a:pt x="2632448" y="8004"/>
                </a:cubicBezTo>
                <a:cubicBezTo>
                  <a:pt x="2636680" y="8004"/>
                  <a:pt x="2640912" y="11278"/>
                  <a:pt x="2645144" y="11278"/>
                </a:cubicBezTo>
                <a:cubicBezTo>
                  <a:pt x="2657841" y="8004"/>
                  <a:pt x="2670538" y="8004"/>
                  <a:pt x="2683235" y="8004"/>
                </a:cubicBezTo>
                <a:cubicBezTo>
                  <a:pt x="2691699" y="11278"/>
                  <a:pt x="2700163" y="8004"/>
                  <a:pt x="2708628" y="8004"/>
                </a:cubicBezTo>
                <a:cubicBezTo>
                  <a:pt x="2712860" y="11278"/>
                  <a:pt x="2717092" y="11278"/>
                  <a:pt x="2721325" y="11278"/>
                </a:cubicBezTo>
                <a:cubicBezTo>
                  <a:pt x="2721325" y="11281"/>
                  <a:pt x="2721325" y="11388"/>
                  <a:pt x="2721325" y="14552"/>
                </a:cubicBezTo>
                <a:lnTo>
                  <a:pt x="2738254" y="14552"/>
                </a:lnTo>
                <a:cubicBezTo>
                  <a:pt x="2750950" y="14552"/>
                  <a:pt x="2763647" y="11278"/>
                  <a:pt x="2776344" y="11278"/>
                </a:cubicBezTo>
                <a:cubicBezTo>
                  <a:pt x="2776367" y="11287"/>
                  <a:pt x="2784808" y="14552"/>
                  <a:pt x="2784808" y="14552"/>
                </a:cubicBezTo>
                <a:cubicBezTo>
                  <a:pt x="2801737" y="11278"/>
                  <a:pt x="2827130" y="11278"/>
                  <a:pt x="2839827" y="8004"/>
                </a:cubicBezTo>
                <a:cubicBezTo>
                  <a:pt x="2839827" y="4730"/>
                  <a:pt x="2839827" y="1455"/>
                  <a:pt x="2844059" y="1455"/>
                </a:cubicBezTo>
                <a:cubicBezTo>
                  <a:pt x="2844066" y="1455"/>
                  <a:pt x="2844231" y="1455"/>
                  <a:pt x="2848292" y="1455"/>
                </a:cubicBezTo>
                <a:cubicBezTo>
                  <a:pt x="2852524" y="4730"/>
                  <a:pt x="2860988" y="4730"/>
                  <a:pt x="2869453" y="1455"/>
                </a:cubicBezTo>
                <a:lnTo>
                  <a:pt x="2869453" y="8004"/>
                </a:lnTo>
                <a:cubicBezTo>
                  <a:pt x="2877917" y="8004"/>
                  <a:pt x="2886382" y="8004"/>
                  <a:pt x="2894846" y="4730"/>
                </a:cubicBezTo>
                <a:cubicBezTo>
                  <a:pt x="2894868" y="4747"/>
                  <a:pt x="2899100" y="8004"/>
                  <a:pt x="2907543" y="8004"/>
                </a:cubicBezTo>
                <a:cubicBezTo>
                  <a:pt x="2907543" y="7979"/>
                  <a:pt x="2907576" y="4730"/>
                  <a:pt x="2916007" y="4730"/>
                </a:cubicBezTo>
                <a:lnTo>
                  <a:pt x="2937168" y="8004"/>
                </a:lnTo>
                <a:cubicBezTo>
                  <a:pt x="2941401" y="11278"/>
                  <a:pt x="2941401" y="11278"/>
                  <a:pt x="2941401" y="14552"/>
                </a:cubicBezTo>
                <a:cubicBezTo>
                  <a:pt x="2945633" y="11278"/>
                  <a:pt x="2949865" y="11278"/>
                  <a:pt x="2954097" y="11278"/>
                </a:cubicBezTo>
                <a:cubicBezTo>
                  <a:pt x="2958330" y="8004"/>
                  <a:pt x="2958330" y="4730"/>
                  <a:pt x="2958330" y="1455"/>
                </a:cubicBezTo>
                <a:cubicBezTo>
                  <a:pt x="2975258" y="4730"/>
                  <a:pt x="2987955" y="4730"/>
                  <a:pt x="3000652" y="8004"/>
                </a:cubicBezTo>
                <a:cubicBezTo>
                  <a:pt x="3000660" y="8004"/>
                  <a:pt x="3004888" y="8001"/>
                  <a:pt x="3009116" y="4730"/>
                </a:cubicBezTo>
                <a:cubicBezTo>
                  <a:pt x="3013349" y="8004"/>
                  <a:pt x="3017581" y="8004"/>
                  <a:pt x="3021813" y="8004"/>
                </a:cubicBezTo>
                <a:cubicBezTo>
                  <a:pt x="3030277" y="11278"/>
                  <a:pt x="3042974" y="11278"/>
                  <a:pt x="3051439" y="11278"/>
                </a:cubicBezTo>
                <a:cubicBezTo>
                  <a:pt x="3051439" y="11281"/>
                  <a:pt x="3051439" y="11388"/>
                  <a:pt x="3051439" y="14552"/>
                </a:cubicBezTo>
                <a:cubicBezTo>
                  <a:pt x="3059903" y="8004"/>
                  <a:pt x="3059903" y="8004"/>
                  <a:pt x="3059903" y="1455"/>
                </a:cubicBezTo>
                <a:cubicBezTo>
                  <a:pt x="3059903" y="1455"/>
                  <a:pt x="3076832" y="4730"/>
                  <a:pt x="3068368" y="4730"/>
                </a:cubicBezTo>
                <a:cubicBezTo>
                  <a:pt x="3064135" y="8004"/>
                  <a:pt x="3064135" y="11278"/>
                  <a:pt x="3064135" y="14552"/>
                </a:cubicBezTo>
                <a:cubicBezTo>
                  <a:pt x="3068368" y="11278"/>
                  <a:pt x="3072600" y="11278"/>
                  <a:pt x="3076832" y="11278"/>
                </a:cubicBezTo>
                <a:cubicBezTo>
                  <a:pt x="3076832" y="11281"/>
                  <a:pt x="3076832" y="11388"/>
                  <a:pt x="3076832" y="14552"/>
                </a:cubicBezTo>
                <a:lnTo>
                  <a:pt x="3089529" y="11278"/>
                </a:lnTo>
                <a:lnTo>
                  <a:pt x="3110690" y="11278"/>
                </a:lnTo>
                <a:cubicBezTo>
                  <a:pt x="3119154" y="8004"/>
                  <a:pt x="3119154" y="11278"/>
                  <a:pt x="3127619" y="11278"/>
                </a:cubicBezTo>
                <a:cubicBezTo>
                  <a:pt x="3136083" y="8004"/>
                  <a:pt x="3136083" y="14552"/>
                  <a:pt x="3144548" y="14552"/>
                </a:cubicBezTo>
                <a:cubicBezTo>
                  <a:pt x="3144566" y="11278"/>
                  <a:pt x="3148789" y="11278"/>
                  <a:pt x="3153012" y="11278"/>
                </a:cubicBezTo>
                <a:cubicBezTo>
                  <a:pt x="3161477" y="8004"/>
                  <a:pt x="3161477" y="11278"/>
                  <a:pt x="3169941" y="11278"/>
                </a:cubicBezTo>
                <a:cubicBezTo>
                  <a:pt x="3169967" y="11258"/>
                  <a:pt x="3174199" y="8004"/>
                  <a:pt x="3182638" y="8004"/>
                </a:cubicBezTo>
                <a:cubicBezTo>
                  <a:pt x="3182642" y="11278"/>
                  <a:pt x="3182773" y="11278"/>
                  <a:pt x="3186870" y="11278"/>
                </a:cubicBezTo>
                <a:cubicBezTo>
                  <a:pt x="3186870" y="8004"/>
                  <a:pt x="3191102" y="8004"/>
                  <a:pt x="3191102" y="4730"/>
                </a:cubicBezTo>
                <a:cubicBezTo>
                  <a:pt x="3199567" y="8004"/>
                  <a:pt x="3212263" y="8004"/>
                  <a:pt x="3220728" y="8004"/>
                </a:cubicBezTo>
                <a:cubicBezTo>
                  <a:pt x="3233425" y="11278"/>
                  <a:pt x="3250354" y="11278"/>
                  <a:pt x="3263050" y="11278"/>
                </a:cubicBezTo>
                <a:cubicBezTo>
                  <a:pt x="3263050" y="11281"/>
                  <a:pt x="3263050" y="11388"/>
                  <a:pt x="3263050" y="14552"/>
                </a:cubicBezTo>
                <a:lnTo>
                  <a:pt x="3274689" y="12915"/>
                </a:lnTo>
                <a:lnTo>
                  <a:pt x="3284211" y="14552"/>
                </a:lnTo>
                <a:cubicBezTo>
                  <a:pt x="3292676" y="14552"/>
                  <a:pt x="3296908" y="14552"/>
                  <a:pt x="3305373" y="14552"/>
                </a:cubicBezTo>
                <a:cubicBezTo>
                  <a:pt x="3309605" y="14552"/>
                  <a:pt x="3309605" y="17826"/>
                  <a:pt x="3322301" y="14552"/>
                </a:cubicBezTo>
                <a:cubicBezTo>
                  <a:pt x="3330766" y="11278"/>
                  <a:pt x="3334998" y="17826"/>
                  <a:pt x="3339230" y="14552"/>
                </a:cubicBezTo>
                <a:cubicBezTo>
                  <a:pt x="3339261" y="14529"/>
                  <a:pt x="3347703" y="8004"/>
                  <a:pt x="3351927" y="8004"/>
                </a:cubicBezTo>
                <a:cubicBezTo>
                  <a:pt x="3351927" y="8022"/>
                  <a:pt x="3351939" y="14552"/>
                  <a:pt x="3360392" y="14552"/>
                </a:cubicBezTo>
                <a:cubicBezTo>
                  <a:pt x="3364624" y="11278"/>
                  <a:pt x="3364624" y="11278"/>
                  <a:pt x="3368856" y="8004"/>
                </a:cubicBezTo>
                <a:cubicBezTo>
                  <a:pt x="3368856" y="7999"/>
                  <a:pt x="3368856" y="7876"/>
                  <a:pt x="3368856" y="4730"/>
                </a:cubicBezTo>
                <a:cubicBezTo>
                  <a:pt x="3373088" y="8004"/>
                  <a:pt x="3377320" y="8004"/>
                  <a:pt x="3381553" y="8004"/>
                </a:cubicBezTo>
                <a:cubicBezTo>
                  <a:pt x="3385785" y="8004"/>
                  <a:pt x="3385785" y="8004"/>
                  <a:pt x="3390017" y="4730"/>
                </a:cubicBezTo>
                <a:cubicBezTo>
                  <a:pt x="3390017" y="8004"/>
                  <a:pt x="3394249" y="8004"/>
                  <a:pt x="3394249" y="11278"/>
                </a:cubicBezTo>
                <a:cubicBezTo>
                  <a:pt x="3398482" y="11278"/>
                  <a:pt x="3402714" y="11278"/>
                  <a:pt x="3406946" y="11278"/>
                </a:cubicBezTo>
                <a:cubicBezTo>
                  <a:pt x="3411178" y="8004"/>
                  <a:pt x="3415411" y="11278"/>
                  <a:pt x="3419643" y="11278"/>
                </a:cubicBezTo>
                <a:cubicBezTo>
                  <a:pt x="3419643" y="8004"/>
                  <a:pt x="3419643" y="4730"/>
                  <a:pt x="3415411" y="1455"/>
                </a:cubicBezTo>
                <a:cubicBezTo>
                  <a:pt x="3419643" y="1455"/>
                  <a:pt x="3423875" y="1455"/>
                  <a:pt x="3428107" y="1455"/>
                </a:cubicBezTo>
                <a:lnTo>
                  <a:pt x="3436572" y="4730"/>
                </a:lnTo>
                <a:cubicBezTo>
                  <a:pt x="3436572" y="8004"/>
                  <a:pt x="3436572" y="8004"/>
                  <a:pt x="3436572" y="11278"/>
                </a:cubicBezTo>
                <a:cubicBezTo>
                  <a:pt x="3445036" y="11278"/>
                  <a:pt x="3453501" y="8004"/>
                  <a:pt x="3461965" y="8004"/>
                </a:cubicBezTo>
                <a:lnTo>
                  <a:pt x="3461965" y="14552"/>
                </a:lnTo>
                <a:cubicBezTo>
                  <a:pt x="3470430" y="14552"/>
                  <a:pt x="3487358" y="8004"/>
                  <a:pt x="3508520" y="11278"/>
                </a:cubicBezTo>
                <a:cubicBezTo>
                  <a:pt x="3508520" y="11281"/>
                  <a:pt x="3508520" y="11388"/>
                  <a:pt x="3508520" y="14552"/>
                </a:cubicBezTo>
                <a:cubicBezTo>
                  <a:pt x="3516984" y="14552"/>
                  <a:pt x="3525449" y="14552"/>
                  <a:pt x="3533913" y="14552"/>
                </a:cubicBezTo>
                <a:cubicBezTo>
                  <a:pt x="3538145" y="14552"/>
                  <a:pt x="3538145" y="14552"/>
                  <a:pt x="3542377" y="14552"/>
                </a:cubicBezTo>
                <a:cubicBezTo>
                  <a:pt x="3550842" y="11278"/>
                  <a:pt x="3559306" y="11278"/>
                  <a:pt x="3567771" y="11278"/>
                </a:cubicBezTo>
                <a:cubicBezTo>
                  <a:pt x="3588932" y="11278"/>
                  <a:pt x="3605861" y="11278"/>
                  <a:pt x="3627022" y="14552"/>
                </a:cubicBezTo>
                <a:cubicBezTo>
                  <a:pt x="3635487" y="8004"/>
                  <a:pt x="3639719" y="14552"/>
                  <a:pt x="3639719" y="14552"/>
                </a:cubicBezTo>
                <a:cubicBezTo>
                  <a:pt x="3643951" y="11278"/>
                  <a:pt x="3648183" y="11278"/>
                  <a:pt x="3656648" y="11278"/>
                </a:cubicBezTo>
                <a:cubicBezTo>
                  <a:pt x="3656648" y="11281"/>
                  <a:pt x="3656648" y="11388"/>
                  <a:pt x="3656648" y="14552"/>
                </a:cubicBezTo>
                <a:cubicBezTo>
                  <a:pt x="3656653" y="14552"/>
                  <a:pt x="3656807" y="14552"/>
                  <a:pt x="3660880" y="14552"/>
                </a:cubicBezTo>
                <a:cubicBezTo>
                  <a:pt x="3660893" y="14532"/>
                  <a:pt x="3665125" y="8009"/>
                  <a:pt x="3673577" y="11278"/>
                </a:cubicBezTo>
                <a:cubicBezTo>
                  <a:pt x="3677809" y="11278"/>
                  <a:pt x="3673577" y="17826"/>
                  <a:pt x="3682041" y="14552"/>
                </a:cubicBezTo>
                <a:lnTo>
                  <a:pt x="3686273" y="11278"/>
                </a:lnTo>
                <a:cubicBezTo>
                  <a:pt x="3690506" y="11278"/>
                  <a:pt x="3694738" y="11278"/>
                  <a:pt x="3698970" y="11278"/>
                </a:cubicBezTo>
                <a:cubicBezTo>
                  <a:pt x="3703202" y="8022"/>
                  <a:pt x="3703226" y="11278"/>
                  <a:pt x="3711667" y="11278"/>
                </a:cubicBezTo>
                <a:cubicBezTo>
                  <a:pt x="3728596" y="8004"/>
                  <a:pt x="3741292" y="8004"/>
                  <a:pt x="3753989" y="8004"/>
                </a:cubicBezTo>
                <a:cubicBezTo>
                  <a:pt x="3762453" y="11278"/>
                  <a:pt x="3770918" y="8004"/>
                  <a:pt x="3783615" y="8004"/>
                </a:cubicBezTo>
                <a:cubicBezTo>
                  <a:pt x="3787847" y="11278"/>
                  <a:pt x="3792079" y="11278"/>
                  <a:pt x="3796311" y="11278"/>
                </a:cubicBezTo>
                <a:cubicBezTo>
                  <a:pt x="3796311" y="11281"/>
                  <a:pt x="3796311" y="11388"/>
                  <a:pt x="3796311" y="14552"/>
                </a:cubicBezTo>
                <a:cubicBezTo>
                  <a:pt x="3800544" y="14552"/>
                  <a:pt x="3804776" y="14552"/>
                  <a:pt x="3809008" y="14552"/>
                </a:cubicBezTo>
                <a:lnTo>
                  <a:pt x="3813240" y="14552"/>
                </a:lnTo>
                <a:cubicBezTo>
                  <a:pt x="3813246" y="14552"/>
                  <a:pt x="3813396" y="14552"/>
                  <a:pt x="3817472" y="14552"/>
                </a:cubicBezTo>
                <a:cubicBezTo>
                  <a:pt x="3817476" y="11278"/>
                  <a:pt x="3817603" y="11278"/>
                  <a:pt x="3821705" y="11278"/>
                </a:cubicBezTo>
                <a:cubicBezTo>
                  <a:pt x="3821705" y="11290"/>
                  <a:pt x="3821712" y="14552"/>
                  <a:pt x="3825937" y="14552"/>
                </a:cubicBezTo>
                <a:cubicBezTo>
                  <a:pt x="3834401" y="14552"/>
                  <a:pt x="3842866" y="14552"/>
                  <a:pt x="3851330" y="14552"/>
                </a:cubicBezTo>
                <a:cubicBezTo>
                  <a:pt x="3859795" y="11278"/>
                  <a:pt x="3868259" y="14552"/>
                  <a:pt x="3876724" y="14552"/>
                </a:cubicBezTo>
                <a:cubicBezTo>
                  <a:pt x="3889420" y="11278"/>
                  <a:pt x="3902117" y="11278"/>
                  <a:pt x="3910582" y="11278"/>
                </a:cubicBezTo>
                <a:cubicBezTo>
                  <a:pt x="3910582" y="11281"/>
                  <a:pt x="3910582" y="11388"/>
                  <a:pt x="3910582" y="14552"/>
                </a:cubicBezTo>
                <a:lnTo>
                  <a:pt x="3919046" y="14552"/>
                </a:lnTo>
                <a:cubicBezTo>
                  <a:pt x="3923278" y="17826"/>
                  <a:pt x="3948672" y="11278"/>
                  <a:pt x="3961368" y="14552"/>
                </a:cubicBezTo>
                <a:cubicBezTo>
                  <a:pt x="3965601" y="14552"/>
                  <a:pt x="3974065" y="14552"/>
                  <a:pt x="3982529" y="14552"/>
                </a:cubicBezTo>
                <a:cubicBezTo>
                  <a:pt x="3982533" y="17826"/>
                  <a:pt x="3982661" y="17826"/>
                  <a:pt x="3986762" y="17826"/>
                </a:cubicBezTo>
                <a:cubicBezTo>
                  <a:pt x="3990994" y="14552"/>
                  <a:pt x="3990994" y="14552"/>
                  <a:pt x="3995226" y="11278"/>
                </a:cubicBezTo>
                <a:cubicBezTo>
                  <a:pt x="4003691" y="11278"/>
                  <a:pt x="4012155" y="11278"/>
                  <a:pt x="4020620" y="14552"/>
                </a:cubicBezTo>
                <a:cubicBezTo>
                  <a:pt x="4024852" y="11278"/>
                  <a:pt x="4024852" y="11278"/>
                  <a:pt x="4029084" y="11278"/>
                </a:cubicBezTo>
                <a:lnTo>
                  <a:pt x="4036490" y="9641"/>
                </a:lnTo>
                <a:cubicBezTo>
                  <a:pt x="4040723" y="8822"/>
                  <a:pt x="4039665" y="8004"/>
                  <a:pt x="4041781" y="8004"/>
                </a:cubicBezTo>
                <a:lnTo>
                  <a:pt x="4052890" y="9641"/>
                </a:lnTo>
                <a:cubicBezTo>
                  <a:pt x="4071406" y="14552"/>
                  <a:pt x="4088335" y="8004"/>
                  <a:pt x="4088335" y="8004"/>
                </a:cubicBezTo>
                <a:cubicBezTo>
                  <a:pt x="4096800" y="8004"/>
                  <a:pt x="4101032" y="8004"/>
                  <a:pt x="4109496" y="8004"/>
                </a:cubicBezTo>
                <a:cubicBezTo>
                  <a:pt x="4126425" y="11278"/>
                  <a:pt x="4147586" y="11278"/>
                  <a:pt x="4168748" y="11278"/>
                </a:cubicBezTo>
                <a:cubicBezTo>
                  <a:pt x="4168748" y="11284"/>
                  <a:pt x="4168748" y="11421"/>
                  <a:pt x="4168748" y="14552"/>
                </a:cubicBezTo>
                <a:cubicBezTo>
                  <a:pt x="4189909" y="11278"/>
                  <a:pt x="4215302" y="8004"/>
                  <a:pt x="4236463" y="4730"/>
                </a:cubicBezTo>
                <a:cubicBezTo>
                  <a:pt x="4236463" y="8004"/>
                  <a:pt x="4236463" y="8004"/>
                  <a:pt x="4236463" y="11278"/>
                </a:cubicBezTo>
                <a:lnTo>
                  <a:pt x="4244928" y="11278"/>
                </a:lnTo>
                <a:cubicBezTo>
                  <a:pt x="4244928" y="8004"/>
                  <a:pt x="4244928" y="8004"/>
                  <a:pt x="4244928" y="4730"/>
                </a:cubicBezTo>
                <a:cubicBezTo>
                  <a:pt x="4257625" y="4730"/>
                  <a:pt x="4266089" y="4730"/>
                  <a:pt x="4278786" y="4730"/>
                </a:cubicBezTo>
                <a:cubicBezTo>
                  <a:pt x="4278786" y="8004"/>
                  <a:pt x="4278786" y="8004"/>
                  <a:pt x="4283018" y="11278"/>
                </a:cubicBezTo>
                <a:cubicBezTo>
                  <a:pt x="4283030" y="11278"/>
                  <a:pt x="4287256" y="11278"/>
                  <a:pt x="4291482" y="11278"/>
                </a:cubicBezTo>
                <a:cubicBezTo>
                  <a:pt x="4291482" y="11284"/>
                  <a:pt x="4291482" y="11421"/>
                  <a:pt x="4291482" y="14552"/>
                </a:cubicBezTo>
                <a:cubicBezTo>
                  <a:pt x="4291487" y="14552"/>
                  <a:pt x="4291616" y="14552"/>
                  <a:pt x="4295715" y="14552"/>
                </a:cubicBezTo>
                <a:cubicBezTo>
                  <a:pt x="4304179" y="11278"/>
                  <a:pt x="4316876" y="11278"/>
                  <a:pt x="4325340" y="11278"/>
                </a:cubicBezTo>
                <a:cubicBezTo>
                  <a:pt x="4325352" y="11288"/>
                  <a:pt x="4329585" y="14552"/>
                  <a:pt x="4338037" y="14552"/>
                </a:cubicBezTo>
                <a:cubicBezTo>
                  <a:pt x="4338037" y="11278"/>
                  <a:pt x="4342269" y="11278"/>
                  <a:pt x="4342269" y="8004"/>
                </a:cubicBezTo>
                <a:cubicBezTo>
                  <a:pt x="4350734" y="8004"/>
                  <a:pt x="4363430" y="11278"/>
                  <a:pt x="4371895" y="11278"/>
                </a:cubicBezTo>
                <a:lnTo>
                  <a:pt x="4376127" y="14552"/>
                </a:lnTo>
                <a:cubicBezTo>
                  <a:pt x="4397288" y="14552"/>
                  <a:pt x="4409985" y="14552"/>
                  <a:pt x="4426914" y="14552"/>
                </a:cubicBezTo>
                <a:cubicBezTo>
                  <a:pt x="4426914" y="14529"/>
                  <a:pt x="4426929" y="11267"/>
                  <a:pt x="4431146" y="8004"/>
                </a:cubicBezTo>
                <a:cubicBezTo>
                  <a:pt x="4443843" y="8004"/>
                  <a:pt x="4456539" y="8004"/>
                  <a:pt x="4473468" y="8004"/>
                </a:cubicBezTo>
                <a:cubicBezTo>
                  <a:pt x="4473468" y="7996"/>
                  <a:pt x="4473468" y="7841"/>
                  <a:pt x="4473468" y="4730"/>
                </a:cubicBezTo>
                <a:cubicBezTo>
                  <a:pt x="4486165" y="8004"/>
                  <a:pt x="4490397" y="8004"/>
                  <a:pt x="4498862" y="8004"/>
                </a:cubicBezTo>
                <a:cubicBezTo>
                  <a:pt x="4503094" y="11278"/>
                  <a:pt x="4507326" y="11278"/>
                  <a:pt x="4511558" y="11278"/>
                </a:cubicBezTo>
                <a:cubicBezTo>
                  <a:pt x="4511558" y="11285"/>
                  <a:pt x="4511558" y="11432"/>
                  <a:pt x="4511558" y="14552"/>
                </a:cubicBezTo>
                <a:lnTo>
                  <a:pt x="4528487" y="14552"/>
                </a:lnTo>
                <a:lnTo>
                  <a:pt x="4535894" y="15780"/>
                </a:lnTo>
                <a:cubicBezTo>
                  <a:pt x="4549649" y="11278"/>
                  <a:pt x="4562345" y="14552"/>
                  <a:pt x="4562345" y="14552"/>
                </a:cubicBezTo>
                <a:cubicBezTo>
                  <a:pt x="4570810" y="11278"/>
                  <a:pt x="4583506" y="11278"/>
                  <a:pt x="4591971" y="11278"/>
                </a:cubicBezTo>
                <a:cubicBezTo>
                  <a:pt x="4600435" y="8004"/>
                  <a:pt x="4608900" y="8004"/>
                  <a:pt x="4621596" y="8004"/>
                </a:cubicBezTo>
                <a:cubicBezTo>
                  <a:pt x="4621600" y="11278"/>
                  <a:pt x="4621719" y="11278"/>
                  <a:pt x="4625829" y="11278"/>
                </a:cubicBezTo>
                <a:cubicBezTo>
                  <a:pt x="4625849" y="8004"/>
                  <a:pt x="4630071" y="8004"/>
                  <a:pt x="4634293" y="8004"/>
                </a:cubicBezTo>
                <a:cubicBezTo>
                  <a:pt x="4634293" y="7996"/>
                  <a:pt x="4634293" y="7841"/>
                  <a:pt x="4634293" y="4730"/>
                </a:cubicBezTo>
                <a:cubicBezTo>
                  <a:pt x="4651222" y="1455"/>
                  <a:pt x="4668151" y="8004"/>
                  <a:pt x="4680848" y="1455"/>
                </a:cubicBezTo>
                <a:cubicBezTo>
                  <a:pt x="4689312" y="4730"/>
                  <a:pt x="4689312" y="8004"/>
                  <a:pt x="4689312" y="11278"/>
                </a:cubicBezTo>
                <a:cubicBezTo>
                  <a:pt x="4693544" y="8004"/>
                  <a:pt x="4693544" y="4730"/>
                  <a:pt x="4693544" y="1455"/>
                </a:cubicBezTo>
                <a:cubicBezTo>
                  <a:pt x="4697777" y="1455"/>
                  <a:pt x="4702009" y="1455"/>
                  <a:pt x="4706241" y="1455"/>
                </a:cubicBezTo>
                <a:cubicBezTo>
                  <a:pt x="4710473" y="1455"/>
                  <a:pt x="4710473" y="4730"/>
                  <a:pt x="4710473" y="8004"/>
                </a:cubicBezTo>
                <a:cubicBezTo>
                  <a:pt x="4718938" y="8004"/>
                  <a:pt x="4752796" y="4730"/>
                  <a:pt x="4769725" y="8004"/>
                </a:cubicBezTo>
                <a:cubicBezTo>
                  <a:pt x="4778189" y="11278"/>
                  <a:pt x="4795118" y="17826"/>
                  <a:pt x="4812047" y="14552"/>
                </a:cubicBezTo>
                <a:cubicBezTo>
                  <a:pt x="4812081" y="14526"/>
                  <a:pt x="4820520" y="7997"/>
                  <a:pt x="4824744" y="4730"/>
                </a:cubicBezTo>
                <a:cubicBezTo>
                  <a:pt x="4828976" y="11278"/>
                  <a:pt x="4828976" y="11278"/>
                  <a:pt x="4828976" y="14552"/>
                </a:cubicBezTo>
                <a:lnTo>
                  <a:pt x="4837440" y="4730"/>
                </a:lnTo>
                <a:lnTo>
                  <a:pt x="4850137" y="8004"/>
                </a:lnTo>
                <a:cubicBezTo>
                  <a:pt x="4867066" y="8004"/>
                  <a:pt x="4883995" y="8004"/>
                  <a:pt x="4905156" y="8004"/>
                </a:cubicBezTo>
                <a:cubicBezTo>
                  <a:pt x="4909388" y="11278"/>
                  <a:pt x="4913620" y="11278"/>
                  <a:pt x="4922085" y="11278"/>
                </a:cubicBezTo>
                <a:cubicBezTo>
                  <a:pt x="4922085" y="11295"/>
                  <a:pt x="4922095" y="14552"/>
                  <a:pt x="4926317" y="14552"/>
                </a:cubicBezTo>
                <a:cubicBezTo>
                  <a:pt x="4934782" y="14552"/>
                  <a:pt x="4955943" y="11278"/>
                  <a:pt x="4968639" y="14552"/>
                </a:cubicBezTo>
                <a:lnTo>
                  <a:pt x="4985568" y="14552"/>
                </a:lnTo>
                <a:cubicBezTo>
                  <a:pt x="4989801" y="17826"/>
                  <a:pt x="4994033" y="17826"/>
                  <a:pt x="5002497" y="14552"/>
                </a:cubicBezTo>
                <a:cubicBezTo>
                  <a:pt x="5004613" y="12915"/>
                  <a:pt x="5004613" y="12915"/>
                  <a:pt x="5006729" y="11278"/>
                </a:cubicBezTo>
                <a:cubicBezTo>
                  <a:pt x="5010962" y="8004"/>
                  <a:pt x="5027891" y="11278"/>
                  <a:pt x="5036355" y="11278"/>
                </a:cubicBezTo>
                <a:cubicBezTo>
                  <a:pt x="5057516" y="4730"/>
                  <a:pt x="5082910" y="11278"/>
                  <a:pt x="5099839" y="11278"/>
                </a:cubicBezTo>
                <a:cubicBezTo>
                  <a:pt x="5099839" y="8004"/>
                  <a:pt x="5099839" y="4730"/>
                  <a:pt x="5099839" y="1455"/>
                </a:cubicBezTo>
                <a:cubicBezTo>
                  <a:pt x="5099844" y="1455"/>
                  <a:pt x="5099984" y="1455"/>
                  <a:pt x="5104071" y="1455"/>
                </a:cubicBezTo>
                <a:cubicBezTo>
                  <a:pt x="5104071" y="4730"/>
                  <a:pt x="5108303" y="4730"/>
                  <a:pt x="5108303" y="11278"/>
                </a:cubicBezTo>
                <a:cubicBezTo>
                  <a:pt x="5116767" y="11278"/>
                  <a:pt x="5116767" y="11278"/>
                  <a:pt x="5125232" y="8004"/>
                </a:cubicBezTo>
                <a:cubicBezTo>
                  <a:pt x="5125232" y="7996"/>
                  <a:pt x="5125232" y="7841"/>
                  <a:pt x="5125232" y="4730"/>
                </a:cubicBezTo>
                <a:cubicBezTo>
                  <a:pt x="5129464" y="4730"/>
                  <a:pt x="5133696" y="11278"/>
                  <a:pt x="5133696" y="11278"/>
                </a:cubicBezTo>
                <a:cubicBezTo>
                  <a:pt x="5142161" y="11278"/>
                  <a:pt x="5146393" y="8004"/>
                  <a:pt x="5154858" y="8004"/>
                </a:cubicBezTo>
                <a:cubicBezTo>
                  <a:pt x="5154881" y="8022"/>
                  <a:pt x="5159113" y="11278"/>
                  <a:pt x="5167554" y="11278"/>
                </a:cubicBezTo>
                <a:cubicBezTo>
                  <a:pt x="5171786" y="8004"/>
                  <a:pt x="5171786" y="8004"/>
                  <a:pt x="5171786" y="4730"/>
                </a:cubicBezTo>
                <a:cubicBezTo>
                  <a:pt x="5180251" y="4730"/>
                  <a:pt x="5180251" y="8004"/>
                  <a:pt x="5188715" y="8004"/>
                </a:cubicBezTo>
                <a:cubicBezTo>
                  <a:pt x="5188715" y="7996"/>
                  <a:pt x="5188715" y="7841"/>
                  <a:pt x="5188715" y="4730"/>
                </a:cubicBezTo>
                <a:cubicBezTo>
                  <a:pt x="5197180" y="4730"/>
                  <a:pt x="5197180" y="11278"/>
                  <a:pt x="5205644" y="11278"/>
                </a:cubicBezTo>
                <a:cubicBezTo>
                  <a:pt x="5209877" y="8004"/>
                  <a:pt x="5209877" y="8004"/>
                  <a:pt x="5209877" y="4730"/>
                </a:cubicBezTo>
                <a:cubicBezTo>
                  <a:pt x="5218341" y="8004"/>
                  <a:pt x="5222573" y="8004"/>
                  <a:pt x="5231038" y="8004"/>
                </a:cubicBezTo>
                <a:cubicBezTo>
                  <a:pt x="5231038" y="7996"/>
                  <a:pt x="5231038" y="7841"/>
                  <a:pt x="5231038" y="4730"/>
                </a:cubicBezTo>
                <a:cubicBezTo>
                  <a:pt x="5235270" y="4730"/>
                  <a:pt x="5239502" y="4730"/>
                  <a:pt x="5243734" y="4730"/>
                </a:cubicBezTo>
                <a:cubicBezTo>
                  <a:pt x="5243738" y="8004"/>
                  <a:pt x="5243855" y="8004"/>
                  <a:pt x="5247967" y="8004"/>
                </a:cubicBezTo>
                <a:cubicBezTo>
                  <a:pt x="5247967" y="7996"/>
                  <a:pt x="5247967" y="7841"/>
                  <a:pt x="5247967" y="4730"/>
                </a:cubicBezTo>
                <a:cubicBezTo>
                  <a:pt x="5252199" y="4730"/>
                  <a:pt x="5256431" y="4730"/>
                  <a:pt x="5264896" y="4730"/>
                </a:cubicBezTo>
                <a:cubicBezTo>
                  <a:pt x="5264896" y="8004"/>
                  <a:pt x="5264896" y="8004"/>
                  <a:pt x="5264896" y="11278"/>
                </a:cubicBezTo>
                <a:cubicBezTo>
                  <a:pt x="5269128" y="11278"/>
                  <a:pt x="5277592" y="11278"/>
                  <a:pt x="5281824" y="14552"/>
                </a:cubicBezTo>
                <a:cubicBezTo>
                  <a:pt x="5281824" y="14525"/>
                  <a:pt x="5281860" y="11278"/>
                  <a:pt x="5290289" y="11278"/>
                </a:cubicBezTo>
                <a:cubicBezTo>
                  <a:pt x="5290289" y="11294"/>
                  <a:pt x="5290309" y="14552"/>
                  <a:pt x="5298753" y="14552"/>
                </a:cubicBezTo>
                <a:cubicBezTo>
                  <a:pt x="5298753" y="14525"/>
                  <a:pt x="5298789" y="11278"/>
                  <a:pt x="5307218" y="11278"/>
                </a:cubicBezTo>
                <a:cubicBezTo>
                  <a:pt x="5307218" y="11285"/>
                  <a:pt x="5307218" y="11432"/>
                  <a:pt x="5307218" y="14552"/>
                </a:cubicBezTo>
                <a:cubicBezTo>
                  <a:pt x="5311450" y="14552"/>
                  <a:pt x="5311450" y="14552"/>
                  <a:pt x="5315682" y="14552"/>
                </a:cubicBezTo>
                <a:cubicBezTo>
                  <a:pt x="5319915" y="17826"/>
                  <a:pt x="5328379" y="11278"/>
                  <a:pt x="5336843" y="14552"/>
                </a:cubicBezTo>
                <a:lnTo>
                  <a:pt x="5345308" y="11278"/>
                </a:lnTo>
                <a:cubicBezTo>
                  <a:pt x="5358005" y="11278"/>
                  <a:pt x="5370701" y="11278"/>
                  <a:pt x="5387630" y="11278"/>
                </a:cubicBezTo>
                <a:cubicBezTo>
                  <a:pt x="5387630" y="11285"/>
                  <a:pt x="5387630" y="11432"/>
                  <a:pt x="5387630" y="14552"/>
                </a:cubicBezTo>
                <a:lnTo>
                  <a:pt x="5395037" y="12915"/>
                </a:lnTo>
                <a:cubicBezTo>
                  <a:pt x="5404559" y="11278"/>
                  <a:pt x="5413024" y="11278"/>
                  <a:pt x="5425720" y="11278"/>
                </a:cubicBezTo>
                <a:cubicBezTo>
                  <a:pt x="5425720" y="11295"/>
                  <a:pt x="5425731" y="14552"/>
                  <a:pt x="5429953" y="14552"/>
                </a:cubicBezTo>
                <a:cubicBezTo>
                  <a:pt x="5438417" y="17826"/>
                  <a:pt x="5442649" y="14552"/>
                  <a:pt x="5442649" y="14552"/>
                </a:cubicBezTo>
                <a:cubicBezTo>
                  <a:pt x="5463810" y="11278"/>
                  <a:pt x="5489204" y="14552"/>
                  <a:pt x="5497668" y="17826"/>
                </a:cubicBezTo>
                <a:cubicBezTo>
                  <a:pt x="5506133" y="11278"/>
                  <a:pt x="5514597" y="11278"/>
                  <a:pt x="5518829" y="8004"/>
                </a:cubicBezTo>
                <a:cubicBezTo>
                  <a:pt x="5518852" y="8027"/>
                  <a:pt x="5531522" y="21095"/>
                  <a:pt x="5527294" y="14552"/>
                </a:cubicBezTo>
                <a:cubicBezTo>
                  <a:pt x="5535758" y="8004"/>
                  <a:pt x="5535758" y="8004"/>
                  <a:pt x="5539991" y="4730"/>
                </a:cubicBezTo>
                <a:cubicBezTo>
                  <a:pt x="5540007" y="4730"/>
                  <a:pt x="5544231" y="4730"/>
                  <a:pt x="5548455" y="4730"/>
                </a:cubicBezTo>
                <a:cubicBezTo>
                  <a:pt x="5547397" y="9641"/>
                  <a:pt x="5548455" y="9641"/>
                  <a:pt x="5552687" y="11278"/>
                </a:cubicBezTo>
                <a:cubicBezTo>
                  <a:pt x="5552687" y="11285"/>
                  <a:pt x="5552687" y="11432"/>
                  <a:pt x="5552687" y="14552"/>
                </a:cubicBezTo>
                <a:cubicBezTo>
                  <a:pt x="5552694" y="14552"/>
                  <a:pt x="5552844" y="14552"/>
                  <a:pt x="5556919" y="14552"/>
                </a:cubicBezTo>
                <a:cubicBezTo>
                  <a:pt x="5556919" y="11278"/>
                  <a:pt x="5556919" y="8004"/>
                  <a:pt x="5556919" y="4730"/>
                </a:cubicBezTo>
                <a:cubicBezTo>
                  <a:pt x="5561152" y="4730"/>
                  <a:pt x="5569616" y="4730"/>
                  <a:pt x="5578081" y="4730"/>
                </a:cubicBezTo>
                <a:cubicBezTo>
                  <a:pt x="5578081" y="8004"/>
                  <a:pt x="5578081" y="8004"/>
                  <a:pt x="5582313" y="11278"/>
                </a:cubicBezTo>
                <a:cubicBezTo>
                  <a:pt x="5599242" y="11278"/>
                  <a:pt x="5611938" y="11278"/>
                  <a:pt x="5628867" y="11278"/>
                </a:cubicBezTo>
                <a:lnTo>
                  <a:pt x="5638390" y="10050"/>
                </a:lnTo>
                <a:cubicBezTo>
                  <a:pt x="5639448" y="11278"/>
                  <a:pt x="5639448" y="12915"/>
                  <a:pt x="5641564" y="14552"/>
                </a:cubicBezTo>
                <a:cubicBezTo>
                  <a:pt x="5645796" y="14552"/>
                  <a:pt x="5650029" y="14552"/>
                  <a:pt x="5654261" y="14552"/>
                </a:cubicBezTo>
                <a:cubicBezTo>
                  <a:pt x="5654261" y="11278"/>
                  <a:pt x="5654261" y="11278"/>
                  <a:pt x="5654261" y="8004"/>
                </a:cubicBezTo>
                <a:lnTo>
                  <a:pt x="5661667" y="11278"/>
                </a:lnTo>
                <a:cubicBezTo>
                  <a:pt x="5662725" y="12097"/>
                  <a:pt x="5662725" y="12915"/>
                  <a:pt x="5662725" y="14552"/>
                </a:cubicBezTo>
                <a:cubicBezTo>
                  <a:pt x="5671190" y="11278"/>
                  <a:pt x="5683886" y="8004"/>
                  <a:pt x="5692351" y="11278"/>
                </a:cubicBezTo>
                <a:cubicBezTo>
                  <a:pt x="5692351" y="11285"/>
                  <a:pt x="5692351" y="11432"/>
                  <a:pt x="5692351" y="14552"/>
                </a:cubicBezTo>
                <a:cubicBezTo>
                  <a:pt x="5696583" y="14552"/>
                  <a:pt x="5696583" y="14552"/>
                  <a:pt x="5700815" y="14552"/>
                </a:cubicBezTo>
                <a:cubicBezTo>
                  <a:pt x="5709280" y="11278"/>
                  <a:pt x="5717744" y="11278"/>
                  <a:pt x="5726209" y="11278"/>
                </a:cubicBezTo>
                <a:cubicBezTo>
                  <a:pt x="5730441" y="11278"/>
                  <a:pt x="5734673" y="11278"/>
                  <a:pt x="5743138" y="14552"/>
                </a:cubicBezTo>
                <a:cubicBezTo>
                  <a:pt x="5743138" y="11278"/>
                  <a:pt x="5747370" y="8004"/>
                  <a:pt x="5751602" y="4730"/>
                </a:cubicBezTo>
                <a:cubicBezTo>
                  <a:pt x="5755834" y="8004"/>
                  <a:pt x="5760067" y="8004"/>
                  <a:pt x="5764299" y="8004"/>
                </a:cubicBezTo>
                <a:cubicBezTo>
                  <a:pt x="5764299" y="7996"/>
                  <a:pt x="5764299" y="7841"/>
                  <a:pt x="5764299" y="4730"/>
                </a:cubicBezTo>
                <a:cubicBezTo>
                  <a:pt x="5781228" y="4730"/>
                  <a:pt x="5785460" y="4730"/>
                  <a:pt x="5798157" y="4730"/>
                </a:cubicBezTo>
                <a:lnTo>
                  <a:pt x="5806621" y="1455"/>
                </a:lnTo>
                <a:cubicBezTo>
                  <a:pt x="5808737" y="3093"/>
                  <a:pt x="5808737" y="3093"/>
                  <a:pt x="5810853" y="4730"/>
                </a:cubicBezTo>
                <a:cubicBezTo>
                  <a:pt x="5815086" y="8004"/>
                  <a:pt x="5819318" y="8004"/>
                  <a:pt x="5823550" y="4730"/>
                </a:cubicBezTo>
                <a:lnTo>
                  <a:pt x="5832015" y="8004"/>
                </a:lnTo>
                <a:cubicBezTo>
                  <a:pt x="5857408" y="14552"/>
                  <a:pt x="5903962" y="8004"/>
                  <a:pt x="5920891" y="4730"/>
                </a:cubicBezTo>
                <a:cubicBezTo>
                  <a:pt x="5929356" y="8004"/>
                  <a:pt x="5937820" y="8004"/>
                  <a:pt x="5946285" y="8004"/>
                </a:cubicBezTo>
                <a:cubicBezTo>
                  <a:pt x="5946285" y="11278"/>
                  <a:pt x="5950517" y="11278"/>
                  <a:pt x="5950517" y="14552"/>
                </a:cubicBezTo>
                <a:cubicBezTo>
                  <a:pt x="5958981" y="11278"/>
                  <a:pt x="5971678" y="11278"/>
                  <a:pt x="5980143" y="11278"/>
                </a:cubicBezTo>
                <a:cubicBezTo>
                  <a:pt x="5980143" y="8004"/>
                  <a:pt x="5980143" y="8004"/>
                  <a:pt x="5980143" y="4730"/>
                </a:cubicBezTo>
                <a:lnTo>
                  <a:pt x="5988607" y="4730"/>
                </a:lnTo>
                <a:cubicBezTo>
                  <a:pt x="5988607" y="8004"/>
                  <a:pt x="5988607" y="11278"/>
                  <a:pt x="5988607" y="14552"/>
                </a:cubicBezTo>
                <a:cubicBezTo>
                  <a:pt x="5997072" y="11278"/>
                  <a:pt x="6001304" y="11278"/>
                  <a:pt x="6005536" y="11278"/>
                </a:cubicBezTo>
                <a:lnTo>
                  <a:pt x="6022465" y="11278"/>
                </a:lnTo>
                <a:cubicBezTo>
                  <a:pt x="6039394" y="8004"/>
                  <a:pt x="6056323" y="11278"/>
                  <a:pt x="6077484" y="11278"/>
                </a:cubicBezTo>
                <a:cubicBezTo>
                  <a:pt x="6077501" y="11291"/>
                  <a:pt x="6081733" y="14552"/>
                  <a:pt x="6090181" y="14552"/>
                </a:cubicBezTo>
                <a:cubicBezTo>
                  <a:pt x="6107110" y="11278"/>
                  <a:pt x="6128271" y="11278"/>
                  <a:pt x="6145200" y="11278"/>
                </a:cubicBezTo>
                <a:cubicBezTo>
                  <a:pt x="6149432" y="8004"/>
                  <a:pt x="6149432" y="8004"/>
                  <a:pt x="6149432" y="4730"/>
                </a:cubicBezTo>
                <a:lnTo>
                  <a:pt x="6156838" y="6367"/>
                </a:lnTo>
                <a:cubicBezTo>
                  <a:pt x="6162129" y="7998"/>
                  <a:pt x="6162129" y="7867"/>
                  <a:pt x="6162129" y="4730"/>
                </a:cubicBezTo>
                <a:cubicBezTo>
                  <a:pt x="6179057" y="8004"/>
                  <a:pt x="6191754" y="8004"/>
                  <a:pt x="6208683" y="8004"/>
                </a:cubicBezTo>
                <a:cubicBezTo>
                  <a:pt x="6212915" y="11278"/>
                  <a:pt x="6217148" y="8004"/>
                  <a:pt x="6225612" y="8004"/>
                </a:cubicBezTo>
                <a:cubicBezTo>
                  <a:pt x="6234076" y="11278"/>
                  <a:pt x="6242541" y="11278"/>
                  <a:pt x="6251005" y="11278"/>
                </a:cubicBezTo>
                <a:cubicBezTo>
                  <a:pt x="6251005" y="11252"/>
                  <a:pt x="6251057" y="7990"/>
                  <a:pt x="6263702" y="4730"/>
                </a:cubicBezTo>
                <a:cubicBezTo>
                  <a:pt x="6263702" y="8004"/>
                  <a:pt x="6267934" y="11278"/>
                  <a:pt x="6267934" y="14552"/>
                </a:cubicBezTo>
                <a:cubicBezTo>
                  <a:pt x="6272167" y="14552"/>
                  <a:pt x="6272167" y="14552"/>
                  <a:pt x="6276399" y="14552"/>
                </a:cubicBezTo>
                <a:cubicBezTo>
                  <a:pt x="6276399" y="11278"/>
                  <a:pt x="6280631" y="11278"/>
                  <a:pt x="6280631" y="8004"/>
                </a:cubicBezTo>
                <a:cubicBezTo>
                  <a:pt x="6289095" y="8004"/>
                  <a:pt x="6284863" y="14552"/>
                  <a:pt x="6297560" y="14552"/>
                </a:cubicBezTo>
                <a:lnTo>
                  <a:pt x="6310257" y="14552"/>
                </a:lnTo>
                <a:cubicBezTo>
                  <a:pt x="6314489" y="11278"/>
                  <a:pt x="6318721" y="11278"/>
                  <a:pt x="6322953" y="11278"/>
                </a:cubicBezTo>
                <a:cubicBezTo>
                  <a:pt x="6327186" y="11283"/>
                  <a:pt x="6327186" y="11408"/>
                  <a:pt x="6327186" y="14552"/>
                </a:cubicBezTo>
                <a:cubicBezTo>
                  <a:pt x="6339882" y="14552"/>
                  <a:pt x="6344114" y="11278"/>
                  <a:pt x="6344114" y="11278"/>
                </a:cubicBezTo>
                <a:cubicBezTo>
                  <a:pt x="6356811" y="11278"/>
                  <a:pt x="6369508" y="11278"/>
                  <a:pt x="6386437" y="14552"/>
                </a:cubicBezTo>
                <a:cubicBezTo>
                  <a:pt x="6394901" y="14552"/>
                  <a:pt x="6407598" y="14552"/>
                  <a:pt x="6416062" y="14552"/>
                </a:cubicBezTo>
                <a:cubicBezTo>
                  <a:pt x="6432991" y="14552"/>
                  <a:pt x="6449920" y="14552"/>
                  <a:pt x="6466849" y="14552"/>
                </a:cubicBezTo>
                <a:lnTo>
                  <a:pt x="6474256" y="15780"/>
                </a:lnTo>
                <a:cubicBezTo>
                  <a:pt x="6492243" y="11278"/>
                  <a:pt x="6509171" y="14552"/>
                  <a:pt x="6517636" y="14552"/>
                </a:cubicBezTo>
                <a:cubicBezTo>
                  <a:pt x="6534565" y="17826"/>
                  <a:pt x="6572655" y="14552"/>
                  <a:pt x="6576887" y="11278"/>
                </a:cubicBezTo>
                <a:cubicBezTo>
                  <a:pt x="6576887" y="14552"/>
                  <a:pt x="6581119" y="14552"/>
                  <a:pt x="6581119" y="17826"/>
                </a:cubicBezTo>
                <a:cubicBezTo>
                  <a:pt x="6585352" y="14552"/>
                  <a:pt x="6585352" y="14552"/>
                  <a:pt x="6585352" y="11278"/>
                </a:cubicBezTo>
                <a:cubicBezTo>
                  <a:pt x="6602281" y="11278"/>
                  <a:pt x="6619209" y="11278"/>
                  <a:pt x="6631906" y="14552"/>
                </a:cubicBezTo>
                <a:cubicBezTo>
                  <a:pt x="6636138" y="14552"/>
                  <a:pt x="6636138" y="21101"/>
                  <a:pt x="6640371" y="17826"/>
                </a:cubicBezTo>
                <a:lnTo>
                  <a:pt x="6644603" y="14552"/>
                </a:lnTo>
                <a:cubicBezTo>
                  <a:pt x="6665764" y="8004"/>
                  <a:pt x="6661532" y="14552"/>
                  <a:pt x="6682693" y="14552"/>
                </a:cubicBezTo>
                <a:cubicBezTo>
                  <a:pt x="6686925" y="11278"/>
                  <a:pt x="6703854" y="17826"/>
                  <a:pt x="6703854" y="14552"/>
                </a:cubicBezTo>
                <a:cubicBezTo>
                  <a:pt x="6703854" y="14521"/>
                  <a:pt x="6703874" y="11262"/>
                  <a:pt x="6708086" y="8004"/>
                </a:cubicBezTo>
                <a:cubicBezTo>
                  <a:pt x="6729247" y="11278"/>
                  <a:pt x="6746176" y="11278"/>
                  <a:pt x="6767338" y="14552"/>
                </a:cubicBezTo>
                <a:cubicBezTo>
                  <a:pt x="6784266" y="8004"/>
                  <a:pt x="6788499" y="14552"/>
                  <a:pt x="6796963" y="14552"/>
                </a:cubicBezTo>
                <a:cubicBezTo>
                  <a:pt x="6813892" y="11278"/>
                  <a:pt x="6830821" y="11278"/>
                  <a:pt x="6847750" y="11278"/>
                </a:cubicBezTo>
                <a:cubicBezTo>
                  <a:pt x="6856214" y="11278"/>
                  <a:pt x="6864679" y="11278"/>
                  <a:pt x="6873143" y="14552"/>
                </a:cubicBezTo>
                <a:cubicBezTo>
                  <a:pt x="6877376" y="11278"/>
                  <a:pt x="6877376" y="11278"/>
                  <a:pt x="6881608" y="11278"/>
                </a:cubicBezTo>
                <a:cubicBezTo>
                  <a:pt x="6890072" y="4730"/>
                  <a:pt x="6911233" y="11278"/>
                  <a:pt x="6911233" y="11278"/>
                </a:cubicBezTo>
                <a:cubicBezTo>
                  <a:pt x="6919698" y="8004"/>
                  <a:pt x="6928162" y="8004"/>
                  <a:pt x="6932395" y="4730"/>
                </a:cubicBezTo>
                <a:lnTo>
                  <a:pt x="6936958" y="9794"/>
                </a:lnTo>
                <a:cubicBezTo>
                  <a:pt x="6940330" y="10869"/>
                  <a:pt x="6941917" y="2274"/>
                  <a:pt x="6957788" y="4730"/>
                </a:cubicBezTo>
                <a:lnTo>
                  <a:pt x="6966252" y="14552"/>
                </a:lnTo>
                <a:cubicBezTo>
                  <a:pt x="6983181" y="11278"/>
                  <a:pt x="6974717" y="11278"/>
                  <a:pt x="6991646" y="14552"/>
                </a:cubicBezTo>
                <a:cubicBezTo>
                  <a:pt x="6991651" y="11278"/>
                  <a:pt x="6991792" y="11278"/>
                  <a:pt x="6995878" y="11278"/>
                </a:cubicBezTo>
                <a:cubicBezTo>
                  <a:pt x="6991646" y="8004"/>
                  <a:pt x="6991646" y="8004"/>
                  <a:pt x="6991646" y="1455"/>
                </a:cubicBezTo>
                <a:cubicBezTo>
                  <a:pt x="6991679" y="1455"/>
                  <a:pt x="6995895" y="1455"/>
                  <a:pt x="7000110" y="1455"/>
                </a:cubicBezTo>
                <a:cubicBezTo>
                  <a:pt x="7000110" y="1481"/>
                  <a:pt x="7000110" y="4743"/>
                  <a:pt x="7000110" y="8004"/>
                </a:cubicBezTo>
                <a:cubicBezTo>
                  <a:pt x="7000143" y="8004"/>
                  <a:pt x="7004358" y="8004"/>
                  <a:pt x="7008575" y="8004"/>
                </a:cubicBezTo>
                <a:cubicBezTo>
                  <a:pt x="7008575" y="11278"/>
                  <a:pt x="7008575" y="11278"/>
                  <a:pt x="7008575" y="14552"/>
                </a:cubicBezTo>
                <a:cubicBezTo>
                  <a:pt x="7025504" y="11278"/>
                  <a:pt x="7042433" y="11278"/>
                  <a:pt x="7059361" y="8004"/>
                </a:cubicBezTo>
                <a:cubicBezTo>
                  <a:pt x="7067826" y="11278"/>
                  <a:pt x="7076290" y="11278"/>
                  <a:pt x="7084755" y="14552"/>
                </a:cubicBezTo>
                <a:cubicBezTo>
                  <a:pt x="7088987" y="11278"/>
                  <a:pt x="7088987" y="8004"/>
                  <a:pt x="7088987" y="4730"/>
                </a:cubicBezTo>
                <a:lnTo>
                  <a:pt x="7096394" y="7132"/>
                </a:lnTo>
                <a:cubicBezTo>
                  <a:pt x="7097452" y="7116"/>
                  <a:pt x="7097452" y="6299"/>
                  <a:pt x="7097452" y="4730"/>
                </a:cubicBezTo>
                <a:lnTo>
                  <a:pt x="7104858" y="8004"/>
                </a:lnTo>
                <a:cubicBezTo>
                  <a:pt x="7105916" y="8823"/>
                  <a:pt x="7105916" y="9641"/>
                  <a:pt x="7105916" y="11278"/>
                </a:cubicBezTo>
                <a:cubicBezTo>
                  <a:pt x="7110148" y="11278"/>
                  <a:pt x="7114380" y="8004"/>
                  <a:pt x="7118613" y="8004"/>
                </a:cubicBezTo>
                <a:cubicBezTo>
                  <a:pt x="7118613" y="11278"/>
                  <a:pt x="7118613" y="11278"/>
                  <a:pt x="7118613" y="14552"/>
                </a:cubicBezTo>
                <a:cubicBezTo>
                  <a:pt x="7127077" y="11278"/>
                  <a:pt x="7135542" y="11278"/>
                  <a:pt x="7144006" y="11278"/>
                </a:cubicBezTo>
                <a:cubicBezTo>
                  <a:pt x="7144006" y="11294"/>
                  <a:pt x="7144027" y="14552"/>
                  <a:pt x="7152471" y="14552"/>
                </a:cubicBezTo>
                <a:cubicBezTo>
                  <a:pt x="7156703" y="11278"/>
                  <a:pt x="7165167" y="11278"/>
                  <a:pt x="7173632" y="11278"/>
                </a:cubicBezTo>
                <a:cubicBezTo>
                  <a:pt x="7173632" y="8004"/>
                  <a:pt x="7173632" y="8004"/>
                  <a:pt x="7177864" y="4730"/>
                </a:cubicBezTo>
                <a:cubicBezTo>
                  <a:pt x="7190561" y="4730"/>
                  <a:pt x="7207490" y="4730"/>
                  <a:pt x="7220186" y="1455"/>
                </a:cubicBezTo>
                <a:lnTo>
                  <a:pt x="7224418" y="8004"/>
                </a:lnTo>
                <a:lnTo>
                  <a:pt x="7228651" y="1455"/>
                </a:lnTo>
                <a:cubicBezTo>
                  <a:pt x="7232883" y="1455"/>
                  <a:pt x="7232883" y="1455"/>
                  <a:pt x="7237115" y="1455"/>
                </a:cubicBezTo>
                <a:cubicBezTo>
                  <a:pt x="7237115" y="4730"/>
                  <a:pt x="7237115" y="8004"/>
                  <a:pt x="7237115" y="11278"/>
                </a:cubicBezTo>
                <a:cubicBezTo>
                  <a:pt x="7245580" y="11278"/>
                  <a:pt x="7249812" y="11278"/>
                  <a:pt x="7254044" y="11278"/>
                </a:cubicBezTo>
                <a:cubicBezTo>
                  <a:pt x="7262509" y="8004"/>
                  <a:pt x="7266741" y="11278"/>
                  <a:pt x="7270973" y="11278"/>
                </a:cubicBezTo>
                <a:cubicBezTo>
                  <a:pt x="7275205" y="8004"/>
                  <a:pt x="7275205" y="8004"/>
                  <a:pt x="7275205" y="4730"/>
                </a:cubicBezTo>
                <a:lnTo>
                  <a:pt x="7287902" y="8004"/>
                </a:lnTo>
                <a:cubicBezTo>
                  <a:pt x="7296366" y="8004"/>
                  <a:pt x="7300599" y="8004"/>
                  <a:pt x="7304831" y="4730"/>
                </a:cubicBezTo>
                <a:cubicBezTo>
                  <a:pt x="7304842" y="4730"/>
                  <a:pt x="7305049" y="4730"/>
                  <a:pt x="7309063" y="4730"/>
                </a:cubicBezTo>
                <a:cubicBezTo>
                  <a:pt x="7309063" y="8004"/>
                  <a:pt x="7313295" y="11278"/>
                  <a:pt x="7317528" y="14552"/>
                </a:cubicBezTo>
                <a:cubicBezTo>
                  <a:pt x="7321760" y="11278"/>
                  <a:pt x="7325992" y="11278"/>
                  <a:pt x="7330224" y="11278"/>
                </a:cubicBezTo>
                <a:cubicBezTo>
                  <a:pt x="7330224" y="11294"/>
                  <a:pt x="7330245" y="14552"/>
                  <a:pt x="7338689" y="14552"/>
                </a:cubicBezTo>
                <a:cubicBezTo>
                  <a:pt x="7338689" y="11278"/>
                  <a:pt x="7338689" y="11278"/>
                  <a:pt x="7342921" y="8004"/>
                </a:cubicBezTo>
                <a:cubicBezTo>
                  <a:pt x="7347153" y="8004"/>
                  <a:pt x="7351385" y="11278"/>
                  <a:pt x="7355618" y="11278"/>
                </a:cubicBezTo>
                <a:cubicBezTo>
                  <a:pt x="7355618" y="8004"/>
                  <a:pt x="7355618" y="4730"/>
                  <a:pt x="7355618" y="1455"/>
                </a:cubicBezTo>
                <a:lnTo>
                  <a:pt x="7360908" y="3093"/>
                </a:lnTo>
                <a:cubicBezTo>
                  <a:pt x="7361437" y="3502"/>
                  <a:pt x="7360908" y="3912"/>
                  <a:pt x="7359850" y="4730"/>
                </a:cubicBezTo>
                <a:cubicBezTo>
                  <a:pt x="7359850" y="8004"/>
                  <a:pt x="7359850" y="11278"/>
                  <a:pt x="7359850" y="14552"/>
                </a:cubicBezTo>
                <a:lnTo>
                  <a:pt x="7368314" y="4730"/>
                </a:lnTo>
                <a:cubicBezTo>
                  <a:pt x="7372547" y="4730"/>
                  <a:pt x="7372547" y="4730"/>
                  <a:pt x="7376779" y="4730"/>
                </a:cubicBezTo>
                <a:cubicBezTo>
                  <a:pt x="7376779" y="8004"/>
                  <a:pt x="7376779" y="8004"/>
                  <a:pt x="7376779" y="11278"/>
                </a:cubicBezTo>
                <a:cubicBezTo>
                  <a:pt x="7385243" y="11278"/>
                  <a:pt x="7385243" y="1455"/>
                  <a:pt x="7402172" y="4730"/>
                </a:cubicBezTo>
                <a:cubicBezTo>
                  <a:pt x="7419101" y="8004"/>
                  <a:pt x="7436030" y="8004"/>
                  <a:pt x="7457191" y="4730"/>
                </a:cubicBezTo>
                <a:cubicBezTo>
                  <a:pt x="7461423" y="1455"/>
                  <a:pt x="7465656" y="1455"/>
                  <a:pt x="7469888" y="1455"/>
                </a:cubicBezTo>
                <a:cubicBezTo>
                  <a:pt x="7469888" y="4730"/>
                  <a:pt x="7469888" y="8004"/>
                  <a:pt x="7469888" y="11278"/>
                </a:cubicBezTo>
                <a:cubicBezTo>
                  <a:pt x="7499514" y="11278"/>
                  <a:pt x="7507978" y="11278"/>
                  <a:pt x="7529139" y="4730"/>
                </a:cubicBezTo>
                <a:cubicBezTo>
                  <a:pt x="7529139" y="8004"/>
                  <a:pt x="7529139" y="8004"/>
                  <a:pt x="7529139" y="11278"/>
                </a:cubicBezTo>
                <a:cubicBezTo>
                  <a:pt x="7541836" y="11278"/>
                  <a:pt x="7550300" y="8004"/>
                  <a:pt x="7562997" y="8004"/>
                </a:cubicBezTo>
                <a:cubicBezTo>
                  <a:pt x="7575694" y="11278"/>
                  <a:pt x="7584158" y="11278"/>
                  <a:pt x="7592623" y="11278"/>
                </a:cubicBezTo>
                <a:cubicBezTo>
                  <a:pt x="7595797" y="8822"/>
                  <a:pt x="7594739" y="8004"/>
                  <a:pt x="7596855" y="8004"/>
                </a:cubicBezTo>
                <a:cubicBezTo>
                  <a:pt x="7601087" y="11278"/>
                  <a:pt x="7605319" y="11278"/>
                  <a:pt x="7609552" y="14552"/>
                </a:cubicBezTo>
                <a:cubicBezTo>
                  <a:pt x="7618016" y="14552"/>
                  <a:pt x="7622248" y="11278"/>
                  <a:pt x="7634945" y="14552"/>
                </a:cubicBezTo>
                <a:cubicBezTo>
                  <a:pt x="7634945" y="14566"/>
                  <a:pt x="7634963" y="17819"/>
                  <a:pt x="7643409" y="14552"/>
                </a:cubicBezTo>
                <a:cubicBezTo>
                  <a:pt x="7656106" y="14552"/>
                  <a:pt x="7668803" y="17826"/>
                  <a:pt x="7681499" y="17826"/>
                </a:cubicBezTo>
                <a:cubicBezTo>
                  <a:pt x="7681499" y="17818"/>
                  <a:pt x="7681499" y="17656"/>
                  <a:pt x="7681499" y="14552"/>
                </a:cubicBezTo>
                <a:cubicBezTo>
                  <a:pt x="7685732" y="14552"/>
                  <a:pt x="7685732" y="14552"/>
                  <a:pt x="7689964" y="14552"/>
                </a:cubicBezTo>
                <a:cubicBezTo>
                  <a:pt x="7698428" y="11278"/>
                  <a:pt x="7702661" y="14552"/>
                  <a:pt x="7702661" y="14552"/>
                </a:cubicBezTo>
                <a:cubicBezTo>
                  <a:pt x="7715357" y="14552"/>
                  <a:pt x="7728054" y="14552"/>
                  <a:pt x="7736518" y="14552"/>
                </a:cubicBezTo>
                <a:lnTo>
                  <a:pt x="7744983" y="4730"/>
                </a:lnTo>
                <a:cubicBezTo>
                  <a:pt x="7757680" y="4730"/>
                  <a:pt x="7770376" y="4730"/>
                  <a:pt x="7783073" y="4730"/>
                </a:cubicBezTo>
                <a:cubicBezTo>
                  <a:pt x="7787305" y="1455"/>
                  <a:pt x="7795770" y="1455"/>
                  <a:pt x="7804234" y="1455"/>
                </a:cubicBezTo>
                <a:cubicBezTo>
                  <a:pt x="7804234" y="1481"/>
                  <a:pt x="7804234" y="4743"/>
                  <a:pt x="7804234" y="8004"/>
                </a:cubicBezTo>
                <a:cubicBezTo>
                  <a:pt x="7804245" y="8004"/>
                  <a:pt x="7804445" y="8004"/>
                  <a:pt x="7808466" y="8004"/>
                </a:cubicBezTo>
                <a:lnTo>
                  <a:pt x="7808466" y="1455"/>
                </a:lnTo>
                <a:cubicBezTo>
                  <a:pt x="7808481" y="1455"/>
                  <a:pt x="7812707" y="1455"/>
                  <a:pt x="7816931" y="1455"/>
                </a:cubicBezTo>
                <a:cubicBezTo>
                  <a:pt x="7816931" y="4730"/>
                  <a:pt x="7816931" y="8004"/>
                  <a:pt x="7816931" y="11278"/>
                </a:cubicBezTo>
                <a:cubicBezTo>
                  <a:pt x="7816942" y="11278"/>
                  <a:pt x="7817142" y="11278"/>
                  <a:pt x="7821163" y="11278"/>
                </a:cubicBezTo>
                <a:cubicBezTo>
                  <a:pt x="7821163" y="11285"/>
                  <a:pt x="7821163" y="11432"/>
                  <a:pt x="7821163" y="14552"/>
                </a:cubicBezTo>
                <a:cubicBezTo>
                  <a:pt x="7821174" y="14552"/>
                  <a:pt x="7821372" y="14552"/>
                  <a:pt x="7825395" y="14552"/>
                </a:cubicBezTo>
                <a:cubicBezTo>
                  <a:pt x="7829628" y="11278"/>
                  <a:pt x="7833860" y="11278"/>
                  <a:pt x="7842324" y="11278"/>
                </a:cubicBezTo>
                <a:cubicBezTo>
                  <a:pt x="7842324" y="11285"/>
                  <a:pt x="7842324" y="11432"/>
                  <a:pt x="7842324" y="14552"/>
                </a:cubicBezTo>
                <a:cubicBezTo>
                  <a:pt x="7855021" y="11278"/>
                  <a:pt x="7859253" y="11278"/>
                  <a:pt x="7867718" y="14552"/>
                </a:cubicBezTo>
                <a:cubicBezTo>
                  <a:pt x="7867718" y="11278"/>
                  <a:pt x="7871950" y="8004"/>
                  <a:pt x="7871950" y="4730"/>
                </a:cubicBezTo>
                <a:cubicBezTo>
                  <a:pt x="7888879" y="8004"/>
                  <a:pt x="7905808" y="8004"/>
                  <a:pt x="7918504" y="8004"/>
                </a:cubicBezTo>
                <a:cubicBezTo>
                  <a:pt x="7926969" y="8004"/>
                  <a:pt x="7939666" y="8004"/>
                  <a:pt x="7948130" y="4730"/>
                </a:cubicBezTo>
                <a:cubicBezTo>
                  <a:pt x="7948130" y="8004"/>
                  <a:pt x="7948130" y="8004"/>
                  <a:pt x="7952362" y="11278"/>
                </a:cubicBezTo>
                <a:cubicBezTo>
                  <a:pt x="7952426" y="11285"/>
                  <a:pt x="7981988" y="14552"/>
                  <a:pt x="7981988" y="14552"/>
                </a:cubicBezTo>
                <a:cubicBezTo>
                  <a:pt x="7981992" y="11278"/>
                  <a:pt x="7986223" y="11278"/>
                  <a:pt x="7990452" y="11278"/>
                </a:cubicBezTo>
                <a:cubicBezTo>
                  <a:pt x="7998917" y="11278"/>
                  <a:pt x="8003149" y="11278"/>
                  <a:pt x="8007381" y="11278"/>
                </a:cubicBezTo>
                <a:lnTo>
                  <a:pt x="8024310" y="11278"/>
                </a:lnTo>
                <a:cubicBezTo>
                  <a:pt x="8024310" y="8004"/>
                  <a:pt x="8028542" y="8004"/>
                  <a:pt x="8028542" y="4730"/>
                </a:cubicBezTo>
                <a:cubicBezTo>
                  <a:pt x="8037007" y="4730"/>
                  <a:pt x="8049704" y="4730"/>
                  <a:pt x="8058168" y="4730"/>
                </a:cubicBezTo>
                <a:cubicBezTo>
                  <a:pt x="8062400" y="8004"/>
                  <a:pt x="8062400" y="8004"/>
                  <a:pt x="8062400" y="11278"/>
                </a:cubicBezTo>
                <a:lnTo>
                  <a:pt x="8070865" y="8004"/>
                </a:lnTo>
                <a:cubicBezTo>
                  <a:pt x="8075097" y="11278"/>
                  <a:pt x="8075097" y="11278"/>
                  <a:pt x="8075097" y="14552"/>
                </a:cubicBezTo>
                <a:cubicBezTo>
                  <a:pt x="8083561" y="11278"/>
                  <a:pt x="8083561" y="8004"/>
                  <a:pt x="8083561" y="1455"/>
                </a:cubicBezTo>
                <a:cubicBezTo>
                  <a:pt x="8092026" y="4730"/>
                  <a:pt x="8092026" y="8004"/>
                  <a:pt x="8096258" y="8004"/>
                </a:cubicBezTo>
                <a:cubicBezTo>
                  <a:pt x="8096299" y="8004"/>
                  <a:pt x="8100511" y="8004"/>
                  <a:pt x="8104723" y="8004"/>
                </a:cubicBezTo>
                <a:cubicBezTo>
                  <a:pt x="8117419" y="11278"/>
                  <a:pt x="8130116" y="8004"/>
                  <a:pt x="8147045" y="8004"/>
                </a:cubicBezTo>
                <a:cubicBezTo>
                  <a:pt x="8151277" y="11278"/>
                  <a:pt x="8155509" y="8004"/>
                  <a:pt x="8159742" y="8004"/>
                </a:cubicBezTo>
                <a:cubicBezTo>
                  <a:pt x="8176670" y="14552"/>
                  <a:pt x="8197832" y="11278"/>
                  <a:pt x="8202064" y="11278"/>
                </a:cubicBezTo>
                <a:cubicBezTo>
                  <a:pt x="8210528" y="11278"/>
                  <a:pt x="8210528" y="17826"/>
                  <a:pt x="8218993" y="14552"/>
                </a:cubicBezTo>
                <a:lnTo>
                  <a:pt x="8223225" y="11278"/>
                </a:lnTo>
                <a:cubicBezTo>
                  <a:pt x="8235922" y="8004"/>
                  <a:pt x="8235922" y="17826"/>
                  <a:pt x="8257083" y="14552"/>
                </a:cubicBezTo>
                <a:cubicBezTo>
                  <a:pt x="8261315" y="14552"/>
                  <a:pt x="8265547" y="14552"/>
                  <a:pt x="8274012" y="14552"/>
                </a:cubicBezTo>
                <a:cubicBezTo>
                  <a:pt x="8282476" y="11278"/>
                  <a:pt x="8290941" y="11278"/>
                  <a:pt x="8299405" y="11278"/>
                </a:cubicBezTo>
                <a:cubicBezTo>
                  <a:pt x="8299405" y="11285"/>
                  <a:pt x="8299405" y="11432"/>
                  <a:pt x="8299405" y="14552"/>
                </a:cubicBezTo>
                <a:cubicBezTo>
                  <a:pt x="8299415" y="14552"/>
                  <a:pt x="8299606" y="14552"/>
                  <a:pt x="8303637" y="14552"/>
                </a:cubicBezTo>
                <a:cubicBezTo>
                  <a:pt x="8316334" y="11278"/>
                  <a:pt x="8329031" y="14552"/>
                  <a:pt x="8341727" y="14552"/>
                </a:cubicBezTo>
                <a:lnTo>
                  <a:pt x="8345960" y="11278"/>
                </a:lnTo>
                <a:cubicBezTo>
                  <a:pt x="8354424" y="11278"/>
                  <a:pt x="8358656" y="11278"/>
                  <a:pt x="8367121" y="11278"/>
                </a:cubicBezTo>
                <a:cubicBezTo>
                  <a:pt x="8367121" y="11285"/>
                  <a:pt x="8367121" y="11432"/>
                  <a:pt x="8367121" y="14552"/>
                </a:cubicBezTo>
                <a:lnTo>
                  <a:pt x="8388282" y="14552"/>
                </a:lnTo>
                <a:lnTo>
                  <a:pt x="8396746" y="8004"/>
                </a:lnTo>
                <a:cubicBezTo>
                  <a:pt x="8409443" y="4730"/>
                  <a:pt x="8439069" y="8004"/>
                  <a:pt x="8460230" y="8004"/>
                </a:cubicBezTo>
                <a:cubicBezTo>
                  <a:pt x="8472926" y="8004"/>
                  <a:pt x="8468694" y="8004"/>
                  <a:pt x="8477159" y="11278"/>
                </a:cubicBezTo>
                <a:lnTo>
                  <a:pt x="8485623" y="1455"/>
                </a:lnTo>
                <a:cubicBezTo>
                  <a:pt x="8489855" y="4730"/>
                  <a:pt x="8489855" y="8004"/>
                  <a:pt x="8489855" y="11278"/>
                </a:cubicBezTo>
                <a:cubicBezTo>
                  <a:pt x="8502552" y="14552"/>
                  <a:pt x="8511016" y="8004"/>
                  <a:pt x="8527945" y="11278"/>
                </a:cubicBezTo>
                <a:cubicBezTo>
                  <a:pt x="8527945" y="11285"/>
                  <a:pt x="8527945" y="11432"/>
                  <a:pt x="8527945" y="14552"/>
                </a:cubicBezTo>
                <a:lnTo>
                  <a:pt x="8536410" y="11278"/>
                </a:lnTo>
                <a:lnTo>
                  <a:pt x="8543816" y="13734"/>
                </a:lnTo>
                <a:cubicBezTo>
                  <a:pt x="8544874" y="12915"/>
                  <a:pt x="8544874" y="11278"/>
                  <a:pt x="8544874" y="11278"/>
                </a:cubicBezTo>
                <a:cubicBezTo>
                  <a:pt x="8561803" y="11278"/>
                  <a:pt x="8578732" y="8004"/>
                  <a:pt x="8595661" y="8004"/>
                </a:cubicBezTo>
                <a:cubicBezTo>
                  <a:pt x="8595668" y="11278"/>
                  <a:pt x="8595835" y="11278"/>
                  <a:pt x="8599893" y="11278"/>
                </a:cubicBezTo>
                <a:cubicBezTo>
                  <a:pt x="8599893" y="8004"/>
                  <a:pt x="8604126" y="4730"/>
                  <a:pt x="8608358" y="1455"/>
                </a:cubicBezTo>
                <a:cubicBezTo>
                  <a:pt x="8608369" y="1455"/>
                  <a:pt x="8608572" y="1455"/>
                  <a:pt x="8612590" y="1455"/>
                </a:cubicBezTo>
                <a:cubicBezTo>
                  <a:pt x="8616822" y="4730"/>
                  <a:pt x="8625287" y="4730"/>
                  <a:pt x="8633751" y="4730"/>
                </a:cubicBezTo>
                <a:cubicBezTo>
                  <a:pt x="8633751" y="4722"/>
                  <a:pt x="8633751" y="4563"/>
                  <a:pt x="8633751" y="1455"/>
                </a:cubicBezTo>
                <a:lnTo>
                  <a:pt x="8641158" y="3093"/>
                </a:lnTo>
                <a:cubicBezTo>
                  <a:pt x="8650680" y="4730"/>
                  <a:pt x="8659145" y="4730"/>
                  <a:pt x="8667609" y="1455"/>
                </a:cubicBezTo>
                <a:lnTo>
                  <a:pt x="8684538" y="8004"/>
                </a:lnTo>
                <a:lnTo>
                  <a:pt x="8684538" y="1455"/>
                </a:lnTo>
                <a:cubicBezTo>
                  <a:pt x="8693002" y="1455"/>
                  <a:pt x="8701467" y="1455"/>
                  <a:pt x="8709931" y="1455"/>
                </a:cubicBezTo>
                <a:cubicBezTo>
                  <a:pt x="8709931" y="4730"/>
                  <a:pt x="8709931" y="8004"/>
                  <a:pt x="8709931" y="11278"/>
                </a:cubicBezTo>
                <a:cubicBezTo>
                  <a:pt x="8726860" y="11278"/>
                  <a:pt x="8739557" y="11278"/>
                  <a:pt x="8756486" y="11278"/>
                </a:cubicBezTo>
                <a:cubicBezTo>
                  <a:pt x="8756486" y="11285"/>
                  <a:pt x="8756486" y="11432"/>
                  <a:pt x="8756486" y="14552"/>
                </a:cubicBezTo>
                <a:cubicBezTo>
                  <a:pt x="8756517" y="14552"/>
                  <a:pt x="8760734" y="14552"/>
                  <a:pt x="8764950" y="14552"/>
                </a:cubicBezTo>
                <a:cubicBezTo>
                  <a:pt x="8777647" y="14552"/>
                  <a:pt x="8786111" y="14552"/>
                  <a:pt x="8794576" y="14552"/>
                </a:cubicBezTo>
                <a:lnTo>
                  <a:pt x="8811505" y="14552"/>
                </a:lnTo>
                <a:cubicBezTo>
                  <a:pt x="8819969" y="11278"/>
                  <a:pt x="8828434" y="11278"/>
                  <a:pt x="8836898" y="11278"/>
                </a:cubicBezTo>
                <a:cubicBezTo>
                  <a:pt x="8836898" y="11285"/>
                  <a:pt x="8836898" y="11432"/>
                  <a:pt x="8836898" y="14552"/>
                </a:cubicBezTo>
                <a:lnTo>
                  <a:pt x="8844305" y="11278"/>
                </a:lnTo>
                <a:cubicBezTo>
                  <a:pt x="8845363" y="10460"/>
                  <a:pt x="8845363" y="9641"/>
                  <a:pt x="8845363" y="8004"/>
                </a:cubicBezTo>
                <a:cubicBezTo>
                  <a:pt x="8862292" y="4730"/>
                  <a:pt x="8883453" y="11278"/>
                  <a:pt x="8896149" y="14552"/>
                </a:cubicBezTo>
                <a:cubicBezTo>
                  <a:pt x="8896160" y="14552"/>
                  <a:pt x="8896362" y="14552"/>
                  <a:pt x="8900382" y="14552"/>
                </a:cubicBezTo>
                <a:cubicBezTo>
                  <a:pt x="8900393" y="14552"/>
                  <a:pt x="8900600" y="14552"/>
                  <a:pt x="8904614" y="14552"/>
                </a:cubicBezTo>
                <a:cubicBezTo>
                  <a:pt x="8917311" y="11278"/>
                  <a:pt x="8930007" y="11278"/>
                  <a:pt x="8942704" y="11278"/>
                </a:cubicBezTo>
                <a:cubicBezTo>
                  <a:pt x="8942704" y="8004"/>
                  <a:pt x="8942704" y="4730"/>
                  <a:pt x="8946936" y="1455"/>
                </a:cubicBezTo>
                <a:lnTo>
                  <a:pt x="8955401" y="11278"/>
                </a:lnTo>
                <a:cubicBezTo>
                  <a:pt x="8959633" y="11278"/>
                  <a:pt x="8959633" y="11278"/>
                  <a:pt x="8963865" y="11278"/>
                </a:cubicBezTo>
                <a:cubicBezTo>
                  <a:pt x="8965981" y="6367"/>
                  <a:pt x="8965981" y="6367"/>
                  <a:pt x="8968097" y="4730"/>
                </a:cubicBezTo>
                <a:cubicBezTo>
                  <a:pt x="8968097" y="4722"/>
                  <a:pt x="8968097" y="4563"/>
                  <a:pt x="8968097" y="1455"/>
                </a:cubicBezTo>
                <a:cubicBezTo>
                  <a:pt x="8972330" y="4730"/>
                  <a:pt x="8976562" y="8004"/>
                  <a:pt x="8980794" y="8004"/>
                </a:cubicBezTo>
                <a:cubicBezTo>
                  <a:pt x="8985026" y="8004"/>
                  <a:pt x="8985026" y="4730"/>
                  <a:pt x="8993491" y="4730"/>
                </a:cubicBezTo>
                <a:lnTo>
                  <a:pt x="9010420" y="8004"/>
                </a:lnTo>
                <a:cubicBezTo>
                  <a:pt x="9014652" y="8004"/>
                  <a:pt x="9014652" y="4730"/>
                  <a:pt x="9014652" y="1455"/>
                </a:cubicBezTo>
                <a:cubicBezTo>
                  <a:pt x="9018884" y="4730"/>
                  <a:pt x="9023116" y="4730"/>
                  <a:pt x="9027349" y="4730"/>
                </a:cubicBezTo>
                <a:cubicBezTo>
                  <a:pt x="9031581" y="8004"/>
                  <a:pt x="9035813" y="8004"/>
                  <a:pt x="9040045" y="4730"/>
                </a:cubicBezTo>
                <a:cubicBezTo>
                  <a:pt x="9048510" y="8004"/>
                  <a:pt x="9061206" y="8004"/>
                  <a:pt x="9069671" y="8004"/>
                </a:cubicBezTo>
                <a:cubicBezTo>
                  <a:pt x="9069679" y="11278"/>
                  <a:pt x="9069853" y="11278"/>
                  <a:pt x="9073903" y="11278"/>
                </a:cubicBezTo>
                <a:cubicBezTo>
                  <a:pt x="9082368" y="8004"/>
                  <a:pt x="9090832" y="11278"/>
                  <a:pt x="9099297" y="11278"/>
                </a:cubicBezTo>
                <a:cubicBezTo>
                  <a:pt x="9099297" y="8004"/>
                  <a:pt x="9099297" y="8004"/>
                  <a:pt x="9103529" y="4730"/>
                </a:cubicBezTo>
                <a:cubicBezTo>
                  <a:pt x="9111993" y="4730"/>
                  <a:pt x="9116225" y="4730"/>
                  <a:pt x="9124690" y="1455"/>
                </a:cubicBezTo>
                <a:cubicBezTo>
                  <a:pt x="9128922" y="4730"/>
                  <a:pt x="9128922" y="8004"/>
                  <a:pt x="9133154" y="11278"/>
                </a:cubicBezTo>
                <a:cubicBezTo>
                  <a:pt x="9135271" y="10459"/>
                  <a:pt x="9135271" y="9641"/>
                  <a:pt x="9137387" y="8004"/>
                </a:cubicBezTo>
                <a:cubicBezTo>
                  <a:pt x="9145851" y="8004"/>
                  <a:pt x="9158548" y="11278"/>
                  <a:pt x="9158548" y="11278"/>
                </a:cubicBezTo>
                <a:cubicBezTo>
                  <a:pt x="9171244" y="8004"/>
                  <a:pt x="9179709" y="8004"/>
                  <a:pt x="9188173" y="8004"/>
                </a:cubicBezTo>
                <a:cubicBezTo>
                  <a:pt x="9196638" y="11278"/>
                  <a:pt x="9200870" y="11278"/>
                  <a:pt x="9205102" y="11278"/>
                </a:cubicBezTo>
                <a:cubicBezTo>
                  <a:pt x="9213567" y="8004"/>
                  <a:pt x="9217799" y="8004"/>
                  <a:pt x="9226263" y="8004"/>
                </a:cubicBezTo>
                <a:cubicBezTo>
                  <a:pt x="9238960" y="14552"/>
                  <a:pt x="9247425" y="8004"/>
                  <a:pt x="9260121" y="8004"/>
                </a:cubicBezTo>
                <a:cubicBezTo>
                  <a:pt x="9264354" y="8004"/>
                  <a:pt x="9268586" y="11278"/>
                  <a:pt x="9272818" y="11278"/>
                </a:cubicBezTo>
                <a:cubicBezTo>
                  <a:pt x="9285515" y="8004"/>
                  <a:pt x="9298211" y="11278"/>
                  <a:pt x="9310908" y="11278"/>
                </a:cubicBezTo>
                <a:cubicBezTo>
                  <a:pt x="9315140" y="8004"/>
                  <a:pt x="9315140" y="8004"/>
                  <a:pt x="9319373" y="8004"/>
                </a:cubicBezTo>
                <a:cubicBezTo>
                  <a:pt x="9319373" y="7996"/>
                  <a:pt x="9319373" y="7841"/>
                  <a:pt x="9319373" y="4730"/>
                </a:cubicBezTo>
                <a:cubicBezTo>
                  <a:pt x="9323605" y="8004"/>
                  <a:pt x="9327837" y="8004"/>
                  <a:pt x="9332069" y="8004"/>
                </a:cubicBezTo>
                <a:lnTo>
                  <a:pt x="9340534" y="8004"/>
                </a:lnTo>
                <a:cubicBezTo>
                  <a:pt x="9340534" y="7996"/>
                  <a:pt x="9340534" y="7841"/>
                  <a:pt x="9340534" y="4730"/>
                </a:cubicBezTo>
                <a:lnTo>
                  <a:pt x="9357463" y="8004"/>
                </a:lnTo>
                <a:cubicBezTo>
                  <a:pt x="9365927" y="11278"/>
                  <a:pt x="9378624" y="11278"/>
                  <a:pt x="9387088" y="11278"/>
                </a:cubicBezTo>
                <a:cubicBezTo>
                  <a:pt x="9387088" y="11285"/>
                  <a:pt x="9387088" y="11432"/>
                  <a:pt x="9387088" y="14552"/>
                </a:cubicBezTo>
                <a:cubicBezTo>
                  <a:pt x="9387098" y="14552"/>
                  <a:pt x="9387302" y="14552"/>
                  <a:pt x="9391320" y="14552"/>
                </a:cubicBezTo>
                <a:cubicBezTo>
                  <a:pt x="9395553" y="11278"/>
                  <a:pt x="9399785" y="11278"/>
                  <a:pt x="9404017" y="11278"/>
                </a:cubicBezTo>
                <a:cubicBezTo>
                  <a:pt x="9404025" y="8004"/>
                  <a:pt x="9404203" y="8004"/>
                  <a:pt x="9408249" y="8004"/>
                </a:cubicBezTo>
                <a:cubicBezTo>
                  <a:pt x="9412482" y="11278"/>
                  <a:pt x="9416714" y="11278"/>
                  <a:pt x="9425178" y="11278"/>
                </a:cubicBezTo>
                <a:cubicBezTo>
                  <a:pt x="9425203" y="11298"/>
                  <a:pt x="9429424" y="14552"/>
                  <a:pt x="9433643" y="14552"/>
                </a:cubicBezTo>
                <a:cubicBezTo>
                  <a:pt x="9433643" y="11278"/>
                  <a:pt x="9437875" y="11278"/>
                  <a:pt x="9437875" y="4730"/>
                </a:cubicBezTo>
                <a:cubicBezTo>
                  <a:pt x="9450572" y="8004"/>
                  <a:pt x="9467501" y="8004"/>
                  <a:pt x="9480197" y="8004"/>
                </a:cubicBezTo>
                <a:cubicBezTo>
                  <a:pt x="9480197" y="7996"/>
                  <a:pt x="9480197" y="7841"/>
                  <a:pt x="9480197" y="4730"/>
                </a:cubicBezTo>
                <a:lnTo>
                  <a:pt x="9501358" y="4730"/>
                </a:lnTo>
                <a:cubicBezTo>
                  <a:pt x="9509823" y="8004"/>
                  <a:pt x="9518287" y="8004"/>
                  <a:pt x="9526752" y="8004"/>
                </a:cubicBezTo>
                <a:cubicBezTo>
                  <a:pt x="9543681" y="11278"/>
                  <a:pt x="9556378" y="11278"/>
                  <a:pt x="9569074" y="11278"/>
                </a:cubicBezTo>
                <a:lnTo>
                  <a:pt x="9572676" y="13212"/>
                </a:lnTo>
                <a:lnTo>
                  <a:pt x="9573306" y="14552"/>
                </a:lnTo>
                <a:lnTo>
                  <a:pt x="9581771" y="14552"/>
                </a:lnTo>
                <a:cubicBezTo>
                  <a:pt x="9577326" y="14552"/>
                  <a:pt x="9574438" y="14151"/>
                  <a:pt x="9572676" y="13212"/>
                </a:cubicBezTo>
                <a:cubicBezTo>
                  <a:pt x="9571190" y="9641"/>
                  <a:pt x="9571190" y="9641"/>
                  <a:pt x="9569074" y="8004"/>
                </a:cubicBezTo>
                <a:cubicBezTo>
                  <a:pt x="9570132" y="3093"/>
                  <a:pt x="9571190" y="3093"/>
                  <a:pt x="9573306" y="1455"/>
                </a:cubicBezTo>
                <a:cubicBezTo>
                  <a:pt x="9577539" y="1455"/>
                  <a:pt x="9581771" y="1455"/>
                  <a:pt x="9586003" y="1455"/>
                </a:cubicBezTo>
                <a:cubicBezTo>
                  <a:pt x="9590235" y="4730"/>
                  <a:pt x="9590235" y="4730"/>
                  <a:pt x="9594468" y="1455"/>
                </a:cubicBezTo>
                <a:cubicBezTo>
                  <a:pt x="9598700" y="4730"/>
                  <a:pt x="9598700" y="4730"/>
                  <a:pt x="9602932" y="4730"/>
                </a:cubicBezTo>
                <a:cubicBezTo>
                  <a:pt x="9628325" y="8004"/>
                  <a:pt x="9657951" y="11278"/>
                  <a:pt x="9683344" y="11278"/>
                </a:cubicBezTo>
                <a:cubicBezTo>
                  <a:pt x="9696041" y="8004"/>
                  <a:pt x="9708738" y="14552"/>
                  <a:pt x="9717202" y="14552"/>
                </a:cubicBezTo>
                <a:cubicBezTo>
                  <a:pt x="9721435" y="17826"/>
                  <a:pt x="9717202" y="14552"/>
                  <a:pt x="9721435" y="14552"/>
                </a:cubicBezTo>
                <a:cubicBezTo>
                  <a:pt x="9725667" y="14552"/>
                  <a:pt x="9729899" y="14552"/>
                  <a:pt x="9734131" y="14552"/>
                </a:cubicBezTo>
                <a:cubicBezTo>
                  <a:pt x="9738363" y="14552"/>
                  <a:pt x="9742596" y="14552"/>
                  <a:pt x="9746828" y="14552"/>
                </a:cubicBezTo>
                <a:cubicBezTo>
                  <a:pt x="9755292" y="14552"/>
                  <a:pt x="9759525" y="14552"/>
                  <a:pt x="9767989" y="14552"/>
                </a:cubicBezTo>
                <a:lnTo>
                  <a:pt x="9776454" y="17826"/>
                </a:lnTo>
                <a:cubicBezTo>
                  <a:pt x="9780686" y="17821"/>
                  <a:pt x="9780686" y="17688"/>
                  <a:pt x="9780686" y="14552"/>
                </a:cubicBezTo>
                <a:cubicBezTo>
                  <a:pt x="9789150" y="14552"/>
                  <a:pt x="9793382" y="14552"/>
                  <a:pt x="9801847" y="14552"/>
                </a:cubicBezTo>
                <a:cubicBezTo>
                  <a:pt x="9818776" y="11278"/>
                  <a:pt x="9839937" y="17826"/>
                  <a:pt x="9848401" y="17826"/>
                </a:cubicBezTo>
                <a:cubicBezTo>
                  <a:pt x="9861098" y="14552"/>
                  <a:pt x="9873795" y="14552"/>
                  <a:pt x="9886492" y="14552"/>
                </a:cubicBezTo>
                <a:cubicBezTo>
                  <a:pt x="9886492" y="14523"/>
                  <a:pt x="9886492" y="11263"/>
                  <a:pt x="9886492" y="8004"/>
                </a:cubicBezTo>
                <a:cubicBezTo>
                  <a:pt x="9886515" y="8022"/>
                  <a:pt x="9890736" y="11278"/>
                  <a:pt x="9894956" y="11278"/>
                </a:cubicBezTo>
                <a:cubicBezTo>
                  <a:pt x="9894956" y="8004"/>
                  <a:pt x="9894956" y="8004"/>
                  <a:pt x="9894956" y="4730"/>
                </a:cubicBezTo>
                <a:cubicBezTo>
                  <a:pt x="9894966" y="4730"/>
                  <a:pt x="9895163" y="4730"/>
                  <a:pt x="9899188" y="4730"/>
                </a:cubicBezTo>
                <a:cubicBezTo>
                  <a:pt x="9899188" y="8004"/>
                  <a:pt x="9899188" y="8004"/>
                  <a:pt x="9899188" y="11278"/>
                </a:cubicBezTo>
                <a:cubicBezTo>
                  <a:pt x="9907653" y="11278"/>
                  <a:pt x="9916117" y="11278"/>
                  <a:pt x="9924582" y="14552"/>
                </a:cubicBezTo>
                <a:cubicBezTo>
                  <a:pt x="9933046" y="11278"/>
                  <a:pt x="9945743" y="11278"/>
                  <a:pt x="9954207" y="11278"/>
                </a:cubicBezTo>
                <a:cubicBezTo>
                  <a:pt x="9954207" y="11285"/>
                  <a:pt x="9954207" y="11432"/>
                  <a:pt x="9954207" y="14552"/>
                </a:cubicBezTo>
                <a:lnTo>
                  <a:pt x="9962672" y="14552"/>
                </a:lnTo>
                <a:cubicBezTo>
                  <a:pt x="9971136" y="14552"/>
                  <a:pt x="9979601" y="14552"/>
                  <a:pt x="9988065" y="14552"/>
                </a:cubicBezTo>
                <a:cubicBezTo>
                  <a:pt x="9988065" y="14513"/>
                  <a:pt x="9988078" y="8014"/>
                  <a:pt x="9992297" y="11278"/>
                </a:cubicBezTo>
                <a:cubicBezTo>
                  <a:pt x="9992297" y="11285"/>
                  <a:pt x="9992297" y="11432"/>
                  <a:pt x="9992297" y="14552"/>
                </a:cubicBezTo>
                <a:cubicBezTo>
                  <a:pt x="10013458" y="11278"/>
                  <a:pt x="10021923" y="17826"/>
                  <a:pt x="10043084" y="14552"/>
                </a:cubicBezTo>
                <a:cubicBezTo>
                  <a:pt x="10051549" y="11278"/>
                  <a:pt x="10060013" y="11278"/>
                  <a:pt x="10068477" y="14552"/>
                </a:cubicBezTo>
                <a:cubicBezTo>
                  <a:pt x="10072710" y="11278"/>
                  <a:pt x="10076942" y="11278"/>
                  <a:pt x="10081174" y="11278"/>
                </a:cubicBezTo>
                <a:cubicBezTo>
                  <a:pt x="10085406" y="8004"/>
                  <a:pt x="10089639" y="8004"/>
                  <a:pt x="10093871" y="8004"/>
                </a:cubicBezTo>
                <a:cubicBezTo>
                  <a:pt x="10093871" y="7996"/>
                  <a:pt x="10093871" y="7841"/>
                  <a:pt x="10093871" y="4730"/>
                </a:cubicBezTo>
                <a:lnTo>
                  <a:pt x="10101277" y="6367"/>
                </a:lnTo>
                <a:cubicBezTo>
                  <a:pt x="10110800" y="8004"/>
                  <a:pt x="10119264" y="8004"/>
                  <a:pt x="10127729" y="4730"/>
                </a:cubicBezTo>
                <a:lnTo>
                  <a:pt x="10136193" y="8004"/>
                </a:lnTo>
                <a:lnTo>
                  <a:pt x="10144658" y="8004"/>
                </a:lnTo>
                <a:cubicBezTo>
                  <a:pt x="10148890" y="8004"/>
                  <a:pt x="10153122" y="11278"/>
                  <a:pt x="10157354" y="11278"/>
                </a:cubicBezTo>
                <a:cubicBezTo>
                  <a:pt x="10159471" y="6367"/>
                  <a:pt x="10159471" y="6367"/>
                  <a:pt x="10161587" y="4730"/>
                </a:cubicBezTo>
                <a:cubicBezTo>
                  <a:pt x="10161587" y="4722"/>
                  <a:pt x="10161587" y="4563"/>
                  <a:pt x="10161587" y="1455"/>
                </a:cubicBezTo>
                <a:cubicBezTo>
                  <a:pt x="10170051" y="4730"/>
                  <a:pt x="10174283" y="4730"/>
                  <a:pt x="10182748" y="4730"/>
                </a:cubicBezTo>
                <a:cubicBezTo>
                  <a:pt x="10182748" y="8004"/>
                  <a:pt x="10182748" y="8004"/>
                  <a:pt x="10186980" y="11278"/>
                </a:cubicBezTo>
                <a:cubicBezTo>
                  <a:pt x="10187040" y="11274"/>
                  <a:pt x="10233542" y="8004"/>
                  <a:pt x="10246231" y="8004"/>
                </a:cubicBezTo>
                <a:lnTo>
                  <a:pt x="10250463" y="1455"/>
                </a:lnTo>
                <a:cubicBezTo>
                  <a:pt x="10254696" y="1455"/>
                  <a:pt x="10258928" y="1455"/>
                  <a:pt x="10263160" y="1455"/>
                </a:cubicBezTo>
                <a:cubicBezTo>
                  <a:pt x="10267392" y="4730"/>
                  <a:pt x="10267392" y="4730"/>
                  <a:pt x="10267392" y="11278"/>
                </a:cubicBezTo>
                <a:cubicBezTo>
                  <a:pt x="10271625" y="8004"/>
                  <a:pt x="10271625" y="4730"/>
                  <a:pt x="10275857" y="1455"/>
                </a:cubicBezTo>
                <a:lnTo>
                  <a:pt x="10281676" y="1455"/>
                </a:lnTo>
                <a:cubicBezTo>
                  <a:pt x="10282205" y="2274"/>
                  <a:pt x="10282205" y="3093"/>
                  <a:pt x="10284321" y="1455"/>
                </a:cubicBezTo>
                <a:lnTo>
                  <a:pt x="10304953" y="2683"/>
                </a:lnTo>
                <a:cubicBezTo>
                  <a:pt x="10308657" y="3911"/>
                  <a:pt x="10309715" y="6367"/>
                  <a:pt x="10309715" y="11278"/>
                </a:cubicBezTo>
                <a:lnTo>
                  <a:pt x="10318179" y="11278"/>
                </a:lnTo>
                <a:cubicBezTo>
                  <a:pt x="10318179" y="8004"/>
                  <a:pt x="10318179" y="8004"/>
                  <a:pt x="10318179" y="4730"/>
                </a:cubicBezTo>
                <a:cubicBezTo>
                  <a:pt x="10322411" y="8004"/>
                  <a:pt x="10360501" y="11278"/>
                  <a:pt x="10373198" y="8004"/>
                </a:cubicBezTo>
                <a:cubicBezTo>
                  <a:pt x="10373198" y="7996"/>
                  <a:pt x="10373198" y="7841"/>
                  <a:pt x="10373198" y="4730"/>
                </a:cubicBezTo>
                <a:cubicBezTo>
                  <a:pt x="10394359" y="1455"/>
                  <a:pt x="10398591" y="14552"/>
                  <a:pt x="10423985" y="11278"/>
                </a:cubicBezTo>
                <a:cubicBezTo>
                  <a:pt x="10432449" y="8004"/>
                  <a:pt x="10436682" y="11278"/>
                  <a:pt x="10445146" y="11278"/>
                </a:cubicBezTo>
                <a:cubicBezTo>
                  <a:pt x="10449378" y="11278"/>
                  <a:pt x="10445146" y="8004"/>
                  <a:pt x="10453610" y="8004"/>
                </a:cubicBezTo>
                <a:cubicBezTo>
                  <a:pt x="10466307" y="8004"/>
                  <a:pt x="10470539" y="8004"/>
                  <a:pt x="10474772" y="8004"/>
                </a:cubicBezTo>
                <a:lnTo>
                  <a:pt x="10487468" y="8004"/>
                </a:lnTo>
                <a:cubicBezTo>
                  <a:pt x="10500165" y="8004"/>
                  <a:pt x="10508629" y="8004"/>
                  <a:pt x="10517094" y="4730"/>
                </a:cubicBezTo>
                <a:cubicBezTo>
                  <a:pt x="10517094" y="8004"/>
                  <a:pt x="10517094" y="8004"/>
                  <a:pt x="10521326" y="11278"/>
                </a:cubicBezTo>
                <a:cubicBezTo>
                  <a:pt x="10525558" y="11278"/>
                  <a:pt x="10529791" y="8004"/>
                  <a:pt x="10538255" y="8004"/>
                </a:cubicBezTo>
                <a:cubicBezTo>
                  <a:pt x="10538255" y="11278"/>
                  <a:pt x="10538255" y="11278"/>
                  <a:pt x="10538255" y="14552"/>
                </a:cubicBezTo>
                <a:cubicBezTo>
                  <a:pt x="10546720" y="11278"/>
                  <a:pt x="10567881" y="8004"/>
                  <a:pt x="10584810" y="11278"/>
                </a:cubicBezTo>
                <a:cubicBezTo>
                  <a:pt x="10584810" y="11301"/>
                  <a:pt x="10584854" y="14552"/>
                  <a:pt x="10597506" y="14552"/>
                </a:cubicBezTo>
                <a:cubicBezTo>
                  <a:pt x="10597534" y="14531"/>
                  <a:pt x="10601753" y="11278"/>
                  <a:pt x="10605971" y="11278"/>
                </a:cubicBezTo>
                <a:cubicBezTo>
                  <a:pt x="10605971" y="11285"/>
                  <a:pt x="10605971" y="11432"/>
                  <a:pt x="10605971" y="14552"/>
                </a:cubicBezTo>
                <a:cubicBezTo>
                  <a:pt x="10610203" y="14552"/>
                  <a:pt x="10614435" y="14552"/>
                  <a:pt x="10618667" y="14552"/>
                </a:cubicBezTo>
                <a:lnTo>
                  <a:pt x="10627132" y="8004"/>
                </a:lnTo>
                <a:cubicBezTo>
                  <a:pt x="10639829" y="8004"/>
                  <a:pt x="10656758" y="11278"/>
                  <a:pt x="10669454" y="11278"/>
                </a:cubicBezTo>
                <a:cubicBezTo>
                  <a:pt x="10669454" y="8004"/>
                  <a:pt x="10669454" y="8004"/>
                  <a:pt x="10669454" y="4730"/>
                </a:cubicBezTo>
                <a:cubicBezTo>
                  <a:pt x="10673686" y="4730"/>
                  <a:pt x="10686383" y="8004"/>
                  <a:pt x="10686383" y="8004"/>
                </a:cubicBezTo>
                <a:cubicBezTo>
                  <a:pt x="10686383" y="7996"/>
                  <a:pt x="10686383" y="7841"/>
                  <a:pt x="10686383" y="4730"/>
                </a:cubicBezTo>
                <a:cubicBezTo>
                  <a:pt x="10690615" y="4730"/>
                  <a:pt x="10699080" y="4730"/>
                  <a:pt x="10707544" y="1455"/>
                </a:cubicBezTo>
                <a:cubicBezTo>
                  <a:pt x="10711777" y="4730"/>
                  <a:pt x="10711777" y="4730"/>
                  <a:pt x="10716009" y="4730"/>
                </a:cubicBezTo>
                <a:cubicBezTo>
                  <a:pt x="10720241" y="8004"/>
                  <a:pt x="10724473" y="8004"/>
                  <a:pt x="10728705" y="8004"/>
                </a:cubicBezTo>
                <a:cubicBezTo>
                  <a:pt x="10749867" y="11278"/>
                  <a:pt x="10762563" y="11278"/>
                  <a:pt x="10775260" y="11278"/>
                </a:cubicBezTo>
                <a:cubicBezTo>
                  <a:pt x="10779492" y="11278"/>
                  <a:pt x="10783724" y="1455"/>
                  <a:pt x="10787957" y="1455"/>
                </a:cubicBezTo>
                <a:lnTo>
                  <a:pt x="10792189" y="8004"/>
                </a:lnTo>
                <a:lnTo>
                  <a:pt x="10796421" y="4730"/>
                </a:lnTo>
                <a:lnTo>
                  <a:pt x="10804886" y="8004"/>
                </a:lnTo>
                <a:cubicBezTo>
                  <a:pt x="10809118" y="8004"/>
                  <a:pt x="10813350" y="8004"/>
                  <a:pt x="10817582" y="4730"/>
                </a:cubicBezTo>
                <a:cubicBezTo>
                  <a:pt x="10830279" y="11278"/>
                  <a:pt x="10851440" y="8004"/>
                  <a:pt x="10859905" y="4730"/>
                </a:cubicBezTo>
                <a:cubicBezTo>
                  <a:pt x="10859905" y="8004"/>
                  <a:pt x="10859905" y="8004"/>
                  <a:pt x="10859905" y="11278"/>
                </a:cubicBezTo>
                <a:cubicBezTo>
                  <a:pt x="10872601" y="11278"/>
                  <a:pt x="10889530" y="8004"/>
                  <a:pt x="10906459" y="11278"/>
                </a:cubicBezTo>
                <a:cubicBezTo>
                  <a:pt x="10906459" y="11285"/>
                  <a:pt x="10906459" y="11432"/>
                  <a:pt x="10906459" y="14552"/>
                </a:cubicBezTo>
                <a:cubicBezTo>
                  <a:pt x="10914924" y="14552"/>
                  <a:pt x="10931853" y="17826"/>
                  <a:pt x="10944549" y="14552"/>
                </a:cubicBezTo>
                <a:lnTo>
                  <a:pt x="10955659" y="13324"/>
                </a:lnTo>
                <a:lnTo>
                  <a:pt x="10969943" y="8004"/>
                </a:lnTo>
                <a:cubicBezTo>
                  <a:pt x="10978407" y="8004"/>
                  <a:pt x="10978407" y="11278"/>
                  <a:pt x="10991104" y="11278"/>
                </a:cubicBezTo>
                <a:cubicBezTo>
                  <a:pt x="10999568" y="8004"/>
                  <a:pt x="11008033" y="8004"/>
                  <a:pt x="11020729" y="8004"/>
                </a:cubicBezTo>
                <a:cubicBezTo>
                  <a:pt x="11024962" y="8004"/>
                  <a:pt x="11016497" y="11278"/>
                  <a:pt x="11024962" y="11278"/>
                </a:cubicBezTo>
                <a:cubicBezTo>
                  <a:pt x="11024962" y="11231"/>
                  <a:pt x="11025008" y="4730"/>
                  <a:pt x="11037658" y="4730"/>
                </a:cubicBezTo>
                <a:cubicBezTo>
                  <a:pt x="11041891" y="8004"/>
                  <a:pt x="11041891" y="8004"/>
                  <a:pt x="11046123" y="8004"/>
                </a:cubicBezTo>
                <a:cubicBezTo>
                  <a:pt x="11046123" y="11278"/>
                  <a:pt x="11050355" y="11278"/>
                  <a:pt x="11050355" y="14552"/>
                </a:cubicBezTo>
                <a:cubicBezTo>
                  <a:pt x="11054587" y="11278"/>
                  <a:pt x="11058819" y="8004"/>
                  <a:pt x="11067284" y="11278"/>
                </a:cubicBezTo>
                <a:cubicBezTo>
                  <a:pt x="11067305" y="11294"/>
                  <a:pt x="11071537" y="14552"/>
                  <a:pt x="11079981" y="14552"/>
                </a:cubicBezTo>
                <a:cubicBezTo>
                  <a:pt x="11083155" y="11278"/>
                  <a:pt x="11082097" y="11278"/>
                  <a:pt x="11084213" y="11278"/>
                </a:cubicBezTo>
                <a:cubicBezTo>
                  <a:pt x="11084213" y="11285"/>
                  <a:pt x="11084213" y="11432"/>
                  <a:pt x="11084213" y="14552"/>
                </a:cubicBezTo>
                <a:cubicBezTo>
                  <a:pt x="11096910" y="11278"/>
                  <a:pt x="11105374" y="11278"/>
                  <a:pt x="11113838" y="11278"/>
                </a:cubicBezTo>
                <a:cubicBezTo>
                  <a:pt x="11113838" y="11285"/>
                  <a:pt x="11113838" y="11432"/>
                  <a:pt x="11113838" y="14552"/>
                </a:cubicBezTo>
                <a:lnTo>
                  <a:pt x="11121245" y="11278"/>
                </a:lnTo>
                <a:cubicBezTo>
                  <a:pt x="11122303" y="10460"/>
                  <a:pt x="11122303" y="9641"/>
                  <a:pt x="11122303" y="8004"/>
                </a:cubicBezTo>
                <a:lnTo>
                  <a:pt x="11139232" y="11278"/>
                </a:lnTo>
                <a:cubicBezTo>
                  <a:pt x="11139232" y="11285"/>
                  <a:pt x="11139232" y="11432"/>
                  <a:pt x="11139232" y="14552"/>
                </a:cubicBezTo>
                <a:cubicBezTo>
                  <a:pt x="11143464" y="11278"/>
                  <a:pt x="11147696" y="11278"/>
                  <a:pt x="11151929" y="11278"/>
                </a:cubicBezTo>
                <a:lnTo>
                  <a:pt x="11164625" y="14552"/>
                </a:lnTo>
                <a:cubicBezTo>
                  <a:pt x="11168857" y="11278"/>
                  <a:pt x="11173090" y="11278"/>
                  <a:pt x="11177322" y="11278"/>
                </a:cubicBezTo>
                <a:cubicBezTo>
                  <a:pt x="11177322" y="11285"/>
                  <a:pt x="11177322" y="11432"/>
                  <a:pt x="11177322" y="14552"/>
                </a:cubicBezTo>
                <a:cubicBezTo>
                  <a:pt x="11181554" y="11278"/>
                  <a:pt x="11190019" y="11278"/>
                  <a:pt x="11198483" y="11278"/>
                </a:cubicBezTo>
                <a:cubicBezTo>
                  <a:pt x="11198483" y="11285"/>
                  <a:pt x="11198483" y="11432"/>
                  <a:pt x="11198483" y="14552"/>
                </a:cubicBezTo>
                <a:cubicBezTo>
                  <a:pt x="11202715" y="14552"/>
                  <a:pt x="11202715" y="14552"/>
                  <a:pt x="11206948" y="14552"/>
                </a:cubicBezTo>
                <a:cubicBezTo>
                  <a:pt x="11215412" y="11278"/>
                  <a:pt x="11219644" y="11278"/>
                  <a:pt x="11228109" y="11278"/>
                </a:cubicBezTo>
                <a:cubicBezTo>
                  <a:pt x="11231283" y="8822"/>
                  <a:pt x="11230225" y="8004"/>
                  <a:pt x="11232341" y="8004"/>
                </a:cubicBezTo>
                <a:cubicBezTo>
                  <a:pt x="11236573" y="8004"/>
                  <a:pt x="11240805" y="14552"/>
                  <a:pt x="11249270" y="11278"/>
                </a:cubicBezTo>
                <a:cubicBezTo>
                  <a:pt x="11253502" y="8004"/>
                  <a:pt x="11253502" y="8004"/>
                  <a:pt x="11253502" y="4730"/>
                </a:cubicBezTo>
                <a:cubicBezTo>
                  <a:pt x="11261967" y="4730"/>
                  <a:pt x="11266199" y="4730"/>
                  <a:pt x="11270431" y="4730"/>
                </a:cubicBezTo>
                <a:cubicBezTo>
                  <a:pt x="11270431" y="4722"/>
                  <a:pt x="11270431" y="4563"/>
                  <a:pt x="11270431" y="1455"/>
                </a:cubicBezTo>
                <a:cubicBezTo>
                  <a:pt x="11278896" y="4730"/>
                  <a:pt x="11283128" y="4730"/>
                  <a:pt x="11287360" y="4730"/>
                </a:cubicBezTo>
                <a:cubicBezTo>
                  <a:pt x="11295824" y="8004"/>
                  <a:pt x="11304289" y="8004"/>
                  <a:pt x="11312753" y="8004"/>
                </a:cubicBezTo>
                <a:cubicBezTo>
                  <a:pt x="11312753" y="7996"/>
                  <a:pt x="11312753" y="7841"/>
                  <a:pt x="11312753" y="4730"/>
                </a:cubicBezTo>
                <a:cubicBezTo>
                  <a:pt x="11312763" y="4730"/>
                  <a:pt x="11312959" y="4730"/>
                  <a:pt x="11316986" y="4730"/>
                </a:cubicBezTo>
                <a:lnTo>
                  <a:pt x="11321747" y="10050"/>
                </a:lnTo>
                <a:cubicBezTo>
                  <a:pt x="11322276" y="10460"/>
                  <a:pt x="11323334" y="9641"/>
                  <a:pt x="11329682" y="8004"/>
                </a:cubicBezTo>
                <a:cubicBezTo>
                  <a:pt x="11329682" y="7996"/>
                  <a:pt x="11329682" y="7841"/>
                  <a:pt x="11329682" y="4730"/>
                </a:cubicBezTo>
                <a:cubicBezTo>
                  <a:pt x="11329692" y="4730"/>
                  <a:pt x="11329885" y="4730"/>
                  <a:pt x="11333915" y="4730"/>
                </a:cubicBezTo>
                <a:cubicBezTo>
                  <a:pt x="11338147" y="8004"/>
                  <a:pt x="11346611" y="8004"/>
                  <a:pt x="11355076" y="8004"/>
                </a:cubicBezTo>
                <a:cubicBezTo>
                  <a:pt x="11359308" y="11278"/>
                  <a:pt x="11363540" y="8004"/>
                  <a:pt x="11372005" y="8004"/>
                </a:cubicBezTo>
                <a:cubicBezTo>
                  <a:pt x="11376237" y="11278"/>
                  <a:pt x="11380469" y="11278"/>
                  <a:pt x="11384701" y="11278"/>
                </a:cubicBezTo>
                <a:cubicBezTo>
                  <a:pt x="11384701" y="11285"/>
                  <a:pt x="11384701" y="11432"/>
                  <a:pt x="11384701" y="14552"/>
                </a:cubicBezTo>
                <a:cubicBezTo>
                  <a:pt x="11393166" y="14552"/>
                  <a:pt x="11397398" y="11278"/>
                  <a:pt x="11401630" y="11278"/>
                </a:cubicBezTo>
                <a:cubicBezTo>
                  <a:pt x="11401630" y="11285"/>
                  <a:pt x="11401630" y="11432"/>
                  <a:pt x="11401630" y="14552"/>
                </a:cubicBezTo>
                <a:cubicBezTo>
                  <a:pt x="11410095" y="14552"/>
                  <a:pt x="11414327" y="14552"/>
                  <a:pt x="11418559" y="14552"/>
                </a:cubicBezTo>
                <a:cubicBezTo>
                  <a:pt x="11422791" y="14552"/>
                  <a:pt x="11427024" y="14552"/>
                  <a:pt x="11431256" y="14552"/>
                </a:cubicBezTo>
                <a:lnTo>
                  <a:pt x="11439720" y="11278"/>
                </a:lnTo>
                <a:cubicBezTo>
                  <a:pt x="11439720" y="8004"/>
                  <a:pt x="11439720" y="8004"/>
                  <a:pt x="11439720" y="4730"/>
                </a:cubicBezTo>
                <a:cubicBezTo>
                  <a:pt x="11456649" y="11278"/>
                  <a:pt x="11460881" y="4730"/>
                  <a:pt x="11473578" y="4730"/>
                </a:cubicBezTo>
                <a:cubicBezTo>
                  <a:pt x="11477810" y="8004"/>
                  <a:pt x="11486275" y="8004"/>
                  <a:pt x="11494739" y="8004"/>
                </a:cubicBezTo>
                <a:cubicBezTo>
                  <a:pt x="11494739" y="4730"/>
                  <a:pt x="11494739" y="1455"/>
                  <a:pt x="11498972" y="1455"/>
                </a:cubicBezTo>
                <a:cubicBezTo>
                  <a:pt x="11503204" y="1455"/>
                  <a:pt x="11511668" y="1455"/>
                  <a:pt x="11520133" y="1455"/>
                </a:cubicBezTo>
                <a:cubicBezTo>
                  <a:pt x="11522249" y="3093"/>
                  <a:pt x="11522249" y="3093"/>
                  <a:pt x="11524365" y="4730"/>
                </a:cubicBezTo>
                <a:cubicBezTo>
                  <a:pt x="11537062" y="11278"/>
                  <a:pt x="11549758" y="8004"/>
                  <a:pt x="11566687" y="11278"/>
                </a:cubicBezTo>
                <a:cubicBezTo>
                  <a:pt x="11566687" y="11285"/>
                  <a:pt x="11566687" y="11432"/>
                  <a:pt x="11566687" y="14552"/>
                </a:cubicBezTo>
                <a:lnTo>
                  <a:pt x="11574094" y="10050"/>
                </a:lnTo>
                <a:cubicBezTo>
                  <a:pt x="11579384" y="8004"/>
                  <a:pt x="11583616" y="8004"/>
                  <a:pt x="11587848" y="8004"/>
                </a:cubicBezTo>
                <a:cubicBezTo>
                  <a:pt x="11587848" y="7996"/>
                  <a:pt x="11587848" y="7841"/>
                  <a:pt x="11587848" y="4730"/>
                </a:cubicBezTo>
                <a:cubicBezTo>
                  <a:pt x="11609010" y="8004"/>
                  <a:pt x="11630171" y="8004"/>
                  <a:pt x="11651332" y="8004"/>
                </a:cubicBezTo>
                <a:lnTo>
                  <a:pt x="11651332" y="1455"/>
                </a:lnTo>
                <a:cubicBezTo>
                  <a:pt x="11664029" y="1455"/>
                  <a:pt x="11680957" y="1455"/>
                  <a:pt x="11693654" y="1455"/>
                </a:cubicBezTo>
                <a:cubicBezTo>
                  <a:pt x="11693654" y="1455"/>
                  <a:pt x="11697886" y="4730"/>
                  <a:pt x="11697886" y="8004"/>
                </a:cubicBezTo>
                <a:cubicBezTo>
                  <a:pt x="11706351" y="4730"/>
                  <a:pt x="11731744" y="4730"/>
                  <a:pt x="11740209" y="4730"/>
                </a:cubicBezTo>
                <a:cubicBezTo>
                  <a:pt x="11748673" y="8004"/>
                  <a:pt x="11740209" y="8004"/>
                  <a:pt x="11744441" y="4730"/>
                </a:cubicBezTo>
                <a:cubicBezTo>
                  <a:pt x="11748673" y="4730"/>
                  <a:pt x="11752905" y="4730"/>
                  <a:pt x="11752905" y="1455"/>
                </a:cubicBezTo>
                <a:cubicBezTo>
                  <a:pt x="11756079" y="3911"/>
                  <a:pt x="11755021" y="4730"/>
                  <a:pt x="11757138" y="4730"/>
                </a:cubicBezTo>
                <a:cubicBezTo>
                  <a:pt x="11765602" y="4730"/>
                  <a:pt x="11778299" y="4730"/>
                  <a:pt x="11786763" y="4730"/>
                </a:cubicBezTo>
                <a:cubicBezTo>
                  <a:pt x="11790995" y="8004"/>
                  <a:pt x="11790995" y="4730"/>
                  <a:pt x="11795228" y="1455"/>
                </a:cubicBezTo>
                <a:lnTo>
                  <a:pt x="11803692" y="4730"/>
                </a:lnTo>
                <a:cubicBezTo>
                  <a:pt x="11812157" y="8004"/>
                  <a:pt x="11816389" y="1455"/>
                  <a:pt x="11816389" y="1455"/>
                </a:cubicBezTo>
                <a:lnTo>
                  <a:pt x="11833318" y="4730"/>
                </a:lnTo>
                <a:cubicBezTo>
                  <a:pt x="11837550" y="1455"/>
                  <a:pt x="11837550" y="1455"/>
                  <a:pt x="11841782" y="1455"/>
                </a:cubicBezTo>
                <a:cubicBezTo>
                  <a:pt x="11854479" y="8004"/>
                  <a:pt x="11867176" y="8004"/>
                  <a:pt x="11879872" y="8004"/>
                </a:cubicBezTo>
                <a:cubicBezTo>
                  <a:pt x="11879872" y="7996"/>
                  <a:pt x="11879872" y="7841"/>
                  <a:pt x="11879872" y="4730"/>
                </a:cubicBezTo>
                <a:cubicBezTo>
                  <a:pt x="11888337" y="4730"/>
                  <a:pt x="11892569" y="4730"/>
                  <a:pt x="11896801" y="4730"/>
                </a:cubicBezTo>
                <a:cubicBezTo>
                  <a:pt x="11901033" y="4730"/>
                  <a:pt x="11913730" y="11278"/>
                  <a:pt x="11922195" y="8004"/>
                </a:cubicBezTo>
                <a:cubicBezTo>
                  <a:pt x="11926427" y="8004"/>
                  <a:pt x="11930659" y="1455"/>
                  <a:pt x="11939124" y="1455"/>
                </a:cubicBezTo>
                <a:cubicBezTo>
                  <a:pt x="11939155" y="1479"/>
                  <a:pt x="11943371" y="4742"/>
                  <a:pt x="11947588" y="8004"/>
                </a:cubicBezTo>
                <a:cubicBezTo>
                  <a:pt x="11964517" y="11278"/>
                  <a:pt x="11981446" y="11278"/>
                  <a:pt x="11998375" y="14552"/>
                </a:cubicBezTo>
                <a:cubicBezTo>
                  <a:pt x="11998375" y="11278"/>
                  <a:pt x="12002607" y="11278"/>
                  <a:pt x="12002607" y="8004"/>
                </a:cubicBezTo>
                <a:cubicBezTo>
                  <a:pt x="12011071" y="8004"/>
                  <a:pt x="12019536" y="11278"/>
                  <a:pt x="12028000" y="11278"/>
                </a:cubicBezTo>
                <a:cubicBezTo>
                  <a:pt x="12049162" y="4730"/>
                  <a:pt x="12070323" y="4730"/>
                  <a:pt x="12087252" y="8004"/>
                </a:cubicBezTo>
                <a:lnTo>
                  <a:pt x="12087252" y="1455"/>
                </a:lnTo>
                <a:cubicBezTo>
                  <a:pt x="12095716" y="1455"/>
                  <a:pt x="12099948" y="1455"/>
                  <a:pt x="12108413" y="1455"/>
                </a:cubicBezTo>
                <a:cubicBezTo>
                  <a:pt x="12108413" y="1481"/>
                  <a:pt x="12108413" y="4743"/>
                  <a:pt x="12108413" y="8004"/>
                </a:cubicBezTo>
                <a:cubicBezTo>
                  <a:pt x="12112645" y="8004"/>
                  <a:pt x="12116877" y="8004"/>
                  <a:pt x="12121109" y="8004"/>
                </a:cubicBezTo>
                <a:cubicBezTo>
                  <a:pt x="12125342" y="8004"/>
                  <a:pt x="12121109" y="1455"/>
                  <a:pt x="12133806" y="1455"/>
                </a:cubicBezTo>
                <a:cubicBezTo>
                  <a:pt x="12133821" y="4730"/>
                  <a:pt x="12138045" y="4724"/>
                  <a:pt x="12142271" y="1455"/>
                </a:cubicBezTo>
                <a:lnTo>
                  <a:pt x="12159200" y="8004"/>
                </a:lnTo>
                <a:cubicBezTo>
                  <a:pt x="12167664" y="11278"/>
                  <a:pt x="12176128" y="11278"/>
                  <a:pt x="12184593" y="11278"/>
                </a:cubicBezTo>
                <a:lnTo>
                  <a:pt x="12184593" y="52503"/>
                </a:lnTo>
                <a:lnTo>
                  <a:pt x="12186710" y="52503"/>
                </a:lnTo>
                <a:cubicBezTo>
                  <a:pt x="12186710" y="182034"/>
                  <a:pt x="12186710" y="182034"/>
                  <a:pt x="12186710" y="182034"/>
                </a:cubicBezTo>
                <a:cubicBezTo>
                  <a:pt x="12174013" y="182034"/>
                  <a:pt x="12165549" y="182034"/>
                  <a:pt x="12152852" y="182034"/>
                </a:cubicBezTo>
                <a:cubicBezTo>
                  <a:pt x="12148620" y="182034"/>
                  <a:pt x="12148620" y="182034"/>
                  <a:pt x="12148620" y="182034"/>
                </a:cubicBezTo>
                <a:lnTo>
                  <a:pt x="12127459" y="182034"/>
                </a:lnTo>
                <a:cubicBezTo>
                  <a:pt x="12118994" y="182034"/>
                  <a:pt x="12114762" y="182034"/>
                  <a:pt x="12110530" y="182034"/>
                </a:cubicBezTo>
                <a:cubicBezTo>
                  <a:pt x="12102065" y="175486"/>
                  <a:pt x="12097833" y="182034"/>
                  <a:pt x="12097833" y="182034"/>
                </a:cubicBezTo>
                <a:cubicBezTo>
                  <a:pt x="12093601" y="178760"/>
                  <a:pt x="12089369" y="178760"/>
                  <a:pt x="12085136" y="178760"/>
                </a:cubicBezTo>
                <a:cubicBezTo>
                  <a:pt x="12072440" y="178760"/>
                  <a:pt x="12059743" y="182034"/>
                  <a:pt x="12047046" y="182034"/>
                </a:cubicBezTo>
                <a:cubicBezTo>
                  <a:pt x="12042814" y="175486"/>
                  <a:pt x="12021653" y="168938"/>
                  <a:pt x="12017421" y="168938"/>
                </a:cubicBezTo>
                <a:cubicBezTo>
                  <a:pt x="12017421" y="172212"/>
                  <a:pt x="12013188" y="172212"/>
                  <a:pt x="12013188" y="175486"/>
                </a:cubicBezTo>
                <a:cubicBezTo>
                  <a:pt x="12008956" y="175486"/>
                  <a:pt x="12004724" y="172212"/>
                  <a:pt x="11996260" y="172212"/>
                </a:cubicBezTo>
                <a:cubicBezTo>
                  <a:pt x="11987795" y="175486"/>
                  <a:pt x="11966634" y="178760"/>
                  <a:pt x="11953937" y="175486"/>
                </a:cubicBezTo>
                <a:cubicBezTo>
                  <a:pt x="11937008" y="172212"/>
                  <a:pt x="11915847" y="162389"/>
                  <a:pt x="11890454" y="168938"/>
                </a:cubicBezTo>
                <a:cubicBezTo>
                  <a:pt x="11873525" y="168938"/>
                  <a:pt x="11856596" y="168938"/>
                  <a:pt x="11839667" y="168938"/>
                </a:cubicBezTo>
                <a:cubicBezTo>
                  <a:pt x="11826970" y="172212"/>
                  <a:pt x="11788880" y="185309"/>
                  <a:pt x="11767719" y="182034"/>
                </a:cubicBezTo>
                <a:cubicBezTo>
                  <a:pt x="11759255" y="178760"/>
                  <a:pt x="11750790" y="178760"/>
                  <a:pt x="11738093" y="178760"/>
                </a:cubicBezTo>
                <a:cubicBezTo>
                  <a:pt x="11738066" y="175486"/>
                  <a:pt x="11733847" y="175486"/>
                  <a:pt x="11729629" y="175486"/>
                </a:cubicBezTo>
                <a:cubicBezTo>
                  <a:pt x="11725397" y="172212"/>
                  <a:pt x="11716932" y="172212"/>
                  <a:pt x="11708468" y="168938"/>
                </a:cubicBezTo>
                <a:cubicBezTo>
                  <a:pt x="11700003" y="165663"/>
                  <a:pt x="11691539" y="172212"/>
                  <a:pt x="11678842" y="168938"/>
                </a:cubicBezTo>
                <a:cubicBezTo>
                  <a:pt x="11670378" y="165663"/>
                  <a:pt x="11661913" y="165663"/>
                  <a:pt x="11653449" y="165663"/>
                </a:cubicBezTo>
                <a:lnTo>
                  <a:pt x="11649217" y="168938"/>
                </a:lnTo>
                <a:cubicBezTo>
                  <a:pt x="11636520" y="168938"/>
                  <a:pt x="11628055" y="168938"/>
                  <a:pt x="11619591" y="168938"/>
                </a:cubicBezTo>
                <a:cubicBezTo>
                  <a:pt x="11611127" y="168938"/>
                  <a:pt x="11606894" y="168938"/>
                  <a:pt x="11598430" y="168938"/>
                </a:cubicBezTo>
                <a:cubicBezTo>
                  <a:pt x="11598421" y="168938"/>
                  <a:pt x="11598230" y="168938"/>
                  <a:pt x="11594198" y="168938"/>
                </a:cubicBezTo>
                <a:cubicBezTo>
                  <a:pt x="11573036" y="168938"/>
                  <a:pt x="11547643" y="168938"/>
                  <a:pt x="11526482" y="168938"/>
                </a:cubicBezTo>
                <a:cubicBezTo>
                  <a:pt x="11522250" y="172212"/>
                  <a:pt x="11518017" y="172212"/>
                  <a:pt x="11513785" y="172212"/>
                </a:cubicBezTo>
                <a:lnTo>
                  <a:pt x="11505321" y="175486"/>
                </a:lnTo>
                <a:cubicBezTo>
                  <a:pt x="11502147" y="176305"/>
                  <a:pt x="11503205" y="175486"/>
                  <a:pt x="11501089" y="175486"/>
                </a:cubicBezTo>
                <a:cubicBezTo>
                  <a:pt x="11484160" y="178760"/>
                  <a:pt x="11458766" y="175486"/>
                  <a:pt x="11437605" y="178760"/>
                </a:cubicBezTo>
                <a:cubicBezTo>
                  <a:pt x="11437605" y="178769"/>
                  <a:pt x="11437605" y="178919"/>
                  <a:pt x="11437605" y="182034"/>
                </a:cubicBezTo>
                <a:cubicBezTo>
                  <a:pt x="11416444" y="182034"/>
                  <a:pt x="11391051" y="165663"/>
                  <a:pt x="11357193" y="172212"/>
                </a:cubicBezTo>
                <a:cubicBezTo>
                  <a:pt x="11352960" y="175486"/>
                  <a:pt x="11348728" y="175486"/>
                  <a:pt x="11344496" y="175486"/>
                </a:cubicBezTo>
                <a:cubicBezTo>
                  <a:pt x="11331799" y="175486"/>
                  <a:pt x="11323335" y="175486"/>
                  <a:pt x="11314870" y="175486"/>
                </a:cubicBezTo>
                <a:cubicBezTo>
                  <a:pt x="11306406" y="178760"/>
                  <a:pt x="11297941" y="178760"/>
                  <a:pt x="11289477" y="182034"/>
                </a:cubicBezTo>
                <a:cubicBezTo>
                  <a:pt x="11281013" y="178760"/>
                  <a:pt x="11272548" y="178760"/>
                  <a:pt x="11264084" y="178760"/>
                </a:cubicBezTo>
                <a:lnTo>
                  <a:pt x="11242922" y="178760"/>
                </a:lnTo>
                <a:cubicBezTo>
                  <a:pt x="11230226" y="175486"/>
                  <a:pt x="11217529" y="175486"/>
                  <a:pt x="11204832" y="175486"/>
                </a:cubicBezTo>
                <a:cubicBezTo>
                  <a:pt x="11196368" y="178760"/>
                  <a:pt x="11192136" y="178760"/>
                  <a:pt x="11183671" y="178760"/>
                </a:cubicBezTo>
                <a:cubicBezTo>
                  <a:pt x="11183671" y="178769"/>
                  <a:pt x="11183671" y="178919"/>
                  <a:pt x="11183671" y="182034"/>
                </a:cubicBezTo>
                <a:cubicBezTo>
                  <a:pt x="11170974" y="182034"/>
                  <a:pt x="11158278" y="182034"/>
                  <a:pt x="11149813" y="182034"/>
                </a:cubicBezTo>
                <a:cubicBezTo>
                  <a:pt x="11141349" y="182034"/>
                  <a:pt x="11128652" y="178760"/>
                  <a:pt x="11120188" y="178760"/>
                </a:cubicBezTo>
                <a:cubicBezTo>
                  <a:pt x="11120188" y="178769"/>
                  <a:pt x="11120188" y="178919"/>
                  <a:pt x="11120188" y="182034"/>
                </a:cubicBezTo>
                <a:cubicBezTo>
                  <a:pt x="11120150" y="182034"/>
                  <a:pt x="11115936" y="182034"/>
                  <a:pt x="11111723" y="182034"/>
                </a:cubicBezTo>
                <a:cubicBezTo>
                  <a:pt x="11111713" y="182034"/>
                  <a:pt x="11111511" y="182034"/>
                  <a:pt x="11107491" y="182034"/>
                </a:cubicBezTo>
                <a:cubicBezTo>
                  <a:pt x="11099027" y="182034"/>
                  <a:pt x="11090562" y="182034"/>
                  <a:pt x="11082098" y="182034"/>
                </a:cubicBezTo>
                <a:cubicBezTo>
                  <a:pt x="11073633" y="182034"/>
                  <a:pt x="11069401" y="182034"/>
                  <a:pt x="11065169" y="182034"/>
                </a:cubicBezTo>
                <a:cubicBezTo>
                  <a:pt x="11056704" y="182034"/>
                  <a:pt x="11052472" y="182034"/>
                  <a:pt x="11044008" y="182034"/>
                </a:cubicBezTo>
                <a:lnTo>
                  <a:pt x="11036601" y="180397"/>
                </a:lnTo>
                <a:cubicBezTo>
                  <a:pt x="11027079" y="182034"/>
                  <a:pt x="11010150" y="178760"/>
                  <a:pt x="11001685" y="178760"/>
                </a:cubicBezTo>
                <a:cubicBezTo>
                  <a:pt x="11001685" y="175486"/>
                  <a:pt x="11001685" y="175486"/>
                  <a:pt x="11001685" y="172212"/>
                </a:cubicBezTo>
                <a:cubicBezTo>
                  <a:pt x="10972060" y="172212"/>
                  <a:pt x="10959363" y="168938"/>
                  <a:pt x="10933970" y="175486"/>
                </a:cubicBezTo>
                <a:cubicBezTo>
                  <a:pt x="10929737" y="172212"/>
                  <a:pt x="10929737" y="172212"/>
                  <a:pt x="10925505" y="165663"/>
                </a:cubicBezTo>
                <a:cubicBezTo>
                  <a:pt x="10921273" y="165663"/>
                  <a:pt x="10912808" y="165663"/>
                  <a:pt x="10908576" y="168938"/>
                </a:cubicBezTo>
                <a:cubicBezTo>
                  <a:pt x="10900112" y="165663"/>
                  <a:pt x="10887415" y="165663"/>
                  <a:pt x="10878951" y="165663"/>
                </a:cubicBezTo>
                <a:cubicBezTo>
                  <a:pt x="10878951" y="165671"/>
                  <a:pt x="10878951" y="165816"/>
                  <a:pt x="10878951" y="168938"/>
                </a:cubicBezTo>
                <a:cubicBezTo>
                  <a:pt x="10874718" y="168938"/>
                  <a:pt x="10870486" y="168938"/>
                  <a:pt x="10866254" y="168938"/>
                </a:cubicBezTo>
                <a:cubicBezTo>
                  <a:pt x="10853557" y="168938"/>
                  <a:pt x="10840860" y="168938"/>
                  <a:pt x="10828164" y="168938"/>
                </a:cubicBezTo>
                <a:cubicBezTo>
                  <a:pt x="10819699" y="172212"/>
                  <a:pt x="10802770" y="178760"/>
                  <a:pt x="10790074" y="178760"/>
                </a:cubicBezTo>
                <a:cubicBezTo>
                  <a:pt x="10785841" y="175486"/>
                  <a:pt x="10781609" y="175486"/>
                  <a:pt x="10777377" y="175486"/>
                </a:cubicBezTo>
                <a:cubicBezTo>
                  <a:pt x="10777377" y="172212"/>
                  <a:pt x="10777377" y="172212"/>
                  <a:pt x="10773145" y="168938"/>
                </a:cubicBezTo>
                <a:cubicBezTo>
                  <a:pt x="10760448" y="165663"/>
                  <a:pt x="10726590" y="172212"/>
                  <a:pt x="10722358" y="172212"/>
                </a:cubicBezTo>
                <a:cubicBezTo>
                  <a:pt x="10722358" y="172204"/>
                  <a:pt x="10722358" y="172055"/>
                  <a:pt x="10722358" y="168938"/>
                </a:cubicBezTo>
                <a:cubicBezTo>
                  <a:pt x="10718126" y="168938"/>
                  <a:pt x="10718126" y="168938"/>
                  <a:pt x="10713894" y="168938"/>
                </a:cubicBezTo>
                <a:cubicBezTo>
                  <a:pt x="10710720" y="169756"/>
                  <a:pt x="10711778" y="168938"/>
                  <a:pt x="10709661" y="168938"/>
                </a:cubicBezTo>
                <a:cubicBezTo>
                  <a:pt x="10705429" y="172212"/>
                  <a:pt x="10701197" y="172212"/>
                  <a:pt x="10696965" y="172212"/>
                </a:cubicBezTo>
                <a:cubicBezTo>
                  <a:pt x="10688500" y="172212"/>
                  <a:pt x="10684268" y="172212"/>
                  <a:pt x="10680036" y="172212"/>
                </a:cubicBezTo>
                <a:cubicBezTo>
                  <a:pt x="10680036" y="172204"/>
                  <a:pt x="10680036" y="172055"/>
                  <a:pt x="10680036" y="168938"/>
                </a:cubicBezTo>
                <a:cubicBezTo>
                  <a:pt x="10675803" y="172212"/>
                  <a:pt x="10671571" y="172212"/>
                  <a:pt x="10667339" y="172212"/>
                </a:cubicBezTo>
                <a:cubicBezTo>
                  <a:pt x="10667339" y="172204"/>
                  <a:pt x="10667339" y="172055"/>
                  <a:pt x="10667339" y="168938"/>
                </a:cubicBezTo>
                <a:cubicBezTo>
                  <a:pt x="10654642" y="172212"/>
                  <a:pt x="10646178" y="172212"/>
                  <a:pt x="10637713" y="172212"/>
                </a:cubicBezTo>
                <a:cubicBezTo>
                  <a:pt x="10637713" y="172204"/>
                  <a:pt x="10637713" y="172055"/>
                  <a:pt x="10637713" y="168938"/>
                </a:cubicBezTo>
                <a:cubicBezTo>
                  <a:pt x="10637702" y="168938"/>
                  <a:pt x="10637500" y="168938"/>
                  <a:pt x="10633481" y="168938"/>
                </a:cubicBezTo>
                <a:cubicBezTo>
                  <a:pt x="10633481" y="172212"/>
                  <a:pt x="10633481" y="172212"/>
                  <a:pt x="10629249" y="175486"/>
                </a:cubicBezTo>
                <a:cubicBezTo>
                  <a:pt x="10629222" y="175465"/>
                  <a:pt x="10625004" y="172212"/>
                  <a:pt x="10620784" y="172212"/>
                </a:cubicBezTo>
                <a:cubicBezTo>
                  <a:pt x="10616552" y="175486"/>
                  <a:pt x="10612320" y="175486"/>
                  <a:pt x="10608088" y="175486"/>
                </a:cubicBezTo>
                <a:cubicBezTo>
                  <a:pt x="10608088" y="174668"/>
                  <a:pt x="10608088" y="175486"/>
                  <a:pt x="10603856" y="175486"/>
                </a:cubicBezTo>
                <a:cubicBezTo>
                  <a:pt x="10595391" y="175486"/>
                  <a:pt x="10586927" y="175486"/>
                  <a:pt x="10578462" y="175486"/>
                </a:cubicBezTo>
                <a:cubicBezTo>
                  <a:pt x="10569998" y="178760"/>
                  <a:pt x="10557301" y="178760"/>
                  <a:pt x="10548837" y="178760"/>
                </a:cubicBezTo>
                <a:lnTo>
                  <a:pt x="10544604" y="182034"/>
                </a:lnTo>
                <a:cubicBezTo>
                  <a:pt x="10527675" y="182034"/>
                  <a:pt x="10510746" y="182034"/>
                  <a:pt x="10498050" y="182034"/>
                </a:cubicBezTo>
                <a:cubicBezTo>
                  <a:pt x="10493818" y="178760"/>
                  <a:pt x="10489585" y="178760"/>
                  <a:pt x="10485353" y="182034"/>
                </a:cubicBezTo>
                <a:cubicBezTo>
                  <a:pt x="10485353" y="178760"/>
                  <a:pt x="10485353" y="178760"/>
                  <a:pt x="10485353" y="175486"/>
                </a:cubicBezTo>
                <a:cubicBezTo>
                  <a:pt x="10472656" y="172212"/>
                  <a:pt x="10438799" y="168938"/>
                  <a:pt x="10417637" y="172212"/>
                </a:cubicBezTo>
                <a:lnTo>
                  <a:pt x="10409173" y="175486"/>
                </a:lnTo>
                <a:cubicBezTo>
                  <a:pt x="10404941" y="175486"/>
                  <a:pt x="10404941" y="172212"/>
                  <a:pt x="10400708" y="172212"/>
                </a:cubicBezTo>
                <a:lnTo>
                  <a:pt x="10379547" y="175486"/>
                </a:lnTo>
                <a:cubicBezTo>
                  <a:pt x="10371083" y="172212"/>
                  <a:pt x="10366851" y="172212"/>
                  <a:pt x="10362618" y="172212"/>
                </a:cubicBezTo>
                <a:cubicBezTo>
                  <a:pt x="10362618" y="172204"/>
                  <a:pt x="10362618" y="172055"/>
                  <a:pt x="10362618" y="168938"/>
                </a:cubicBezTo>
                <a:lnTo>
                  <a:pt x="10341457" y="172212"/>
                </a:lnTo>
                <a:cubicBezTo>
                  <a:pt x="10341457" y="172204"/>
                  <a:pt x="10341457" y="172055"/>
                  <a:pt x="10341457" y="168938"/>
                </a:cubicBezTo>
                <a:cubicBezTo>
                  <a:pt x="10320296" y="168938"/>
                  <a:pt x="10299135" y="168938"/>
                  <a:pt x="10277974" y="168938"/>
                </a:cubicBezTo>
                <a:cubicBezTo>
                  <a:pt x="10269509" y="172212"/>
                  <a:pt x="10261045" y="175486"/>
                  <a:pt x="10252580" y="175486"/>
                </a:cubicBezTo>
                <a:lnTo>
                  <a:pt x="10235651" y="172212"/>
                </a:lnTo>
                <a:cubicBezTo>
                  <a:pt x="10235651" y="172204"/>
                  <a:pt x="10235651" y="172055"/>
                  <a:pt x="10235651" y="168938"/>
                </a:cubicBezTo>
                <a:cubicBezTo>
                  <a:pt x="10227187" y="168938"/>
                  <a:pt x="10227187" y="175486"/>
                  <a:pt x="10218723" y="172212"/>
                </a:cubicBezTo>
                <a:cubicBezTo>
                  <a:pt x="10218723" y="172204"/>
                  <a:pt x="10218723" y="172055"/>
                  <a:pt x="10218723" y="168938"/>
                </a:cubicBezTo>
                <a:cubicBezTo>
                  <a:pt x="10214490" y="168938"/>
                  <a:pt x="10210258" y="168938"/>
                  <a:pt x="10206026" y="168938"/>
                </a:cubicBezTo>
                <a:cubicBezTo>
                  <a:pt x="10189097" y="165663"/>
                  <a:pt x="10172168" y="172212"/>
                  <a:pt x="10159471" y="172212"/>
                </a:cubicBezTo>
                <a:cubicBezTo>
                  <a:pt x="10159471" y="172204"/>
                  <a:pt x="10159471" y="172055"/>
                  <a:pt x="10159471" y="168938"/>
                </a:cubicBezTo>
                <a:cubicBezTo>
                  <a:pt x="10146775" y="172212"/>
                  <a:pt x="10134078" y="172212"/>
                  <a:pt x="10121381" y="172212"/>
                </a:cubicBezTo>
                <a:cubicBezTo>
                  <a:pt x="10117149" y="175486"/>
                  <a:pt x="10112917" y="172212"/>
                  <a:pt x="10100220" y="172212"/>
                </a:cubicBezTo>
                <a:lnTo>
                  <a:pt x="10079059" y="172212"/>
                </a:lnTo>
                <a:lnTo>
                  <a:pt x="10062130" y="175486"/>
                </a:lnTo>
                <a:lnTo>
                  <a:pt x="10040969" y="175486"/>
                </a:lnTo>
                <a:cubicBezTo>
                  <a:pt x="10028272" y="178760"/>
                  <a:pt x="10011343" y="175486"/>
                  <a:pt x="9998647" y="175486"/>
                </a:cubicBezTo>
                <a:cubicBezTo>
                  <a:pt x="9998640" y="178760"/>
                  <a:pt x="9998477" y="178760"/>
                  <a:pt x="9994414" y="178760"/>
                </a:cubicBezTo>
                <a:cubicBezTo>
                  <a:pt x="9977485" y="175486"/>
                  <a:pt x="9960556" y="175486"/>
                  <a:pt x="9943628" y="175486"/>
                </a:cubicBezTo>
                <a:cubicBezTo>
                  <a:pt x="9935163" y="172212"/>
                  <a:pt x="9926699" y="172212"/>
                  <a:pt x="9918234" y="172212"/>
                </a:cubicBezTo>
                <a:cubicBezTo>
                  <a:pt x="9914002" y="175486"/>
                  <a:pt x="9909770" y="172212"/>
                  <a:pt x="9905537" y="172212"/>
                </a:cubicBezTo>
                <a:cubicBezTo>
                  <a:pt x="9901305" y="172212"/>
                  <a:pt x="9901305" y="178760"/>
                  <a:pt x="9897073" y="178760"/>
                </a:cubicBezTo>
                <a:cubicBezTo>
                  <a:pt x="9880144" y="175486"/>
                  <a:pt x="9863215" y="175486"/>
                  <a:pt x="9846286" y="175486"/>
                </a:cubicBezTo>
                <a:cubicBezTo>
                  <a:pt x="9842054" y="172212"/>
                  <a:pt x="9833590" y="172212"/>
                  <a:pt x="9825125" y="172212"/>
                </a:cubicBezTo>
                <a:cubicBezTo>
                  <a:pt x="9825125" y="172204"/>
                  <a:pt x="9825125" y="172055"/>
                  <a:pt x="9825125" y="168938"/>
                </a:cubicBezTo>
                <a:lnTo>
                  <a:pt x="9816661" y="172212"/>
                </a:lnTo>
                <a:cubicBezTo>
                  <a:pt x="9803964" y="172212"/>
                  <a:pt x="9791267" y="172212"/>
                  <a:pt x="9778571" y="168938"/>
                </a:cubicBezTo>
                <a:cubicBezTo>
                  <a:pt x="9774338" y="168938"/>
                  <a:pt x="9774338" y="168938"/>
                  <a:pt x="9774338" y="168938"/>
                </a:cubicBezTo>
                <a:cubicBezTo>
                  <a:pt x="9770106" y="168938"/>
                  <a:pt x="9770106" y="168938"/>
                  <a:pt x="9765874" y="168938"/>
                </a:cubicBezTo>
                <a:cubicBezTo>
                  <a:pt x="9748945" y="168938"/>
                  <a:pt x="9736248" y="168938"/>
                  <a:pt x="9727784" y="168938"/>
                </a:cubicBezTo>
                <a:lnTo>
                  <a:pt x="9723552" y="168938"/>
                </a:lnTo>
                <a:cubicBezTo>
                  <a:pt x="9710855" y="172212"/>
                  <a:pt x="9702390" y="172212"/>
                  <a:pt x="9689694" y="172212"/>
                </a:cubicBezTo>
                <a:cubicBezTo>
                  <a:pt x="9685461" y="175486"/>
                  <a:pt x="9681229" y="175486"/>
                  <a:pt x="9672765" y="175486"/>
                </a:cubicBezTo>
                <a:cubicBezTo>
                  <a:pt x="9668533" y="178760"/>
                  <a:pt x="9660068" y="175486"/>
                  <a:pt x="9651604" y="175486"/>
                </a:cubicBezTo>
                <a:lnTo>
                  <a:pt x="9630442" y="175486"/>
                </a:lnTo>
                <a:cubicBezTo>
                  <a:pt x="9621978" y="172212"/>
                  <a:pt x="9617746" y="172212"/>
                  <a:pt x="9609281" y="172212"/>
                </a:cubicBezTo>
                <a:cubicBezTo>
                  <a:pt x="9609281" y="172204"/>
                  <a:pt x="9609281" y="172055"/>
                  <a:pt x="9609281" y="168938"/>
                </a:cubicBezTo>
                <a:lnTo>
                  <a:pt x="9592352" y="168938"/>
                </a:lnTo>
                <a:cubicBezTo>
                  <a:pt x="9588120" y="168938"/>
                  <a:pt x="9583888" y="168938"/>
                  <a:pt x="9579656" y="168938"/>
                </a:cubicBezTo>
                <a:cubicBezTo>
                  <a:pt x="9558495" y="168938"/>
                  <a:pt x="9533101" y="168938"/>
                  <a:pt x="9511940" y="168938"/>
                </a:cubicBezTo>
                <a:lnTo>
                  <a:pt x="9503475" y="168938"/>
                </a:lnTo>
                <a:cubicBezTo>
                  <a:pt x="9499243" y="172212"/>
                  <a:pt x="9495011" y="172212"/>
                  <a:pt x="9486547" y="172212"/>
                </a:cubicBezTo>
                <a:cubicBezTo>
                  <a:pt x="9486522" y="175467"/>
                  <a:pt x="9482301" y="172212"/>
                  <a:pt x="9478082" y="172212"/>
                </a:cubicBezTo>
                <a:cubicBezTo>
                  <a:pt x="9473850" y="175486"/>
                  <a:pt x="9469618" y="175486"/>
                  <a:pt x="9465385" y="175486"/>
                </a:cubicBezTo>
                <a:lnTo>
                  <a:pt x="9456921" y="175486"/>
                </a:lnTo>
                <a:lnTo>
                  <a:pt x="9439992" y="178760"/>
                </a:lnTo>
                <a:lnTo>
                  <a:pt x="9423063" y="175486"/>
                </a:lnTo>
                <a:cubicBezTo>
                  <a:pt x="9410366" y="172212"/>
                  <a:pt x="9397670" y="172212"/>
                  <a:pt x="9389205" y="172212"/>
                </a:cubicBezTo>
                <a:cubicBezTo>
                  <a:pt x="9389205" y="172204"/>
                  <a:pt x="9389205" y="172055"/>
                  <a:pt x="9389205" y="168938"/>
                </a:cubicBezTo>
                <a:cubicBezTo>
                  <a:pt x="9380741" y="168938"/>
                  <a:pt x="9376509" y="168938"/>
                  <a:pt x="9368044" y="168938"/>
                </a:cubicBezTo>
                <a:cubicBezTo>
                  <a:pt x="9359580" y="175486"/>
                  <a:pt x="9351115" y="168938"/>
                  <a:pt x="9346883" y="168938"/>
                </a:cubicBezTo>
                <a:cubicBezTo>
                  <a:pt x="9346883" y="172212"/>
                  <a:pt x="9346883" y="172212"/>
                  <a:pt x="9342651" y="175486"/>
                </a:cubicBezTo>
                <a:cubicBezTo>
                  <a:pt x="9338418" y="175486"/>
                  <a:pt x="9338418" y="172212"/>
                  <a:pt x="9325722" y="172212"/>
                </a:cubicBezTo>
                <a:cubicBezTo>
                  <a:pt x="9325722" y="172237"/>
                  <a:pt x="9325690" y="175486"/>
                  <a:pt x="9317257" y="175486"/>
                </a:cubicBezTo>
                <a:cubicBezTo>
                  <a:pt x="9308793" y="172212"/>
                  <a:pt x="9300328" y="172212"/>
                  <a:pt x="9291864" y="168938"/>
                </a:cubicBezTo>
                <a:cubicBezTo>
                  <a:pt x="9291864" y="172212"/>
                  <a:pt x="9291864" y="172212"/>
                  <a:pt x="9291864" y="175486"/>
                </a:cubicBezTo>
                <a:cubicBezTo>
                  <a:pt x="9287632" y="175486"/>
                  <a:pt x="9287632" y="175486"/>
                  <a:pt x="9283399" y="175486"/>
                </a:cubicBezTo>
                <a:cubicBezTo>
                  <a:pt x="9283399" y="172212"/>
                  <a:pt x="9283399" y="172212"/>
                  <a:pt x="9283399" y="168938"/>
                </a:cubicBezTo>
                <a:lnTo>
                  <a:pt x="9262238" y="168938"/>
                </a:lnTo>
                <a:cubicBezTo>
                  <a:pt x="9253774" y="168938"/>
                  <a:pt x="9262238" y="165663"/>
                  <a:pt x="9258006" y="168938"/>
                </a:cubicBezTo>
                <a:lnTo>
                  <a:pt x="9236845" y="168938"/>
                </a:lnTo>
                <a:cubicBezTo>
                  <a:pt x="9236818" y="168916"/>
                  <a:pt x="9232586" y="165674"/>
                  <a:pt x="9224148" y="168938"/>
                </a:cubicBezTo>
                <a:cubicBezTo>
                  <a:pt x="9207219" y="168938"/>
                  <a:pt x="9194523" y="168938"/>
                  <a:pt x="9181826" y="168938"/>
                </a:cubicBezTo>
                <a:cubicBezTo>
                  <a:pt x="9181797" y="172212"/>
                  <a:pt x="9177580" y="172212"/>
                  <a:pt x="9173361" y="172212"/>
                </a:cubicBezTo>
                <a:cubicBezTo>
                  <a:pt x="9169129" y="175486"/>
                  <a:pt x="9164897" y="172212"/>
                  <a:pt x="9160665" y="172212"/>
                </a:cubicBezTo>
                <a:cubicBezTo>
                  <a:pt x="9160665" y="175486"/>
                  <a:pt x="9156433" y="175486"/>
                  <a:pt x="9156433" y="178760"/>
                </a:cubicBezTo>
                <a:cubicBezTo>
                  <a:pt x="9152200" y="178760"/>
                  <a:pt x="9147968" y="178760"/>
                  <a:pt x="9143736" y="178760"/>
                </a:cubicBezTo>
                <a:cubicBezTo>
                  <a:pt x="9143736" y="178769"/>
                  <a:pt x="9143736" y="178919"/>
                  <a:pt x="9143736" y="182034"/>
                </a:cubicBezTo>
                <a:cubicBezTo>
                  <a:pt x="9139504" y="182034"/>
                  <a:pt x="9139504" y="182034"/>
                  <a:pt x="9135271" y="182034"/>
                </a:cubicBezTo>
                <a:cubicBezTo>
                  <a:pt x="9126807" y="182034"/>
                  <a:pt x="9122575" y="185309"/>
                  <a:pt x="9114110" y="182034"/>
                </a:cubicBezTo>
                <a:cubicBezTo>
                  <a:pt x="9105646" y="182034"/>
                  <a:pt x="9101414" y="182034"/>
                  <a:pt x="9097181" y="182034"/>
                </a:cubicBezTo>
                <a:lnTo>
                  <a:pt x="9088717" y="182034"/>
                </a:lnTo>
                <a:cubicBezTo>
                  <a:pt x="9084485" y="182034"/>
                  <a:pt x="9080252" y="182034"/>
                  <a:pt x="9076020" y="182034"/>
                </a:cubicBezTo>
                <a:cubicBezTo>
                  <a:pt x="9063323" y="182034"/>
                  <a:pt x="9054859" y="182034"/>
                  <a:pt x="9042162" y="182034"/>
                </a:cubicBezTo>
                <a:cubicBezTo>
                  <a:pt x="9042152" y="182034"/>
                  <a:pt x="9041958" y="182034"/>
                  <a:pt x="9037930" y="182034"/>
                </a:cubicBezTo>
                <a:cubicBezTo>
                  <a:pt x="9037930" y="182015"/>
                  <a:pt x="9037917" y="178760"/>
                  <a:pt x="9033698" y="178760"/>
                </a:cubicBezTo>
                <a:cubicBezTo>
                  <a:pt x="9029466" y="178760"/>
                  <a:pt x="9021001" y="175486"/>
                  <a:pt x="9012537" y="175486"/>
                </a:cubicBezTo>
                <a:cubicBezTo>
                  <a:pt x="9004072" y="159115"/>
                  <a:pt x="8999840" y="175486"/>
                  <a:pt x="8974447" y="168938"/>
                </a:cubicBezTo>
                <a:cubicBezTo>
                  <a:pt x="8970214" y="168938"/>
                  <a:pt x="8970214" y="168938"/>
                  <a:pt x="8965982" y="168938"/>
                </a:cubicBezTo>
                <a:cubicBezTo>
                  <a:pt x="8961750" y="165663"/>
                  <a:pt x="8936357" y="172212"/>
                  <a:pt x="8919428" y="168938"/>
                </a:cubicBezTo>
                <a:cubicBezTo>
                  <a:pt x="8910963" y="168938"/>
                  <a:pt x="8906731" y="168938"/>
                  <a:pt x="8902499" y="168938"/>
                </a:cubicBezTo>
                <a:lnTo>
                  <a:pt x="8885570" y="168938"/>
                </a:lnTo>
                <a:cubicBezTo>
                  <a:pt x="8877105" y="162389"/>
                  <a:pt x="8872873" y="168938"/>
                  <a:pt x="8872873" y="168938"/>
                </a:cubicBezTo>
                <a:cubicBezTo>
                  <a:pt x="8860176" y="168938"/>
                  <a:pt x="8843247" y="168938"/>
                  <a:pt x="8826319" y="168938"/>
                </a:cubicBezTo>
                <a:lnTo>
                  <a:pt x="8809390" y="168938"/>
                </a:lnTo>
                <a:lnTo>
                  <a:pt x="8792461" y="172212"/>
                </a:lnTo>
                <a:cubicBezTo>
                  <a:pt x="8788228" y="175486"/>
                  <a:pt x="8783996" y="175486"/>
                  <a:pt x="8779764" y="175486"/>
                </a:cubicBezTo>
                <a:cubicBezTo>
                  <a:pt x="8775532" y="178760"/>
                  <a:pt x="8775532" y="178760"/>
                  <a:pt x="8775532" y="182034"/>
                </a:cubicBezTo>
                <a:lnTo>
                  <a:pt x="8767067" y="178760"/>
                </a:lnTo>
                <a:cubicBezTo>
                  <a:pt x="8767067" y="178769"/>
                  <a:pt x="8767067" y="178919"/>
                  <a:pt x="8767067" y="182034"/>
                </a:cubicBezTo>
                <a:cubicBezTo>
                  <a:pt x="8762835" y="182034"/>
                  <a:pt x="8758603" y="182034"/>
                  <a:pt x="8754371" y="182034"/>
                </a:cubicBezTo>
                <a:cubicBezTo>
                  <a:pt x="8750138" y="182034"/>
                  <a:pt x="8745906" y="182034"/>
                  <a:pt x="8741674" y="182034"/>
                </a:cubicBezTo>
                <a:cubicBezTo>
                  <a:pt x="8733209" y="182034"/>
                  <a:pt x="8728977" y="182034"/>
                  <a:pt x="8724745" y="182034"/>
                </a:cubicBezTo>
                <a:cubicBezTo>
                  <a:pt x="8720513" y="178760"/>
                  <a:pt x="8720513" y="185309"/>
                  <a:pt x="8707816" y="182034"/>
                </a:cubicBezTo>
                <a:cubicBezTo>
                  <a:pt x="8707816" y="182017"/>
                  <a:pt x="8707793" y="178769"/>
                  <a:pt x="8699352" y="182034"/>
                </a:cubicBezTo>
                <a:cubicBezTo>
                  <a:pt x="8699218" y="183620"/>
                  <a:pt x="8700103" y="183962"/>
                  <a:pt x="8695119" y="182034"/>
                </a:cubicBezTo>
                <a:cubicBezTo>
                  <a:pt x="8690887" y="182034"/>
                  <a:pt x="8686655" y="182034"/>
                  <a:pt x="8678190" y="182034"/>
                </a:cubicBezTo>
                <a:cubicBezTo>
                  <a:pt x="8673958" y="178760"/>
                  <a:pt x="8673958" y="178760"/>
                  <a:pt x="8669726" y="178760"/>
                </a:cubicBezTo>
                <a:cubicBezTo>
                  <a:pt x="8657029" y="175486"/>
                  <a:pt x="8644333" y="172212"/>
                  <a:pt x="8631636" y="172212"/>
                </a:cubicBezTo>
                <a:lnTo>
                  <a:pt x="8606243" y="168938"/>
                </a:lnTo>
                <a:lnTo>
                  <a:pt x="8595133" y="171802"/>
                </a:lnTo>
                <a:cubicBezTo>
                  <a:pt x="8589314" y="172212"/>
                  <a:pt x="8585081" y="172212"/>
                  <a:pt x="8580849" y="172212"/>
                </a:cubicBezTo>
                <a:cubicBezTo>
                  <a:pt x="8580832" y="172198"/>
                  <a:pt x="8576600" y="168938"/>
                  <a:pt x="8568152" y="168938"/>
                </a:cubicBezTo>
                <a:cubicBezTo>
                  <a:pt x="8563920" y="172212"/>
                  <a:pt x="8572385" y="172212"/>
                  <a:pt x="8563920" y="172212"/>
                </a:cubicBezTo>
                <a:cubicBezTo>
                  <a:pt x="8563920" y="172204"/>
                  <a:pt x="8563920" y="172055"/>
                  <a:pt x="8563920" y="168938"/>
                </a:cubicBezTo>
                <a:cubicBezTo>
                  <a:pt x="8555456" y="168938"/>
                  <a:pt x="8546991" y="168938"/>
                  <a:pt x="8538527" y="168938"/>
                </a:cubicBezTo>
                <a:cubicBezTo>
                  <a:pt x="8538527" y="168916"/>
                  <a:pt x="8538499" y="165674"/>
                  <a:pt x="8530062" y="168938"/>
                </a:cubicBezTo>
                <a:cubicBezTo>
                  <a:pt x="8525830" y="168938"/>
                  <a:pt x="8517366" y="168938"/>
                  <a:pt x="8508901" y="168938"/>
                </a:cubicBezTo>
                <a:cubicBezTo>
                  <a:pt x="8504669" y="172212"/>
                  <a:pt x="8504669" y="172212"/>
                  <a:pt x="8500437" y="168938"/>
                </a:cubicBezTo>
                <a:cubicBezTo>
                  <a:pt x="8479276" y="172212"/>
                  <a:pt x="8458114" y="172212"/>
                  <a:pt x="8436953" y="172212"/>
                </a:cubicBezTo>
                <a:cubicBezTo>
                  <a:pt x="8436953" y="172204"/>
                  <a:pt x="8436953" y="172055"/>
                  <a:pt x="8436953" y="168938"/>
                </a:cubicBezTo>
                <a:lnTo>
                  <a:pt x="8429547" y="170575"/>
                </a:lnTo>
                <a:cubicBezTo>
                  <a:pt x="8415792" y="172212"/>
                  <a:pt x="8407328" y="172212"/>
                  <a:pt x="8394631" y="172212"/>
                </a:cubicBezTo>
                <a:cubicBezTo>
                  <a:pt x="8390399" y="175486"/>
                  <a:pt x="8386167" y="172212"/>
                  <a:pt x="8381935" y="172212"/>
                </a:cubicBezTo>
                <a:lnTo>
                  <a:pt x="8374528" y="173849"/>
                </a:lnTo>
                <a:cubicBezTo>
                  <a:pt x="8356541" y="172212"/>
                  <a:pt x="8339612" y="172212"/>
                  <a:pt x="8322683" y="172212"/>
                </a:cubicBezTo>
                <a:cubicBezTo>
                  <a:pt x="8322683" y="172204"/>
                  <a:pt x="8322683" y="172055"/>
                  <a:pt x="8322683" y="168938"/>
                </a:cubicBezTo>
                <a:cubicBezTo>
                  <a:pt x="8297290" y="168938"/>
                  <a:pt x="8271897" y="168938"/>
                  <a:pt x="8246503" y="168938"/>
                </a:cubicBezTo>
                <a:lnTo>
                  <a:pt x="8239097" y="168938"/>
                </a:lnTo>
                <a:cubicBezTo>
                  <a:pt x="8216878" y="168938"/>
                  <a:pt x="8191484" y="168938"/>
                  <a:pt x="8166091" y="168938"/>
                </a:cubicBezTo>
                <a:cubicBezTo>
                  <a:pt x="8153394" y="172212"/>
                  <a:pt x="8140697" y="172212"/>
                  <a:pt x="8132233" y="172212"/>
                </a:cubicBezTo>
                <a:lnTo>
                  <a:pt x="8123768" y="172212"/>
                </a:lnTo>
                <a:cubicBezTo>
                  <a:pt x="8115304" y="175486"/>
                  <a:pt x="8115304" y="182034"/>
                  <a:pt x="8111072" y="182034"/>
                </a:cubicBezTo>
                <a:cubicBezTo>
                  <a:pt x="8108956" y="180397"/>
                  <a:pt x="8108956" y="180397"/>
                  <a:pt x="8106840" y="178760"/>
                </a:cubicBezTo>
                <a:cubicBezTo>
                  <a:pt x="8106840" y="178720"/>
                  <a:pt x="8106831" y="168944"/>
                  <a:pt x="8102607" y="172212"/>
                </a:cubicBezTo>
                <a:cubicBezTo>
                  <a:pt x="8094143" y="172212"/>
                  <a:pt x="8094143" y="172212"/>
                  <a:pt x="8089911" y="168938"/>
                </a:cubicBezTo>
                <a:cubicBezTo>
                  <a:pt x="8081446" y="168938"/>
                  <a:pt x="8068749" y="175486"/>
                  <a:pt x="8056053" y="175486"/>
                </a:cubicBezTo>
                <a:cubicBezTo>
                  <a:pt x="8051821" y="172212"/>
                  <a:pt x="8047588" y="172212"/>
                  <a:pt x="8043356" y="168938"/>
                </a:cubicBezTo>
                <a:cubicBezTo>
                  <a:pt x="8039124" y="172212"/>
                  <a:pt x="8017963" y="178760"/>
                  <a:pt x="8009498" y="175486"/>
                </a:cubicBezTo>
                <a:cubicBezTo>
                  <a:pt x="8001034" y="168938"/>
                  <a:pt x="8001034" y="168938"/>
                  <a:pt x="7992569" y="168938"/>
                </a:cubicBezTo>
                <a:cubicBezTo>
                  <a:pt x="7988337" y="168938"/>
                  <a:pt x="7971408" y="168938"/>
                  <a:pt x="7967176" y="168938"/>
                </a:cubicBezTo>
                <a:lnTo>
                  <a:pt x="7958711" y="172212"/>
                </a:lnTo>
                <a:cubicBezTo>
                  <a:pt x="7958711" y="172204"/>
                  <a:pt x="7958711" y="172055"/>
                  <a:pt x="7958711" y="168938"/>
                </a:cubicBezTo>
                <a:cubicBezTo>
                  <a:pt x="7946015" y="168938"/>
                  <a:pt x="7933318" y="168938"/>
                  <a:pt x="7920621" y="168938"/>
                </a:cubicBezTo>
                <a:cubicBezTo>
                  <a:pt x="7920621" y="168963"/>
                  <a:pt x="7920589" y="172212"/>
                  <a:pt x="7912157" y="172212"/>
                </a:cubicBezTo>
                <a:cubicBezTo>
                  <a:pt x="7912157" y="172204"/>
                  <a:pt x="7912157" y="172055"/>
                  <a:pt x="7912157" y="168938"/>
                </a:cubicBezTo>
                <a:cubicBezTo>
                  <a:pt x="7903692" y="168938"/>
                  <a:pt x="7895228" y="168938"/>
                  <a:pt x="7886764" y="168938"/>
                </a:cubicBezTo>
                <a:cubicBezTo>
                  <a:pt x="7878299" y="168938"/>
                  <a:pt x="7865602" y="168938"/>
                  <a:pt x="7857138" y="168938"/>
                </a:cubicBezTo>
                <a:cubicBezTo>
                  <a:pt x="7852906" y="168938"/>
                  <a:pt x="7852906" y="168938"/>
                  <a:pt x="7852906" y="168938"/>
                </a:cubicBezTo>
                <a:lnTo>
                  <a:pt x="7835977" y="168938"/>
                </a:lnTo>
                <a:cubicBezTo>
                  <a:pt x="7831745" y="172212"/>
                  <a:pt x="7831745" y="172212"/>
                  <a:pt x="7827512" y="168938"/>
                </a:cubicBezTo>
                <a:cubicBezTo>
                  <a:pt x="7810583" y="172212"/>
                  <a:pt x="7797887" y="172212"/>
                  <a:pt x="7785190" y="172212"/>
                </a:cubicBezTo>
                <a:cubicBezTo>
                  <a:pt x="7772493" y="175486"/>
                  <a:pt x="7764029" y="175486"/>
                  <a:pt x="7751332" y="175486"/>
                </a:cubicBezTo>
                <a:cubicBezTo>
                  <a:pt x="7747100" y="178760"/>
                  <a:pt x="7742868" y="178760"/>
                  <a:pt x="7734403" y="178760"/>
                </a:cubicBezTo>
                <a:cubicBezTo>
                  <a:pt x="7734403" y="178785"/>
                  <a:pt x="7734388" y="182034"/>
                  <a:pt x="7730171" y="182034"/>
                </a:cubicBezTo>
                <a:cubicBezTo>
                  <a:pt x="7721707" y="182034"/>
                  <a:pt x="7709010" y="182034"/>
                  <a:pt x="7700545" y="182034"/>
                </a:cubicBezTo>
                <a:lnTo>
                  <a:pt x="7696313" y="178760"/>
                </a:lnTo>
                <a:cubicBezTo>
                  <a:pt x="7692081" y="178760"/>
                  <a:pt x="7692081" y="178760"/>
                  <a:pt x="7687849" y="178760"/>
                </a:cubicBezTo>
                <a:cubicBezTo>
                  <a:pt x="7683616" y="175486"/>
                  <a:pt x="7679384" y="175486"/>
                  <a:pt x="7675152" y="175486"/>
                </a:cubicBezTo>
                <a:cubicBezTo>
                  <a:pt x="7670920" y="175486"/>
                  <a:pt x="7675152" y="172212"/>
                  <a:pt x="7662455" y="168938"/>
                </a:cubicBezTo>
                <a:cubicBezTo>
                  <a:pt x="7658223" y="172212"/>
                  <a:pt x="7662455" y="175486"/>
                  <a:pt x="7653991" y="172212"/>
                </a:cubicBezTo>
                <a:cubicBezTo>
                  <a:pt x="7653991" y="172204"/>
                  <a:pt x="7653991" y="172055"/>
                  <a:pt x="7653991" y="168938"/>
                </a:cubicBezTo>
                <a:cubicBezTo>
                  <a:pt x="7645526" y="168938"/>
                  <a:pt x="7641294" y="168938"/>
                  <a:pt x="7637062" y="168938"/>
                </a:cubicBezTo>
                <a:cubicBezTo>
                  <a:pt x="7624365" y="165663"/>
                  <a:pt x="7607436" y="165663"/>
                  <a:pt x="7594740" y="168938"/>
                </a:cubicBezTo>
                <a:cubicBezTo>
                  <a:pt x="7594733" y="165663"/>
                  <a:pt x="7594565" y="165663"/>
                  <a:pt x="7590507" y="165663"/>
                </a:cubicBezTo>
                <a:cubicBezTo>
                  <a:pt x="7590507" y="165671"/>
                  <a:pt x="7590507" y="165816"/>
                  <a:pt x="7590507" y="168938"/>
                </a:cubicBezTo>
                <a:cubicBezTo>
                  <a:pt x="7586275" y="168938"/>
                  <a:pt x="7577811" y="168938"/>
                  <a:pt x="7569346" y="168938"/>
                </a:cubicBezTo>
                <a:lnTo>
                  <a:pt x="7552417" y="168938"/>
                </a:lnTo>
                <a:lnTo>
                  <a:pt x="7535488" y="172212"/>
                </a:lnTo>
                <a:cubicBezTo>
                  <a:pt x="7527024" y="178760"/>
                  <a:pt x="7522792" y="172212"/>
                  <a:pt x="7518559" y="172212"/>
                </a:cubicBezTo>
                <a:cubicBezTo>
                  <a:pt x="7514327" y="175486"/>
                  <a:pt x="7518559" y="178760"/>
                  <a:pt x="7510095" y="178760"/>
                </a:cubicBezTo>
                <a:lnTo>
                  <a:pt x="7501631" y="175486"/>
                </a:lnTo>
                <a:cubicBezTo>
                  <a:pt x="7488934" y="172212"/>
                  <a:pt x="7476237" y="172212"/>
                  <a:pt x="7463540" y="168938"/>
                </a:cubicBezTo>
                <a:cubicBezTo>
                  <a:pt x="7459308" y="172212"/>
                  <a:pt x="7455076" y="172212"/>
                  <a:pt x="7450844" y="172212"/>
                </a:cubicBezTo>
                <a:cubicBezTo>
                  <a:pt x="7450844" y="172204"/>
                  <a:pt x="7450844" y="172055"/>
                  <a:pt x="7450844" y="168938"/>
                </a:cubicBezTo>
                <a:cubicBezTo>
                  <a:pt x="7425450" y="168938"/>
                  <a:pt x="7395825" y="168938"/>
                  <a:pt x="7366199" y="168938"/>
                </a:cubicBezTo>
                <a:cubicBezTo>
                  <a:pt x="7361967" y="168938"/>
                  <a:pt x="7361967" y="168938"/>
                  <a:pt x="7361967" y="168938"/>
                </a:cubicBezTo>
                <a:lnTo>
                  <a:pt x="7345038" y="168938"/>
                </a:lnTo>
                <a:cubicBezTo>
                  <a:pt x="7323877" y="168938"/>
                  <a:pt x="7306948" y="168938"/>
                  <a:pt x="7285787" y="168938"/>
                </a:cubicBezTo>
                <a:cubicBezTo>
                  <a:pt x="7277322" y="175486"/>
                  <a:pt x="7273090" y="168938"/>
                  <a:pt x="7264626" y="168938"/>
                </a:cubicBezTo>
                <a:cubicBezTo>
                  <a:pt x="7256161" y="172212"/>
                  <a:pt x="7251929" y="168938"/>
                  <a:pt x="7235000" y="172212"/>
                </a:cubicBezTo>
                <a:cubicBezTo>
                  <a:pt x="7230768" y="175486"/>
                  <a:pt x="7226535" y="172212"/>
                  <a:pt x="7222303" y="172212"/>
                </a:cubicBezTo>
                <a:cubicBezTo>
                  <a:pt x="7209607" y="175486"/>
                  <a:pt x="7196910" y="175486"/>
                  <a:pt x="7184213" y="175486"/>
                </a:cubicBezTo>
                <a:cubicBezTo>
                  <a:pt x="7179981" y="172212"/>
                  <a:pt x="7175749" y="172212"/>
                  <a:pt x="7171516" y="172212"/>
                </a:cubicBezTo>
                <a:cubicBezTo>
                  <a:pt x="7171516" y="172204"/>
                  <a:pt x="7171516" y="172055"/>
                  <a:pt x="7171516" y="168938"/>
                </a:cubicBezTo>
                <a:cubicBezTo>
                  <a:pt x="7158820" y="172212"/>
                  <a:pt x="7137659" y="165663"/>
                  <a:pt x="7116497" y="168938"/>
                </a:cubicBezTo>
                <a:cubicBezTo>
                  <a:pt x="7091104" y="172212"/>
                  <a:pt x="7065711" y="175486"/>
                  <a:pt x="7040317" y="175486"/>
                </a:cubicBezTo>
                <a:cubicBezTo>
                  <a:pt x="7023388" y="172212"/>
                  <a:pt x="7010692" y="175486"/>
                  <a:pt x="6997995" y="175486"/>
                </a:cubicBezTo>
                <a:cubicBezTo>
                  <a:pt x="6985298" y="178760"/>
                  <a:pt x="6976834" y="178760"/>
                  <a:pt x="6964137" y="178760"/>
                </a:cubicBezTo>
                <a:cubicBezTo>
                  <a:pt x="6951440" y="175486"/>
                  <a:pt x="6934512" y="175486"/>
                  <a:pt x="6917583" y="175486"/>
                </a:cubicBezTo>
                <a:cubicBezTo>
                  <a:pt x="6904886" y="175486"/>
                  <a:pt x="6896421" y="175486"/>
                  <a:pt x="6887957" y="175486"/>
                </a:cubicBezTo>
                <a:cubicBezTo>
                  <a:pt x="6883725" y="172212"/>
                  <a:pt x="6883725" y="172212"/>
                  <a:pt x="6879493" y="172212"/>
                </a:cubicBezTo>
                <a:cubicBezTo>
                  <a:pt x="6879493" y="172204"/>
                  <a:pt x="6879493" y="172055"/>
                  <a:pt x="6879493" y="168938"/>
                </a:cubicBezTo>
                <a:cubicBezTo>
                  <a:pt x="6849867" y="172212"/>
                  <a:pt x="6820241" y="172212"/>
                  <a:pt x="6790616" y="172212"/>
                </a:cubicBezTo>
                <a:cubicBezTo>
                  <a:pt x="6790616" y="172188"/>
                  <a:pt x="6790601" y="168938"/>
                  <a:pt x="6786383" y="168938"/>
                </a:cubicBezTo>
                <a:cubicBezTo>
                  <a:pt x="6773687" y="168938"/>
                  <a:pt x="6756758" y="172212"/>
                  <a:pt x="6739829" y="172212"/>
                </a:cubicBezTo>
                <a:cubicBezTo>
                  <a:pt x="6735597" y="168938"/>
                  <a:pt x="6735597" y="168938"/>
                  <a:pt x="6731364" y="165663"/>
                </a:cubicBezTo>
                <a:cubicBezTo>
                  <a:pt x="6722900" y="162389"/>
                  <a:pt x="6672113" y="162389"/>
                  <a:pt x="6667881" y="165663"/>
                </a:cubicBezTo>
                <a:cubicBezTo>
                  <a:pt x="6667881" y="165671"/>
                  <a:pt x="6667881" y="165816"/>
                  <a:pt x="6667881" y="168938"/>
                </a:cubicBezTo>
                <a:cubicBezTo>
                  <a:pt x="6663649" y="168938"/>
                  <a:pt x="6659417" y="168938"/>
                  <a:pt x="6650952" y="168938"/>
                </a:cubicBezTo>
                <a:cubicBezTo>
                  <a:pt x="6642488" y="168938"/>
                  <a:pt x="6634023" y="168938"/>
                  <a:pt x="6625559" y="168938"/>
                </a:cubicBezTo>
                <a:cubicBezTo>
                  <a:pt x="6625559" y="172212"/>
                  <a:pt x="6625559" y="172212"/>
                  <a:pt x="6621326" y="175486"/>
                </a:cubicBezTo>
                <a:cubicBezTo>
                  <a:pt x="6617094" y="175486"/>
                  <a:pt x="6612862" y="178760"/>
                  <a:pt x="6608630" y="178760"/>
                </a:cubicBezTo>
                <a:cubicBezTo>
                  <a:pt x="6608630" y="178769"/>
                  <a:pt x="6608630" y="178919"/>
                  <a:pt x="6608630" y="182034"/>
                </a:cubicBezTo>
                <a:cubicBezTo>
                  <a:pt x="6600165" y="182034"/>
                  <a:pt x="6570540" y="175486"/>
                  <a:pt x="6566307" y="175486"/>
                </a:cubicBezTo>
                <a:cubicBezTo>
                  <a:pt x="6557843" y="175486"/>
                  <a:pt x="6545146" y="172212"/>
                  <a:pt x="6536682" y="172212"/>
                </a:cubicBezTo>
                <a:cubicBezTo>
                  <a:pt x="6536664" y="172226"/>
                  <a:pt x="6532441" y="175486"/>
                  <a:pt x="6528217" y="175486"/>
                </a:cubicBezTo>
                <a:cubicBezTo>
                  <a:pt x="6519753" y="172212"/>
                  <a:pt x="6511288" y="172212"/>
                  <a:pt x="6502824" y="172212"/>
                </a:cubicBezTo>
                <a:cubicBezTo>
                  <a:pt x="6502824" y="172204"/>
                  <a:pt x="6502824" y="172055"/>
                  <a:pt x="6502824" y="168938"/>
                </a:cubicBezTo>
                <a:cubicBezTo>
                  <a:pt x="6468966" y="172212"/>
                  <a:pt x="6435108" y="175486"/>
                  <a:pt x="6401250" y="178760"/>
                </a:cubicBezTo>
                <a:cubicBezTo>
                  <a:pt x="6397018" y="175486"/>
                  <a:pt x="6392786" y="172212"/>
                  <a:pt x="6388554" y="172212"/>
                </a:cubicBezTo>
                <a:cubicBezTo>
                  <a:pt x="6388554" y="172204"/>
                  <a:pt x="6388554" y="172055"/>
                  <a:pt x="6388554" y="168938"/>
                </a:cubicBezTo>
                <a:cubicBezTo>
                  <a:pt x="6380089" y="172212"/>
                  <a:pt x="6371625" y="172212"/>
                  <a:pt x="6363160" y="175486"/>
                </a:cubicBezTo>
                <a:cubicBezTo>
                  <a:pt x="6358928" y="172212"/>
                  <a:pt x="6354696" y="172212"/>
                  <a:pt x="6350464" y="172212"/>
                </a:cubicBezTo>
                <a:cubicBezTo>
                  <a:pt x="6350464" y="172204"/>
                  <a:pt x="6350464" y="172055"/>
                  <a:pt x="6350464" y="168938"/>
                </a:cubicBezTo>
                <a:cubicBezTo>
                  <a:pt x="6341999" y="168938"/>
                  <a:pt x="6329303" y="168938"/>
                  <a:pt x="6320838" y="168938"/>
                </a:cubicBezTo>
                <a:cubicBezTo>
                  <a:pt x="6278516" y="168938"/>
                  <a:pt x="6253122" y="172212"/>
                  <a:pt x="6223497" y="182034"/>
                </a:cubicBezTo>
                <a:cubicBezTo>
                  <a:pt x="6219265" y="175486"/>
                  <a:pt x="6215032" y="175486"/>
                  <a:pt x="6210800" y="172212"/>
                </a:cubicBezTo>
                <a:lnTo>
                  <a:pt x="6204981" y="171393"/>
                </a:lnTo>
                <a:cubicBezTo>
                  <a:pt x="6204452" y="172212"/>
                  <a:pt x="6204452" y="173849"/>
                  <a:pt x="6202336" y="175486"/>
                </a:cubicBezTo>
                <a:cubicBezTo>
                  <a:pt x="6172710" y="175486"/>
                  <a:pt x="6155781" y="178760"/>
                  <a:pt x="6147317" y="165663"/>
                </a:cubicBezTo>
                <a:cubicBezTo>
                  <a:pt x="6138852" y="165663"/>
                  <a:pt x="6126155" y="165663"/>
                  <a:pt x="6113459" y="168938"/>
                </a:cubicBezTo>
                <a:cubicBezTo>
                  <a:pt x="6113459" y="168914"/>
                  <a:pt x="6113429" y="165663"/>
                  <a:pt x="6104994" y="165663"/>
                </a:cubicBezTo>
                <a:cubicBezTo>
                  <a:pt x="6104994" y="165671"/>
                  <a:pt x="6104994" y="165816"/>
                  <a:pt x="6104994" y="168938"/>
                </a:cubicBezTo>
                <a:cubicBezTo>
                  <a:pt x="6092298" y="168938"/>
                  <a:pt x="6083833" y="168938"/>
                  <a:pt x="6071136" y="168938"/>
                </a:cubicBezTo>
                <a:cubicBezTo>
                  <a:pt x="6062672" y="168938"/>
                  <a:pt x="6058440" y="168938"/>
                  <a:pt x="6054208" y="168938"/>
                </a:cubicBezTo>
                <a:cubicBezTo>
                  <a:pt x="6045743" y="172212"/>
                  <a:pt x="6037279" y="172212"/>
                  <a:pt x="6028814" y="168938"/>
                </a:cubicBezTo>
                <a:cubicBezTo>
                  <a:pt x="6020350" y="172212"/>
                  <a:pt x="6016117" y="172212"/>
                  <a:pt x="6007653" y="172212"/>
                </a:cubicBezTo>
                <a:cubicBezTo>
                  <a:pt x="6003421" y="172212"/>
                  <a:pt x="6011885" y="168938"/>
                  <a:pt x="6003421" y="168938"/>
                </a:cubicBezTo>
                <a:cubicBezTo>
                  <a:pt x="5994956" y="172212"/>
                  <a:pt x="5986492" y="172212"/>
                  <a:pt x="5978027" y="172212"/>
                </a:cubicBezTo>
                <a:cubicBezTo>
                  <a:pt x="5965331" y="178760"/>
                  <a:pt x="5944170" y="172212"/>
                  <a:pt x="5935705" y="172212"/>
                </a:cubicBezTo>
                <a:cubicBezTo>
                  <a:pt x="5927241" y="172212"/>
                  <a:pt x="5918776" y="175486"/>
                  <a:pt x="5910312" y="175486"/>
                </a:cubicBezTo>
                <a:cubicBezTo>
                  <a:pt x="5906079" y="172212"/>
                  <a:pt x="5901847" y="172212"/>
                  <a:pt x="5897615" y="172212"/>
                </a:cubicBezTo>
                <a:cubicBezTo>
                  <a:pt x="5897615" y="172204"/>
                  <a:pt x="5897615" y="172055"/>
                  <a:pt x="5897615" y="168938"/>
                </a:cubicBezTo>
                <a:cubicBezTo>
                  <a:pt x="5884918" y="168938"/>
                  <a:pt x="5872222" y="168938"/>
                  <a:pt x="5863757" y="168938"/>
                </a:cubicBezTo>
                <a:cubicBezTo>
                  <a:pt x="5851060" y="168938"/>
                  <a:pt x="5846828" y="168938"/>
                  <a:pt x="5838364" y="168938"/>
                </a:cubicBezTo>
                <a:cubicBezTo>
                  <a:pt x="5825667" y="168938"/>
                  <a:pt x="5812970" y="168938"/>
                  <a:pt x="5796041" y="168938"/>
                </a:cubicBezTo>
                <a:cubicBezTo>
                  <a:pt x="5783345" y="172212"/>
                  <a:pt x="5770648" y="172212"/>
                  <a:pt x="5757951" y="172212"/>
                </a:cubicBezTo>
                <a:cubicBezTo>
                  <a:pt x="5757951" y="172204"/>
                  <a:pt x="5757951" y="172055"/>
                  <a:pt x="5757951" y="168938"/>
                </a:cubicBezTo>
                <a:cubicBezTo>
                  <a:pt x="5753719" y="172212"/>
                  <a:pt x="5749487" y="172212"/>
                  <a:pt x="5745255" y="172212"/>
                </a:cubicBezTo>
                <a:cubicBezTo>
                  <a:pt x="5745255" y="172204"/>
                  <a:pt x="5745255" y="172055"/>
                  <a:pt x="5745255" y="168938"/>
                </a:cubicBezTo>
                <a:cubicBezTo>
                  <a:pt x="5736790" y="168938"/>
                  <a:pt x="5732558" y="168938"/>
                  <a:pt x="5728326" y="168938"/>
                </a:cubicBezTo>
                <a:cubicBezTo>
                  <a:pt x="5707165" y="172212"/>
                  <a:pt x="5686003" y="168938"/>
                  <a:pt x="5673307" y="172212"/>
                </a:cubicBezTo>
                <a:cubicBezTo>
                  <a:pt x="5673301" y="172212"/>
                  <a:pt x="5673142" y="172212"/>
                  <a:pt x="5669075" y="172212"/>
                </a:cubicBezTo>
                <a:cubicBezTo>
                  <a:pt x="5669075" y="168938"/>
                  <a:pt x="5664842" y="168938"/>
                  <a:pt x="5660610" y="165663"/>
                </a:cubicBezTo>
                <a:cubicBezTo>
                  <a:pt x="5656378" y="165663"/>
                  <a:pt x="5647913" y="165663"/>
                  <a:pt x="5639449" y="165663"/>
                </a:cubicBezTo>
                <a:cubicBezTo>
                  <a:pt x="5639449" y="165671"/>
                  <a:pt x="5639449" y="165816"/>
                  <a:pt x="5639449" y="168938"/>
                </a:cubicBezTo>
                <a:lnTo>
                  <a:pt x="5632042" y="167300"/>
                </a:lnTo>
                <a:cubicBezTo>
                  <a:pt x="5597127" y="168938"/>
                  <a:pt x="5563269" y="172212"/>
                  <a:pt x="5529411" y="178760"/>
                </a:cubicBezTo>
                <a:cubicBezTo>
                  <a:pt x="5529411" y="178769"/>
                  <a:pt x="5529411" y="178919"/>
                  <a:pt x="5529411" y="182034"/>
                </a:cubicBezTo>
                <a:cubicBezTo>
                  <a:pt x="5525179" y="178760"/>
                  <a:pt x="5520946" y="178760"/>
                  <a:pt x="5516714" y="178760"/>
                </a:cubicBezTo>
                <a:cubicBezTo>
                  <a:pt x="5495553" y="175486"/>
                  <a:pt x="5470160" y="175486"/>
                  <a:pt x="5444766" y="175486"/>
                </a:cubicBezTo>
                <a:cubicBezTo>
                  <a:pt x="5415141" y="172212"/>
                  <a:pt x="5377051" y="175486"/>
                  <a:pt x="5343193" y="172212"/>
                </a:cubicBezTo>
                <a:cubicBezTo>
                  <a:pt x="5343193" y="175486"/>
                  <a:pt x="5343193" y="175486"/>
                  <a:pt x="5343193" y="178760"/>
                </a:cubicBezTo>
                <a:cubicBezTo>
                  <a:pt x="5334728" y="175486"/>
                  <a:pt x="5326264" y="172212"/>
                  <a:pt x="5313567" y="175486"/>
                </a:cubicBezTo>
                <a:cubicBezTo>
                  <a:pt x="5313567" y="175511"/>
                  <a:pt x="5313536" y="178760"/>
                  <a:pt x="5305103" y="178760"/>
                </a:cubicBezTo>
                <a:cubicBezTo>
                  <a:pt x="5305103" y="175486"/>
                  <a:pt x="5300870" y="175486"/>
                  <a:pt x="5300870" y="172212"/>
                </a:cubicBezTo>
                <a:cubicBezTo>
                  <a:pt x="5296638" y="172212"/>
                  <a:pt x="5296638" y="172212"/>
                  <a:pt x="5292406" y="172212"/>
                </a:cubicBezTo>
                <a:cubicBezTo>
                  <a:pt x="5292406" y="172204"/>
                  <a:pt x="5292406" y="172055"/>
                  <a:pt x="5292406" y="168938"/>
                </a:cubicBezTo>
                <a:cubicBezTo>
                  <a:pt x="5271245" y="168938"/>
                  <a:pt x="5250084" y="168938"/>
                  <a:pt x="5233155" y="168938"/>
                </a:cubicBezTo>
                <a:cubicBezTo>
                  <a:pt x="5224690" y="172212"/>
                  <a:pt x="5216226" y="172212"/>
                  <a:pt x="5207761" y="172212"/>
                </a:cubicBezTo>
                <a:cubicBezTo>
                  <a:pt x="5203529" y="175486"/>
                  <a:pt x="5195065" y="175486"/>
                  <a:pt x="5186600" y="175486"/>
                </a:cubicBezTo>
                <a:cubicBezTo>
                  <a:pt x="5178136" y="178760"/>
                  <a:pt x="5173903" y="175486"/>
                  <a:pt x="5169671" y="175486"/>
                </a:cubicBezTo>
                <a:lnTo>
                  <a:pt x="5152742" y="178760"/>
                </a:lnTo>
                <a:cubicBezTo>
                  <a:pt x="5152742" y="178769"/>
                  <a:pt x="5152742" y="178919"/>
                  <a:pt x="5152742" y="182034"/>
                </a:cubicBezTo>
                <a:cubicBezTo>
                  <a:pt x="5144278" y="178760"/>
                  <a:pt x="5140046" y="178760"/>
                  <a:pt x="5135813" y="178760"/>
                </a:cubicBezTo>
                <a:cubicBezTo>
                  <a:pt x="5131581" y="175486"/>
                  <a:pt x="5127349" y="175486"/>
                  <a:pt x="5123117" y="175486"/>
                </a:cubicBezTo>
                <a:cubicBezTo>
                  <a:pt x="5114652" y="172212"/>
                  <a:pt x="5080794" y="182034"/>
                  <a:pt x="5063865" y="175486"/>
                </a:cubicBezTo>
                <a:cubicBezTo>
                  <a:pt x="5059633" y="172212"/>
                  <a:pt x="5059633" y="172212"/>
                  <a:pt x="5059633" y="168938"/>
                </a:cubicBezTo>
                <a:cubicBezTo>
                  <a:pt x="5034240" y="168938"/>
                  <a:pt x="5008846" y="168938"/>
                  <a:pt x="4983453" y="168938"/>
                </a:cubicBezTo>
                <a:cubicBezTo>
                  <a:pt x="4979221" y="172212"/>
                  <a:pt x="4958060" y="175486"/>
                  <a:pt x="4949595" y="175486"/>
                </a:cubicBezTo>
                <a:cubicBezTo>
                  <a:pt x="4945363" y="172212"/>
                  <a:pt x="4941131" y="172212"/>
                  <a:pt x="4936899" y="172212"/>
                </a:cubicBezTo>
                <a:cubicBezTo>
                  <a:pt x="4936899" y="172204"/>
                  <a:pt x="4936899" y="172055"/>
                  <a:pt x="4936899" y="168938"/>
                </a:cubicBezTo>
                <a:lnTo>
                  <a:pt x="4915737" y="168938"/>
                </a:lnTo>
                <a:lnTo>
                  <a:pt x="4908331" y="167710"/>
                </a:lnTo>
                <a:cubicBezTo>
                  <a:pt x="4886112" y="168938"/>
                  <a:pt x="4869183" y="168938"/>
                  <a:pt x="4852254" y="168938"/>
                </a:cubicBezTo>
                <a:cubicBezTo>
                  <a:pt x="4852250" y="172212"/>
                  <a:pt x="4852128" y="172212"/>
                  <a:pt x="4848022" y="172212"/>
                </a:cubicBezTo>
                <a:cubicBezTo>
                  <a:pt x="4848022" y="172204"/>
                  <a:pt x="4848022" y="172055"/>
                  <a:pt x="4848022" y="168938"/>
                </a:cubicBezTo>
                <a:lnTo>
                  <a:pt x="4831093" y="168938"/>
                </a:lnTo>
                <a:cubicBezTo>
                  <a:pt x="4822628" y="165663"/>
                  <a:pt x="4818396" y="172212"/>
                  <a:pt x="4814164" y="168938"/>
                </a:cubicBezTo>
                <a:lnTo>
                  <a:pt x="4806757" y="168938"/>
                </a:lnTo>
                <a:cubicBezTo>
                  <a:pt x="4788770" y="168938"/>
                  <a:pt x="4771842" y="168938"/>
                  <a:pt x="4759145" y="168938"/>
                </a:cubicBezTo>
                <a:cubicBezTo>
                  <a:pt x="4746448" y="172212"/>
                  <a:pt x="4729519" y="172212"/>
                  <a:pt x="4716823" y="172212"/>
                </a:cubicBezTo>
                <a:cubicBezTo>
                  <a:pt x="4708358" y="175486"/>
                  <a:pt x="4695661" y="178760"/>
                  <a:pt x="4682965" y="178760"/>
                </a:cubicBezTo>
                <a:cubicBezTo>
                  <a:pt x="4681907" y="173849"/>
                  <a:pt x="4680848" y="173849"/>
                  <a:pt x="4678732" y="172212"/>
                </a:cubicBezTo>
                <a:cubicBezTo>
                  <a:pt x="4670268" y="168938"/>
                  <a:pt x="4627946" y="168938"/>
                  <a:pt x="4611017" y="168938"/>
                </a:cubicBezTo>
                <a:cubicBezTo>
                  <a:pt x="4606785" y="168938"/>
                  <a:pt x="4606785" y="168938"/>
                  <a:pt x="4606785" y="168938"/>
                </a:cubicBezTo>
                <a:cubicBezTo>
                  <a:pt x="4594088" y="168938"/>
                  <a:pt x="4581391" y="168938"/>
                  <a:pt x="4568694" y="168938"/>
                </a:cubicBezTo>
                <a:cubicBezTo>
                  <a:pt x="4568690" y="168938"/>
                  <a:pt x="4568552" y="168938"/>
                  <a:pt x="4564462" y="168938"/>
                </a:cubicBezTo>
                <a:cubicBezTo>
                  <a:pt x="4547533" y="172212"/>
                  <a:pt x="4530604" y="172212"/>
                  <a:pt x="4509443" y="175486"/>
                </a:cubicBezTo>
                <a:cubicBezTo>
                  <a:pt x="4505211" y="172212"/>
                  <a:pt x="4505211" y="172212"/>
                  <a:pt x="4500979" y="172212"/>
                </a:cubicBezTo>
                <a:cubicBezTo>
                  <a:pt x="4500979" y="172204"/>
                  <a:pt x="4500979" y="172055"/>
                  <a:pt x="4500979" y="168938"/>
                </a:cubicBezTo>
                <a:cubicBezTo>
                  <a:pt x="4492514" y="172212"/>
                  <a:pt x="4488282" y="172212"/>
                  <a:pt x="4479818" y="172212"/>
                </a:cubicBezTo>
                <a:cubicBezTo>
                  <a:pt x="4479818" y="172204"/>
                  <a:pt x="4479818" y="172055"/>
                  <a:pt x="4479818" y="168938"/>
                </a:cubicBezTo>
                <a:cubicBezTo>
                  <a:pt x="4458656" y="172212"/>
                  <a:pt x="4437495" y="172212"/>
                  <a:pt x="4420566" y="175486"/>
                </a:cubicBezTo>
                <a:cubicBezTo>
                  <a:pt x="4412102" y="178760"/>
                  <a:pt x="4407870" y="175486"/>
                  <a:pt x="4403637" y="175486"/>
                </a:cubicBezTo>
                <a:cubicBezTo>
                  <a:pt x="4386709" y="178760"/>
                  <a:pt x="4369780" y="178760"/>
                  <a:pt x="4348618" y="178760"/>
                </a:cubicBezTo>
                <a:cubicBezTo>
                  <a:pt x="4340154" y="175486"/>
                  <a:pt x="4331690" y="178760"/>
                  <a:pt x="4323225" y="178760"/>
                </a:cubicBezTo>
                <a:cubicBezTo>
                  <a:pt x="4318993" y="175486"/>
                  <a:pt x="4318993" y="178760"/>
                  <a:pt x="4314761" y="178760"/>
                </a:cubicBezTo>
                <a:cubicBezTo>
                  <a:pt x="4302064" y="175486"/>
                  <a:pt x="4293599" y="175486"/>
                  <a:pt x="4285135" y="175486"/>
                </a:cubicBezTo>
                <a:cubicBezTo>
                  <a:pt x="4280903" y="178760"/>
                  <a:pt x="4276671" y="175486"/>
                  <a:pt x="4272438" y="175486"/>
                </a:cubicBezTo>
                <a:cubicBezTo>
                  <a:pt x="4263974" y="178760"/>
                  <a:pt x="4259742" y="175486"/>
                  <a:pt x="4251277" y="175486"/>
                </a:cubicBezTo>
                <a:cubicBezTo>
                  <a:pt x="4251267" y="178760"/>
                  <a:pt x="4247040" y="178760"/>
                  <a:pt x="4242813" y="178760"/>
                </a:cubicBezTo>
                <a:cubicBezTo>
                  <a:pt x="4242813" y="178767"/>
                  <a:pt x="4242813" y="178906"/>
                  <a:pt x="4242813" y="182034"/>
                </a:cubicBezTo>
                <a:cubicBezTo>
                  <a:pt x="4242809" y="182034"/>
                  <a:pt x="4242675" y="182034"/>
                  <a:pt x="4238580" y="182034"/>
                </a:cubicBezTo>
                <a:cubicBezTo>
                  <a:pt x="4234348" y="178760"/>
                  <a:pt x="4230116" y="178760"/>
                  <a:pt x="4221652" y="178760"/>
                </a:cubicBezTo>
                <a:cubicBezTo>
                  <a:pt x="4221652" y="178732"/>
                  <a:pt x="4221633" y="172212"/>
                  <a:pt x="4213187" y="172212"/>
                </a:cubicBezTo>
                <a:cubicBezTo>
                  <a:pt x="4204723" y="175486"/>
                  <a:pt x="4200490" y="172212"/>
                  <a:pt x="4196258" y="172212"/>
                </a:cubicBezTo>
                <a:cubicBezTo>
                  <a:pt x="4192026" y="175486"/>
                  <a:pt x="4187794" y="175486"/>
                  <a:pt x="4183561" y="175486"/>
                </a:cubicBezTo>
                <a:cubicBezTo>
                  <a:pt x="4179329" y="178760"/>
                  <a:pt x="4175097" y="175486"/>
                  <a:pt x="4170865" y="175486"/>
                </a:cubicBezTo>
                <a:cubicBezTo>
                  <a:pt x="4166632" y="178760"/>
                  <a:pt x="4166632" y="178760"/>
                  <a:pt x="4162400" y="178760"/>
                </a:cubicBezTo>
                <a:cubicBezTo>
                  <a:pt x="4162400" y="178767"/>
                  <a:pt x="4162400" y="178906"/>
                  <a:pt x="4162400" y="182034"/>
                </a:cubicBezTo>
                <a:lnTo>
                  <a:pt x="4150762" y="180397"/>
                </a:lnTo>
                <a:lnTo>
                  <a:pt x="4128542" y="178760"/>
                </a:lnTo>
                <a:cubicBezTo>
                  <a:pt x="4120078" y="162389"/>
                  <a:pt x="4081988" y="178760"/>
                  <a:pt x="4048130" y="172212"/>
                </a:cubicBezTo>
                <a:cubicBezTo>
                  <a:pt x="4048130" y="172206"/>
                  <a:pt x="4048130" y="172065"/>
                  <a:pt x="4048130" y="168938"/>
                </a:cubicBezTo>
                <a:cubicBezTo>
                  <a:pt x="4035433" y="168938"/>
                  <a:pt x="4026969" y="168938"/>
                  <a:pt x="4014272" y="168938"/>
                </a:cubicBezTo>
                <a:cubicBezTo>
                  <a:pt x="4012156" y="172212"/>
                  <a:pt x="4012156" y="172212"/>
                  <a:pt x="4010040" y="172212"/>
                </a:cubicBezTo>
                <a:cubicBezTo>
                  <a:pt x="4010040" y="172208"/>
                  <a:pt x="4010040" y="172094"/>
                  <a:pt x="4010040" y="168938"/>
                </a:cubicBezTo>
                <a:cubicBezTo>
                  <a:pt x="3980414" y="172212"/>
                  <a:pt x="3955021" y="172212"/>
                  <a:pt x="3925395" y="172212"/>
                </a:cubicBezTo>
                <a:cubicBezTo>
                  <a:pt x="3925377" y="175486"/>
                  <a:pt x="3921154" y="175486"/>
                  <a:pt x="3916931" y="175486"/>
                </a:cubicBezTo>
                <a:cubicBezTo>
                  <a:pt x="3912699" y="178760"/>
                  <a:pt x="3908466" y="175486"/>
                  <a:pt x="3904234" y="175486"/>
                </a:cubicBezTo>
                <a:cubicBezTo>
                  <a:pt x="3904214" y="178760"/>
                  <a:pt x="3899992" y="178760"/>
                  <a:pt x="3895770" y="178760"/>
                </a:cubicBezTo>
                <a:cubicBezTo>
                  <a:pt x="3895770" y="178765"/>
                  <a:pt x="3895770" y="178881"/>
                  <a:pt x="3895770" y="182034"/>
                </a:cubicBezTo>
                <a:cubicBezTo>
                  <a:pt x="3895764" y="182034"/>
                  <a:pt x="3895614" y="182034"/>
                  <a:pt x="3891537" y="182034"/>
                </a:cubicBezTo>
                <a:cubicBezTo>
                  <a:pt x="3883073" y="188583"/>
                  <a:pt x="3900002" y="188583"/>
                  <a:pt x="3878841" y="191857"/>
                </a:cubicBezTo>
                <a:cubicBezTo>
                  <a:pt x="3878841" y="188583"/>
                  <a:pt x="3874608" y="185309"/>
                  <a:pt x="3874608" y="182034"/>
                </a:cubicBezTo>
                <a:cubicBezTo>
                  <a:pt x="3857680" y="182034"/>
                  <a:pt x="3844983" y="175486"/>
                  <a:pt x="3832286" y="172212"/>
                </a:cubicBezTo>
                <a:cubicBezTo>
                  <a:pt x="3828054" y="172212"/>
                  <a:pt x="3823822" y="175486"/>
                  <a:pt x="3819589" y="175486"/>
                </a:cubicBezTo>
                <a:cubicBezTo>
                  <a:pt x="3806893" y="172212"/>
                  <a:pt x="3785732" y="165663"/>
                  <a:pt x="3764570" y="168938"/>
                </a:cubicBezTo>
                <a:cubicBezTo>
                  <a:pt x="3760338" y="172212"/>
                  <a:pt x="3756106" y="172212"/>
                  <a:pt x="3751874" y="168938"/>
                </a:cubicBezTo>
                <a:cubicBezTo>
                  <a:pt x="3751874" y="172212"/>
                  <a:pt x="3751874" y="172212"/>
                  <a:pt x="3747642" y="175486"/>
                </a:cubicBezTo>
                <a:cubicBezTo>
                  <a:pt x="3743409" y="175486"/>
                  <a:pt x="3739177" y="178760"/>
                  <a:pt x="3730713" y="178760"/>
                </a:cubicBezTo>
                <a:cubicBezTo>
                  <a:pt x="3730713" y="178765"/>
                  <a:pt x="3730713" y="178881"/>
                  <a:pt x="3730713" y="182034"/>
                </a:cubicBezTo>
                <a:cubicBezTo>
                  <a:pt x="3726480" y="182034"/>
                  <a:pt x="3718016" y="175486"/>
                  <a:pt x="3709551" y="178760"/>
                </a:cubicBezTo>
                <a:lnTo>
                  <a:pt x="3705319" y="182034"/>
                </a:lnTo>
                <a:cubicBezTo>
                  <a:pt x="3696855" y="182034"/>
                  <a:pt x="3688390" y="182034"/>
                  <a:pt x="3679926" y="182034"/>
                </a:cubicBezTo>
                <a:cubicBezTo>
                  <a:pt x="3662997" y="178760"/>
                  <a:pt x="3646068" y="178760"/>
                  <a:pt x="3633371" y="178760"/>
                </a:cubicBezTo>
                <a:cubicBezTo>
                  <a:pt x="3633371" y="178765"/>
                  <a:pt x="3633371" y="178881"/>
                  <a:pt x="3633371" y="182034"/>
                </a:cubicBezTo>
                <a:lnTo>
                  <a:pt x="3624907" y="182034"/>
                </a:lnTo>
                <a:cubicBezTo>
                  <a:pt x="3620675" y="182034"/>
                  <a:pt x="3620675" y="185309"/>
                  <a:pt x="3612210" y="185309"/>
                </a:cubicBezTo>
                <a:cubicBezTo>
                  <a:pt x="3607978" y="178760"/>
                  <a:pt x="3603746" y="178760"/>
                  <a:pt x="3599513" y="178760"/>
                </a:cubicBezTo>
                <a:cubicBezTo>
                  <a:pt x="3595281" y="175486"/>
                  <a:pt x="3591049" y="178760"/>
                  <a:pt x="3586817" y="178760"/>
                </a:cubicBezTo>
                <a:cubicBezTo>
                  <a:pt x="3586817" y="175486"/>
                  <a:pt x="3586817" y="175486"/>
                  <a:pt x="3582585" y="172212"/>
                </a:cubicBezTo>
                <a:cubicBezTo>
                  <a:pt x="3574120" y="172212"/>
                  <a:pt x="3574120" y="175486"/>
                  <a:pt x="3569888" y="178760"/>
                </a:cubicBezTo>
                <a:lnTo>
                  <a:pt x="3565656" y="175486"/>
                </a:lnTo>
                <a:cubicBezTo>
                  <a:pt x="3557191" y="175486"/>
                  <a:pt x="3548727" y="175486"/>
                  <a:pt x="3540262" y="175486"/>
                </a:cubicBezTo>
                <a:cubicBezTo>
                  <a:pt x="3527566" y="172212"/>
                  <a:pt x="3502172" y="178760"/>
                  <a:pt x="3485243" y="175486"/>
                </a:cubicBezTo>
                <a:lnTo>
                  <a:pt x="3476779" y="168938"/>
                </a:lnTo>
                <a:cubicBezTo>
                  <a:pt x="3468314" y="168938"/>
                  <a:pt x="3464082" y="168938"/>
                  <a:pt x="3459850" y="168938"/>
                </a:cubicBezTo>
                <a:cubicBezTo>
                  <a:pt x="3442921" y="168938"/>
                  <a:pt x="3425992" y="172212"/>
                  <a:pt x="3409063" y="172212"/>
                </a:cubicBezTo>
                <a:cubicBezTo>
                  <a:pt x="3409063" y="172208"/>
                  <a:pt x="3409063" y="172094"/>
                  <a:pt x="3409063" y="168938"/>
                </a:cubicBezTo>
                <a:cubicBezTo>
                  <a:pt x="3409056" y="168938"/>
                  <a:pt x="3408890" y="168938"/>
                  <a:pt x="3404831" y="168938"/>
                </a:cubicBezTo>
                <a:cubicBezTo>
                  <a:pt x="3404831" y="172212"/>
                  <a:pt x="3400599" y="172212"/>
                  <a:pt x="3400599" y="175486"/>
                </a:cubicBezTo>
                <a:cubicBezTo>
                  <a:pt x="3396366" y="175486"/>
                  <a:pt x="3392134" y="175486"/>
                  <a:pt x="3387902" y="175486"/>
                </a:cubicBezTo>
                <a:cubicBezTo>
                  <a:pt x="3379437" y="178760"/>
                  <a:pt x="3370973" y="175486"/>
                  <a:pt x="3362509" y="175486"/>
                </a:cubicBezTo>
                <a:cubicBezTo>
                  <a:pt x="3354044" y="175486"/>
                  <a:pt x="3349812" y="175486"/>
                  <a:pt x="3345580" y="175486"/>
                </a:cubicBezTo>
                <a:cubicBezTo>
                  <a:pt x="3328651" y="175486"/>
                  <a:pt x="3311722" y="175486"/>
                  <a:pt x="3294793" y="178760"/>
                </a:cubicBezTo>
                <a:cubicBezTo>
                  <a:pt x="3294793" y="175486"/>
                  <a:pt x="3294793" y="175486"/>
                  <a:pt x="3294793" y="172212"/>
                </a:cubicBezTo>
                <a:cubicBezTo>
                  <a:pt x="3290561" y="172212"/>
                  <a:pt x="3282096" y="175486"/>
                  <a:pt x="3273632" y="175486"/>
                </a:cubicBezTo>
                <a:cubicBezTo>
                  <a:pt x="3269399" y="178760"/>
                  <a:pt x="3260935" y="175486"/>
                  <a:pt x="3252471" y="175486"/>
                </a:cubicBezTo>
                <a:cubicBezTo>
                  <a:pt x="3244006" y="172212"/>
                  <a:pt x="3222845" y="175486"/>
                  <a:pt x="3222845" y="175486"/>
                </a:cubicBezTo>
                <a:cubicBezTo>
                  <a:pt x="3218613" y="172212"/>
                  <a:pt x="3218613" y="172212"/>
                  <a:pt x="3214380" y="172212"/>
                </a:cubicBezTo>
                <a:cubicBezTo>
                  <a:pt x="3214380" y="172208"/>
                  <a:pt x="3214380" y="172094"/>
                  <a:pt x="3214380" y="168938"/>
                </a:cubicBezTo>
                <a:cubicBezTo>
                  <a:pt x="3201684" y="168938"/>
                  <a:pt x="3193219" y="168938"/>
                  <a:pt x="3180523" y="168938"/>
                </a:cubicBezTo>
                <a:cubicBezTo>
                  <a:pt x="3172058" y="168938"/>
                  <a:pt x="3180523" y="172212"/>
                  <a:pt x="3176290" y="168938"/>
                </a:cubicBezTo>
                <a:lnTo>
                  <a:pt x="3155129" y="168938"/>
                </a:lnTo>
                <a:cubicBezTo>
                  <a:pt x="3142432" y="165663"/>
                  <a:pt x="3125504" y="165663"/>
                  <a:pt x="3112807" y="168938"/>
                </a:cubicBezTo>
                <a:cubicBezTo>
                  <a:pt x="3104342" y="165663"/>
                  <a:pt x="3095878" y="165663"/>
                  <a:pt x="3087413" y="168938"/>
                </a:cubicBezTo>
                <a:cubicBezTo>
                  <a:pt x="3074717" y="168938"/>
                  <a:pt x="3066252" y="168938"/>
                  <a:pt x="3053556" y="168938"/>
                </a:cubicBezTo>
                <a:cubicBezTo>
                  <a:pt x="3049323" y="172212"/>
                  <a:pt x="3045091" y="172212"/>
                  <a:pt x="3040859" y="168938"/>
                </a:cubicBezTo>
                <a:cubicBezTo>
                  <a:pt x="3040859" y="172212"/>
                  <a:pt x="3036627" y="172212"/>
                  <a:pt x="3036627" y="175486"/>
                </a:cubicBezTo>
                <a:cubicBezTo>
                  <a:pt x="3032394" y="175486"/>
                  <a:pt x="3028162" y="172212"/>
                  <a:pt x="3023930" y="172212"/>
                </a:cubicBezTo>
                <a:cubicBezTo>
                  <a:pt x="3019698" y="175486"/>
                  <a:pt x="3019698" y="175486"/>
                  <a:pt x="3019698" y="178760"/>
                </a:cubicBezTo>
                <a:cubicBezTo>
                  <a:pt x="3015466" y="178760"/>
                  <a:pt x="3011233" y="175486"/>
                  <a:pt x="3007001" y="175486"/>
                </a:cubicBezTo>
                <a:cubicBezTo>
                  <a:pt x="3002769" y="175486"/>
                  <a:pt x="3002769" y="178760"/>
                  <a:pt x="2998537" y="178760"/>
                </a:cubicBezTo>
                <a:cubicBezTo>
                  <a:pt x="2994304" y="178760"/>
                  <a:pt x="2994304" y="175486"/>
                  <a:pt x="2990072" y="175486"/>
                </a:cubicBezTo>
                <a:cubicBezTo>
                  <a:pt x="2986898" y="177942"/>
                  <a:pt x="2987956" y="178760"/>
                  <a:pt x="2985840" y="178760"/>
                </a:cubicBezTo>
                <a:cubicBezTo>
                  <a:pt x="2982666" y="176305"/>
                  <a:pt x="2983724" y="175486"/>
                  <a:pt x="2981608" y="175486"/>
                </a:cubicBezTo>
                <a:cubicBezTo>
                  <a:pt x="2977375" y="175486"/>
                  <a:pt x="2977375" y="178760"/>
                  <a:pt x="2968911" y="178760"/>
                </a:cubicBezTo>
                <a:cubicBezTo>
                  <a:pt x="2968911" y="178737"/>
                  <a:pt x="2968881" y="175486"/>
                  <a:pt x="2960447" y="175486"/>
                </a:cubicBezTo>
                <a:cubicBezTo>
                  <a:pt x="2956214" y="178760"/>
                  <a:pt x="2947750" y="178760"/>
                  <a:pt x="2939285" y="178760"/>
                </a:cubicBezTo>
                <a:cubicBezTo>
                  <a:pt x="2930821" y="175486"/>
                  <a:pt x="2922356" y="175486"/>
                  <a:pt x="2913892" y="175486"/>
                </a:cubicBezTo>
                <a:cubicBezTo>
                  <a:pt x="2909660" y="172212"/>
                  <a:pt x="2909660" y="175486"/>
                  <a:pt x="2905428" y="175486"/>
                </a:cubicBezTo>
                <a:cubicBezTo>
                  <a:pt x="2892731" y="168938"/>
                  <a:pt x="2888499" y="172212"/>
                  <a:pt x="2880034" y="172212"/>
                </a:cubicBezTo>
                <a:cubicBezTo>
                  <a:pt x="2863105" y="168938"/>
                  <a:pt x="2846176" y="168938"/>
                  <a:pt x="2833480" y="168938"/>
                </a:cubicBezTo>
                <a:cubicBezTo>
                  <a:pt x="2825015" y="172212"/>
                  <a:pt x="2816551" y="172212"/>
                  <a:pt x="2808086" y="172212"/>
                </a:cubicBezTo>
                <a:cubicBezTo>
                  <a:pt x="2808082" y="175486"/>
                  <a:pt x="2807961" y="175486"/>
                  <a:pt x="2803854" y="175486"/>
                </a:cubicBezTo>
                <a:cubicBezTo>
                  <a:pt x="2799622" y="172212"/>
                  <a:pt x="2791157" y="172212"/>
                  <a:pt x="2782693" y="172212"/>
                </a:cubicBezTo>
                <a:cubicBezTo>
                  <a:pt x="2782693" y="172192"/>
                  <a:pt x="2782680" y="168938"/>
                  <a:pt x="2778461" y="168938"/>
                </a:cubicBezTo>
                <a:cubicBezTo>
                  <a:pt x="2748835" y="168938"/>
                  <a:pt x="2723442" y="172212"/>
                  <a:pt x="2693816" y="172212"/>
                </a:cubicBezTo>
                <a:cubicBezTo>
                  <a:pt x="2693816" y="172208"/>
                  <a:pt x="2693816" y="172094"/>
                  <a:pt x="2693816" y="168938"/>
                </a:cubicBezTo>
                <a:cubicBezTo>
                  <a:pt x="2681119" y="172212"/>
                  <a:pt x="2664190" y="172212"/>
                  <a:pt x="2647261" y="168938"/>
                </a:cubicBezTo>
                <a:cubicBezTo>
                  <a:pt x="2647261" y="168916"/>
                  <a:pt x="2647233" y="165674"/>
                  <a:pt x="2638797" y="168938"/>
                </a:cubicBezTo>
                <a:cubicBezTo>
                  <a:pt x="2638797" y="168961"/>
                  <a:pt x="2638782" y="172212"/>
                  <a:pt x="2634565" y="172212"/>
                </a:cubicBezTo>
                <a:cubicBezTo>
                  <a:pt x="2630333" y="172212"/>
                  <a:pt x="2626100" y="172212"/>
                  <a:pt x="2617636" y="168938"/>
                </a:cubicBezTo>
                <a:cubicBezTo>
                  <a:pt x="2617636" y="172212"/>
                  <a:pt x="2617636" y="172212"/>
                  <a:pt x="2613404" y="175486"/>
                </a:cubicBezTo>
                <a:cubicBezTo>
                  <a:pt x="2613392" y="175477"/>
                  <a:pt x="2609165" y="172212"/>
                  <a:pt x="2604939" y="172212"/>
                </a:cubicBezTo>
                <a:cubicBezTo>
                  <a:pt x="2596475" y="172212"/>
                  <a:pt x="2592242" y="175486"/>
                  <a:pt x="2583778" y="175486"/>
                </a:cubicBezTo>
                <a:cubicBezTo>
                  <a:pt x="2571081" y="175486"/>
                  <a:pt x="2558385" y="175486"/>
                  <a:pt x="2549920" y="175486"/>
                </a:cubicBezTo>
                <a:cubicBezTo>
                  <a:pt x="2541456" y="178760"/>
                  <a:pt x="2532991" y="178760"/>
                  <a:pt x="2524527" y="178760"/>
                </a:cubicBezTo>
                <a:cubicBezTo>
                  <a:pt x="2524527" y="178765"/>
                  <a:pt x="2524527" y="178881"/>
                  <a:pt x="2524527" y="182034"/>
                </a:cubicBezTo>
                <a:lnTo>
                  <a:pt x="2503366" y="178760"/>
                </a:lnTo>
                <a:cubicBezTo>
                  <a:pt x="2499133" y="178760"/>
                  <a:pt x="2499133" y="182034"/>
                  <a:pt x="2494901" y="182034"/>
                </a:cubicBezTo>
                <a:cubicBezTo>
                  <a:pt x="2494894" y="182034"/>
                  <a:pt x="2494727" y="182034"/>
                  <a:pt x="2490669" y="182034"/>
                </a:cubicBezTo>
                <a:cubicBezTo>
                  <a:pt x="2486437" y="182034"/>
                  <a:pt x="2482204" y="182034"/>
                  <a:pt x="2473740" y="182034"/>
                </a:cubicBezTo>
                <a:cubicBezTo>
                  <a:pt x="2473735" y="178760"/>
                  <a:pt x="2473591" y="178760"/>
                  <a:pt x="2469508" y="178760"/>
                </a:cubicBezTo>
                <a:cubicBezTo>
                  <a:pt x="2469508" y="178765"/>
                  <a:pt x="2469508" y="178881"/>
                  <a:pt x="2469508" y="182034"/>
                </a:cubicBezTo>
                <a:cubicBezTo>
                  <a:pt x="2456811" y="178760"/>
                  <a:pt x="2439882" y="178760"/>
                  <a:pt x="2427185" y="178760"/>
                </a:cubicBezTo>
                <a:cubicBezTo>
                  <a:pt x="2418721" y="175486"/>
                  <a:pt x="2414489" y="175486"/>
                  <a:pt x="2406024" y="175486"/>
                </a:cubicBezTo>
                <a:cubicBezTo>
                  <a:pt x="2406008" y="175473"/>
                  <a:pt x="2401784" y="172206"/>
                  <a:pt x="2397560" y="168938"/>
                </a:cubicBezTo>
                <a:lnTo>
                  <a:pt x="2389095" y="168938"/>
                </a:lnTo>
                <a:cubicBezTo>
                  <a:pt x="2384863" y="172212"/>
                  <a:pt x="2384863" y="172212"/>
                  <a:pt x="2384863" y="175486"/>
                </a:cubicBezTo>
                <a:cubicBezTo>
                  <a:pt x="2384816" y="175474"/>
                  <a:pt x="2372151" y="172212"/>
                  <a:pt x="2363702" y="172212"/>
                </a:cubicBezTo>
                <a:cubicBezTo>
                  <a:pt x="2355238" y="175486"/>
                  <a:pt x="2351005" y="172212"/>
                  <a:pt x="2346773" y="172212"/>
                </a:cubicBezTo>
                <a:cubicBezTo>
                  <a:pt x="2334076" y="175486"/>
                  <a:pt x="2325612" y="175486"/>
                  <a:pt x="2317147" y="175486"/>
                </a:cubicBezTo>
                <a:cubicBezTo>
                  <a:pt x="2317142" y="178760"/>
                  <a:pt x="2316998" y="178760"/>
                  <a:pt x="2312915" y="178760"/>
                </a:cubicBezTo>
                <a:cubicBezTo>
                  <a:pt x="2312915" y="175486"/>
                  <a:pt x="2312915" y="175486"/>
                  <a:pt x="2304451" y="175486"/>
                </a:cubicBezTo>
                <a:cubicBezTo>
                  <a:pt x="2304451" y="175509"/>
                  <a:pt x="2304422" y="178760"/>
                  <a:pt x="2295986" y="178760"/>
                </a:cubicBezTo>
                <a:cubicBezTo>
                  <a:pt x="2291754" y="175486"/>
                  <a:pt x="2291754" y="178760"/>
                  <a:pt x="2287522" y="182034"/>
                </a:cubicBezTo>
                <a:cubicBezTo>
                  <a:pt x="2283290" y="182034"/>
                  <a:pt x="2279057" y="182034"/>
                  <a:pt x="2274825" y="182034"/>
                </a:cubicBezTo>
                <a:cubicBezTo>
                  <a:pt x="2270593" y="188583"/>
                  <a:pt x="2274825" y="185309"/>
                  <a:pt x="2262128" y="188583"/>
                </a:cubicBezTo>
                <a:cubicBezTo>
                  <a:pt x="2262128" y="185309"/>
                  <a:pt x="2262128" y="182034"/>
                  <a:pt x="2262128" y="178760"/>
                </a:cubicBezTo>
                <a:lnTo>
                  <a:pt x="2245200" y="175486"/>
                </a:lnTo>
                <a:lnTo>
                  <a:pt x="2224038" y="178760"/>
                </a:lnTo>
                <a:cubicBezTo>
                  <a:pt x="2224015" y="178743"/>
                  <a:pt x="2219783" y="175486"/>
                  <a:pt x="2211342" y="175486"/>
                </a:cubicBezTo>
                <a:cubicBezTo>
                  <a:pt x="2194413" y="178760"/>
                  <a:pt x="2185948" y="175486"/>
                  <a:pt x="2173252" y="175486"/>
                </a:cubicBezTo>
                <a:cubicBezTo>
                  <a:pt x="2164787" y="175486"/>
                  <a:pt x="2143626" y="182034"/>
                  <a:pt x="2126697" y="182034"/>
                </a:cubicBezTo>
                <a:lnTo>
                  <a:pt x="2109768" y="178760"/>
                </a:lnTo>
                <a:lnTo>
                  <a:pt x="2092839" y="172212"/>
                </a:lnTo>
                <a:cubicBezTo>
                  <a:pt x="2092839" y="172208"/>
                  <a:pt x="2092839" y="172094"/>
                  <a:pt x="2092839" y="168938"/>
                </a:cubicBezTo>
                <a:cubicBezTo>
                  <a:pt x="2084375" y="168938"/>
                  <a:pt x="2071678" y="168938"/>
                  <a:pt x="2063214" y="168938"/>
                </a:cubicBezTo>
                <a:cubicBezTo>
                  <a:pt x="2050517" y="175486"/>
                  <a:pt x="2020891" y="168938"/>
                  <a:pt x="2020891" y="168938"/>
                </a:cubicBezTo>
                <a:cubicBezTo>
                  <a:pt x="2016659" y="172212"/>
                  <a:pt x="2016659" y="172212"/>
                  <a:pt x="2012427" y="175486"/>
                </a:cubicBezTo>
                <a:cubicBezTo>
                  <a:pt x="2008194" y="175486"/>
                  <a:pt x="1999730" y="175486"/>
                  <a:pt x="1991266" y="175486"/>
                </a:cubicBezTo>
                <a:cubicBezTo>
                  <a:pt x="1987033" y="178760"/>
                  <a:pt x="1982801" y="175486"/>
                  <a:pt x="1974337" y="175486"/>
                </a:cubicBezTo>
                <a:lnTo>
                  <a:pt x="1957408" y="178760"/>
                </a:lnTo>
                <a:cubicBezTo>
                  <a:pt x="1948943" y="178760"/>
                  <a:pt x="1940479" y="178760"/>
                  <a:pt x="1932014" y="182034"/>
                </a:cubicBezTo>
                <a:cubicBezTo>
                  <a:pt x="1923550" y="178760"/>
                  <a:pt x="1910853" y="185309"/>
                  <a:pt x="1898157" y="182034"/>
                </a:cubicBezTo>
                <a:lnTo>
                  <a:pt x="1889692" y="172212"/>
                </a:lnTo>
                <a:lnTo>
                  <a:pt x="1881228" y="172212"/>
                </a:lnTo>
                <a:cubicBezTo>
                  <a:pt x="1881228" y="172208"/>
                  <a:pt x="1881228" y="172094"/>
                  <a:pt x="1881228" y="168938"/>
                </a:cubicBezTo>
                <a:lnTo>
                  <a:pt x="1870118" y="172212"/>
                </a:lnTo>
                <a:cubicBezTo>
                  <a:pt x="1855834" y="172212"/>
                  <a:pt x="1851602" y="175486"/>
                  <a:pt x="1843138" y="175486"/>
                </a:cubicBezTo>
                <a:cubicBezTo>
                  <a:pt x="1838905" y="172212"/>
                  <a:pt x="1834673" y="172212"/>
                  <a:pt x="1826209" y="172212"/>
                </a:cubicBezTo>
                <a:cubicBezTo>
                  <a:pt x="1826204" y="175486"/>
                  <a:pt x="1826070" y="175486"/>
                  <a:pt x="1821976" y="175486"/>
                </a:cubicBezTo>
                <a:cubicBezTo>
                  <a:pt x="1813512" y="172212"/>
                  <a:pt x="1800815" y="168938"/>
                  <a:pt x="1792351" y="168938"/>
                </a:cubicBezTo>
                <a:lnTo>
                  <a:pt x="1775422" y="168938"/>
                </a:lnTo>
                <a:cubicBezTo>
                  <a:pt x="1771190" y="172212"/>
                  <a:pt x="1766957" y="172212"/>
                  <a:pt x="1762725" y="168938"/>
                </a:cubicBezTo>
                <a:cubicBezTo>
                  <a:pt x="1758493" y="172212"/>
                  <a:pt x="1733100" y="175486"/>
                  <a:pt x="1728867" y="175486"/>
                </a:cubicBezTo>
                <a:lnTo>
                  <a:pt x="1720403" y="175486"/>
                </a:lnTo>
                <a:cubicBezTo>
                  <a:pt x="1699242" y="175486"/>
                  <a:pt x="1695009" y="172212"/>
                  <a:pt x="1682313" y="168938"/>
                </a:cubicBezTo>
                <a:cubicBezTo>
                  <a:pt x="1682313" y="172212"/>
                  <a:pt x="1678081" y="172212"/>
                  <a:pt x="1673848" y="172212"/>
                </a:cubicBezTo>
                <a:cubicBezTo>
                  <a:pt x="1673848" y="172208"/>
                  <a:pt x="1673848" y="172094"/>
                  <a:pt x="1673848" y="168938"/>
                </a:cubicBezTo>
                <a:cubicBezTo>
                  <a:pt x="1673842" y="168938"/>
                  <a:pt x="1673685" y="168938"/>
                  <a:pt x="1669616" y="168938"/>
                </a:cubicBezTo>
                <a:cubicBezTo>
                  <a:pt x="1652687" y="172212"/>
                  <a:pt x="1635758" y="172212"/>
                  <a:pt x="1618829" y="172212"/>
                </a:cubicBezTo>
                <a:cubicBezTo>
                  <a:pt x="1614597" y="172212"/>
                  <a:pt x="1618829" y="175486"/>
                  <a:pt x="1614597" y="175486"/>
                </a:cubicBezTo>
                <a:cubicBezTo>
                  <a:pt x="1610365" y="172212"/>
                  <a:pt x="1610365" y="172212"/>
                  <a:pt x="1606133" y="172212"/>
                </a:cubicBezTo>
                <a:cubicBezTo>
                  <a:pt x="1606133" y="172208"/>
                  <a:pt x="1606133" y="172094"/>
                  <a:pt x="1606133" y="168938"/>
                </a:cubicBezTo>
                <a:cubicBezTo>
                  <a:pt x="1593436" y="168938"/>
                  <a:pt x="1555346" y="168938"/>
                  <a:pt x="1546881" y="168938"/>
                </a:cubicBezTo>
                <a:cubicBezTo>
                  <a:pt x="1542649" y="172212"/>
                  <a:pt x="1538417" y="172212"/>
                  <a:pt x="1534185" y="168938"/>
                </a:cubicBezTo>
                <a:cubicBezTo>
                  <a:pt x="1534185" y="168961"/>
                  <a:pt x="1534154" y="172212"/>
                  <a:pt x="1525720" y="172212"/>
                </a:cubicBezTo>
                <a:cubicBezTo>
                  <a:pt x="1525720" y="172208"/>
                  <a:pt x="1525720" y="172094"/>
                  <a:pt x="1525720" y="168938"/>
                </a:cubicBezTo>
                <a:cubicBezTo>
                  <a:pt x="1525715" y="168938"/>
                  <a:pt x="1525565" y="168938"/>
                  <a:pt x="1521488" y="168938"/>
                </a:cubicBezTo>
                <a:cubicBezTo>
                  <a:pt x="1517256" y="172212"/>
                  <a:pt x="1513024" y="172212"/>
                  <a:pt x="1508791" y="172212"/>
                </a:cubicBezTo>
                <a:cubicBezTo>
                  <a:pt x="1508787" y="175486"/>
                  <a:pt x="1508654" y="175486"/>
                  <a:pt x="1504559" y="175486"/>
                </a:cubicBezTo>
                <a:cubicBezTo>
                  <a:pt x="1504559" y="175463"/>
                  <a:pt x="1504529" y="172212"/>
                  <a:pt x="1496095" y="172212"/>
                </a:cubicBezTo>
                <a:cubicBezTo>
                  <a:pt x="1496095" y="175486"/>
                  <a:pt x="1496095" y="175486"/>
                  <a:pt x="1491862" y="178760"/>
                </a:cubicBezTo>
                <a:cubicBezTo>
                  <a:pt x="1487630" y="178760"/>
                  <a:pt x="1483398" y="178760"/>
                  <a:pt x="1479166" y="178760"/>
                </a:cubicBezTo>
                <a:lnTo>
                  <a:pt x="1474934" y="182034"/>
                </a:lnTo>
                <a:cubicBezTo>
                  <a:pt x="1462237" y="182034"/>
                  <a:pt x="1453772" y="178760"/>
                  <a:pt x="1441076" y="178760"/>
                </a:cubicBezTo>
                <a:cubicBezTo>
                  <a:pt x="1441076" y="178765"/>
                  <a:pt x="1441076" y="178881"/>
                  <a:pt x="1441076" y="182034"/>
                </a:cubicBezTo>
                <a:cubicBezTo>
                  <a:pt x="1424147" y="182034"/>
                  <a:pt x="1402986" y="175486"/>
                  <a:pt x="1394521" y="172212"/>
                </a:cubicBezTo>
                <a:cubicBezTo>
                  <a:pt x="1381824" y="172212"/>
                  <a:pt x="1373360" y="175486"/>
                  <a:pt x="1364896" y="175486"/>
                </a:cubicBezTo>
                <a:lnTo>
                  <a:pt x="1356431" y="175486"/>
                </a:lnTo>
                <a:cubicBezTo>
                  <a:pt x="1352199" y="175486"/>
                  <a:pt x="1360663" y="172212"/>
                  <a:pt x="1352199" y="172212"/>
                </a:cubicBezTo>
                <a:cubicBezTo>
                  <a:pt x="1343734" y="172212"/>
                  <a:pt x="1335270" y="172212"/>
                  <a:pt x="1326805" y="172212"/>
                </a:cubicBezTo>
                <a:cubicBezTo>
                  <a:pt x="1322573" y="168938"/>
                  <a:pt x="1322573" y="168938"/>
                  <a:pt x="1318341" y="168938"/>
                </a:cubicBezTo>
                <a:cubicBezTo>
                  <a:pt x="1314109" y="175486"/>
                  <a:pt x="1301412" y="168938"/>
                  <a:pt x="1288715" y="168938"/>
                </a:cubicBezTo>
                <a:cubicBezTo>
                  <a:pt x="1288715" y="168961"/>
                  <a:pt x="1288685" y="172212"/>
                  <a:pt x="1280251" y="172212"/>
                </a:cubicBezTo>
                <a:cubicBezTo>
                  <a:pt x="1280251" y="172208"/>
                  <a:pt x="1280251" y="172094"/>
                  <a:pt x="1280251" y="168938"/>
                </a:cubicBezTo>
                <a:cubicBezTo>
                  <a:pt x="1276019" y="172212"/>
                  <a:pt x="1271786" y="172212"/>
                  <a:pt x="1271786" y="175486"/>
                </a:cubicBezTo>
                <a:cubicBezTo>
                  <a:pt x="1267554" y="175486"/>
                  <a:pt x="1263322" y="172212"/>
                  <a:pt x="1259090" y="172212"/>
                </a:cubicBezTo>
                <a:cubicBezTo>
                  <a:pt x="1254857" y="175486"/>
                  <a:pt x="1254857" y="178760"/>
                  <a:pt x="1250625" y="178760"/>
                </a:cubicBezTo>
                <a:cubicBezTo>
                  <a:pt x="1246393" y="175486"/>
                  <a:pt x="1242161" y="172212"/>
                  <a:pt x="1237929" y="172212"/>
                </a:cubicBezTo>
                <a:cubicBezTo>
                  <a:pt x="1233696" y="175486"/>
                  <a:pt x="1233696" y="175486"/>
                  <a:pt x="1233696" y="178760"/>
                </a:cubicBezTo>
                <a:cubicBezTo>
                  <a:pt x="1229464" y="178760"/>
                  <a:pt x="1225232" y="175486"/>
                  <a:pt x="1221000" y="175486"/>
                </a:cubicBezTo>
                <a:cubicBezTo>
                  <a:pt x="1212535" y="178760"/>
                  <a:pt x="1208303" y="178760"/>
                  <a:pt x="1199838" y="178760"/>
                </a:cubicBezTo>
                <a:cubicBezTo>
                  <a:pt x="1199831" y="175486"/>
                  <a:pt x="1195602" y="175486"/>
                  <a:pt x="1191374" y="175486"/>
                </a:cubicBezTo>
                <a:cubicBezTo>
                  <a:pt x="1191374" y="172212"/>
                  <a:pt x="1187142" y="168938"/>
                  <a:pt x="1182909" y="168938"/>
                </a:cubicBezTo>
                <a:cubicBezTo>
                  <a:pt x="1178677" y="168938"/>
                  <a:pt x="1174445" y="168938"/>
                  <a:pt x="1165981" y="168938"/>
                </a:cubicBezTo>
                <a:cubicBezTo>
                  <a:pt x="1140587" y="165663"/>
                  <a:pt x="1119426" y="172212"/>
                  <a:pt x="1098265" y="168938"/>
                </a:cubicBezTo>
                <a:cubicBezTo>
                  <a:pt x="1089800" y="172212"/>
                  <a:pt x="1081336" y="172212"/>
                  <a:pt x="1072871" y="172212"/>
                </a:cubicBezTo>
                <a:lnTo>
                  <a:pt x="1068639" y="168938"/>
                </a:lnTo>
                <a:cubicBezTo>
                  <a:pt x="1060175" y="168938"/>
                  <a:pt x="1055943" y="168938"/>
                  <a:pt x="1047478" y="168938"/>
                </a:cubicBezTo>
                <a:cubicBezTo>
                  <a:pt x="1047474" y="165663"/>
                  <a:pt x="1047346" y="165663"/>
                  <a:pt x="1043246" y="165663"/>
                </a:cubicBezTo>
                <a:cubicBezTo>
                  <a:pt x="1043246" y="168938"/>
                  <a:pt x="1043246" y="168938"/>
                  <a:pt x="1039014" y="172212"/>
                </a:cubicBezTo>
                <a:cubicBezTo>
                  <a:pt x="1030549" y="172212"/>
                  <a:pt x="1005156" y="168938"/>
                  <a:pt x="988227" y="168938"/>
                </a:cubicBezTo>
                <a:cubicBezTo>
                  <a:pt x="983994" y="172189"/>
                  <a:pt x="983965" y="168938"/>
                  <a:pt x="975530" y="168938"/>
                </a:cubicBezTo>
                <a:cubicBezTo>
                  <a:pt x="971298" y="172212"/>
                  <a:pt x="967066" y="172212"/>
                  <a:pt x="962833" y="172212"/>
                </a:cubicBezTo>
                <a:cubicBezTo>
                  <a:pt x="950137" y="175486"/>
                  <a:pt x="937440" y="175486"/>
                  <a:pt x="928976" y="175486"/>
                </a:cubicBezTo>
                <a:lnTo>
                  <a:pt x="916279" y="175486"/>
                </a:lnTo>
                <a:cubicBezTo>
                  <a:pt x="912047" y="172212"/>
                  <a:pt x="907814" y="172212"/>
                  <a:pt x="903582" y="168938"/>
                </a:cubicBezTo>
                <a:cubicBezTo>
                  <a:pt x="903582" y="172212"/>
                  <a:pt x="903582" y="172212"/>
                  <a:pt x="903582" y="175486"/>
                </a:cubicBezTo>
                <a:cubicBezTo>
                  <a:pt x="899350" y="178760"/>
                  <a:pt x="899350" y="172212"/>
                  <a:pt x="890885" y="168938"/>
                </a:cubicBezTo>
                <a:cubicBezTo>
                  <a:pt x="890886" y="172212"/>
                  <a:pt x="890886" y="172212"/>
                  <a:pt x="890885" y="175486"/>
                </a:cubicBezTo>
                <a:cubicBezTo>
                  <a:pt x="886653" y="172212"/>
                  <a:pt x="882421" y="172212"/>
                  <a:pt x="873957" y="168938"/>
                </a:cubicBezTo>
                <a:cubicBezTo>
                  <a:pt x="873957" y="172212"/>
                  <a:pt x="873957" y="172212"/>
                  <a:pt x="873957" y="175486"/>
                </a:cubicBezTo>
                <a:cubicBezTo>
                  <a:pt x="873935" y="175486"/>
                  <a:pt x="869714" y="175486"/>
                  <a:pt x="865492" y="175486"/>
                </a:cubicBezTo>
                <a:cubicBezTo>
                  <a:pt x="865492" y="172212"/>
                  <a:pt x="865492" y="172212"/>
                  <a:pt x="861260" y="168938"/>
                </a:cubicBezTo>
                <a:cubicBezTo>
                  <a:pt x="857028" y="168938"/>
                  <a:pt x="852795" y="175486"/>
                  <a:pt x="844331" y="172212"/>
                </a:cubicBezTo>
                <a:cubicBezTo>
                  <a:pt x="844331" y="172208"/>
                  <a:pt x="844331" y="172094"/>
                  <a:pt x="844331" y="168938"/>
                </a:cubicBezTo>
                <a:cubicBezTo>
                  <a:pt x="840099" y="172212"/>
                  <a:pt x="840099" y="172212"/>
                  <a:pt x="835866" y="172212"/>
                </a:cubicBezTo>
                <a:cubicBezTo>
                  <a:pt x="835867" y="172208"/>
                  <a:pt x="835867" y="172094"/>
                  <a:pt x="835866" y="168938"/>
                </a:cubicBezTo>
                <a:cubicBezTo>
                  <a:pt x="806241" y="165663"/>
                  <a:pt x="776615" y="172212"/>
                  <a:pt x="759686" y="175486"/>
                </a:cubicBezTo>
                <a:cubicBezTo>
                  <a:pt x="746989" y="172212"/>
                  <a:pt x="708900" y="175486"/>
                  <a:pt x="687739" y="172212"/>
                </a:cubicBezTo>
                <a:cubicBezTo>
                  <a:pt x="687738" y="172208"/>
                  <a:pt x="687738" y="172094"/>
                  <a:pt x="687739" y="168938"/>
                </a:cubicBezTo>
                <a:cubicBezTo>
                  <a:pt x="675042" y="172212"/>
                  <a:pt x="662345" y="172212"/>
                  <a:pt x="649648" y="172212"/>
                </a:cubicBezTo>
                <a:cubicBezTo>
                  <a:pt x="649648" y="172208"/>
                  <a:pt x="649648" y="172094"/>
                  <a:pt x="649648" y="168938"/>
                </a:cubicBezTo>
                <a:cubicBezTo>
                  <a:pt x="632719" y="172212"/>
                  <a:pt x="620023" y="172212"/>
                  <a:pt x="611558" y="168938"/>
                </a:cubicBezTo>
                <a:cubicBezTo>
                  <a:pt x="607326" y="172212"/>
                  <a:pt x="603094" y="172212"/>
                  <a:pt x="598862" y="172212"/>
                </a:cubicBezTo>
                <a:cubicBezTo>
                  <a:pt x="590397" y="175486"/>
                  <a:pt x="586165" y="175486"/>
                  <a:pt x="581933" y="175486"/>
                </a:cubicBezTo>
                <a:cubicBezTo>
                  <a:pt x="565004" y="172212"/>
                  <a:pt x="552307" y="175486"/>
                  <a:pt x="539610" y="175486"/>
                </a:cubicBezTo>
                <a:cubicBezTo>
                  <a:pt x="539605" y="172212"/>
                  <a:pt x="539462" y="172212"/>
                  <a:pt x="535378" y="172212"/>
                </a:cubicBezTo>
                <a:lnTo>
                  <a:pt x="518449" y="175486"/>
                </a:lnTo>
                <a:cubicBezTo>
                  <a:pt x="509985" y="175486"/>
                  <a:pt x="505752" y="178760"/>
                  <a:pt x="501520" y="178760"/>
                </a:cubicBezTo>
                <a:cubicBezTo>
                  <a:pt x="497288" y="175486"/>
                  <a:pt x="497288" y="175486"/>
                  <a:pt x="493056" y="175486"/>
                </a:cubicBezTo>
                <a:cubicBezTo>
                  <a:pt x="488824" y="172212"/>
                  <a:pt x="484591" y="172212"/>
                  <a:pt x="480359" y="172212"/>
                </a:cubicBezTo>
                <a:cubicBezTo>
                  <a:pt x="480359" y="172208"/>
                  <a:pt x="480359" y="172094"/>
                  <a:pt x="480359" y="168938"/>
                </a:cubicBezTo>
                <a:cubicBezTo>
                  <a:pt x="476127" y="168938"/>
                  <a:pt x="476127" y="168938"/>
                  <a:pt x="471895" y="168938"/>
                </a:cubicBezTo>
                <a:lnTo>
                  <a:pt x="463430" y="168938"/>
                </a:lnTo>
                <a:cubicBezTo>
                  <a:pt x="450733" y="162389"/>
                  <a:pt x="429572" y="168938"/>
                  <a:pt x="425340" y="168938"/>
                </a:cubicBezTo>
                <a:cubicBezTo>
                  <a:pt x="404179" y="168938"/>
                  <a:pt x="383018" y="168938"/>
                  <a:pt x="361857" y="168938"/>
                </a:cubicBezTo>
                <a:cubicBezTo>
                  <a:pt x="357624" y="168938"/>
                  <a:pt x="357624" y="168938"/>
                  <a:pt x="357624" y="168938"/>
                </a:cubicBezTo>
                <a:cubicBezTo>
                  <a:pt x="349160" y="172212"/>
                  <a:pt x="340695" y="172212"/>
                  <a:pt x="332231" y="175486"/>
                </a:cubicBezTo>
                <a:cubicBezTo>
                  <a:pt x="323767" y="172212"/>
                  <a:pt x="319534" y="172212"/>
                  <a:pt x="311070" y="172212"/>
                </a:cubicBezTo>
                <a:cubicBezTo>
                  <a:pt x="311070" y="172208"/>
                  <a:pt x="311070" y="172094"/>
                  <a:pt x="311070" y="168938"/>
                </a:cubicBezTo>
                <a:cubicBezTo>
                  <a:pt x="289909" y="168938"/>
                  <a:pt x="272980" y="168938"/>
                  <a:pt x="251819" y="168938"/>
                </a:cubicBezTo>
                <a:cubicBezTo>
                  <a:pt x="243354" y="168938"/>
                  <a:pt x="234890" y="168938"/>
                  <a:pt x="226425" y="168938"/>
                </a:cubicBezTo>
                <a:cubicBezTo>
                  <a:pt x="217961" y="168938"/>
                  <a:pt x="209496" y="168938"/>
                  <a:pt x="201032" y="168938"/>
                </a:cubicBezTo>
                <a:lnTo>
                  <a:pt x="193625" y="170165"/>
                </a:lnTo>
                <a:cubicBezTo>
                  <a:pt x="179871" y="168938"/>
                  <a:pt x="167174" y="168938"/>
                  <a:pt x="154477" y="168938"/>
                </a:cubicBezTo>
                <a:lnTo>
                  <a:pt x="146013" y="168938"/>
                </a:lnTo>
                <a:cubicBezTo>
                  <a:pt x="137548" y="172212"/>
                  <a:pt x="133316" y="172212"/>
                  <a:pt x="129084" y="172212"/>
                </a:cubicBezTo>
                <a:cubicBezTo>
                  <a:pt x="124852" y="175486"/>
                  <a:pt x="120619" y="172212"/>
                  <a:pt x="116387" y="172212"/>
                </a:cubicBezTo>
                <a:cubicBezTo>
                  <a:pt x="103691" y="175486"/>
                  <a:pt x="95226" y="178760"/>
                  <a:pt x="82529" y="178760"/>
                </a:cubicBezTo>
                <a:cubicBezTo>
                  <a:pt x="82529" y="178780"/>
                  <a:pt x="82492" y="182034"/>
                  <a:pt x="69833" y="182034"/>
                </a:cubicBezTo>
                <a:cubicBezTo>
                  <a:pt x="61368" y="178760"/>
                  <a:pt x="48672" y="175486"/>
                  <a:pt x="35975" y="175486"/>
                </a:cubicBezTo>
                <a:lnTo>
                  <a:pt x="35975" y="168938"/>
                </a:lnTo>
                <a:lnTo>
                  <a:pt x="26452" y="168528"/>
                </a:lnTo>
                <a:cubicBezTo>
                  <a:pt x="25394" y="167300"/>
                  <a:pt x="25394" y="165663"/>
                  <a:pt x="23278" y="165663"/>
                </a:cubicBezTo>
                <a:cubicBezTo>
                  <a:pt x="19046" y="162389"/>
                  <a:pt x="10581" y="162389"/>
                  <a:pt x="2117" y="165663"/>
                </a:cubicBezTo>
                <a:cubicBezTo>
                  <a:pt x="2117" y="132036"/>
                  <a:pt x="2117" y="103563"/>
                  <a:pt x="2117" y="79454"/>
                </a:cubicBezTo>
                <a:lnTo>
                  <a:pt x="0" y="79454"/>
                </a:lnTo>
                <a:cubicBezTo>
                  <a:pt x="0" y="14552"/>
                  <a:pt x="0" y="14552"/>
                  <a:pt x="0" y="14552"/>
                </a:cubicBezTo>
                <a:cubicBezTo>
                  <a:pt x="8464" y="14552"/>
                  <a:pt x="12697" y="14552"/>
                  <a:pt x="16929" y="14552"/>
                </a:cubicBezTo>
                <a:cubicBezTo>
                  <a:pt x="21161" y="14552"/>
                  <a:pt x="21161" y="14552"/>
                  <a:pt x="25393" y="14552"/>
                </a:cubicBezTo>
                <a:cubicBezTo>
                  <a:pt x="29626" y="11278"/>
                  <a:pt x="33858" y="14552"/>
                  <a:pt x="42322" y="14552"/>
                </a:cubicBezTo>
                <a:lnTo>
                  <a:pt x="50787" y="11278"/>
                </a:lnTo>
                <a:cubicBezTo>
                  <a:pt x="55019" y="11278"/>
                  <a:pt x="55019" y="4730"/>
                  <a:pt x="59251" y="4730"/>
                </a:cubicBezTo>
                <a:lnTo>
                  <a:pt x="61963" y="10306"/>
                </a:lnTo>
                <a:cubicBezTo>
                  <a:pt x="64542" y="12301"/>
                  <a:pt x="67716" y="5548"/>
                  <a:pt x="80412" y="8004"/>
                </a:cubicBezTo>
                <a:cubicBezTo>
                  <a:pt x="84645" y="8004"/>
                  <a:pt x="80412" y="14552"/>
                  <a:pt x="93109" y="14552"/>
                </a:cubicBezTo>
                <a:lnTo>
                  <a:pt x="100515" y="14143"/>
                </a:lnTo>
                <a:cubicBezTo>
                  <a:pt x="105806" y="11278"/>
                  <a:pt x="110038" y="11278"/>
                  <a:pt x="114270" y="11278"/>
                </a:cubicBezTo>
                <a:cubicBezTo>
                  <a:pt x="114270" y="11281"/>
                  <a:pt x="114270" y="11388"/>
                  <a:pt x="114270" y="14552"/>
                </a:cubicBezTo>
                <a:cubicBezTo>
                  <a:pt x="131199" y="14552"/>
                  <a:pt x="148128" y="14552"/>
                  <a:pt x="165057" y="14552"/>
                </a:cubicBezTo>
                <a:lnTo>
                  <a:pt x="169289" y="11278"/>
                </a:lnTo>
                <a:cubicBezTo>
                  <a:pt x="177754" y="11278"/>
                  <a:pt x="186218" y="11278"/>
                  <a:pt x="194683" y="11278"/>
                </a:cubicBezTo>
                <a:cubicBezTo>
                  <a:pt x="198915" y="11278"/>
                  <a:pt x="203147" y="11278"/>
                  <a:pt x="203147" y="14552"/>
                </a:cubicBezTo>
                <a:cubicBezTo>
                  <a:pt x="211612" y="11278"/>
                  <a:pt x="215844" y="11278"/>
                  <a:pt x="220076" y="11278"/>
                </a:cubicBezTo>
                <a:cubicBezTo>
                  <a:pt x="224308" y="8004"/>
                  <a:pt x="228541" y="11278"/>
                  <a:pt x="232773" y="11278"/>
                </a:cubicBezTo>
                <a:cubicBezTo>
                  <a:pt x="232773" y="8004"/>
                  <a:pt x="232773" y="8004"/>
                  <a:pt x="232773" y="4730"/>
                </a:cubicBezTo>
                <a:cubicBezTo>
                  <a:pt x="245469" y="8004"/>
                  <a:pt x="258166" y="8004"/>
                  <a:pt x="270863" y="8004"/>
                </a:cubicBezTo>
                <a:cubicBezTo>
                  <a:pt x="270863" y="7985"/>
                  <a:pt x="270876" y="4720"/>
                  <a:pt x="275095" y="1455"/>
                </a:cubicBezTo>
                <a:cubicBezTo>
                  <a:pt x="279327" y="4730"/>
                  <a:pt x="283559" y="4730"/>
                  <a:pt x="287792" y="4730"/>
                </a:cubicBezTo>
                <a:cubicBezTo>
                  <a:pt x="287792" y="4725"/>
                  <a:pt x="287792" y="4602"/>
                  <a:pt x="287792" y="1455"/>
                </a:cubicBezTo>
                <a:cubicBezTo>
                  <a:pt x="287797" y="1455"/>
                  <a:pt x="287935" y="1455"/>
                  <a:pt x="292024" y="1455"/>
                </a:cubicBezTo>
                <a:cubicBezTo>
                  <a:pt x="292024" y="4730"/>
                  <a:pt x="292024" y="8004"/>
                  <a:pt x="296256" y="8004"/>
                </a:cubicBezTo>
                <a:cubicBezTo>
                  <a:pt x="296273" y="8004"/>
                  <a:pt x="300497" y="8004"/>
                  <a:pt x="304721" y="8004"/>
                </a:cubicBezTo>
                <a:cubicBezTo>
                  <a:pt x="321650" y="11278"/>
                  <a:pt x="334346" y="11278"/>
                  <a:pt x="351275" y="11278"/>
                </a:cubicBezTo>
                <a:cubicBezTo>
                  <a:pt x="355507" y="11278"/>
                  <a:pt x="351275" y="8004"/>
                  <a:pt x="363972" y="4730"/>
                </a:cubicBezTo>
                <a:lnTo>
                  <a:pt x="389365" y="8004"/>
                </a:lnTo>
                <a:lnTo>
                  <a:pt x="410526" y="11278"/>
                </a:lnTo>
                <a:cubicBezTo>
                  <a:pt x="410526" y="11281"/>
                  <a:pt x="410526" y="11388"/>
                  <a:pt x="410526" y="14552"/>
                </a:cubicBezTo>
                <a:lnTo>
                  <a:pt x="423223" y="11278"/>
                </a:lnTo>
                <a:cubicBezTo>
                  <a:pt x="427455" y="11278"/>
                  <a:pt x="431688" y="11278"/>
                  <a:pt x="440152" y="14552"/>
                </a:cubicBezTo>
                <a:cubicBezTo>
                  <a:pt x="444384" y="11278"/>
                  <a:pt x="448616" y="11278"/>
                  <a:pt x="452849" y="11278"/>
                </a:cubicBezTo>
                <a:cubicBezTo>
                  <a:pt x="452853" y="8004"/>
                  <a:pt x="452984" y="8004"/>
                  <a:pt x="457081" y="8004"/>
                </a:cubicBezTo>
                <a:cubicBezTo>
                  <a:pt x="457081" y="11278"/>
                  <a:pt x="457081" y="11278"/>
                  <a:pt x="461313" y="14552"/>
                </a:cubicBezTo>
                <a:lnTo>
                  <a:pt x="474010" y="11278"/>
                </a:lnTo>
                <a:cubicBezTo>
                  <a:pt x="482474" y="11278"/>
                  <a:pt x="490939" y="8004"/>
                  <a:pt x="499403" y="8004"/>
                </a:cubicBezTo>
                <a:cubicBezTo>
                  <a:pt x="499403" y="7999"/>
                  <a:pt x="499403" y="7876"/>
                  <a:pt x="499403" y="4730"/>
                </a:cubicBezTo>
                <a:cubicBezTo>
                  <a:pt x="503635" y="8004"/>
                  <a:pt x="507868" y="8004"/>
                  <a:pt x="507868" y="11278"/>
                </a:cubicBezTo>
                <a:cubicBezTo>
                  <a:pt x="524797" y="11278"/>
                  <a:pt x="529029" y="11278"/>
                  <a:pt x="529029" y="1455"/>
                </a:cubicBezTo>
                <a:cubicBezTo>
                  <a:pt x="537493" y="4730"/>
                  <a:pt x="541726" y="4730"/>
                  <a:pt x="545958" y="1455"/>
                </a:cubicBezTo>
                <a:cubicBezTo>
                  <a:pt x="554422" y="8004"/>
                  <a:pt x="558655" y="11278"/>
                  <a:pt x="562887" y="14552"/>
                </a:cubicBezTo>
                <a:lnTo>
                  <a:pt x="571351" y="11278"/>
                </a:lnTo>
                <a:cubicBezTo>
                  <a:pt x="571351" y="11281"/>
                  <a:pt x="571351" y="11388"/>
                  <a:pt x="571351" y="14552"/>
                </a:cubicBezTo>
                <a:cubicBezTo>
                  <a:pt x="579816" y="14552"/>
                  <a:pt x="579816" y="14552"/>
                  <a:pt x="592512" y="14552"/>
                </a:cubicBezTo>
                <a:cubicBezTo>
                  <a:pt x="596745" y="8004"/>
                  <a:pt x="596745" y="17826"/>
                  <a:pt x="617906" y="14552"/>
                </a:cubicBezTo>
                <a:cubicBezTo>
                  <a:pt x="622138" y="14552"/>
                  <a:pt x="626370" y="14552"/>
                  <a:pt x="630602" y="14552"/>
                </a:cubicBezTo>
                <a:cubicBezTo>
                  <a:pt x="634835" y="14552"/>
                  <a:pt x="634835" y="14552"/>
                  <a:pt x="639067" y="14552"/>
                </a:cubicBezTo>
                <a:cubicBezTo>
                  <a:pt x="643299" y="11278"/>
                  <a:pt x="643299" y="11278"/>
                  <a:pt x="647531" y="14552"/>
                </a:cubicBezTo>
                <a:cubicBezTo>
                  <a:pt x="655996" y="14552"/>
                  <a:pt x="660228" y="11278"/>
                  <a:pt x="664460" y="11278"/>
                </a:cubicBezTo>
                <a:cubicBezTo>
                  <a:pt x="664460" y="11281"/>
                  <a:pt x="664460" y="11388"/>
                  <a:pt x="664460" y="14552"/>
                </a:cubicBezTo>
                <a:cubicBezTo>
                  <a:pt x="668693" y="14552"/>
                  <a:pt x="672925" y="17826"/>
                  <a:pt x="677157" y="17826"/>
                </a:cubicBezTo>
                <a:cubicBezTo>
                  <a:pt x="677157" y="14552"/>
                  <a:pt x="681389" y="14552"/>
                  <a:pt x="681389" y="11278"/>
                </a:cubicBezTo>
                <a:cubicBezTo>
                  <a:pt x="694086" y="11278"/>
                  <a:pt x="702550" y="11278"/>
                  <a:pt x="711015" y="11278"/>
                </a:cubicBezTo>
                <a:cubicBezTo>
                  <a:pt x="711015" y="11281"/>
                  <a:pt x="711015" y="11388"/>
                  <a:pt x="711015" y="14552"/>
                </a:cubicBezTo>
                <a:lnTo>
                  <a:pt x="719479" y="11278"/>
                </a:lnTo>
                <a:cubicBezTo>
                  <a:pt x="719479" y="11281"/>
                  <a:pt x="719479" y="11388"/>
                  <a:pt x="719479" y="14552"/>
                </a:cubicBezTo>
                <a:cubicBezTo>
                  <a:pt x="723712" y="11278"/>
                  <a:pt x="723712" y="8004"/>
                  <a:pt x="723712" y="4730"/>
                </a:cubicBezTo>
                <a:cubicBezTo>
                  <a:pt x="732176" y="8004"/>
                  <a:pt x="736408" y="8004"/>
                  <a:pt x="744873" y="8004"/>
                </a:cubicBezTo>
                <a:cubicBezTo>
                  <a:pt x="744889" y="7965"/>
                  <a:pt x="749130" y="-1812"/>
                  <a:pt x="761802" y="1455"/>
                </a:cubicBezTo>
                <a:cubicBezTo>
                  <a:pt x="761807" y="1455"/>
                  <a:pt x="761957" y="1455"/>
                  <a:pt x="766034" y="1455"/>
                </a:cubicBezTo>
                <a:cubicBezTo>
                  <a:pt x="770266" y="1455"/>
                  <a:pt x="774498" y="1455"/>
                  <a:pt x="778731" y="1455"/>
                </a:cubicBezTo>
                <a:lnTo>
                  <a:pt x="786137" y="2683"/>
                </a:lnTo>
                <a:cubicBezTo>
                  <a:pt x="799892" y="1455"/>
                  <a:pt x="808356" y="1455"/>
                  <a:pt x="821053" y="1455"/>
                </a:cubicBezTo>
                <a:cubicBezTo>
                  <a:pt x="833750" y="4730"/>
                  <a:pt x="837982" y="4730"/>
                  <a:pt x="842214" y="4730"/>
                </a:cubicBezTo>
                <a:lnTo>
                  <a:pt x="854911" y="4730"/>
                </a:lnTo>
                <a:cubicBezTo>
                  <a:pt x="871840" y="4730"/>
                  <a:pt x="888769" y="4730"/>
                  <a:pt x="905698" y="4730"/>
                </a:cubicBezTo>
                <a:cubicBezTo>
                  <a:pt x="918394" y="1455"/>
                  <a:pt x="931091" y="1455"/>
                  <a:pt x="948020" y="1455"/>
                </a:cubicBezTo>
                <a:cubicBezTo>
                  <a:pt x="956484" y="4730"/>
                  <a:pt x="960716" y="4730"/>
                  <a:pt x="969181" y="4730"/>
                </a:cubicBezTo>
                <a:cubicBezTo>
                  <a:pt x="969181" y="4725"/>
                  <a:pt x="969181" y="4602"/>
                  <a:pt x="969181" y="1455"/>
                </a:cubicBezTo>
                <a:cubicBezTo>
                  <a:pt x="973413" y="4730"/>
                  <a:pt x="977645" y="4730"/>
                  <a:pt x="981878" y="4730"/>
                </a:cubicBezTo>
                <a:lnTo>
                  <a:pt x="986110" y="1455"/>
                </a:lnTo>
                <a:cubicBezTo>
                  <a:pt x="990342" y="1455"/>
                  <a:pt x="990342" y="1455"/>
                  <a:pt x="994574" y="1455"/>
                </a:cubicBezTo>
                <a:cubicBezTo>
                  <a:pt x="994574" y="1455"/>
                  <a:pt x="998807" y="4730"/>
                  <a:pt x="998806" y="8004"/>
                </a:cubicBezTo>
                <a:cubicBezTo>
                  <a:pt x="1003039" y="8004"/>
                  <a:pt x="1007271" y="11278"/>
                  <a:pt x="1011503" y="11278"/>
                </a:cubicBezTo>
                <a:cubicBezTo>
                  <a:pt x="1015735" y="8004"/>
                  <a:pt x="1015735" y="8004"/>
                  <a:pt x="1015735" y="1455"/>
                </a:cubicBezTo>
                <a:cubicBezTo>
                  <a:pt x="1028432" y="1455"/>
                  <a:pt x="1041129" y="1455"/>
                  <a:pt x="1053826" y="1455"/>
                </a:cubicBezTo>
                <a:cubicBezTo>
                  <a:pt x="1053826" y="4730"/>
                  <a:pt x="1053826" y="8004"/>
                  <a:pt x="1053826" y="11278"/>
                </a:cubicBezTo>
                <a:cubicBezTo>
                  <a:pt x="1062290" y="8004"/>
                  <a:pt x="1066522" y="8004"/>
                  <a:pt x="1070754" y="4730"/>
                </a:cubicBezTo>
                <a:cubicBezTo>
                  <a:pt x="1070754" y="8004"/>
                  <a:pt x="1070754" y="8004"/>
                  <a:pt x="1074987" y="11278"/>
                </a:cubicBezTo>
                <a:cubicBezTo>
                  <a:pt x="1079219" y="11278"/>
                  <a:pt x="1079219" y="8004"/>
                  <a:pt x="1083451" y="8004"/>
                </a:cubicBezTo>
                <a:cubicBezTo>
                  <a:pt x="1096148" y="8004"/>
                  <a:pt x="1100380" y="11278"/>
                  <a:pt x="1108845" y="11278"/>
                </a:cubicBezTo>
                <a:cubicBezTo>
                  <a:pt x="1108845" y="11249"/>
                  <a:pt x="1108883" y="8004"/>
                  <a:pt x="1117309" y="8004"/>
                </a:cubicBezTo>
                <a:cubicBezTo>
                  <a:pt x="1117309" y="11278"/>
                  <a:pt x="1121541" y="11278"/>
                  <a:pt x="1121541" y="14552"/>
                </a:cubicBezTo>
                <a:cubicBezTo>
                  <a:pt x="1125773" y="14552"/>
                  <a:pt x="1125773" y="14552"/>
                  <a:pt x="1130006" y="14552"/>
                </a:cubicBezTo>
                <a:cubicBezTo>
                  <a:pt x="1142702" y="14552"/>
                  <a:pt x="1146935" y="14552"/>
                  <a:pt x="1155399" y="14552"/>
                </a:cubicBezTo>
                <a:cubicBezTo>
                  <a:pt x="1172328" y="11278"/>
                  <a:pt x="1185025" y="14552"/>
                  <a:pt x="1197722" y="14552"/>
                </a:cubicBezTo>
                <a:cubicBezTo>
                  <a:pt x="1206186" y="11278"/>
                  <a:pt x="1218883" y="11278"/>
                  <a:pt x="1227347" y="14552"/>
                </a:cubicBezTo>
                <a:cubicBezTo>
                  <a:pt x="1227347" y="14528"/>
                  <a:pt x="1227393" y="11278"/>
                  <a:pt x="1240044" y="11278"/>
                </a:cubicBezTo>
                <a:cubicBezTo>
                  <a:pt x="1240044" y="11281"/>
                  <a:pt x="1240044" y="11388"/>
                  <a:pt x="1240044" y="14552"/>
                </a:cubicBezTo>
                <a:cubicBezTo>
                  <a:pt x="1240051" y="14552"/>
                  <a:pt x="1240222" y="14552"/>
                  <a:pt x="1244276" y="14552"/>
                </a:cubicBezTo>
                <a:cubicBezTo>
                  <a:pt x="1244281" y="11278"/>
                  <a:pt x="1244423" y="11278"/>
                  <a:pt x="1248508" y="11278"/>
                </a:cubicBezTo>
                <a:cubicBezTo>
                  <a:pt x="1248508" y="11281"/>
                  <a:pt x="1248508" y="11388"/>
                  <a:pt x="1248508" y="14552"/>
                </a:cubicBezTo>
                <a:cubicBezTo>
                  <a:pt x="1248538" y="14552"/>
                  <a:pt x="1252755" y="14552"/>
                  <a:pt x="1256973" y="14552"/>
                </a:cubicBezTo>
                <a:cubicBezTo>
                  <a:pt x="1265437" y="14552"/>
                  <a:pt x="1278134" y="14552"/>
                  <a:pt x="1286598" y="14552"/>
                </a:cubicBezTo>
                <a:cubicBezTo>
                  <a:pt x="1286598" y="11278"/>
                  <a:pt x="1290831" y="8004"/>
                  <a:pt x="1290830" y="4730"/>
                </a:cubicBezTo>
                <a:cubicBezTo>
                  <a:pt x="1299295" y="4730"/>
                  <a:pt x="1311992" y="4730"/>
                  <a:pt x="1320456" y="4730"/>
                </a:cubicBezTo>
                <a:cubicBezTo>
                  <a:pt x="1320456" y="4725"/>
                  <a:pt x="1320456" y="4602"/>
                  <a:pt x="1320456" y="1455"/>
                </a:cubicBezTo>
                <a:lnTo>
                  <a:pt x="1333153" y="4730"/>
                </a:lnTo>
                <a:lnTo>
                  <a:pt x="1342676" y="3093"/>
                </a:lnTo>
                <a:cubicBezTo>
                  <a:pt x="1343733" y="3911"/>
                  <a:pt x="1343733" y="4730"/>
                  <a:pt x="1345850" y="4730"/>
                </a:cubicBezTo>
                <a:cubicBezTo>
                  <a:pt x="1354314" y="4730"/>
                  <a:pt x="1358546" y="4730"/>
                  <a:pt x="1362779" y="4730"/>
                </a:cubicBezTo>
                <a:cubicBezTo>
                  <a:pt x="1367011" y="8004"/>
                  <a:pt x="1367011" y="8004"/>
                  <a:pt x="1367011" y="11278"/>
                </a:cubicBezTo>
                <a:cubicBezTo>
                  <a:pt x="1396636" y="11278"/>
                  <a:pt x="1422030" y="14552"/>
                  <a:pt x="1451655" y="14552"/>
                </a:cubicBezTo>
                <a:cubicBezTo>
                  <a:pt x="1455888" y="14552"/>
                  <a:pt x="1455888" y="8004"/>
                  <a:pt x="1464352" y="8004"/>
                </a:cubicBezTo>
                <a:cubicBezTo>
                  <a:pt x="1464352" y="11278"/>
                  <a:pt x="1468584" y="11278"/>
                  <a:pt x="1468584" y="14552"/>
                </a:cubicBezTo>
                <a:cubicBezTo>
                  <a:pt x="1485513" y="14552"/>
                  <a:pt x="1481281" y="8004"/>
                  <a:pt x="1485513" y="8004"/>
                </a:cubicBezTo>
                <a:cubicBezTo>
                  <a:pt x="1489745" y="8004"/>
                  <a:pt x="1493978" y="11278"/>
                  <a:pt x="1498210" y="11278"/>
                </a:cubicBezTo>
                <a:lnTo>
                  <a:pt x="1510907" y="11278"/>
                </a:lnTo>
                <a:cubicBezTo>
                  <a:pt x="1510907" y="11281"/>
                  <a:pt x="1510907" y="11388"/>
                  <a:pt x="1510907" y="14552"/>
                </a:cubicBezTo>
                <a:cubicBezTo>
                  <a:pt x="1523603" y="11278"/>
                  <a:pt x="1540532" y="14552"/>
                  <a:pt x="1561693" y="11278"/>
                </a:cubicBezTo>
                <a:cubicBezTo>
                  <a:pt x="1565926" y="8004"/>
                  <a:pt x="1565926" y="11278"/>
                  <a:pt x="1570158" y="11278"/>
                </a:cubicBezTo>
                <a:cubicBezTo>
                  <a:pt x="1578622" y="11278"/>
                  <a:pt x="1587087" y="11278"/>
                  <a:pt x="1599783" y="11278"/>
                </a:cubicBezTo>
                <a:cubicBezTo>
                  <a:pt x="1599783" y="11281"/>
                  <a:pt x="1599783" y="11388"/>
                  <a:pt x="1599783" y="14552"/>
                </a:cubicBezTo>
                <a:cubicBezTo>
                  <a:pt x="1608248" y="11278"/>
                  <a:pt x="1612480" y="11278"/>
                  <a:pt x="1616712" y="14552"/>
                </a:cubicBezTo>
                <a:cubicBezTo>
                  <a:pt x="1616731" y="14523"/>
                  <a:pt x="1620963" y="8011"/>
                  <a:pt x="1629409" y="11278"/>
                </a:cubicBezTo>
                <a:cubicBezTo>
                  <a:pt x="1629409" y="11281"/>
                  <a:pt x="1629409" y="11388"/>
                  <a:pt x="1629409" y="14552"/>
                </a:cubicBezTo>
                <a:cubicBezTo>
                  <a:pt x="1633641" y="14552"/>
                  <a:pt x="1637873" y="14552"/>
                  <a:pt x="1642106" y="14552"/>
                </a:cubicBezTo>
                <a:cubicBezTo>
                  <a:pt x="1650570" y="14552"/>
                  <a:pt x="1642106" y="17826"/>
                  <a:pt x="1646338" y="14552"/>
                </a:cubicBezTo>
                <a:cubicBezTo>
                  <a:pt x="1650570" y="14552"/>
                  <a:pt x="1654802" y="14552"/>
                  <a:pt x="1659035" y="14552"/>
                </a:cubicBezTo>
                <a:cubicBezTo>
                  <a:pt x="1667499" y="11278"/>
                  <a:pt x="1675964" y="8004"/>
                  <a:pt x="1684428" y="8004"/>
                </a:cubicBezTo>
                <a:cubicBezTo>
                  <a:pt x="1684438" y="8012"/>
                  <a:pt x="1688665" y="11278"/>
                  <a:pt x="1692892" y="11278"/>
                </a:cubicBezTo>
                <a:cubicBezTo>
                  <a:pt x="1709821" y="4730"/>
                  <a:pt x="1705589" y="8004"/>
                  <a:pt x="1714053" y="8004"/>
                </a:cubicBezTo>
                <a:cubicBezTo>
                  <a:pt x="1714054" y="4730"/>
                  <a:pt x="1714054" y="1455"/>
                  <a:pt x="1718286" y="1455"/>
                </a:cubicBezTo>
                <a:cubicBezTo>
                  <a:pt x="1719344" y="637"/>
                  <a:pt x="1725163" y="228"/>
                  <a:pt x="1733297" y="74"/>
                </a:cubicBezTo>
                <a:close/>
              </a:path>
            </a:pathLst>
          </a:custGeom>
          <a:solidFill>
            <a:schemeClr val="bg2">
              <a:lumMod val="20000"/>
              <a:lumOff val="80000"/>
            </a:schemeClr>
          </a:solidFill>
          <a:ln>
            <a:noFill/>
          </a:ln>
        </p:spPr>
        <p:txBody>
          <a:bodyPr vert="horz" wrap="square" lIns="91440" tIns="45720" rIns="91440" bIns="45720" numCol="1" rtlCol="0"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dirty="0">
              <a:ln>
                <a:noFill/>
              </a:ln>
              <a:solidFill>
                <a:srgbClr val="652825"/>
              </a:solidFill>
              <a:effectLst/>
              <a:uLnTx/>
              <a:uFillTx/>
              <a:latin typeface="Meiryo UI" panose="020B0604030504040204" pitchFamily="50" charset="-128"/>
              <a:ea typeface="Meiryo UI" panose="020B0604030504040204" pitchFamily="50" charset="-128"/>
              <a:cs typeface="+mn-cs"/>
            </a:endParaRPr>
          </a:p>
        </p:txBody>
      </p:sp>
    </p:spTree>
    <p:extLst>
      <p:ext uri="{BB962C8B-B14F-4D97-AF65-F5344CB8AC3E}">
        <p14:creationId xmlns:p14="http://schemas.microsoft.com/office/powerpoint/2010/main" val="3180208772"/>
      </p:ext>
    </p:extLst>
  </p:cSld>
  <p:clrMap bg1="lt1" tx1="dk1" bg2="lt2" tx2="dk2" accent1="accent1" accent2="accent2" accent3="accent3" accent4="accent4" accent5="accent5" accent6="accent6" hlink="hlink" folHlink="folHlink"/>
  <p:sldLayoutIdLst>
    <p:sldLayoutId id="2147484111" r:id="rId1"/>
    <p:sldLayoutId id="2147484112" r:id="rId2"/>
    <p:sldLayoutId id="2147484113" r:id="rId3"/>
    <p:sldLayoutId id="2147484114" r:id="rId4"/>
    <p:sldLayoutId id="2147484115" r:id="rId5"/>
    <p:sldLayoutId id="2147484116" r:id="rId6"/>
    <p:sldLayoutId id="2147484117" r:id="rId7"/>
    <p:sldLayoutId id="2147484118" r:id="rId8"/>
    <p:sldLayoutId id="2147484119" r:id="rId9"/>
    <p:sldLayoutId id="2147484120" r:id="rId10"/>
    <p:sldLayoutId id="2147484121" r:id="rId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hf hdr="0" ftr="0" dt="0"/>
  <p:txStyles>
    <p:titleStyle>
      <a:lvl1pPr algn="l" defTabSz="914400" rtl="0" eaLnBrk="1" latinLnBrk="0" hangingPunct="1">
        <a:lnSpc>
          <a:spcPct val="90000"/>
        </a:lnSpc>
        <a:spcBef>
          <a:spcPct val="0"/>
        </a:spcBef>
        <a:buNone/>
        <a:defRPr kumimoji="1" sz="3600" b="0" kern="1200">
          <a:solidFill>
            <a:schemeClr val="tx1"/>
          </a:solidFill>
          <a:latin typeface="Meiryo UI" panose="020B0604030504040204" pitchFamily="50" charset="-128"/>
          <a:ea typeface="Meiryo UI" panose="020B0604030504040204" pitchFamily="50" charset="-128"/>
          <a:cs typeface="+mj-cs"/>
        </a:defRPr>
      </a:lvl1pPr>
      <a:lvl2pPr eaLnBrk="1" hangingPunct="1">
        <a:defRPr kumimoji="1">
          <a:solidFill>
            <a:schemeClr val="tx2"/>
          </a:solidFill>
        </a:defRPr>
      </a:lvl2pPr>
      <a:lvl3pPr eaLnBrk="1" hangingPunct="1">
        <a:defRPr kumimoji="1">
          <a:solidFill>
            <a:schemeClr val="tx2"/>
          </a:solidFill>
        </a:defRPr>
      </a:lvl3pPr>
      <a:lvl4pPr eaLnBrk="1" hangingPunct="1">
        <a:defRPr kumimoji="1">
          <a:solidFill>
            <a:schemeClr val="tx2"/>
          </a:solidFill>
        </a:defRPr>
      </a:lvl4pPr>
      <a:lvl5pPr eaLnBrk="1" hangingPunct="1">
        <a:defRPr kumimoji="1">
          <a:solidFill>
            <a:schemeClr val="tx2"/>
          </a:solidFill>
        </a:defRPr>
      </a:lvl5pPr>
      <a:lvl6pPr eaLnBrk="1" hangingPunct="1">
        <a:defRPr kumimoji="1">
          <a:solidFill>
            <a:schemeClr val="tx2"/>
          </a:solidFill>
        </a:defRPr>
      </a:lvl6pPr>
      <a:lvl7pPr eaLnBrk="1" hangingPunct="1">
        <a:defRPr kumimoji="1">
          <a:solidFill>
            <a:schemeClr val="tx2"/>
          </a:solidFill>
        </a:defRPr>
      </a:lvl7pPr>
      <a:lvl8pPr eaLnBrk="1" hangingPunct="1">
        <a:defRPr kumimoji="1">
          <a:solidFill>
            <a:schemeClr val="tx2"/>
          </a:solidFill>
        </a:defRPr>
      </a:lvl8pPr>
      <a:lvl9pPr eaLnBrk="1" hangingPunct="1">
        <a:defRPr kumimoji="1">
          <a:solidFill>
            <a:schemeClr val="tx2"/>
          </a:solidFill>
        </a:defRPr>
      </a:lvl9pPr>
    </p:titleStyle>
    <p:bodyStyle>
      <a:lvl1pPr marL="274320" indent="-274320" algn="l" defTabSz="914400" rtl="0" eaLnBrk="1" latinLnBrk="0" hangingPunct="1">
        <a:lnSpc>
          <a:spcPct val="90000"/>
        </a:lnSpc>
        <a:spcBef>
          <a:spcPts val="1800"/>
        </a:spcBef>
        <a:buSzPct val="110000"/>
        <a:buFont typeface="Arial" pitchFamily="34" charset="0"/>
        <a:buChar char="▪"/>
        <a:defRPr kumimoji="1" sz="2400" kern="1200">
          <a:solidFill>
            <a:schemeClr val="tx1"/>
          </a:solidFill>
          <a:latin typeface="Meiryo UI" panose="020B0604030504040204" pitchFamily="50" charset="-128"/>
          <a:ea typeface="Meiryo UI" panose="020B0604030504040204" pitchFamily="50" charset="-128"/>
          <a:cs typeface="+mn-cs"/>
        </a:defRPr>
      </a:lvl1pPr>
      <a:lvl2pPr marL="682625" indent="-274320" algn="l" defTabSz="914400" rtl="0" eaLnBrk="1" latinLnBrk="0" hangingPunct="1">
        <a:lnSpc>
          <a:spcPct val="90000"/>
        </a:lnSpc>
        <a:spcBef>
          <a:spcPts val="600"/>
        </a:spcBef>
        <a:buSzPct val="110000"/>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n-cs"/>
        </a:defRPr>
      </a:lvl2pPr>
      <a:lvl3pPr marL="1097280" indent="-274320" algn="l" defTabSz="914400" rtl="0" eaLnBrk="1" latinLnBrk="0" hangingPunct="1">
        <a:lnSpc>
          <a:spcPct val="90000"/>
        </a:lnSpc>
        <a:spcBef>
          <a:spcPts val="600"/>
        </a:spcBef>
        <a:buSzPct val="110000"/>
        <a:buFont typeface="Arial" pitchFamily="34" charset="0"/>
        <a:buChar char="▪"/>
        <a:defRPr kumimoji="1" sz="1800" kern="1200">
          <a:solidFill>
            <a:schemeClr val="tx1"/>
          </a:solidFill>
          <a:latin typeface="Meiryo UI" panose="020B0604030504040204" pitchFamily="50" charset="-128"/>
          <a:ea typeface="Meiryo UI" panose="020B0604030504040204" pitchFamily="50" charset="-128"/>
          <a:cs typeface="+mn-cs"/>
        </a:defRPr>
      </a:lvl3pPr>
      <a:lvl4pPr marL="1508760" indent="-274320" algn="l" defTabSz="914400" rtl="0" eaLnBrk="1" latinLnBrk="0" hangingPunct="1">
        <a:lnSpc>
          <a:spcPct val="90000"/>
        </a:lnSpc>
        <a:spcBef>
          <a:spcPts val="600"/>
        </a:spcBef>
        <a:buSzPct val="110000"/>
        <a:buFont typeface="Arial" pitchFamily="34" charset="0"/>
        <a:buChar char="▪"/>
        <a:defRPr kumimoji="1" sz="1600" kern="1200">
          <a:solidFill>
            <a:schemeClr val="tx1"/>
          </a:solidFill>
          <a:latin typeface="Meiryo UI" panose="020B0604030504040204" pitchFamily="50" charset="-128"/>
          <a:ea typeface="Meiryo UI" panose="020B0604030504040204" pitchFamily="50" charset="-128"/>
          <a:cs typeface="+mn-cs"/>
        </a:defRPr>
      </a:lvl4pPr>
      <a:lvl5pPr marL="1920240" indent="-274320" algn="l" defTabSz="914400" rtl="0" eaLnBrk="1" latinLnBrk="0" hangingPunct="1">
        <a:lnSpc>
          <a:spcPct val="90000"/>
        </a:lnSpc>
        <a:spcBef>
          <a:spcPts val="600"/>
        </a:spcBef>
        <a:buSzPct val="110000"/>
        <a:buFont typeface="Arial" pitchFamily="34" charset="0"/>
        <a:buChar char="▪"/>
        <a:defRPr kumimoji="1" sz="1600" kern="1200">
          <a:solidFill>
            <a:schemeClr val="tx1"/>
          </a:solidFill>
          <a:latin typeface="Meiryo UI" panose="020B0604030504040204" pitchFamily="50" charset="-128"/>
          <a:ea typeface="Meiryo UI" panose="020B0604030504040204" pitchFamily="50" charset="-128"/>
          <a:cs typeface="+mn-cs"/>
        </a:defRPr>
      </a:lvl5pPr>
      <a:lvl6pPr marL="2331720" indent="-274320" algn="l" defTabSz="914400" rtl="0" eaLnBrk="1" latinLnBrk="0" hangingPunct="1">
        <a:lnSpc>
          <a:spcPct val="90000"/>
        </a:lnSpc>
        <a:spcBef>
          <a:spcPts val="600"/>
        </a:spcBef>
        <a:buSzPct val="110000"/>
        <a:buFont typeface="Arial" pitchFamily="34" charset="0"/>
        <a:buChar char="▪"/>
        <a:defRPr kumimoji="1" sz="1600" kern="1200">
          <a:solidFill>
            <a:schemeClr val="tx1"/>
          </a:solidFill>
          <a:latin typeface="+mn-lt"/>
          <a:ea typeface="+mn-ea"/>
          <a:cs typeface="+mn-cs"/>
        </a:defRPr>
      </a:lvl6pPr>
      <a:lvl7pPr marL="2743200" indent="-274320" algn="l" defTabSz="914400" rtl="0" eaLnBrk="1" latinLnBrk="0" hangingPunct="1">
        <a:lnSpc>
          <a:spcPct val="90000"/>
        </a:lnSpc>
        <a:spcBef>
          <a:spcPts val="600"/>
        </a:spcBef>
        <a:buSzPct val="110000"/>
        <a:buFont typeface="Arial" pitchFamily="34" charset="0"/>
        <a:buChar char="▪"/>
        <a:defRPr kumimoji="1" sz="1600" kern="1200">
          <a:solidFill>
            <a:schemeClr val="tx1"/>
          </a:solidFill>
          <a:latin typeface="+mn-lt"/>
          <a:ea typeface="+mn-ea"/>
          <a:cs typeface="+mn-cs"/>
        </a:defRPr>
      </a:lvl7pPr>
      <a:lvl8pPr marL="3154680" indent="-274320" algn="l" defTabSz="914400" rtl="0" eaLnBrk="1" latinLnBrk="0" hangingPunct="1">
        <a:lnSpc>
          <a:spcPct val="90000"/>
        </a:lnSpc>
        <a:spcBef>
          <a:spcPts val="600"/>
        </a:spcBef>
        <a:buSzPct val="110000"/>
        <a:buFont typeface="Arial" pitchFamily="34" charset="0"/>
        <a:buChar char="▪"/>
        <a:defRPr kumimoji="1" sz="1600" kern="1200">
          <a:solidFill>
            <a:schemeClr val="tx1"/>
          </a:solidFill>
          <a:latin typeface="+mn-lt"/>
          <a:ea typeface="+mn-ea"/>
          <a:cs typeface="+mn-cs"/>
        </a:defRPr>
      </a:lvl8pPr>
      <a:lvl9pPr marL="3566160" indent="-274320" algn="l" defTabSz="914400" rtl="0" eaLnBrk="1" latinLnBrk="0" hangingPunct="1">
        <a:lnSpc>
          <a:spcPct val="90000"/>
        </a:lnSpc>
        <a:spcBef>
          <a:spcPts val="600"/>
        </a:spcBef>
        <a:buSzPct val="110000"/>
        <a:buFont typeface="Arial" pitchFamily="34" charset="0"/>
        <a:buChar char="▪"/>
        <a:defRPr kumimoji="1" sz="1600" kern="1200">
          <a:solidFill>
            <a:schemeClr val="tx1"/>
          </a:solidFill>
          <a:latin typeface="+mn-lt"/>
          <a:ea typeface="+mn-ea"/>
          <a:cs typeface="+mn-cs"/>
        </a:defRPr>
      </a:lvl9pPr>
    </p:bodyStyle>
    <p:otherStyle>
      <a:defPPr>
        <a:defRPr/>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7" name="Rectangle 6"/>
          <p:cNvSpPr/>
          <p:nvPr/>
        </p:nvSpPr>
        <p:spPr>
          <a:xfrm>
            <a:off x="0" y="6400800"/>
            <a:ext cx="9144001"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0" y="6334315"/>
            <a:ext cx="9144001" cy="6599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822960" y="286604"/>
            <a:ext cx="7543800" cy="1450757"/>
          </a:xfrm>
          <a:prstGeom prst="rect">
            <a:avLst/>
          </a:prstGeom>
          <a:ln>
            <a:solidFill>
              <a:schemeClr val="accent1"/>
            </a:solidFill>
          </a:ln>
        </p:spPr>
        <p:txBody>
          <a:bodyPr vert="horz" lIns="91440" tIns="45720" rIns="91440" bIns="45720" rtlCol="0" anchor="b">
            <a:normAutofit/>
          </a:bodyPr>
          <a:lstStyle/>
          <a:p>
            <a:r>
              <a:rPr lang="ja-JP" altLang="en-US" dirty="0"/>
              <a:t>マスター タイトルの書式設定</a:t>
            </a:r>
            <a:endParaRPr lang="en-US" dirty="0"/>
          </a:p>
        </p:txBody>
      </p:sp>
      <p:sp>
        <p:nvSpPr>
          <p:cNvPr id="3" name="Text Placeholder 2"/>
          <p:cNvSpPr>
            <a:spLocks noGrp="1"/>
          </p:cNvSpPr>
          <p:nvPr>
            <p:ph type="body" idx="1"/>
          </p:nvPr>
        </p:nvSpPr>
        <p:spPr>
          <a:xfrm>
            <a:off x="822959" y="1845734"/>
            <a:ext cx="7543801" cy="4023360"/>
          </a:xfrm>
          <a:prstGeom prst="rect">
            <a:avLst/>
          </a:prstGeom>
        </p:spPr>
        <p:txBody>
          <a:bodyPr vert="horz" lIns="0" tIns="45720" rIns="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2"/>
          </p:nvPr>
        </p:nvSpPr>
        <p:spPr>
          <a:xfrm>
            <a:off x="822961" y="6459786"/>
            <a:ext cx="1854203" cy="365125"/>
          </a:xfrm>
          <a:prstGeom prst="rect">
            <a:avLst/>
          </a:prstGeom>
        </p:spPr>
        <p:txBody>
          <a:bodyPr vert="horz" lIns="91440" tIns="45720" rIns="91440" bIns="45720" rtlCol="0" anchor="ctr"/>
          <a:lstStyle>
            <a:lvl1pPr algn="l">
              <a:defRPr sz="900">
                <a:solidFill>
                  <a:srgbClr val="FFFFFF"/>
                </a:solidFill>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1F0ED9C5-2AD2-4FA3-A121-E37B8AEB6DA9}" type="datetime1">
              <a:rPr kumimoji="0" lang="en-US" altLang="ja-JP" sz="900" b="0" i="0" u="none" strike="noStrike" kern="1200" cap="none" spc="0" normalizeH="0" baseline="0" noProof="0" smtClean="0">
                <a:ln>
                  <a:noFill/>
                </a:ln>
                <a:solidFill>
                  <a:srgbClr val="FFFFFF"/>
                </a:solidFill>
                <a:effectLst/>
                <a:uLnTx/>
                <a:uFillTx/>
                <a:latin typeface="Calibri" panose="020F0502020204030204"/>
                <a:ea typeface="ＭＳ Ｐゴシック" panose="020B0600070205080204" pitchFamily="50" charset="-128"/>
                <a:cs typeface="+mn-cs"/>
              </a:rPr>
              <a:pPr marL="0" marR="0" lvl="0" indent="0" algn="l" defTabSz="457200" rtl="0" eaLnBrk="1" fontAlgn="auto" latinLnBrk="0" hangingPunct="1">
                <a:lnSpc>
                  <a:spcPct val="100000"/>
                </a:lnSpc>
                <a:spcBef>
                  <a:spcPts val="0"/>
                </a:spcBef>
                <a:spcAft>
                  <a:spcPts val="0"/>
                </a:spcAft>
                <a:buClrTx/>
                <a:buSzTx/>
                <a:buFontTx/>
                <a:buNone/>
                <a:tabLst/>
                <a:defRPr/>
              </a:pPr>
              <a:t>1/24/2020</a:t>
            </a:fld>
            <a:endParaRPr kumimoji="0" lang="en-US" sz="9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5" name="Footer Placeholder 4"/>
          <p:cNvSpPr>
            <a:spLocks noGrp="1"/>
          </p:cNvSpPr>
          <p:nvPr>
            <p:ph type="ftr" sz="quarter" idx="3"/>
          </p:nvPr>
        </p:nvSpPr>
        <p:spPr>
          <a:xfrm>
            <a:off x="2764639" y="6459786"/>
            <a:ext cx="3617103" cy="365125"/>
          </a:xfrm>
          <a:prstGeom prst="rect">
            <a:avLst/>
          </a:prstGeom>
        </p:spPr>
        <p:txBody>
          <a:bodyPr vert="horz" lIns="91440" tIns="45720" rIns="91440" bIns="45720" rtlCol="0" anchor="ctr"/>
          <a:lstStyle>
            <a:lvl1pPr algn="ctr">
              <a:defRPr sz="900" cap="all" baseline="0">
                <a:solidFill>
                  <a:srgbClr val="FFFFFF"/>
                </a:solidFill>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all" spc="0" normalizeH="0" baseline="0" noProof="0" dirty="0">
                <a:ln>
                  <a:noFill/>
                </a:ln>
                <a:solidFill>
                  <a:srgbClr val="FFFFFF"/>
                </a:solidFill>
                <a:effectLst/>
                <a:uLnTx/>
                <a:uFillTx/>
                <a:latin typeface="Calibri" panose="020F0502020204030204"/>
                <a:ea typeface="+mn-ea"/>
                <a:cs typeface="+mn-cs"/>
              </a:rPr>
              <a:t>
              </a:t>
            </a:r>
          </a:p>
        </p:txBody>
      </p:sp>
      <p:sp>
        <p:nvSpPr>
          <p:cNvPr id="6" name="Slide Number Placeholder 5"/>
          <p:cNvSpPr>
            <a:spLocks noGrp="1"/>
          </p:cNvSpPr>
          <p:nvPr>
            <p:ph type="sldNum" sz="quarter" idx="4"/>
          </p:nvPr>
        </p:nvSpPr>
        <p:spPr>
          <a:xfrm>
            <a:off x="7425344" y="6459786"/>
            <a:ext cx="984019" cy="365125"/>
          </a:xfrm>
          <a:prstGeom prst="rect">
            <a:avLst/>
          </a:prstGeom>
        </p:spPr>
        <p:txBody>
          <a:bodyPr vert="horz" lIns="91440" tIns="45720" rIns="91440" bIns="45720" rtlCol="0" anchor="ctr"/>
          <a:lstStyle>
            <a:lvl1pPr algn="r">
              <a:defRPr sz="1050">
                <a:solidFill>
                  <a:srgbClr val="FFFFFF"/>
                </a:solidFill>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D57F1E4F-1CFF-5643-939E-217C01CDF565}" type="slidenum">
              <a:rPr kumimoji="0" lang="en-US" sz="1050" b="0" i="0" u="none" strike="noStrike" kern="1200" cap="none" spc="0" normalizeH="0" baseline="0" noProof="0" smtClean="0">
                <a:ln>
                  <a:noFill/>
                </a:ln>
                <a:solidFill>
                  <a:srgbClr val="FFFFFF"/>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105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cxnSp>
        <p:nvCxnSpPr>
          <p:cNvPr id="10" name="Straight Connector 9"/>
          <p:cNvCxnSpPr/>
          <p:nvPr/>
        </p:nvCxnSpPr>
        <p:spPr>
          <a:xfrm>
            <a:off x="895149" y="1737845"/>
            <a:ext cx="7475220" cy="0"/>
          </a:xfrm>
          <a:prstGeom prst="line">
            <a:avLst/>
          </a:prstGeom>
          <a:ln w="6350">
            <a:no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1913706"/>
      </p:ext>
    </p:extLst>
  </p:cSld>
  <p:clrMap bg1="lt1" tx1="dk1" bg2="lt2" tx2="dk2" accent1="accent1" accent2="accent2" accent3="accent3" accent4="accent4" accent5="accent5" accent6="accent6" hlink="hlink" folHlink="folHlink"/>
  <p:sldLayoutIdLst>
    <p:sldLayoutId id="2147484123" r:id="rId1"/>
    <p:sldLayoutId id="2147484124" r:id="rId2"/>
    <p:sldLayoutId id="2147484125" r:id="rId3"/>
    <p:sldLayoutId id="2147484126" r:id="rId4"/>
    <p:sldLayoutId id="2147484127" r:id="rId5"/>
    <p:sldLayoutId id="2147484128" r:id="rId6"/>
    <p:sldLayoutId id="2147484129" r:id="rId7"/>
    <p:sldLayoutId id="2147484130" r:id="rId8"/>
    <p:sldLayoutId id="2147484131" r:id="rId9"/>
    <p:sldLayoutId id="2147484132" r:id="rId10"/>
    <p:sldLayoutId id="2147484133" r:id="rId11"/>
  </p:sldLayoutIdLst>
  <p:timing>
    <p:tnLst>
      <p:par>
        <p:cTn id="1" dur="indefinite" restart="never" nodeType="tmRoot"/>
      </p:par>
    </p:tnLst>
  </p:timing>
  <p:hf hdr="0" ftr="0" dt="0"/>
  <p:txStyles>
    <p:titleStyle>
      <a:lvl1pPr algn="l" defTabSz="914400" rtl="0" eaLnBrk="1" latinLnBrk="0" hangingPunct="1">
        <a:lnSpc>
          <a:spcPct val="85000"/>
        </a:lnSpc>
        <a:spcBef>
          <a:spcPct val="0"/>
        </a:spcBef>
        <a:buNone/>
        <a:defRPr kumimoji="1"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kumimoji="1"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kumimoji="1"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kumimoji="1"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kumimoji="1"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kumimoji="1"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kumimoji="1"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kumimoji="1"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kumimoji="1"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kumimoji="1"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8.xml"/></Relationships>
</file>

<file path=ppt/slides/_rels/slide10.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7.png"/><Relationship Id="rId7" Type="http://schemas.openxmlformats.org/officeDocument/2006/relationships/image" Target="../media/image12.png"/><Relationship Id="rId12" Type="http://schemas.openxmlformats.org/officeDocument/2006/relationships/image" Target="../media/image17.png"/><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image" Target="../media/image11.png"/><Relationship Id="rId11" Type="http://schemas.openxmlformats.org/officeDocument/2006/relationships/image" Target="../media/image16.png"/><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0.xml"/><Relationship Id="rId1" Type="http://schemas.openxmlformats.org/officeDocument/2006/relationships/slideLayout" Target="../slideLayouts/slideLayout7.xml"/><Relationship Id="rId5" Type="http://schemas.openxmlformats.org/officeDocument/2006/relationships/image" Target="../media/image19.png"/><Relationship Id="rId4" Type="http://schemas.openxmlformats.org/officeDocument/2006/relationships/image" Target="../media/image18.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14.xml.rels><?xml version="1.0" encoding="UTF-8" standalone="yes"?>
<Relationships xmlns="http://schemas.openxmlformats.org/package/2006/relationships"><Relationship Id="rId3" Type="http://schemas.openxmlformats.org/officeDocument/2006/relationships/image" Target="../media/image21.tmp"/><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1.tmp"/><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2.gif"/><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xml"/><Relationship Id="rId1" Type="http://schemas.openxmlformats.org/officeDocument/2006/relationships/slideLayout" Target="../slideLayouts/slideLayout24.xml"/><Relationship Id="rId4" Type="http://schemas.openxmlformats.org/officeDocument/2006/relationships/chart" Target="../charts/char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7.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pn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24.xml"/></Relationships>
</file>

<file path=ppt/slides/_rels/slide3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0.jpg"/><Relationship Id="rId7" Type="http://schemas.openxmlformats.org/officeDocument/2006/relationships/hyperlink" Target="https://hinata2.exblog.jp/8740865/" TargetMode="External"/><Relationship Id="rId2" Type="http://schemas.openxmlformats.org/officeDocument/2006/relationships/notesSlide" Target="../notesSlides/notesSlide23.xml"/><Relationship Id="rId1" Type="http://schemas.openxmlformats.org/officeDocument/2006/relationships/slideLayout" Target="../slideLayouts/slideLayout2.xml"/><Relationship Id="rId6" Type="http://schemas.openxmlformats.org/officeDocument/2006/relationships/image" Target="../media/image32.tiff"/><Relationship Id="rId5" Type="http://schemas.openxmlformats.org/officeDocument/2006/relationships/hyperlink" Target="https://giant-store.jp/futakotamagawa/event/23303/" TargetMode="External"/><Relationship Id="rId4" Type="http://schemas.openxmlformats.org/officeDocument/2006/relationships/image" Target="../media/image31.tiff"/></Relationships>
</file>

<file path=ppt/slides/_rels/slide3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34.tiff"/><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jp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5.xml"/><Relationship Id="rId1" Type="http://schemas.openxmlformats.org/officeDocument/2006/relationships/slideLayout" Target="../slideLayouts/slideLayout2.xml"/><Relationship Id="rId6" Type="http://schemas.openxmlformats.org/officeDocument/2006/relationships/image" Target="../media/image41.png"/><Relationship Id="rId5" Type="http://schemas.openxmlformats.org/officeDocument/2006/relationships/image" Target="../media/image40.jpg"/><Relationship Id="rId4" Type="http://schemas.openxmlformats.org/officeDocument/2006/relationships/image" Target="../media/image39.tiff"/></Relationships>
</file>

<file path=ppt/slides/_rels/slide38.xml.rels><?xml version="1.0" encoding="UTF-8" standalone="yes"?>
<Relationships xmlns="http://schemas.openxmlformats.org/package/2006/relationships"><Relationship Id="rId3" Type="http://schemas.openxmlformats.org/officeDocument/2006/relationships/image" Target="../media/image42.tiff"/><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hyperlink" Target="https://ameblo.jp/bu-chan1960/entry-12449162030.html" TargetMode="External"/></Relationships>
</file>

<file path=ppt/slides/_rels/slide39.xml.rels><?xml version="1.0" encoding="UTF-8" standalone="yes"?>
<Relationships xmlns="http://schemas.openxmlformats.org/package/2006/relationships"><Relationship Id="rId3" Type="http://schemas.openxmlformats.org/officeDocument/2006/relationships/image" Target="../media/image43.tiff"/><Relationship Id="rId2" Type="http://schemas.openxmlformats.org/officeDocument/2006/relationships/notesSlide" Target="../notesSlides/notesSlide27.xml"/><Relationship Id="rId1" Type="http://schemas.openxmlformats.org/officeDocument/2006/relationships/slideLayout" Target="../slideLayouts/slideLayout2.xml"/><Relationship Id="rId5" Type="http://schemas.openxmlformats.org/officeDocument/2006/relationships/image" Target="../media/image45.png"/><Relationship Id="rId4" Type="http://schemas.openxmlformats.org/officeDocument/2006/relationships/image" Target="../media/image44.png"/></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47.JPG"/><Relationship Id="rId2" Type="http://schemas.openxmlformats.org/officeDocument/2006/relationships/notesSlide" Target="../notesSlides/notesSlide31.xml"/><Relationship Id="rId1" Type="http://schemas.openxmlformats.org/officeDocument/2006/relationships/slideLayout" Target="../slideLayouts/slideLayout2.xml"/><Relationship Id="rId6" Type="http://schemas.openxmlformats.org/officeDocument/2006/relationships/image" Target="../media/image50.JPG"/><Relationship Id="rId5" Type="http://schemas.openxmlformats.org/officeDocument/2006/relationships/image" Target="../media/image49.JPG"/><Relationship Id="rId4" Type="http://schemas.openxmlformats.org/officeDocument/2006/relationships/image" Target="../media/image48.JPG"/></Relationships>
</file>

<file path=ppt/slides/_rels/slide44.xml.rels><?xml version="1.0" encoding="UTF-8" standalone="yes"?>
<Relationships xmlns="http://schemas.openxmlformats.org/package/2006/relationships"><Relationship Id="rId3" Type="http://schemas.openxmlformats.org/officeDocument/2006/relationships/image" Target="../media/image51.JPG"/><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image" Target="../media/image52.JPG"/><Relationship Id="rId2" Type="http://schemas.openxmlformats.org/officeDocument/2006/relationships/notesSlide" Target="../notesSlides/notesSlide33.xml"/><Relationship Id="rId1" Type="http://schemas.openxmlformats.org/officeDocument/2006/relationships/slideLayout" Target="../slideLayouts/slideLayout2.xml"/><Relationship Id="rId4" Type="http://schemas.openxmlformats.org/officeDocument/2006/relationships/image" Target="../media/image53.JPG"/></Relationships>
</file>

<file path=ppt/slides/_rels/slide46.xml.rels><?xml version="1.0" encoding="UTF-8" standalone="yes"?>
<Relationships xmlns="http://schemas.openxmlformats.org/package/2006/relationships"><Relationship Id="rId3" Type="http://schemas.openxmlformats.org/officeDocument/2006/relationships/image" Target="../media/image54.jpg"/><Relationship Id="rId7" Type="http://schemas.openxmlformats.org/officeDocument/2006/relationships/image" Target="../media/image56.JPG"/><Relationship Id="rId2" Type="http://schemas.openxmlformats.org/officeDocument/2006/relationships/notesSlide" Target="../notesSlides/notesSlide34.xml"/><Relationship Id="rId1" Type="http://schemas.openxmlformats.org/officeDocument/2006/relationships/slideLayout" Target="../slideLayouts/slideLayout2.xml"/><Relationship Id="rId6" Type="http://schemas.openxmlformats.org/officeDocument/2006/relationships/hyperlink" Target="https://ferret-plus.com/6599" TargetMode="External"/><Relationship Id="rId5" Type="http://schemas.openxmlformats.org/officeDocument/2006/relationships/image" Target="../media/image55.jpg"/><Relationship Id="rId4" Type="http://schemas.openxmlformats.org/officeDocument/2006/relationships/hyperlink" Target="https://simplelifebest.net/windows10-tegakipaddodasikata" TargetMode="External"/></Relationships>
</file>

<file path=ppt/slides/_rels/slide47.xml.rels><?xml version="1.0" encoding="UTF-8" standalone="yes"?>
<Relationships xmlns="http://schemas.openxmlformats.org/package/2006/relationships"><Relationship Id="rId3" Type="http://schemas.openxmlformats.org/officeDocument/2006/relationships/image" Target="../media/image57.tmp"/><Relationship Id="rId2" Type="http://schemas.openxmlformats.org/officeDocument/2006/relationships/notesSlide" Target="../notesSlides/notesSlide35.xml"/><Relationship Id="rId1" Type="http://schemas.openxmlformats.org/officeDocument/2006/relationships/slideLayout" Target="../slideLayouts/slideLayout2.xml"/><Relationship Id="rId5" Type="http://schemas.openxmlformats.org/officeDocument/2006/relationships/image" Target="../media/image58.tmp"/><Relationship Id="rId4" Type="http://schemas.openxmlformats.org/officeDocument/2006/relationships/hyperlink" Target="https://hitoba-office.com/works/5983.html" TargetMode="External"/></Relationships>
</file>

<file path=ppt/slides/_rels/slide48.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image" Target="../media/image59.png"/><Relationship Id="rId1" Type="http://schemas.openxmlformats.org/officeDocument/2006/relationships/slideLayout" Target="../slideLayouts/slideLayout2.xml"/><Relationship Id="rId4" Type="http://schemas.openxmlformats.org/officeDocument/2006/relationships/hyperlink" Target="https://initial.inc/" TargetMode="Externa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8" Type="http://schemas.openxmlformats.org/officeDocument/2006/relationships/hyperlink" Target="https://www.iju-navi.soumu.go.jp/local/ibaraki/tsukuba/" TargetMode="External"/><Relationship Id="rId3" Type="http://schemas.openxmlformats.org/officeDocument/2006/relationships/image" Target="../media/image61.png"/><Relationship Id="rId7" Type="http://schemas.openxmlformats.org/officeDocument/2006/relationships/image" Target="../media/image64.jpg"/><Relationship Id="rId2" Type="http://schemas.openxmlformats.org/officeDocument/2006/relationships/notesSlide" Target="../notesSlides/notesSlide36.xml"/><Relationship Id="rId1" Type="http://schemas.openxmlformats.org/officeDocument/2006/relationships/slideLayout" Target="../slideLayouts/slideLayout2.xml"/><Relationship Id="rId6" Type="http://schemas.openxmlformats.org/officeDocument/2006/relationships/hyperlink" Target="https://ja.m.wikipedia.org/wiki/%E3%83%95%E3%82%A1%E3%82%A4%E3%83%AB:%E8%8C%A8%E5%9F%8E%E7%9C%8C%E5%9C%9F%E6%B5%A6%E5%B8%82%E5%B8%82%E7%AB%A0.svg" TargetMode="External"/><Relationship Id="rId5" Type="http://schemas.openxmlformats.org/officeDocument/2006/relationships/image" Target="../media/image63.png"/><Relationship Id="rId4" Type="http://schemas.openxmlformats.org/officeDocument/2006/relationships/image" Target="../media/image62.JPG"/></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66.jp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image" Target="../media/image68.pn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image" Target="../media/image68.pn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6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image" Target="../media/image70.tmp"/><Relationship Id="rId2" Type="http://schemas.openxmlformats.org/officeDocument/2006/relationships/image" Target="../media/image69.tmp"/><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image" Target="../media/image21.tmp"/><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image" Target="../media/image71.tmp"/><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41.xml"/><Relationship Id="rId1" Type="http://schemas.openxmlformats.org/officeDocument/2006/relationships/slideLayout" Target="../slideLayouts/slideLayout2.xml"/><Relationship Id="rId4" Type="http://schemas.openxmlformats.org/officeDocument/2006/relationships/image" Target="../media/image73.png"/></Relationships>
</file>

<file path=ppt/slides/_rels/slide78.xml.rels><?xml version="1.0" encoding="UTF-8" standalone="yes"?>
<Relationships xmlns="http://schemas.openxmlformats.org/package/2006/relationships"><Relationship Id="rId2" Type="http://schemas.openxmlformats.org/officeDocument/2006/relationships/image" Target="../media/image74.tiff"/><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3" Type="http://schemas.openxmlformats.org/officeDocument/2006/relationships/image" Target="../media/image75.jp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image" Target="../media/image76.png"/><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3" Type="http://schemas.openxmlformats.org/officeDocument/2006/relationships/image" Target="../media/image79.tiff"/><Relationship Id="rId2" Type="http://schemas.openxmlformats.org/officeDocument/2006/relationships/image" Target="../media/image78.tiff"/><Relationship Id="rId1" Type="http://schemas.openxmlformats.org/officeDocument/2006/relationships/slideLayout" Target="../slideLayouts/slideLayout2.xml"/><Relationship Id="rId5" Type="http://schemas.openxmlformats.org/officeDocument/2006/relationships/image" Target="../media/image81.tiff"/><Relationship Id="rId4" Type="http://schemas.openxmlformats.org/officeDocument/2006/relationships/image" Target="../media/image80.tiff"/></Relationships>
</file>

<file path=ppt/slides/_rels/slide82.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image" Target="../media/image82.png"/><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image" Target="../media/image84.tmp"/><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descr="黒い背景と白い文字&#10;&#10;自動的に生成された説明">
            <a:extLst>
              <a:ext uri="{FF2B5EF4-FFF2-40B4-BE49-F238E27FC236}">
                <a16:creationId xmlns:a16="http://schemas.microsoft.com/office/drawing/2014/main" id="{7E372403-E7C3-496B-B6C2-DEABBEE7625C}"/>
              </a:ext>
            </a:extLst>
          </p:cNvPr>
          <p:cNvPicPr>
            <a:picLocks noChangeAspect="1"/>
          </p:cNvPicPr>
          <p:nvPr/>
        </p:nvPicPr>
        <p:blipFill>
          <a:blip r:embed="rId2"/>
          <a:stretch>
            <a:fillRect/>
          </a:stretch>
        </p:blipFill>
        <p:spPr>
          <a:xfrm>
            <a:off x="1543491" y="1001561"/>
            <a:ext cx="7200800" cy="6858000"/>
          </a:xfrm>
          <a:prstGeom prst="rect">
            <a:avLst/>
          </a:prstGeom>
        </p:spPr>
      </p:pic>
      <p:sp>
        <p:nvSpPr>
          <p:cNvPr id="6" name="字幕 2">
            <a:extLst>
              <a:ext uri="{FF2B5EF4-FFF2-40B4-BE49-F238E27FC236}">
                <a16:creationId xmlns:a16="http://schemas.microsoft.com/office/drawing/2014/main" id="{3E94FAD4-9E5A-4EAD-9A20-B95E3A672A97}"/>
              </a:ext>
            </a:extLst>
          </p:cNvPr>
          <p:cNvSpPr txBox="1">
            <a:spLocks/>
          </p:cNvSpPr>
          <p:nvPr/>
        </p:nvSpPr>
        <p:spPr>
          <a:xfrm>
            <a:off x="-1204907" y="5443642"/>
            <a:ext cx="6741953" cy="1494605"/>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None/>
              <a:defRPr kumimoji="1" sz="2400" kern="1200" cap="all" spc="200" baseline="0">
                <a:solidFill>
                  <a:schemeClr val="tx2"/>
                </a:solidFill>
                <a:latin typeface="+mj-lt"/>
                <a:ea typeface="+mn-ea"/>
                <a:cs typeface="+mn-cs"/>
              </a:defRPr>
            </a:lvl1pPr>
            <a:lvl2pPr marL="457200" indent="0" algn="ctr" defTabSz="914400" rtl="0" eaLnBrk="1" latinLnBrk="0" hangingPunct="1">
              <a:lnSpc>
                <a:spcPct val="90000"/>
              </a:lnSpc>
              <a:spcBef>
                <a:spcPts val="200"/>
              </a:spcBef>
              <a:spcAft>
                <a:spcPts val="400"/>
              </a:spcAft>
              <a:buClr>
                <a:schemeClr val="accent1"/>
              </a:buClr>
              <a:buFont typeface="Calibri" pitchFamily="34" charset="0"/>
              <a:buNone/>
              <a:defRPr kumimoji="1" sz="2400" kern="1200">
                <a:solidFill>
                  <a:schemeClr val="tx1">
                    <a:lumMod val="75000"/>
                    <a:lumOff val="25000"/>
                  </a:schemeClr>
                </a:solidFill>
                <a:latin typeface="+mn-lt"/>
                <a:ea typeface="+mn-ea"/>
                <a:cs typeface="+mn-cs"/>
              </a:defRPr>
            </a:lvl2pPr>
            <a:lvl3pPr marL="914400" indent="0" algn="ctr" defTabSz="914400" rtl="0" eaLnBrk="1" latinLnBrk="0" hangingPunct="1">
              <a:lnSpc>
                <a:spcPct val="90000"/>
              </a:lnSpc>
              <a:spcBef>
                <a:spcPts val="200"/>
              </a:spcBef>
              <a:spcAft>
                <a:spcPts val="400"/>
              </a:spcAft>
              <a:buClr>
                <a:schemeClr val="accent1"/>
              </a:buClr>
              <a:buFont typeface="Calibri" pitchFamily="34" charset="0"/>
              <a:buNone/>
              <a:defRPr kumimoji="1" sz="2400" kern="1200">
                <a:solidFill>
                  <a:schemeClr val="tx1">
                    <a:lumMod val="75000"/>
                    <a:lumOff val="25000"/>
                  </a:schemeClr>
                </a:solidFill>
                <a:latin typeface="+mn-lt"/>
                <a:ea typeface="+mn-ea"/>
                <a:cs typeface="+mn-cs"/>
              </a:defRPr>
            </a:lvl3pPr>
            <a:lvl4pPr marL="1371600" indent="0" algn="ctr" defTabSz="914400" rtl="0" eaLnBrk="1" latinLnBrk="0" hangingPunct="1">
              <a:lnSpc>
                <a:spcPct val="90000"/>
              </a:lnSpc>
              <a:spcBef>
                <a:spcPts val="200"/>
              </a:spcBef>
              <a:spcAft>
                <a:spcPts val="400"/>
              </a:spcAft>
              <a:buClr>
                <a:schemeClr val="accent1"/>
              </a:buClr>
              <a:buFont typeface="Calibri" pitchFamily="34" charset="0"/>
              <a:buNone/>
              <a:defRPr kumimoji="1" sz="2000" kern="1200">
                <a:solidFill>
                  <a:schemeClr val="tx1">
                    <a:lumMod val="75000"/>
                    <a:lumOff val="25000"/>
                  </a:schemeClr>
                </a:solidFill>
                <a:latin typeface="+mn-lt"/>
                <a:ea typeface="+mn-ea"/>
                <a:cs typeface="+mn-cs"/>
              </a:defRPr>
            </a:lvl4pPr>
            <a:lvl5pPr marL="1828800" indent="0" algn="ctr" defTabSz="914400" rtl="0" eaLnBrk="1" latinLnBrk="0" hangingPunct="1">
              <a:lnSpc>
                <a:spcPct val="90000"/>
              </a:lnSpc>
              <a:spcBef>
                <a:spcPts val="200"/>
              </a:spcBef>
              <a:spcAft>
                <a:spcPts val="400"/>
              </a:spcAft>
              <a:buClr>
                <a:schemeClr val="accent1"/>
              </a:buClr>
              <a:buFont typeface="Calibri" pitchFamily="34" charset="0"/>
              <a:buNone/>
              <a:defRPr kumimoji="1" sz="2000" kern="1200">
                <a:solidFill>
                  <a:schemeClr val="tx1">
                    <a:lumMod val="75000"/>
                    <a:lumOff val="25000"/>
                  </a:schemeClr>
                </a:solidFill>
                <a:latin typeface="+mn-lt"/>
                <a:ea typeface="+mn-ea"/>
                <a:cs typeface="+mn-cs"/>
              </a:defRPr>
            </a:lvl5pPr>
            <a:lvl6pPr marL="2286000" indent="0" algn="ctr" defTabSz="914400" rtl="0" eaLnBrk="1" latinLnBrk="0" hangingPunct="1">
              <a:lnSpc>
                <a:spcPct val="90000"/>
              </a:lnSpc>
              <a:spcBef>
                <a:spcPts val="200"/>
              </a:spcBef>
              <a:spcAft>
                <a:spcPts val="400"/>
              </a:spcAft>
              <a:buClr>
                <a:schemeClr val="accent1"/>
              </a:buClr>
              <a:buFont typeface="Calibri" pitchFamily="34" charset="0"/>
              <a:buNone/>
              <a:defRPr kumimoji="1" sz="2000" kern="1200">
                <a:solidFill>
                  <a:schemeClr val="tx1">
                    <a:lumMod val="75000"/>
                    <a:lumOff val="25000"/>
                  </a:schemeClr>
                </a:solidFill>
                <a:latin typeface="+mn-lt"/>
                <a:ea typeface="+mn-ea"/>
                <a:cs typeface="+mn-cs"/>
              </a:defRPr>
            </a:lvl6pPr>
            <a:lvl7pPr marL="2743200" indent="0" algn="ctr" defTabSz="914400" rtl="0" eaLnBrk="1" latinLnBrk="0" hangingPunct="1">
              <a:lnSpc>
                <a:spcPct val="90000"/>
              </a:lnSpc>
              <a:spcBef>
                <a:spcPts val="200"/>
              </a:spcBef>
              <a:spcAft>
                <a:spcPts val="400"/>
              </a:spcAft>
              <a:buClr>
                <a:schemeClr val="accent1"/>
              </a:buClr>
              <a:buFont typeface="Calibri" pitchFamily="34" charset="0"/>
              <a:buNone/>
              <a:defRPr kumimoji="1" sz="2000" kern="1200">
                <a:solidFill>
                  <a:schemeClr val="tx1">
                    <a:lumMod val="75000"/>
                    <a:lumOff val="25000"/>
                  </a:schemeClr>
                </a:solidFill>
                <a:latin typeface="+mn-lt"/>
                <a:ea typeface="+mn-ea"/>
                <a:cs typeface="+mn-cs"/>
              </a:defRPr>
            </a:lvl7pPr>
            <a:lvl8pPr marL="3200400" indent="0" algn="ctr" defTabSz="914400" rtl="0" eaLnBrk="1" latinLnBrk="0" hangingPunct="1">
              <a:lnSpc>
                <a:spcPct val="90000"/>
              </a:lnSpc>
              <a:spcBef>
                <a:spcPts val="200"/>
              </a:spcBef>
              <a:spcAft>
                <a:spcPts val="400"/>
              </a:spcAft>
              <a:buClr>
                <a:schemeClr val="accent1"/>
              </a:buClr>
              <a:buFont typeface="Calibri" pitchFamily="34" charset="0"/>
              <a:buNone/>
              <a:defRPr kumimoji="1" sz="2000" kern="1200">
                <a:solidFill>
                  <a:schemeClr val="tx1">
                    <a:lumMod val="75000"/>
                    <a:lumOff val="25000"/>
                  </a:schemeClr>
                </a:solidFill>
                <a:latin typeface="+mn-lt"/>
                <a:ea typeface="+mn-ea"/>
                <a:cs typeface="+mn-cs"/>
              </a:defRPr>
            </a:lvl8pPr>
            <a:lvl9pPr marL="3657600" indent="0" algn="ctr" defTabSz="914400" rtl="0" eaLnBrk="1" latinLnBrk="0" hangingPunct="1">
              <a:lnSpc>
                <a:spcPct val="90000"/>
              </a:lnSpc>
              <a:spcBef>
                <a:spcPts val="200"/>
              </a:spcBef>
              <a:spcAft>
                <a:spcPts val="400"/>
              </a:spcAft>
              <a:buClr>
                <a:schemeClr val="accent1"/>
              </a:buClr>
              <a:buFont typeface="Calibri" pitchFamily="34" charset="0"/>
              <a:buNone/>
              <a:defRPr kumimoji="1" sz="2000" kern="1200">
                <a:solidFill>
                  <a:schemeClr val="tx1">
                    <a:lumMod val="75000"/>
                    <a:lumOff val="25000"/>
                  </a:schemeClr>
                </a:solidFill>
                <a:latin typeface="+mn-lt"/>
                <a:ea typeface="+mn-ea"/>
                <a:cs typeface="+mn-cs"/>
              </a:defRPr>
            </a:lvl9pPr>
          </a:lstStyle>
          <a:p>
            <a:pPr marL="0" marR="0" lvl="0" indent="0" algn="r" defTabSz="914400" rtl="0" eaLnBrk="1" fontAlgn="auto" latinLnBrk="0" hangingPunct="1">
              <a:lnSpc>
                <a:spcPct val="90000"/>
              </a:lnSpc>
              <a:spcBef>
                <a:spcPts val="1200"/>
              </a:spcBef>
              <a:spcAft>
                <a:spcPts val="200"/>
              </a:spcAft>
              <a:buClr>
                <a:srgbClr val="99CB38"/>
              </a:buClr>
              <a:buSzPct val="100000"/>
              <a:buFont typeface="Calibri" panose="020F0502020204030204" pitchFamily="34" charset="0"/>
              <a:buNone/>
              <a:tabLst/>
              <a:defRPr/>
            </a:pPr>
            <a:r>
              <a:rPr kumimoji="1" lang="ja-JP" altLang="en-US" sz="2000" b="0" i="0" u="none" strike="noStrike" kern="1200" cap="all" spc="200" normalizeH="0" baseline="0" noProof="0" smtClean="0">
                <a:ln>
                  <a:noFill/>
                </a:ln>
                <a:solidFill>
                  <a:srgbClr val="455F51"/>
                </a:solidFill>
                <a:effectLst/>
                <a:uLnTx/>
                <a:uFillTx/>
                <a:latin typeface="Calibri Light" panose="020F0302020204030204"/>
                <a:ea typeface="ＭＳ Ｐゴシック" panose="020B0600070205080204" pitchFamily="50" charset="-128"/>
                <a:cs typeface="+mn-cs"/>
              </a:rPr>
              <a:t>メンバー ： 安藤 慎悟　有水 瑛美　伊藤 奎政　</a:t>
            </a:r>
            <a:endParaRPr kumimoji="1" lang="en-US" altLang="ja-JP" sz="2000" b="0" i="0" u="none" strike="noStrike" kern="1200" cap="all" spc="200" normalizeH="0" baseline="0" noProof="0" smtClean="0">
              <a:ln>
                <a:noFill/>
              </a:ln>
              <a:solidFill>
                <a:srgbClr val="455F51"/>
              </a:solidFill>
              <a:effectLst/>
              <a:uLnTx/>
              <a:uFillTx/>
              <a:latin typeface="Calibri Light" panose="020F0302020204030204"/>
              <a:ea typeface="ＭＳ Ｐゴシック" panose="020B0600070205080204" pitchFamily="50" charset="-128"/>
              <a:cs typeface="+mn-cs"/>
            </a:endParaRPr>
          </a:p>
          <a:p>
            <a:pPr marL="0" marR="0" lvl="0" indent="0" algn="r" defTabSz="914400" rtl="0" eaLnBrk="1" fontAlgn="auto" latinLnBrk="0" hangingPunct="1">
              <a:lnSpc>
                <a:spcPct val="90000"/>
              </a:lnSpc>
              <a:spcBef>
                <a:spcPts val="1200"/>
              </a:spcBef>
              <a:spcAft>
                <a:spcPts val="200"/>
              </a:spcAft>
              <a:buClr>
                <a:srgbClr val="99CB38"/>
              </a:buClr>
              <a:buSzPct val="100000"/>
              <a:buFont typeface="Calibri" panose="020F0502020204030204" pitchFamily="34" charset="0"/>
              <a:buNone/>
              <a:tabLst/>
              <a:defRPr/>
            </a:pPr>
            <a:r>
              <a:rPr kumimoji="1" lang="ja-JP" altLang="en-US" sz="2000" b="0" i="0" u="none" strike="noStrike" kern="1200" cap="all" spc="200" normalizeH="0" baseline="0" noProof="0" smtClean="0">
                <a:ln>
                  <a:noFill/>
                </a:ln>
                <a:solidFill>
                  <a:srgbClr val="455F51"/>
                </a:solidFill>
                <a:effectLst/>
                <a:uLnTx/>
                <a:uFillTx/>
                <a:latin typeface="Calibri Light" panose="020F0302020204030204"/>
                <a:ea typeface="ＭＳ Ｐゴシック" panose="020B0600070205080204" pitchFamily="50" charset="-128"/>
                <a:cs typeface="+mn-cs"/>
              </a:rPr>
              <a:t>伊藤 彩公子　奥村 蒼　由井 貴大</a:t>
            </a:r>
            <a:endParaRPr kumimoji="1" lang="en-US" altLang="ja-JP" sz="2000" b="0" i="0" u="none" strike="noStrike" kern="1200" cap="all" spc="200" normalizeH="0" baseline="0" noProof="0" smtClean="0">
              <a:ln>
                <a:noFill/>
              </a:ln>
              <a:solidFill>
                <a:srgbClr val="455F51"/>
              </a:solidFill>
              <a:effectLst/>
              <a:uLnTx/>
              <a:uFillTx/>
              <a:latin typeface="Calibri Light" panose="020F0302020204030204"/>
              <a:ea typeface="ＭＳ Ｐゴシック" panose="020B0600070205080204" pitchFamily="50" charset="-128"/>
              <a:cs typeface="+mn-cs"/>
            </a:endParaRPr>
          </a:p>
          <a:p>
            <a:pPr marL="0" marR="0" lvl="0" indent="0" algn="l" defTabSz="914400" rtl="0" eaLnBrk="1" fontAlgn="auto" latinLnBrk="0" hangingPunct="1">
              <a:lnSpc>
                <a:spcPct val="90000"/>
              </a:lnSpc>
              <a:spcBef>
                <a:spcPts val="1200"/>
              </a:spcBef>
              <a:spcAft>
                <a:spcPts val="200"/>
              </a:spcAft>
              <a:buClr>
                <a:srgbClr val="99CB38"/>
              </a:buClr>
              <a:buSzPct val="100000"/>
              <a:buFont typeface="Calibri" panose="020F0502020204030204" pitchFamily="34" charset="0"/>
              <a:buNone/>
              <a:tabLst/>
              <a:defRPr/>
            </a:pPr>
            <a:r>
              <a:rPr kumimoji="1" lang="en-US" altLang="ja-JP" sz="2000" b="0" i="0" u="none" strike="noStrike" kern="1200" cap="all" spc="200" normalizeH="0" baseline="0" noProof="0" smtClean="0">
                <a:ln>
                  <a:noFill/>
                </a:ln>
                <a:solidFill>
                  <a:srgbClr val="455F51"/>
                </a:solidFill>
                <a:effectLst/>
                <a:uLnTx/>
                <a:uFillTx/>
                <a:latin typeface="Calibri Light" panose="020F0302020204030204"/>
                <a:ea typeface="ＭＳ Ｐゴシック" panose="020B0600070205080204" pitchFamily="50" charset="-128"/>
                <a:cs typeface="+mn-cs"/>
              </a:rPr>
              <a:t>           </a:t>
            </a:r>
            <a:r>
              <a:rPr kumimoji="1" lang="ja-JP" altLang="en-US" sz="2000" b="0" i="0" u="none" strike="noStrike" kern="1200" cap="all" spc="200" normalizeH="0" baseline="0" noProof="0" smtClean="0">
                <a:ln>
                  <a:noFill/>
                </a:ln>
                <a:solidFill>
                  <a:srgbClr val="455F51"/>
                </a:solidFill>
                <a:effectLst/>
                <a:uLnTx/>
                <a:uFillTx/>
                <a:latin typeface="Calibri Light" panose="020F0302020204030204"/>
                <a:ea typeface="ＭＳ Ｐゴシック" panose="020B0600070205080204" pitchFamily="50" charset="-128"/>
                <a:cs typeface="+mn-cs"/>
              </a:rPr>
              <a:t>　　</a:t>
            </a:r>
            <a:r>
              <a:rPr kumimoji="1" lang="en-US" altLang="ja-JP" sz="2000" b="0" i="0" u="none" strike="noStrike" kern="1200" cap="all" spc="200" normalizeH="0" baseline="0" noProof="0" smtClean="0">
                <a:ln>
                  <a:noFill/>
                </a:ln>
                <a:solidFill>
                  <a:srgbClr val="455F51"/>
                </a:solidFill>
                <a:effectLst/>
                <a:uLnTx/>
                <a:uFillTx/>
                <a:latin typeface="Calibri Light" panose="020F0302020204030204"/>
                <a:ea typeface="ＭＳ Ｐゴシック" panose="020B0600070205080204" pitchFamily="50" charset="-128"/>
                <a:cs typeface="+mn-cs"/>
              </a:rPr>
              <a:t> TA  : </a:t>
            </a:r>
            <a:r>
              <a:rPr kumimoji="1" lang="ja-JP" altLang="en-US" sz="2000" b="0" i="0" u="none" strike="noStrike" kern="1200" cap="all" spc="200" normalizeH="0" baseline="0" noProof="0" smtClean="0">
                <a:ln>
                  <a:noFill/>
                </a:ln>
                <a:solidFill>
                  <a:srgbClr val="455F51"/>
                </a:solidFill>
                <a:effectLst/>
                <a:uLnTx/>
                <a:uFillTx/>
                <a:latin typeface="Calibri Light" panose="020F0302020204030204"/>
                <a:ea typeface="ＭＳ Ｐゴシック" panose="020B0600070205080204" pitchFamily="50" charset="-128"/>
                <a:cs typeface="+mn-cs"/>
              </a:rPr>
              <a:t>下津大輔</a:t>
            </a:r>
            <a:endParaRPr kumimoji="1" lang="en-US" altLang="ja-JP" sz="2000" b="0" i="0" u="none" strike="noStrike" kern="1200" cap="all" spc="200" normalizeH="0" baseline="0" noProof="0" dirty="0">
              <a:ln>
                <a:noFill/>
              </a:ln>
              <a:solidFill>
                <a:srgbClr val="455F51"/>
              </a:solidFill>
              <a:effectLst/>
              <a:uLnTx/>
              <a:uFillTx/>
              <a:latin typeface="Calibri Light" panose="020F0302020204030204"/>
              <a:ea typeface="ＭＳ Ｐゴシック" panose="020B0600070205080204" pitchFamily="50" charset="-128"/>
              <a:cs typeface="+mn-cs"/>
            </a:endParaRPr>
          </a:p>
        </p:txBody>
      </p:sp>
    </p:spTree>
    <p:extLst>
      <p:ext uri="{BB962C8B-B14F-4D97-AF65-F5344CB8AC3E}">
        <p14:creationId xmlns:p14="http://schemas.microsoft.com/office/powerpoint/2010/main" val="13016277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8" name="グループ化 37"/>
          <p:cNvGrpSpPr/>
          <p:nvPr/>
        </p:nvGrpSpPr>
        <p:grpSpPr>
          <a:xfrm>
            <a:off x="3177455" y="1233689"/>
            <a:ext cx="5748370" cy="6146854"/>
            <a:chOff x="-1331619" y="1233648"/>
            <a:chExt cx="5748370" cy="6146854"/>
          </a:xfrm>
        </p:grpSpPr>
        <p:grpSp>
          <p:nvGrpSpPr>
            <p:cNvPr id="39" name="グループ化 38"/>
            <p:cNvGrpSpPr/>
            <p:nvPr/>
          </p:nvGrpSpPr>
          <p:grpSpPr>
            <a:xfrm>
              <a:off x="-1331619" y="1233648"/>
              <a:ext cx="5748370" cy="6146854"/>
              <a:chOff x="-1331619" y="1233648"/>
              <a:chExt cx="5748370" cy="6146854"/>
            </a:xfrm>
          </p:grpSpPr>
          <p:grpSp>
            <p:nvGrpSpPr>
              <p:cNvPr id="41" name="グループ化 40"/>
              <p:cNvGrpSpPr/>
              <p:nvPr/>
            </p:nvGrpSpPr>
            <p:grpSpPr>
              <a:xfrm>
                <a:off x="636813" y="1233648"/>
                <a:ext cx="3779938" cy="4648398"/>
                <a:chOff x="636813" y="1233648"/>
                <a:chExt cx="3779938" cy="4648398"/>
              </a:xfrm>
            </p:grpSpPr>
            <p:pic>
              <p:nvPicPr>
                <p:cNvPr id="51" name="図 50"/>
                <p:cNvPicPr>
                  <a:picLocks noChangeAspect="1"/>
                </p:cNvPicPr>
                <p:nvPr/>
              </p:nvPicPr>
              <p:blipFill>
                <a:blip r:embed="rId3"/>
                <a:stretch>
                  <a:fillRect/>
                </a:stretch>
              </p:blipFill>
              <p:spPr>
                <a:xfrm>
                  <a:off x="636813" y="1233648"/>
                  <a:ext cx="3779938" cy="4648398"/>
                </a:xfrm>
                <a:prstGeom prst="rect">
                  <a:avLst/>
                </a:prstGeom>
              </p:spPr>
            </p:pic>
            <p:grpSp>
              <p:nvGrpSpPr>
                <p:cNvPr id="52" name="グループ化 51"/>
                <p:cNvGrpSpPr/>
                <p:nvPr/>
              </p:nvGrpSpPr>
              <p:grpSpPr>
                <a:xfrm>
                  <a:off x="1170542" y="2375774"/>
                  <a:ext cx="2494677" cy="3328066"/>
                  <a:chOff x="1170542" y="2375774"/>
                  <a:chExt cx="2494677" cy="3328066"/>
                </a:xfrm>
              </p:grpSpPr>
              <p:sp>
                <p:nvSpPr>
                  <p:cNvPr id="53" name="フローチャート: 結合子 52"/>
                  <p:cNvSpPr/>
                  <p:nvPr/>
                </p:nvSpPr>
                <p:spPr>
                  <a:xfrm>
                    <a:off x="1883564" y="3467718"/>
                    <a:ext cx="997527" cy="997527"/>
                  </a:xfrm>
                  <a:prstGeom prst="flowChartConnector">
                    <a:avLst/>
                  </a:prstGeom>
                  <a:solidFill>
                    <a:srgbClr val="FFFFFF"/>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4" name="フローチャート: 結合子 53"/>
                  <p:cNvSpPr/>
                  <p:nvPr/>
                </p:nvSpPr>
                <p:spPr>
                  <a:xfrm>
                    <a:off x="3000895" y="2570637"/>
                    <a:ext cx="664324" cy="664324"/>
                  </a:xfrm>
                  <a:prstGeom prst="flowChartConnector">
                    <a:avLst/>
                  </a:prstGeom>
                  <a:solidFill>
                    <a:srgbClr val="FFFFFF"/>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5" name="フローチャート: 結合子 54"/>
                  <p:cNvSpPr/>
                  <p:nvPr/>
                </p:nvSpPr>
                <p:spPr>
                  <a:xfrm>
                    <a:off x="1188873" y="4844111"/>
                    <a:ext cx="859729" cy="859729"/>
                  </a:xfrm>
                  <a:prstGeom prst="flowChartConnector">
                    <a:avLst/>
                  </a:prstGeom>
                  <a:solidFill>
                    <a:srgbClr val="FFFFFF"/>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6" name="フローチャート: 結合子 55"/>
                  <p:cNvSpPr/>
                  <p:nvPr/>
                </p:nvSpPr>
                <p:spPr>
                  <a:xfrm>
                    <a:off x="3165145" y="3557847"/>
                    <a:ext cx="500074" cy="500074"/>
                  </a:xfrm>
                  <a:prstGeom prst="flowChartConnector">
                    <a:avLst/>
                  </a:prstGeom>
                  <a:solidFill>
                    <a:srgbClr val="FFFFFF"/>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7" name="フローチャート: 結合子 56"/>
                  <p:cNvSpPr/>
                  <p:nvPr/>
                </p:nvSpPr>
                <p:spPr>
                  <a:xfrm>
                    <a:off x="1170542" y="2375774"/>
                    <a:ext cx="500074" cy="500074"/>
                  </a:xfrm>
                  <a:prstGeom prst="flowChartConnector">
                    <a:avLst/>
                  </a:prstGeom>
                  <a:solidFill>
                    <a:srgbClr val="FFFFFF"/>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58" name="直線コネクタ 57"/>
                  <p:cNvCxnSpPr/>
                  <p:nvPr/>
                </p:nvCxnSpPr>
                <p:spPr>
                  <a:xfrm flipV="1">
                    <a:off x="1819264" y="4378288"/>
                    <a:ext cx="303558" cy="52967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9" name="直線コネクタ 58"/>
                  <p:cNvCxnSpPr>
                    <a:stCxn id="53" idx="7"/>
                    <a:endCxn id="54" idx="3"/>
                  </p:cNvCxnSpPr>
                  <p:nvPr/>
                </p:nvCxnSpPr>
                <p:spPr>
                  <a:xfrm flipV="1">
                    <a:off x="2735007" y="3137673"/>
                    <a:ext cx="363176" cy="47612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0" name="直線コネクタ 59"/>
                  <p:cNvCxnSpPr>
                    <a:stCxn id="56" idx="0"/>
                    <a:endCxn id="54" idx="4"/>
                  </p:cNvCxnSpPr>
                  <p:nvPr/>
                </p:nvCxnSpPr>
                <p:spPr>
                  <a:xfrm flipH="1" flipV="1">
                    <a:off x="3333057" y="3234961"/>
                    <a:ext cx="82125" cy="32288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1" name="直線コネクタ 60"/>
                  <p:cNvCxnSpPr>
                    <a:stCxn id="53" idx="0"/>
                    <a:endCxn id="67" idx="5"/>
                  </p:cNvCxnSpPr>
                  <p:nvPr/>
                </p:nvCxnSpPr>
                <p:spPr>
                  <a:xfrm flipH="1" flipV="1">
                    <a:off x="2230400" y="3257747"/>
                    <a:ext cx="151928" cy="20997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67" name="フローチャート: 結合子 66"/>
                  <p:cNvSpPr/>
                  <p:nvPr/>
                </p:nvSpPr>
                <p:spPr>
                  <a:xfrm>
                    <a:off x="1803560" y="2830907"/>
                    <a:ext cx="500074" cy="500074"/>
                  </a:xfrm>
                  <a:prstGeom prst="flowChartConnector">
                    <a:avLst/>
                  </a:prstGeom>
                  <a:solidFill>
                    <a:srgbClr val="FFFFFF"/>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68" name="直線コネクタ 67"/>
                  <p:cNvCxnSpPr>
                    <a:stCxn id="67" idx="1"/>
                    <a:endCxn id="57" idx="5"/>
                  </p:cNvCxnSpPr>
                  <p:nvPr/>
                </p:nvCxnSpPr>
                <p:spPr>
                  <a:xfrm flipH="1" flipV="1">
                    <a:off x="1597382" y="2802614"/>
                    <a:ext cx="279412" cy="10152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sp>
            <p:nvSpPr>
              <p:cNvPr id="42" name="円弧 41"/>
              <p:cNvSpPr/>
              <p:nvPr/>
            </p:nvSpPr>
            <p:spPr>
              <a:xfrm rot="16781568">
                <a:off x="2151663" y="5270396"/>
                <a:ext cx="2026963" cy="2193250"/>
              </a:xfrm>
              <a:prstGeom prst="arc">
                <a:avLst>
                  <a:gd name="adj1" fmla="val 16080590"/>
                  <a:gd name="adj2" fmla="val 1612275"/>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43" name="円弧 42"/>
              <p:cNvSpPr/>
              <p:nvPr/>
            </p:nvSpPr>
            <p:spPr>
              <a:xfrm rot="191347">
                <a:off x="-1331619" y="2627809"/>
                <a:ext cx="2134781" cy="2852218"/>
              </a:xfrm>
              <a:prstGeom prst="arc">
                <a:avLst>
                  <a:gd name="adj1" fmla="val 17006705"/>
                  <a:gd name="adj2" fmla="val 2073329"/>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44" name="フローチャート: 結合子 43"/>
              <p:cNvSpPr/>
              <p:nvPr/>
            </p:nvSpPr>
            <p:spPr>
              <a:xfrm>
                <a:off x="2362729" y="4455624"/>
                <a:ext cx="410415" cy="410415"/>
              </a:xfrm>
              <a:prstGeom prst="flowChartConnector">
                <a:avLst/>
              </a:prstGeom>
              <a:solidFill>
                <a:srgbClr val="FFFFFF"/>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5" name="フローチャート: 結合子 44"/>
              <p:cNvSpPr/>
              <p:nvPr/>
            </p:nvSpPr>
            <p:spPr>
              <a:xfrm>
                <a:off x="1618678" y="4200809"/>
                <a:ext cx="401173" cy="401173"/>
              </a:xfrm>
              <a:prstGeom prst="flowChartConnector">
                <a:avLst/>
              </a:prstGeom>
              <a:solidFill>
                <a:srgbClr val="FFFFFF"/>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46" name="直線コネクタ 45"/>
              <p:cNvCxnSpPr>
                <a:stCxn id="45" idx="5"/>
                <a:endCxn id="44" idx="2"/>
              </p:cNvCxnSpPr>
              <p:nvPr/>
            </p:nvCxnSpPr>
            <p:spPr>
              <a:xfrm>
                <a:off x="1961101" y="4543232"/>
                <a:ext cx="401628" cy="1176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7" name="直線コネクタ 46"/>
              <p:cNvCxnSpPr>
                <a:endCxn id="45" idx="2"/>
              </p:cNvCxnSpPr>
              <p:nvPr/>
            </p:nvCxnSpPr>
            <p:spPr>
              <a:xfrm>
                <a:off x="808725" y="4212836"/>
                <a:ext cx="809953" cy="18856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8" name="直線コネクタ 47"/>
              <p:cNvCxnSpPr/>
              <p:nvPr/>
            </p:nvCxnSpPr>
            <p:spPr>
              <a:xfrm flipV="1">
                <a:off x="630296" y="2772057"/>
                <a:ext cx="592704" cy="51114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9" name="直線コネクタ 48"/>
              <p:cNvCxnSpPr>
                <a:endCxn id="44" idx="3"/>
              </p:cNvCxnSpPr>
              <p:nvPr/>
            </p:nvCxnSpPr>
            <p:spPr>
              <a:xfrm flipV="1">
                <a:off x="2019851" y="4805935"/>
                <a:ext cx="402982" cy="28599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0" name="直線コネクタ 49"/>
              <p:cNvCxnSpPr>
                <a:stCxn id="44" idx="5"/>
              </p:cNvCxnSpPr>
              <p:nvPr/>
            </p:nvCxnSpPr>
            <p:spPr>
              <a:xfrm>
                <a:off x="2713040" y="4805935"/>
                <a:ext cx="75191" cy="60333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40" name="直線コネクタ 39"/>
            <p:cNvCxnSpPr>
              <a:stCxn id="53" idx="6"/>
              <a:endCxn id="56" idx="2"/>
            </p:cNvCxnSpPr>
            <p:nvPr/>
          </p:nvCxnSpPr>
          <p:spPr>
            <a:xfrm flipV="1">
              <a:off x="2881091" y="3807884"/>
              <a:ext cx="284054" cy="15859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07" name="正方形/長方形 106"/>
          <p:cNvSpPr/>
          <p:nvPr/>
        </p:nvSpPr>
        <p:spPr>
          <a:xfrm>
            <a:off x="4155725" y="5824414"/>
            <a:ext cx="4888522" cy="452366"/>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3" name="グループ化 2"/>
          <p:cNvGrpSpPr/>
          <p:nvPr/>
        </p:nvGrpSpPr>
        <p:grpSpPr>
          <a:xfrm>
            <a:off x="-1331619" y="1233648"/>
            <a:ext cx="5748370" cy="6146854"/>
            <a:chOff x="-1331619" y="1233648"/>
            <a:chExt cx="5748370" cy="6146854"/>
          </a:xfrm>
        </p:grpSpPr>
        <p:grpSp>
          <p:nvGrpSpPr>
            <p:cNvPr id="4" name="グループ化 3"/>
            <p:cNvGrpSpPr/>
            <p:nvPr/>
          </p:nvGrpSpPr>
          <p:grpSpPr>
            <a:xfrm>
              <a:off x="636813" y="1233648"/>
              <a:ext cx="3779938" cy="4648398"/>
              <a:chOff x="636813" y="1233648"/>
              <a:chExt cx="3779938" cy="4648398"/>
            </a:xfrm>
          </p:grpSpPr>
          <p:pic>
            <p:nvPicPr>
              <p:cNvPr id="14" name="図 13"/>
              <p:cNvPicPr>
                <a:picLocks noChangeAspect="1"/>
              </p:cNvPicPr>
              <p:nvPr/>
            </p:nvPicPr>
            <p:blipFill>
              <a:blip r:embed="rId3"/>
              <a:stretch>
                <a:fillRect/>
              </a:stretch>
            </p:blipFill>
            <p:spPr>
              <a:xfrm>
                <a:off x="636813" y="1233648"/>
                <a:ext cx="3779938" cy="4648398"/>
              </a:xfrm>
              <a:prstGeom prst="rect">
                <a:avLst/>
              </a:prstGeom>
            </p:spPr>
          </p:pic>
          <p:grpSp>
            <p:nvGrpSpPr>
              <p:cNvPr id="15" name="グループ化 14"/>
              <p:cNvGrpSpPr/>
              <p:nvPr/>
            </p:nvGrpSpPr>
            <p:grpSpPr>
              <a:xfrm>
                <a:off x="1170542" y="2375774"/>
                <a:ext cx="2494677" cy="3328066"/>
                <a:chOff x="1170542" y="2375774"/>
                <a:chExt cx="2494677" cy="3328066"/>
              </a:xfrm>
            </p:grpSpPr>
            <p:sp>
              <p:nvSpPr>
                <p:cNvPr id="16" name="フローチャート: 結合子 15"/>
                <p:cNvSpPr/>
                <p:nvPr/>
              </p:nvSpPr>
              <p:spPr>
                <a:xfrm>
                  <a:off x="1883564" y="3467718"/>
                  <a:ext cx="997527" cy="997527"/>
                </a:xfrm>
                <a:prstGeom prst="flowChartConnector">
                  <a:avLst/>
                </a:prstGeom>
                <a:solidFill>
                  <a:srgbClr val="FFFFFF"/>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フローチャート: 結合子 16"/>
                <p:cNvSpPr/>
                <p:nvPr/>
              </p:nvSpPr>
              <p:spPr>
                <a:xfrm>
                  <a:off x="3000895" y="2570637"/>
                  <a:ext cx="664324" cy="664324"/>
                </a:xfrm>
                <a:prstGeom prst="flowChartConnector">
                  <a:avLst/>
                </a:prstGeom>
                <a:solidFill>
                  <a:srgbClr val="FFFFFF"/>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フローチャート: 結合子 17"/>
                <p:cNvSpPr/>
                <p:nvPr/>
              </p:nvSpPr>
              <p:spPr>
                <a:xfrm>
                  <a:off x="1188873" y="4844111"/>
                  <a:ext cx="859729" cy="859729"/>
                </a:xfrm>
                <a:prstGeom prst="flowChartConnector">
                  <a:avLst/>
                </a:prstGeom>
                <a:solidFill>
                  <a:srgbClr val="FFFFFF"/>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フローチャート: 結合子 18"/>
                <p:cNvSpPr/>
                <p:nvPr/>
              </p:nvSpPr>
              <p:spPr>
                <a:xfrm>
                  <a:off x="3165145" y="3557847"/>
                  <a:ext cx="500074" cy="500074"/>
                </a:xfrm>
                <a:prstGeom prst="flowChartConnector">
                  <a:avLst/>
                </a:prstGeom>
                <a:solidFill>
                  <a:srgbClr val="FFFFFF"/>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 name="フローチャート: 結合子 19"/>
                <p:cNvSpPr/>
                <p:nvPr/>
              </p:nvSpPr>
              <p:spPr>
                <a:xfrm>
                  <a:off x="1170542" y="2375774"/>
                  <a:ext cx="500074" cy="500074"/>
                </a:xfrm>
                <a:prstGeom prst="flowChartConnector">
                  <a:avLst/>
                </a:prstGeom>
                <a:solidFill>
                  <a:srgbClr val="FFFFFF"/>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21" name="直線コネクタ 20"/>
                <p:cNvCxnSpPr/>
                <p:nvPr/>
              </p:nvCxnSpPr>
              <p:spPr>
                <a:xfrm flipV="1">
                  <a:off x="1819264" y="4378288"/>
                  <a:ext cx="303558" cy="52967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直線コネクタ 21"/>
                <p:cNvCxnSpPr>
                  <a:stCxn id="16" idx="7"/>
                  <a:endCxn id="17" idx="3"/>
                </p:cNvCxnSpPr>
                <p:nvPr/>
              </p:nvCxnSpPr>
              <p:spPr>
                <a:xfrm flipV="1">
                  <a:off x="2735007" y="3137673"/>
                  <a:ext cx="363176" cy="47612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直線コネクタ 22"/>
                <p:cNvCxnSpPr>
                  <a:stCxn id="19" idx="0"/>
                  <a:endCxn id="17" idx="4"/>
                </p:cNvCxnSpPr>
                <p:nvPr/>
              </p:nvCxnSpPr>
              <p:spPr>
                <a:xfrm flipH="1" flipV="1">
                  <a:off x="3333057" y="3234961"/>
                  <a:ext cx="82125" cy="32288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直線コネクタ 23"/>
                <p:cNvCxnSpPr>
                  <a:stCxn id="16" idx="0"/>
                  <a:endCxn id="30" idx="5"/>
                </p:cNvCxnSpPr>
                <p:nvPr/>
              </p:nvCxnSpPr>
              <p:spPr>
                <a:xfrm flipH="1" flipV="1">
                  <a:off x="2230400" y="3257747"/>
                  <a:ext cx="151928" cy="20997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0" name="フローチャート: 結合子 29"/>
                <p:cNvSpPr/>
                <p:nvPr/>
              </p:nvSpPr>
              <p:spPr>
                <a:xfrm>
                  <a:off x="1803560" y="2830907"/>
                  <a:ext cx="500074" cy="500074"/>
                </a:xfrm>
                <a:prstGeom prst="flowChartConnector">
                  <a:avLst/>
                </a:prstGeom>
                <a:solidFill>
                  <a:srgbClr val="FFFFFF"/>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31" name="直線コネクタ 30"/>
                <p:cNvCxnSpPr>
                  <a:stCxn id="30" idx="1"/>
                  <a:endCxn id="20" idx="5"/>
                </p:cNvCxnSpPr>
                <p:nvPr/>
              </p:nvCxnSpPr>
              <p:spPr>
                <a:xfrm flipH="1" flipV="1">
                  <a:off x="1597382" y="2802614"/>
                  <a:ext cx="279412" cy="10152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sp>
          <p:nvSpPr>
            <p:cNvPr id="5" name="円弧 4"/>
            <p:cNvSpPr/>
            <p:nvPr/>
          </p:nvSpPr>
          <p:spPr>
            <a:xfrm rot="16781568">
              <a:off x="2151663" y="5270396"/>
              <a:ext cx="2026963" cy="2193250"/>
            </a:xfrm>
            <a:prstGeom prst="arc">
              <a:avLst>
                <a:gd name="adj1" fmla="val 16080590"/>
                <a:gd name="adj2" fmla="val 1612275"/>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6" name="円弧 5"/>
            <p:cNvSpPr/>
            <p:nvPr/>
          </p:nvSpPr>
          <p:spPr>
            <a:xfrm rot="191347">
              <a:off x="-1331619" y="2627809"/>
              <a:ext cx="2134781" cy="2852218"/>
            </a:xfrm>
            <a:prstGeom prst="arc">
              <a:avLst>
                <a:gd name="adj1" fmla="val 17006705"/>
                <a:gd name="adj2" fmla="val 2073329"/>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7" name="フローチャート: 結合子 6"/>
            <p:cNvSpPr/>
            <p:nvPr/>
          </p:nvSpPr>
          <p:spPr>
            <a:xfrm>
              <a:off x="2362729" y="4455624"/>
              <a:ext cx="410415" cy="410415"/>
            </a:xfrm>
            <a:prstGeom prst="flowChartConnector">
              <a:avLst/>
            </a:prstGeom>
            <a:solidFill>
              <a:srgbClr val="FFFFFF"/>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フローチャート: 結合子 7"/>
            <p:cNvSpPr/>
            <p:nvPr/>
          </p:nvSpPr>
          <p:spPr>
            <a:xfrm>
              <a:off x="1618678" y="4200809"/>
              <a:ext cx="401173" cy="401173"/>
            </a:xfrm>
            <a:prstGeom prst="flowChartConnector">
              <a:avLst/>
            </a:prstGeom>
            <a:solidFill>
              <a:srgbClr val="FFFFFF"/>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9" name="直線コネクタ 8"/>
            <p:cNvCxnSpPr>
              <a:stCxn id="8" idx="5"/>
              <a:endCxn id="7" idx="2"/>
            </p:cNvCxnSpPr>
            <p:nvPr/>
          </p:nvCxnSpPr>
          <p:spPr>
            <a:xfrm>
              <a:off x="1961101" y="4543232"/>
              <a:ext cx="401628" cy="1176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直線コネクタ 9"/>
            <p:cNvCxnSpPr>
              <a:endCxn id="8" idx="2"/>
            </p:cNvCxnSpPr>
            <p:nvPr/>
          </p:nvCxnSpPr>
          <p:spPr>
            <a:xfrm>
              <a:off x="808725" y="4212836"/>
              <a:ext cx="809953" cy="18856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直線コネクタ 10"/>
            <p:cNvCxnSpPr/>
            <p:nvPr/>
          </p:nvCxnSpPr>
          <p:spPr>
            <a:xfrm flipV="1">
              <a:off x="630296" y="2772057"/>
              <a:ext cx="592704" cy="51114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直線コネクタ 11"/>
            <p:cNvCxnSpPr>
              <a:endCxn id="7" idx="3"/>
            </p:cNvCxnSpPr>
            <p:nvPr/>
          </p:nvCxnSpPr>
          <p:spPr>
            <a:xfrm flipV="1">
              <a:off x="2019851" y="4805935"/>
              <a:ext cx="402982" cy="28599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直線コネクタ 12"/>
            <p:cNvCxnSpPr>
              <a:stCxn id="7" idx="5"/>
            </p:cNvCxnSpPr>
            <p:nvPr/>
          </p:nvCxnSpPr>
          <p:spPr>
            <a:xfrm>
              <a:off x="2713040" y="4805935"/>
              <a:ext cx="75191" cy="60333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06" name="正方形/長方形 105"/>
          <p:cNvSpPr/>
          <p:nvPr/>
        </p:nvSpPr>
        <p:spPr>
          <a:xfrm>
            <a:off x="274320" y="5854575"/>
            <a:ext cx="3580907" cy="422205"/>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35" name="直線コネクタ 34"/>
          <p:cNvCxnSpPr/>
          <p:nvPr/>
        </p:nvCxnSpPr>
        <p:spPr>
          <a:xfrm flipV="1">
            <a:off x="2881091" y="3807884"/>
            <a:ext cx="284054" cy="15859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70" name="図 6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073952" y="4594716"/>
            <a:ext cx="411207" cy="370086"/>
          </a:xfrm>
          <a:prstGeom prst="rect">
            <a:avLst/>
          </a:prstGeom>
        </p:spPr>
      </p:pic>
      <p:pic>
        <p:nvPicPr>
          <p:cNvPr id="71" name="図 7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3637238" y="3072637"/>
            <a:ext cx="435979" cy="435979"/>
          </a:xfrm>
          <a:prstGeom prst="rect">
            <a:avLst/>
          </a:prstGeom>
        </p:spPr>
      </p:pic>
      <p:pic>
        <p:nvPicPr>
          <p:cNvPr id="72" name="図 7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470121" y="2848951"/>
            <a:ext cx="356660" cy="320994"/>
          </a:xfrm>
          <a:prstGeom prst="rect">
            <a:avLst/>
          </a:prstGeom>
        </p:spPr>
      </p:pic>
      <p:pic>
        <p:nvPicPr>
          <p:cNvPr id="73" name="図 72"/>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flipH="1">
            <a:off x="1339119" y="3378021"/>
            <a:ext cx="558494" cy="558494"/>
          </a:xfrm>
          <a:prstGeom prst="rect">
            <a:avLst/>
          </a:prstGeom>
        </p:spPr>
      </p:pic>
      <p:cxnSp>
        <p:nvCxnSpPr>
          <p:cNvPr id="88" name="直線コネクタ 87"/>
          <p:cNvCxnSpPr/>
          <p:nvPr/>
        </p:nvCxnSpPr>
        <p:spPr>
          <a:xfrm flipV="1">
            <a:off x="7403436" y="3807884"/>
            <a:ext cx="284054" cy="15859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89" name="図 88"/>
          <p:cNvPicPr>
            <a:picLocks noChangeAspect="1"/>
          </p:cNvPicPr>
          <p:nvPr/>
        </p:nvPicPr>
        <p:blipFill>
          <a:blip r:embed="rId8">
            <a:biLevel thresh="75000"/>
            <a:extLst>
              <a:ext uri="{28A0092B-C50C-407E-A947-70E740481C1C}">
                <a14:useLocalDpi xmlns:a14="http://schemas.microsoft.com/office/drawing/2010/main" val="0"/>
              </a:ext>
            </a:extLst>
          </a:blip>
          <a:stretch>
            <a:fillRect/>
          </a:stretch>
        </p:blipFill>
        <p:spPr>
          <a:xfrm>
            <a:off x="6565062" y="3604455"/>
            <a:ext cx="347901" cy="347901"/>
          </a:xfrm>
          <a:prstGeom prst="rect">
            <a:avLst/>
          </a:prstGeom>
        </p:spPr>
      </p:pic>
      <p:pic>
        <p:nvPicPr>
          <p:cNvPr id="90" name="図 89"/>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rot="18233641">
            <a:off x="6055954" y="4399976"/>
            <a:ext cx="461572" cy="461572"/>
          </a:xfrm>
          <a:prstGeom prst="rect">
            <a:avLst/>
          </a:prstGeom>
        </p:spPr>
      </p:pic>
      <p:pic>
        <p:nvPicPr>
          <p:cNvPr id="91" name="図 90"/>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rot="7517771">
            <a:off x="7314677" y="3247068"/>
            <a:ext cx="461572" cy="461572"/>
          </a:xfrm>
          <a:prstGeom prst="rect">
            <a:avLst/>
          </a:prstGeom>
        </p:spPr>
      </p:pic>
      <p:pic>
        <p:nvPicPr>
          <p:cNvPr id="92" name="図 91"/>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rot="1203207">
            <a:off x="6081800" y="2524946"/>
            <a:ext cx="560664" cy="420498"/>
          </a:xfrm>
          <a:prstGeom prst="rect">
            <a:avLst/>
          </a:prstGeom>
        </p:spPr>
      </p:pic>
      <p:pic>
        <p:nvPicPr>
          <p:cNvPr id="93" name="図 92"/>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rot="8861528">
            <a:off x="7319565" y="3810570"/>
            <a:ext cx="560664" cy="420498"/>
          </a:xfrm>
          <a:prstGeom prst="rect">
            <a:avLst/>
          </a:prstGeom>
        </p:spPr>
      </p:pic>
      <p:pic>
        <p:nvPicPr>
          <p:cNvPr id="94" name="図 93"/>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flipH="1">
            <a:off x="6697563" y="3969606"/>
            <a:ext cx="502615" cy="502615"/>
          </a:xfrm>
          <a:prstGeom prst="rect">
            <a:avLst/>
          </a:prstGeom>
        </p:spPr>
      </p:pic>
      <p:pic>
        <p:nvPicPr>
          <p:cNvPr id="95" name="図 94"/>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flipH="1">
            <a:off x="6895022" y="3590028"/>
            <a:ext cx="448312" cy="448312"/>
          </a:xfrm>
          <a:prstGeom prst="rect">
            <a:avLst/>
          </a:prstGeom>
        </p:spPr>
      </p:pic>
      <p:sp>
        <p:nvSpPr>
          <p:cNvPr id="96" name="Freeform 625"/>
          <p:cNvSpPr>
            <a:spLocks noEditPoints="1"/>
          </p:cNvSpPr>
          <p:nvPr/>
        </p:nvSpPr>
        <p:spPr bwMode="auto">
          <a:xfrm>
            <a:off x="6934861" y="3634001"/>
            <a:ext cx="337578" cy="301007"/>
          </a:xfrm>
          <a:custGeom>
            <a:avLst/>
            <a:gdLst>
              <a:gd name="T0" fmla="*/ 127 w 144"/>
              <a:gd name="T1" fmla="*/ 8 h 128"/>
              <a:gd name="T2" fmla="*/ 116 w 144"/>
              <a:gd name="T3" fmla="*/ 0 h 128"/>
              <a:gd name="T4" fmla="*/ 28 w 144"/>
              <a:gd name="T5" fmla="*/ 0 h 128"/>
              <a:gd name="T6" fmla="*/ 17 w 144"/>
              <a:gd name="T7" fmla="*/ 8 h 128"/>
              <a:gd name="T8" fmla="*/ 0 w 144"/>
              <a:gd name="T9" fmla="*/ 56 h 128"/>
              <a:gd name="T10" fmla="*/ 0 w 144"/>
              <a:gd name="T11" fmla="*/ 120 h 128"/>
              <a:gd name="T12" fmla="*/ 8 w 144"/>
              <a:gd name="T13" fmla="*/ 128 h 128"/>
              <a:gd name="T14" fmla="*/ 16 w 144"/>
              <a:gd name="T15" fmla="*/ 128 h 128"/>
              <a:gd name="T16" fmla="*/ 24 w 144"/>
              <a:gd name="T17" fmla="*/ 120 h 128"/>
              <a:gd name="T18" fmla="*/ 24 w 144"/>
              <a:gd name="T19" fmla="*/ 112 h 128"/>
              <a:gd name="T20" fmla="*/ 120 w 144"/>
              <a:gd name="T21" fmla="*/ 112 h 128"/>
              <a:gd name="T22" fmla="*/ 120 w 144"/>
              <a:gd name="T23" fmla="*/ 120 h 128"/>
              <a:gd name="T24" fmla="*/ 128 w 144"/>
              <a:gd name="T25" fmla="*/ 128 h 128"/>
              <a:gd name="T26" fmla="*/ 136 w 144"/>
              <a:gd name="T27" fmla="*/ 128 h 128"/>
              <a:gd name="T28" fmla="*/ 144 w 144"/>
              <a:gd name="T29" fmla="*/ 120 h 128"/>
              <a:gd name="T30" fmla="*/ 144 w 144"/>
              <a:gd name="T31" fmla="*/ 56 h 128"/>
              <a:gd name="T32" fmla="*/ 127 w 144"/>
              <a:gd name="T33" fmla="*/ 8 h 128"/>
              <a:gd name="T34" fmla="*/ 28 w 144"/>
              <a:gd name="T35" fmla="*/ 88 h 128"/>
              <a:gd name="T36" fmla="*/ 16 w 144"/>
              <a:gd name="T37" fmla="*/ 76 h 128"/>
              <a:gd name="T38" fmla="*/ 28 w 144"/>
              <a:gd name="T39" fmla="*/ 64 h 128"/>
              <a:gd name="T40" fmla="*/ 40 w 144"/>
              <a:gd name="T41" fmla="*/ 76 h 128"/>
              <a:gd name="T42" fmla="*/ 28 w 144"/>
              <a:gd name="T43" fmla="*/ 88 h 128"/>
              <a:gd name="T44" fmla="*/ 116 w 144"/>
              <a:gd name="T45" fmla="*/ 88 h 128"/>
              <a:gd name="T46" fmla="*/ 104 w 144"/>
              <a:gd name="T47" fmla="*/ 76 h 128"/>
              <a:gd name="T48" fmla="*/ 116 w 144"/>
              <a:gd name="T49" fmla="*/ 64 h 128"/>
              <a:gd name="T50" fmla="*/ 128 w 144"/>
              <a:gd name="T51" fmla="*/ 76 h 128"/>
              <a:gd name="T52" fmla="*/ 116 w 144"/>
              <a:gd name="T53" fmla="*/ 88 h 128"/>
              <a:gd name="T54" fmla="*/ 16 w 144"/>
              <a:gd name="T55" fmla="*/ 48 h 128"/>
              <a:gd name="T56" fmla="*/ 28 w 144"/>
              <a:gd name="T57" fmla="*/ 12 h 128"/>
              <a:gd name="T58" fmla="*/ 116 w 144"/>
              <a:gd name="T59" fmla="*/ 12 h 128"/>
              <a:gd name="T60" fmla="*/ 128 w 144"/>
              <a:gd name="T61" fmla="*/ 48 h 128"/>
              <a:gd name="T62" fmla="*/ 16 w 144"/>
              <a:gd name="T63" fmla="*/ 4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4" h="128">
                <a:moveTo>
                  <a:pt x="127" y="8"/>
                </a:moveTo>
                <a:cubicBezTo>
                  <a:pt x="126" y="3"/>
                  <a:pt x="121" y="0"/>
                  <a:pt x="116" y="0"/>
                </a:cubicBezTo>
                <a:cubicBezTo>
                  <a:pt x="28" y="0"/>
                  <a:pt x="28" y="0"/>
                  <a:pt x="28" y="0"/>
                </a:cubicBezTo>
                <a:cubicBezTo>
                  <a:pt x="23" y="0"/>
                  <a:pt x="18" y="3"/>
                  <a:pt x="17" y="8"/>
                </a:cubicBezTo>
                <a:cubicBezTo>
                  <a:pt x="0" y="56"/>
                  <a:pt x="0" y="56"/>
                  <a:pt x="0" y="56"/>
                </a:cubicBezTo>
                <a:cubicBezTo>
                  <a:pt x="0" y="120"/>
                  <a:pt x="0" y="120"/>
                  <a:pt x="0" y="120"/>
                </a:cubicBezTo>
                <a:cubicBezTo>
                  <a:pt x="0" y="124"/>
                  <a:pt x="4" y="128"/>
                  <a:pt x="8" y="128"/>
                </a:cubicBezTo>
                <a:cubicBezTo>
                  <a:pt x="16" y="128"/>
                  <a:pt x="16" y="128"/>
                  <a:pt x="16" y="128"/>
                </a:cubicBezTo>
                <a:cubicBezTo>
                  <a:pt x="20" y="128"/>
                  <a:pt x="24" y="124"/>
                  <a:pt x="24" y="120"/>
                </a:cubicBezTo>
                <a:cubicBezTo>
                  <a:pt x="24" y="112"/>
                  <a:pt x="24" y="112"/>
                  <a:pt x="24" y="112"/>
                </a:cubicBezTo>
                <a:cubicBezTo>
                  <a:pt x="120" y="112"/>
                  <a:pt x="120" y="112"/>
                  <a:pt x="120" y="112"/>
                </a:cubicBezTo>
                <a:cubicBezTo>
                  <a:pt x="120" y="120"/>
                  <a:pt x="120" y="120"/>
                  <a:pt x="120" y="120"/>
                </a:cubicBezTo>
                <a:cubicBezTo>
                  <a:pt x="120" y="124"/>
                  <a:pt x="124" y="128"/>
                  <a:pt x="128" y="128"/>
                </a:cubicBezTo>
                <a:cubicBezTo>
                  <a:pt x="136" y="128"/>
                  <a:pt x="136" y="128"/>
                  <a:pt x="136" y="128"/>
                </a:cubicBezTo>
                <a:cubicBezTo>
                  <a:pt x="140" y="128"/>
                  <a:pt x="144" y="124"/>
                  <a:pt x="144" y="120"/>
                </a:cubicBezTo>
                <a:cubicBezTo>
                  <a:pt x="144" y="56"/>
                  <a:pt x="144" y="56"/>
                  <a:pt x="144" y="56"/>
                </a:cubicBezTo>
                <a:lnTo>
                  <a:pt x="127" y="8"/>
                </a:lnTo>
                <a:close/>
                <a:moveTo>
                  <a:pt x="28" y="88"/>
                </a:moveTo>
                <a:cubicBezTo>
                  <a:pt x="21" y="88"/>
                  <a:pt x="16" y="83"/>
                  <a:pt x="16" y="76"/>
                </a:cubicBezTo>
                <a:cubicBezTo>
                  <a:pt x="16" y="69"/>
                  <a:pt x="21" y="64"/>
                  <a:pt x="28" y="64"/>
                </a:cubicBezTo>
                <a:cubicBezTo>
                  <a:pt x="35" y="64"/>
                  <a:pt x="40" y="69"/>
                  <a:pt x="40" y="76"/>
                </a:cubicBezTo>
                <a:cubicBezTo>
                  <a:pt x="40" y="83"/>
                  <a:pt x="35" y="88"/>
                  <a:pt x="28" y="88"/>
                </a:cubicBezTo>
                <a:close/>
                <a:moveTo>
                  <a:pt x="116" y="88"/>
                </a:moveTo>
                <a:cubicBezTo>
                  <a:pt x="109" y="88"/>
                  <a:pt x="104" y="83"/>
                  <a:pt x="104" y="76"/>
                </a:cubicBezTo>
                <a:cubicBezTo>
                  <a:pt x="104" y="69"/>
                  <a:pt x="109" y="64"/>
                  <a:pt x="116" y="64"/>
                </a:cubicBezTo>
                <a:cubicBezTo>
                  <a:pt x="123" y="64"/>
                  <a:pt x="128" y="69"/>
                  <a:pt x="128" y="76"/>
                </a:cubicBezTo>
                <a:cubicBezTo>
                  <a:pt x="128" y="83"/>
                  <a:pt x="123" y="88"/>
                  <a:pt x="116" y="88"/>
                </a:cubicBezTo>
                <a:close/>
                <a:moveTo>
                  <a:pt x="16" y="48"/>
                </a:moveTo>
                <a:cubicBezTo>
                  <a:pt x="28" y="12"/>
                  <a:pt x="28" y="12"/>
                  <a:pt x="28" y="12"/>
                </a:cubicBezTo>
                <a:cubicBezTo>
                  <a:pt x="116" y="12"/>
                  <a:pt x="116" y="12"/>
                  <a:pt x="116" y="12"/>
                </a:cubicBezTo>
                <a:cubicBezTo>
                  <a:pt x="128" y="48"/>
                  <a:pt x="128" y="48"/>
                  <a:pt x="128" y="48"/>
                </a:cubicBezTo>
                <a:lnTo>
                  <a:pt x="16" y="48"/>
                </a:lnTo>
                <a:close/>
              </a:path>
            </a:pathLst>
          </a:custGeom>
          <a:solidFill>
            <a:srgbClr val="333333"/>
          </a:solidFill>
          <a:ln>
            <a:noFill/>
          </a:ln>
          <a:extLst>
            <a:ext uri="{91240B29-F687-4f45-9708-019B960494DF}">
              <a14:hiddenLine xmlns:lc="http://schemas.openxmlformats.org/drawingml/2006/lockedCanvas"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ja-JP"/>
            </a:defPPr>
            <a:lvl1pPr marL="0" algn="l" defTabSz="1828800" rtl="0" eaLnBrk="1" latinLnBrk="0" hangingPunct="1">
              <a:defRPr kumimoji="1" sz="3600" kern="1200">
                <a:solidFill>
                  <a:schemeClr val="tx1"/>
                </a:solidFill>
                <a:latin typeface="+mn-lt"/>
                <a:ea typeface="+mn-ea"/>
                <a:cs typeface="+mn-cs"/>
              </a:defRPr>
            </a:lvl1pPr>
            <a:lvl2pPr marL="914400" algn="l" defTabSz="1828800" rtl="0" eaLnBrk="1" latinLnBrk="0" hangingPunct="1">
              <a:defRPr kumimoji="1" sz="3600" kern="1200">
                <a:solidFill>
                  <a:schemeClr val="tx1"/>
                </a:solidFill>
                <a:latin typeface="+mn-lt"/>
                <a:ea typeface="+mn-ea"/>
                <a:cs typeface="+mn-cs"/>
              </a:defRPr>
            </a:lvl2pPr>
            <a:lvl3pPr marL="1828800" algn="l" defTabSz="1828800" rtl="0" eaLnBrk="1" latinLnBrk="0" hangingPunct="1">
              <a:defRPr kumimoji="1" sz="3600" kern="1200">
                <a:solidFill>
                  <a:schemeClr val="tx1"/>
                </a:solidFill>
                <a:latin typeface="+mn-lt"/>
                <a:ea typeface="+mn-ea"/>
                <a:cs typeface="+mn-cs"/>
              </a:defRPr>
            </a:lvl3pPr>
            <a:lvl4pPr marL="2743200" algn="l" defTabSz="1828800" rtl="0" eaLnBrk="1" latinLnBrk="0" hangingPunct="1">
              <a:defRPr kumimoji="1" sz="3600" kern="1200">
                <a:solidFill>
                  <a:schemeClr val="tx1"/>
                </a:solidFill>
                <a:latin typeface="+mn-lt"/>
                <a:ea typeface="+mn-ea"/>
                <a:cs typeface="+mn-cs"/>
              </a:defRPr>
            </a:lvl4pPr>
            <a:lvl5pPr marL="3657600" algn="l" defTabSz="1828800" rtl="0" eaLnBrk="1" latinLnBrk="0" hangingPunct="1">
              <a:defRPr kumimoji="1" sz="3600" kern="1200">
                <a:solidFill>
                  <a:schemeClr val="tx1"/>
                </a:solidFill>
                <a:latin typeface="+mn-lt"/>
                <a:ea typeface="+mn-ea"/>
                <a:cs typeface="+mn-cs"/>
              </a:defRPr>
            </a:lvl5pPr>
            <a:lvl6pPr marL="4572000" algn="l" defTabSz="1828800" rtl="0" eaLnBrk="1" latinLnBrk="0" hangingPunct="1">
              <a:defRPr kumimoji="1" sz="3600" kern="1200">
                <a:solidFill>
                  <a:schemeClr val="tx1"/>
                </a:solidFill>
                <a:latin typeface="+mn-lt"/>
                <a:ea typeface="+mn-ea"/>
                <a:cs typeface="+mn-cs"/>
              </a:defRPr>
            </a:lvl6pPr>
            <a:lvl7pPr marL="5486400" algn="l" defTabSz="1828800" rtl="0" eaLnBrk="1" latinLnBrk="0" hangingPunct="1">
              <a:defRPr kumimoji="1" sz="3600" kern="1200">
                <a:solidFill>
                  <a:schemeClr val="tx1"/>
                </a:solidFill>
                <a:latin typeface="+mn-lt"/>
                <a:ea typeface="+mn-ea"/>
                <a:cs typeface="+mn-cs"/>
              </a:defRPr>
            </a:lvl7pPr>
            <a:lvl8pPr marL="6400800" algn="l" defTabSz="1828800" rtl="0" eaLnBrk="1" latinLnBrk="0" hangingPunct="1">
              <a:defRPr kumimoji="1" sz="3600" kern="1200">
                <a:solidFill>
                  <a:schemeClr val="tx1"/>
                </a:solidFill>
                <a:latin typeface="+mn-lt"/>
                <a:ea typeface="+mn-ea"/>
                <a:cs typeface="+mn-cs"/>
              </a:defRPr>
            </a:lvl8pPr>
            <a:lvl9pPr marL="7315200" algn="l" defTabSz="1828800" rtl="0" eaLnBrk="1" latinLnBrk="0" hangingPunct="1">
              <a:defRPr kumimoji="1" sz="3600" kern="1200">
                <a:solidFill>
                  <a:schemeClr val="tx1"/>
                </a:solidFill>
                <a:latin typeface="+mn-lt"/>
                <a:ea typeface="+mn-ea"/>
                <a:cs typeface="+mn-cs"/>
              </a:defRPr>
            </a:lvl9pPr>
          </a:lstStyle>
          <a:p>
            <a:endParaRPr lang="ja-JP" altLang="en-US"/>
          </a:p>
        </p:txBody>
      </p:sp>
      <p:sp>
        <p:nvSpPr>
          <p:cNvPr id="97" name="Freeform 625"/>
          <p:cNvSpPr>
            <a:spLocks noEditPoints="1"/>
          </p:cNvSpPr>
          <p:nvPr/>
        </p:nvSpPr>
        <p:spPr bwMode="auto">
          <a:xfrm>
            <a:off x="6570223" y="3637285"/>
            <a:ext cx="337578" cy="301007"/>
          </a:xfrm>
          <a:custGeom>
            <a:avLst/>
            <a:gdLst>
              <a:gd name="T0" fmla="*/ 127 w 144"/>
              <a:gd name="T1" fmla="*/ 8 h 128"/>
              <a:gd name="T2" fmla="*/ 116 w 144"/>
              <a:gd name="T3" fmla="*/ 0 h 128"/>
              <a:gd name="T4" fmla="*/ 28 w 144"/>
              <a:gd name="T5" fmla="*/ 0 h 128"/>
              <a:gd name="T6" fmla="*/ 17 w 144"/>
              <a:gd name="T7" fmla="*/ 8 h 128"/>
              <a:gd name="T8" fmla="*/ 0 w 144"/>
              <a:gd name="T9" fmla="*/ 56 h 128"/>
              <a:gd name="T10" fmla="*/ 0 w 144"/>
              <a:gd name="T11" fmla="*/ 120 h 128"/>
              <a:gd name="T12" fmla="*/ 8 w 144"/>
              <a:gd name="T13" fmla="*/ 128 h 128"/>
              <a:gd name="T14" fmla="*/ 16 w 144"/>
              <a:gd name="T15" fmla="*/ 128 h 128"/>
              <a:gd name="T16" fmla="*/ 24 w 144"/>
              <a:gd name="T17" fmla="*/ 120 h 128"/>
              <a:gd name="T18" fmla="*/ 24 w 144"/>
              <a:gd name="T19" fmla="*/ 112 h 128"/>
              <a:gd name="T20" fmla="*/ 120 w 144"/>
              <a:gd name="T21" fmla="*/ 112 h 128"/>
              <a:gd name="T22" fmla="*/ 120 w 144"/>
              <a:gd name="T23" fmla="*/ 120 h 128"/>
              <a:gd name="T24" fmla="*/ 128 w 144"/>
              <a:gd name="T25" fmla="*/ 128 h 128"/>
              <a:gd name="T26" fmla="*/ 136 w 144"/>
              <a:gd name="T27" fmla="*/ 128 h 128"/>
              <a:gd name="T28" fmla="*/ 144 w 144"/>
              <a:gd name="T29" fmla="*/ 120 h 128"/>
              <a:gd name="T30" fmla="*/ 144 w 144"/>
              <a:gd name="T31" fmla="*/ 56 h 128"/>
              <a:gd name="T32" fmla="*/ 127 w 144"/>
              <a:gd name="T33" fmla="*/ 8 h 128"/>
              <a:gd name="T34" fmla="*/ 28 w 144"/>
              <a:gd name="T35" fmla="*/ 88 h 128"/>
              <a:gd name="T36" fmla="*/ 16 w 144"/>
              <a:gd name="T37" fmla="*/ 76 h 128"/>
              <a:gd name="T38" fmla="*/ 28 w 144"/>
              <a:gd name="T39" fmla="*/ 64 h 128"/>
              <a:gd name="T40" fmla="*/ 40 w 144"/>
              <a:gd name="T41" fmla="*/ 76 h 128"/>
              <a:gd name="T42" fmla="*/ 28 w 144"/>
              <a:gd name="T43" fmla="*/ 88 h 128"/>
              <a:gd name="T44" fmla="*/ 116 w 144"/>
              <a:gd name="T45" fmla="*/ 88 h 128"/>
              <a:gd name="T46" fmla="*/ 104 w 144"/>
              <a:gd name="T47" fmla="*/ 76 h 128"/>
              <a:gd name="T48" fmla="*/ 116 w 144"/>
              <a:gd name="T49" fmla="*/ 64 h 128"/>
              <a:gd name="T50" fmla="*/ 128 w 144"/>
              <a:gd name="T51" fmla="*/ 76 h 128"/>
              <a:gd name="T52" fmla="*/ 116 w 144"/>
              <a:gd name="T53" fmla="*/ 88 h 128"/>
              <a:gd name="T54" fmla="*/ 16 w 144"/>
              <a:gd name="T55" fmla="*/ 48 h 128"/>
              <a:gd name="T56" fmla="*/ 28 w 144"/>
              <a:gd name="T57" fmla="*/ 12 h 128"/>
              <a:gd name="T58" fmla="*/ 116 w 144"/>
              <a:gd name="T59" fmla="*/ 12 h 128"/>
              <a:gd name="T60" fmla="*/ 128 w 144"/>
              <a:gd name="T61" fmla="*/ 48 h 128"/>
              <a:gd name="T62" fmla="*/ 16 w 144"/>
              <a:gd name="T63" fmla="*/ 4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4" h="128">
                <a:moveTo>
                  <a:pt x="127" y="8"/>
                </a:moveTo>
                <a:cubicBezTo>
                  <a:pt x="126" y="3"/>
                  <a:pt x="121" y="0"/>
                  <a:pt x="116" y="0"/>
                </a:cubicBezTo>
                <a:cubicBezTo>
                  <a:pt x="28" y="0"/>
                  <a:pt x="28" y="0"/>
                  <a:pt x="28" y="0"/>
                </a:cubicBezTo>
                <a:cubicBezTo>
                  <a:pt x="23" y="0"/>
                  <a:pt x="18" y="3"/>
                  <a:pt x="17" y="8"/>
                </a:cubicBezTo>
                <a:cubicBezTo>
                  <a:pt x="0" y="56"/>
                  <a:pt x="0" y="56"/>
                  <a:pt x="0" y="56"/>
                </a:cubicBezTo>
                <a:cubicBezTo>
                  <a:pt x="0" y="120"/>
                  <a:pt x="0" y="120"/>
                  <a:pt x="0" y="120"/>
                </a:cubicBezTo>
                <a:cubicBezTo>
                  <a:pt x="0" y="124"/>
                  <a:pt x="4" y="128"/>
                  <a:pt x="8" y="128"/>
                </a:cubicBezTo>
                <a:cubicBezTo>
                  <a:pt x="16" y="128"/>
                  <a:pt x="16" y="128"/>
                  <a:pt x="16" y="128"/>
                </a:cubicBezTo>
                <a:cubicBezTo>
                  <a:pt x="20" y="128"/>
                  <a:pt x="24" y="124"/>
                  <a:pt x="24" y="120"/>
                </a:cubicBezTo>
                <a:cubicBezTo>
                  <a:pt x="24" y="112"/>
                  <a:pt x="24" y="112"/>
                  <a:pt x="24" y="112"/>
                </a:cubicBezTo>
                <a:cubicBezTo>
                  <a:pt x="120" y="112"/>
                  <a:pt x="120" y="112"/>
                  <a:pt x="120" y="112"/>
                </a:cubicBezTo>
                <a:cubicBezTo>
                  <a:pt x="120" y="120"/>
                  <a:pt x="120" y="120"/>
                  <a:pt x="120" y="120"/>
                </a:cubicBezTo>
                <a:cubicBezTo>
                  <a:pt x="120" y="124"/>
                  <a:pt x="124" y="128"/>
                  <a:pt x="128" y="128"/>
                </a:cubicBezTo>
                <a:cubicBezTo>
                  <a:pt x="136" y="128"/>
                  <a:pt x="136" y="128"/>
                  <a:pt x="136" y="128"/>
                </a:cubicBezTo>
                <a:cubicBezTo>
                  <a:pt x="140" y="128"/>
                  <a:pt x="144" y="124"/>
                  <a:pt x="144" y="120"/>
                </a:cubicBezTo>
                <a:cubicBezTo>
                  <a:pt x="144" y="56"/>
                  <a:pt x="144" y="56"/>
                  <a:pt x="144" y="56"/>
                </a:cubicBezTo>
                <a:lnTo>
                  <a:pt x="127" y="8"/>
                </a:lnTo>
                <a:close/>
                <a:moveTo>
                  <a:pt x="28" y="88"/>
                </a:moveTo>
                <a:cubicBezTo>
                  <a:pt x="21" y="88"/>
                  <a:pt x="16" y="83"/>
                  <a:pt x="16" y="76"/>
                </a:cubicBezTo>
                <a:cubicBezTo>
                  <a:pt x="16" y="69"/>
                  <a:pt x="21" y="64"/>
                  <a:pt x="28" y="64"/>
                </a:cubicBezTo>
                <a:cubicBezTo>
                  <a:pt x="35" y="64"/>
                  <a:pt x="40" y="69"/>
                  <a:pt x="40" y="76"/>
                </a:cubicBezTo>
                <a:cubicBezTo>
                  <a:pt x="40" y="83"/>
                  <a:pt x="35" y="88"/>
                  <a:pt x="28" y="88"/>
                </a:cubicBezTo>
                <a:close/>
                <a:moveTo>
                  <a:pt x="116" y="88"/>
                </a:moveTo>
                <a:cubicBezTo>
                  <a:pt x="109" y="88"/>
                  <a:pt x="104" y="83"/>
                  <a:pt x="104" y="76"/>
                </a:cubicBezTo>
                <a:cubicBezTo>
                  <a:pt x="104" y="69"/>
                  <a:pt x="109" y="64"/>
                  <a:pt x="116" y="64"/>
                </a:cubicBezTo>
                <a:cubicBezTo>
                  <a:pt x="123" y="64"/>
                  <a:pt x="128" y="69"/>
                  <a:pt x="128" y="76"/>
                </a:cubicBezTo>
                <a:cubicBezTo>
                  <a:pt x="128" y="83"/>
                  <a:pt x="123" y="88"/>
                  <a:pt x="116" y="88"/>
                </a:cubicBezTo>
                <a:close/>
                <a:moveTo>
                  <a:pt x="16" y="48"/>
                </a:moveTo>
                <a:cubicBezTo>
                  <a:pt x="28" y="12"/>
                  <a:pt x="28" y="12"/>
                  <a:pt x="28" y="12"/>
                </a:cubicBezTo>
                <a:cubicBezTo>
                  <a:pt x="116" y="12"/>
                  <a:pt x="116" y="12"/>
                  <a:pt x="116" y="12"/>
                </a:cubicBezTo>
                <a:cubicBezTo>
                  <a:pt x="128" y="48"/>
                  <a:pt x="128" y="48"/>
                  <a:pt x="128" y="48"/>
                </a:cubicBezTo>
                <a:lnTo>
                  <a:pt x="16" y="48"/>
                </a:lnTo>
                <a:close/>
              </a:path>
            </a:pathLst>
          </a:custGeom>
          <a:solidFill>
            <a:srgbClr val="333333"/>
          </a:solidFill>
          <a:ln>
            <a:noFill/>
          </a:ln>
          <a:extLst>
            <a:ext uri="{91240B29-F687-4f45-9708-019B960494DF}">
              <a14:hiddenLine xmlns:lc="http://schemas.openxmlformats.org/drawingml/2006/lockedCanvas"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ja-JP"/>
            </a:defPPr>
            <a:lvl1pPr marL="0" algn="l" defTabSz="1828800" rtl="0" eaLnBrk="1" latinLnBrk="0" hangingPunct="1">
              <a:defRPr kumimoji="1" sz="3600" kern="1200">
                <a:solidFill>
                  <a:schemeClr val="tx1"/>
                </a:solidFill>
                <a:latin typeface="+mn-lt"/>
                <a:ea typeface="+mn-ea"/>
                <a:cs typeface="+mn-cs"/>
              </a:defRPr>
            </a:lvl1pPr>
            <a:lvl2pPr marL="914400" algn="l" defTabSz="1828800" rtl="0" eaLnBrk="1" latinLnBrk="0" hangingPunct="1">
              <a:defRPr kumimoji="1" sz="3600" kern="1200">
                <a:solidFill>
                  <a:schemeClr val="tx1"/>
                </a:solidFill>
                <a:latin typeface="+mn-lt"/>
                <a:ea typeface="+mn-ea"/>
                <a:cs typeface="+mn-cs"/>
              </a:defRPr>
            </a:lvl2pPr>
            <a:lvl3pPr marL="1828800" algn="l" defTabSz="1828800" rtl="0" eaLnBrk="1" latinLnBrk="0" hangingPunct="1">
              <a:defRPr kumimoji="1" sz="3600" kern="1200">
                <a:solidFill>
                  <a:schemeClr val="tx1"/>
                </a:solidFill>
                <a:latin typeface="+mn-lt"/>
                <a:ea typeface="+mn-ea"/>
                <a:cs typeface="+mn-cs"/>
              </a:defRPr>
            </a:lvl3pPr>
            <a:lvl4pPr marL="2743200" algn="l" defTabSz="1828800" rtl="0" eaLnBrk="1" latinLnBrk="0" hangingPunct="1">
              <a:defRPr kumimoji="1" sz="3600" kern="1200">
                <a:solidFill>
                  <a:schemeClr val="tx1"/>
                </a:solidFill>
                <a:latin typeface="+mn-lt"/>
                <a:ea typeface="+mn-ea"/>
                <a:cs typeface="+mn-cs"/>
              </a:defRPr>
            </a:lvl4pPr>
            <a:lvl5pPr marL="3657600" algn="l" defTabSz="1828800" rtl="0" eaLnBrk="1" latinLnBrk="0" hangingPunct="1">
              <a:defRPr kumimoji="1" sz="3600" kern="1200">
                <a:solidFill>
                  <a:schemeClr val="tx1"/>
                </a:solidFill>
                <a:latin typeface="+mn-lt"/>
                <a:ea typeface="+mn-ea"/>
                <a:cs typeface="+mn-cs"/>
              </a:defRPr>
            </a:lvl5pPr>
            <a:lvl6pPr marL="4572000" algn="l" defTabSz="1828800" rtl="0" eaLnBrk="1" latinLnBrk="0" hangingPunct="1">
              <a:defRPr kumimoji="1" sz="3600" kern="1200">
                <a:solidFill>
                  <a:schemeClr val="tx1"/>
                </a:solidFill>
                <a:latin typeface="+mn-lt"/>
                <a:ea typeface="+mn-ea"/>
                <a:cs typeface="+mn-cs"/>
              </a:defRPr>
            </a:lvl6pPr>
            <a:lvl7pPr marL="5486400" algn="l" defTabSz="1828800" rtl="0" eaLnBrk="1" latinLnBrk="0" hangingPunct="1">
              <a:defRPr kumimoji="1" sz="3600" kern="1200">
                <a:solidFill>
                  <a:schemeClr val="tx1"/>
                </a:solidFill>
                <a:latin typeface="+mn-lt"/>
                <a:ea typeface="+mn-ea"/>
                <a:cs typeface="+mn-cs"/>
              </a:defRPr>
            </a:lvl7pPr>
            <a:lvl8pPr marL="6400800" algn="l" defTabSz="1828800" rtl="0" eaLnBrk="1" latinLnBrk="0" hangingPunct="1">
              <a:defRPr kumimoji="1" sz="3600" kern="1200">
                <a:solidFill>
                  <a:schemeClr val="tx1"/>
                </a:solidFill>
                <a:latin typeface="+mn-lt"/>
                <a:ea typeface="+mn-ea"/>
                <a:cs typeface="+mn-cs"/>
              </a:defRPr>
            </a:lvl8pPr>
            <a:lvl9pPr marL="7315200" algn="l" defTabSz="1828800" rtl="0" eaLnBrk="1" latinLnBrk="0" hangingPunct="1">
              <a:defRPr kumimoji="1" sz="3600" kern="1200">
                <a:solidFill>
                  <a:schemeClr val="tx1"/>
                </a:solidFill>
                <a:latin typeface="+mn-lt"/>
                <a:ea typeface="+mn-ea"/>
                <a:cs typeface="+mn-cs"/>
              </a:defRPr>
            </a:lvl9pPr>
          </a:lstStyle>
          <a:p>
            <a:endParaRPr lang="ja-JP" altLang="en-US"/>
          </a:p>
        </p:txBody>
      </p:sp>
      <p:sp>
        <p:nvSpPr>
          <p:cNvPr id="98" name="Freeform 625"/>
          <p:cNvSpPr>
            <a:spLocks noEditPoints="1"/>
          </p:cNvSpPr>
          <p:nvPr/>
        </p:nvSpPr>
        <p:spPr bwMode="auto">
          <a:xfrm>
            <a:off x="6760033" y="4024573"/>
            <a:ext cx="337578" cy="301007"/>
          </a:xfrm>
          <a:custGeom>
            <a:avLst/>
            <a:gdLst>
              <a:gd name="T0" fmla="*/ 127 w 144"/>
              <a:gd name="T1" fmla="*/ 8 h 128"/>
              <a:gd name="T2" fmla="*/ 116 w 144"/>
              <a:gd name="T3" fmla="*/ 0 h 128"/>
              <a:gd name="T4" fmla="*/ 28 w 144"/>
              <a:gd name="T5" fmla="*/ 0 h 128"/>
              <a:gd name="T6" fmla="*/ 17 w 144"/>
              <a:gd name="T7" fmla="*/ 8 h 128"/>
              <a:gd name="T8" fmla="*/ 0 w 144"/>
              <a:gd name="T9" fmla="*/ 56 h 128"/>
              <a:gd name="T10" fmla="*/ 0 w 144"/>
              <a:gd name="T11" fmla="*/ 120 h 128"/>
              <a:gd name="T12" fmla="*/ 8 w 144"/>
              <a:gd name="T13" fmla="*/ 128 h 128"/>
              <a:gd name="T14" fmla="*/ 16 w 144"/>
              <a:gd name="T15" fmla="*/ 128 h 128"/>
              <a:gd name="T16" fmla="*/ 24 w 144"/>
              <a:gd name="T17" fmla="*/ 120 h 128"/>
              <a:gd name="T18" fmla="*/ 24 w 144"/>
              <a:gd name="T19" fmla="*/ 112 h 128"/>
              <a:gd name="T20" fmla="*/ 120 w 144"/>
              <a:gd name="T21" fmla="*/ 112 h 128"/>
              <a:gd name="T22" fmla="*/ 120 w 144"/>
              <a:gd name="T23" fmla="*/ 120 h 128"/>
              <a:gd name="T24" fmla="*/ 128 w 144"/>
              <a:gd name="T25" fmla="*/ 128 h 128"/>
              <a:gd name="T26" fmla="*/ 136 w 144"/>
              <a:gd name="T27" fmla="*/ 128 h 128"/>
              <a:gd name="T28" fmla="*/ 144 w 144"/>
              <a:gd name="T29" fmla="*/ 120 h 128"/>
              <a:gd name="T30" fmla="*/ 144 w 144"/>
              <a:gd name="T31" fmla="*/ 56 h 128"/>
              <a:gd name="T32" fmla="*/ 127 w 144"/>
              <a:gd name="T33" fmla="*/ 8 h 128"/>
              <a:gd name="T34" fmla="*/ 28 w 144"/>
              <a:gd name="T35" fmla="*/ 88 h 128"/>
              <a:gd name="T36" fmla="*/ 16 w 144"/>
              <a:gd name="T37" fmla="*/ 76 h 128"/>
              <a:gd name="T38" fmla="*/ 28 w 144"/>
              <a:gd name="T39" fmla="*/ 64 h 128"/>
              <a:gd name="T40" fmla="*/ 40 w 144"/>
              <a:gd name="T41" fmla="*/ 76 h 128"/>
              <a:gd name="T42" fmla="*/ 28 w 144"/>
              <a:gd name="T43" fmla="*/ 88 h 128"/>
              <a:gd name="T44" fmla="*/ 116 w 144"/>
              <a:gd name="T45" fmla="*/ 88 h 128"/>
              <a:gd name="T46" fmla="*/ 104 w 144"/>
              <a:gd name="T47" fmla="*/ 76 h 128"/>
              <a:gd name="T48" fmla="*/ 116 w 144"/>
              <a:gd name="T49" fmla="*/ 64 h 128"/>
              <a:gd name="T50" fmla="*/ 128 w 144"/>
              <a:gd name="T51" fmla="*/ 76 h 128"/>
              <a:gd name="T52" fmla="*/ 116 w 144"/>
              <a:gd name="T53" fmla="*/ 88 h 128"/>
              <a:gd name="T54" fmla="*/ 16 w 144"/>
              <a:gd name="T55" fmla="*/ 48 h 128"/>
              <a:gd name="T56" fmla="*/ 28 w 144"/>
              <a:gd name="T57" fmla="*/ 12 h 128"/>
              <a:gd name="T58" fmla="*/ 116 w 144"/>
              <a:gd name="T59" fmla="*/ 12 h 128"/>
              <a:gd name="T60" fmla="*/ 128 w 144"/>
              <a:gd name="T61" fmla="*/ 48 h 128"/>
              <a:gd name="T62" fmla="*/ 16 w 144"/>
              <a:gd name="T63" fmla="*/ 4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4" h="128">
                <a:moveTo>
                  <a:pt x="127" y="8"/>
                </a:moveTo>
                <a:cubicBezTo>
                  <a:pt x="126" y="3"/>
                  <a:pt x="121" y="0"/>
                  <a:pt x="116" y="0"/>
                </a:cubicBezTo>
                <a:cubicBezTo>
                  <a:pt x="28" y="0"/>
                  <a:pt x="28" y="0"/>
                  <a:pt x="28" y="0"/>
                </a:cubicBezTo>
                <a:cubicBezTo>
                  <a:pt x="23" y="0"/>
                  <a:pt x="18" y="3"/>
                  <a:pt x="17" y="8"/>
                </a:cubicBezTo>
                <a:cubicBezTo>
                  <a:pt x="0" y="56"/>
                  <a:pt x="0" y="56"/>
                  <a:pt x="0" y="56"/>
                </a:cubicBezTo>
                <a:cubicBezTo>
                  <a:pt x="0" y="120"/>
                  <a:pt x="0" y="120"/>
                  <a:pt x="0" y="120"/>
                </a:cubicBezTo>
                <a:cubicBezTo>
                  <a:pt x="0" y="124"/>
                  <a:pt x="4" y="128"/>
                  <a:pt x="8" y="128"/>
                </a:cubicBezTo>
                <a:cubicBezTo>
                  <a:pt x="16" y="128"/>
                  <a:pt x="16" y="128"/>
                  <a:pt x="16" y="128"/>
                </a:cubicBezTo>
                <a:cubicBezTo>
                  <a:pt x="20" y="128"/>
                  <a:pt x="24" y="124"/>
                  <a:pt x="24" y="120"/>
                </a:cubicBezTo>
                <a:cubicBezTo>
                  <a:pt x="24" y="112"/>
                  <a:pt x="24" y="112"/>
                  <a:pt x="24" y="112"/>
                </a:cubicBezTo>
                <a:cubicBezTo>
                  <a:pt x="120" y="112"/>
                  <a:pt x="120" y="112"/>
                  <a:pt x="120" y="112"/>
                </a:cubicBezTo>
                <a:cubicBezTo>
                  <a:pt x="120" y="120"/>
                  <a:pt x="120" y="120"/>
                  <a:pt x="120" y="120"/>
                </a:cubicBezTo>
                <a:cubicBezTo>
                  <a:pt x="120" y="124"/>
                  <a:pt x="124" y="128"/>
                  <a:pt x="128" y="128"/>
                </a:cubicBezTo>
                <a:cubicBezTo>
                  <a:pt x="136" y="128"/>
                  <a:pt x="136" y="128"/>
                  <a:pt x="136" y="128"/>
                </a:cubicBezTo>
                <a:cubicBezTo>
                  <a:pt x="140" y="128"/>
                  <a:pt x="144" y="124"/>
                  <a:pt x="144" y="120"/>
                </a:cubicBezTo>
                <a:cubicBezTo>
                  <a:pt x="144" y="56"/>
                  <a:pt x="144" y="56"/>
                  <a:pt x="144" y="56"/>
                </a:cubicBezTo>
                <a:lnTo>
                  <a:pt x="127" y="8"/>
                </a:lnTo>
                <a:close/>
                <a:moveTo>
                  <a:pt x="28" y="88"/>
                </a:moveTo>
                <a:cubicBezTo>
                  <a:pt x="21" y="88"/>
                  <a:pt x="16" y="83"/>
                  <a:pt x="16" y="76"/>
                </a:cubicBezTo>
                <a:cubicBezTo>
                  <a:pt x="16" y="69"/>
                  <a:pt x="21" y="64"/>
                  <a:pt x="28" y="64"/>
                </a:cubicBezTo>
                <a:cubicBezTo>
                  <a:pt x="35" y="64"/>
                  <a:pt x="40" y="69"/>
                  <a:pt x="40" y="76"/>
                </a:cubicBezTo>
                <a:cubicBezTo>
                  <a:pt x="40" y="83"/>
                  <a:pt x="35" y="88"/>
                  <a:pt x="28" y="88"/>
                </a:cubicBezTo>
                <a:close/>
                <a:moveTo>
                  <a:pt x="116" y="88"/>
                </a:moveTo>
                <a:cubicBezTo>
                  <a:pt x="109" y="88"/>
                  <a:pt x="104" y="83"/>
                  <a:pt x="104" y="76"/>
                </a:cubicBezTo>
                <a:cubicBezTo>
                  <a:pt x="104" y="69"/>
                  <a:pt x="109" y="64"/>
                  <a:pt x="116" y="64"/>
                </a:cubicBezTo>
                <a:cubicBezTo>
                  <a:pt x="123" y="64"/>
                  <a:pt x="128" y="69"/>
                  <a:pt x="128" y="76"/>
                </a:cubicBezTo>
                <a:cubicBezTo>
                  <a:pt x="128" y="83"/>
                  <a:pt x="123" y="88"/>
                  <a:pt x="116" y="88"/>
                </a:cubicBezTo>
                <a:close/>
                <a:moveTo>
                  <a:pt x="16" y="48"/>
                </a:moveTo>
                <a:cubicBezTo>
                  <a:pt x="28" y="12"/>
                  <a:pt x="28" y="12"/>
                  <a:pt x="28" y="12"/>
                </a:cubicBezTo>
                <a:cubicBezTo>
                  <a:pt x="116" y="12"/>
                  <a:pt x="116" y="12"/>
                  <a:pt x="116" y="12"/>
                </a:cubicBezTo>
                <a:cubicBezTo>
                  <a:pt x="128" y="48"/>
                  <a:pt x="128" y="48"/>
                  <a:pt x="128" y="48"/>
                </a:cubicBezTo>
                <a:lnTo>
                  <a:pt x="16" y="48"/>
                </a:lnTo>
                <a:close/>
              </a:path>
            </a:pathLst>
          </a:custGeom>
          <a:solidFill>
            <a:srgbClr val="333333"/>
          </a:solidFill>
          <a:ln>
            <a:noFill/>
          </a:ln>
          <a:extLst>
            <a:ext uri="{91240B29-F687-4f45-9708-019B960494DF}">
              <a14:hiddenLine xmlns:lc="http://schemas.openxmlformats.org/drawingml/2006/lockedCanvas"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ja-JP"/>
            </a:defPPr>
            <a:lvl1pPr marL="0" algn="l" defTabSz="1828800" rtl="0" eaLnBrk="1" latinLnBrk="0" hangingPunct="1">
              <a:defRPr kumimoji="1" sz="3600" kern="1200">
                <a:solidFill>
                  <a:schemeClr val="tx1"/>
                </a:solidFill>
                <a:latin typeface="+mn-lt"/>
                <a:ea typeface="+mn-ea"/>
                <a:cs typeface="+mn-cs"/>
              </a:defRPr>
            </a:lvl1pPr>
            <a:lvl2pPr marL="914400" algn="l" defTabSz="1828800" rtl="0" eaLnBrk="1" latinLnBrk="0" hangingPunct="1">
              <a:defRPr kumimoji="1" sz="3600" kern="1200">
                <a:solidFill>
                  <a:schemeClr val="tx1"/>
                </a:solidFill>
                <a:latin typeface="+mn-lt"/>
                <a:ea typeface="+mn-ea"/>
                <a:cs typeface="+mn-cs"/>
              </a:defRPr>
            </a:lvl2pPr>
            <a:lvl3pPr marL="1828800" algn="l" defTabSz="1828800" rtl="0" eaLnBrk="1" latinLnBrk="0" hangingPunct="1">
              <a:defRPr kumimoji="1" sz="3600" kern="1200">
                <a:solidFill>
                  <a:schemeClr val="tx1"/>
                </a:solidFill>
                <a:latin typeface="+mn-lt"/>
                <a:ea typeface="+mn-ea"/>
                <a:cs typeface="+mn-cs"/>
              </a:defRPr>
            </a:lvl3pPr>
            <a:lvl4pPr marL="2743200" algn="l" defTabSz="1828800" rtl="0" eaLnBrk="1" latinLnBrk="0" hangingPunct="1">
              <a:defRPr kumimoji="1" sz="3600" kern="1200">
                <a:solidFill>
                  <a:schemeClr val="tx1"/>
                </a:solidFill>
                <a:latin typeface="+mn-lt"/>
                <a:ea typeface="+mn-ea"/>
                <a:cs typeface="+mn-cs"/>
              </a:defRPr>
            </a:lvl4pPr>
            <a:lvl5pPr marL="3657600" algn="l" defTabSz="1828800" rtl="0" eaLnBrk="1" latinLnBrk="0" hangingPunct="1">
              <a:defRPr kumimoji="1" sz="3600" kern="1200">
                <a:solidFill>
                  <a:schemeClr val="tx1"/>
                </a:solidFill>
                <a:latin typeface="+mn-lt"/>
                <a:ea typeface="+mn-ea"/>
                <a:cs typeface="+mn-cs"/>
              </a:defRPr>
            </a:lvl5pPr>
            <a:lvl6pPr marL="4572000" algn="l" defTabSz="1828800" rtl="0" eaLnBrk="1" latinLnBrk="0" hangingPunct="1">
              <a:defRPr kumimoji="1" sz="3600" kern="1200">
                <a:solidFill>
                  <a:schemeClr val="tx1"/>
                </a:solidFill>
                <a:latin typeface="+mn-lt"/>
                <a:ea typeface="+mn-ea"/>
                <a:cs typeface="+mn-cs"/>
              </a:defRPr>
            </a:lvl6pPr>
            <a:lvl7pPr marL="5486400" algn="l" defTabSz="1828800" rtl="0" eaLnBrk="1" latinLnBrk="0" hangingPunct="1">
              <a:defRPr kumimoji="1" sz="3600" kern="1200">
                <a:solidFill>
                  <a:schemeClr val="tx1"/>
                </a:solidFill>
                <a:latin typeface="+mn-lt"/>
                <a:ea typeface="+mn-ea"/>
                <a:cs typeface="+mn-cs"/>
              </a:defRPr>
            </a:lvl7pPr>
            <a:lvl8pPr marL="6400800" algn="l" defTabSz="1828800" rtl="0" eaLnBrk="1" latinLnBrk="0" hangingPunct="1">
              <a:defRPr kumimoji="1" sz="3600" kern="1200">
                <a:solidFill>
                  <a:schemeClr val="tx1"/>
                </a:solidFill>
                <a:latin typeface="+mn-lt"/>
                <a:ea typeface="+mn-ea"/>
                <a:cs typeface="+mn-cs"/>
              </a:defRPr>
            </a:lvl8pPr>
            <a:lvl9pPr marL="7315200" algn="l" defTabSz="1828800" rtl="0" eaLnBrk="1" latinLnBrk="0" hangingPunct="1">
              <a:defRPr kumimoji="1" sz="3600" kern="1200">
                <a:solidFill>
                  <a:schemeClr val="tx1"/>
                </a:solidFill>
                <a:latin typeface="+mn-lt"/>
                <a:ea typeface="+mn-ea"/>
                <a:cs typeface="+mn-cs"/>
              </a:defRPr>
            </a:lvl9pPr>
          </a:lstStyle>
          <a:p>
            <a:endParaRPr lang="ja-JP" altLang="en-US"/>
          </a:p>
        </p:txBody>
      </p:sp>
      <p:pic>
        <p:nvPicPr>
          <p:cNvPr id="99" name="図 98"/>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rot="18148959">
            <a:off x="6021197" y="4351431"/>
            <a:ext cx="549301" cy="549301"/>
          </a:xfrm>
          <a:prstGeom prst="rect">
            <a:avLst/>
          </a:prstGeom>
        </p:spPr>
      </p:pic>
      <p:pic>
        <p:nvPicPr>
          <p:cNvPr id="100" name="図 99"/>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rot="7506078">
            <a:off x="7278542" y="3214829"/>
            <a:ext cx="549301" cy="549301"/>
          </a:xfrm>
          <a:prstGeom prst="rect">
            <a:avLst/>
          </a:prstGeom>
        </p:spPr>
      </p:pic>
      <p:pic>
        <p:nvPicPr>
          <p:cNvPr id="101" name="図 100"/>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rot="9120088">
            <a:off x="7318740" y="3772701"/>
            <a:ext cx="549301" cy="549301"/>
          </a:xfrm>
          <a:prstGeom prst="rect">
            <a:avLst/>
          </a:prstGeom>
        </p:spPr>
      </p:pic>
      <p:sp>
        <p:nvSpPr>
          <p:cNvPr id="102" name="テキスト ボックス 101"/>
          <p:cNvSpPr txBox="1"/>
          <p:nvPr/>
        </p:nvSpPr>
        <p:spPr>
          <a:xfrm>
            <a:off x="336315" y="5819103"/>
            <a:ext cx="3518912" cy="492443"/>
          </a:xfrm>
          <a:prstGeom prst="rect">
            <a:avLst/>
          </a:prstGeom>
          <a:noFill/>
        </p:spPr>
        <p:txBody>
          <a:bodyPr wrap="none" rtlCol="0">
            <a:spAutoFit/>
          </a:bodyPr>
          <a:lstStyle/>
          <a:p>
            <a:r>
              <a:rPr kumimoji="1" lang="ja-JP" altLang="en-US" sz="2600" dirty="0" smtClean="0"/>
              <a:t>拠点内</a:t>
            </a:r>
            <a:r>
              <a:rPr kumimoji="1" lang="ja-JP" altLang="en-US" sz="2600" dirty="0" smtClean="0">
                <a:solidFill>
                  <a:srgbClr val="C00000"/>
                </a:solidFill>
              </a:rPr>
              <a:t>都市機能の充実</a:t>
            </a:r>
            <a:endParaRPr kumimoji="1" lang="ja-JP" altLang="en-US" sz="2600" dirty="0">
              <a:solidFill>
                <a:srgbClr val="C00000"/>
              </a:solidFill>
            </a:endParaRPr>
          </a:p>
        </p:txBody>
      </p:sp>
      <p:sp>
        <p:nvSpPr>
          <p:cNvPr id="103" name="テキスト ボックス 102"/>
          <p:cNvSpPr txBox="1"/>
          <p:nvPr/>
        </p:nvSpPr>
        <p:spPr>
          <a:xfrm>
            <a:off x="4205410" y="5824516"/>
            <a:ext cx="4931158" cy="492443"/>
          </a:xfrm>
          <a:prstGeom prst="rect">
            <a:avLst/>
          </a:prstGeom>
          <a:noFill/>
        </p:spPr>
        <p:txBody>
          <a:bodyPr wrap="none" rtlCol="0">
            <a:spAutoFit/>
          </a:bodyPr>
          <a:lstStyle/>
          <a:p>
            <a:r>
              <a:rPr kumimoji="1" lang="ja-JP" altLang="en-US" sz="2600" dirty="0">
                <a:solidFill>
                  <a:srgbClr val="C00000"/>
                </a:solidFill>
              </a:rPr>
              <a:t>自家用車を必要としない</a:t>
            </a:r>
            <a:r>
              <a:rPr kumimoji="1" lang="ja-JP" altLang="en-US" sz="2600" dirty="0"/>
              <a:t>交通整備</a:t>
            </a:r>
          </a:p>
        </p:txBody>
      </p:sp>
      <p:sp>
        <p:nvSpPr>
          <p:cNvPr id="108" name="スライド番号プレースホルダー 107"/>
          <p:cNvSpPr>
            <a:spLocks noGrp="1"/>
          </p:cNvSpPr>
          <p:nvPr>
            <p:ph type="sldNum" sz="quarter" idx="12"/>
          </p:nvPr>
        </p:nvSpPr>
        <p:spPr/>
        <p:txBody>
          <a:bodyPr/>
          <a:lstStyle/>
          <a:p>
            <a:fld id="{D57F1E4F-1CFF-5643-939E-217C01CDF565}" type="slidenum">
              <a:rPr lang="en-US" smtClean="0"/>
              <a:pPr/>
              <a:t>10</a:t>
            </a:fld>
            <a:endParaRPr lang="en-US" dirty="0"/>
          </a:p>
        </p:txBody>
      </p:sp>
      <p:sp>
        <p:nvSpPr>
          <p:cNvPr id="112" name="タイトル 1">
            <a:extLst>
              <a:ext uri="{FF2B5EF4-FFF2-40B4-BE49-F238E27FC236}">
                <a16:creationId xmlns:a16="http://schemas.microsoft.com/office/drawing/2014/main" id="{6B0F1F2C-3712-40CD-A26B-6D8073D241C9}"/>
              </a:ext>
            </a:extLst>
          </p:cNvPr>
          <p:cNvSpPr txBox="1">
            <a:spLocks/>
          </p:cNvSpPr>
          <p:nvPr/>
        </p:nvSpPr>
        <p:spPr>
          <a:xfrm>
            <a:off x="0" y="150659"/>
            <a:ext cx="6110548" cy="930015"/>
          </a:xfrm>
          <a:prstGeom prst="rect">
            <a:avLst/>
          </a:prstGeom>
          <a:solidFill>
            <a:schemeClr val="bg1">
              <a:alpha val="70000"/>
            </a:schemeClr>
          </a:solidFill>
          <a:ln>
            <a:solidFill>
              <a:schemeClr val="accent1"/>
            </a:solidFill>
          </a:ln>
        </p:spPr>
        <p:txBody>
          <a:bodyPr anchor="ctr">
            <a:noAutofit/>
          </a:bodyPr>
          <a:lstStyle>
            <a:lvl1pPr algn="l" defTabSz="914400" rtl="0" eaLnBrk="1" latinLnBrk="0" hangingPunct="1">
              <a:lnSpc>
                <a:spcPct val="85000"/>
              </a:lnSpc>
              <a:spcBef>
                <a:spcPct val="0"/>
              </a:spcBef>
              <a:buNone/>
              <a:defRPr kumimoji="1" sz="4800" kern="1200" spc="-50" baseline="0">
                <a:solidFill>
                  <a:schemeClr val="tx1">
                    <a:lumMod val="75000"/>
                    <a:lumOff val="25000"/>
                  </a:schemeClr>
                </a:solidFill>
                <a:latin typeface="+mj-lt"/>
                <a:ea typeface="+mj-ea"/>
                <a:cs typeface="+mj-cs"/>
              </a:defRPr>
            </a:lvl1pPr>
          </a:lstStyle>
          <a:p>
            <a:pPr algn="ctr"/>
            <a:r>
              <a:rPr lang="ja-JP" altLang="en-US" sz="3200" smtClean="0"/>
              <a:t>コンパクトシティ構想</a:t>
            </a:r>
            <a:endParaRPr lang="ja-JP" altLang="en-US" sz="3200" dirty="0"/>
          </a:p>
        </p:txBody>
      </p:sp>
      <p:sp>
        <p:nvSpPr>
          <p:cNvPr id="78" name="正方形/長方形 77"/>
          <p:cNvSpPr/>
          <p:nvPr/>
        </p:nvSpPr>
        <p:spPr>
          <a:xfrm>
            <a:off x="6294549" y="455930"/>
            <a:ext cx="2656039" cy="360000"/>
          </a:xfrm>
          <a:prstGeom prst="rect">
            <a:avLst/>
          </a:prstGeom>
          <a:solidFill>
            <a:schemeClr val="accent1">
              <a:lumMod val="20000"/>
              <a:lumOff val="8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dirty="0" smtClean="0">
                <a:solidFill>
                  <a:schemeClr val="tx1"/>
                </a:solidFill>
              </a:rPr>
              <a:t>「くらしやすさ</a:t>
            </a:r>
            <a:r>
              <a:rPr kumimoji="1" lang="ja-JP" altLang="en-US" sz="2000" smtClean="0">
                <a:solidFill>
                  <a:schemeClr val="tx1"/>
                </a:solidFill>
              </a:rPr>
              <a:t>」で</a:t>
            </a:r>
            <a:r>
              <a:rPr kumimoji="1" lang="ja-JP" altLang="en-US" sz="2000">
                <a:solidFill>
                  <a:schemeClr val="tx1"/>
                </a:solidFill>
              </a:rPr>
              <a:t>ツナグ</a:t>
            </a:r>
            <a:endParaRPr kumimoji="1" lang="ja-JP" altLang="en-US" sz="2000" dirty="0">
              <a:solidFill>
                <a:schemeClr val="tx1"/>
              </a:solidFill>
            </a:endParaRPr>
          </a:p>
        </p:txBody>
      </p:sp>
    </p:spTree>
    <p:extLst>
      <p:ext uri="{BB962C8B-B14F-4D97-AF65-F5344CB8AC3E}">
        <p14:creationId xmlns:p14="http://schemas.microsoft.com/office/powerpoint/2010/main" val="37830062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path" presetSubtype="0" accel="50000" decel="50000" fill="hold" nodeType="clickEffect">
                                  <p:stCondLst>
                                    <p:cond delay="0"/>
                                  </p:stCondLst>
                                  <p:childTnLst>
                                    <p:animMotion origin="layout" path="M -3.33333E-6 -0.02477 L 0.02049 -0.0456 C 0.02483 -0.05023 0.03143 -0.05208 0.0382 -0.05208 C 0.04601 -0.05208 0.05226 -0.05023 0.0566 -0.0456 L 0.07761 -0.02477 " pathEditMode="relative" rAng="0" ptsTypes="AAAAA">
                                      <p:cBhvr>
                                        <p:cTn id="6" dur="2000" fill="hold"/>
                                        <p:tgtEl>
                                          <p:spTgt spid="72"/>
                                        </p:tgtEl>
                                        <p:attrNameLst>
                                          <p:attrName>ppt_x</p:attrName>
                                          <p:attrName>ppt_y</p:attrName>
                                        </p:attrNameLst>
                                      </p:cBhvr>
                                      <p:rCtr x="3872" y="-1366"/>
                                    </p:animMotion>
                                  </p:childTnLst>
                                </p:cTn>
                              </p:par>
                              <p:par>
                                <p:cTn id="7" presetID="42" presetClass="path" presetSubtype="0" accel="50000" decel="50000" fill="hold" nodeType="withEffect">
                                  <p:stCondLst>
                                    <p:cond delay="0"/>
                                  </p:stCondLst>
                                  <p:childTnLst>
                                    <p:animMotion origin="layout" path="M 2.22222E-6 -1.11111E-6 L -0.04531 0.07523 " pathEditMode="relative" rAng="0" ptsTypes="AA">
                                      <p:cBhvr>
                                        <p:cTn id="8" dur="2000" fill="hold"/>
                                        <p:tgtEl>
                                          <p:spTgt spid="71"/>
                                        </p:tgtEl>
                                        <p:attrNameLst>
                                          <p:attrName>ppt_x</p:attrName>
                                          <p:attrName>ppt_y</p:attrName>
                                        </p:attrNameLst>
                                      </p:cBhvr>
                                      <p:rCtr x="-2274" y="3750"/>
                                    </p:animMotion>
                                  </p:childTnLst>
                                </p:cTn>
                              </p:par>
                              <p:par>
                                <p:cTn id="9" presetID="42" presetClass="path" presetSubtype="0" accel="50000" decel="50000" fill="hold" nodeType="withEffect">
                                  <p:stCondLst>
                                    <p:cond delay="0"/>
                                  </p:stCondLst>
                                  <p:childTnLst>
                                    <p:animMotion origin="layout" path="M -1.94444E-6 7.40741E-7 L -0.07205 0.07338 " pathEditMode="relative" rAng="0" ptsTypes="AA">
                                      <p:cBhvr>
                                        <p:cTn id="10" dur="2000" fill="hold"/>
                                        <p:tgtEl>
                                          <p:spTgt spid="70"/>
                                        </p:tgtEl>
                                        <p:attrNameLst>
                                          <p:attrName>ppt_x</p:attrName>
                                          <p:attrName>ppt_y</p:attrName>
                                        </p:attrNameLst>
                                      </p:cBhvr>
                                      <p:rCtr x="-3611" y="3657"/>
                                    </p:animMotion>
                                  </p:childTnLst>
                                </p:cTn>
                              </p:par>
                              <p:par>
                                <p:cTn id="11" presetID="42" presetClass="path" presetSubtype="0" accel="50000" decel="50000" fill="hold" nodeType="withEffect">
                                  <p:stCondLst>
                                    <p:cond delay="0"/>
                                  </p:stCondLst>
                                  <p:childTnLst>
                                    <p:animMotion origin="layout" path="M 2.77778E-7 -3.33333E-6 L 0.08559 0.04908 " pathEditMode="relative" rAng="0" ptsTypes="AA">
                                      <p:cBhvr>
                                        <p:cTn id="12" dur="2000" fill="hold"/>
                                        <p:tgtEl>
                                          <p:spTgt spid="73"/>
                                        </p:tgtEl>
                                        <p:attrNameLst>
                                          <p:attrName>ppt_x</p:attrName>
                                          <p:attrName>ppt_y</p:attrName>
                                        </p:attrNameLst>
                                      </p:cBhvr>
                                      <p:rCtr x="4271" y="2454"/>
                                    </p:animMotion>
                                  </p:childTnLst>
                                </p:cTn>
                              </p:par>
                            </p:childTnLst>
                          </p:cTn>
                        </p:par>
                        <p:par>
                          <p:cTn id="13" fill="hold">
                            <p:stCondLst>
                              <p:cond delay="2000"/>
                            </p:stCondLst>
                            <p:childTnLst>
                              <p:par>
                                <p:cTn id="14" presetID="10" presetClass="entr" presetSubtype="0" fill="hold" grpId="0" nodeType="afterEffect">
                                  <p:stCondLst>
                                    <p:cond delay="0"/>
                                  </p:stCondLst>
                                  <p:childTnLst>
                                    <p:set>
                                      <p:cBhvr>
                                        <p:cTn id="15" dur="1" fill="hold">
                                          <p:stCondLst>
                                            <p:cond delay="0"/>
                                          </p:stCondLst>
                                        </p:cTn>
                                        <p:tgtEl>
                                          <p:spTgt spid="106"/>
                                        </p:tgtEl>
                                        <p:attrNameLst>
                                          <p:attrName>style.visibility</p:attrName>
                                        </p:attrNameLst>
                                      </p:cBhvr>
                                      <p:to>
                                        <p:strVal val="visible"/>
                                      </p:to>
                                    </p:set>
                                    <p:animEffect transition="in" filter="fade">
                                      <p:cBhvr>
                                        <p:cTn id="16" dur="500"/>
                                        <p:tgtEl>
                                          <p:spTgt spid="106"/>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02"/>
                                        </p:tgtEl>
                                        <p:attrNameLst>
                                          <p:attrName>style.visibility</p:attrName>
                                        </p:attrNameLst>
                                      </p:cBhvr>
                                      <p:to>
                                        <p:strVal val="visible"/>
                                      </p:to>
                                    </p:set>
                                    <p:animEffect transition="in" filter="fade">
                                      <p:cBhvr>
                                        <p:cTn id="19" dur="500"/>
                                        <p:tgtEl>
                                          <p:spTgt spid="102"/>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89"/>
                                        </p:tgtEl>
                                        <p:attrNameLst>
                                          <p:attrName>style.visibility</p:attrName>
                                        </p:attrNameLst>
                                      </p:cBhvr>
                                      <p:to>
                                        <p:strVal val="visible"/>
                                      </p:to>
                                    </p:set>
                                    <p:animEffect transition="in" filter="fade">
                                      <p:cBhvr>
                                        <p:cTn id="24" dur="1000"/>
                                        <p:tgtEl>
                                          <p:spTgt spid="89"/>
                                        </p:tgtEl>
                                      </p:cBhvr>
                                    </p:animEffect>
                                  </p:childTnLst>
                                </p:cTn>
                              </p:par>
                              <p:par>
                                <p:cTn id="25" presetID="10" presetClass="entr" presetSubtype="0" fill="hold" nodeType="withEffect">
                                  <p:stCondLst>
                                    <p:cond delay="0"/>
                                  </p:stCondLst>
                                  <p:childTnLst>
                                    <p:set>
                                      <p:cBhvr>
                                        <p:cTn id="26" dur="1" fill="hold">
                                          <p:stCondLst>
                                            <p:cond delay="0"/>
                                          </p:stCondLst>
                                        </p:cTn>
                                        <p:tgtEl>
                                          <p:spTgt spid="95"/>
                                        </p:tgtEl>
                                        <p:attrNameLst>
                                          <p:attrName>style.visibility</p:attrName>
                                        </p:attrNameLst>
                                      </p:cBhvr>
                                      <p:to>
                                        <p:strVal val="visible"/>
                                      </p:to>
                                    </p:set>
                                    <p:animEffect transition="in" filter="fade">
                                      <p:cBhvr>
                                        <p:cTn id="27" dur="1000"/>
                                        <p:tgtEl>
                                          <p:spTgt spid="95"/>
                                        </p:tgtEl>
                                      </p:cBhvr>
                                    </p:animEffect>
                                  </p:childTnLst>
                                </p:cTn>
                              </p:par>
                              <p:par>
                                <p:cTn id="28" presetID="10" presetClass="entr" presetSubtype="0" fill="hold" nodeType="withEffect">
                                  <p:stCondLst>
                                    <p:cond delay="0"/>
                                  </p:stCondLst>
                                  <p:childTnLst>
                                    <p:set>
                                      <p:cBhvr>
                                        <p:cTn id="29" dur="1" fill="hold">
                                          <p:stCondLst>
                                            <p:cond delay="0"/>
                                          </p:stCondLst>
                                        </p:cTn>
                                        <p:tgtEl>
                                          <p:spTgt spid="94"/>
                                        </p:tgtEl>
                                        <p:attrNameLst>
                                          <p:attrName>style.visibility</p:attrName>
                                        </p:attrNameLst>
                                      </p:cBhvr>
                                      <p:to>
                                        <p:strVal val="visible"/>
                                      </p:to>
                                    </p:set>
                                    <p:animEffect transition="in" filter="fade">
                                      <p:cBhvr>
                                        <p:cTn id="30" dur="1000"/>
                                        <p:tgtEl>
                                          <p:spTgt spid="94"/>
                                        </p:tgtEl>
                                      </p:cBhvr>
                                    </p:animEffect>
                                  </p:childTnLst>
                                </p:cTn>
                              </p:par>
                              <p:par>
                                <p:cTn id="31" presetID="10" presetClass="entr" presetSubtype="0" fill="hold" nodeType="withEffect">
                                  <p:stCondLst>
                                    <p:cond delay="0"/>
                                  </p:stCondLst>
                                  <p:childTnLst>
                                    <p:set>
                                      <p:cBhvr>
                                        <p:cTn id="32" dur="1" fill="hold">
                                          <p:stCondLst>
                                            <p:cond delay="0"/>
                                          </p:stCondLst>
                                        </p:cTn>
                                        <p:tgtEl>
                                          <p:spTgt spid="91"/>
                                        </p:tgtEl>
                                        <p:attrNameLst>
                                          <p:attrName>style.visibility</p:attrName>
                                        </p:attrNameLst>
                                      </p:cBhvr>
                                      <p:to>
                                        <p:strVal val="visible"/>
                                      </p:to>
                                    </p:set>
                                    <p:animEffect transition="in" filter="fade">
                                      <p:cBhvr>
                                        <p:cTn id="33" dur="1000"/>
                                        <p:tgtEl>
                                          <p:spTgt spid="91"/>
                                        </p:tgtEl>
                                      </p:cBhvr>
                                    </p:animEffect>
                                  </p:childTnLst>
                                </p:cTn>
                              </p:par>
                              <p:par>
                                <p:cTn id="34" presetID="10" presetClass="entr" presetSubtype="0" fill="hold" nodeType="withEffect">
                                  <p:stCondLst>
                                    <p:cond delay="0"/>
                                  </p:stCondLst>
                                  <p:childTnLst>
                                    <p:set>
                                      <p:cBhvr>
                                        <p:cTn id="35" dur="1" fill="hold">
                                          <p:stCondLst>
                                            <p:cond delay="0"/>
                                          </p:stCondLst>
                                        </p:cTn>
                                        <p:tgtEl>
                                          <p:spTgt spid="93"/>
                                        </p:tgtEl>
                                        <p:attrNameLst>
                                          <p:attrName>style.visibility</p:attrName>
                                        </p:attrNameLst>
                                      </p:cBhvr>
                                      <p:to>
                                        <p:strVal val="visible"/>
                                      </p:to>
                                    </p:set>
                                    <p:animEffect transition="in" filter="fade">
                                      <p:cBhvr>
                                        <p:cTn id="36" dur="1000"/>
                                        <p:tgtEl>
                                          <p:spTgt spid="93"/>
                                        </p:tgtEl>
                                      </p:cBhvr>
                                    </p:animEffect>
                                  </p:childTnLst>
                                </p:cTn>
                              </p:par>
                              <p:par>
                                <p:cTn id="37" presetID="10" presetClass="entr" presetSubtype="0" fill="hold" nodeType="withEffect">
                                  <p:stCondLst>
                                    <p:cond delay="0"/>
                                  </p:stCondLst>
                                  <p:childTnLst>
                                    <p:set>
                                      <p:cBhvr>
                                        <p:cTn id="38" dur="1" fill="hold">
                                          <p:stCondLst>
                                            <p:cond delay="0"/>
                                          </p:stCondLst>
                                        </p:cTn>
                                        <p:tgtEl>
                                          <p:spTgt spid="90"/>
                                        </p:tgtEl>
                                        <p:attrNameLst>
                                          <p:attrName>style.visibility</p:attrName>
                                        </p:attrNameLst>
                                      </p:cBhvr>
                                      <p:to>
                                        <p:strVal val="visible"/>
                                      </p:to>
                                    </p:set>
                                    <p:animEffect transition="in" filter="fade">
                                      <p:cBhvr>
                                        <p:cTn id="39" dur="1000"/>
                                        <p:tgtEl>
                                          <p:spTgt spid="90"/>
                                        </p:tgtEl>
                                      </p:cBhvr>
                                    </p:animEffect>
                                  </p:childTnLst>
                                </p:cTn>
                              </p:par>
                              <p:par>
                                <p:cTn id="40" presetID="10" presetClass="entr" presetSubtype="0" fill="hold" nodeType="withEffect">
                                  <p:stCondLst>
                                    <p:cond delay="0"/>
                                  </p:stCondLst>
                                  <p:childTnLst>
                                    <p:set>
                                      <p:cBhvr>
                                        <p:cTn id="41" dur="1" fill="hold">
                                          <p:stCondLst>
                                            <p:cond delay="0"/>
                                          </p:stCondLst>
                                        </p:cTn>
                                        <p:tgtEl>
                                          <p:spTgt spid="92"/>
                                        </p:tgtEl>
                                        <p:attrNameLst>
                                          <p:attrName>style.visibility</p:attrName>
                                        </p:attrNameLst>
                                      </p:cBhvr>
                                      <p:to>
                                        <p:strVal val="visible"/>
                                      </p:to>
                                    </p:set>
                                    <p:animEffect transition="in" filter="fade">
                                      <p:cBhvr>
                                        <p:cTn id="42" dur="1000"/>
                                        <p:tgtEl>
                                          <p:spTgt spid="92"/>
                                        </p:tgtEl>
                                      </p:cBhvr>
                                    </p:animEffect>
                                  </p:childTnLst>
                                </p:cTn>
                              </p:par>
                              <p:par>
                                <p:cTn id="43" presetID="10" presetClass="exit" presetSubtype="0" fill="hold" nodeType="withEffect">
                                  <p:stCondLst>
                                    <p:cond delay="0"/>
                                  </p:stCondLst>
                                  <p:childTnLst>
                                    <p:animEffect transition="out" filter="fade">
                                      <p:cBhvr>
                                        <p:cTn id="44" dur="1000"/>
                                        <p:tgtEl>
                                          <p:spTgt spid="101"/>
                                        </p:tgtEl>
                                      </p:cBhvr>
                                    </p:animEffect>
                                    <p:set>
                                      <p:cBhvr>
                                        <p:cTn id="45" dur="1" fill="hold">
                                          <p:stCondLst>
                                            <p:cond delay="999"/>
                                          </p:stCondLst>
                                        </p:cTn>
                                        <p:tgtEl>
                                          <p:spTgt spid="101"/>
                                        </p:tgtEl>
                                        <p:attrNameLst>
                                          <p:attrName>style.visibility</p:attrName>
                                        </p:attrNameLst>
                                      </p:cBhvr>
                                      <p:to>
                                        <p:strVal val="hidden"/>
                                      </p:to>
                                    </p:set>
                                  </p:childTnLst>
                                </p:cTn>
                              </p:par>
                              <p:par>
                                <p:cTn id="46" presetID="10" presetClass="exit" presetSubtype="0" fill="hold" nodeType="withEffect">
                                  <p:stCondLst>
                                    <p:cond delay="0"/>
                                  </p:stCondLst>
                                  <p:childTnLst>
                                    <p:animEffect transition="out" filter="fade">
                                      <p:cBhvr>
                                        <p:cTn id="47" dur="1000"/>
                                        <p:tgtEl>
                                          <p:spTgt spid="100"/>
                                        </p:tgtEl>
                                      </p:cBhvr>
                                    </p:animEffect>
                                    <p:set>
                                      <p:cBhvr>
                                        <p:cTn id="48" dur="1" fill="hold">
                                          <p:stCondLst>
                                            <p:cond delay="999"/>
                                          </p:stCondLst>
                                        </p:cTn>
                                        <p:tgtEl>
                                          <p:spTgt spid="100"/>
                                        </p:tgtEl>
                                        <p:attrNameLst>
                                          <p:attrName>style.visibility</p:attrName>
                                        </p:attrNameLst>
                                      </p:cBhvr>
                                      <p:to>
                                        <p:strVal val="hidden"/>
                                      </p:to>
                                    </p:set>
                                  </p:childTnLst>
                                </p:cTn>
                              </p:par>
                              <p:par>
                                <p:cTn id="49" presetID="10" presetClass="exit" presetSubtype="0" fill="hold" nodeType="withEffect">
                                  <p:stCondLst>
                                    <p:cond delay="0"/>
                                  </p:stCondLst>
                                  <p:childTnLst>
                                    <p:animEffect transition="out" filter="fade">
                                      <p:cBhvr>
                                        <p:cTn id="50" dur="1000"/>
                                        <p:tgtEl>
                                          <p:spTgt spid="99"/>
                                        </p:tgtEl>
                                      </p:cBhvr>
                                    </p:animEffect>
                                    <p:set>
                                      <p:cBhvr>
                                        <p:cTn id="51" dur="1" fill="hold">
                                          <p:stCondLst>
                                            <p:cond delay="999"/>
                                          </p:stCondLst>
                                        </p:cTn>
                                        <p:tgtEl>
                                          <p:spTgt spid="99"/>
                                        </p:tgtEl>
                                        <p:attrNameLst>
                                          <p:attrName>style.visibility</p:attrName>
                                        </p:attrNameLst>
                                      </p:cBhvr>
                                      <p:to>
                                        <p:strVal val="hidden"/>
                                      </p:to>
                                    </p:set>
                                  </p:childTnLst>
                                </p:cTn>
                              </p:par>
                              <p:par>
                                <p:cTn id="52" presetID="42" presetClass="path" presetSubtype="0" accel="50000" decel="50000" fill="hold" grpId="0" nodeType="withEffect">
                                  <p:stCondLst>
                                    <p:cond delay="0"/>
                                  </p:stCondLst>
                                  <p:childTnLst>
                                    <p:animMotion origin="layout" path="M 3.88889E-6 -1.85185E-6 L 0.01145 -0.1081 " pathEditMode="relative" rAng="0" ptsTypes="AA">
                                      <p:cBhvr>
                                        <p:cTn id="53" dur="2000" fill="hold"/>
                                        <p:tgtEl>
                                          <p:spTgt spid="96"/>
                                        </p:tgtEl>
                                        <p:attrNameLst>
                                          <p:attrName>ppt_x</p:attrName>
                                          <p:attrName>ppt_y</p:attrName>
                                        </p:attrNameLst>
                                      </p:cBhvr>
                                      <p:rCtr x="573" y="-5417"/>
                                    </p:animMotion>
                                  </p:childTnLst>
                                </p:cTn>
                              </p:par>
                              <p:par>
                                <p:cTn id="54" presetID="42" presetClass="path" presetSubtype="0" accel="50000" decel="50000" fill="hold" grpId="0" nodeType="withEffect">
                                  <p:stCondLst>
                                    <p:cond delay="0"/>
                                  </p:stCondLst>
                                  <p:childTnLst>
                                    <p:animMotion origin="layout" path="M 8.33333E-7 -4.81481E-6 L -0.05972 -0.03078 " pathEditMode="relative" rAng="0" ptsTypes="AA">
                                      <p:cBhvr>
                                        <p:cTn id="55" dur="2000" fill="hold"/>
                                        <p:tgtEl>
                                          <p:spTgt spid="97"/>
                                        </p:tgtEl>
                                        <p:attrNameLst>
                                          <p:attrName>ppt_x</p:attrName>
                                          <p:attrName>ppt_y</p:attrName>
                                        </p:attrNameLst>
                                      </p:cBhvr>
                                      <p:rCtr x="-2986" y="-1551"/>
                                    </p:animMotion>
                                  </p:childTnLst>
                                </p:cTn>
                              </p:par>
                              <p:par>
                                <p:cTn id="56" presetID="42" presetClass="path" presetSubtype="0" accel="50000" decel="50000" fill="hold" grpId="0" nodeType="withEffect">
                                  <p:stCondLst>
                                    <p:cond delay="0"/>
                                  </p:stCondLst>
                                  <p:childTnLst>
                                    <p:animMotion origin="layout" path="M 1.11111E-6 3.7037E-6 L 0.07239 0.11319 " pathEditMode="relative" rAng="0" ptsTypes="AA">
                                      <p:cBhvr>
                                        <p:cTn id="57" dur="2000" fill="hold"/>
                                        <p:tgtEl>
                                          <p:spTgt spid="98"/>
                                        </p:tgtEl>
                                        <p:attrNameLst>
                                          <p:attrName>ppt_x</p:attrName>
                                          <p:attrName>ppt_y</p:attrName>
                                        </p:attrNameLst>
                                      </p:cBhvr>
                                      <p:rCtr x="3611" y="5648"/>
                                    </p:animMotion>
                                  </p:childTnLst>
                                </p:cTn>
                              </p:par>
                            </p:childTnLst>
                          </p:cTn>
                        </p:par>
                        <p:par>
                          <p:cTn id="58" fill="hold">
                            <p:stCondLst>
                              <p:cond delay="2000"/>
                            </p:stCondLst>
                            <p:childTnLst>
                              <p:par>
                                <p:cTn id="59" presetID="10" presetClass="entr" presetSubtype="0" fill="hold" grpId="0" nodeType="afterEffect">
                                  <p:stCondLst>
                                    <p:cond delay="0"/>
                                  </p:stCondLst>
                                  <p:childTnLst>
                                    <p:set>
                                      <p:cBhvr>
                                        <p:cTn id="60" dur="1" fill="hold">
                                          <p:stCondLst>
                                            <p:cond delay="0"/>
                                          </p:stCondLst>
                                        </p:cTn>
                                        <p:tgtEl>
                                          <p:spTgt spid="103"/>
                                        </p:tgtEl>
                                        <p:attrNameLst>
                                          <p:attrName>style.visibility</p:attrName>
                                        </p:attrNameLst>
                                      </p:cBhvr>
                                      <p:to>
                                        <p:strVal val="visible"/>
                                      </p:to>
                                    </p:set>
                                    <p:animEffect transition="in" filter="fade">
                                      <p:cBhvr>
                                        <p:cTn id="61" dur="500"/>
                                        <p:tgtEl>
                                          <p:spTgt spid="103"/>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107"/>
                                        </p:tgtEl>
                                        <p:attrNameLst>
                                          <p:attrName>style.visibility</p:attrName>
                                        </p:attrNameLst>
                                      </p:cBhvr>
                                      <p:to>
                                        <p:strVal val="visible"/>
                                      </p:to>
                                    </p:set>
                                    <p:animEffect transition="in" filter="fade">
                                      <p:cBhvr>
                                        <p:cTn id="64" dur="500"/>
                                        <p:tgtEl>
                                          <p:spTgt spid="1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7" grpId="0" animBg="1"/>
      <p:bldP spid="106" grpId="0" animBg="1"/>
      <p:bldP spid="96" grpId="0" animBg="1"/>
      <p:bldP spid="97" grpId="0" animBg="1"/>
      <p:bldP spid="98" grpId="0" animBg="1"/>
      <p:bldP spid="102" grpId="0"/>
      <p:bldP spid="10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正方形/長方形 53"/>
          <p:cNvSpPr/>
          <p:nvPr/>
        </p:nvSpPr>
        <p:spPr>
          <a:xfrm>
            <a:off x="4564374" y="5353558"/>
            <a:ext cx="4487539" cy="581729"/>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3" name="正方形/長方形 52"/>
          <p:cNvSpPr/>
          <p:nvPr/>
        </p:nvSpPr>
        <p:spPr>
          <a:xfrm>
            <a:off x="2705641" y="1543115"/>
            <a:ext cx="6347475" cy="499987"/>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9" name="正方形/長方形 48"/>
          <p:cNvSpPr/>
          <p:nvPr/>
        </p:nvSpPr>
        <p:spPr>
          <a:xfrm>
            <a:off x="4564374" y="2643583"/>
            <a:ext cx="4497819" cy="2005079"/>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2" name="グループ化 1"/>
          <p:cNvGrpSpPr/>
          <p:nvPr/>
        </p:nvGrpSpPr>
        <p:grpSpPr>
          <a:xfrm>
            <a:off x="-1351908" y="1221478"/>
            <a:ext cx="5748370" cy="6146854"/>
            <a:chOff x="-1331619" y="1233648"/>
            <a:chExt cx="5748370" cy="6146854"/>
          </a:xfrm>
        </p:grpSpPr>
        <p:grpSp>
          <p:nvGrpSpPr>
            <p:cNvPr id="3" name="グループ化 2"/>
            <p:cNvGrpSpPr/>
            <p:nvPr/>
          </p:nvGrpSpPr>
          <p:grpSpPr>
            <a:xfrm>
              <a:off x="636813" y="1233648"/>
              <a:ext cx="3779938" cy="4648398"/>
              <a:chOff x="636813" y="1233648"/>
              <a:chExt cx="3779938" cy="4648398"/>
            </a:xfrm>
          </p:grpSpPr>
          <p:pic>
            <p:nvPicPr>
              <p:cNvPr id="13" name="図 12"/>
              <p:cNvPicPr>
                <a:picLocks noChangeAspect="1"/>
              </p:cNvPicPr>
              <p:nvPr/>
            </p:nvPicPr>
            <p:blipFill>
              <a:blip r:embed="rId3"/>
              <a:stretch>
                <a:fillRect/>
              </a:stretch>
            </p:blipFill>
            <p:spPr>
              <a:xfrm>
                <a:off x="636813" y="1233648"/>
                <a:ext cx="3779938" cy="4648398"/>
              </a:xfrm>
              <a:prstGeom prst="rect">
                <a:avLst/>
              </a:prstGeom>
            </p:spPr>
          </p:pic>
          <p:grpSp>
            <p:nvGrpSpPr>
              <p:cNvPr id="14" name="グループ化 13"/>
              <p:cNvGrpSpPr/>
              <p:nvPr/>
            </p:nvGrpSpPr>
            <p:grpSpPr>
              <a:xfrm>
                <a:off x="1170542" y="2375774"/>
                <a:ext cx="2494677" cy="3328066"/>
                <a:chOff x="1170542" y="2375774"/>
                <a:chExt cx="2494677" cy="3328066"/>
              </a:xfrm>
            </p:grpSpPr>
            <p:sp>
              <p:nvSpPr>
                <p:cNvPr id="15" name="フローチャート: 結合子 14"/>
                <p:cNvSpPr/>
                <p:nvPr/>
              </p:nvSpPr>
              <p:spPr>
                <a:xfrm>
                  <a:off x="1883564" y="3467718"/>
                  <a:ext cx="997527" cy="997527"/>
                </a:xfrm>
                <a:prstGeom prst="flowChartConnector">
                  <a:avLst/>
                </a:prstGeom>
                <a:solidFill>
                  <a:srgbClr val="FFFFFF"/>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フローチャート: 結合子 15"/>
                <p:cNvSpPr/>
                <p:nvPr/>
              </p:nvSpPr>
              <p:spPr>
                <a:xfrm>
                  <a:off x="3000895" y="2570637"/>
                  <a:ext cx="664324" cy="664324"/>
                </a:xfrm>
                <a:prstGeom prst="flowChartConnector">
                  <a:avLst/>
                </a:prstGeom>
                <a:solidFill>
                  <a:srgbClr val="FFFFFF"/>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フローチャート: 結合子 16"/>
                <p:cNvSpPr/>
                <p:nvPr/>
              </p:nvSpPr>
              <p:spPr>
                <a:xfrm>
                  <a:off x="1188873" y="4844111"/>
                  <a:ext cx="859729" cy="859729"/>
                </a:xfrm>
                <a:prstGeom prst="flowChartConnector">
                  <a:avLst/>
                </a:prstGeom>
                <a:solidFill>
                  <a:srgbClr val="FFFFFF"/>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フローチャート: 結合子 17"/>
                <p:cNvSpPr/>
                <p:nvPr/>
              </p:nvSpPr>
              <p:spPr>
                <a:xfrm>
                  <a:off x="3165145" y="3557847"/>
                  <a:ext cx="500074" cy="500074"/>
                </a:xfrm>
                <a:prstGeom prst="flowChartConnector">
                  <a:avLst/>
                </a:prstGeom>
                <a:solidFill>
                  <a:srgbClr val="FFFFFF"/>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フローチャート: 結合子 18"/>
                <p:cNvSpPr/>
                <p:nvPr/>
              </p:nvSpPr>
              <p:spPr>
                <a:xfrm>
                  <a:off x="1170542" y="2375774"/>
                  <a:ext cx="500074" cy="500074"/>
                </a:xfrm>
                <a:prstGeom prst="flowChartConnector">
                  <a:avLst/>
                </a:prstGeom>
                <a:solidFill>
                  <a:srgbClr val="FFFFFF"/>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20" name="直線コネクタ 19"/>
                <p:cNvCxnSpPr/>
                <p:nvPr/>
              </p:nvCxnSpPr>
              <p:spPr>
                <a:xfrm flipV="1">
                  <a:off x="1819264" y="4378288"/>
                  <a:ext cx="303558" cy="52967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直線コネクタ 20"/>
                <p:cNvCxnSpPr>
                  <a:stCxn id="15" idx="7"/>
                  <a:endCxn id="16" idx="3"/>
                </p:cNvCxnSpPr>
                <p:nvPr/>
              </p:nvCxnSpPr>
              <p:spPr>
                <a:xfrm flipV="1">
                  <a:off x="2735007" y="3137673"/>
                  <a:ext cx="363176" cy="47612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直線コネクタ 21"/>
                <p:cNvCxnSpPr>
                  <a:stCxn id="18" idx="0"/>
                  <a:endCxn id="16" idx="4"/>
                </p:cNvCxnSpPr>
                <p:nvPr/>
              </p:nvCxnSpPr>
              <p:spPr>
                <a:xfrm flipH="1" flipV="1">
                  <a:off x="3333057" y="3234961"/>
                  <a:ext cx="82125" cy="32288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直線コネクタ 22"/>
                <p:cNvCxnSpPr>
                  <a:stCxn id="15" idx="0"/>
                  <a:endCxn id="24" idx="5"/>
                </p:cNvCxnSpPr>
                <p:nvPr/>
              </p:nvCxnSpPr>
              <p:spPr>
                <a:xfrm flipH="1" flipV="1">
                  <a:off x="2230400" y="3257747"/>
                  <a:ext cx="151928" cy="20997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4" name="フローチャート: 結合子 23"/>
                <p:cNvSpPr/>
                <p:nvPr/>
              </p:nvSpPr>
              <p:spPr>
                <a:xfrm>
                  <a:off x="1803560" y="2830907"/>
                  <a:ext cx="500074" cy="500074"/>
                </a:xfrm>
                <a:prstGeom prst="flowChartConnector">
                  <a:avLst/>
                </a:prstGeom>
                <a:solidFill>
                  <a:srgbClr val="FFFFFF"/>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25" name="直線コネクタ 24"/>
                <p:cNvCxnSpPr>
                  <a:stCxn id="24" idx="1"/>
                  <a:endCxn id="19" idx="5"/>
                </p:cNvCxnSpPr>
                <p:nvPr/>
              </p:nvCxnSpPr>
              <p:spPr>
                <a:xfrm flipH="1" flipV="1">
                  <a:off x="1597382" y="2802614"/>
                  <a:ext cx="279412" cy="10152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sp>
          <p:nvSpPr>
            <p:cNvPr id="4" name="円弧 3"/>
            <p:cNvSpPr/>
            <p:nvPr/>
          </p:nvSpPr>
          <p:spPr>
            <a:xfrm rot="16781568">
              <a:off x="2151663" y="5270396"/>
              <a:ext cx="2026963" cy="2193250"/>
            </a:xfrm>
            <a:prstGeom prst="arc">
              <a:avLst>
                <a:gd name="adj1" fmla="val 16080590"/>
                <a:gd name="adj2" fmla="val 1612275"/>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5" name="円弧 4"/>
            <p:cNvSpPr/>
            <p:nvPr/>
          </p:nvSpPr>
          <p:spPr>
            <a:xfrm rot="191347">
              <a:off x="-1331619" y="2627809"/>
              <a:ext cx="2134781" cy="2852218"/>
            </a:xfrm>
            <a:prstGeom prst="arc">
              <a:avLst>
                <a:gd name="adj1" fmla="val 17006705"/>
                <a:gd name="adj2" fmla="val 2073329"/>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6" name="フローチャート: 結合子 5"/>
            <p:cNvSpPr/>
            <p:nvPr/>
          </p:nvSpPr>
          <p:spPr>
            <a:xfrm>
              <a:off x="2362729" y="4455624"/>
              <a:ext cx="410415" cy="410415"/>
            </a:xfrm>
            <a:prstGeom prst="flowChartConnector">
              <a:avLst/>
            </a:prstGeom>
            <a:solidFill>
              <a:srgbClr val="FFFFFF"/>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フローチャート: 結合子 6"/>
            <p:cNvSpPr/>
            <p:nvPr/>
          </p:nvSpPr>
          <p:spPr>
            <a:xfrm>
              <a:off x="1618678" y="4200809"/>
              <a:ext cx="401173" cy="401173"/>
            </a:xfrm>
            <a:prstGeom prst="flowChartConnector">
              <a:avLst/>
            </a:prstGeom>
            <a:solidFill>
              <a:srgbClr val="FFFFFF"/>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8" name="直線コネクタ 7"/>
            <p:cNvCxnSpPr>
              <a:stCxn id="7" idx="5"/>
              <a:endCxn id="6" idx="2"/>
            </p:cNvCxnSpPr>
            <p:nvPr/>
          </p:nvCxnSpPr>
          <p:spPr>
            <a:xfrm>
              <a:off x="1961101" y="4543232"/>
              <a:ext cx="401628" cy="1176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直線コネクタ 8"/>
            <p:cNvCxnSpPr>
              <a:endCxn id="7" idx="2"/>
            </p:cNvCxnSpPr>
            <p:nvPr/>
          </p:nvCxnSpPr>
          <p:spPr>
            <a:xfrm>
              <a:off x="808725" y="4212836"/>
              <a:ext cx="809953" cy="18856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直線コネクタ 9"/>
            <p:cNvCxnSpPr/>
            <p:nvPr/>
          </p:nvCxnSpPr>
          <p:spPr>
            <a:xfrm flipV="1">
              <a:off x="630296" y="2772057"/>
              <a:ext cx="592704" cy="51114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直線コネクタ 10"/>
            <p:cNvCxnSpPr>
              <a:endCxn id="6" idx="3"/>
            </p:cNvCxnSpPr>
            <p:nvPr/>
          </p:nvCxnSpPr>
          <p:spPr>
            <a:xfrm flipV="1">
              <a:off x="2019851" y="4805935"/>
              <a:ext cx="402982" cy="28599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直線コネクタ 11"/>
            <p:cNvCxnSpPr>
              <a:stCxn id="6" idx="5"/>
            </p:cNvCxnSpPr>
            <p:nvPr/>
          </p:nvCxnSpPr>
          <p:spPr>
            <a:xfrm>
              <a:off x="2713040" y="4805935"/>
              <a:ext cx="75191" cy="60333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pic>
        <p:nvPicPr>
          <p:cNvPr id="26" name="図 2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044811" y="2598262"/>
            <a:ext cx="558583" cy="558583"/>
          </a:xfrm>
          <a:prstGeom prst="rect">
            <a:avLst/>
          </a:prstGeom>
        </p:spPr>
      </p:pic>
      <p:pic>
        <p:nvPicPr>
          <p:cNvPr id="27" name="図 2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342739" y="4997858"/>
            <a:ext cx="558583" cy="558583"/>
          </a:xfrm>
          <a:prstGeom prst="rect">
            <a:avLst/>
          </a:prstGeom>
        </p:spPr>
      </p:pic>
      <p:pic>
        <p:nvPicPr>
          <p:cNvPr id="28" name="図 27"/>
          <p:cNvPicPr>
            <a:picLocks noChangeAspect="1"/>
          </p:cNvPicPr>
          <p:nvPr/>
        </p:nvPicPr>
        <p:blipFill>
          <a:blip r:embed="rId5">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1879397" y="4555143"/>
            <a:ext cx="558583" cy="558583"/>
          </a:xfrm>
          <a:prstGeom prst="rect">
            <a:avLst/>
          </a:prstGeom>
          <a:effectLst>
            <a:glow>
              <a:schemeClr val="accent1"/>
            </a:glow>
            <a:softEdge rad="0"/>
          </a:effectLst>
        </p:spPr>
      </p:pic>
      <p:pic>
        <p:nvPicPr>
          <p:cNvPr id="29" name="図 2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082606" y="3677109"/>
            <a:ext cx="558583" cy="558583"/>
          </a:xfrm>
          <a:prstGeom prst="rect">
            <a:avLst/>
          </a:prstGeom>
        </p:spPr>
      </p:pic>
      <p:pic>
        <p:nvPicPr>
          <p:cNvPr id="30" name="図 29"/>
          <p:cNvPicPr>
            <a:picLocks noChangeAspect="1"/>
          </p:cNvPicPr>
          <p:nvPr/>
        </p:nvPicPr>
        <p:blipFill>
          <a:blip r:embed="rId5">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2413613" y="2772057"/>
            <a:ext cx="558583" cy="558583"/>
          </a:xfrm>
          <a:prstGeom prst="rect">
            <a:avLst/>
          </a:prstGeom>
          <a:effectLst>
            <a:glow>
              <a:schemeClr val="accent1"/>
            </a:glow>
            <a:softEdge rad="0"/>
          </a:effectLst>
        </p:spPr>
      </p:pic>
      <p:sp>
        <p:nvSpPr>
          <p:cNvPr id="31" name="左カーブ矢印 30"/>
          <p:cNvSpPr/>
          <p:nvPr/>
        </p:nvSpPr>
        <p:spPr>
          <a:xfrm rot="14644396">
            <a:off x="2712908" y="2248580"/>
            <a:ext cx="299441" cy="639026"/>
          </a:xfrm>
          <a:prstGeom prst="curvedLeftArrow">
            <a:avLst>
              <a:gd name="adj1" fmla="val 25000"/>
              <a:gd name="adj2" fmla="val 50000"/>
              <a:gd name="adj3" fmla="val 36104"/>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32" name="左カーブ矢印 31"/>
          <p:cNvSpPr/>
          <p:nvPr/>
        </p:nvSpPr>
        <p:spPr>
          <a:xfrm rot="1852572">
            <a:off x="2136109" y="5015901"/>
            <a:ext cx="299441" cy="661582"/>
          </a:xfrm>
          <a:prstGeom prst="curvedLeftArrow">
            <a:avLst>
              <a:gd name="adj1" fmla="val 51424"/>
              <a:gd name="adj2" fmla="val 96991"/>
              <a:gd name="adj3" fmla="val 2701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pic>
        <p:nvPicPr>
          <p:cNvPr id="33" name="図 32"/>
          <p:cNvPicPr>
            <a:picLocks noChangeAspect="1"/>
          </p:cNvPicPr>
          <p:nvPr/>
        </p:nvPicPr>
        <p:blipFill>
          <a:blip r:embed="rId5">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260316" y="3821273"/>
            <a:ext cx="558583" cy="558583"/>
          </a:xfrm>
          <a:prstGeom prst="rect">
            <a:avLst/>
          </a:prstGeom>
          <a:effectLst>
            <a:glow>
              <a:schemeClr val="accent1"/>
            </a:glow>
            <a:softEdge rad="0"/>
          </a:effectLst>
        </p:spPr>
      </p:pic>
      <p:sp>
        <p:nvSpPr>
          <p:cNvPr id="34" name="左カーブ矢印 33"/>
          <p:cNvSpPr/>
          <p:nvPr/>
        </p:nvSpPr>
        <p:spPr>
          <a:xfrm rot="15832745">
            <a:off x="1121938" y="2939927"/>
            <a:ext cx="352150" cy="1367586"/>
          </a:xfrm>
          <a:prstGeom prst="curvedLeftArrow">
            <a:avLst>
              <a:gd name="adj1" fmla="val 51424"/>
              <a:gd name="adj2" fmla="val 96991"/>
              <a:gd name="adj3" fmla="val 2701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pic>
        <p:nvPicPr>
          <p:cNvPr id="35" name="図 3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115601" y="3534283"/>
            <a:ext cx="558583" cy="558583"/>
          </a:xfrm>
          <a:prstGeom prst="rect">
            <a:avLst/>
          </a:prstGeom>
        </p:spPr>
      </p:pic>
      <p:sp>
        <p:nvSpPr>
          <p:cNvPr id="36" name="左カーブ矢印 35"/>
          <p:cNvSpPr/>
          <p:nvPr/>
        </p:nvSpPr>
        <p:spPr>
          <a:xfrm rot="11573057" flipH="1">
            <a:off x="3310390" y="4079486"/>
            <a:ext cx="394029" cy="1714948"/>
          </a:xfrm>
          <a:prstGeom prst="curvedLeftArrow">
            <a:avLst>
              <a:gd name="adj1" fmla="val 51424"/>
              <a:gd name="adj2" fmla="val 96991"/>
              <a:gd name="adj3" fmla="val 2701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pic>
        <p:nvPicPr>
          <p:cNvPr id="37" name="図 36"/>
          <p:cNvPicPr>
            <a:picLocks noChangeAspect="1"/>
          </p:cNvPicPr>
          <p:nvPr/>
        </p:nvPicPr>
        <p:blipFill>
          <a:blip r:embed="rId5">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2716767" y="5597487"/>
            <a:ext cx="558583" cy="558583"/>
          </a:xfrm>
          <a:prstGeom prst="rect">
            <a:avLst/>
          </a:prstGeom>
          <a:effectLst>
            <a:glow>
              <a:schemeClr val="accent1"/>
            </a:glow>
            <a:softEdge rad="0"/>
          </a:effectLst>
        </p:spPr>
      </p:pic>
      <p:sp>
        <p:nvSpPr>
          <p:cNvPr id="38" name="テキスト ボックス 37"/>
          <p:cNvSpPr txBox="1"/>
          <p:nvPr/>
        </p:nvSpPr>
        <p:spPr>
          <a:xfrm>
            <a:off x="2697435" y="1561569"/>
            <a:ext cx="6552381" cy="430887"/>
          </a:xfrm>
          <a:prstGeom prst="rect">
            <a:avLst/>
          </a:prstGeom>
          <a:noFill/>
        </p:spPr>
        <p:txBody>
          <a:bodyPr wrap="square" rtlCol="0">
            <a:spAutoFit/>
          </a:bodyPr>
          <a:lstStyle/>
          <a:p>
            <a:r>
              <a:rPr kumimoji="1" lang="ja-JP" altLang="en-US" sz="2200" dirty="0"/>
              <a:t>新</a:t>
            </a:r>
            <a:r>
              <a:rPr kumimoji="1" lang="ja-JP" altLang="en-US" sz="2200" dirty="0" smtClean="0"/>
              <a:t>た</a:t>
            </a:r>
            <a:r>
              <a:rPr kumimoji="1" lang="ja-JP" altLang="en-US" sz="2200" dirty="0"/>
              <a:t>に</a:t>
            </a:r>
            <a:r>
              <a:rPr kumimoji="1" lang="ja-JP" altLang="en-US" sz="2200" dirty="0" smtClean="0"/>
              <a:t>拠点内に居住移動す</a:t>
            </a:r>
            <a:r>
              <a:rPr kumimoji="1" lang="ja-JP" altLang="en-US" sz="2200" dirty="0"/>
              <a:t>る</a:t>
            </a:r>
            <a:r>
              <a:rPr kumimoji="1" lang="ja-JP" altLang="en-US" sz="2200" dirty="0" smtClean="0"/>
              <a:t>住民に対し</a:t>
            </a:r>
            <a:r>
              <a:rPr kumimoji="1" lang="ja-JP" altLang="en-US" sz="2200" dirty="0" smtClean="0">
                <a:solidFill>
                  <a:srgbClr val="C00000"/>
                </a:solidFill>
              </a:rPr>
              <a:t>資金的援助</a:t>
            </a:r>
            <a:endParaRPr kumimoji="1" lang="ja-JP" altLang="en-US" sz="2200" dirty="0">
              <a:solidFill>
                <a:srgbClr val="C00000"/>
              </a:solidFill>
            </a:endParaRPr>
          </a:p>
        </p:txBody>
      </p:sp>
      <p:sp>
        <p:nvSpPr>
          <p:cNvPr id="45" name="テキスト ボックス 44"/>
          <p:cNvSpPr txBox="1"/>
          <p:nvPr/>
        </p:nvSpPr>
        <p:spPr>
          <a:xfrm>
            <a:off x="4641911" y="2790982"/>
            <a:ext cx="4499950" cy="369332"/>
          </a:xfrm>
          <a:prstGeom prst="rect">
            <a:avLst/>
          </a:prstGeom>
          <a:noFill/>
        </p:spPr>
        <p:txBody>
          <a:bodyPr wrap="none" rtlCol="0">
            <a:spAutoFit/>
          </a:bodyPr>
          <a:lstStyle/>
          <a:p>
            <a:r>
              <a:rPr lang="ja-JP" altLang="en-US" dirty="0"/>
              <a:t>月額家賃の</a:t>
            </a:r>
            <a:r>
              <a:rPr lang="en-US" altLang="ja-JP" dirty="0"/>
              <a:t>1</a:t>
            </a:r>
            <a:r>
              <a:rPr lang="ja-JP" altLang="en-US" dirty="0"/>
              <a:t>／</a:t>
            </a:r>
            <a:r>
              <a:rPr lang="en-US" altLang="ja-JP" dirty="0"/>
              <a:t>2</a:t>
            </a:r>
            <a:r>
              <a:rPr lang="ja-JP" altLang="en-US" dirty="0"/>
              <a:t>以内（上限</a:t>
            </a:r>
            <a:r>
              <a:rPr lang="en-US" altLang="ja-JP" dirty="0"/>
              <a:t>2</a:t>
            </a:r>
            <a:r>
              <a:rPr lang="ja-JP" altLang="en-US" dirty="0"/>
              <a:t>万</a:t>
            </a:r>
            <a:r>
              <a:rPr lang="ja-JP" altLang="en-US" dirty="0" smtClean="0"/>
              <a:t>円、</a:t>
            </a:r>
            <a:r>
              <a:rPr lang="ja-JP" altLang="en-US" dirty="0"/>
              <a:t>最長</a:t>
            </a:r>
            <a:r>
              <a:rPr lang="en-US" altLang="ja-JP" dirty="0"/>
              <a:t>3</a:t>
            </a:r>
            <a:r>
              <a:rPr lang="ja-JP" altLang="en-US" dirty="0" smtClean="0"/>
              <a:t>年）</a:t>
            </a:r>
            <a:endParaRPr kumimoji="1" lang="ja-JP" altLang="en-US" dirty="0"/>
          </a:p>
        </p:txBody>
      </p:sp>
      <p:sp>
        <p:nvSpPr>
          <p:cNvPr id="46" name="テキスト ボックス 45"/>
          <p:cNvSpPr txBox="1"/>
          <p:nvPr/>
        </p:nvSpPr>
        <p:spPr>
          <a:xfrm>
            <a:off x="4641911" y="3339909"/>
            <a:ext cx="4150495" cy="369332"/>
          </a:xfrm>
          <a:prstGeom prst="rect">
            <a:avLst/>
          </a:prstGeom>
          <a:noFill/>
        </p:spPr>
        <p:txBody>
          <a:bodyPr wrap="none" rtlCol="0">
            <a:spAutoFit/>
          </a:bodyPr>
          <a:lstStyle/>
          <a:p>
            <a:r>
              <a:rPr lang="ja-JP" altLang="en-US" dirty="0"/>
              <a:t>住宅ローン（借入金）の</a:t>
            </a:r>
            <a:r>
              <a:rPr lang="en-US" altLang="ja-JP" dirty="0"/>
              <a:t>3</a:t>
            </a:r>
            <a:r>
              <a:rPr lang="ja-JP" altLang="en-US" dirty="0"/>
              <a:t>％（上限</a:t>
            </a:r>
            <a:r>
              <a:rPr lang="en-US" altLang="ja-JP" dirty="0"/>
              <a:t>50</a:t>
            </a:r>
            <a:r>
              <a:rPr lang="ja-JP" altLang="en-US" dirty="0"/>
              <a:t>万円）</a:t>
            </a:r>
            <a:endParaRPr kumimoji="1" lang="ja-JP" altLang="en-US" dirty="0"/>
          </a:p>
        </p:txBody>
      </p:sp>
      <p:sp>
        <p:nvSpPr>
          <p:cNvPr id="47" name="テキスト ボックス 46"/>
          <p:cNvSpPr txBox="1"/>
          <p:nvPr/>
        </p:nvSpPr>
        <p:spPr>
          <a:xfrm>
            <a:off x="4641911" y="3884040"/>
            <a:ext cx="3836307" cy="646331"/>
          </a:xfrm>
          <a:prstGeom prst="rect">
            <a:avLst/>
          </a:prstGeom>
          <a:noFill/>
        </p:spPr>
        <p:txBody>
          <a:bodyPr wrap="none" rtlCol="0">
            <a:spAutoFit/>
          </a:bodyPr>
          <a:lstStyle/>
          <a:p>
            <a:r>
              <a:rPr lang="ja-JP" altLang="en-US" dirty="0"/>
              <a:t>住宅転用の工事に係る経費の</a:t>
            </a:r>
            <a:r>
              <a:rPr lang="en-US" altLang="ja-JP" dirty="0"/>
              <a:t>2</a:t>
            </a:r>
            <a:r>
              <a:rPr lang="ja-JP" altLang="en-US" dirty="0"/>
              <a:t>分の</a:t>
            </a:r>
            <a:r>
              <a:rPr lang="en-US" altLang="ja-JP" dirty="0" smtClean="0"/>
              <a:t>1</a:t>
            </a:r>
          </a:p>
          <a:p>
            <a:r>
              <a:rPr lang="en-US" altLang="ja-JP" dirty="0" smtClean="0"/>
              <a:t>(</a:t>
            </a:r>
            <a:r>
              <a:rPr lang="ja-JP" altLang="en-US" dirty="0"/>
              <a:t>上限</a:t>
            </a:r>
            <a:r>
              <a:rPr lang="en-US" altLang="ja-JP" dirty="0"/>
              <a:t>50</a:t>
            </a:r>
            <a:r>
              <a:rPr lang="ja-JP" altLang="en-US" dirty="0"/>
              <a:t>万円</a:t>
            </a:r>
            <a:r>
              <a:rPr lang="en-US" altLang="ja-JP" dirty="0"/>
              <a:t>)</a:t>
            </a:r>
            <a:endParaRPr kumimoji="1" lang="ja-JP" altLang="en-US" dirty="0"/>
          </a:p>
        </p:txBody>
      </p:sp>
      <p:sp>
        <p:nvSpPr>
          <p:cNvPr id="48" name="テキスト ボックス 47"/>
          <p:cNvSpPr txBox="1"/>
          <p:nvPr/>
        </p:nvSpPr>
        <p:spPr>
          <a:xfrm>
            <a:off x="4514693" y="2310994"/>
            <a:ext cx="415498" cy="369332"/>
          </a:xfrm>
          <a:prstGeom prst="rect">
            <a:avLst/>
          </a:prstGeom>
          <a:noFill/>
        </p:spPr>
        <p:txBody>
          <a:bodyPr wrap="none" rtlCol="0">
            <a:spAutoFit/>
          </a:bodyPr>
          <a:lstStyle/>
          <a:p>
            <a:r>
              <a:rPr kumimoji="1" lang="ja-JP" altLang="en-US" dirty="0" smtClean="0"/>
              <a:t>例</a:t>
            </a:r>
            <a:endParaRPr kumimoji="1" lang="ja-JP" altLang="en-US" dirty="0"/>
          </a:p>
        </p:txBody>
      </p:sp>
      <p:sp>
        <p:nvSpPr>
          <p:cNvPr id="50" name="二等辺三角形 49"/>
          <p:cNvSpPr/>
          <p:nvPr/>
        </p:nvSpPr>
        <p:spPr>
          <a:xfrm rot="10800000">
            <a:off x="6442579" y="4762344"/>
            <a:ext cx="481683" cy="415244"/>
          </a:xfrm>
          <a:prstGeom prst="triangle">
            <a:avLst/>
          </a:prstGeom>
          <a:solidFill>
            <a:schemeClr val="bg1">
              <a:lumMod val="50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1" name="テキスト ボックス 50"/>
          <p:cNvSpPr txBox="1"/>
          <p:nvPr/>
        </p:nvSpPr>
        <p:spPr>
          <a:xfrm>
            <a:off x="4946972" y="5353558"/>
            <a:ext cx="3845434" cy="523220"/>
          </a:xfrm>
          <a:prstGeom prst="rect">
            <a:avLst/>
          </a:prstGeom>
          <a:noFill/>
        </p:spPr>
        <p:txBody>
          <a:bodyPr wrap="square" rtlCol="0">
            <a:spAutoFit/>
          </a:bodyPr>
          <a:lstStyle/>
          <a:p>
            <a:r>
              <a:rPr kumimoji="1" lang="ja-JP" altLang="en-US" sz="2800" dirty="0" smtClean="0"/>
              <a:t>居住</a:t>
            </a:r>
            <a:r>
              <a:rPr kumimoji="1" lang="ja-JP" altLang="en-US" sz="2800" dirty="0"/>
              <a:t>移動</a:t>
            </a:r>
            <a:r>
              <a:rPr kumimoji="1" lang="ja-JP" altLang="en-US" sz="2800" dirty="0" smtClean="0"/>
              <a:t>の</a:t>
            </a:r>
            <a:r>
              <a:rPr kumimoji="1" lang="ja-JP" altLang="en-US" sz="2800" dirty="0" smtClean="0">
                <a:solidFill>
                  <a:srgbClr val="C00000"/>
                </a:solidFill>
              </a:rPr>
              <a:t>抵抗感緩和</a:t>
            </a:r>
            <a:endParaRPr kumimoji="1" lang="ja-JP" altLang="en-US" sz="2800" dirty="0">
              <a:solidFill>
                <a:srgbClr val="C00000"/>
              </a:solidFill>
            </a:endParaRPr>
          </a:p>
        </p:txBody>
      </p:sp>
      <p:sp>
        <p:nvSpPr>
          <p:cNvPr id="52" name="スライド番号プレースホルダー 51"/>
          <p:cNvSpPr>
            <a:spLocks noGrp="1"/>
          </p:cNvSpPr>
          <p:nvPr>
            <p:ph type="sldNum" sz="quarter" idx="12"/>
          </p:nvPr>
        </p:nvSpPr>
        <p:spPr/>
        <p:txBody>
          <a:bodyPr/>
          <a:lstStyle/>
          <a:p>
            <a:fld id="{D57F1E4F-1CFF-5643-939E-217C01CDF565}" type="slidenum">
              <a:rPr lang="en-US" smtClean="0"/>
              <a:pPr/>
              <a:t>11</a:t>
            </a:fld>
            <a:endParaRPr lang="en-US" dirty="0"/>
          </a:p>
        </p:txBody>
      </p:sp>
      <p:sp>
        <p:nvSpPr>
          <p:cNvPr id="55" name="タイトル 1">
            <a:extLst>
              <a:ext uri="{FF2B5EF4-FFF2-40B4-BE49-F238E27FC236}">
                <a16:creationId xmlns:a16="http://schemas.microsoft.com/office/drawing/2014/main" id="{6B0F1F2C-3712-40CD-A26B-6D8073D241C9}"/>
              </a:ext>
            </a:extLst>
          </p:cNvPr>
          <p:cNvSpPr txBox="1">
            <a:spLocks/>
          </p:cNvSpPr>
          <p:nvPr/>
        </p:nvSpPr>
        <p:spPr>
          <a:xfrm>
            <a:off x="0" y="150659"/>
            <a:ext cx="6110548" cy="930015"/>
          </a:xfrm>
          <a:prstGeom prst="rect">
            <a:avLst/>
          </a:prstGeom>
          <a:solidFill>
            <a:schemeClr val="bg1">
              <a:alpha val="70000"/>
            </a:schemeClr>
          </a:solidFill>
          <a:ln>
            <a:solidFill>
              <a:schemeClr val="accent1"/>
            </a:solidFill>
          </a:ln>
        </p:spPr>
        <p:txBody>
          <a:bodyPr anchor="ctr">
            <a:noAutofit/>
          </a:bodyPr>
          <a:lstStyle>
            <a:lvl1pPr algn="l" defTabSz="914400" rtl="0" eaLnBrk="1" latinLnBrk="0" hangingPunct="1">
              <a:lnSpc>
                <a:spcPct val="85000"/>
              </a:lnSpc>
              <a:spcBef>
                <a:spcPct val="0"/>
              </a:spcBef>
              <a:buNone/>
              <a:defRPr kumimoji="1" sz="4800" kern="1200" spc="-50" baseline="0">
                <a:solidFill>
                  <a:schemeClr val="tx1">
                    <a:lumMod val="75000"/>
                    <a:lumOff val="25000"/>
                  </a:schemeClr>
                </a:solidFill>
                <a:latin typeface="+mj-lt"/>
                <a:ea typeface="+mj-ea"/>
                <a:cs typeface="+mj-cs"/>
              </a:defRPr>
            </a:lvl1pPr>
          </a:lstStyle>
          <a:p>
            <a:pPr algn="ctr"/>
            <a:r>
              <a:rPr lang="ja-JP" altLang="en-US" sz="3200" dirty="0" smtClean="0"/>
              <a:t>居住誘導施策</a:t>
            </a:r>
            <a:endParaRPr lang="ja-JP" altLang="en-US" sz="3200" dirty="0"/>
          </a:p>
        </p:txBody>
      </p:sp>
      <p:sp>
        <p:nvSpPr>
          <p:cNvPr id="57" name="正方形/長方形 56"/>
          <p:cNvSpPr/>
          <p:nvPr/>
        </p:nvSpPr>
        <p:spPr>
          <a:xfrm>
            <a:off x="6294549" y="455930"/>
            <a:ext cx="2656039" cy="360000"/>
          </a:xfrm>
          <a:prstGeom prst="rect">
            <a:avLst/>
          </a:prstGeom>
          <a:solidFill>
            <a:schemeClr val="accent1">
              <a:lumMod val="20000"/>
              <a:lumOff val="8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dirty="0" smtClean="0">
                <a:solidFill>
                  <a:schemeClr val="tx1"/>
                </a:solidFill>
              </a:rPr>
              <a:t>「くらしやすさ</a:t>
            </a:r>
            <a:r>
              <a:rPr kumimoji="1" lang="ja-JP" altLang="en-US" sz="2000" smtClean="0">
                <a:solidFill>
                  <a:schemeClr val="tx1"/>
                </a:solidFill>
              </a:rPr>
              <a:t>」で</a:t>
            </a:r>
            <a:r>
              <a:rPr kumimoji="1" lang="ja-JP" altLang="en-US" sz="2000">
                <a:solidFill>
                  <a:schemeClr val="tx1"/>
                </a:solidFill>
              </a:rPr>
              <a:t>ツナグ</a:t>
            </a:r>
            <a:endParaRPr kumimoji="1" lang="ja-JP" altLang="en-US" sz="2000" dirty="0">
              <a:solidFill>
                <a:schemeClr val="tx1"/>
              </a:solidFill>
            </a:endParaRPr>
          </a:p>
        </p:txBody>
      </p:sp>
    </p:spTree>
    <p:extLst>
      <p:ext uri="{BB962C8B-B14F-4D97-AF65-F5344CB8AC3E}">
        <p14:creationId xmlns:p14="http://schemas.microsoft.com/office/powerpoint/2010/main" val="30030915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正方形/長方形 16"/>
          <p:cNvSpPr/>
          <p:nvPr/>
        </p:nvSpPr>
        <p:spPr>
          <a:xfrm>
            <a:off x="1147156" y="4284880"/>
            <a:ext cx="7024255" cy="153014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正方形/長方形 15"/>
          <p:cNvSpPr/>
          <p:nvPr/>
        </p:nvSpPr>
        <p:spPr>
          <a:xfrm>
            <a:off x="631767" y="4042736"/>
            <a:ext cx="1762298" cy="460694"/>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正方形/長方形 12"/>
          <p:cNvSpPr/>
          <p:nvPr/>
        </p:nvSpPr>
        <p:spPr>
          <a:xfrm>
            <a:off x="1236792" y="2919792"/>
            <a:ext cx="6670416" cy="537596"/>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正方形/長方形 10"/>
          <p:cNvSpPr/>
          <p:nvPr/>
        </p:nvSpPr>
        <p:spPr>
          <a:xfrm>
            <a:off x="1236792" y="1438701"/>
            <a:ext cx="6670416" cy="7694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a:extLst>
              <a:ext uri="{FF2B5EF4-FFF2-40B4-BE49-F238E27FC236}">
                <a16:creationId xmlns:a16="http://schemas.microsoft.com/office/drawing/2014/main" id="{6B0F1F2C-3712-40CD-A26B-6D8073D241C9}"/>
              </a:ext>
            </a:extLst>
          </p:cNvPr>
          <p:cNvSpPr>
            <a:spLocks noGrp="1"/>
          </p:cNvSpPr>
          <p:nvPr>
            <p:ph type="title"/>
          </p:nvPr>
        </p:nvSpPr>
        <p:spPr>
          <a:xfrm>
            <a:off x="0" y="150659"/>
            <a:ext cx="6110548" cy="930015"/>
          </a:xfrm>
          <a:solidFill>
            <a:schemeClr val="bg1">
              <a:alpha val="70000"/>
            </a:schemeClr>
          </a:solidFill>
          <a:ln>
            <a:solidFill>
              <a:schemeClr val="accent1"/>
            </a:solidFill>
          </a:ln>
        </p:spPr>
        <p:txBody>
          <a:bodyPr anchor="ctr">
            <a:noAutofit/>
          </a:bodyPr>
          <a:lstStyle/>
          <a:p>
            <a:pPr algn="ctr"/>
            <a:r>
              <a:rPr lang="ja-JP" altLang="en-US" sz="3200" dirty="0" smtClean="0"/>
              <a:t>コンパクトシティにおける交通施策</a:t>
            </a:r>
            <a:endParaRPr kumimoji="1" lang="ja-JP" altLang="en-US" sz="3200" dirty="0"/>
          </a:p>
        </p:txBody>
      </p:sp>
      <p:sp>
        <p:nvSpPr>
          <p:cNvPr id="6" name="テキスト ボックス 5"/>
          <p:cNvSpPr txBox="1"/>
          <p:nvPr/>
        </p:nvSpPr>
        <p:spPr>
          <a:xfrm>
            <a:off x="677487" y="4088142"/>
            <a:ext cx="1697901" cy="400110"/>
          </a:xfrm>
          <a:prstGeom prst="rect">
            <a:avLst/>
          </a:prstGeom>
          <a:noFill/>
        </p:spPr>
        <p:txBody>
          <a:bodyPr wrap="none" rtlCol="0">
            <a:spAutoFit/>
          </a:bodyPr>
          <a:lstStyle/>
          <a:p>
            <a:r>
              <a:rPr kumimoji="1" lang="ja-JP" altLang="en-US" sz="2000" dirty="0" smtClean="0"/>
              <a:t>具体的な</a:t>
            </a:r>
            <a:r>
              <a:rPr kumimoji="1" lang="ja-JP" altLang="en-US" sz="2000" dirty="0"/>
              <a:t>施策</a:t>
            </a:r>
          </a:p>
        </p:txBody>
      </p:sp>
      <p:sp>
        <p:nvSpPr>
          <p:cNvPr id="12" name="テキスト ボックス 11"/>
          <p:cNvSpPr txBox="1"/>
          <p:nvPr/>
        </p:nvSpPr>
        <p:spPr>
          <a:xfrm>
            <a:off x="1236792" y="4542202"/>
            <a:ext cx="6665607" cy="461665"/>
          </a:xfrm>
          <a:prstGeom prst="rect">
            <a:avLst/>
          </a:prstGeom>
          <a:noFill/>
        </p:spPr>
        <p:txBody>
          <a:bodyPr wrap="none" rtlCol="0">
            <a:spAutoFit/>
          </a:bodyPr>
          <a:lstStyle/>
          <a:p>
            <a:r>
              <a:rPr kumimoji="1" lang="ja-JP" altLang="en-US" sz="2400" dirty="0" smtClean="0"/>
              <a:t>✓拠点中心部における</a:t>
            </a:r>
            <a:r>
              <a:rPr kumimoji="1" lang="ja-JP" altLang="en-US" sz="2400" dirty="0" smtClean="0">
                <a:solidFill>
                  <a:srgbClr val="C00000"/>
                </a:solidFill>
              </a:rPr>
              <a:t>コミュニティサイクルの導入</a:t>
            </a:r>
            <a:endParaRPr kumimoji="1" lang="ja-JP" altLang="en-US" sz="2400" dirty="0">
              <a:solidFill>
                <a:srgbClr val="C00000"/>
              </a:solidFill>
            </a:endParaRPr>
          </a:p>
        </p:txBody>
      </p:sp>
      <p:sp>
        <p:nvSpPr>
          <p:cNvPr id="3" name="スライド番号プレースホルダー 2"/>
          <p:cNvSpPr>
            <a:spLocks noGrp="1"/>
          </p:cNvSpPr>
          <p:nvPr>
            <p:ph type="sldNum" sz="quarter" idx="12"/>
          </p:nvPr>
        </p:nvSpPr>
        <p:spPr/>
        <p:txBody>
          <a:bodyPr/>
          <a:lstStyle/>
          <a:p>
            <a:fld id="{D57F1E4F-1CFF-5643-939E-217C01CDF565}" type="slidenum">
              <a:rPr lang="en-US" smtClean="0"/>
              <a:pPr/>
              <a:t>12</a:t>
            </a:fld>
            <a:endParaRPr lang="en-US" dirty="0"/>
          </a:p>
        </p:txBody>
      </p:sp>
      <p:sp>
        <p:nvSpPr>
          <p:cNvPr id="4" name="テキスト ボックス 3"/>
          <p:cNvSpPr txBox="1"/>
          <p:nvPr/>
        </p:nvSpPr>
        <p:spPr>
          <a:xfrm>
            <a:off x="1760173" y="1438701"/>
            <a:ext cx="5623655" cy="769441"/>
          </a:xfrm>
          <a:prstGeom prst="rect">
            <a:avLst/>
          </a:prstGeom>
          <a:noFill/>
        </p:spPr>
        <p:txBody>
          <a:bodyPr wrap="none" rtlCol="0">
            <a:spAutoFit/>
          </a:bodyPr>
          <a:lstStyle/>
          <a:p>
            <a:pPr algn="ctr"/>
            <a:r>
              <a:rPr kumimoji="1" lang="ja-JP" altLang="en-US" sz="2200" dirty="0" smtClean="0"/>
              <a:t>コンパクトシティにおける暮らしやすさにおいて</a:t>
            </a:r>
            <a:endParaRPr kumimoji="1" lang="en-US" altLang="ja-JP" sz="2200" dirty="0" smtClean="0"/>
          </a:p>
          <a:p>
            <a:pPr algn="ctr"/>
            <a:r>
              <a:rPr kumimoji="1" lang="ja-JP" altLang="en-US" sz="2200" dirty="0" smtClean="0"/>
              <a:t>移動は非常に重要な要素</a:t>
            </a:r>
            <a:endParaRPr kumimoji="1" lang="ja-JP" altLang="en-US" sz="2200" dirty="0"/>
          </a:p>
        </p:txBody>
      </p:sp>
      <p:sp>
        <p:nvSpPr>
          <p:cNvPr id="8" name="テキスト ボックス 7"/>
          <p:cNvSpPr txBox="1"/>
          <p:nvPr/>
        </p:nvSpPr>
        <p:spPr>
          <a:xfrm>
            <a:off x="1236791" y="2956951"/>
            <a:ext cx="6670416" cy="461665"/>
          </a:xfrm>
          <a:prstGeom prst="rect">
            <a:avLst/>
          </a:prstGeom>
          <a:noFill/>
        </p:spPr>
        <p:txBody>
          <a:bodyPr wrap="none" rtlCol="0">
            <a:spAutoFit/>
          </a:bodyPr>
          <a:lstStyle/>
          <a:p>
            <a:r>
              <a:rPr kumimoji="1" lang="ja-JP" altLang="en-US" sz="2400" dirty="0" smtClean="0"/>
              <a:t>住民がさらに暮らしやすくなる交通システムが必要</a:t>
            </a:r>
            <a:endParaRPr kumimoji="1" lang="ja-JP" altLang="en-US" sz="2400" dirty="0"/>
          </a:p>
        </p:txBody>
      </p:sp>
      <p:sp>
        <p:nvSpPr>
          <p:cNvPr id="10" name="テキスト ボックス 9"/>
          <p:cNvSpPr txBox="1"/>
          <p:nvPr/>
        </p:nvSpPr>
        <p:spPr>
          <a:xfrm>
            <a:off x="1236792" y="5163405"/>
            <a:ext cx="6851556" cy="461665"/>
          </a:xfrm>
          <a:prstGeom prst="rect">
            <a:avLst/>
          </a:prstGeom>
          <a:noFill/>
        </p:spPr>
        <p:txBody>
          <a:bodyPr wrap="none" rtlCol="0">
            <a:spAutoFit/>
          </a:bodyPr>
          <a:lstStyle/>
          <a:p>
            <a:r>
              <a:rPr kumimoji="1" lang="ja-JP" altLang="en-US" sz="2400" dirty="0" smtClean="0"/>
              <a:t>✓</a:t>
            </a:r>
            <a:r>
              <a:rPr kumimoji="1" lang="ja-JP" altLang="en-US" sz="2400" dirty="0" smtClean="0">
                <a:solidFill>
                  <a:srgbClr val="C00000"/>
                </a:solidFill>
              </a:rPr>
              <a:t>交通サービスシステム「</a:t>
            </a:r>
            <a:r>
              <a:rPr kumimoji="1" lang="en-US" altLang="ja-JP" sz="2400" dirty="0" err="1" smtClean="0">
                <a:solidFill>
                  <a:srgbClr val="C00000"/>
                </a:solidFill>
              </a:rPr>
              <a:t>IKIMaas</a:t>
            </a:r>
            <a:r>
              <a:rPr kumimoji="1" lang="ja-JP" altLang="en-US" sz="2400" dirty="0" smtClean="0">
                <a:solidFill>
                  <a:srgbClr val="C00000"/>
                </a:solidFill>
              </a:rPr>
              <a:t>」「</a:t>
            </a:r>
            <a:r>
              <a:rPr kumimoji="1" lang="en-US" altLang="ja-JP" sz="2400" dirty="0" err="1" smtClean="0">
                <a:solidFill>
                  <a:srgbClr val="C00000"/>
                </a:solidFill>
              </a:rPr>
              <a:t>KIMaaS</a:t>
            </a:r>
            <a:r>
              <a:rPr kumimoji="1" lang="ja-JP" altLang="en-US" sz="2400" dirty="0" smtClean="0">
                <a:solidFill>
                  <a:srgbClr val="C00000"/>
                </a:solidFill>
              </a:rPr>
              <a:t>」の導入</a:t>
            </a:r>
            <a:endParaRPr kumimoji="1" lang="ja-JP" altLang="en-US" sz="2400" dirty="0">
              <a:solidFill>
                <a:srgbClr val="C00000"/>
              </a:solidFill>
            </a:endParaRPr>
          </a:p>
        </p:txBody>
      </p:sp>
      <p:sp>
        <p:nvSpPr>
          <p:cNvPr id="15" name="二等辺三角形 14"/>
          <p:cNvSpPr/>
          <p:nvPr/>
        </p:nvSpPr>
        <p:spPr>
          <a:xfrm rot="3600000">
            <a:off x="4322470" y="2267492"/>
            <a:ext cx="494248" cy="426076"/>
          </a:xfrm>
          <a:prstGeom prst="triangle">
            <a:avLst/>
          </a:prstGeom>
          <a:solidFill>
            <a:schemeClr val="bg1">
              <a:lumMod val="50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正方形/長方形 17"/>
          <p:cNvSpPr/>
          <p:nvPr/>
        </p:nvSpPr>
        <p:spPr>
          <a:xfrm>
            <a:off x="6294549" y="455930"/>
            <a:ext cx="2656039" cy="360000"/>
          </a:xfrm>
          <a:prstGeom prst="rect">
            <a:avLst/>
          </a:prstGeom>
          <a:solidFill>
            <a:schemeClr val="accent1">
              <a:lumMod val="20000"/>
              <a:lumOff val="8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dirty="0" smtClean="0">
                <a:solidFill>
                  <a:schemeClr val="tx1"/>
                </a:solidFill>
              </a:rPr>
              <a:t>「くらしやすさ</a:t>
            </a:r>
            <a:r>
              <a:rPr kumimoji="1" lang="ja-JP" altLang="en-US" sz="2000" smtClean="0">
                <a:solidFill>
                  <a:schemeClr val="tx1"/>
                </a:solidFill>
              </a:rPr>
              <a:t>」で</a:t>
            </a:r>
            <a:r>
              <a:rPr kumimoji="1" lang="ja-JP" altLang="en-US" sz="2000">
                <a:solidFill>
                  <a:schemeClr val="tx1"/>
                </a:solidFill>
              </a:rPr>
              <a:t>ツナグ</a:t>
            </a:r>
            <a:endParaRPr kumimoji="1" lang="ja-JP" altLang="en-US" sz="2000" dirty="0">
              <a:solidFill>
                <a:schemeClr val="tx1"/>
              </a:solidFill>
            </a:endParaRPr>
          </a:p>
        </p:txBody>
      </p:sp>
    </p:spTree>
    <p:extLst>
      <p:ext uri="{BB962C8B-B14F-4D97-AF65-F5344CB8AC3E}">
        <p14:creationId xmlns:p14="http://schemas.microsoft.com/office/powerpoint/2010/main" val="305976841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グループ化 10"/>
          <p:cNvGrpSpPr/>
          <p:nvPr/>
        </p:nvGrpSpPr>
        <p:grpSpPr>
          <a:xfrm>
            <a:off x="636813" y="1233648"/>
            <a:ext cx="3779938" cy="4648398"/>
            <a:chOff x="636813" y="1233648"/>
            <a:chExt cx="3779938" cy="4648398"/>
          </a:xfrm>
        </p:grpSpPr>
        <p:grpSp>
          <p:nvGrpSpPr>
            <p:cNvPr id="13" name="グループ化 12"/>
            <p:cNvGrpSpPr/>
            <p:nvPr/>
          </p:nvGrpSpPr>
          <p:grpSpPr>
            <a:xfrm>
              <a:off x="636813" y="1233648"/>
              <a:ext cx="3779938" cy="4648398"/>
              <a:chOff x="636813" y="1233648"/>
              <a:chExt cx="3779938" cy="4648398"/>
            </a:xfrm>
          </p:grpSpPr>
          <p:pic>
            <p:nvPicPr>
              <p:cNvPr id="23" name="図 22"/>
              <p:cNvPicPr>
                <a:picLocks noChangeAspect="1"/>
              </p:cNvPicPr>
              <p:nvPr/>
            </p:nvPicPr>
            <p:blipFill>
              <a:blip r:embed="rId3"/>
              <a:stretch>
                <a:fillRect/>
              </a:stretch>
            </p:blipFill>
            <p:spPr>
              <a:xfrm>
                <a:off x="636813" y="1233648"/>
                <a:ext cx="3779938" cy="4648398"/>
              </a:xfrm>
              <a:prstGeom prst="rect">
                <a:avLst/>
              </a:prstGeom>
            </p:spPr>
          </p:pic>
          <p:grpSp>
            <p:nvGrpSpPr>
              <p:cNvPr id="24" name="グループ化 23"/>
              <p:cNvGrpSpPr/>
              <p:nvPr/>
            </p:nvGrpSpPr>
            <p:grpSpPr>
              <a:xfrm>
                <a:off x="1170542" y="2375774"/>
                <a:ext cx="2494677" cy="3328066"/>
                <a:chOff x="1170542" y="2375774"/>
                <a:chExt cx="2494677" cy="3328066"/>
              </a:xfrm>
            </p:grpSpPr>
            <p:sp>
              <p:nvSpPr>
                <p:cNvPr id="25" name="フローチャート: 結合子 24"/>
                <p:cNvSpPr/>
                <p:nvPr/>
              </p:nvSpPr>
              <p:spPr>
                <a:xfrm>
                  <a:off x="1883564" y="3467718"/>
                  <a:ext cx="997527" cy="997527"/>
                </a:xfrm>
                <a:prstGeom prst="flowChartConnector">
                  <a:avLst/>
                </a:prstGeom>
                <a:solidFill>
                  <a:srgbClr val="FFFFFF"/>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6" name="フローチャート: 結合子 25"/>
                <p:cNvSpPr/>
                <p:nvPr/>
              </p:nvSpPr>
              <p:spPr>
                <a:xfrm>
                  <a:off x="3000895" y="2570637"/>
                  <a:ext cx="664324" cy="664324"/>
                </a:xfrm>
                <a:prstGeom prst="flowChartConnector">
                  <a:avLst/>
                </a:prstGeom>
                <a:solidFill>
                  <a:srgbClr val="FFFFFF"/>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7" name="フローチャート: 結合子 26"/>
                <p:cNvSpPr/>
                <p:nvPr/>
              </p:nvSpPr>
              <p:spPr>
                <a:xfrm>
                  <a:off x="1188873" y="4844111"/>
                  <a:ext cx="859729" cy="859729"/>
                </a:xfrm>
                <a:prstGeom prst="flowChartConnector">
                  <a:avLst/>
                </a:prstGeom>
                <a:solidFill>
                  <a:srgbClr val="FFFFFF"/>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8" name="フローチャート: 結合子 27"/>
                <p:cNvSpPr/>
                <p:nvPr/>
              </p:nvSpPr>
              <p:spPr>
                <a:xfrm>
                  <a:off x="3165145" y="3557847"/>
                  <a:ext cx="500074" cy="500074"/>
                </a:xfrm>
                <a:prstGeom prst="flowChartConnector">
                  <a:avLst/>
                </a:prstGeom>
                <a:solidFill>
                  <a:srgbClr val="FFFFFF"/>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9" name="フローチャート: 結合子 28"/>
                <p:cNvSpPr/>
                <p:nvPr/>
              </p:nvSpPr>
              <p:spPr>
                <a:xfrm>
                  <a:off x="1170542" y="2375774"/>
                  <a:ext cx="500074" cy="500074"/>
                </a:xfrm>
                <a:prstGeom prst="flowChartConnector">
                  <a:avLst/>
                </a:prstGeom>
                <a:solidFill>
                  <a:srgbClr val="FFFFFF"/>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30" name="直線コネクタ 29"/>
                <p:cNvCxnSpPr/>
                <p:nvPr/>
              </p:nvCxnSpPr>
              <p:spPr>
                <a:xfrm flipV="1">
                  <a:off x="1819264" y="4378288"/>
                  <a:ext cx="303558" cy="52967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直線コネクタ 30"/>
                <p:cNvCxnSpPr>
                  <a:stCxn id="25" idx="7"/>
                  <a:endCxn id="26" idx="3"/>
                </p:cNvCxnSpPr>
                <p:nvPr/>
              </p:nvCxnSpPr>
              <p:spPr>
                <a:xfrm flipV="1">
                  <a:off x="2735007" y="3137673"/>
                  <a:ext cx="363176" cy="47612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直線コネクタ 31"/>
                <p:cNvCxnSpPr>
                  <a:stCxn id="28" idx="0"/>
                  <a:endCxn id="26" idx="4"/>
                </p:cNvCxnSpPr>
                <p:nvPr/>
              </p:nvCxnSpPr>
              <p:spPr>
                <a:xfrm flipH="1" flipV="1">
                  <a:off x="3333057" y="3234961"/>
                  <a:ext cx="82125" cy="32288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直線コネクタ 32"/>
                <p:cNvCxnSpPr>
                  <a:stCxn id="25" idx="0"/>
                  <a:endCxn id="34" idx="5"/>
                </p:cNvCxnSpPr>
                <p:nvPr/>
              </p:nvCxnSpPr>
              <p:spPr>
                <a:xfrm flipH="1" flipV="1">
                  <a:off x="2230400" y="3257747"/>
                  <a:ext cx="151928" cy="20997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4" name="フローチャート: 結合子 33"/>
                <p:cNvSpPr/>
                <p:nvPr/>
              </p:nvSpPr>
              <p:spPr>
                <a:xfrm>
                  <a:off x="1803560" y="2830907"/>
                  <a:ext cx="500074" cy="500074"/>
                </a:xfrm>
                <a:prstGeom prst="flowChartConnector">
                  <a:avLst/>
                </a:prstGeom>
                <a:solidFill>
                  <a:srgbClr val="FFFFFF"/>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35" name="直線コネクタ 34"/>
                <p:cNvCxnSpPr>
                  <a:stCxn id="34" idx="1"/>
                  <a:endCxn id="29" idx="5"/>
                </p:cNvCxnSpPr>
                <p:nvPr/>
              </p:nvCxnSpPr>
              <p:spPr>
                <a:xfrm flipH="1" flipV="1">
                  <a:off x="1597382" y="2802614"/>
                  <a:ext cx="279412" cy="10152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sp>
          <p:nvSpPr>
            <p:cNvPr id="16" name="フローチャート: 結合子 15"/>
            <p:cNvSpPr/>
            <p:nvPr/>
          </p:nvSpPr>
          <p:spPr>
            <a:xfrm>
              <a:off x="2362729" y="4455624"/>
              <a:ext cx="410415" cy="410415"/>
            </a:xfrm>
            <a:prstGeom prst="flowChartConnector">
              <a:avLst/>
            </a:prstGeom>
            <a:solidFill>
              <a:srgbClr val="FFFFFF"/>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フローチャート: 結合子 16"/>
            <p:cNvSpPr/>
            <p:nvPr/>
          </p:nvSpPr>
          <p:spPr>
            <a:xfrm>
              <a:off x="1618678" y="4200809"/>
              <a:ext cx="401173" cy="401173"/>
            </a:xfrm>
            <a:prstGeom prst="flowChartConnector">
              <a:avLst/>
            </a:prstGeom>
            <a:solidFill>
              <a:srgbClr val="FFFFFF"/>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18" name="直線コネクタ 17"/>
            <p:cNvCxnSpPr>
              <a:stCxn id="17" idx="5"/>
              <a:endCxn id="16" idx="2"/>
            </p:cNvCxnSpPr>
            <p:nvPr/>
          </p:nvCxnSpPr>
          <p:spPr>
            <a:xfrm>
              <a:off x="1961101" y="4543232"/>
              <a:ext cx="401628" cy="1176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直線コネクタ 20"/>
            <p:cNvCxnSpPr>
              <a:endCxn id="16" idx="3"/>
            </p:cNvCxnSpPr>
            <p:nvPr/>
          </p:nvCxnSpPr>
          <p:spPr>
            <a:xfrm flipV="1">
              <a:off x="2019851" y="4805935"/>
              <a:ext cx="402982" cy="28599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 name="タイトル 1">
            <a:extLst>
              <a:ext uri="{FF2B5EF4-FFF2-40B4-BE49-F238E27FC236}">
                <a16:creationId xmlns:a16="http://schemas.microsoft.com/office/drawing/2014/main" id="{6B0F1F2C-3712-40CD-A26B-6D8073D241C9}"/>
              </a:ext>
            </a:extLst>
          </p:cNvPr>
          <p:cNvSpPr>
            <a:spLocks noGrp="1"/>
          </p:cNvSpPr>
          <p:nvPr>
            <p:ph type="title"/>
          </p:nvPr>
        </p:nvSpPr>
        <p:spPr>
          <a:xfrm>
            <a:off x="0" y="150659"/>
            <a:ext cx="6110548" cy="930015"/>
          </a:xfrm>
          <a:solidFill>
            <a:schemeClr val="bg1">
              <a:alpha val="70000"/>
            </a:schemeClr>
          </a:solidFill>
          <a:ln>
            <a:solidFill>
              <a:schemeClr val="accent1"/>
            </a:solidFill>
          </a:ln>
        </p:spPr>
        <p:txBody>
          <a:bodyPr anchor="ctr">
            <a:normAutofit/>
          </a:bodyPr>
          <a:lstStyle/>
          <a:p>
            <a:pPr algn="ctr"/>
            <a:r>
              <a:rPr lang="ja-JP" altLang="en-US" sz="3600" dirty="0" smtClean="0"/>
              <a:t>コミュニティサイクル</a:t>
            </a:r>
            <a:endParaRPr kumimoji="1" lang="ja-JP" altLang="en-US" sz="3600" dirty="0"/>
          </a:p>
        </p:txBody>
      </p:sp>
      <p:sp>
        <p:nvSpPr>
          <p:cNvPr id="4" name="テキスト ボックス 3"/>
          <p:cNvSpPr txBox="1"/>
          <p:nvPr/>
        </p:nvSpPr>
        <p:spPr>
          <a:xfrm>
            <a:off x="4199600" y="2830907"/>
            <a:ext cx="4655025" cy="1015663"/>
          </a:xfrm>
          <a:prstGeom prst="rect">
            <a:avLst/>
          </a:prstGeom>
          <a:noFill/>
        </p:spPr>
        <p:txBody>
          <a:bodyPr wrap="square" rtlCol="0">
            <a:spAutoFit/>
          </a:bodyPr>
          <a:lstStyle/>
          <a:p>
            <a:pPr algn="ctr"/>
            <a:r>
              <a:rPr kumimoji="1" lang="ja-JP" altLang="en-US" sz="2800" dirty="0" smtClean="0"/>
              <a:t>住民が足として使える</a:t>
            </a:r>
            <a:endParaRPr kumimoji="1" lang="en-US" altLang="ja-JP" sz="2800" dirty="0" smtClean="0"/>
          </a:p>
          <a:p>
            <a:pPr algn="ctr"/>
            <a:r>
              <a:rPr kumimoji="1" lang="ja-JP" altLang="en-US" sz="3200" dirty="0" smtClean="0"/>
              <a:t>コミュニティサイクル</a:t>
            </a:r>
            <a:r>
              <a:rPr kumimoji="1" lang="ja-JP" altLang="en-US" sz="2800" dirty="0" smtClean="0"/>
              <a:t>を導入</a:t>
            </a:r>
            <a:endParaRPr kumimoji="1" lang="en-US" altLang="ja-JP" sz="2800" dirty="0" smtClean="0"/>
          </a:p>
        </p:txBody>
      </p:sp>
      <p:sp>
        <p:nvSpPr>
          <p:cNvPr id="8" name="Freeform 634"/>
          <p:cNvSpPr>
            <a:spLocks noEditPoints="1"/>
          </p:cNvSpPr>
          <p:nvPr/>
        </p:nvSpPr>
        <p:spPr bwMode="auto">
          <a:xfrm>
            <a:off x="8153688" y="5679326"/>
            <a:ext cx="762000" cy="652463"/>
          </a:xfrm>
          <a:custGeom>
            <a:avLst/>
            <a:gdLst>
              <a:gd name="T0" fmla="*/ 124 w 192"/>
              <a:gd name="T1" fmla="*/ 32 h 164"/>
              <a:gd name="T2" fmla="*/ 140 w 192"/>
              <a:gd name="T3" fmla="*/ 16 h 164"/>
              <a:gd name="T4" fmla="*/ 124 w 192"/>
              <a:gd name="T5" fmla="*/ 0 h 164"/>
              <a:gd name="T6" fmla="*/ 108 w 192"/>
              <a:gd name="T7" fmla="*/ 16 h 164"/>
              <a:gd name="T8" fmla="*/ 124 w 192"/>
              <a:gd name="T9" fmla="*/ 32 h 164"/>
              <a:gd name="T10" fmla="*/ 40 w 192"/>
              <a:gd name="T11" fmla="*/ 84 h 164"/>
              <a:gd name="T12" fmla="*/ 0 w 192"/>
              <a:gd name="T13" fmla="*/ 124 h 164"/>
              <a:gd name="T14" fmla="*/ 40 w 192"/>
              <a:gd name="T15" fmla="*/ 164 h 164"/>
              <a:gd name="T16" fmla="*/ 80 w 192"/>
              <a:gd name="T17" fmla="*/ 124 h 164"/>
              <a:gd name="T18" fmla="*/ 40 w 192"/>
              <a:gd name="T19" fmla="*/ 84 h 164"/>
              <a:gd name="T20" fmla="*/ 40 w 192"/>
              <a:gd name="T21" fmla="*/ 152 h 164"/>
              <a:gd name="T22" fmla="*/ 12 w 192"/>
              <a:gd name="T23" fmla="*/ 124 h 164"/>
              <a:gd name="T24" fmla="*/ 40 w 192"/>
              <a:gd name="T25" fmla="*/ 96 h 164"/>
              <a:gd name="T26" fmla="*/ 68 w 192"/>
              <a:gd name="T27" fmla="*/ 124 h 164"/>
              <a:gd name="T28" fmla="*/ 40 w 192"/>
              <a:gd name="T29" fmla="*/ 152 h 164"/>
              <a:gd name="T30" fmla="*/ 86 w 192"/>
              <a:gd name="T31" fmla="*/ 72 h 164"/>
              <a:gd name="T32" fmla="*/ 105 w 192"/>
              <a:gd name="T33" fmla="*/ 53 h 164"/>
              <a:gd name="T34" fmla="*/ 111 w 192"/>
              <a:gd name="T35" fmla="*/ 59 h 164"/>
              <a:gd name="T36" fmla="*/ 152 w 192"/>
              <a:gd name="T37" fmla="*/ 76 h 164"/>
              <a:gd name="T38" fmla="*/ 152 w 192"/>
              <a:gd name="T39" fmla="*/ 60 h 164"/>
              <a:gd name="T40" fmla="*/ 122 w 192"/>
              <a:gd name="T41" fmla="*/ 48 h 164"/>
              <a:gd name="T42" fmla="*/ 107 w 192"/>
              <a:gd name="T43" fmla="*/ 33 h 164"/>
              <a:gd name="T44" fmla="*/ 96 w 192"/>
              <a:gd name="T45" fmla="*/ 28 h 164"/>
              <a:gd name="T46" fmla="*/ 85 w 192"/>
              <a:gd name="T47" fmla="*/ 33 h 164"/>
              <a:gd name="T48" fmla="*/ 63 w 192"/>
              <a:gd name="T49" fmla="*/ 55 h 164"/>
              <a:gd name="T50" fmla="*/ 58 w 192"/>
              <a:gd name="T51" fmla="*/ 66 h 164"/>
              <a:gd name="T52" fmla="*/ 63 w 192"/>
              <a:gd name="T53" fmla="*/ 78 h 164"/>
              <a:gd name="T54" fmla="*/ 88 w 192"/>
              <a:gd name="T55" fmla="*/ 100 h 164"/>
              <a:gd name="T56" fmla="*/ 88 w 192"/>
              <a:gd name="T57" fmla="*/ 140 h 164"/>
              <a:gd name="T58" fmla="*/ 104 w 192"/>
              <a:gd name="T59" fmla="*/ 140 h 164"/>
              <a:gd name="T60" fmla="*/ 104 w 192"/>
              <a:gd name="T61" fmla="*/ 90 h 164"/>
              <a:gd name="T62" fmla="*/ 86 w 192"/>
              <a:gd name="T63" fmla="*/ 72 h 164"/>
              <a:gd name="T64" fmla="*/ 152 w 192"/>
              <a:gd name="T65" fmla="*/ 84 h 164"/>
              <a:gd name="T66" fmla="*/ 112 w 192"/>
              <a:gd name="T67" fmla="*/ 124 h 164"/>
              <a:gd name="T68" fmla="*/ 152 w 192"/>
              <a:gd name="T69" fmla="*/ 164 h 164"/>
              <a:gd name="T70" fmla="*/ 192 w 192"/>
              <a:gd name="T71" fmla="*/ 124 h 164"/>
              <a:gd name="T72" fmla="*/ 152 w 192"/>
              <a:gd name="T73" fmla="*/ 84 h 164"/>
              <a:gd name="T74" fmla="*/ 152 w 192"/>
              <a:gd name="T75" fmla="*/ 152 h 164"/>
              <a:gd name="T76" fmla="*/ 124 w 192"/>
              <a:gd name="T77" fmla="*/ 124 h 164"/>
              <a:gd name="T78" fmla="*/ 152 w 192"/>
              <a:gd name="T79" fmla="*/ 96 h 164"/>
              <a:gd name="T80" fmla="*/ 180 w 192"/>
              <a:gd name="T81" fmla="*/ 124 h 164"/>
              <a:gd name="T82" fmla="*/ 152 w 192"/>
              <a:gd name="T83" fmla="*/ 152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92" h="164">
                <a:moveTo>
                  <a:pt x="124" y="32"/>
                </a:moveTo>
                <a:cubicBezTo>
                  <a:pt x="133" y="32"/>
                  <a:pt x="140" y="25"/>
                  <a:pt x="140" y="16"/>
                </a:cubicBezTo>
                <a:cubicBezTo>
                  <a:pt x="140" y="7"/>
                  <a:pt x="133" y="0"/>
                  <a:pt x="124" y="0"/>
                </a:cubicBezTo>
                <a:cubicBezTo>
                  <a:pt x="115" y="0"/>
                  <a:pt x="108" y="7"/>
                  <a:pt x="108" y="16"/>
                </a:cubicBezTo>
                <a:cubicBezTo>
                  <a:pt x="108" y="25"/>
                  <a:pt x="115" y="32"/>
                  <a:pt x="124" y="32"/>
                </a:cubicBezTo>
                <a:close/>
                <a:moveTo>
                  <a:pt x="40" y="84"/>
                </a:moveTo>
                <a:cubicBezTo>
                  <a:pt x="18" y="84"/>
                  <a:pt x="0" y="102"/>
                  <a:pt x="0" y="124"/>
                </a:cubicBezTo>
                <a:cubicBezTo>
                  <a:pt x="0" y="146"/>
                  <a:pt x="18" y="164"/>
                  <a:pt x="40" y="164"/>
                </a:cubicBezTo>
                <a:cubicBezTo>
                  <a:pt x="62" y="164"/>
                  <a:pt x="80" y="146"/>
                  <a:pt x="80" y="124"/>
                </a:cubicBezTo>
                <a:cubicBezTo>
                  <a:pt x="80" y="102"/>
                  <a:pt x="62" y="84"/>
                  <a:pt x="40" y="84"/>
                </a:cubicBezTo>
                <a:close/>
                <a:moveTo>
                  <a:pt x="40" y="152"/>
                </a:moveTo>
                <a:cubicBezTo>
                  <a:pt x="24" y="152"/>
                  <a:pt x="12" y="140"/>
                  <a:pt x="12" y="124"/>
                </a:cubicBezTo>
                <a:cubicBezTo>
                  <a:pt x="12" y="108"/>
                  <a:pt x="24" y="96"/>
                  <a:pt x="40" y="96"/>
                </a:cubicBezTo>
                <a:cubicBezTo>
                  <a:pt x="56" y="96"/>
                  <a:pt x="68" y="108"/>
                  <a:pt x="68" y="124"/>
                </a:cubicBezTo>
                <a:cubicBezTo>
                  <a:pt x="68" y="140"/>
                  <a:pt x="56" y="152"/>
                  <a:pt x="40" y="152"/>
                </a:cubicBezTo>
                <a:close/>
                <a:moveTo>
                  <a:pt x="86" y="72"/>
                </a:moveTo>
                <a:cubicBezTo>
                  <a:pt x="105" y="53"/>
                  <a:pt x="105" y="53"/>
                  <a:pt x="105" y="53"/>
                </a:cubicBezTo>
                <a:cubicBezTo>
                  <a:pt x="111" y="59"/>
                  <a:pt x="111" y="59"/>
                  <a:pt x="111" y="59"/>
                </a:cubicBezTo>
                <a:cubicBezTo>
                  <a:pt x="121" y="70"/>
                  <a:pt x="135" y="76"/>
                  <a:pt x="152" y="76"/>
                </a:cubicBezTo>
                <a:cubicBezTo>
                  <a:pt x="152" y="60"/>
                  <a:pt x="152" y="60"/>
                  <a:pt x="152" y="60"/>
                </a:cubicBezTo>
                <a:cubicBezTo>
                  <a:pt x="140" y="60"/>
                  <a:pt x="130" y="55"/>
                  <a:pt x="122" y="48"/>
                </a:cubicBezTo>
                <a:cubicBezTo>
                  <a:pt x="107" y="33"/>
                  <a:pt x="107" y="33"/>
                  <a:pt x="107" y="33"/>
                </a:cubicBezTo>
                <a:cubicBezTo>
                  <a:pt x="104" y="30"/>
                  <a:pt x="100" y="28"/>
                  <a:pt x="96" y="28"/>
                </a:cubicBezTo>
                <a:cubicBezTo>
                  <a:pt x="92" y="28"/>
                  <a:pt x="88" y="30"/>
                  <a:pt x="85" y="33"/>
                </a:cubicBezTo>
                <a:cubicBezTo>
                  <a:pt x="63" y="55"/>
                  <a:pt x="63" y="55"/>
                  <a:pt x="63" y="55"/>
                </a:cubicBezTo>
                <a:cubicBezTo>
                  <a:pt x="60" y="58"/>
                  <a:pt x="58" y="62"/>
                  <a:pt x="58" y="66"/>
                </a:cubicBezTo>
                <a:cubicBezTo>
                  <a:pt x="58" y="70"/>
                  <a:pt x="60" y="74"/>
                  <a:pt x="63" y="78"/>
                </a:cubicBezTo>
                <a:cubicBezTo>
                  <a:pt x="88" y="100"/>
                  <a:pt x="88" y="100"/>
                  <a:pt x="88" y="100"/>
                </a:cubicBezTo>
                <a:cubicBezTo>
                  <a:pt x="88" y="140"/>
                  <a:pt x="88" y="140"/>
                  <a:pt x="88" y="140"/>
                </a:cubicBezTo>
                <a:cubicBezTo>
                  <a:pt x="104" y="140"/>
                  <a:pt x="104" y="140"/>
                  <a:pt x="104" y="140"/>
                </a:cubicBezTo>
                <a:cubicBezTo>
                  <a:pt x="104" y="90"/>
                  <a:pt x="104" y="90"/>
                  <a:pt x="104" y="90"/>
                </a:cubicBezTo>
                <a:lnTo>
                  <a:pt x="86" y="72"/>
                </a:lnTo>
                <a:close/>
                <a:moveTo>
                  <a:pt x="152" y="84"/>
                </a:moveTo>
                <a:cubicBezTo>
                  <a:pt x="130" y="84"/>
                  <a:pt x="112" y="102"/>
                  <a:pt x="112" y="124"/>
                </a:cubicBezTo>
                <a:cubicBezTo>
                  <a:pt x="112" y="146"/>
                  <a:pt x="130" y="164"/>
                  <a:pt x="152" y="164"/>
                </a:cubicBezTo>
                <a:cubicBezTo>
                  <a:pt x="174" y="164"/>
                  <a:pt x="192" y="146"/>
                  <a:pt x="192" y="124"/>
                </a:cubicBezTo>
                <a:cubicBezTo>
                  <a:pt x="192" y="102"/>
                  <a:pt x="174" y="84"/>
                  <a:pt x="152" y="84"/>
                </a:cubicBezTo>
                <a:close/>
                <a:moveTo>
                  <a:pt x="152" y="152"/>
                </a:moveTo>
                <a:cubicBezTo>
                  <a:pt x="136" y="152"/>
                  <a:pt x="124" y="140"/>
                  <a:pt x="124" y="124"/>
                </a:cubicBezTo>
                <a:cubicBezTo>
                  <a:pt x="124" y="108"/>
                  <a:pt x="136" y="96"/>
                  <a:pt x="152" y="96"/>
                </a:cubicBezTo>
                <a:cubicBezTo>
                  <a:pt x="168" y="96"/>
                  <a:pt x="180" y="108"/>
                  <a:pt x="180" y="124"/>
                </a:cubicBezTo>
                <a:cubicBezTo>
                  <a:pt x="180" y="140"/>
                  <a:pt x="168" y="152"/>
                  <a:pt x="152" y="152"/>
                </a:cubicBezTo>
                <a:close/>
              </a:path>
            </a:pathLst>
          </a:custGeom>
          <a:solidFill>
            <a:srgbClr val="33333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9" name="Freeform 634"/>
          <p:cNvSpPr>
            <a:spLocks noEditPoints="1"/>
          </p:cNvSpPr>
          <p:nvPr/>
        </p:nvSpPr>
        <p:spPr bwMode="auto">
          <a:xfrm>
            <a:off x="7425344" y="5819192"/>
            <a:ext cx="565265" cy="512597"/>
          </a:xfrm>
          <a:custGeom>
            <a:avLst/>
            <a:gdLst>
              <a:gd name="T0" fmla="*/ 124 w 192"/>
              <a:gd name="T1" fmla="*/ 32 h 164"/>
              <a:gd name="T2" fmla="*/ 140 w 192"/>
              <a:gd name="T3" fmla="*/ 16 h 164"/>
              <a:gd name="T4" fmla="*/ 124 w 192"/>
              <a:gd name="T5" fmla="*/ 0 h 164"/>
              <a:gd name="T6" fmla="*/ 108 w 192"/>
              <a:gd name="T7" fmla="*/ 16 h 164"/>
              <a:gd name="T8" fmla="*/ 124 w 192"/>
              <a:gd name="T9" fmla="*/ 32 h 164"/>
              <a:gd name="T10" fmla="*/ 40 w 192"/>
              <a:gd name="T11" fmla="*/ 84 h 164"/>
              <a:gd name="T12" fmla="*/ 0 w 192"/>
              <a:gd name="T13" fmla="*/ 124 h 164"/>
              <a:gd name="T14" fmla="*/ 40 w 192"/>
              <a:gd name="T15" fmla="*/ 164 h 164"/>
              <a:gd name="T16" fmla="*/ 80 w 192"/>
              <a:gd name="T17" fmla="*/ 124 h 164"/>
              <a:gd name="T18" fmla="*/ 40 w 192"/>
              <a:gd name="T19" fmla="*/ 84 h 164"/>
              <a:gd name="T20" fmla="*/ 40 w 192"/>
              <a:gd name="T21" fmla="*/ 152 h 164"/>
              <a:gd name="T22" fmla="*/ 12 w 192"/>
              <a:gd name="T23" fmla="*/ 124 h 164"/>
              <a:gd name="T24" fmla="*/ 40 w 192"/>
              <a:gd name="T25" fmla="*/ 96 h 164"/>
              <a:gd name="T26" fmla="*/ 68 w 192"/>
              <a:gd name="T27" fmla="*/ 124 h 164"/>
              <a:gd name="T28" fmla="*/ 40 w 192"/>
              <a:gd name="T29" fmla="*/ 152 h 164"/>
              <a:gd name="T30" fmla="*/ 86 w 192"/>
              <a:gd name="T31" fmla="*/ 72 h 164"/>
              <a:gd name="T32" fmla="*/ 105 w 192"/>
              <a:gd name="T33" fmla="*/ 53 h 164"/>
              <a:gd name="T34" fmla="*/ 111 w 192"/>
              <a:gd name="T35" fmla="*/ 59 h 164"/>
              <a:gd name="T36" fmla="*/ 152 w 192"/>
              <a:gd name="T37" fmla="*/ 76 h 164"/>
              <a:gd name="T38" fmla="*/ 152 w 192"/>
              <a:gd name="T39" fmla="*/ 60 h 164"/>
              <a:gd name="T40" fmla="*/ 122 w 192"/>
              <a:gd name="T41" fmla="*/ 48 h 164"/>
              <a:gd name="T42" fmla="*/ 107 w 192"/>
              <a:gd name="T43" fmla="*/ 33 h 164"/>
              <a:gd name="T44" fmla="*/ 96 w 192"/>
              <a:gd name="T45" fmla="*/ 28 h 164"/>
              <a:gd name="T46" fmla="*/ 85 w 192"/>
              <a:gd name="T47" fmla="*/ 33 h 164"/>
              <a:gd name="T48" fmla="*/ 63 w 192"/>
              <a:gd name="T49" fmla="*/ 55 h 164"/>
              <a:gd name="T50" fmla="*/ 58 w 192"/>
              <a:gd name="T51" fmla="*/ 66 h 164"/>
              <a:gd name="T52" fmla="*/ 63 w 192"/>
              <a:gd name="T53" fmla="*/ 78 h 164"/>
              <a:gd name="T54" fmla="*/ 88 w 192"/>
              <a:gd name="T55" fmla="*/ 100 h 164"/>
              <a:gd name="T56" fmla="*/ 88 w 192"/>
              <a:gd name="T57" fmla="*/ 140 h 164"/>
              <a:gd name="T58" fmla="*/ 104 w 192"/>
              <a:gd name="T59" fmla="*/ 140 h 164"/>
              <a:gd name="T60" fmla="*/ 104 w 192"/>
              <a:gd name="T61" fmla="*/ 90 h 164"/>
              <a:gd name="T62" fmla="*/ 86 w 192"/>
              <a:gd name="T63" fmla="*/ 72 h 164"/>
              <a:gd name="T64" fmla="*/ 152 w 192"/>
              <a:gd name="T65" fmla="*/ 84 h 164"/>
              <a:gd name="T66" fmla="*/ 112 w 192"/>
              <a:gd name="T67" fmla="*/ 124 h 164"/>
              <a:gd name="T68" fmla="*/ 152 w 192"/>
              <a:gd name="T69" fmla="*/ 164 h 164"/>
              <a:gd name="T70" fmla="*/ 192 w 192"/>
              <a:gd name="T71" fmla="*/ 124 h 164"/>
              <a:gd name="T72" fmla="*/ 152 w 192"/>
              <a:gd name="T73" fmla="*/ 84 h 164"/>
              <a:gd name="T74" fmla="*/ 152 w 192"/>
              <a:gd name="T75" fmla="*/ 152 h 164"/>
              <a:gd name="T76" fmla="*/ 124 w 192"/>
              <a:gd name="T77" fmla="*/ 124 h 164"/>
              <a:gd name="T78" fmla="*/ 152 w 192"/>
              <a:gd name="T79" fmla="*/ 96 h 164"/>
              <a:gd name="T80" fmla="*/ 180 w 192"/>
              <a:gd name="T81" fmla="*/ 124 h 164"/>
              <a:gd name="T82" fmla="*/ 152 w 192"/>
              <a:gd name="T83" fmla="*/ 152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92" h="164">
                <a:moveTo>
                  <a:pt x="124" y="32"/>
                </a:moveTo>
                <a:cubicBezTo>
                  <a:pt x="133" y="32"/>
                  <a:pt x="140" y="25"/>
                  <a:pt x="140" y="16"/>
                </a:cubicBezTo>
                <a:cubicBezTo>
                  <a:pt x="140" y="7"/>
                  <a:pt x="133" y="0"/>
                  <a:pt x="124" y="0"/>
                </a:cubicBezTo>
                <a:cubicBezTo>
                  <a:pt x="115" y="0"/>
                  <a:pt x="108" y="7"/>
                  <a:pt x="108" y="16"/>
                </a:cubicBezTo>
                <a:cubicBezTo>
                  <a:pt x="108" y="25"/>
                  <a:pt x="115" y="32"/>
                  <a:pt x="124" y="32"/>
                </a:cubicBezTo>
                <a:close/>
                <a:moveTo>
                  <a:pt x="40" y="84"/>
                </a:moveTo>
                <a:cubicBezTo>
                  <a:pt x="18" y="84"/>
                  <a:pt x="0" y="102"/>
                  <a:pt x="0" y="124"/>
                </a:cubicBezTo>
                <a:cubicBezTo>
                  <a:pt x="0" y="146"/>
                  <a:pt x="18" y="164"/>
                  <a:pt x="40" y="164"/>
                </a:cubicBezTo>
                <a:cubicBezTo>
                  <a:pt x="62" y="164"/>
                  <a:pt x="80" y="146"/>
                  <a:pt x="80" y="124"/>
                </a:cubicBezTo>
                <a:cubicBezTo>
                  <a:pt x="80" y="102"/>
                  <a:pt x="62" y="84"/>
                  <a:pt x="40" y="84"/>
                </a:cubicBezTo>
                <a:close/>
                <a:moveTo>
                  <a:pt x="40" y="152"/>
                </a:moveTo>
                <a:cubicBezTo>
                  <a:pt x="24" y="152"/>
                  <a:pt x="12" y="140"/>
                  <a:pt x="12" y="124"/>
                </a:cubicBezTo>
                <a:cubicBezTo>
                  <a:pt x="12" y="108"/>
                  <a:pt x="24" y="96"/>
                  <a:pt x="40" y="96"/>
                </a:cubicBezTo>
                <a:cubicBezTo>
                  <a:pt x="56" y="96"/>
                  <a:pt x="68" y="108"/>
                  <a:pt x="68" y="124"/>
                </a:cubicBezTo>
                <a:cubicBezTo>
                  <a:pt x="68" y="140"/>
                  <a:pt x="56" y="152"/>
                  <a:pt x="40" y="152"/>
                </a:cubicBezTo>
                <a:close/>
                <a:moveTo>
                  <a:pt x="86" y="72"/>
                </a:moveTo>
                <a:cubicBezTo>
                  <a:pt x="105" y="53"/>
                  <a:pt x="105" y="53"/>
                  <a:pt x="105" y="53"/>
                </a:cubicBezTo>
                <a:cubicBezTo>
                  <a:pt x="111" y="59"/>
                  <a:pt x="111" y="59"/>
                  <a:pt x="111" y="59"/>
                </a:cubicBezTo>
                <a:cubicBezTo>
                  <a:pt x="121" y="70"/>
                  <a:pt x="135" y="76"/>
                  <a:pt x="152" y="76"/>
                </a:cubicBezTo>
                <a:cubicBezTo>
                  <a:pt x="152" y="60"/>
                  <a:pt x="152" y="60"/>
                  <a:pt x="152" y="60"/>
                </a:cubicBezTo>
                <a:cubicBezTo>
                  <a:pt x="140" y="60"/>
                  <a:pt x="130" y="55"/>
                  <a:pt x="122" y="48"/>
                </a:cubicBezTo>
                <a:cubicBezTo>
                  <a:pt x="107" y="33"/>
                  <a:pt x="107" y="33"/>
                  <a:pt x="107" y="33"/>
                </a:cubicBezTo>
                <a:cubicBezTo>
                  <a:pt x="104" y="30"/>
                  <a:pt x="100" y="28"/>
                  <a:pt x="96" y="28"/>
                </a:cubicBezTo>
                <a:cubicBezTo>
                  <a:pt x="92" y="28"/>
                  <a:pt x="88" y="30"/>
                  <a:pt x="85" y="33"/>
                </a:cubicBezTo>
                <a:cubicBezTo>
                  <a:pt x="63" y="55"/>
                  <a:pt x="63" y="55"/>
                  <a:pt x="63" y="55"/>
                </a:cubicBezTo>
                <a:cubicBezTo>
                  <a:pt x="60" y="58"/>
                  <a:pt x="58" y="62"/>
                  <a:pt x="58" y="66"/>
                </a:cubicBezTo>
                <a:cubicBezTo>
                  <a:pt x="58" y="70"/>
                  <a:pt x="60" y="74"/>
                  <a:pt x="63" y="78"/>
                </a:cubicBezTo>
                <a:cubicBezTo>
                  <a:pt x="88" y="100"/>
                  <a:pt x="88" y="100"/>
                  <a:pt x="88" y="100"/>
                </a:cubicBezTo>
                <a:cubicBezTo>
                  <a:pt x="88" y="140"/>
                  <a:pt x="88" y="140"/>
                  <a:pt x="88" y="140"/>
                </a:cubicBezTo>
                <a:cubicBezTo>
                  <a:pt x="104" y="140"/>
                  <a:pt x="104" y="140"/>
                  <a:pt x="104" y="140"/>
                </a:cubicBezTo>
                <a:cubicBezTo>
                  <a:pt x="104" y="90"/>
                  <a:pt x="104" y="90"/>
                  <a:pt x="104" y="90"/>
                </a:cubicBezTo>
                <a:lnTo>
                  <a:pt x="86" y="72"/>
                </a:lnTo>
                <a:close/>
                <a:moveTo>
                  <a:pt x="152" y="84"/>
                </a:moveTo>
                <a:cubicBezTo>
                  <a:pt x="130" y="84"/>
                  <a:pt x="112" y="102"/>
                  <a:pt x="112" y="124"/>
                </a:cubicBezTo>
                <a:cubicBezTo>
                  <a:pt x="112" y="146"/>
                  <a:pt x="130" y="164"/>
                  <a:pt x="152" y="164"/>
                </a:cubicBezTo>
                <a:cubicBezTo>
                  <a:pt x="174" y="164"/>
                  <a:pt x="192" y="146"/>
                  <a:pt x="192" y="124"/>
                </a:cubicBezTo>
                <a:cubicBezTo>
                  <a:pt x="192" y="102"/>
                  <a:pt x="174" y="84"/>
                  <a:pt x="152" y="84"/>
                </a:cubicBezTo>
                <a:close/>
                <a:moveTo>
                  <a:pt x="152" y="152"/>
                </a:moveTo>
                <a:cubicBezTo>
                  <a:pt x="136" y="152"/>
                  <a:pt x="124" y="140"/>
                  <a:pt x="124" y="124"/>
                </a:cubicBezTo>
                <a:cubicBezTo>
                  <a:pt x="124" y="108"/>
                  <a:pt x="136" y="96"/>
                  <a:pt x="152" y="96"/>
                </a:cubicBezTo>
                <a:cubicBezTo>
                  <a:pt x="168" y="96"/>
                  <a:pt x="180" y="108"/>
                  <a:pt x="180" y="124"/>
                </a:cubicBezTo>
                <a:cubicBezTo>
                  <a:pt x="180" y="140"/>
                  <a:pt x="168" y="152"/>
                  <a:pt x="152" y="152"/>
                </a:cubicBezTo>
                <a:close/>
              </a:path>
            </a:pathLst>
          </a:custGeom>
          <a:solidFill>
            <a:srgbClr val="33333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0" name="Freeform 634"/>
          <p:cNvSpPr>
            <a:spLocks noEditPoints="1"/>
          </p:cNvSpPr>
          <p:nvPr/>
        </p:nvSpPr>
        <p:spPr bwMode="auto">
          <a:xfrm>
            <a:off x="6794877" y="5926976"/>
            <a:ext cx="467388" cy="404813"/>
          </a:xfrm>
          <a:custGeom>
            <a:avLst/>
            <a:gdLst>
              <a:gd name="T0" fmla="*/ 124 w 192"/>
              <a:gd name="T1" fmla="*/ 32 h 164"/>
              <a:gd name="T2" fmla="*/ 140 w 192"/>
              <a:gd name="T3" fmla="*/ 16 h 164"/>
              <a:gd name="T4" fmla="*/ 124 w 192"/>
              <a:gd name="T5" fmla="*/ 0 h 164"/>
              <a:gd name="T6" fmla="*/ 108 w 192"/>
              <a:gd name="T7" fmla="*/ 16 h 164"/>
              <a:gd name="T8" fmla="*/ 124 w 192"/>
              <a:gd name="T9" fmla="*/ 32 h 164"/>
              <a:gd name="T10" fmla="*/ 40 w 192"/>
              <a:gd name="T11" fmla="*/ 84 h 164"/>
              <a:gd name="T12" fmla="*/ 0 w 192"/>
              <a:gd name="T13" fmla="*/ 124 h 164"/>
              <a:gd name="T14" fmla="*/ 40 w 192"/>
              <a:gd name="T15" fmla="*/ 164 h 164"/>
              <a:gd name="T16" fmla="*/ 80 w 192"/>
              <a:gd name="T17" fmla="*/ 124 h 164"/>
              <a:gd name="T18" fmla="*/ 40 w 192"/>
              <a:gd name="T19" fmla="*/ 84 h 164"/>
              <a:gd name="T20" fmla="*/ 40 w 192"/>
              <a:gd name="T21" fmla="*/ 152 h 164"/>
              <a:gd name="T22" fmla="*/ 12 w 192"/>
              <a:gd name="T23" fmla="*/ 124 h 164"/>
              <a:gd name="T24" fmla="*/ 40 w 192"/>
              <a:gd name="T25" fmla="*/ 96 h 164"/>
              <a:gd name="T26" fmla="*/ 68 w 192"/>
              <a:gd name="T27" fmla="*/ 124 h 164"/>
              <a:gd name="T28" fmla="*/ 40 w 192"/>
              <a:gd name="T29" fmla="*/ 152 h 164"/>
              <a:gd name="T30" fmla="*/ 86 w 192"/>
              <a:gd name="T31" fmla="*/ 72 h 164"/>
              <a:gd name="T32" fmla="*/ 105 w 192"/>
              <a:gd name="T33" fmla="*/ 53 h 164"/>
              <a:gd name="T34" fmla="*/ 111 w 192"/>
              <a:gd name="T35" fmla="*/ 59 h 164"/>
              <a:gd name="T36" fmla="*/ 152 w 192"/>
              <a:gd name="T37" fmla="*/ 76 h 164"/>
              <a:gd name="T38" fmla="*/ 152 w 192"/>
              <a:gd name="T39" fmla="*/ 60 h 164"/>
              <a:gd name="T40" fmla="*/ 122 w 192"/>
              <a:gd name="T41" fmla="*/ 48 h 164"/>
              <a:gd name="T42" fmla="*/ 107 w 192"/>
              <a:gd name="T43" fmla="*/ 33 h 164"/>
              <a:gd name="T44" fmla="*/ 96 w 192"/>
              <a:gd name="T45" fmla="*/ 28 h 164"/>
              <a:gd name="T46" fmla="*/ 85 w 192"/>
              <a:gd name="T47" fmla="*/ 33 h 164"/>
              <a:gd name="T48" fmla="*/ 63 w 192"/>
              <a:gd name="T49" fmla="*/ 55 h 164"/>
              <a:gd name="T50" fmla="*/ 58 w 192"/>
              <a:gd name="T51" fmla="*/ 66 h 164"/>
              <a:gd name="T52" fmla="*/ 63 w 192"/>
              <a:gd name="T53" fmla="*/ 78 h 164"/>
              <a:gd name="T54" fmla="*/ 88 w 192"/>
              <a:gd name="T55" fmla="*/ 100 h 164"/>
              <a:gd name="T56" fmla="*/ 88 w 192"/>
              <a:gd name="T57" fmla="*/ 140 h 164"/>
              <a:gd name="T58" fmla="*/ 104 w 192"/>
              <a:gd name="T59" fmla="*/ 140 h 164"/>
              <a:gd name="T60" fmla="*/ 104 w 192"/>
              <a:gd name="T61" fmla="*/ 90 h 164"/>
              <a:gd name="T62" fmla="*/ 86 w 192"/>
              <a:gd name="T63" fmla="*/ 72 h 164"/>
              <a:gd name="T64" fmla="*/ 152 w 192"/>
              <a:gd name="T65" fmla="*/ 84 h 164"/>
              <a:gd name="T66" fmla="*/ 112 w 192"/>
              <a:gd name="T67" fmla="*/ 124 h 164"/>
              <a:gd name="T68" fmla="*/ 152 w 192"/>
              <a:gd name="T69" fmla="*/ 164 h 164"/>
              <a:gd name="T70" fmla="*/ 192 w 192"/>
              <a:gd name="T71" fmla="*/ 124 h 164"/>
              <a:gd name="T72" fmla="*/ 152 w 192"/>
              <a:gd name="T73" fmla="*/ 84 h 164"/>
              <a:gd name="T74" fmla="*/ 152 w 192"/>
              <a:gd name="T75" fmla="*/ 152 h 164"/>
              <a:gd name="T76" fmla="*/ 124 w 192"/>
              <a:gd name="T77" fmla="*/ 124 h 164"/>
              <a:gd name="T78" fmla="*/ 152 w 192"/>
              <a:gd name="T79" fmla="*/ 96 h 164"/>
              <a:gd name="T80" fmla="*/ 180 w 192"/>
              <a:gd name="T81" fmla="*/ 124 h 164"/>
              <a:gd name="T82" fmla="*/ 152 w 192"/>
              <a:gd name="T83" fmla="*/ 152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92" h="164">
                <a:moveTo>
                  <a:pt x="124" y="32"/>
                </a:moveTo>
                <a:cubicBezTo>
                  <a:pt x="133" y="32"/>
                  <a:pt x="140" y="25"/>
                  <a:pt x="140" y="16"/>
                </a:cubicBezTo>
                <a:cubicBezTo>
                  <a:pt x="140" y="7"/>
                  <a:pt x="133" y="0"/>
                  <a:pt x="124" y="0"/>
                </a:cubicBezTo>
                <a:cubicBezTo>
                  <a:pt x="115" y="0"/>
                  <a:pt x="108" y="7"/>
                  <a:pt x="108" y="16"/>
                </a:cubicBezTo>
                <a:cubicBezTo>
                  <a:pt x="108" y="25"/>
                  <a:pt x="115" y="32"/>
                  <a:pt x="124" y="32"/>
                </a:cubicBezTo>
                <a:close/>
                <a:moveTo>
                  <a:pt x="40" y="84"/>
                </a:moveTo>
                <a:cubicBezTo>
                  <a:pt x="18" y="84"/>
                  <a:pt x="0" y="102"/>
                  <a:pt x="0" y="124"/>
                </a:cubicBezTo>
                <a:cubicBezTo>
                  <a:pt x="0" y="146"/>
                  <a:pt x="18" y="164"/>
                  <a:pt x="40" y="164"/>
                </a:cubicBezTo>
                <a:cubicBezTo>
                  <a:pt x="62" y="164"/>
                  <a:pt x="80" y="146"/>
                  <a:pt x="80" y="124"/>
                </a:cubicBezTo>
                <a:cubicBezTo>
                  <a:pt x="80" y="102"/>
                  <a:pt x="62" y="84"/>
                  <a:pt x="40" y="84"/>
                </a:cubicBezTo>
                <a:close/>
                <a:moveTo>
                  <a:pt x="40" y="152"/>
                </a:moveTo>
                <a:cubicBezTo>
                  <a:pt x="24" y="152"/>
                  <a:pt x="12" y="140"/>
                  <a:pt x="12" y="124"/>
                </a:cubicBezTo>
                <a:cubicBezTo>
                  <a:pt x="12" y="108"/>
                  <a:pt x="24" y="96"/>
                  <a:pt x="40" y="96"/>
                </a:cubicBezTo>
                <a:cubicBezTo>
                  <a:pt x="56" y="96"/>
                  <a:pt x="68" y="108"/>
                  <a:pt x="68" y="124"/>
                </a:cubicBezTo>
                <a:cubicBezTo>
                  <a:pt x="68" y="140"/>
                  <a:pt x="56" y="152"/>
                  <a:pt x="40" y="152"/>
                </a:cubicBezTo>
                <a:close/>
                <a:moveTo>
                  <a:pt x="86" y="72"/>
                </a:moveTo>
                <a:cubicBezTo>
                  <a:pt x="105" y="53"/>
                  <a:pt x="105" y="53"/>
                  <a:pt x="105" y="53"/>
                </a:cubicBezTo>
                <a:cubicBezTo>
                  <a:pt x="111" y="59"/>
                  <a:pt x="111" y="59"/>
                  <a:pt x="111" y="59"/>
                </a:cubicBezTo>
                <a:cubicBezTo>
                  <a:pt x="121" y="70"/>
                  <a:pt x="135" y="76"/>
                  <a:pt x="152" y="76"/>
                </a:cubicBezTo>
                <a:cubicBezTo>
                  <a:pt x="152" y="60"/>
                  <a:pt x="152" y="60"/>
                  <a:pt x="152" y="60"/>
                </a:cubicBezTo>
                <a:cubicBezTo>
                  <a:pt x="140" y="60"/>
                  <a:pt x="130" y="55"/>
                  <a:pt x="122" y="48"/>
                </a:cubicBezTo>
                <a:cubicBezTo>
                  <a:pt x="107" y="33"/>
                  <a:pt x="107" y="33"/>
                  <a:pt x="107" y="33"/>
                </a:cubicBezTo>
                <a:cubicBezTo>
                  <a:pt x="104" y="30"/>
                  <a:pt x="100" y="28"/>
                  <a:pt x="96" y="28"/>
                </a:cubicBezTo>
                <a:cubicBezTo>
                  <a:pt x="92" y="28"/>
                  <a:pt x="88" y="30"/>
                  <a:pt x="85" y="33"/>
                </a:cubicBezTo>
                <a:cubicBezTo>
                  <a:pt x="63" y="55"/>
                  <a:pt x="63" y="55"/>
                  <a:pt x="63" y="55"/>
                </a:cubicBezTo>
                <a:cubicBezTo>
                  <a:pt x="60" y="58"/>
                  <a:pt x="58" y="62"/>
                  <a:pt x="58" y="66"/>
                </a:cubicBezTo>
                <a:cubicBezTo>
                  <a:pt x="58" y="70"/>
                  <a:pt x="60" y="74"/>
                  <a:pt x="63" y="78"/>
                </a:cubicBezTo>
                <a:cubicBezTo>
                  <a:pt x="88" y="100"/>
                  <a:pt x="88" y="100"/>
                  <a:pt x="88" y="100"/>
                </a:cubicBezTo>
                <a:cubicBezTo>
                  <a:pt x="88" y="140"/>
                  <a:pt x="88" y="140"/>
                  <a:pt x="88" y="140"/>
                </a:cubicBezTo>
                <a:cubicBezTo>
                  <a:pt x="104" y="140"/>
                  <a:pt x="104" y="140"/>
                  <a:pt x="104" y="140"/>
                </a:cubicBezTo>
                <a:cubicBezTo>
                  <a:pt x="104" y="90"/>
                  <a:pt x="104" y="90"/>
                  <a:pt x="104" y="90"/>
                </a:cubicBezTo>
                <a:lnTo>
                  <a:pt x="86" y="72"/>
                </a:lnTo>
                <a:close/>
                <a:moveTo>
                  <a:pt x="152" y="84"/>
                </a:moveTo>
                <a:cubicBezTo>
                  <a:pt x="130" y="84"/>
                  <a:pt x="112" y="102"/>
                  <a:pt x="112" y="124"/>
                </a:cubicBezTo>
                <a:cubicBezTo>
                  <a:pt x="112" y="146"/>
                  <a:pt x="130" y="164"/>
                  <a:pt x="152" y="164"/>
                </a:cubicBezTo>
                <a:cubicBezTo>
                  <a:pt x="174" y="164"/>
                  <a:pt x="192" y="146"/>
                  <a:pt x="192" y="124"/>
                </a:cubicBezTo>
                <a:cubicBezTo>
                  <a:pt x="192" y="102"/>
                  <a:pt x="174" y="84"/>
                  <a:pt x="152" y="84"/>
                </a:cubicBezTo>
                <a:close/>
                <a:moveTo>
                  <a:pt x="152" y="152"/>
                </a:moveTo>
                <a:cubicBezTo>
                  <a:pt x="136" y="152"/>
                  <a:pt x="124" y="140"/>
                  <a:pt x="124" y="124"/>
                </a:cubicBezTo>
                <a:cubicBezTo>
                  <a:pt x="124" y="108"/>
                  <a:pt x="136" y="96"/>
                  <a:pt x="152" y="96"/>
                </a:cubicBezTo>
                <a:cubicBezTo>
                  <a:pt x="168" y="96"/>
                  <a:pt x="180" y="108"/>
                  <a:pt x="180" y="124"/>
                </a:cubicBezTo>
                <a:cubicBezTo>
                  <a:pt x="180" y="140"/>
                  <a:pt x="168" y="152"/>
                  <a:pt x="152" y="152"/>
                </a:cubicBezTo>
                <a:close/>
              </a:path>
            </a:pathLst>
          </a:custGeom>
          <a:solidFill>
            <a:srgbClr val="33333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6" name="スライド番号プレースホルダー 5"/>
          <p:cNvSpPr>
            <a:spLocks noGrp="1"/>
          </p:cNvSpPr>
          <p:nvPr>
            <p:ph type="sldNum" sz="quarter" idx="12"/>
          </p:nvPr>
        </p:nvSpPr>
        <p:spPr/>
        <p:txBody>
          <a:bodyPr/>
          <a:lstStyle/>
          <a:p>
            <a:fld id="{D57F1E4F-1CFF-5643-939E-217C01CDF565}" type="slidenum">
              <a:rPr lang="en-US" smtClean="0"/>
              <a:pPr/>
              <a:t>13</a:t>
            </a:fld>
            <a:endParaRPr lang="en-US" dirty="0"/>
          </a:p>
        </p:txBody>
      </p:sp>
      <p:pic>
        <p:nvPicPr>
          <p:cNvPr id="36" name="図 35" descr="ブラック, 写真, ホワイト, ノートパソコン が含まれている画像&#10;&#10;自動的に生成された説明">
            <a:extLst>
              <a:ext uri="{FF2B5EF4-FFF2-40B4-BE49-F238E27FC236}">
                <a16:creationId xmlns:a16="http://schemas.microsoft.com/office/drawing/2014/main" id="{FC75F3BB-2077-4D65-9E3F-D7468E53E9A5}"/>
              </a:ext>
            </a:extLst>
          </p:cNvPr>
          <p:cNvPicPr>
            <a:picLocks noChangeAspect="1"/>
          </p:cNvPicPr>
          <p:nvPr/>
        </p:nvPicPr>
        <p:blipFill rotWithShape="1">
          <a:blip r:embed="rId4"/>
          <a:srcRect l="70957" t="59445" r="16640" b="24152"/>
          <a:stretch/>
        </p:blipFill>
        <p:spPr>
          <a:xfrm>
            <a:off x="2961250" y="2498567"/>
            <a:ext cx="782094" cy="775762"/>
          </a:xfrm>
          <a:prstGeom prst="rect">
            <a:avLst/>
          </a:prstGeom>
        </p:spPr>
      </p:pic>
      <p:pic>
        <p:nvPicPr>
          <p:cNvPr id="37" name="図 36" descr="ブラック, 写真, ホワイト, ノートパソコン が含まれている画像&#10;&#10;自動的に生成された説明">
            <a:extLst>
              <a:ext uri="{FF2B5EF4-FFF2-40B4-BE49-F238E27FC236}">
                <a16:creationId xmlns:a16="http://schemas.microsoft.com/office/drawing/2014/main" id="{FC75F3BB-2077-4D65-9E3F-D7468E53E9A5}"/>
              </a:ext>
            </a:extLst>
          </p:cNvPr>
          <p:cNvPicPr>
            <a:picLocks noChangeAspect="1"/>
          </p:cNvPicPr>
          <p:nvPr/>
        </p:nvPicPr>
        <p:blipFill rotWithShape="1">
          <a:blip r:embed="rId4"/>
          <a:srcRect l="70957" t="59445" r="16640" b="24152"/>
          <a:stretch/>
        </p:blipFill>
        <p:spPr>
          <a:xfrm>
            <a:off x="1907675" y="3413351"/>
            <a:ext cx="1021063" cy="1012796"/>
          </a:xfrm>
          <a:prstGeom prst="rect">
            <a:avLst/>
          </a:prstGeom>
        </p:spPr>
      </p:pic>
      <p:pic>
        <p:nvPicPr>
          <p:cNvPr id="38" name="図 37" descr="ブラック, 写真, ホワイト, ノートパソコン が含まれている画像&#10;&#10;自動的に生成された説明">
            <a:extLst>
              <a:ext uri="{FF2B5EF4-FFF2-40B4-BE49-F238E27FC236}">
                <a16:creationId xmlns:a16="http://schemas.microsoft.com/office/drawing/2014/main" id="{FC75F3BB-2077-4D65-9E3F-D7468E53E9A5}"/>
              </a:ext>
            </a:extLst>
          </p:cNvPr>
          <p:cNvPicPr>
            <a:picLocks noChangeAspect="1"/>
          </p:cNvPicPr>
          <p:nvPr/>
        </p:nvPicPr>
        <p:blipFill rotWithShape="1">
          <a:blip r:embed="rId4"/>
          <a:srcRect l="70957" t="59445" r="16640" b="24152"/>
          <a:stretch/>
        </p:blipFill>
        <p:spPr>
          <a:xfrm>
            <a:off x="1140852" y="4749117"/>
            <a:ext cx="1021063" cy="1012796"/>
          </a:xfrm>
          <a:prstGeom prst="rect">
            <a:avLst/>
          </a:prstGeom>
        </p:spPr>
      </p:pic>
      <p:sp>
        <p:nvSpPr>
          <p:cNvPr id="40" name="正方形/長方形 39"/>
          <p:cNvSpPr/>
          <p:nvPr/>
        </p:nvSpPr>
        <p:spPr>
          <a:xfrm>
            <a:off x="6294549" y="455930"/>
            <a:ext cx="2656039" cy="360000"/>
          </a:xfrm>
          <a:prstGeom prst="rect">
            <a:avLst/>
          </a:prstGeom>
          <a:solidFill>
            <a:schemeClr val="accent1">
              <a:lumMod val="20000"/>
              <a:lumOff val="8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dirty="0" smtClean="0">
                <a:solidFill>
                  <a:schemeClr val="tx1"/>
                </a:solidFill>
              </a:rPr>
              <a:t>「くらしやすさ</a:t>
            </a:r>
            <a:r>
              <a:rPr kumimoji="1" lang="ja-JP" altLang="en-US" sz="2000" smtClean="0">
                <a:solidFill>
                  <a:schemeClr val="tx1"/>
                </a:solidFill>
              </a:rPr>
              <a:t>」で</a:t>
            </a:r>
            <a:r>
              <a:rPr kumimoji="1" lang="ja-JP" altLang="en-US" sz="2000">
                <a:solidFill>
                  <a:schemeClr val="tx1"/>
                </a:solidFill>
              </a:rPr>
              <a:t>ツナグ</a:t>
            </a:r>
            <a:endParaRPr kumimoji="1" lang="ja-JP" altLang="en-US" sz="2000" dirty="0">
              <a:solidFill>
                <a:schemeClr val="tx1"/>
              </a:solidFill>
            </a:endParaRPr>
          </a:p>
        </p:txBody>
      </p:sp>
    </p:spTree>
    <p:extLst>
      <p:ext uri="{BB962C8B-B14F-4D97-AF65-F5344CB8AC3E}">
        <p14:creationId xmlns:p14="http://schemas.microsoft.com/office/powerpoint/2010/main" val="320564401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6B0F1F2C-3712-40CD-A26B-6D8073D241C9}"/>
              </a:ext>
            </a:extLst>
          </p:cNvPr>
          <p:cNvSpPr>
            <a:spLocks noGrp="1"/>
          </p:cNvSpPr>
          <p:nvPr>
            <p:ph type="title"/>
          </p:nvPr>
        </p:nvSpPr>
        <p:spPr>
          <a:xfrm>
            <a:off x="0" y="150659"/>
            <a:ext cx="6110548" cy="930015"/>
          </a:xfrm>
          <a:solidFill>
            <a:schemeClr val="bg1">
              <a:alpha val="70000"/>
            </a:schemeClr>
          </a:solidFill>
          <a:ln>
            <a:solidFill>
              <a:schemeClr val="accent1"/>
            </a:solidFill>
          </a:ln>
        </p:spPr>
        <p:txBody>
          <a:bodyPr anchor="ctr">
            <a:normAutofit/>
          </a:bodyPr>
          <a:lstStyle/>
          <a:p>
            <a:pPr algn="ctr"/>
            <a:r>
              <a:rPr lang="ja-JP" altLang="en-US" sz="3600" dirty="0" smtClean="0"/>
              <a:t>対象地</a:t>
            </a:r>
            <a:endParaRPr kumimoji="1" lang="ja-JP" altLang="en-US" sz="3600" dirty="0"/>
          </a:p>
        </p:txBody>
      </p:sp>
      <p:sp>
        <p:nvSpPr>
          <p:cNvPr id="8" name="Freeform 634"/>
          <p:cNvSpPr>
            <a:spLocks noEditPoints="1"/>
          </p:cNvSpPr>
          <p:nvPr/>
        </p:nvSpPr>
        <p:spPr bwMode="auto">
          <a:xfrm>
            <a:off x="8153688" y="5679326"/>
            <a:ext cx="762000" cy="652463"/>
          </a:xfrm>
          <a:custGeom>
            <a:avLst/>
            <a:gdLst>
              <a:gd name="T0" fmla="*/ 124 w 192"/>
              <a:gd name="T1" fmla="*/ 32 h 164"/>
              <a:gd name="T2" fmla="*/ 140 w 192"/>
              <a:gd name="T3" fmla="*/ 16 h 164"/>
              <a:gd name="T4" fmla="*/ 124 w 192"/>
              <a:gd name="T5" fmla="*/ 0 h 164"/>
              <a:gd name="T6" fmla="*/ 108 w 192"/>
              <a:gd name="T7" fmla="*/ 16 h 164"/>
              <a:gd name="T8" fmla="*/ 124 w 192"/>
              <a:gd name="T9" fmla="*/ 32 h 164"/>
              <a:gd name="T10" fmla="*/ 40 w 192"/>
              <a:gd name="T11" fmla="*/ 84 h 164"/>
              <a:gd name="T12" fmla="*/ 0 w 192"/>
              <a:gd name="T13" fmla="*/ 124 h 164"/>
              <a:gd name="T14" fmla="*/ 40 w 192"/>
              <a:gd name="T15" fmla="*/ 164 h 164"/>
              <a:gd name="T16" fmla="*/ 80 w 192"/>
              <a:gd name="T17" fmla="*/ 124 h 164"/>
              <a:gd name="T18" fmla="*/ 40 w 192"/>
              <a:gd name="T19" fmla="*/ 84 h 164"/>
              <a:gd name="T20" fmla="*/ 40 w 192"/>
              <a:gd name="T21" fmla="*/ 152 h 164"/>
              <a:gd name="T22" fmla="*/ 12 w 192"/>
              <a:gd name="T23" fmla="*/ 124 h 164"/>
              <a:gd name="T24" fmla="*/ 40 w 192"/>
              <a:gd name="T25" fmla="*/ 96 h 164"/>
              <a:gd name="T26" fmla="*/ 68 w 192"/>
              <a:gd name="T27" fmla="*/ 124 h 164"/>
              <a:gd name="T28" fmla="*/ 40 w 192"/>
              <a:gd name="T29" fmla="*/ 152 h 164"/>
              <a:gd name="T30" fmla="*/ 86 w 192"/>
              <a:gd name="T31" fmla="*/ 72 h 164"/>
              <a:gd name="T32" fmla="*/ 105 w 192"/>
              <a:gd name="T33" fmla="*/ 53 h 164"/>
              <a:gd name="T34" fmla="*/ 111 w 192"/>
              <a:gd name="T35" fmla="*/ 59 h 164"/>
              <a:gd name="T36" fmla="*/ 152 w 192"/>
              <a:gd name="T37" fmla="*/ 76 h 164"/>
              <a:gd name="T38" fmla="*/ 152 w 192"/>
              <a:gd name="T39" fmla="*/ 60 h 164"/>
              <a:gd name="T40" fmla="*/ 122 w 192"/>
              <a:gd name="T41" fmla="*/ 48 h 164"/>
              <a:gd name="T42" fmla="*/ 107 w 192"/>
              <a:gd name="T43" fmla="*/ 33 h 164"/>
              <a:gd name="T44" fmla="*/ 96 w 192"/>
              <a:gd name="T45" fmla="*/ 28 h 164"/>
              <a:gd name="T46" fmla="*/ 85 w 192"/>
              <a:gd name="T47" fmla="*/ 33 h 164"/>
              <a:gd name="T48" fmla="*/ 63 w 192"/>
              <a:gd name="T49" fmla="*/ 55 h 164"/>
              <a:gd name="T50" fmla="*/ 58 w 192"/>
              <a:gd name="T51" fmla="*/ 66 h 164"/>
              <a:gd name="T52" fmla="*/ 63 w 192"/>
              <a:gd name="T53" fmla="*/ 78 h 164"/>
              <a:gd name="T54" fmla="*/ 88 w 192"/>
              <a:gd name="T55" fmla="*/ 100 h 164"/>
              <a:gd name="T56" fmla="*/ 88 w 192"/>
              <a:gd name="T57" fmla="*/ 140 h 164"/>
              <a:gd name="T58" fmla="*/ 104 w 192"/>
              <a:gd name="T59" fmla="*/ 140 h 164"/>
              <a:gd name="T60" fmla="*/ 104 w 192"/>
              <a:gd name="T61" fmla="*/ 90 h 164"/>
              <a:gd name="T62" fmla="*/ 86 w 192"/>
              <a:gd name="T63" fmla="*/ 72 h 164"/>
              <a:gd name="T64" fmla="*/ 152 w 192"/>
              <a:gd name="T65" fmla="*/ 84 h 164"/>
              <a:gd name="T66" fmla="*/ 112 w 192"/>
              <a:gd name="T67" fmla="*/ 124 h 164"/>
              <a:gd name="T68" fmla="*/ 152 w 192"/>
              <a:gd name="T69" fmla="*/ 164 h 164"/>
              <a:gd name="T70" fmla="*/ 192 w 192"/>
              <a:gd name="T71" fmla="*/ 124 h 164"/>
              <a:gd name="T72" fmla="*/ 152 w 192"/>
              <a:gd name="T73" fmla="*/ 84 h 164"/>
              <a:gd name="T74" fmla="*/ 152 w 192"/>
              <a:gd name="T75" fmla="*/ 152 h 164"/>
              <a:gd name="T76" fmla="*/ 124 w 192"/>
              <a:gd name="T77" fmla="*/ 124 h 164"/>
              <a:gd name="T78" fmla="*/ 152 w 192"/>
              <a:gd name="T79" fmla="*/ 96 h 164"/>
              <a:gd name="T80" fmla="*/ 180 w 192"/>
              <a:gd name="T81" fmla="*/ 124 h 164"/>
              <a:gd name="T82" fmla="*/ 152 w 192"/>
              <a:gd name="T83" fmla="*/ 152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92" h="164">
                <a:moveTo>
                  <a:pt x="124" y="32"/>
                </a:moveTo>
                <a:cubicBezTo>
                  <a:pt x="133" y="32"/>
                  <a:pt x="140" y="25"/>
                  <a:pt x="140" y="16"/>
                </a:cubicBezTo>
                <a:cubicBezTo>
                  <a:pt x="140" y="7"/>
                  <a:pt x="133" y="0"/>
                  <a:pt x="124" y="0"/>
                </a:cubicBezTo>
                <a:cubicBezTo>
                  <a:pt x="115" y="0"/>
                  <a:pt x="108" y="7"/>
                  <a:pt x="108" y="16"/>
                </a:cubicBezTo>
                <a:cubicBezTo>
                  <a:pt x="108" y="25"/>
                  <a:pt x="115" y="32"/>
                  <a:pt x="124" y="32"/>
                </a:cubicBezTo>
                <a:close/>
                <a:moveTo>
                  <a:pt x="40" y="84"/>
                </a:moveTo>
                <a:cubicBezTo>
                  <a:pt x="18" y="84"/>
                  <a:pt x="0" y="102"/>
                  <a:pt x="0" y="124"/>
                </a:cubicBezTo>
                <a:cubicBezTo>
                  <a:pt x="0" y="146"/>
                  <a:pt x="18" y="164"/>
                  <a:pt x="40" y="164"/>
                </a:cubicBezTo>
                <a:cubicBezTo>
                  <a:pt x="62" y="164"/>
                  <a:pt x="80" y="146"/>
                  <a:pt x="80" y="124"/>
                </a:cubicBezTo>
                <a:cubicBezTo>
                  <a:pt x="80" y="102"/>
                  <a:pt x="62" y="84"/>
                  <a:pt x="40" y="84"/>
                </a:cubicBezTo>
                <a:close/>
                <a:moveTo>
                  <a:pt x="40" y="152"/>
                </a:moveTo>
                <a:cubicBezTo>
                  <a:pt x="24" y="152"/>
                  <a:pt x="12" y="140"/>
                  <a:pt x="12" y="124"/>
                </a:cubicBezTo>
                <a:cubicBezTo>
                  <a:pt x="12" y="108"/>
                  <a:pt x="24" y="96"/>
                  <a:pt x="40" y="96"/>
                </a:cubicBezTo>
                <a:cubicBezTo>
                  <a:pt x="56" y="96"/>
                  <a:pt x="68" y="108"/>
                  <a:pt x="68" y="124"/>
                </a:cubicBezTo>
                <a:cubicBezTo>
                  <a:pt x="68" y="140"/>
                  <a:pt x="56" y="152"/>
                  <a:pt x="40" y="152"/>
                </a:cubicBezTo>
                <a:close/>
                <a:moveTo>
                  <a:pt x="86" y="72"/>
                </a:moveTo>
                <a:cubicBezTo>
                  <a:pt x="105" y="53"/>
                  <a:pt x="105" y="53"/>
                  <a:pt x="105" y="53"/>
                </a:cubicBezTo>
                <a:cubicBezTo>
                  <a:pt x="111" y="59"/>
                  <a:pt x="111" y="59"/>
                  <a:pt x="111" y="59"/>
                </a:cubicBezTo>
                <a:cubicBezTo>
                  <a:pt x="121" y="70"/>
                  <a:pt x="135" y="76"/>
                  <a:pt x="152" y="76"/>
                </a:cubicBezTo>
                <a:cubicBezTo>
                  <a:pt x="152" y="60"/>
                  <a:pt x="152" y="60"/>
                  <a:pt x="152" y="60"/>
                </a:cubicBezTo>
                <a:cubicBezTo>
                  <a:pt x="140" y="60"/>
                  <a:pt x="130" y="55"/>
                  <a:pt x="122" y="48"/>
                </a:cubicBezTo>
                <a:cubicBezTo>
                  <a:pt x="107" y="33"/>
                  <a:pt x="107" y="33"/>
                  <a:pt x="107" y="33"/>
                </a:cubicBezTo>
                <a:cubicBezTo>
                  <a:pt x="104" y="30"/>
                  <a:pt x="100" y="28"/>
                  <a:pt x="96" y="28"/>
                </a:cubicBezTo>
                <a:cubicBezTo>
                  <a:pt x="92" y="28"/>
                  <a:pt x="88" y="30"/>
                  <a:pt x="85" y="33"/>
                </a:cubicBezTo>
                <a:cubicBezTo>
                  <a:pt x="63" y="55"/>
                  <a:pt x="63" y="55"/>
                  <a:pt x="63" y="55"/>
                </a:cubicBezTo>
                <a:cubicBezTo>
                  <a:pt x="60" y="58"/>
                  <a:pt x="58" y="62"/>
                  <a:pt x="58" y="66"/>
                </a:cubicBezTo>
                <a:cubicBezTo>
                  <a:pt x="58" y="70"/>
                  <a:pt x="60" y="74"/>
                  <a:pt x="63" y="78"/>
                </a:cubicBezTo>
                <a:cubicBezTo>
                  <a:pt x="88" y="100"/>
                  <a:pt x="88" y="100"/>
                  <a:pt x="88" y="100"/>
                </a:cubicBezTo>
                <a:cubicBezTo>
                  <a:pt x="88" y="140"/>
                  <a:pt x="88" y="140"/>
                  <a:pt x="88" y="140"/>
                </a:cubicBezTo>
                <a:cubicBezTo>
                  <a:pt x="104" y="140"/>
                  <a:pt x="104" y="140"/>
                  <a:pt x="104" y="140"/>
                </a:cubicBezTo>
                <a:cubicBezTo>
                  <a:pt x="104" y="90"/>
                  <a:pt x="104" y="90"/>
                  <a:pt x="104" y="90"/>
                </a:cubicBezTo>
                <a:lnTo>
                  <a:pt x="86" y="72"/>
                </a:lnTo>
                <a:close/>
                <a:moveTo>
                  <a:pt x="152" y="84"/>
                </a:moveTo>
                <a:cubicBezTo>
                  <a:pt x="130" y="84"/>
                  <a:pt x="112" y="102"/>
                  <a:pt x="112" y="124"/>
                </a:cubicBezTo>
                <a:cubicBezTo>
                  <a:pt x="112" y="146"/>
                  <a:pt x="130" y="164"/>
                  <a:pt x="152" y="164"/>
                </a:cubicBezTo>
                <a:cubicBezTo>
                  <a:pt x="174" y="164"/>
                  <a:pt x="192" y="146"/>
                  <a:pt x="192" y="124"/>
                </a:cubicBezTo>
                <a:cubicBezTo>
                  <a:pt x="192" y="102"/>
                  <a:pt x="174" y="84"/>
                  <a:pt x="152" y="84"/>
                </a:cubicBezTo>
                <a:close/>
                <a:moveTo>
                  <a:pt x="152" y="152"/>
                </a:moveTo>
                <a:cubicBezTo>
                  <a:pt x="136" y="152"/>
                  <a:pt x="124" y="140"/>
                  <a:pt x="124" y="124"/>
                </a:cubicBezTo>
                <a:cubicBezTo>
                  <a:pt x="124" y="108"/>
                  <a:pt x="136" y="96"/>
                  <a:pt x="152" y="96"/>
                </a:cubicBezTo>
                <a:cubicBezTo>
                  <a:pt x="168" y="96"/>
                  <a:pt x="180" y="108"/>
                  <a:pt x="180" y="124"/>
                </a:cubicBezTo>
                <a:cubicBezTo>
                  <a:pt x="180" y="140"/>
                  <a:pt x="168" y="152"/>
                  <a:pt x="152" y="152"/>
                </a:cubicBezTo>
                <a:close/>
              </a:path>
            </a:pathLst>
          </a:custGeom>
          <a:solidFill>
            <a:srgbClr val="33333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9" name="Freeform 634"/>
          <p:cNvSpPr>
            <a:spLocks noEditPoints="1"/>
          </p:cNvSpPr>
          <p:nvPr/>
        </p:nvSpPr>
        <p:spPr bwMode="auto">
          <a:xfrm>
            <a:off x="7425344" y="5819192"/>
            <a:ext cx="565265" cy="512597"/>
          </a:xfrm>
          <a:custGeom>
            <a:avLst/>
            <a:gdLst>
              <a:gd name="T0" fmla="*/ 124 w 192"/>
              <a:gd name="T1" fmla="*/ 32 h 164"/>
              <a:gd name="T2" fmla="*/ 140 w 192"/>
              <a:gd name="T3" fmla="*/ 16 h 164"/>
              <a:gd name="T4" fmla="*/ 124 w 192"/>
              <a:gd name="T5" fmla="*/ 0 h 164"/>
              <a:gd name="T6" fmla="*/ 108 w 192"/>
              <a:gd name="T7" fmla="*/ 16 h 164"/>
              <a:gd name="T8" fmla="*/ 124 w 192"/>
              <a:gd name="T9" fmla="*/ 32 h 164"/>
              <a:gd name="T10" fmla="*/ 40 w 192"/>
              <a:gd name="T11" fmla="*/ 84 h 164"/>
              <a:gd name="T12" fmla="*/ 0 w 192"/>
              <a:gd name="T13" fmla="*/ 124 h 164"/>
              <a:gd name="T14" fmla="*/ 40 w 192"/>
              <a:gd name="T15" fmla="*/ 164 h 164"/>
              <a:gd name="T16" fmla="*/ 80 w 192"/>
              <a:gd name="T17" fmla="*/ 124 h 164"/>
              <a:gd name="T18" fmla="*/ 40 w 192"/>
              <a:gd name="T19" fmla="*/ 84 h 164"/>
              <a:gd name="T20" fmla="*/ 40 w 192"/>
              <a:gd name="T21" fmla="*/ 152 h 164"/>
              <a:gd name="T22" fmla="*/ 12 w 192"/>
              <a:gd name="T23" fmla="*/ 124 h 164"/>
              <a:gd name="T24" fmla="*/ 40 w 192"/>
              <a:gd name="T25" fmla="*/ 96 h 164"/>
              <a:gd name="T26" fmla="*/ 68 w 192"/>
              <a:gd name="T27" fmla="*/ 124 h 164"/>
              <a:gd name="T28" fmla="*/ 40 w 192"/>
              <a:gd name="T29" fmla="*/ 152 h 164"/>
              <a:gd name="T30" fmla="*/ 86 w 192"/>
              <a:gd name="T31" fmla="*/ 72 h 164"/>
              <a:gd name="T32" fmla="*/ 105 w 192"/>
              <a:gd name="T33" fmla="*/ 53 h 164"/>
              <a:gd name="T34" fmla="*/ 111 w 192"/>
              <a:gd name="T35" fmla="*/ 59 h 164"/>
              <a:gd name="T36" fmla="*/ 152 w 192"/>
              <a:gd name="T37" fmla="*/ 76 h 164"/>
              <a:gd name="T38" fmla="*/ 152 w 192"/>
              <a:gd name="T39" fmla="*/ 60 h 164"/>
              <a:gd name="T40" fmla="*/ 122 w 192"/>
              <a:gd name="T41" fmla="*/ 48 h 164"/>
              <a:gd name="T42" fmla="*/ 107 w 192"/>
              <a:gd name="T43" fmla="*/ 33 h 164"/>
              <a:gd name="T44" fmla="*/ 96 w 192"/>
              <a:gd name="T45" fmla="*/ 28 h 164"/>
              <a:gd name="T46" fmla="*/ 85 w 192"/>
              <a:gd name="T47" fmla="*/ 33 h 164"/>
              <a:gd name="T48" fmla="*/ 63 w 192"/>
              <a:gd name="T49" fmla="*/ 55 h 164"/>
              <a:gd name="T50" fmla="*/ 58 w 192"/>
              <a:gd name="T51" fmla="*/ 66 h 164"/>
              <a:gd name="T52" fmla="*/ 63 w 192"/>
              <a:gd name="T53" fmla="*/ 78 h 164"/>
              <a:gd name="T54" fmla="*/ 88 w 192"/>
              <a:gd name="T55" fmla="*/ 100 h 164"/>
              <a:gd name="T56" fmla="*/ 88 w 192"/>
              <a:gd name="T57" fmla="*/ 140 h 164"/>
              <a:gd name="T58" fmla="*/ 104 w 192"/>
              <a:gd name="T59" fmla="*/ 140 h 164"/>
              <a:gd name="T60" fmla="*/ 104 w 192"/>
              <a:gd name="T61" fmla="*/ 90 h 164"/>
              <a:gd name="T62" fmla="*/ 86 w 192"/>
              <a:gd name="T63" fmla="*/ 72 h 164"/>
              <a:gd name="T64" fmla="*/ 152 w 192"/>
              <a:gd name="T65" fmla="*/ 84 h 164"/>
              <a:gd name="T66" fmla="*/ 112 w 192"/>
              <a:gd name="T67" fmla="*/ 124 h 164"/>
              <a:gd name="T68" fmla="*/ 152 w 192"/>
              <a:gd name="T69" fmla="*/ 164 h 164"/>
              <a:gd name="T70" fmla="*/ 192 w 192"/>
              <a:gd name="T71" fmla="*/ 124 h 164"/>
              <a:gd name="T72" fmla="*/ 152 w 192"/>
              <a:gd name="T73" fmla="*/ 84 h 164"/>
              <a:gd name="T74" fmla="*/ 152 w 192"/>
              <a:gd name="T75" fmla="*/ 152 h 164"/>
              <a:gd name="T76" fmla="*/ 124 w 192"/>
              <a:gd name="T77" fmla="*/ 124 h 164"/>
              <a:gd name="T78" fmla="*/ 152 w 192"/>
              <a:gd name="T79" fmla="*/ 96 h 164"/>
              <a:gd name="T80" fmla="*/ 180 w 192"/>
              <a:gd name="T81" fmla="*/ 124 h 164"/>
              <a:gd name="T82" fmla="*/ 152 w 192"/>
              <a:gd name="T83" fmla="*/ 152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92" h="164">
                <a:moveTo>
                  <a:pt x="124" y="32"/>
                </a:moveTo>
                <a:cubicBezTo>
                  <a:pt x="133" y="32"/>
                  <a:pt x="140" y="25"/>
                  <a:pt x="140" y="16"/>
                </a:cubicBezTo>
                <a:cubicBezTo>
                  <a:pt x="140" y="7"/>
                  <a:pt x="133" y="0"/>
                  <a:pt x="124" y="0"/>
                </a:cubicBezTo>
                <a:cubicBezTo>
                  <a:pt x="115" y="0"/>
                  <a:pt x="108" y="7"/>
                  <a:pt x="108" y="16"/>
                </a:cubicBezTo>
                <a:cubicBezTo>
                  <a:pt x="108" y="25"/>
                  <a:pt x="115" y="32"/>
                  <a:pt x="124" y="32"/>
                </a:cubicBezTo>
                <a:close/>
                <a:moveTo>
                  <a:pt x="40" y="84"/>
                </a:moveTo>
                <a:cubicBezTo>
                  <a:pt x="18" y="84"/>
                  <a:pt x="0" y="102"/>
                  <a:pt x="0" y="124"/>
                </a:cubicBezTo>
                <a:cubicBezTo>
                  <a:pt x="0" y="146"/>
                  <a:pt x="18" y="164"/>
                  <a:pt x="40" y="164"/>
                </a:cubicBezTo>
                <a:cubicBezTo>
                  <a:pt x="62" y="164"/>
                  <a:pt x="80" y="146"/>
                  <a:pt x="80" y="124"/>
                </a:cubicBezTo>
                <a:cubicBezTo>
                  <a:pt x="80" y="102"/>
                  <a:pt x="62" y="84"/>
                  <a:pt x="40" y="84"/>
                </a:cubicBezTo>
                <a:close/>
                <a:moveTo>
                  <a:pt x="40" y="152"/>
                </a:moveTo>
                <a:cubicBezTo>
                  <a:pt x="24" y="152"/>
                  <a:pt x="12" y="140"/>
                  <a:pt x="12" y="124"/>
                </a:cubicBezTo>
                <a:cubicBezTo>
                  <a:pt x="12" y="108"/>
                  <a:pt x="24" y="96"/>
                  <a:pt x="40" y="96"/>
                </a:cubicBezTo>
                <a:cubicBezTo>
                  <a:pt x="56" y="96"/>
                  <a:pt x="68" y="108"/>
                  <a:pt x="68" y="124"/>
                </a:cubicBezTo>
                <a:cubicBezTo>
                  <a:pt x="68" y="140"/>
                  <a:pt x="56" y="152"/>
                  <a:pt x="40" y="152"/>
                </a:cubicBezTo>
                <a:close/>
                <a:moveTo>
                  <a:pt x="86" y="72"/>
                </a:moveTo>
                <a:cubicBezTo>
                  <a:pt x="105" y="53"/>
                  <a:pt x="105" y="53"/>
                  <a:pt x="105" y="53"/>
                </a:cubicBezTo>
                <a:cubicBezTo>
                  <a:pt x="111" y="59"/>
                  <a:pt x="111" y="59"/>
                  <a:pt x="111" y="59"/>
                </a:cubicBezTo>
                <a:cubicBezTo>
                  <a:pt x="121" y="70"/>
                  <a:pt x="135" y="76"/>
                  <a:pt x="152" y="76"/>
                </a:cubicBezTo>
                <a:cubicBezTo>
                  <a:pt x="152" y="60"/>
                  <a:pt x="152" y="60"/>
                  <a:pt x="152" y="60"/>
                </a:cubicBezTo>
                <a:cubicBezTo>
                  <a:pt x="140" y="60"/>
                  <a:pt x="130" y="55"/>
                  <a:pt x="122" y="48"/>
                </a:cubicBezTo>
                <a:cubicBezTo>
                  <a:pt x="107" y="33"/>
                  <a:pt x="107" y="33"/>
                  <a:pt x="107" y="33"/>
                </a:cubicBezTo>
                <a:cubicBezTo>
                  <a:pt x="104" y="30"/>
                  <a:pt x="100" y="28"/>
                  <a:pt x="96" y="28"/>
                </a:cubicBezTo>
                <a:cubicBezTo>
                  <a:pt x="92" y="28"/>
                  <a:pt x="88" y="30"/>
                  <a:pt x="85" y="33"/>
                </a:cubicBezTo>
                <a:cubicBezTo>
                  <a:pt x="63" y="55"/>
                  <a:pt x="63" y="55"/>
                  <a:pt x="63" y="55"/>
                </a:cubicBezTo>
                <a:cubicBezTo>
                  <a:pt x="60" y="58"/>
                  <a:pt x="58" y="62"/>
                  <a:pt x="58" y="66"/>
                </a:cubicBezTo>
                <a:cubicBezTo>
                  <a:pt x="58" y="70"/>
                  <a:pt x="60" y="74"/>
                  <a:pt x="63" y="78"/>
                </a:cubicBezTo>
                <a:cubicBezTo>
                  <a:pt x="88" y="100"/>
                  <a:pt x="88" y="100"/>
                  <a:pt x="88" y="100"/>
                </a:cubicBezTo>
                <a:cubicBezTo>
                  <a:pt x="88" y="140"/>
                  <a:pt x="88" y="140"/>
                  <a:pt x="88" y="140"/>
                </a:cubicBezTo>
                <a:cubicBezTo>
                  <a:pt x="104" y="140"/>
                  <a:pt x="104" y="140"/>
                  <a:pt x="104" y="140"/>
                </a:cubicBezTo>
                <a:cubicBezTo>
                  <a:pt x="104" y="90"/>
                  <a:pt x="104" y="90"/>
                  <a:pt x="104" y="90"/>
                </a:cubicBezTo>
                <a:lnTo>
                  <a:pt x="86" y="72"/>
                </a:lnTo>
                <a:close/>
                <a:moveTo>
                  <a:pt x="152" y="84"/>
                </a:moveTo>
                <a:cubicBezTo>
                  <a:pt x="130" y="84"/>
                  <a:pt x="112" y="102"/>
                  <a:pt x="112" y="124"/>
                </a:cubicBezTo>
                <a:cubicBezTo>
                  <a:pt x="112" y="146"/>
                  <a:pt x="130" y="164"/>
                  <a:pt x="152" y="164"/>
                </a:cubicBezTo>
                <a:cubicBezTo>
                  <a:pt x="174" y="164"/>
                  <a:pt x="192" y="146"/>
                  <a:pt x="192" y="124"/>
                </a:cubicBezTo>
                <a:cubicBezTo>
                  <a:pt x="192" y="102"/>
                  <a:pt x="174" y="84"/>
                  <a:pt x="152" y="84"/>
                </a:cubicBezTo>
                <a:close/>
                <a:moveTo>
                  <a:pt x="152" y="152"/>
                </a:moveTo>
                <a:cubicBezTo>
                  <a:pt x="136" y="152"/>
                  <a:pt x="124" y="140"/>
                  <a:pt x="124" y="124"/>
                </a:cubicBezTo>
                <a:cubicBezTo>
                  <a:pt x="124" y="108"/>
                  <a:pt x="136" y="96"/>
                  <a:pt x="152" y="96"/>
                </a:cubicBezTo>
                <a:cubicBezTo>
                  <a:pt x="168" y="96"/>
                  <a:pt x="180" y="108"/>
                  <a:pt x="180" y="124"/>
                </a:cubicBezTo>
                <a:cubicBezTo>
                  <a:pt x="180" y="140"/>
                  <a:pt x="168" y="152"/>
                  <a:pt x="152" y="152"/>
                </a:cubicBezTo>
                <a:close/>
              </a:path>
            </a:pathLst>
          </a:custGeom>
          <a:solidFill>
            <a:srgbClr val="33333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0" name="Freeform 634"/>
          <p:cNvSpPr>
            <a:spLocks noEditPoints="1"/>
          </p:cNvSpPr>
          <p:nvPr/>
        </p:nvSpPr>
        <p:spPr bwMode="auto">
          <a:xfrm>
            <a:off x="6794877" y="5926976"/>
            <a:ext cx="467388" cy="404813"/>
          </a:xfrm>
          <a:custGeom>
            <a:avLst/>
            <a:gdLst>
              <a:gd name="T0" fmla="*/ 124 w 192"/>
              <a:gd name="T1" fmla="*/ 32 h 164"/>
              <a:gd name="T2" fmla="*/ 140 w 192"/>
              <a:gd name="T3" fmla="*/ 16 h 164"/>
              <a:gd name="T4" fmla="*/ 124 w 192"/>
              <a:gd name="T5" fmla="*/ 0 h 164"/>
              <a:gd name="T6" fmla="*/ 108 w 192"/>
              <a:gd name="T7" fmla="*/ 16 h 164"/>
              <a:gd name="T8" fmla="*/ 124 w 192"/>
              <a:gd name="T9" fmla="*/ 32 h 164"/>
              <a:gd name="T10" fmla="*/ 40 w 192"/>
              <a:gd name="T11" fmla="*/ 84 h 164"/>
              <a:gd name="T12" fmla="*/ 0 w 192"/>
              <a:gd name="T13" fmla="*/ 124 h 164"/>
              <a:gd name="T14" fmla="*/ 40 w 192"/>
              <a:gd name="T15" fmla="*/ 164 h 164"/>
              <a:gd name="T16" fmla="*/ 80 w 192"/>
              <a:gd name="T17" fmla="*/ 124 h 164"/>
              <a:gd name="T18" fmla="*/ 40 w 192"/>
              <a:gd name="T19" fmla="*/ 84 h 164"/>
              <a:gd name="T20" fmla="*/ 40 w 192"/>
              <a:gd name="T21" fmla="*/ 152 h 164"/>
              <a:gd name="T22" fmla="*/ 12 w 192"/>
              <a:gd name="T23" fmla="*/ 124 h 164"/>
              <a:gd name="T24" fmla="*/ 40 w 192"/>
              <a:gd name="T25" fmla="*/ 96 h 164"/>
              <a:gd name="T26" fmla="*/ 68 w 192"/>
              <a:gd name="T27" fmla="*/ 124 h 164"/>
              <a:gd name="T28" fmla="*/ 40 w 192"/>
              <a:gd name="T29" fmla="*/ 152 h 164"/>
              <a:gd name="T30" fmla="*/ 86 w 192"/>
              <a:gd name="T31" fmla="*/ 72 h 164"/>
              <a:gd name="T32" fmla="*/ 105 w 192"/>
              <a:gd name="T33" fmla="*/ 53 h 164"/>
              <a:gd name="T34" fmla="*/ 111 w 192"/>
              <a:gd name="T35" fmla="*/ 59 h 164"/>
              <a:gd name="T36" fmla="*/ 152 w 192"/>
              <a:gd name="T37" fmla="*/ 76 h 164"/>
              <a:gd name="T38" fmla="*/ 152 w 192"/>
              <a:gd name="T39" fmla="*/ 60 h 164"/>
              <a:gd name="T40" fmla="*/ 122 w 192"/>
              <a:gd name="T41" fmla="*/ 48 h 164"/>
              <a:gd name="T42" fmla="*/ 107 w 192"/>
              <a:gd name="T43" fmla="*/ 33 h 164"/>
              <a:gd name="T44" fmla="*/ 96 w 192"/>
              <a:gd name="T45" fmla="*/ 28 h 164"/>
              <a:gd name="T46" fmla="*/ 85 w 192"/>
              <a:gd name="T47" fmla="*/ 33 h 164"/>
              <a:gd name="T48" fmla="*/ 63 w 192"/>
              <a:gd name="T49" fmla="*/ 55 h 164"/>
              <a:gd name="T50" fmla="*/ 58 w 192"/>
              <a:gd name="T51" fmla="*/ 66 h 164"/>
              <a:gd name="T52" fmla="*/ 63 w 192"/>
              <a:gd name="T53" fmla="*/ 78 h 164"/>
              <a:gd name="T54" fmla="*/ 88 w 192"/>
              <a:gd name="T55" fmla="*/ 100 h 164"/>
              <a:gd name="T56" fmla="*/ 88 w 192"/>
              <a:gd name="T57" fmla="*/ 140 h 164"/>
              <a:gd name="T58" fmla="*/ 104 w 192"/>
              <a:gd name="T59" fmla="*/ 140 h 164"/>
              <a:gd name="T60" fmla="*/ 104 w 192"/>
              <a:gd name="T61" fmla="*/ 90 h 164"/>
              <a:gd name="T62" fmla="*/ 86 w 192"/>
              <a:gd name="T63" fmla="*/ 72 h 164"/>
              <a:gd name="T64" fmla="*/ 152 w 192"/>
              <a:gd name="T65" fmla="*/ 84 h 164"/>
              <a:gd name="T66" fmla="*/ 112 w 192"/>
              <a:gd name="T67" fmla="*/ 124 h 164"/>
              <a:gd name="T68" fmla="*/ 152 w 192"/>
              <a:gd name="T69" fmla="*/ 164 h 164"/>
              <a:gd name="T70" fmla="*/ 192 w 192"/>
              <a:gd name="T71" fmla="*/ 124 h 164"/>
              <a:gd name="T72" fmla="*/ 152 w 192"/>
              <a:gd name="T73" fmla="*/ 84 h 164"/>
              <a:gd name="T74" fmla="*/ 152 w 192"/>
              <a:gd name="T75" fmla="*/ 152 h 164"/>
              <a:gd name="T76" fmla="*/ 124 w 192"/>
              <a:gd name="T77" fmla="*/ 124 h 164"/>
              <a:gd name="T78" fmla="*/ 152 w 192"/>
              <a:gd name="T79" fmla="*/ 96 h 164"/>
              <a:gd name="T80" fmla="*/ 180 w 192"/>
              <a:gd name="T81" fmla="*/ 124 h 164"/>
              <a:gd name="T82" fmla="*/ 152 w 192"/>
              <a:gd name="T83" fmla="*/ 152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92" h="164">
                <a:moveTo>
                  <a:pt x="124" y="32"/>
                </a:moveTo>
                <a:cubicBezTo>
                  <a:pt x="133" y="32"/>
                  <a:pt x="140" y="25"/>
                  <a:pt x="140" y="16"/>
                </a:cubicBezTo>
                <a:cubicBezTo>
                  <a:pt x="140" y="7"/>
                  <a:pt x="133" y="0"/>
                  <a:pt x="124" y="0"/>
                </a:cubicBezTo>
                <a:cubicBezTo>
                  <a:pt x="115" y="0"/>
                  <a:pt x="108" y="7"/>
                  <a:pt x="108" y="16"/>
                </a:cubicBezTo>
                <a:cubicBezTo>
                  <a:pt x="108" y="25"/>
                  <a:pt x="115" y="32"/>
                  <a:pt x="124" y="32"/>
                </a:cubicBezTo>
                <a:close/>
                <a:moveTo>
                  <a:pt x="40" y="84"/>
                </a:moveTo>
                <a:cubicBezTo>
                  <a:pt x="18" y="84"/>
                  <a:pt x="0" y="102"/>
                  <a:pt x="0" y="124"/>
                </a:cubicBezTo>
                <a:cubicBezTo>
                  <a:pt x="0" y="146"/>
                  <a:pt x="18" y="164"/>
                  <a:pt x="40" y="164"/>
                </a:cubicBezTo>
                <a:cubicBezTo>
                  <a:pt x="62" y="164"/>
                  <a:pt x="80" y="146"/>
                  <a:pt x="80" y="124"/>
                </a:cubicBezTo>
                <a:cubicBezTo>
                  <a:pt x="80" y="102"/>
                  <a:pt x="62" y="84"/>
                  <a:pt x="40" y="84"/>
                </a:cubicBezTo>
                <a:close/>
                <a:moveTo>
                  <a:pt x="40" y="152"/>
                </a:moveTo>
                <a:cubicBezTo>
                  <a:pt x="24" y="152"/>
                  <a:pt x="12" y="140"/>
                  <a:pt x="12" y="124"/>
                </a:cubicBezTo>
                <a:cubicBezTo>
                  <a:pt x="12" y="108"/>
                  <a:pt x="24" y="96"/>
                  <a:pt x="40" y="96"/>
                </a:cubicBezTo>
                <a:cubicBezTo>
                  <a:pt x="56" y="96"/>
                  <a:pt x="68" y="108"/>
                  <a:pt x="68" y="124"/>
                </a:cubicBezTo>
                <a:cubicBezTo>
                  <a:pt x="68" y="140"/>
                  <a:pt x="56" y="152"/>
                  <a:pt x="40" y="152"/>
                </a:cubicBezTo>
                <a:close/>
                <a:moveTo>
                  <a:pt x="86" y="72"/>
                </a:moveTo>
                <a:cubicBezTo>
                  <a:pt x="105" y="53"/>
                  <a:pt x="105" y="53"/>
                  <a:pt x="105" y="53"/>
                </a:cubicBezTo>
                <a:cubicBezTo>
                  <a:pt x="111" y="59"/>
                  <a:pt x="111" y="59"/>
                  <a:pt x="111" y="59"/>
                </a:cubicBezTo>
                <a:cubicBezTo>
                  <a:pt x="121" y="70"/>
                  <a:pt x="135" y="76"/>
                  <a:pt x="152" y="76"/>
                </a:cubicBezTo>
                <a:cubicBezTo>
                  <a:pt x="152" y="60"/>
                  <a:pt x="152" y="60"/>
                  <a:pt x="152" y="60"/>
                </a:cubicBezTo>
                <a:cubicBezTo>
                  <a:pt x="140" y="60"/>
                  <a:pt x="130" y="55"/>
                  <a:pt x="122" y="48"/>
                </a:cubicBezTo>
                <a:cubicBezTo>
                  <a:pt x="107" y="33"/>
                  <a:pt x="107" y="33"/>
                  <a:pt x="107" y="33"/>
                </a:cubicBezTo>
                <a:cubicBezTo>
                  <a:pt x="104" y="30"/>
                  <a:pt x="100" y="28"/>
                  <a:pt x="96" y="28"/>
                </a:cubicBezTo>
                <a:cubicBezTo>
                  <a:pt x="92" y="28"/>
                  <a:pt x="88" y="30"/>
                  <a:pt x="85" y="33"/>
                </a:cubicBezTo>
                <a:cubicBezTo>
                  <a:pt x="63" y="55"/>
                  <a:pt x="63" y="55"/>
                  <a:pt x="63" y="55"/>
                </a:cubicBezTo>
                <a:cubicBezTo>
                  <a:pt x="60" y="58"/>
                  <a:pt x="58" y="62"/>
                  <a:pt x="58" y="66"/>
                </a:cubicBezTo>
                <a:cubicBezTo>
                  <a:pt x="58" y="70"/>
                  <a:pt x="60" y="74"/>
                  <a:pt x="63" y="78"/>
                </a:cubicBezTo>
                <a:cubicBezTo>
                  <a:pt x="88" y="100"/>
                  <a:pt x="88" y="100"/>
                  <a:pt x="88" y="100"/>
                </a:cubicBezTo>
                <a:cubicBezTo>
                  <a:pt x="88" y="140"/>
                  <a:pt x="88" y="140"/>
                  <a:pt x="88" y="140"/>
                </a:cubicBezTo>
                <a:cubicBezTo>
                  <a:pt x="104" y="140"/>
                  <a:pt x="104" y="140"/>
                  <a:pt x="104" y="140"/>
                </a:cubicBezTo>
                <a:cubicBezTo>
                  <a:pt x="104" y="90"/>
                  <a:pt x="104" y="90"/>
                  <a:pt x="104" y="90"/>
                </a:cubicBezTo>
                <a:lnTo>
                  <a:pt x="86" y="72"/>
                </a:lnTo>
                <a:close/>
                <a:moveTo>
                  <a:pt x="152" y="84"/>
                </a:moveTo>
                <a:cubicBezTo>
                  <a:pt x="130" y="84"/>
                  <a:pt x="112" y="102"/>
                  <a:pt x="112" y="124"/>
                </a:cubicBezTo>
                <a:cubicBezTo>
                  <a:pt x="112" y="146"/>
                  <a:pt x="130" y="164"/>
                  <a:pt x="152" y="164"/>
                </a:cubicBezTo>
                <a:cubicBezTo>
                  <a:pt x="174" y="164"/>
                  <a:pt x="192" y="146"/>
                  <a:pt x="192" y="124"/>
                </a:cubicBezTo>
                <a:cubicBezTo>
                  <a:pt x="192" y="102"/>
                  <a:pt x="174" y="84"/>
                  <a:pt x="152" y="84"/>
                </a:cubicBezTo>
                <a:close/>
                <a:moveTo>
                  <a:pt x="152" y="152"/>
                </a:moveTo>
                <a:cubicBezTo>
                  <a:pt x="136" y="152"/>
                  <a:pt x="124" y="140"/>
                  <a:pt x="124" y="124"/>
                </a:cubicBezTo>
                <a:cubicBezTo>
                  <a:pt x="124" y="108"/>
                  <a:pt x="136" y="96"/>
                  <a:pt x="152" y="96"/>
                </a:cubicBezTo>
                <a:cubicBezTo>
                  <a:pt x="168" y="96"/>
                  <a:pt x="180" y="108"/>
                  <a:pt x="180" y="124"/>
                </a:cubicBezTo>
                <a:cubicBezTo>
                  <a:pt x="180" y="140"/>
                  <a:pt x="168" y="152"/>
                  <a:pt x="152" y="152"/>
                </a:cubicBezTo>
                <a:close/>
              </a:path>
            </a:pathLst>
          </a:custGeom>
          <a:solidFill>
            <a:srgbClr val="33333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1" name="テキスト ボックス 10">
            <a:extLst>
              <a:ext uri="{FF2B5EF4-FFF2-40B4-BE49-F238E27FC236}">
                <a16:creationId xmlns:a16="http://schemas.microsoft.com/office/drawing/2014/main" id="{886ECCBA-4628-4877-AA16-311F7577373E}"/>
              </a:ext>
            </a:extLst>
          </p:cNvPr>
          <p:cNvSpPr txBox="1"/>
          <p:nvPr/>
        </p:nvSpPr>
        <p:spPr>
          <a:xfrm>
            <a:off x="352422" y="1080674"/>
            <a:ext cx="6574335" cy="584775"/>
          </a:xfrm>
          <a:prstGeom prst="rect">
            <a:avLst/>
          </a:prstGeom>
          <a:noFill/>
        </p:spPr>
        <p:txBody>
          <a:bodyPr wrap="square" rtlCol="0">
            <a:spAutoFit/>
          </a:bodyPr>
          <a:lstStyle/>
          <a:p>
            <a:r>
              <a:rPr kumimoji="1" lang="ja-JP" altLang="en-US" sz="3200" b="1" dirty="0" smtClean="0"/>
              <a:t>土浦市中心市街地</a:t>
            </a:r>
            <a:r>
              <a:rPr kumimoji="1" lang="ja-JP" altLang="en-US" sz="2400" b="1" dirty="0" smtClean="0"/>
              <a:t>に先進的に導入</a:t>
            </a:r>
            <a:endParaRPr kumimoji="1" lang="en-US" altLang="ja-JP" sz="2400" b="1" dirty="0"/>
          </a:p>
        </p:txBody>
      </p:sp>
      <p:pic>
        <p:nvPicPr>
          <p:cNvPr id="13" name="図 12"/>
          <p:cNvPicPr/>
          <p:nvPr/>
        </p:nvPicPr>
        <p:blipFill>
          <a:blip r:embed="rId3">
            <a:extLst>
              <a:ext uri="{28A0092B-C50C-407E-A947-70E740481C1C}">
                <a14:useLocalDpi xmlns:a14="http://schemas.microsoft.com/office/drawing/2010/main" val="0"/>
              </a:ext>
            </a:extLst>
          </a:blip>
          <a:stretch>
            <a:fillRect/>
          </a:stretch>
        </p:blipFill>
        <p:spPr>
          <a:xfrm>
            <a:off x="1409478" y="1665449"/>
            <a:ext cx="4853325" cy="4150270"/>
          </a:xfrm>
          <a:prstGeom prst="rect">
            <a:avLst/>
          </a:prstGeom>
        </p:spPr>
      </p:pic>
      <p:sp>
        <p:nvSpPr>
          <p:cNvPr id="5" name="テキスト ボックス 4"/>
          <p:cNvSpPr txBox="1"/>
          <p:nvPr/>
        </p:nvSpPr>
        <p:spPr>
          <a:xfrm>
            <a:off x="6262803" y="5188167"/>
            <a:ext cx="2890346" cy="523220"/>
          </a:xfrm>
          <a:prstGeom prst="rect">
            <a:avLst/>
          </a:prstGeom>
          <a:noFill/>
        </p:spPr>
        <p:txBody>
          <a:bodyPr wrap="square" rtlCol="0">
            <a:spAutoFit/>
          </a:bodyPr>
          <a:lstStyle/>
          <a:p>
            <a:r>
              <a:rPr kumimoji="1" lang="ja-JP" altLang="en-US" sz="1400" dirty="0" smtClean="0"/>
              <a:t>参考資料：</a:t>
            </a:r>
            <a:endParaRPr kumimoji="1" lang="en-US" altLang="ja-JP" sz="1400" dirty="0" smtClean="0"/>
          </a:p>
          <a:p>
            <a:r>
              <a:rPr lang="ja-JP" altLang="en-US" sz="1400" dirty="0" smtClean="0"/>
              <a:t>土浦市</a:t>
            </a:r>
            <a:r>
              <a:rPr lang="ja-JP" altLang="en-US" sz="1400" dirty="0"/>
              <a:t>中心市街地活性化基本計画</a:t>
            </a:r>
            <a:endParaRPr kumimoji="1" lang="ja-JP" altLang="en-US" sz="1400" dirty="0"/>
          </a:p>
        </p:txBody>
      </p:sp>
      <p:sp>
        <p:nvSpPr>
          <p:cNvPr id="4" name="スライド番号プレースホルダー 3"/>
          <p:cNvSpPr>
            <a:spLocks noGrp="1"/>
          </p:cNvSpPr>
          <p:nvPr>
            <p:ph type="sldNum" sz="quarter" idx="12"/>
          </p:nvPr>
        </p:nvSpPr>
        <p:spPr/>
        <p:txBody>
          <a:bodyPr/>
          <a:lstStyle/>
          <a:p>
            <a:fld id="{D57F1E4F-1CFF-5643-939E-217C01CDF565}" type="slidenum">
              <a:rPr lang="en-US" smtClean="0"/>
              <a:pPr/>
              <a:t>14</a:t>
            </a:fld>
            <a:endParaRPr lang="en-US" dirty="0"/>
          </a:p>
        </p:txBody>
      </p:sp>
      <p:sp>
        <p:nvSpPr>
          <p:cNvPr id="14" name="正方形/長方形 13"/>
          <p:cNvSpPr/>
          <p:nvPr/>
        </p:nvSpPr>
        <p:spPr>
          <a:xfrm>
            <a:off x="6294549" y="455930"/>
            <a:ext cx="2656039" cy="360000"/>
          </a:xfrm>
          <a:prstGeom prst="rect">
            <a:avLst/>
          </a:prstGeom>
          <a:solidFill>
            <a:schemeClr val="accent1">
              <a:lumMod val="20000"/>
              <a:lumOff val="8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dirty="0" smtClean="0">
                <a:solidFill>
                  <a:schemeClr val="tx1"/>
                </a:solidFill>
              </a:rPr>
              <a:t>「くらしやすさ</a:t>
            </a:r>
            <a:r>
              <a:rPr kumimoji="1" lang="ja-JP" altLang="en-US" sz="2000" smtClean="0">
                <a:solidFill>
                  <a:schemeClr val="tx1"/>
                </a:solidFill>
              </a:rPr>
              <a:t>」で</a:t>
            </a:r>
            <a:r>
              <a:rPr kumimoji="1" lang="ja-JP" altLang="en-US" sz="2000">
                <a:solidFill>
                  <a:schemeClr val="tx1"/>
                </a:solidFill>
              </a:rPr>
              <a:t>ツナグ</a:t>
            </a:r>
            <a:endParaRPr kumimoji="1" lang="ja-JP" altLang="en-US" sz="2000" dirty="0">
              <a:solidFill>
                <a:schemeClr val="tx1"/>
              </a:solidFill>
            </a:endParaRPr>
          </a:p>
        </p:txBody>
      </p:sp>
    </p:spTree>
    <p:extLst>
      <p:ext uri="{BB962C8B-B14F-4D97-AF65-F5344CB8AC3E}">
        <p14:creationId xmlns:p14="http://schemas.microsoft.com/office/powerpoint/2010/main" val="327640983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6B0F1F2C-3712-40CD-A26B-6D8073D241C9}"/>
              </a:ext>
            </a:extLst>
          </p:cNvPr>
          <p:cNvSpPr>
            <a:spLocks noGrp="1"/>
          </p:cNvSpPr>
          <p:nvPr>
            <p:ph type="title"/>
          </p:nvPr>
        </p:nvSpPr>
        <p:spPr>
          <a:xfrm>
            <a:off x="0" y="150659"/>
            <a:ext cx="6110548" cy="930015"/>
          </a:xfrm>
          <a:solidFill>
            <a:schemeClr val="bg1">
              <a:alpha val="70000"/>
            </a:schemeClr>
          </a:solidFill>
          <a:ln>
            <a:solidFill>
              <a:schemeClr val="accent1"/>
            </a:solidFill>
          </a:ln>
        </p:spPr>
        <p:txBody>
          <a:bodyPr anchor="ctr">
            <a:normAutofit/>
          </a:bodyPr>
          <a:lstStyle/>
          <a:p>
            <a:pPr algn="ctr"/>
            <a:r>
              <a:rPr lang="ja-JP" altLang="en-US" sz="3600" dirty="0" smtClean="0"/>
              <a:t>ポートの配置</a:t>
            </a:r>
            <a:endParaRPr kumimoji="1" lang="ja-JP" altLang="en-US" sz="3600" dirty="0"/>
          </a:p>
        </p:txBody>
      </p:sp>
      <p:sp>
        <p:nvSpPr>
          <p:cNvPr id="8" name="Freeform 634"/>
          <p:cNvSpPr>
            <a:spLocks noEditPoints="1"/>
          </p:cNvSpPr>
          <p:nvPr/>
        </p:nvSpPr>
        <p:spPr bwMode="auto">
          <a:xfrm>
            <a:off x="8153688" y="5679326"/>
            <a:ext cx="762000" cy="652463"/>
          </a:xfrm>
          <a:custGeom>
            <a:avLst/>
            <a:gdLst>
              <a:gd name="T0" fmla="*/ 124 w 192"/>
              <a:gd name="T1" fmla="*/ 32 h 164"/>
              <a:gd name="T2" fmla="*/ 140 w 192"/>
              <a:gd name="T3" fmla="*/ 16 h 164"/>
              <a:gd name="T4" fmla="*/ 124 w 192"/>
              <a:gd name="T5" fmla="*/ 0 h 164"/>
              <a:gd name="T6" fmla="*/ 108 w 192"/>
              <a:gd name="T7" fmla="*/ 16 h 164"/>
              <a:gd name="T8" fmla="*/ 124 w 192"/>
              <a:gd name="T9" fmla="*/ 32 h 164"/>
              <a:gd name="T10" fmla="*/ 40 w 192"/>
              <a:gd name="T11" fmla="*/ 84 h 164"/>
              <a:gd name="T12" fmla="*/ 0 w 192"/>
              <a:gd name="T13" fmla="*/ 124 h 164"/>
              <a:gd name="T14" fmla="*/ 40 w 192"/>
              <a:gd name="T15" fmla="*/ 164 h 164"/>
              <a:gd name="T16" fmla="*/ 80 w 192"/>
              <a:gd name="T17" fmla="*/ 124 h 164"/>
              <a:gd name="T18" fmla="*/ 40 w 192"/>
              <a:gd name="T19" fmla="*/ 84 h 164"/>
              <a:gd name="T20" fmla="*/ 40 w 192"/>
              <a:gd name="T21" fmla="*/ 152 h 164"/>
              <a:gd name="T22" fmla="*/ 12 w 192"/>
              <a:gd name="T23" fmla="*/ 124 h 164"/>
              <a:gd name="T24" fmla="*/ 40 w 192"/>
              <a:gd name="T25" fmla="*/ 96 h 164"/>
              <a:gd name="T26" fmla="*/ 68 w 192"/>
              <a:gd name="T27" fmla="*/ 124 h 164"/>
              <a:gd name="T28" fmla="*/ 40 w 192"/>
              <a:gd name="T29" fmla="*/ 152 h 164"/>
              <a:gd name="T30" fmla="*/ 86 w 192"/>
              <a:gd name="T31" fmla="*/ 72 h 164"/>
              <a:gd name="T32" fmla="*/ 105 w 192"/>
              <a:gd name="T33" fmla="*/ 53 h 164"/>
              <a:gd name="T34" fmla="*/ 111 w 192"/>
              <a:gd name="T35" fmla="*/ 59 h 164"/>
              <a:gd name="T36" fmla="*/ 152 w 192"/>
              <a:gd name="T37" fmla="*/ 76 h 164"/>
              <a:gd name="T38" fmla="*/ 152 w 192"/>
              <a:gd name="T39" fmla="*/ 60 h 164"/>
              <a:gd name="T40" fmla="*/ 122 w 192"/>
              <a:gd name="T41" fmla="*/ 48 h 164"/>
              <a:gd name="T42" fmla="*/ 107 w 192"/>
              <a:gd name="T43" fmla="*/ 33 h 164"/>
              <a:gd name="T44" fmla="*/ 96 w 192"/>
              <a:gd name="T45" fmla="*/ 28 h 164"/>
              <a:gd name="T46" fmla="*/ 85 w 192"/>
              <a:gd name="T47" fmla="*/ 33 h 164"/>
              <a:gd name="T48" fmla="*/ 63 w 192"/>
              <a:gd name="T49" fmla="*/ 55 h 164"/>
              <a:gd name="T50" fmla="*/ 58 w 192"/>
              <a:gd name="T51" fmla="*/ 66 h 164"/>
              <a:gd name="T52" fmla="*/ 63 w 192"/>
              <a:gd name="T53" fmla="*/ 78 h 164"/>
              <a:gd name="T54" fmla="*/ 88 w 192"/>
              <a:gd name="T55" fmla="*/ 100 h 164"/>
              <a:gd name="T56" fmla="*/ 88 w 192"/>
              <a:gd name="T57" fmla="*/ 140 h 164"/>
              <a:gd name="T58" fmla="*/ 104 w 192"/>
              <a:gd name="T59" fmla="*/ 140 h 164"/>
              <a:gd name="T60" fmla="*/ 104 w 192"/>
              <a:gd name="T61" fmla="*/ 90 h 164"/>
              <a:gd name="T62" fmla="*/ 86 w 192"/>
              <a:gd name="T63" fmla="*/ 72 h 164"/>
              <a:gd name="T64" fmla="*/ 152 w 192"/>
              <a:gd name="T65" fmla="*/ 84 h 164"/>
              <a:gd name="T66" fmla="*/ 112 w 192"/>
              <a:gd name="T67" fmla="*/ 124 h 164"/>
              <a:gd name="T68" fmla="*/ 152 w 192"/>
              <a:gd name="T69" fmla="*/ 164 h 164"/>
              <a:gd name="T70" fmla="*/ 192 w 192"/>
              <a:gd name="T71" fmla="*/ 124 h 164"/>
              <a:gd name="T72" fmla="*/ 152 w 192"/>
              <a:gd name="T73" fmla="*/ 84 h 164"/>
              <a:gd name="T74" fmla="*/ 152 w 192"/>
              <a:gd name="T75" fmla="*/ 152 h 164"/>
              <a:gd name="T76" fmla="*/ 124 w 192"/>
              <a:gd name="T77" fmla="*/ 124 h 164"/>
              <a:gd name="T78" fmla="*/ 152 w 192"/>
              <a:gd name="T79" fmla="*/ 96 h 164"/>
              <a:gd name="T80" fmla="*/ 180 w 192"/>
              <a:gd name="T81" fmla="*/ 124 h 164"/>
              <a:gd name="T82" fmla="*/ 152 w 192"/>
              <a:gd name="T83" fmla="*/ 152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92" h="164">
                <a:moveTo>
                  <a:pt x="124" y="32"/>
                </a:moveTo>
                <a:cubicBezTo>
                  <a:pt x="133" y="32"/>
                  <a:pt x="140" y="25"/>
                  <a:pt x="140" y="16"/>
                </a:cubicBezTo>
                <a:cubicBezTo>
                  <a:pt x="140" y="7"/>
                  <a:pt x="133" y="0"/>
                  <a:pt x="124" y="0"/>
                </a:cubicBezTo>
                <a:cubicBezTo>
                  <a:pt x="115" y="0"/>
                  <a:pt x="108" y="7"/>
                  <a:pt x="108" y="16"/>
                </a:cubicBezTo>
                <a:cubicBezTo>
                  <a:pt x="108" y="25"/>
                  <a:pt x="115" y="32"/>
                  <a:pt x="124" y="32"/>
                </a:cubicBezTo>
                <a:close/>
                <a:moveTo>
                  <a:pt x="40" y="84"/>
                </a:moveTo>
                <a:cubicBezTo>
                  <a:pt x="18" y="84"/>
                  <a:pt x="0" y="102"/>
                  <a:pt x="0" y="124"/>
                </a:cubicBezTo>
                <a:cubicBezTo>
                  <a:pt x="0" y="146"/>
                  <a:pt x="18" y="164"/>
                  <a:pt x="40" y="164"/>
                </a:cubicBezTo>
                <a:cubicBezTo>
                  <a:pt x="62" y="164"/>
                  <a:pt x="80" y="146"/>
                  <a:pt x="80" y="124"/>
                </a:cubicBezTo>
                <a:cubicBezTo>
                  <a:pt x="80" y="102"/>
                  <a:pt x="62" y="84"/>
                  <a:pt x="40" y="84"/>
                </a:cubicBezTo>
                <a:close/>
                <a:moveTo>
                  <a:pt x="40" y="152"/>
                </a:moveTo>
                <a:cubicBezTo>
                  <a:pt x="24" y="152"/>
                  <a:pt x="12" y="140"/>
                  <a:pt x="12" y="124"/>
                </a:cubicBezTo>
                <a:cubicBezTo>
                  <a:pt x="12" y="108"/>
                  <a:pt x="24" y="96"/>
                  <a:pt x="40" y="96"/>
                </a:cubicBezTo>
                <a:cubicBezTo>
                  <a:pt x="56" y="96"/>
                  <a:pt x="68" y="108"/>
                  <a:pt x="68" y="124"/>
                </a:cubicBezTo>
                <a:cubicBezTo>
                  <a:pt x="68" y="140"/>
                  <a:pt x="56" y="152"/>
                  <a:pt x="40" y="152"/>
                </a:cubicBezTo>
                <a:close/>
                <a:moveTo>
                  <a:pt x="86" y="72"/>
                </a:moveTo>
                <a:cubicBezTo>
                  <a:pt x="105" y="53"/>
                  <a:pt x="105" y="53"/>
                  <a:pt x="105" y="53"/>
                </a:cubicBezTo>
                <a:cubicBezTo>
                  <a:pt x="111" y="59"/>
                  <a:pt x="111" y="59"/>
                  <a:pt x="111" y="59"/>
                </a:cubicBezTo>
                <a:cubicBezTo>
                  <a:pt x="121" y="70"/>
                  <a:pt x="135" y="76"/>
                  <a:pt x="152" y="76"/>
                </a:cubicBezTo>
                <a:cubicBezTo>
                  <a:pt x="152" y="60"/>
                  <a:pt x="152" y="60"/>
                  <a:pt x="152" y="60"/>
                </a:cubicBezTo>
                <a:cubicBezTo>
                  <a:pt x="140" y="60"/>
                  <a:pt x="130" y="55"/>
                  <a:pt x="122" y="48"/>
                </a:cubicBezTo>
                <a:cubicBezTo>
                  <a:pt x="107" y="33"/>
                  <a:pt x="107" y="33"/>
                  <a:pt x="107" y="33"/>
                </a:cubicBezTo>
                <a:cubicBezTo>
                  <a:pt x="104" y="30"/>
                  <a:pt x="100" y="28"/>
                  <a:pt x="96" y="28"/>
                </a:cubicBezTo>
                <a:cubicBezTo>
                  <a:pt x="92" y="28"/>
                  <a:pt x="88" y="30"/>
                  <a:pt x="85" y="33"/>
                </a:cubicBezTo>
                <a:cubicBezTo>
                  <a:pt x="63" y="55"/>
                  <a:pt x="63" y="55"/>
                  <a:pt x="63" y="55"/>
                </a:cubicBezTo>
                <a:cubicBezTo>
                  <a:pt x="60" y="58"/>
                  <a:pt x="58" y="62"/>
                  <a:pt x="58" y="66"/>
                </a:cubicBezTo>
                <a:cubicBezTo>
                  <a:pt x="58" y="70"/>
                  <a:pt x="60" y="74"/>
                  <a:pt x="63" y="78"/>
                </a:cubicBezTo>
                <a:cubicBezTo>
                  <a:pt x="88" y="100"/>
                  <a:pt x="88" y="100"/>
                  <a:pt x="88" y="100"/>
                </a:cubicBezTo>
                <a:cubicBezTo>
                  <a:pt x="88" y="140"/>
                  <a:pt x="88" y="140"/>
                  <a:pt x="88" y="140"/>
                </a:cubicBezTo>
                <a:cubicBezTo>
                  <a:pt x="104" y="140"/>
                  <a:pt x="104" y="140"/>
                  <a:pt x="104" y="140"/>
                </a:cubicBezTo>
                <a:cubicBezTo>
                  <a:pt x="104" y="90"/>
                  <a:pt x="104" y="90"/>
                  <a:pt x="104" y="90"/>
                </a:cubicBezTo>
                <a:lnTo>
                  <a:pt x="86" y="72"/>
                </a:lnTo>
                <a:close/>
                <a:moveTo>
                  <a:pt x="152" y="84"/>
                </a:moveTo>
                <a:cubicBezTo>
                  <a:pt x="130" y="84"/>
                  <a:pt x="112" y="102"/>
                  <a:pt x="112" y="124"/>
                </a:cubicBezTo>
                <a:cubicBezTo>
                  <a:pt x="112" y="146"/>
                  <a:pt x="130" y="164"/>
                  <a:pt x="152" y="164"/>
                </a:cubicBezTo>
                <a:cubicBezTo>
                  <a:pt x="174" y="164"/>
                  <a:pt x="192" y="146"/>
                  <a:pt x="192" y="124"/>
                </a:cubicBezTo>
                <a:cubicBezTo>
                  <a:pt x="192" y="102"/>
                  <a:pt x="174" y="84"/>
                  <a:pt x="152" y="84"/>
                </a:cubicBezTo>
                <a:close/>
                <a:moveTo>
                  <a:pt x="152" y="152"/>
                </a:moveTo>
                <a:cubicBezTo>
                  <a:pt x="136" y="152"/>
                  <a:pt x="124" y="140"/>
                  <a:pt x="124" y="124"/>
                </a:cubicBezTo>
                <a:cubicBezTo>
                  <a:pt x="124" y="108"/>
                  <a:pt x="136" y="96"/>
                  <a:pt x="152" y="96"/>
                </a:cubicBezTo>
                <a:cubicBezTo>
                  <a:pt x="168" y="96"/>
                  <a:pt x="180" y="108"/>
                  <a:pt x="180" y="124"/>
                </a:cubicBezTo>
                <a:cubicBezTo>
                  <a:pt x="180" y="140"/>
                  <a:pt x="168" y="152"/>
                  <a:pt x="152" y="152"/>
                </a:cubicBezTo>
                <a:close/>
              </a:path>
            </a:pathLst>
          </a:custGeom>
          <a:solidFill>
            <a:srgbClr val="33333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9" name="Freeform 634"/>
          <p:cNvSpPr>
            <a:spLocks noEditPoints="1"/>
          </p:cNvSpPr>
          <p:nvPr/>
        </p:nvSpPr>
        <p:spPr bwMode="auto">
          <a:xfrm>
            <a:off x="7425344" y="5819192"/>
            <a:ext cx="565265" cy="512597"/>
          </a:xfrm>
          <a:custGeom>
            <a:avLst/>
            <a:gdLst>
              <a:gd name="T0" fmla="*/ 124 w 192"/>
              <a:gd name="T1" fmla="*/ 32 h 164"/>
              <a:gd name="T2" fmla="*/ 140 w 192"/>
              <a:gd name="T3" fmla="*/ 16 h 164"/>
              <a:gd name="T4" fmla="*/ 124 w 192"/>
              <a:gd name="T5" fmla="*/ 0 h 164"/>
              <a:gd name="T6" fmla="*/ 108 w 192"/>
              <a:gd name="T7" fmla="*/ 16 h 164"/>
              <a:gd name="T8" fmla="*/ 124 w 192"/>
              <a:gd name="T9" fmla="*/ 32 h 164"/>
              <a:gd name="T10" fmla="*/ 40 w 192"/>
              <a:gd name="T11" fmla="*/ 84 h 164"/>
              <a:gd name="T12" fmla="*/ 0 w 192"/>
              <a:gd name="T13" fmla="*/ 124 h 164"/>
              <a:gd name="T14" fmla="*/ 40 w 192"/>
              <a:gd name="T15" fmla="*/ 164 h 164"/>
              <a:gd name="T16" fmla="*/ 80 w 192"/>
              <a:gd name="T17" fmla="*/ 124 h 164"/>
              <a:gd name="T18" fmla="*/ 40 w 192"/>
              <a:gd name="T19" fmla="*/ 84 h 164"/>
              <a:gd name="T20" fmla="*/ 40 w 192"/>
              <a:gd name="T21" fmla="*/ 152 h 164"/>
              <a:gd name="T22" fmla="*/ 12 w 192"/>
              <a:gd name="T23" fmla="*/ 124 h 164"/>
              <a:gd name="T24" fmla="*/ 40 w 192"/>
              <a:gd name="T25" fmla="*/ 96 h 164"/>
              <a:gd name="T26" fmla="*/ 68 w 192"/>
              <a:gd name="T27" fmla="*/ 124 h 164"/>
              <a:gd name="T28" fmla="*/ 40 w 192"/>
              <a:gd name="T29" fmla="*/ 152 h 164"/>
              <a:gd name="T30" fmla="*/ 86 w 192"/>
              <a:gd name="T31" fmla="*/ 72 h 164"/>
              <a:gd name="T32" fmla="*/ 105 w 192"/>
              <a:gd name="T33" fmla="*/ 53 h 164"/>
              <a:gd name="T34" fmla="*/ 111 w 192"/>
              <a:gd name="T35" fmla="*/ 59 h 164"/>
              <a:gd name="T36" fmla="*/ 152 w 192"/>
              <a:gd name="T37" fmla="*/ 76 h 164"/>
              <a:gd name="T38" fmla="*/ 152 w 192"/>
              <a:gd name="T39" fmla="*/ 60 h 164"/>
              <a:gd name="T40" fmla="*/ 122 w 192"/>
              <a:gd name="T41" fmla="*/ 48 h 164"/>
              <a:gd name="T42" fmla="*/ 107 w 192"/>
              <a:gd name="T43" fmla="*/ 33 h 164"/>
              <a:gd name="T44" fmla="*/ 96 w 192"/>
              <a:gd name="T45" fmla="*/ 28 h 164"/>
              <a:gd name="T46" fmla="*/ 85 w 192"/>
              <a:gd name="T47" fmla="*/ 33 h 164"/>
              <a:gd name="T48" fmla="*/ 63 w 192"/>
              <a:gd name="T49" fmla="*/ 55 h 164"/>
              <a:gd name="T50" fmla="*/ 58 w 192"/>
              <a:gd name="T51" fmla="*/ 66 h 164"/>
              <a:gd name="T52" fmla="*/ 63 w 192"/>
              <a:gd name="T53" fmla="*/ 78 h 164"/>
              <a:gd name="T54" fmla="*/ 88 w 192"/>
              <a:gd name="T55" fmla="*/ 100 h 164"/>
              <a:gd name="T56" fmla="*/ 88 w 192"/>
              <a:gd name="T57" fmla="*/ 140 h 164"/>
              <a:gd name="T58" fmla="*/ 104 w 192"/>
              <a:gd name="T59" fmla="*/ 140 h 164"/>
              <a:gd name="T60" fmla="*/ 104 w 192"/>
              <a:gd name="T61" fmla="*/ 90 h 164"/>
              <a:gd name="T62" fmla="*/ 86 w 192"/>
              <a:gd name="T63" fmla="*/ 72 h 164"/>
              <a:gd name="T64" fmla="*/ 152 w 192"/>
              <a:gd name="T65" fmla="*/ 84 h 164"/>
              <a:gd name="T66" fmla="*/ 112 w 192"/>
              <a:gd name="T67" fmla="*/ 124 h 164"/>
              <a:gd name="T68" fmla="*/ 152 w 192"/>
              <a:gd name="T69" fmla="*/ 164 h 164"/>
              <a:gd name="T70" fmla="*/ 192 w 192"/>
              <a:gd name="T71" fmla="*/ 124 h 164"/>
              <a:gd name="T72" fmla="*/ 152 w 192"/>
              <a:gd name="T73" fmla="*/ 84 h 164"/>
              <a:gd name="T74" fmla="*/ 152 w 192"/>
              <a:gd name="T75" fmla="*/ 152 h 164"/>
              <a:gd name="T76" fmla="*/ 124 w 192"/>
              <a:gd name="T77" fmla="*/ 124 h 164"/>
              <a:gd name="T78" fmla="*/ 152 w 192"/>
              <a:gd name="T79" fmla="*/ 96 h 164"/>
              <a:gd name="T80" fmla="*/ 180 w 192"/>
              <a:gd name="T81" fmla="*/ 124 h 164"/>
              <a:gd name="T82" fmla="*/ 152 w 192"/>
              <a:gd name="T83" fmla="*/ 152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92" h="164">
                <a:moveTo>
                  <a:pt x="124" y="32"/>
                </a:moveTo>
                <a:cubicBezTo>
                  <a:pt x="133" y="32"/>
                  <a:pt x="140" y="25"/>
                  <a:pt x="140" y="16"/>
                </a:cubicBezTo>
                <a:cubicBezTo>
                  <a:pt x="140" y="7"/>
                  <a:pt x="133" y="0"/>
                  <a:pt x="124" y="0"/>
                </a:cubicBezTo>
                <a:cubicBezTo>
                  <a:pt x="115" y="0"/>
                  <a:pt x="108" y="7"/>
                  <a:pt x="108" y="16"/>
                </a:cubicBezTo>
                <a:cubicBezTo>
                  <a:pt x="108" y="25"/>
                  <a:pt x="115" y="32"/>
                  <a:pt x="124" y="32"/>
                </a:cubicBezTo>
                <a:close/>
                <a:moveTo>
                  <a:pt x="40" y="84"/>
                </a:moveTo>
                <a:cubicBezTo>
                  <a:pt x="18" y="84"/>
                  <a:pt x="0" y="102"/>
                  <a:pt x="0" y="124"/>
                </a:cubicBezTo>
                <a:cubicBezTo>
                  <a:pt x="0" y="146"/>
                  <a:pt x="18" y="164"/>
                  <a:pt x="40" y="164"/>
                </a:cubicBezTo>
                <a:cubicBezTo>
                  <a:pt x="62" y="164"/>
                  <a:pt x="80" y="146"/>
                  <a:pt x="80" y="124"/>
                </a:cubicBezTo>
                <a:cubicBezTo>
                  <a:pt x="80" y="102"/>
                  <a:pt x="62" y="84"/>
                  <a:pt x="40" y="84"/>
                </a:cubicBezTo>
                <a:close/>
                <a:moveTo>
                  <a:pt x="40" y="152"/>
                </a:moveTo>
                <a:cubicBezTo>
                  <a:pt x="24" y="152"/>
                  <a:pt x="12" y="140"/>
                  <a:pt x="12" y="124"/>
                </a:cubicBezTo>
                <a:cubicBezTo>
                  <a:pt x="12" y="108"/>
                  <a:pt x="24" y="96"/>
                  <a:pt x="40" y="96"/>
                </a:cubicBezTo>
                <a:cubicBezTo>
                  <a:pt x="56" y="96"/>
                  <a:pt x="68" y="108"/>
                  <a:pt x="68" y="124"/>
                </a:cubicBezTo>
                <a:cubicBezTo>
                  <a:pt x="68" y="140"/>
                  <a:pt x="56" y="152"/>
                  <a:pt x="40" y="152"/>
                </a:cubicBezTo>
                <a:close/>
                <a:moveTo>
                  <a:pt x="86" y="72"/>
                </a:moveTo>
                <a:cubicBezTo>
                  <a:pt x="105" y="53"/>
                  <a:pt x="105" y="53"/>
                  <a:pt x="105" y="53"/>
                </a:cubicBezTo>
                <a:cubicBezTo>
                  <a:pt x="111" y="59"/>
                  <a:pt x="111" y="59"/>
                  <a:pt x="111" y="59"/>
                </a:cubicBezTo>
                <a:cubicBezTo>
                  <a:pt x="121" y="70"/>
                  <a:pt x="135" y="76"/>
                  <a:pt x="152" y="76"/>
                </a:cubicBezTo>
                <a:cubicBezTo>
                  <a:pt x="152" y="60"/>
                  <a:pt x="152" y="60"/>
                  <a:pt x="152" y="60"/>
                </a:cubicBezTo>
                <a:cubicBezTo>
                  <a:pt x="140" y="60"/>
                  <a:pt x="130" y="55"/>
                  <a:pt x="122" y="48"/>
                </a:cubicBezTo>
                <a:cubicBezTo>
                  <a:pt x="107" y="33"/>
                  <a:pt x="107" y="33"/>
                  <a:pt x="107" y="33"/>
                </a:cubicBezTo>
                <a:cubicBezTo>
                  <a:pt x="104" y="30"/>
                  <a:pt x="100" y="28"/>
                  <a:pt x="96" y="28"/>
                </a:cubicBezTo>
                <a:cubicBezTo>
                  <a:pt x="92" y="28"/>
                  <a:pt x="88" y="30"/>
                  <a:pt x="85" y="33"/>
                </a:cubicBezTo>
                <a:cubicBezTo>
                  <a:pt x="63" y="55"/>
                  <a:pt x="63" y="55"/>
                  <a:pt x="63" y="55"/>
                </a:cubicBezTo>
                <a:cubicBezTo>
                  <a:pt x="60" y="58"/>
                  <a:pt x="58" y="62"/>
                  <a:pt x="58" y="66"/>
                </a:cubicBezTo>
                <a:cubicBezTo>
                  <a:pt x="58" y="70"/>
                  <a:pt x="60" y="74"/>
                  <a:pt x="63" y="78"/>
                </a:cubicBezTo>
                <a:cubicBezTo>
                  <a:pt x="88" y="100"/>
                  <a:pt x="88" y="100"/>
                  <a:pt x="88" y="100"/>
                </a:cubicBezTo>
                <a:cubicBezTo>
                  <a:pt x="88" y="140"/>
                  <a:pt x="88" y="140"/>
                  <a:pt x="88" y="140"/>
                </a:cubicBezTo>
                <a:cubicBezTo>
                  <a:pt x="104" y="140"/>
                  <a:pt x="104" y="140"/>
                  <a:pt x="104" y="140"/>
                </a:cubicBezTo>
                <a:cubicBezTo>
                  <a:pt x="104" y="90"/>
                  <a:pt x="104" y="90"/>
                  <a:pt x="104" y="90"/>
                </a:cubicBezTo>
                <a:lnTo>
                  <a:pt x="86" y="72"/>
                </a:lnTo>
                <a:close/>
                <a:moveTo>
                  <a:pt x="152" y="84"/>
                </a:moveTo>
                <a:cubicBezTo>
                  <a:pt x="130" y="84"/>
                  <a:pt x="112" y="102"/>
                  <a:pt x="112" y="124"/>
                </a:cubicBezTo>
                <a:cubicBezTo>
                  <a:pt x="112" y="146"/>
                  <a:pt x="130" y="164"/>
                  <a:pt x="152" y="164"/>
                </a:cubicBezTo>
                <a:cubicBezTo>
                  <a:pt x="174" y="164"/>
                  <a:pt x="192" y="146"/>
                  <a:pt x="192" y="124"/>
                </a:cubicBezTo>
                <a:cubicBezTo>
                  <a:pt x="192" y="102"/>
                  <a:pt x="174" y="84"/>
                  <a:pt x="152" y="84"/>
                </a:cubicBezTo>
                <a:close/>
                <a:moveTo>
                  <a:pt x="152" y="152"/>
                </a:moveTo>
                <a:cubicBezTo>
                  <a:pt x="136" y="152"/>
                  <a:pt x="124" y="140"/>
                  <a:pt x="124" y="124"/>
                </a:cubicBezTo>
                <a:cubicBezTo>
                  <a:pt x="124" y="108"/>
                  <a:pt x="136" y="96"/>
                  <a:pt x="152" y="96"/>
                </a:cubicBezTo>
                <a:cubicBezTo>
                  <a:pt x="168" y="96"/>
                  <a:pt x="180" y="108"/>
                  <a:pt x="180" y="124"/>
                </a:cubicBezTo>
                <a:cubicBezTo>
                  <a:pt x="180" y="140"/>
                  <a:pt x="168" y="152"/>
                  <a:pt x="152" y="152"/>
                </a:cubicBezTo>
                <a:close/>
              </a:path>
            </a:pathLst>
          </a:custGeom>
          <a:solidFill>
            <a:srgbClr val="33333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0" name="Freeform 634"/>
          <p:cNvSpPr>
            <a:spLocks noEditPoints="1"/>
          </p:cNvSpPr>
          <p:nvPr/>
        </p:nvSpPr>
        <p:spPr bwMode="auto">
          <a:xfrm>
            <a:off x="6794877" y="5926976"/>
            <a:ext cx="467388" cy="404813"/>
          </a:xfrm>
          <a:custGeom>
            <a:avLst/>
            <a:gdLst>
              <a:gd name="T0" fmla="*/ 124 w 192"/>
              <a:gd name="T1" fmla="*/ 32 h 164"/>
              <a:gd name="T2" fmla="*/ 140 w 192"/>
              <a:gd name="T3" fmla="*/ 16 h 164"/>
              <a:gd name="T4" fmla="*/ 124 w 192"/>
              <a:gd name="T5" fmla="*/ 0 h 164"/>
              <a:gd name="T6" fmla="*/ 108 w 192"/>
              <a:gd name="T7" fmla="*/ 16 h 164"/>
              <a:gd name="T8" fmla="*/ 124 w 192"/>
              <a:gd name="T9" fmla="*/ 32 h 164"/>
              <a:gd name="T10" fmla="*/ 40 w 192"/>
              <a:gd name="T11" fmla="*/ 84 h 164"/>
              <a:gd name="T12" fmla="*/ 0 w 192"/>
              <a:gd name="T13" fmla="*/ 124 h 164"/>
              <a:gd name="T14" fmla="*/ 40 w 192"/>
              <a:gd name="T15" fmla="*/ 164 h 164"/>
              <a:gd name="T16" fmla="*/ 80 w 192"/>
              <a:gd name="T17" fmla="*/ 124 h 164"/>
              <a:gd name="T18" fmla="*/ 40 w 192"/>
              <a:gd name="T19" fmla="*/ 84 h 164"/>
              <a:gd name="T20" fmla="*/ 40 w 192"/>
              <a:gd name="T21" fmla="*/ 152 h 164"/>
              <a:gd name="T22" fmla="*/ 12 w 192"/>
              <a:gd name="T23" fmla="*/ 124 h 164"/>
              <a:gd name="T24" fmla="*/ 40 w 192"/>
              <a:gd name="T25" fmla="*/ 96 h 164"/>
              <a:gd name="T26" fmla="*/ 68 w 192"/>
              <a:gd name="T27" fmla="*/ 124 h 164"/>
              <a:gd name="T28" fmla="*/ 40 w 192"/>
              <a:gd name="T29" fmla="*/ 152 h 164"/>
              <a:gd name="T30" fmla="*/ 86 w 192"/>
              <a:gd name="T31" fmla="*/ 72 h 164"/>
              <a:gd name="T32" fmla="*/ 105 w 192"/>
              <a:gd name="T33" fmla="*/ 53 h 164"/>
              <a:gd name="T34" fmla="*/ 111 w 192"/>
              <a:gd name="T35" fmla="*/ 59 h 164"/>
              <a:gd name="T36" fmla="*/ 152 w 192"/>
              <a:gd name="T37" fmla="*/ 76 h 164"/>
              <a:gd name="T38" fmla="*/ 152 w 192"/>
              <a:gd name="T39" fmla="*/ 60 h 164"/>
              <a:gd name="T40" fmla="*/ 122 w 192"/>
              <a:gd name="T41" fmla="*/ 48 h 164"/>
              <a:gd name="T42" fmla="*/ 107 w 192"/>
              <a:gd name="T43" fmla="*/ 33 h 164"/>
              <a:gd name="T44" fmla="*/ 96 w 192"/>
              <a:gd name="T45" fmla="*/ 28 h 164"/>
              <a:gd name="T46" fmla="*/ 85 w 192"/>
              <a:gd name="T47" fmla="*/ 33 h 164"/>
              <a:gd name="T48" fmla="*/ 63 w 192"/>
              <a:gd name="T49" fmla="*/ 55 h 164"/>
              <a:gd name="T50" fmla="*/ 58 w 192"/>
              <a:gd name="T51" fmla="*/ 66 h 164"/>
              <a:gd name="T52" fmla="*/ 63 w 192"/>
              <a:gd name="T53" fmla="*/ 78 h 164"/>
              <a:gd name="T54" fmla="*/ 88 w 192"/>
              <a:gd name="T55" fmla="*/ 100 h 164"/>
              <a:gd name="T56" fmla="*/ 88 w 192"/>
              <a:gd name="T57" fmla="*/ 140 h 164"/>
              <a:gd name="T58" fmla="*/ 104 w 192"/>
              <a:gd name="T59" fmla="*/ 140 h 164"/>
              <a:gd name="T60" fmla="*/ 104 w 192"/>
              <a:gd name="T61" fmla="*/ 90 h 164"/>
              <a:gd name="T62" fmla="*/ 86 w 192"/>
              <a:gd name="T63" fmla="*/ 72 h 164"/>
              <a:gd name="T64" fmla="*/ 152 w 192"/>
              <a:gd name="T65" fmla="*/ 84 h 164"/>
              <a:gd name="T66" fmla="*/ 112 w 192"/>
              <a:gd name="T67" fmla="*/ 124 h 164"/>
              <a:gd name="T68" fmla="*/ 152 w 192"/>
              <a:gd name="T69" fmla="*/ 164 h 164"/>
              <a:gd name="T70" fmla="*/ 192 w 192"/>
              <a:gd name="T71" fmla="*/ 124 h 164"/>
              <a:gd name="T72" fmla="*/ 152 w 192"/>
              <a:gd name="T73" fmla="*/ 84 h 164"/>
              <a:gd name="T74" fmla="*/ 152 w 192"/>
              <a:gd name="T75" fmla="*/ 152 h 164"/>
              <a:gd name="T76" fmla="*/ 124 w 192"/>
              <a:gd name="T77" fmla="*/ 124 h 164"/>
              <a:gd name="T78" fmla="*/ 152 w 192"/>
              <a:gd name="T79" fmla="*/ 96 h 164"/>
              <a:gd name="T80" fmla="*/ 180 w 192"/>
              <a:gd name="T81" fmla="*/ 124 h 164"/>
              <a:gd name="T82" fmla="*/ 152 w 192"/>
              <a:gd name="T83" fmla="*/ 152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92" h="164">
                <a:moveTo>
                  <a:pt x="124" y="32"/>
                </a:moveTo>
                <a:cubicBezTo>
                  <a:pt x="133" y="32"/>
                  <a:pt x="140" y="25"/>
                  <a:pt x="140" y="16"/>
                </a:cubicBezTo>
                <a:cubicBezTo>
                  <a:pt x="140" y="7"/>
                  <a:pt x="133" y="0"/>
                  <a:pt x="124" y="0"/>
                </a:cubicBezTo>
                <a:cubicBezTo>
                  <a:pt x="115" y="0"/>
                  <a:pt x="108" y="7"/>
                  <a:pt x="108" y="16"/>
                </a:cubicBezTo>
                <a:cubicBezTo>
                  <a:pt x="108" y="25"/>
                  <a:pt x="115" y="32"/>
                  <a:pt x="124" y="32"/>
                </a:cubicBezTo>
                <a:close/>
                <a:moveTo>
                  <a:pt x="40" y="84"/>
                </a:moveTo>
                <a:cubicBezTo>
                  <a:pt x="18" y="84"/>
                  <a:pt x="0" y="102"/>
                  <a:pt x="0" y="124"/>
                </a:cubicBezTo>
                <a:cubicBezTo>
                  <a:pt x="0" y="146"/>
                  <a:pt x="18" y="164"/>
                  <a:pt x="40" y="164"/>
                </a:cubicBezTo>
                <a:cubicBezTo>
                  <a:pt x="62" y="164"/>
                  <a:pt x="80" y="146"/>
                  <a:pt x="80" y="124"/>
                </a:cubicBezTo>
                <a:cubicBezTo>
                  <a:pt x="80" y="102"/>
                  <a:pt x="62" y="84"/>
                  <a:pt x="40" y="84"/>
                </a:cubicBezTo>
                <a:close/>
                <a:moveTo>
                  <a:pt x="40" y="152"/>
                </a:moveTo>
                <a:cubicBezTo>
                  <a:pt x="24" y="152"/>
                  <a:pt x="12" y="140"/>
                  <a:pt x="12" y="124"/>
                </a:cubicBezTo>
                <a:cubicBezTo>
                  <a:pt x="12" y="108"/>
                  <a:pt x="24" y="96"/>
                  <a:pt x="40" y="96"/>
                </a:cubicBezTo>
                <a:cubicBezTo>
                  <a:pt x="56" y="96"/>
                  <a:pt x="68" y="108"/>
                  <a:pt x="68" y="124"/>
                </a:cubicBezTo>
                <a:cubicBezTo>
                  <a:pt x="68" y="140"/>
                  <a:pt x="56" y="152"/>
                  <a:pt x="40" y="152"/>
                </a:cubicBezTo>
                <a:close/>
                <a:moveTo>
                  <a:pt x="86" y="72"/>
                </a:moveTo>
                <a:cubicBezTo>
                  <a:pt x="105" y="53"/>
                  <a:pt x="105" y="53"/>
                  <a:pt x="105" y="53"/>
                </a:cubicBezTo>
                <a:cubicBezTo>
                  <a:pt x="111" y="59"/>
                  <a:pt x="111" y="59"/>
                  <a:pt x="111" y="59"/>
                </a:cubicBezTo>
                <a:cubicBezTo>
                  <a:pt x="121" y="70"/>
                  <a:pt x="135" y="76"/>
                  <a:pt x="152" y="76"/>
                </a:cubicBezTo>
                <a:cubicBezTo>
                  <a:pt x="152" y="60"/>
                  <a:pt x="152" y="60"/>
                  <a:pt x="152" y="60"/>
                </a:cubicBezTo>
                <a:cubicBezTo>
                  <a:pt x="140" y="60"/>
                  <a:pt x="130" y="55"/>
                  <a:pt x="122" y="48"/>
                </a:cubicBezTo>
                <a:cubicBezTo>
                  <a:pt x="107" y="33"/>
                  <a:pt x="107" y="33"/>
                  <a:pt x="107" y="33"/>
                </a:cubicBezTo>
                <a:cubicBezTo>
                  <a:pt x="104" y="30"/>
                  <a:pt x="100" y="28"/>
                  <a:pt x="96" y="28"/>
                </a:cubicBezTo>
                <a:cubicBezTo>
                  <a:pt x="92" y="28"/>
                  <a:pt x="88" y="30"/>
                  <a:pt x="85" y="33"/>
                </a:cubicBezTo>
                <a:cubicBezTo>
                  <a:pt x="63" y="55"/>
                  <a:pt x="63" y="55"/>
                  <a:pt x="63" y="55"/>
                </a:cubicBezTo>
                <a:cubicBezTo>
                  <a:pt x="60" y="58"/>
                  <a:pt x="58" y="62"/>
                  <a:pt x="58" y="66"/>
                </a:cubicBezTo>
                <a:cubicBezTo>
                  <a:pt x="58" y="70"/>
                  <a:pt x="60" y="74"/>
                  <a:pt x="63" y="78"/>
                </a:cubicBezTo>
                <a:cubicBezTo>
                  <a:pt x="88" y="100"/>
                  <a:pt x="88" y="100"/>
                  <a:pt x="88" y="100"/>
                </a:cubicBezTo>
                <a:cubicBezTo>
                  <a:pt x="88" y="140"/>
                  <a:pt x="88" y="140"/>
                  <a:pt x="88" y="140"/>
                </a:cubicBezTo>
                <a:cubicBezTo>
                  <a:pt x="104" y="140"/>
                  <a:pt x="104" y="140"/>
                  <a:pt x="104" y="140"/>
                </a:cubicBezTo>
                <a:cubicBezTo>
                  <a:pt x="104" y="90"/>
                  <a:pt x="104" y="90"/>
                  <a:pt x="104" y="90"/>
                </a:cubicBezTo>
                <a:lnTo>
                  <a:pt x="86" y="72"/>
                </a:lnTo>
                <a:close/>
                <a:moveTo>
                  <a:pt x="152" y="84"/>
                </a:moveTo>
                <a:cubicBezTo>
                  <a:pt x="130" y="84"/>
                  <a:pt x="112" y="102"/>
                  <a:pt x="112" y="124"/>
                </a:cubicBezTo>
                <a:cubicBezTo>
                  <a:pt x="112" y="146"/>
                  <a:pt x="130" y="164"/>
                  <a:pt x="152" y="164"/>
                </a:cubicBezTo>
                <a:cubicBezTo>
                  <a:pt x="174" y="164"/>
                  <a:pt x="192" y="146"/>
                  <a:pt x="192" y="124"/>
                </a:cubicBezTo>
                <a:cubicBezTo>
                  <a:pt x="192" y="102"/>
                  <a:pt x="174" y="84"/>
                  <a:pt x="152" y="84"/>
                </a:cubicBezTo>
                <a:close/>
                <a:moveTo>
                  <a:pt x="152" y="152"/>
                </a:moveTo>
                <a:cubicBezTo>
                  <a:pt x="136" y="152"/>
                  <a:pt x="124" y="140"/>
                  <a:pt x="124" y="124"/>
                </a:cubicBezTo>
                <a:cubicBezTo>
                  <a:pt x="124" y="108"/>
                  <a:pt x="136" y="96"/>
                  <a:pt x="152" y="96"/>
                </a:cubicBezTo>
                <a:cubicBezTo>
                  <a:pt x="168" y="96"/>
                  <a:pt x="180" y="108"/>
                  <a:pt x="180" y="124"/>
                </a:cubicBezTo>
                <a:cubicBezTo>
                  <a:pt x="180" y="140"/>
                  <a:pt x="168" y="152"/>
                  <a:pt x="152" y="152"/>
                </a:cubicBezTo>
                <a:close/>
              </a:path>
            </a:pathLst>
          </a:custGeom>
          <a:solidFill>
            <a:srgbClr val="33333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4" name="テキスト ボックス 3"/>
          <p:cNvSpPr txBox="1"/>
          <p:nvPr/>
        </p:nvSpPr>
        <p:spPr>
          <a:xfrm>
            <a:off x="323010" y="1185925"/>
            <a:ext cx="7026334" cy="400110"/>
          </a:xfrm>
          <a:prstGeom prst="rect">
            <a:avLst/>
          </a:prstGeom>
          <a:noFill/>
        </p:spPr>
        <p:txBody>
          <a:bodyPr wrap="square" rtlCol="0">
            <a:spAutoFit/>
          </a:bodyPr>
          <a:lstStyle/>
          <a:p>
            <a:r>
              <a:rPr lang="ja-JP" altLang="en-US" sz="2000" dirty="0"/>
              <a:t>千代田区コミュニティサイクル事業実証</a:t>
            </a:r>
            <a:r>
              <a:rPr lang="ja-JP" altLang="en-US" sz="2000" dirty="0" smtClean="0"/>
              <a:t>実験</a:t>
            </a:r>
            <a:r>
              <a:rPr kumimoji="1" lang="ja-JP" altLang="en-US" sz="2000" dirty="0" smtClean="0"/>
              <a:t>「ちよくる」より</a:t>
            </a:r>
            <a:endParaRPr kumimoji="1" lang="en-US" altLang="ja-JP" sz="2000" dirty="0" smtClean="0"/>
          </a:p>
        </p:txBody>
      </p:sp>
      <p:grpSp>
        <p:nvGrpSpPr>
          <p:cNvPr id="30" name="グループ化 29"/>
          <p:cNvGrpSpPr/>
          <p:nvPr/>
        </p:nvGrpSpPr>
        <p:grpSpPr>
          <a:xfrm>
            <a:off x="1674124" y="1753504"/>
            <a:ext cx="5588141" cy="2933845"/>
            <a:chOff x="1501276" y="2068226"/>
            <a:chExt cx="5588141" cy="2933845"/>
          </a:xfrm>
        </p:grpSpPr>
        <p:sp>
          <p:nvSpPr>
            <p:cNvPr id="29" name="角丸四角形吹き出し 28"/>
            <p:cNvSpPr/>
            <p:nvPr/>
          </p:nvSpPr>
          <p:spPr>
            <a:xfrm>
              <a:off x="3354215" y="3586337"/>
              <a:ext cx="2567562" cy="1415734"/>
            </a:xfrm>
            <a:prstGeom prst="wedgeRoundRectCallout">
              <a:avLst>
                <a:gd name="adj1" fmla="val -3689"/>
                <a:gd name="adj2" fmla="val -106693"/>
                <a:gd name="adj3" fmla="val 16667"/>
              </a:avLst>
            </a:prstGeom>
            <a:solidFill>
              <a:srgbClr val="A1D8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26" name="グループ化 25"/>
            <p:cNvGrpSpPr/>
            <p:nvPr/>
          </p:nvGrpSpPr>
          <p:grpSpPr>
            <a:xfrm>
              <a:off x="1501276" y="2068226"/>
              <a:ext cx="5588141" cy="1639899"/>
              <a:chOff x="876836" y="2104166"/>
              <a:chExt cx="5588141" cy="1639899"/>
            </a:xfrm>
          </p:grpSpPr>
          <p:sp>
            <p:nvSpPr>
              <p:cNvPr id="7" name="テキスト ボックス 6"/>
              <p:cNvSpPr txBox="1"/>
              <p:nvPr/>
            </p:nvSpPr>
            <p:spPr>
              <a:xfrm>
                <a:off x="1230646" y="3278563"/>
                <a:ext cx="1167591" cy="461665"/>
              </a:xfrm>
              <a:prstGeom prst="rect">
                <a:avLst/>
              </a:prstGeom>
              <a:noFill/>
            </p:spPr>
            <p:txBody>
              <a:bodyPr wrap="square" rtlCol="0">
                <a:spAutoFit/>
              </a:bodyPr>
              <a:lstStyle/>
              <a:p>
                <a:r>
                  <a:rPr kumimoji="1" lang="ja-JP" altLang="en-US" sz="2400" dirty="0" smtClean="0"/>
                  <a:t>目的地</a:t>
                </a:r>
                <a:endParaRPr kumimoji="1" lang="ja-JP" altLang="en-US" sz="2400" dirty="0"/>
              </a:p>
            </p:txBody>
          </p:sp>
          <p:sp>
            <p:nvSpPr>
              <p:cNvPr id="17" name="テキスト ボックス 16"/>
              <p:cNvSpPr txBox="1"/>
              <p:nvPr/>
            </p:nvSpPr>
            <p:spPr>
              <a:xfrm>
                <a:off x="5356447" y="3282400"/>
                <a:ext cx="967393" cy="461665"/>
              </a:xfrm>
              <a:prstGeom prst="rect">
                <a:avLst/>
              </a:prstGeom>
              <a:noFill/>
            </p:spPr>
            <p:txBody>
              <a:bodyPr wrap="square" rtlCol="0">
                <a:spAutoFit/>
              </a:bodyPr>
              <a:lstStyle/>
              <a:p>
                <a:r>
                  <a:rPr kumimoji="1" lang="ja-JP" altLang="en-US" sz="2400" dirty="0" smtClean="0"/>
                  <a:t>ポート</a:t>
                </a:r>
                <a:endParaRPr kumimoji="1" lang="ja-JP" altLang="en-US" sz="2400" dirty="0"/>
              </a:p>
            </p:txBody>
          </p:sp>
          <p:pic>
            <p:nvPicPr>
              <p:cNvPr id="18" name="図 17" descr="ブラック, 写真, ホワイト, ノートパソコン が含まれている画像&#10;&#10;自動的に生成された説明">
                <a:extLst>
                  <a:ext uri="{FF2B5EF4-FFF2-40B4-BE49-F238E27FC236}">
                    <a16:creationId xmlns:a16="http://schemas.microsoft.com/office/drawing/2014/main" id="{FC75F3BB-2077-4D65-9E3F-D7468E53E9A5}"/>
                  </a:ext>
                </a:extLst>
              </p:cNvPr>
              <p:cNvPicPr>
                <a:picLocks noChangeAspect="1"/>
              </p:cNvPicPr>
              <p:nvPr/>
            </p:nvPicPr>
            <p:blipFill rotWithShape="1">
              <a:blip r:embed="rId3"/>
              <a:srcRect l="70957" t="59445" r="16640" b="24152"/>
              <a:stretch/>
            </p:blipFill>
            <p:spPr>
              <a:xfrm>
                <a:off x="5247687" y="2104166"/>
                <a:ext cx="1217290" cy="1207434"/>
              </a:xfrm>
              <a:prstGeom prst="rect">
                <a:avLst/>
              </a:prstGeom>
            </p:spPr>
          </p:pic>
          <p:sp>
            <p:nvSpPr>
              <p:cNvPr id="19" name="Freeform 575"/>
              <p:cNvSpPr>
                <a:spLocks noEditPoints="1"/>
              </p:cNvSpPr>
              <p:nvPr/>
            </p:nvSpPr>
            <p:spPr bwMode="auto">
              <a:xfrm>
                <a:off x="876836" y="2707883"/>
                <a:ext cx="557457" cy="477091"/>
              </a:xfrm>
              <a:custGeom>
                <a:avLst/>
                <a:gdLst>
                  <a:gd name="T0" fmla="*/ 144 w 160"/>
                  <a:gd name="T1" fmla="*/ 0 h 144"/>
                  <a:gd name="T2" fmla="*/ 16 w 160"/>
                  <a:gd name="T3" fmla="*/ 0 h 144"/>
                  <a:gd name="T4" fmla="*/ 16 w 160"/>
                  <a:gd name="T5" fmla="*/ 80 h 144"/>
                  <a:gd name="T6" fmla="*/ 48 w 160"/>
                  <a:gd name="T7" fmla="*/ 112 h 144"/>
                  <a:gd name="T8" fmla="*/ 96 w 160"/>
                  <a:gd name="T9" fmla="*/ 112 h 144"/>
                  <a:gd name="T10" fmla="*/ 128 w 160"/>
                  <a:gd name="T11" fmla="*/ 80 h 144"/>
                  <a:gd name="T12" fmla="*/ 128 w 160"/>
                  <a:gd name="T13" fmla="*/ 56 h 144"/>
                  <a:gd name="T14" fmla="*/ 144 w 160"/>
                  <a:gd name="T15" fmla="*/ 56 h 144"/>
                  <a:gd name="T16" fmla="*/ 160 w 160"/>
                  <a:gd name="T17" fmla="*/ 40 h 144"/>
                  <a:gd name="T18" fmla="*/ 160 w 160"/>
                  <a:gd name="T19" fmla="*/ 16 h 144"/>
                  <a:gd name="T20" fmla="*/ 144 w 160"/>
                  <a:gd name="T21" fmla="*/ 0 h 144"/>
                  <a:gd name="T22" fmla="*/ 144 w 160"/>
                  <a:gd name="T23" fmla="*/ 40 h 144"/>
                  <a:gd name="T24" fmla="*/ 128 w 160"/>
                  <a:gd name="T25" fmla="*/ 40 h 144"/>
                  <a:gd name="T26" fmla="*/ 128 w 160"/>
                  <a:gd name="T27" fmla="*/ 16 h 144"/>
                  <a:gd name="T28" fmla="*/ 144 w 160"/>
                  <a:gd name="T29" fmla="*/ 16 h 144"/>
                  <a:gd name="T30" fmla="*/ 144 w 160"/>
                  <a:gd name="T31" fmla="*/ 40 h 144"/>
                  <a:gd name="T32" fmla="*/ 0 w 160"/>
                  <a:gd name="T33" fmla="*/ 144 h 144"/>
                  <a:gd name="T34" fmla="*/ 144 w 160"/>
                  <a:gd name="T35" fmla="*/ 144 h 144"/>
                  <a:gd name="T36" fmla="*/ 144 w 160"/>
                  <a:gd name="T37" fmla="*/ 128 h 144"/>
                  <a:gd name="T38" fmla="*/ 0 w 160"/>
                  <a:gd name="T39" fmla="*/ 128 h 144"/>
                  <a:gd name="T40" fmla="*/ 0 w 160"/>
                  <a:gd name="T41" fmla="*/ 14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60" h="144">
                    <a:moveTo>
                      <a:pt x="144" y="0"/>
                    </a:moveTo>
                    <a:cubicBezTo>
                      <a:pt x="16" y="0"/>
                      <a:pt x="16" y="0"/>
                      <a:pt x="16" y="0"/>
                    </a:cubicBezTo>
                    <a:cubicBezTo>
                      <a:pt x="16" y="80"/>
                      <a:pt x="16" y="80"/>
                      <a:pt x="16" y="80"/>
                    </a:cubicBezTo>
                    <a:cubicBezTo>
                      <a:pt x="16" y="98"/>
                      <a:pt x="30" y="112"/>
                      <a:pt x="48" y="112"/>
                    </a:cubicBezTo>
                    <a:cubicBezTo>
                      <a:pt x="96" y="112"/>
                      <a:pt x="96" y="112"/>
                      <a:pt x="96" y="112"/>
                    </a:cubicBezTo>
                    <a:cubicBezTo>
                      <a:pt x="114" y="112"/>
                      <a:pt x="128" y="98"/>
                      <a:pt x="128" y="80"/>
                    </a:cubicBezTo>
                    <a:cubicBezTo>
                      <a:pt x="128" y="56"/>
                      <a:pt x="128" y="56"/>
                      <a:pt x="128" y="56"/>
                    </a:cubicBezTo>
                    <a:cubicBezTo>
                      <a:pt x="144" y="56"/>
                      <a:pt x="144" y="56"/>
                      <a:pt x="144" y="56"/>
                    </a:cubicBezTo>
                    <a:cubicBezTo>
                      <a:pt x="153" y="56"/>
                      <a:pt x="160" y="49"/>
                      <a:pt x="160" y="40"/>
                    </a:cubicBezTo>
                    <a:cubicBezTo>
                      <a:pt x="160" y="16"/>
                      <a:pt x="160" y="16"/>
                      <a:pt x="160" y="16"/>
                    </a:cubicBezTo>
                    <a:cubicBezTo>
                      <a:pt x="160" y="7"/>
                      <a:pt x="153" y="0"/>
                      <a:pt x="144" y="0"/>
                    </a:cubicBezTo>
                    <a:close/>
                    <a:moveTo>
                      <a:pt x="144" y="40"/>
                    </a:moveTo>
                    <a:cubicBezTo>
                      <a:pt x="128" y="40"/>
                      <a:pt x="128" y="40"/>
                      <a:pt x="128" y="40"/>
                    </a:cubicBezTo>
                    <a:cubicBezTo>
                      <a:pt x="128" y="16"/>
                      <a:pt x="128" y="16"/>
                      <a:pt x="128" y="16"/>
                    </a:cubicBezTo>
                    <a:cubicBezTo>
                      <a:pt x="144" y="16"/>
                      <a:pt x="144" y="16"/>
                      <a:pt x="144" y="16"/>
                    </a:cubicBezTo>
                    <a:lnTo>
                      <a:pt x="144" y="40"/>
                    </a:lnTo>
                    <a:close/>
                    <a:moveTo>
                      <a:pt x="0" y="144"/>
                    </a:moveTo>
                    <a:cubicBezTo>
                      <a:pt x="144" y="144"/>
                      <a:pt x="144" y="144"/>
                      <a:pt x="144" y="144"/>
                    </a:cubicBezTo>
                    <a:cubicBezTo>
                      <a:pt x="144" y="128"/>
                      <a:pt x="144" y="128"/>
                      <a:pt x="144" y="128"/>
                    </a:cubicBezTo>
                    <a:cubicBezTo>
                      <a:pt x="0" y="128"/>
                      <a:pt x="0" y="128"/>
                      <a:pt x="0" y="128"/>
                    </a:cubicBezTo>
                    <a:lnTo>
                      <a:pt x="0" y="144"/>
                    </a:lnTo>
                    <a:close/>
                  </a:path>
                </a:pathLst>
              </a:custGeom>
              <a:solidFill>
                <a:srgbClr val="33333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0" name="Freeform 551"/>
              <p:cNvSpPr>
                <a:spLocks noEditPoints="1"/>
              </p:cNvSpPr>
              <p:nvPr/>
            </p:nvSpPr>
            <p:spPr bwMode="auto">
              <a:xfrm>
                <a:off x="2244434" y="2707883"/>
                <a:ext cx="441274" cy="462385"/>
              </a:xfrm>
              <a:custGeom>
                <a:avLst/>
                <a:gdLst>
                  <a:gd name="T0" fmla="*/ 128 w 144"/>
                  <a:gd name="T1" fmla="*/ 0 h 144"/>
                  <a:gd name="T2" fmla="*/ 16 w 144"/>
                  <a:gd name="T3" fmla="*/ 0 h 144"/>
                  <a:gd name="T4" fmla="*/ 0 w 144"/>
                  <a:gd name="T5" fmla="*/ 16 h 144"/>
                  <a:gd name="T6" fmla="*/ 0 w 144"/>
                  <a:gd name="T7" fmla="*/ 128 h 144"/>
                  <a:gd name="T8" fmla="*/ 16 w 144"/>
                  <a:gd name="T9" fmla="*/ 144 h 144"/>
                  <a:gd name="T10" fmla="*/ 128 w 144"/>
                  <a:gd name="T11" fmla="*/ 144 h 144"/>
                  <a:gd name="T12" fmla="*/ 144 w 144"/>
                  <a:gd name="T13" fmla="*/ 128 h 144"/>
                  <a:gd name="T14" fmla="*/ 144 w 144"/>
                  <a:gd name="T15" fmla="*/ 16 h 144"/>
                  <a:gd name="T16" fmla="*/ 128 w 144"/>
                  <a:gd name="T17" fmla="*/ 0 h 144"/>
                  <a:gd name="T18" fmla="*/ 120 w 144"/>
                  <a:gd name="T19" fmla="*/ 88 h 144"/>
                  <a:gd name="T20" fmla="*/ 88 w 144"/>
                  <a:gd name="T21" fmla="*/ 88 h 144"/>
                  <a:gd name="T22" fmla="*/ 88 w 144"/>
                  <a:gd name="T23" fmla="*/ 120 h 144"/>
                  <a:gd name="T24" fmla="*/ 56 w 144"/>
                  <a:gd name="T25" fmla="*/ 120 h 144"/>
                  <a:gd name="T26" fmla="*/ 56 w 144"/>
                  <a:gd name="T27" fmla="*/ 88 h 144"/>
                  <a:gd name="T28" fmla="*/ 24 w 144"/>
                  <a:gd name="T29" fmla="*/ 88 h 144"/>
                  <a:gd name="T30" fmla="*/ 24 w 144"/>
                  <a:gd name="T31" fmla="*/ 56 h 144"/>
                  <a:gd name="T32" fmla="*/ 56 w 144"/>
                  <a:gd name="T33" fmla="*/ 56 h 144"/>
                  <a:gd name="T34" fmla="*/ 56 w 144"/>
                  <a:gd name="T35" fmla="*/ 24 h 144"/>
                  <a:gd name="T36" fmla="*/ 88 w 144"/>
                  <a:gd name="T37" fmla="*/ 24 h 144"/>
                  <a:gd name="T38" fmla="*/ 88 w 144"/>
                  <a:gd name="T39" fmla="*/ 56 h 144"/>
                  <a:gd name="T40" fmla="*/ 120 w 144"/>
                  <a:gd name="T41" fmla="*/ 56 h 144"/>
                  <a:gd name="T42" fmla="*/ 120 w 144"/>
                  <a:gd name="T43" fmla="*/ 88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44" h="144">
                    <a:moveTo>
                      <a:pt x="128" y="0"/>
                    </a:moveTo>
                    <a:cubicBezTo>
                      <a:pt x="16" y="0"/>
                      <a:pt x="16" y="0"/>
                      <a:pt x="16" y="0"/>
                    </a:cubicBezTo>
                    <a:cubicBezTo>
                      <a:pt x="7" y="0"/>
                      <a:pt x="0" y="7"/>
                      <a:pt x="0" y="16"/>
                    </a:cubicBezTo>
                    <a:cubicBezTo>
                      <a:pt x="0" y="128"/>
                      <a:pt x="0" y="128"/>
                      <a:pt x="0" y="128"/>
                    </a:cubicBezTo>
                    <a:cubicBezTo>
                      <a:pt x="0" y="137"/>
                      <a:pt x="7" y="144"/>
                      <a:pt x="16" y="144"/>
                    </a:cubicBezTo>
                    <a:cubicBezTo>
                      <a:pt x="128" y="144"/>
                      <a:pt x="128" y="144"/>
                      <a:pt x="128" y="144"/>
                    </a:cubicBezTo>
                    <a:cubicBezTo>
                      <a:pt x="137" y="144"/>
                      <a:pt x="144" y="137"/>
                      <a:pt x="144" y="128"/>
                    </a:cubicBezTo>
                    <a:cubicBezTo>
                      <a:pt x="144" y="16"/>
                      <a:pt x="144" y="16"/>
                      <a:pt x="144" y="16"/>
                    </a:cubicBezTo>
                    <a:cubicBezTo>
                      <a:pt x="144" y="7"/>
                      <a:pt x="137" y="0"/>
                      <a:pt x="128" y="0"/>
                    </a:cubicBezTo>
                    <a:close/>
                    <a:moveTo>
                      <a:pt x="120" y="88"/>
                    </a:moveTo>
                    <a:cubicBezTo>
                      <a:pt x="88" y="88"/>
                      <a:pt x="88" y="88"/>
                      <a:pt x="88" y="88"/>
                    </a:cubicBezTo>
                    <a:cubicBezTo>
                      <a:pt x="88" y="120"/>
                      <a:pt x="88" y="120"/>
                      <a:pt x="88" y="120"/>
                    </a:cubicBezTo>
                    <a:cubicBezTo>
                      <a:pt x="56" y="120"/>
                      <a:pt x="56" y="120"/>
                      <a:pt x="56" y="120"/>
                    </a:cubicBezTo>
                    <a:cubicBezTo>
                      <a:pt x="56" y="88"/>
                      <a:pt x="56" y="88"/>
                      <a:pt x="56" y="88"/>
                    </a:cubicBezTo>
                    <a:cubicBezTo>
                      <a:pt x="24" y="88"/>
                      <a:pt x="24" y="88"/>
                      <a:pt x="24" y="88"/>
                    </a:cubicBezTo>
                    <a:cubicBezTo>
                      <a:pt x="24" y="56"/>
                      <a:pt x="24" y="56"/>
                      <a:pt x="24" y="56"/>
                    </a:cubicBezTo>
                    <a:cubicBezTo>
                      <a:pt x="56" y="56"/>
                      <a:pt x="56" y="56"/>
                      <a:pt x="56" y="56"/>
                    </a:cubicBezTo>
                    <a:cubicBezTo>
                      <a:pt x="56" y="24"/>
                      <a:pt x="56" y="24"/>
                      <a:pt x="56" y="24"/>
                    </a:cubicBezTo>
                    <a:cubicBezTo>
                      <a:pt x="88" y="24"/>
                      <a:pt x="88" y="24"/>
                      <a:pt x="88" y="24"/>
                    </a:cubicBezTo>
                    <a:cubicBezTo>
                      <a:pt x="88" y="56"/>
                      <a:pt x="88" y="56"/>
                      <a:pt x="88" y="56"/>
                    </a:cubicBezTo>
                    <a:cubicBezTo>
                      <a:pt x="120" y="56"/>
                      <a:pt x="120" y="56"/>
                      <a:pt x="120" y="56"/>
                    </a:cubicBezTo>
                    <a:lnTo>
                      <a:pt x="120" y="88"/>
                    </a:lnTo>
                    <a:close/>
                  </a:path>
                </a:pathLst>
              </a:custGeom>
              <a:solidFill>
                <a:srgbClr val="33333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1" name="Freeform 554"/>
              <p:cNvSpPr>
                <a:spLocks noEditPoints="1"/>
              </p:cNvSpPr>
              <p:nvPr/>
            </p:nvSpPr>
            <p:spPr bwMode="auto">
              <a:xfrm>
                <a:off x="1575639" y="2192441"/>
                <a:ext cx="477606" cy="567738"/>
              </a:xfrm>
              <a:custGeom>
                <a:avLst/>
                <a:gdLst>
                  <a:gd name="T0" fmla="*/ 48 w 160"/>
                  <a:gd name="T1" fmla="*/ 128 h 160"/>
                  <a:gd name="T2" fmla="*/ 32 w 160"/>
                  <a:gd name="T3" fmla="*/ 144 h 160"/>
                  <a:gd name="T4" fmla="*/ 48 w 160"/>
                  <a:gd name="T5" fmla="*/ 160 h 160"/>
                  <a:gd name="T6" fmla="*/ 64 w 160"/>
                  <a:gd name="T7" fmla="*/ 144 h 160"/>
                  <a:gd name="T8" fmla="*/ 48 w 160"/>
                  <a:gd name="T9" fmla="*/ 128 h 160"/>
                  <a:gd name="T10" fmla="*/ 0 w 160"/>
                  <a:gd name="T11" fmla="*/ 0 h 160"/>
                  <a:gd name="T12" fmla="*/ 0 w 160"/>
                  <a:gd name="T13" fmla="*/ 16 h 160"/>
                  <a:gd name="T14" fmla="*/ 16 w 160"/>
                  <a:gd name="T15" fmla="*/ 16 h 160"/>
                  <a:gd name="T16" fmla="*/ 45 w 160"/>
                  <a:gd name="T17" fmla="*/ 77 h 160"/>
                  <a:gd name="T18" fmla="*/ 34 w 160"/>
                  <a:gd name="T19" fmla="*/ 96 h 160"/>
                  <a:gd name="T20" fmla="*/ 32 w 160"/>
                  <a:gd name="T21" fmla="*/ 104 h 160"/>
                  <a:gd name="T22" fmla="*/ 48 w 160"/>
                  <a:gd name="T23" fmla="*/ 120 h 160"/>
                  <a:gd name="T24" fmla="*/ 144 w 160"/>
                  <a:gd name="T25" fmla="*/ 120 h 160"/>
                  <a:gd name="T26" fmla="*/ 144 w 160"/>
                  <a:gd name="T27" fmla="*/ 104 h 160"/>
                  <a:gd name="T28" fmla="*/ 51 w 160"/>
                  <a:gd name="T29" fmla="*/ 104 h 160"/>
                  <a:gd name="T30" fmla="*/ 49 w 160"/>
                  <a:gd name="T31" fmla="*/ 102 h 160"/>
                  <a:gd name="T32" fmla="*/ 50 w 160"/>
                  <a:gd name="T33" fmla="*/ 101 h 160"/>
                  <a:gd name="T34" fmla="*/ 57 w 160"/>
                  <a:gd name="T35" fmla="*/ 88 h 160"/>
                  <a:gd name="T36" fmla="*/ 116 w 160"/>
                  <a:gd name="T37" fmla="*/ 88 h 160"/>
                  <a:gd name="T38" fmla="*/ 130 w 160"/>
                  <a:gd name="T39" fmla="*/ 80 h 160"/>
                  <a:gd name="T40" fmla="*/ 159 w 160"/>
                  <a:gd name="T41" fmla="*/ 28 h 160"/>
                  <a:gd name="T42" fmla="*/ 160 w 160"/>
                  <a:gd name="T43" fmla="*/ 24 h 160"/>
                  <a:gd name="T44" fmla="*/ 152 w 160"/>
                  <a:gd name="T45" fmla="*/ 16 h 160"/>
                  <a:gd name="T46" fmla="*/ 34 w 160"/>
                  <a:gd name="T47" fmla="*/ 16 h 160"/>
                  <a:gd name="T48" fmla="*/ 26 w 160"/>
                  <a:gd name="T49" fmla="*/ 0 h 160"/>
                  <a:gd name="T50" fmla="*/ 0 w 160"/>
                  <a:gd name="T51" fmla="*/ 0 h 160"/>
                  <a:gd name="T52" fmla="*/ 128 w 160"/>
                  <a:gd name="T53" fmla="*/ 128 h 160"/>
                  <a:gd name="T54" fmla="*/ 112 w 160"/>
                  <a:gd name="T55" fmla="*/ 144 h 160"/>
                  <a:gd name="T56" fmla="*/ 128 w 160"/>
                  <a:gd name="T57" fmla="*/ 160 h 160"/>
                  <a:gd name="T58" fmla="*/ 144 w 160"/>
                  <a:gd name="T59" fmla="*/ 144 h 160"/>
                  <a:gd name="T60" fmla="*/ 128 w 160"/>
                  <a:gd name="T61" fmla="*/ 128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60" h="160">
                    <a:moveTo>
                      <a:pt x="48" y="128"/>
                    </a:moveTo>
                    <a:cubicBezTo>
                      <a:pt x="39" y="128"/>
                      <a:pt x="32" y="135"/>
                      <a:pt x="32" y="144"/>
                    </a:cubicBezTo>
                    <a:cubicBezTo>
                      <a:pt x="32" y="153"/>
                      <a:pt x="39" y="160"/>
                      <a:pt x="48" y="160"/>
                    </a:cubicBezTo>
                    <a:cubicBezTo>
                      <a:pt x="57" y="160"/>
                      <a:pt x="64" y="153"/>
                      <a:pt x="64" y="144"/>
                    </a:cubicBezTo>
                    <a:cubicBezTo>
                      <a:pt x="64" y="135"/>
                      <a:pt x="57" y="128"/>
                      <a:pt x="48" y="128"/>
                    </a:cubicBezTo>
                    <a:close/>
                    <a:moveTo>
                      <a:pt x="0" y="0"/>
                    </a:moveTo>
                    <a:cubicBezTo>
                      <a:pt x="0" y="16"/>
                      <a:pt x="0" y="16"/>
                      <a:pt x="0" y="16"/>
                    </a:cubicBezTo>
                    <a:cubicBezTo>
                      <a:pt x="16" y="16"/>
                      <a:pt x="16" y="16"/>
                      <a:pt x="16" y="16"/>
                    </a:cubicBezTo>
                    <a:cubicBezTo>
                      <a:pt x="45" y="77"/>
                      <a:pt x="45" y="77"/>
                      <a:pt x="45" y="77"/>
                    </a:cubicBezTo>
                    <a:cubicBezTo>
                      <a:pt x="34" y="96"/>
                      <a:pt x="34" y="96"/>
                      <a:pt x="34" y="96"/>
                    </a:cubicBezTo>
                    <a:cubicBezTo>
                      <a:pt x="33" y="99"/>
                      <a:pt x="32" y="101"/>
                      <a:pt x="32" y="104"/>
                    </a:cubicBezTo>
                    <a:cubicBezTo>
                      <a:pt x="32" y="113"/>
                      <a:pt x="39" y="120"/>
                      <a:pt x="48" y="120"/>
                    </a:cubicBezTo>
                    <a:cubicBezTo>
                      <a:pt x="144" y="120"/>
                      <a:pt x="144" y="120"/>
                      <a:pt x="144" y="120"/>
                    </a:cubicBezTo>
                    <a:cubicBezTo>
                      <a:pt x="144" y="104"/>
                      <a:pt x="144" y="104"/>
                      <a:pt x="144" y="104"/>
                    </a:cubicBezTo>
                    <a:cubicBezTo>
                      <a:pt x="51" y="104"/>
                      <a:pt x="51" y="104"/>
                      <a:pt x="51" y="104"/>
                    </a:cubicBezTo>
                    <a:cubicBezTo>
                      <a:pt x="50" y="104"/>
                      <a:pt x="49" y="103"/>
                      <a:pt x="49" y="102"/>
                    </a:cubicBezTo>
                    <a:cubicBezTo>
                      <a:pt x="49" y="102"/>
                      <a:pt x="49" y="101"/>
                      <a:pt x="50" y="101"/>
                    </a:cubicBezTo>
                    <a:cubicBezTo>
                      <a:pt x="57" y="88"/>
                      <a:pt x="57" y="88"/>
                      <a:pt x="57" y="88"/>
                    </a:cubicBezTo>
                    <a:cubicBezTo>
                      <a:pt x="116" y="88"/>
                      <a:pt x="116" y="88"/>
                      <a:pt x="116" y="88"/>
                    </a:cubicBezTo>
                    <a:cubicBezTo>
                      <a:pt x="122" y="88"/>
                      <a:pt x="128" y="85"/>
                      <a:pt x="130" y="80"/>
                    </a:cubicBezTo>
                    <a:cubicBezTo>
                      <a:pt x="159" y="28"/>
                      <a:pt x="159" y="28"/>
                      <a:pt x="159" y="28"/>
                    </a:cubicBezTo>
                    <a:cubicBezTo>
                      <a:pt x="160" y="27"/>
                      <a:pt x="160" y="25"/>
                      <a:pt x="160" y="24"/>
                    </a:cubicBezTo>
                    <a:cubicBezTo>
                      <a:pt x="160" y="20"/>
                      <a:pt x="156" y="16"/>
                      <a:pt x="152" y="16"/>
                    </a:cubicBezTo>
                    <a:cubicBezTo>
                      <a:pt x="34" y="16"/>
                      <a:pt x="34" y="16"/>
                      <a:pt x="34" y="16"/>
                    </a:cubicBezTo>
                    <a:cubicBezTo>
                      <a:pt x="26" y="0"/>
                      <a:pt x="26" y="0"/>
                      <a:pt x="26" y="0"/>
                    </a:cubicBezTo>
                    <a:lnTo>
                      <a:pt x="0" y="0"/>
                    </a:lnTo>
                    <a:close/>
                    <a:moveTo>
                      <a:pt x="128" y="128"/>
                    </a:moveTo>
                    <a:cubicBezTo>
                      <a:pt x="119" y="128"/>
                      <a:pt x="112" y="135"/>
                      <a:pt x="112" y="144"/>
                    </a:cubicBezTo>
                    <a:cubicBezTo>
                      <a:pt x="112" y="153"/>
                      <a:pt x="119" y="160"/>
                      <a:pt x="128" y="160"/>
                    </a:cubicBezTo>
                    <a:cubicBezTo>
                      <a:pt x="137" y="160"/>
                      <a:pt x="144" y="153"/>
                      <a:pt x="144" y="144"/>
                    </a:cubicBezTo>
                    <a:cubicBezTo>
                      <a:pt x="144" y="135"/>
                      <a:pt x="137" y="128"/>
                      <a:pt x="128" y="128"/>
                    </a:cubicBezTo>
                    <a:close/>
                  </a:path>
                </a:pathLst>
              </a:custGeom>
              <a:solidFill>
                <a:srgbClr val="33333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cxnSp>
            <p:nvCxnSpPr>
              <p:cNvPr id="23" name="直線コネクタ 22"/>
              <p:cNvCxnSpPr/>
              <p:nvPr/>
            </p:nvCxnSpPr>
            <p:spPr>
              <a:xfrm>
                <a:off x="3113703" y="2760179"/>
                <a:ext cx="1856096" cy="0"/>
              </a:xfrm>
              <a:prstGeom prst="line">
                <a:avLst/>
              </a:prstGeom>
              <a:ln w="76200">
                <a:solidFill>
                  <a:srgbClr val="333333"/>
                </a:solidFill>
                <a:prstDash val="sysDot"/>
              </a:ln>
            </p:spPr>
            <p:style>
              <a:lnRef idx="1">
                <a:schemeClr val="accent1"/>
              </a:lnRef>
              <a:fillRef idx="0">
                <a:schemeClr val="accent1"/>
              </a:fillRef>
              <a:effectRef idx="0">
                <a:schemeClr val="accent1"/>
              </a:effectRef>
              <a:fontRef idx="minor">
                <a:schemeClr val="tx1"/>
              </a:fontRef>
            </p:style>
          </p:cxnSp>
        </p:grpSp>
        <p:sp>
          <p:nvSpPr>
            <p:cNvPr id="27" name="テキスト ボックス 26"/>
            <p:cNvSpPr txBox="1"/>
            <p:nvPr/>
          </p:nvSpPr>
          <p:spPr>
            <a:xfrm>
              <a:off x="3284860" y="3671648"/>
              <a:ext cx="2619015" cy="1323439"/>
            </a:xfrm>
            <a:prstGeom prst="rect">
              <a:avLst/>
            </a:prstGeom>
            <a:noFill/>
          </p:spPr>
          <p:txBody>
            <a:bodyPr wrap="square" rtlCol="0">
              <a:spAutoFit/>
            </a:bodyPr>
            <a:lstStyle/>
            <a:p>
              <a:pPr algn="ctr"/>
              <a:r>
                <a:rPr kumimoji="1" lang="ja-JP" altLang="en-US" sz="2400" dirty="0" smtClean="0">
                  <a:solidFill>
                    <a:schemeClr val="bg1"/>
                  </a:solidFill>
                </a:rPr>
                <a:t>望ましい距離</a:t>
              </a:r>
              <a:endParaRPr kumimoji="1" lang="en-US" altLang="ja-JP" sz="2400" dirty="0" smtClean="0">
                <a:solidFill>
                  <a:schemeClr val="bg1"/>
                </a:solidFill>
              </a:endParaRPr>
            </a:p>
            <a:p>
              <a:pPr algn="ctr"/>
              <a:r>
                <a:rPr kumimoji="1" lang="en-US" altLang="ja-JP" sz="2800" b="1" dirty="0" smtClean="0">
                  <a:solidFill>
                    <a:schemeClr val="bg1"/>
                  </a:solidFill>
                </a:rPr>
                <a:t>150m</a:t>
              </a:r>
              <a:r>
                <a:rPr kumimoji="1" lang="ja-JP" altLang="en-US" sz="2400" dirty="0" smtClean="0">
                  <a:solidFill>
                    <a:schemeClr val="bg1"/>
                  </a:solidFill>
                </a:rPr>
                <a:t>以内</a:t>
              </a:r>
              <a:endParaRPr kumimoji="1" lang="en-US" altLang="ja-JP" sz="2400" dirty="0" smtClean="0">
                <a:solidFill>
                  <a:schemeClr val="bg1"/>
                </a:solidFill>
              </a:endParaRPr>
            </a:p>
            <a:p>
              <a:pPr algn="ctr"/>
              <a:r>
                <a:rPr kumimoji="1" lang="ja-JP" altLang="en-US" sz="2800" dirty="0" smtClean="0">
                  <a:solidFill>
                    <a:schemeClr val="bg1"/>
                  </a:solidFill>
                </a:rPr>
                <a:t>▶約</a:t>
              </a:r>
              <a:r>
                <a:rPr kumimoji="1" lang="en-US" altLang="ja-JP" sz="2800" b="1" dirty="0" smtClean="0">
                  <a:solidFill>
                    <a:schemeClr val="bg1"/>
                  </a:solidFill>
                </a:rPr>
                <a:t>90</a:t>
              </a:r>
              <a:r>
                <a:rPr kumimoji="1" lang="ja-JP" altLang="en-US" sz="2800" dirty="0" smtClean="0">
                  <a:solidFill>
                    <a:schemeClr val="bg1"/>
                  </a:solidFill>
                </a:rPr>
                <a:t>％</a:t>
              </a:r>
              <a:endParaRPr kumimoji="1" lang="ja-JP" altLang="en-US" sz="2800" dirty="0">
                <a:solidFill>
                  <a:schemeClr val="bg1"/>
                </a:solidFill>
              </a:endParaRPr>
            </a:p>
          </p:txBody>
        </p:sp>
      </p:grpSp>
      <p:sp>
        <p:nvSpPr>
          <p:cNvPr id="31" name="テキスト ボックス 30"/>
          <p:cNvSpPr txBox="1"/>
          <p:nvPr/>
        </p:nvSpPr>
        <p:spPr>
          <a:xfrm>
            <a:off x="1883802" y="5193091"/>
            <a:ext cx="5854082" cy="461665"/>
          </a:xfrm>
          <a:prstGeom prst="rect">
            <a:avLst/>
          </a:prstGeom>
          <a:noFill/>
        </p:spPr>
        <p:txBody>
          <a:bodyPr wrap="square" rtlCol="0">
            <a:spAutoFit/>
          </a:bodyPr>
          <a:lstStyle/>
          <a:p>
            <a:r>
              <a:rPr kumimoji="1" lang="ja-JP" altLang="en-US" sz="2400" dirty="0" smtClean="0"/>
              <a:t>ポート圏を半径</a:t>
            </a:r>
            <a:r>
              <a:rPr kumimoji="1" lang="en-US" altLang="ja-JP" sz="2400" b="1" dirty="0" smtClean="0"/>
              <a:t>150m</a:t>
            </a:r>
            <a:r>
              <a:rPr kumimoji="1" lang="ja-JP" altLang="en-US" sz="2400" dirty="0" smtClean="0"/>
              <a:t>に設定して配置を検討</a:t>
            </a:r>
            <a:endParaRPr kumimoji="1" lang="ja-JP" altLang="en-US" sz="2400" dirty="0"/>
          </a:p>
        </p:txBody>
      </p:sp>
      <p:sp>
        <p:nvSpPr>
          <p:cNvPr id="32" name="二等辺三角形 31">
            <a:extLst>
              <a:ext uri="{FF2B5EF4-FFF2-40B4-BE49-F238E27FC236}">
                <a16:creationId xmlns:a16="http://schemas.microsoft.com/office/drawing/2014/main" id="{C3AEB617-6911-45C0-8DA7-A341832C0E03}"/>
              </a:ext>
            </a:extLst>
          </p:cNvPr>
          <p:cNvSpPr/>
          <p:nvPr/>
        </p:nvSpPr>
        <p:spPr>
          <a:xfrm rot="10800000">
            <a:off x="4646468" y="4819467"/>
            <a:ext cx="328751" cy="352147"/>
          </a:xfrm>
          <a:prstGeom prst="triangl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スライド番号プレースホルダー 4"/>
          <p:cNvSpPr>
            <a:spLocks noGrp="1"/>
          </p:cNvSpPr>
          <p:nvPr>
            <p:ph type="sldNum" sz="quarter" idx="12"/>
          </p:nvPr>
        </p:nvSpPr>
        <p:spPr/>
        <p:txBody>
          <a:bodyPr/>
          <a:lstStyle/>
          <a:p>
            <a:fld id="{D57F1E4F-1CFF-5643-939E-217C01CDF565}" type="slidenum">
              <a:rPr lang="en-US" smtClean="0"/>
              <a:pPr/>
              <a:t>15</a:t>
            </a:fld>
            <a:endParaRPr lang="en-US" dirty="0"/>
          </a:p>
        </p:txBody>
      </p:sp>
      <p:sp>
        <p:nvSpPr>
          <p:cNvPr id="24" name="正方形/長方形 23"/>
          <p:cNvSpPr/>
          <p:nvPr/>
        </p:nvSpPr>
        <p:spPr>
          <a:xfrm>
            <a:off x="6294549" y="455930"/>
            <a:ext cx="2656039" cy="360000"/>
          </a:xfrm>
          <a:prstGeom prst="rect">
            <a:avLst/>
          </a:prstGeom>
          <a:solidFill>
            <a:schemeClr val="accent1">
              <a:lumMod val="20000"/>
              <a:lumOff val="8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dirty="0" smtClean="0">
                <a:solidFill>
                  <a:schemeClr val="tx1"/>
                </a:solidFill>
              </a:rPr>
              <a:t>「くらしやすさ</a:t>
            </a:r>
            <a:r>
              <a:rPr kumimoji="1" lang="ja-JP" altLang="en-US" sz="2000" smtClean="0">
                <a:solidFill>
                  <a:schemeClr val="tx1"/>
                </a:solidFill>
              </a:rPr>
              <a:t>」で</a:t>
            </a:r>
            <a:r>
              <a:rPr kumimoji="1" lang="ja-JP" altLang="en-US" sz="2000">
                <a:solidFill>
                  <a:schemeClr val="tx1"/>
                </a:solidFill>
              </a:rPr>
              <a:t>ツナグ</a:t>
            </a:r>
            <a:endParaRPr kumimoji="1" lang="ja-JP" altLang="en-US" sz="2000" dirty="0">
              <a:solidFill>
                <a:schemeClr val="tx1"/>
              </a:solidFill>
            </a:endParaRPr>
          </a:p>
        </p:txBody>
      </p:sp>
    </p:spTree>
    <p:extLst>
      <p:ext uri="{BB962C8B-B14F-4D97-AF65-F5344CB8AC3E}">
        <p14:creationId xmlns:p14="http://schemas.microsoft.com/office/powerpoint/2010/main" val="242921324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グループ化 11"/>
          <p:cNvGrpSpPr/>
          <p:nvPr/>
        </p:nvGrpSpPr>
        <p:grpSpPr>
          <a:xfrm>
            <a:off x="459394" y="1240092"/>
            <a:ext cx="5191760" cy="4324350"/>
            <a:chOff x="0" y="0"/>
            <a:chExt cx="5191760" cy="4324350"/>
          </a:xfrm>
        </p:grpSpPr>
        <p:grpSp>
          <p:nvGrpSpPr>
            <p:cNvPr id="14" name="グループ化 13"/>
            <p:cNvGrpSpPr/>
            <p:nvPr/>
          </p:nvGrpSpPr>
          <p:grpSpPr>
            <a:xfrm>
              <a:off x="0" y="0"/>
              <a:ext cx="5191760" cy="4324350"/>
              <a:chOff x="0" y="0"/>
              <a:chExt cx="5191760" cy="4324350"/>
            </a:xfrm>
          </p:grpSpPr>
          <p:pic>
            <p:nvPicPr>
              <p:cNvPr id="17" name="図 1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5191760" cy="4324350"/>
              </a:xfrm>
              <a:prstGeom prst="rect">
                <a:avLst/>
              </a:prstGeom>
            </p:spPr>
          </p:pic>
          <p:grpSp>
            <p:nvGrpSpPr>
              <p:cNvPr id="18" name="グループ化 17"/>
              <p:cNvGrpSpPr/>
              <p:nvPr/>
            </p:nvGrpSpPr>
            <p:grpSpPr>
              <a:xfrm rot="16200000">
                <a:off x="3736800" y="1598400"/>
                <a:ext cx="762000" cy="763270"/>
                <a:chOff x="0" y="0"/>
                <a:chExt cx="688848" cy="701040"/>
              </a:xfrm>
            </p:grpSpPr>
            <p:sp>
              <p:nvSpPr>
                <p:cNvPr id="61" name="楕円 60"/>
                <p:cNvSpPr/>
                <p:nvPr/>
              </p:nvSpPr>
              <p:spPr>
                <a:xfrm rot="5400000">
                  <a:off x="-6096" y="6096"/>
                  <a:ext cx="701040" cy="688848"/>
                </a:xfrm>
                <a:prstGeom prst="ellipse">
                  <a:avLst/>
                </a:prstGeom>
                <a:solidFill>
                  <a:srgbClr val="6AC69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ja-JP" altLang="en-US"/>
                </a:p>
              </p:txBody>
            </p:sp>
            <p:sp>
              <p:nvSpPr>
                <p:cNvPr id="62" name="楕円 61"/>
                <p:cNvSpPr/>
                <p:nvPr/>
              </p:nvSpPr>
              <p:spPr>
                <a:xfrm>
                  <a:off x="319230" y="323557"/>
                  <a:ext cx="56563" cy="55891"/>
                </a:xfrm>
                <a:prstGeom prst="ellipse">
                  <a:avLst/>
                </a:prstGeom>
                <a:solidFill>
                  <a:srgbClr val="3DA17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ja-JP" altLang="en-US"/>
                </a:p>
              </p:txBody>
            </p:sp>
          </p:grpSp>
          <p:grpSp>
            <p:nvGrpSpPr>
              <p:cNvPr id="19" name="グループ化 18"/>
              <p:cNvGrpSpPr/>
              <p:nvPr/>
            </p:nvGrpSpPr>
            <p:grpSpPr>
              <a:xfrm rot="16200000">
                <a:off x="2340000" y="669600"/>
                <a:ext cx="762000" cy="763270"/>
                <a:chOff x="0" y="0"/>
                <a:chExt cx="688848" cy="701040"/>
              </a:xfrm>
            </p:grpSpPr>
            <p:sp>
              <p:nvSpPr>
                <p:cNvPr id="59" name="楕円 58"/>
                <p:cNvSpPr/>
                <p:nvPr/>
              </p:nvSpPr>
              <p:spPr>
                <a:xfrm rot="5400000">
                  <a:off x="-6096" y="6096"/>
                  <a:ext cx="701040" cy="688848"/>
                </a:xfrm>
                <a:prstGeom prst="ellipse">
                  <a:avLst/>
                </a:prstGeom>
                <a:solidFill>
                  <a:srgbClr val="6AC69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ja-JP" altLang="en-US"/>
                </a:p>
              </p:txBody>
            </p:sp>
            <p:sp>
              <p:nvSpPr>
                <p:cNvPr id="60" name="楕円 59"/>
                <p:cNvSpPr/>
                <p:nvPr/>
              </p:nvSpPr>
              <p:spPr>
                <a:xfrm>
                  <a:off x="319230" y="323557"/>
                  <a:ext cx="56563" cy="55891"/>
                </a:xfrm>
                <a:prstGeom prst="ellipse">
                  <a:avLst/>
                </a:prstGeom>
                <a:solidFill>
                  <a:srgbClr val="3DA17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ja-JP" altLang="en-US"/>
                </a:p>
              </p:txBody>
            </p:sp>
          </p:grpSp>
          <p:grpSp>
            <p:nvGrpSpPr>
              <p:cNvPr id="20" name="グループ化 19"/>
              <p:cNvGrpSpPr/>
              <p:nvPr/>
            </p:nvGrpSpPr>
            <p:grpSpPr>
              <a:xfrm rot="16200000">
                <a:off x="1000800" y="532800"/>
                <a:ext cx="762000" cy="763270"/>
                <a:chOff x="0" y="0"/>
                <a:chExt cx="688848" cy="701040"/>
              </a:xfrm>
            </p:grpSpPr>
            <p:sp>
              <p:nvSpPr>
                <p:cNvPr id="57" name="楕円 56"/>
                <p:cNvSpPr/>
                <p:nvPr/>
              </p:nvSpPr>
              <p:spPr>
                <a:xfrm rot="5400000">
                  <a:off x="-6096" y="6096"/>
                  <a:ext cx="701040" cy="688848"/>
                </a:xfrm>
                <a:prstGeom prst="ellipse">
                  <a:avLst/>
                </a:prstGeom>
                <a:solidFill>
                  <a:srgbClr val="6AC69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ja-JP" altLang="en-US"/>
                </a:p>
              </p:txBody>
            </p:sp>
            <p:sp>
              <p:nvSpPr>
                <p:cNvPr id="58" name="楕円 57"/>
                <p:cNvSpPr/>
                <p:nvPr/>
              </p:nvSpPr>
              <p:spPr>
                <a:xfrm>
                  <a:off x="319230" y="323557"/>
                  <a:ext cx="56563" cy="55891"/>
                </a:xfrm>
                <a:prstGeom prst="ellipse">
                  <a:avLst/>
                </a:prstGeom>
                <a:solidFill>
                  <a:srgbClr val="3DA17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ja-JP" altLang="en-US"/>
                </a:p>
              </p:txBody>
            </p:sp>
          </p:grpSp>
          <p:grpSp>
            <p:nvGrpSpPr>
              <p:cNvPr id="21" name="グループ化 20"/>
              <p:cNvGrpSpPr/>
              <p:nvPr/>
            </p:nvGrpSpPr>
            <p:grpSpPr>
              <a:xfrm rot="16200000">
                <a:off x="1231200" y="1389600"/>
                <a:ext cx="762000" cy="763270"/>
                <a:chOff x="0" y="0"/>
                <a:chExt cx="688848" cy="701040"/>
              </a:xfrm>
            </p:grpSpPr>
            <p:sp>
              <p:nvSpPr>
                <p:cNvPr id="55" name="楕円 54"/>
                <p:cNvSpPr/>
                <p:nvPr/>
              </p:nvSpPr>
              <p:spPr>
                <a:xfrm rot="5400000">
                  <a:off x="-6096" y="6096"/>
                  <a:ext cx="701040" cy="688848"/>
                </a:xfrm>
                <a:prstGeom prst="ellipse">
                  <a:avLst/>
                </a:prstGeom>
                <a:solidFill>
                  <a:srgbClr val="6AC69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ja-JP" altLang="en-US"/>
                </a:p>
              </p:txBody>
            </p:sp>
            <p:sp>
              <p:nvSpPr>
                <p:cNvPr id="56" name="楕円 55"/>
                <p:cNvSpPr/>
                <p:nvPr/>
              </p:nvSpPr>
              <p:spPr>
                <a:xfrm>
                  <a:off x="319230" y="323557"/>
                  <a:ext cx="56563" cy="55891"/>
                </a:xfrm>
                <a:prstGeom prst="ellipse">
                  <a:avLst/>
                </a:prstGeom>
                <a:solidFill>
                  <a:srgbClr val="3DA17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ja-JP" altLang="en-US"/>
                </a:p>
              </p:txBody>
            </p:sp>
          </p:grpSp>
          <p:grpSp>
            <p:nvGrpSpPr>
              <p:cNvPr id="22" name="グループ化 21"/>
              <p:cNvGrpSpPr/>
              <p:nvPr/>
            </p:nvGrpSpPr>
            <p:grpSpPr>
              <a:xfrm rot="16200000">
                <a:off x="2268000" y="1987200"/>
                <a:ext cx="762000" cy="763270"/>
                <a:chOff x="0" y="0"/>
                <a:chExt cx="688848" cy="701040"/>
              </a:xfrm>
            </p:grpSpPr>
            <p:sp>
              <p:nvSpPr>
                <p:cNvPr id="53" name="楕円 52"/>
                <p:cNvSpPr/>
                <p:nvPr/>
              </p:nvSpPr>
              <p:spPr>
                <a:xfrm rot="5400000">
                  <a:off x="-6096" y="6096"/>
                  <a:ext cx="701040" cy="688848"/>
                </a:xfrm>
                <a:prstGeom prst="ellipse">
                  <a:avLst/>
                </a:prstGeom>
                <a:solidFill>
                  <a:srgbClr val="6AC69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ja-JP" altLang="en-US"/>
                </a:p>
              </p:txBody>
            </p:sp>
            <p:sp>
              <p:nvSpPr>
                <p:cNvPr id="54" name="楕円 53"/>
                <p:cNvSpPr/>
                <p:nvPr/>
              </p:nvSpPr>
              <p:spPr>
                <a:xfrm>
                  <a:off x="319230" y="323557"/>
                  <a:ext cx="56563" cy="55891"/>
                </a:xfrm>
                <a:prstGeom prst="ellipse">
                  <a:avLst/>
                </a:prstGeom>
                <a:solidFill>
                  <a:srgbClr val="3DA17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ja-JP" altLang="en-US"/>
                </a:p>
              </p:txBody>
            </p:sp>
          </p:grpSp>
          <p:grpSp>
            <p:nvGrpSpPr>
              <p:cNvPr id="23" name="グループ化 22"/>
              <p:cNvGrpSpPr/>
              <p:nvPr/>
            </p:nvGrpSpPr>
            <p:grpSpPr>
              <a:xfrm rot="16200000">
                <a:off x="2102400" y="2476800"/>
                <a:ext cx="762000" cy="763270"/>
                <a:chOff x="0" y="0"/>
                <a:chExt cx="688848" cy="701040"/>
              </a:xfrm>
            </p:grpSpPr>
            <p:sp>
              <p:nvSpPr>
                <p:cNvPr id="51" name="楕円 50"/>
                <p:cNvSpPr/>
                <p:nvPr/>
              </p:nvSpPr>
              <p:spPr>
                <a:xfrm rot="5400000">
                  <a:off x="-6096" y="6096"/>
                  <a:ext cx="701040" cy="688848"/>
                </a:xfrm>
                <a:prstGeom prst="ellipse">
                  <a:avLst/>
                </a:prstGeom>
                <a:solidFill>
                  <a:srgbClr val="6AC69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ja-JP" altLang="en-US"/>
                </a:p>
              </p:txBody>
            </p:sp>
            <p:sp>
              <p:nvSpPr>
                <p:cNvPr id="52" name="楕円 51"/>
                <p:cNvSpPr/>
                <p:nvPr/>
              </p:nvSpPr>
              <p:spPr>
                <a:xfrm>
                  <a:off x="319230" y="323557"/>
                  <a:ext cx="56563" cy="55891"/>
                </a:xfrm>
                <a:prstGeom prst="ellipse">
                  <a:avLst/>
                </a:prstGeom>
                <a:solidFill>
                  <a:srgbClr val="3DA17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ja-JP" altLang="en-US"/>
                </a:p>
              </p:txBody>
            </p:sp>
          </p:grpSp>
          <p:grpSp>
            <p:nvGrpSpPr>
              <p:cNvPr id="24" name="グループ化 23"/>
              <p:cNvGrpSpPr/>
              <p:nvPr/>
            </p:nvGrpSpPr>
            <p:grpSpPr>
              <a:xfrm rot="16200000">
                <a:off x="2620800" y="2505600"/>
                <a:ext cx="762000" cy="763270"/>
                <a:chOff x="0" y="0"/>
                <a:chExt cx="688848" cy="701040"/>
              </a:xfrm>
            </p:grpSpPr>
            <p:sp>
              <p:nvSpPr>
                <p:cNvPr id="49" name="楕円 48"/>
                <p:cNvSpPr/>
                <p:nvPr/>
              </p:nvSpPr>
              <p:spPr>
                <a:xfrm rot="5400000">
                  <a:off x="-6096" y="6096"/>
                  <a:ext cx="701040" cy="688848"/>
                </a:xfrm>
                <a:prstGeom prst="ellipse">
                  <a:avLst/>
                </a:prstGeom>
                <a:solidFill>
                  <a:srgbClr val="6AC69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ja-JP" altLang="en-US"/>
                </a:p>
              </p:txBody>
            </p:sp>
            <p:sp>
              <p:nvSpPr>
                <p:cNvPr id="50" name="楕円 49"/>
                <p:cNvSpPr/>
                <p:nvPr/>
              </p:nvSpPr>
              <p:spPr>
                <a:xfrm>
                  <a:off x="319230" y="323557"/>
                  <a:ext cx="56563" cy="55891"/>
                </a:xfrm>
                <a:prstGeom prst="ellipse">
                  <a:avLst/>
                </a:prstGeom>
                <a:solidFill>
                  <a:srgbClr val="3DA17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ja-JP" altLang="en-US"/>
                </a:p>
              </p:txBody>
            </p:sp>
          </p:grpSp>
          <p:grpSp>
            <p:nvGrpSpPr>
              <p:cNvPr id="25" name="グループ化 24"/>
              <p:cNvGrpSpPr/>
              <p:nvPr/>
            </p:nvGrpSpPr>
            <p:grpSpPr>
              <a:xfrm rot="16200000">
                <a:off x="1620000" y="1656000"/>
                <a:ext cx="762000" cy="763270"/>
                <a:chOff x="0" y="0"/>
                <a:chExt cx="688848" cy="701040"/>
              </a:xfrm>
            </p:grpSpPr>
            <p:sp>
              <p:nvSpPr>
                <p:cNvPr id="47" name="楕円 46"/>
                <p:cNvSpPr/>
                <p:nvPr/>
              </p:nvSpPr>
              <p:spPr>
                <a:xfrm rot="5400000">
                  <a:off x="-6096" y="6096"/>
                  <a:ext cx="701040" cy="688848"/>
                </a:xfrm>
                <a:prstGeom prst="ellipse">
                  <a:avLst/>
                </a:prstGeom>
                <a:solidFill>
                  <a:srgbClr val="6AC69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ja-JP" altLang="en-US"/>
                </a:p>
              </p:txBody>
            </p:sp>
            <p:sp>
              <p:nvSpPr>
                <p:cNvPr id="48" name="楕円 47"/>
                <p:cNvSpPr/>
                <p:nvPr/>
              </p:nvSpPr>
              <p:spPr>
                <a:xfrm>
                  <a:off x="319230" y="323557"/>
                  <a:ext cx="56563" cy="55891"/>
                </a:xfrm>
                <a:prstGeom prst="ellipse">
                  <a:avLst/>
                </a:prstGeom>
                <a:solidFill>
                  <a:srgbClr val="3DA17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ja-JP" altLang="en-US"/>
                </a:p>
              </p:txBody>
            </p:sp>
          </p:grpSp>
          <p:grpSp>
            <p:nvGrpSpPr>
              <p:cNvPr id="26" name="グループ化 25"/>
              <p:cNvGrpSpPr/>
              <p:nvPr/>
            </p:nvGrpSpPr>
            <p:grpSpPr>
              <a:xfrm rot="16200000">
                <a:off x="540000" y="1958400"/>
                <a:ext cx="762000" cy="763270"/>
                <a:chOff x="0" y="0"/>
                <a:chExt cx="688848" cy="701040"/>
              </a:xfrm>
            </p:grpSpPr>
            <p:sp>
              <p:nvSpPr>
                <p:cNvPr id="45" name="楕円 44"/>
                <p:cNvSpPr/>
                <p:nvPr/>
              </p:nvSpPr>
              <p:spPr>
                <a:xfrm rot="5400000">
                  <a:off x="-6096" y="6096"/>
                  <a:ext cx="701040" cy="688848"/>
                </a:xfrm>
                <a:prstGeom prst="ellipse">
                  <a:avLst/>
                </a:prstGeom>
                <a:solidFill>
                  <a:srgbClr val="6AC69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ja-JP" altLang="en-US"/>
                </a:p>
              </p:txBody>
            </p:sp>
            <p:sp>
              <p:nvSpPr>
                <p:cNvPr id="46" name="楕円 45"/>
                <p:cNvSpPr/>
                <p:nvPr/>
              </p:nvSpPr>
              <p:spPr>
                <a:xfrm>
                  <a:off x="319230" y="323557"/>
                  <a:ext cx="56563" cy="55891"/>
                </a:xfrm>
                <a:prstGeom prst="ellipse">
                  <a:avLst/>
                </a:prstGeom>
                <a:solidFill>
                  <a:srgbClr val="3DA17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ja-JP" altLang="en-US"/>
                </a:p>
              </p:txBody>
            </p:sp>
          </p:grpSp>
          <p:grpSp>
            <p:nvGrpSpPr>
              <p:cNvPr id="27" name="グループ化 26"/>
              <p:cNvGrpSpPr/>
              <p:nvPr/>
            </p:nvGrpSpPr>
            <p:grpSpPr>
              <a:xfrm rot="16200000">
                <a:off x="619200" y="1238400"/>
                <a:ext cx="762000" cy="763270"/>
                <a:chOff x="0" y="0"/>
                <a:chExt cx="688848" cy="701040"/>
              </a:xfrm>
            </p:grpSpPr>
            <p:sp>
              <p:nvSpPr>
                <p:cNvPr id="43" name="楕円 42"/>
                <p:cNvSpPr/>
                <p:nvPr/>
              </p:nvSpPr>
              <p:spPr>
                <a:xfrm rot="5400000">
                  <a:off x="-6096" y="6096"/>
                  <a:ext cx="701040" cy="688848"/>
                </a:xfrm>
                <a:prstGeom prst="ellipse">
                  <a:avLst/>
                </a:prstGeom>
                <a:solidFill>
                  <a:srgbClr val="6AC69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ja-JP" altLang="en-US"/>
                </a:p>
              </p:txBody>
            </p:sp>
            <p:sp>
              <p:nvSpPr>
                <p:cNvPr id="44" name="楕円 43"/>
                <p:cNvSpPr/>
                <p:nvPr/>
              </p:nvSpPr>
              <p:spPr>
                <a:xfrm>
                  <a:off x="319230" y="323557"/>
                  <a:ext cx="56563" cy="55891"/>
                </a:xfrm>
                <a:prstGeom prst="ellipse">
                  <a:avLst/>
                </a:prstGeom>
                <a:solidFill>
                  <a:srgbClr val="3DA17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ja-JP" altLang="en-US"/>
                </a:p>
              </p:txBody>
            </p:sp>
          </p:grpSp>
          <p:grpSp>
            <p:nvGrpSpPr>
              <p:cNvPr id="28" name="グループ化 27"/>
              <p:cNvGrpSpPr/>
              <p:nvPr/>
            </p:nvGrpSpPr>
            <p:grpSpPr>
              <a:xfrm rot="16200000">
                <a:off x="1065600" y="2232000"/>
                <a:ext cx="762000" cy="763270"/>
                <a:chOff x="0" y="0"/>
                <a:chExt cx="688848" cy="701040"/>
              </a:xfrm>
            </p:grpSpPr>
            <p:sp>
              <p:nvSpPr>
                <p:cNvPr id="41" name="楕円 40"/>
                <p:cNvSpPr/>
                <p:nvPr/>
              </p:nvSpPr>
              <p:spPr>
                <a:xfrm rot="5400000">
                  <a:off x="-6096" y="6096"/>
                  <a:ext cx="701040" cy="688848"/>
                </a:xfrm>
                <a:prstGeom prst="ellipse">
                  <a:avLst/>
                </a:prstGeom>
                <a:solidFill>
                  <a:srgbClr val="6AC69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ja-JP" altLang="en-US"/>
                </a:p>
              </p:txBody>
            </p:sp>
            <p:sp>
              <p:nvSpPr>
                <p:cNvPr id="42" name="楕円 41"/>
                <p:cNvSpPr/>
                <p:nvPr/>
              </p:nvSpPr>
              <p:spPr>
                <a:xfrm>
                  <a:off x="319230" y="323557"/>
                  <a:ext cx="56563" cy="55891"/>
                </a:xfrm>
                <a:prstGeom prst="ellipse">
                  <a:avLst/>
                </a:prstGeom>
                <a:solidFill>
                  <a:srgbClr val="3DA17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ja-JP" altLang="en-US"/>
                </a:p>
              </p:txBody>
            </p:sp>
          </p:grpSp>
          <p:grpSp>
            <p:nvGrpSpPr>
              <p:cNvPr id="29" name="グループ化 28"/>
              <p:cNvGrpSpPr/>
              <p:nvPr/>
            </p:nvGrpSpPr>
            <p:grpSpPr>
              <a:xfrm rot="16200000">
                <a:off x="3232800" y="1958400"/>
                <a:ext cx="762000" cy="763270"/>
                <a:chOff x="0" y="0"/>
                <a:chExt cx="688848" cy="701040"/>
              </a:xfrm>
            </p:grpSpPr>
            <p:sp>
              <p:nvSpPr>
                <p:cNvPr id="39" name="楕円 38"/>
                <p:cNvSpPr/>
                <p:nvPr/>
              </p:nvSpPr>
              <p:spPr>
                <a:xfrm rot="5400000">
                  <a:off x="-6096" y="6096"/>
                  <a:ext cx="701040" cy="688848"/>
                </a:xfrm>
                <a:prstGeom prst="ellipse">
                  <a:avLst/>
                </a:prstGeom>
                <a:solidFill>
                  <a:srgbClr val="6AC69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ja-JP" altLang="en-US"/>
                </a:p>
              </p:txBody>
            </p:sp>
            <p:sp>
              <p:nvSpPr>
                <p:cNvPr id="40" name="楕円 39"/>
                <p:cNvSpPr/>
                <p:nvPr/>
              </p:nvSpPr>
              <p:spPr>
                <a:xfrm>
                  <a:off x="319230" y="323557"/>
                  <a:ext cx="56563" cy="55891"/>
                </a:xfrm>
                <a:prstGeom prst="ellipse">
                  <a:avLst/>
                </a:prstGeom>
                <a:solidFill>
                  <a:srgbClr val="3DA17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ja-JP" altLang="en-US"/>
                </a:p>
              </p:txBody>
            </p:sp>
          </p:grpSp>
          <p:grpSp>
            <p:nvGrpSpPr>
              <p:cNvPr id="30" name="グループ化 29"/>
              <p:cNvGrpSpPr/>
              <p:nvPr/>
            </p:nvGrpSpPr>
            <p:grpSpPr>
              <a:xfrm rot="16200000">
                <a:off x="3880800" y="1000800"/>
                <a:ext cx="762000" cy="763270"/>
                <a:chOff x="0" y="0"/>
                <a:chExt cx="688848" cy="701040"/>
              </a:xfrm>
            </p:grpSpPr>
            <p:sp>
              <p:nvSpPr>
                <p:cNvPr id="37" name="楕円 36"/>
                <p:cNvSpPr/>
                <p:nvPr/>
              </p:nvSpPr>
              <p:spPr>
                <a:xfrm rot="5400000">
                  <a:off x="-6096" y="6096"/>
                  <a:ext cx="701040" cy="688848"/>
                </a:xfrm>
                <a:prstGeom prst="ellipse">
                  <a:avLst/>
                </a:prstGeom>
                <a:solidFill>
                  <a:srgbClr val="6AC69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ja-JP" altLang="en-US"/>
                </a:p>
              </p:txBody>
            </p:sp>
            <p:sp>
              <p:nvSpPr>
                <p:cNvPr id="38" name="楕円 37"/>
                <p:cNvSpPr/>
                <p:nvPr/>
              </p:nvSpPr>
              <p:spPr>
                <a:xfrm>
                  <a:off x="319230" y="323557"/>
                  <a:ext cx="56563" cy="55891"/>
                </a:xfrm>
                <a:prstGeom prst="ellipse">
                  <a:avLst/>
                </a:prstGeom>
                <a:solidFill>
                  <a:srgbClr val="3DA17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ja-JP" altLang="en-US"/>
                </a:p>
              </p:txBody>
            </p:sp>
          </p:grpSp>
          <p:grpSp>
            <p:nvGrpSpPr>
              <p:cNvPr id="31" name="グループ化 30"/>
              <p:cNvGrpSpPr/>
              <p:nvPr/>
            </p:nvGrpSpPr>
            <p:grpSpPr>
              <a:xfrm rot="16200000">
                <a:off x="2534400" y="3362400"/>
                <a:ext cx="762000" cy="763270"/>
                <a:chOff x="0" y="0"/>
                <a:chExt cx="688848" cy="701040"/>
              </a:xfrm>
            </p:grpSpPr>
            <p:sp>
              <p:nvSpPr>
                <p:cNvPr id="35" name="楕円 34"/>
                <p:cNvSpPr/>
                <p:nvPr/>
              </p:nvSpPr>
              <p:spPr>
                <a:xfrm rot="5400000">
                  <a:off x="-6096" y="6096"/>
                  <a:ext cx="701040" cy="688848"/>
                </a:xfrm>
                <a:prstGeom prst="ellipse">
                  <a:avLst/>
                </a:prstGeom>
                <a:solidFill>
                  <a:srgbClr val="6AC69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ja-JP" altLang="en-US"/>
                </a:p>
              </p:txBody>
            </p:sp>
            <p:sp>
              <p:nvSpPr>
                <p:cNvPr id="36" name="楕円 35"/>
                <p:cNvSpPr/>
                <p:nvPr/>
              </p:nvSpPr>
              <p:spPr>
                <a:xfrm>
                  <a:off x="319230" y="323557"/>
                  <a:ext cx="56563" cy="55891"/>
                </a:xfrm>
                <a:prstGeom prst="ellipse">
                  <a:avLst/>
                </a:prstGeom>
                <a:solidFill>
                  <a:srgbClr val="3DA17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ja-JP" altLang="en-US"/>
                </a:p>
              </p:txBody>
            </p:sp>
          </p:grpSp>
          <p:grpSp>
            <p:nvGrpSpPr>
              <p:cNvPr id="32" name="グループ化 31"/>
              <p:cNvGrpSpPr/>
              <p:nvPr/>
            </p:nvGrpSpPr>
            <p:grpSpPr>
              <a:xfrm rot="16200000">
                <a:off x="2340000" y="1252800"/>
                <a:ext cx="762000" cy="763270"/>
                <a:chOff x="0" y="0"/>
                <a:chExt cx="688848" cy="701040"/>
              </a:xfrm>
            </p:grpSpPr>
            <p:sp>
              <p:nvSpPr>
                <p:cNvPr id="33" name="楕円 32"/>
                <p:cNvSpPr/>
                <p:nvPr/>
              </p:nvSpPr>
              <p:spPr>
                <a:xfrm rot="5400000">
                  <a:off x="-6096" y="6096"/>
                  <a:ext cx="701040" cy="688848"/>
                </a:xfrm>
                <a:prstGeom prst="ellipse">
                  <a:avLst/>
                </a:prstGeom>
                <a:solidFill>
                  <a:srgbClr val="6AC69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ja-JP" altLang="en-US"/>
                </a:p>
              </p:txBody>
            </p:sp>
            <p:sp>
              <p:nvSpPr>
                <p:cNvPr id="34" name="楕円 33"/>
                <p:cNvSpPr/>
                <p:nvPr/>
              </p:nvSpPr>
              <p:spPr>
                <a:xfrm>
                  <a:off x="319230" y="323557"/>
                  <a:ext cx="56563" cy="55891"/>
                </a:xfrm>
                <a:prstGeom prst="ellipse">
                  <a:avLst/>
                </a:prstGeom>
                <a:solidFill>
                  <a:srgbClr val="3DA17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ja-JP" altLang="en-US"/>
                </a:p>
              </p:txBody>
            </p:sp>
          </p:grpSp>
        </p:grpSp>
        <p:sp>
          <p:nvSpPr>
            <p:cNvPr id="15" name="楕円 14"/>
            <p:cNvSpPr/>
            <p:nvPr/>
          </p:nvSpPr>
          <p:spPr>
            <a:xfrm>
              <a:off x="1648250" y="599893"/>
              <a:ext cx="763270" cy="762000"/>
            </a:xfrm>
            <a:prstGeom prst="ellipse">
              <a:avLst/>
            </a:prstGeom>
            <a:solidFill>
              <a:srgbClr val="6AC69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ja-JP" altLang="en-US"/>
            </a:p>
          </p:txBody>
        </p:sp>
        <p:sp>
          <p:nvSpPr>
            <p:cNvPr id="16" name="楕円 15"/>
            <p:cNvSpPr/>
            <p:nvPr/>
          </p:nvSpPr>
          <p:spPr>
            <a:xfrm rot="16200000">
              <a:off x="1994790" y="946433"/>
              <a:ext cx="62570" cy="60852"/>
            </a:xfrm>
            <a:prstGeom prst="ellipse">
              <a:avLst/>
            </a:prstGeom>
            <a:solidFill>
              <a:srgbClr val="3DA17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ja-JP" altLang="en-US"/>
            </a:p>
          </p:txBody>
        </p:sp>
      </p:grpSp>
      <p:sp>
        <p:nvSpPr>
          <p:cNvPr id="2" name="タイトル 1">
            <a:extLst>
              <a:ext uri="{FF2B5EF4-FFF2-40B4-BE49-F238E27FC236}">
                <a16:creationId xmlns:a16="http://schemas.microsoft.com/office/drawing/2014/main" id="{6B0F1F2C-3712-40CD-A26B-6D8073D241C9}"/>
              </a:ext>
            </a:extLst>
          </p:cNvPr>
          <p:cNvSpPr>
            <a:spLocks noGrp="1"/>
          </p:cNvSpPr>
          <p:nvPr>
            <p:ph type="title"/>
          </p:nvPr>
        </p:nvSpPr>
        <p:spPr>
          <a:xfrm>
            <a:off x="0" y="150659"/>
            <a:ext cx="6110548" cy="930015"/>
          </a:xfrm>
          <a:solidFill>
            <a:schemeClr val="bg1">
              <a:alpha val="70000"/>
            </a:schemeClr>
          </a:solidFill>
          <a:ln>
            <a:solidFill>
              <a:schemeClr val="accent1"/>
            </a:solidFill>
          </a:ln>
        </p:spPr>
        <p:txBody>
          <a:bodyPr anchor="ctr">
            <a:normAutofit/>
          </a:bodyPr>
          <a:lstStyle/>
          <a:p>
            <a:pPr algn="ctr"/>
            <a:r>
              <a:rPr lang="ja-JP" altLang="en-US" sz="3600" dirty="0" smtClean="0"/>
              <a:t>ポートの配置</a:t>
            </a:r>
            <a:endParaRPr kumimoji="1" lang="ja-JP" altLang="en-US" sz="3600" dirty="0"/>
          </a:p>
        </p:txBody>
      </p:sp>
      <p:sp>
        <p:nvSpPr>
          <p:cNvPr id="8" name="Freeform 634"/>
          <p:cNvSpPr>
            <a:spLocks noEditPoints="1"/>
          </p:cNvSpPr>
          <p:nvPr/>
        </p:nvSpPr>
        <p:spPr bwMode="auto">
          <a:xfrm>
            <a:off x="8153688" y="5679326"/>
            <a:ext cx="762000" cy="652463"/>
          </a:xfrm>
          <a:custGeom>
            <a:avLst/>
            <a:gdLst>
              <a:gd name="T0" fmla="*/ 124 w 192"/>
              <a:gd name="T1" fmla="*/ 32 h 164"/>
              <a:gd name="T2" fmla="*/ 140 w 192"/>
              <a:gd name="T3" fmla="*/ 16 h 164"/>
              <a:gd name="T4" fmla="*/ 124 w 192"/>
              <a:gd name="T5" fmla="*/ 0 h 164"/>
              <a:gd name="T6" fmla="*/ 108 w 192"/>
              <a:gd name="T7" fmla="*/ 16 h 164"/>
              <a:gd name="T8" fmla="*/ 124 w 192"/>
              <a:gd name="T9" fmla="*/ 32 h 164"/>
              <a:gd name="T10" fmla="*/ 40 w 192"/>
              <a:gd name="T11" fmla="*/ 84 h 164"/>
              <a:gd name="T12" fmla="*/ 0 w 192"/>
              <a:gd name="T13" fmla="*/ 124 h 164"/>
              <a:gd name="T14" fmla="*/ 40 w 192"/>
              <a:gd name="T15" fmla="*/ 164 h 164"/>
              <a:gd name="T16" fmla="*/ 80 w 192"/>
              <a:gd name="T17" fmla="*/ 124 h 164"/>
              <a:gd name="T18" fmla="*/ 40 w 192"/>
              <a:gd name="T19" fmla="*/ 84 h 164"/>
              <a:gd name="T20" fmla="*/ 40 w 192"/>
              <a:gd name="T21" fmla="*/ 152 h 164"/>
              <a:gd name="T22" fmla="*/ 12 w 192"/>
              <a:gd name="T23" fmla="*/ 124 h 164"/>
              <a:gd name="T24" fmla="*/ 40 w 192"/>
              <a:gd name="T25" fmla="*/ 96 h 164"/>
              <a:gd name="T26" fmla="*/ 68 w 192"/>
              <a:gd name="T27" fmla="*/ 124 h 164"/>
              <a:gd name="T28" fmla="*/ 40 w 192"/>
              <a:gd name="T29" fmla="*/ 152 h 164"/>
              <a:gd name="T30" fmla="*/ 86 w 192"/>
              <a:gd name="T31" fmla="*/ 72 h 164"/>
              <a:gd name="T32" fmla="*/ 105 w 192"/>
              <a:gd name="T33" fmla="*/ 53 h 164"/>
              <a:gd name="T34" fmla="*/ 111 w 192"/>
              <a:gd name="T35" fmla="*/ 59 h 164"/>
              <a:gd name="T36" fmla="*/ 152 w 192"/>
              <a:gd name="T37" fmla="*/ 76 h 164"/>
              <a:gd name="T38" fmla="*/ 152 w 192"/>
              <a:gd name="T39" fmla="*/ 60 h 164"/>
              <a:gd name="T40" fmla="*/ 122 w 192"/>
              <a:gd name="T41" fmla="*/ 48 h 164"/>
              <a:gd name="T42" fmla="*/ 107 w 192"/>
              <a:gd name="T43" fmla="*/ 33 h 164"/>
              <a:gd name="T44" fmla="*/ 96 w 192"/>
              <a:gd name="T45" fmla="*/ 28 h 164"/>
              <a:gd name="T46" fmla="*/ 85 w 192"/>
              <a:gd name="T47" fmla="*/ 33 h 164"/>
              <a:gd name="T48" fmla="*/ 63 w 192"/>
              <a:gd name="T49" fmla="*/ 55 h 164"/>
              <a:gd name="T50" fmla="*/ 58 w 192"/>
              <a:gd name="T51" fmla="*/ 66 h 164"/>
              <a:gd name="T52" fmla="*/ 63 w 192"/>
              <a:gd name="T53" fmla="*/ 78 h 164"/>
              <a:gd name="T54" fmla="*/ 88 w 192"/>
              <a:gd name="T55" fmla="*/ 100 h 164"/>
              <a:gd name="T56" fmla="*/ 88 w 192"/>
              <a:gd name="T57" fmla="*/ 140 h 164"/>
              <a:gd name="T58" fmla="*/ 104 w 192"/>
              <a:gd name="T59" fmla="*/ 140 h 164"/>
              <a:gd name="T60" fmla="*/ 104 w 192"/>
              <a:gd name="T61" fmla="*/ 90 h 164"/>
              <a:gd name="T62" fmla="*/ 86 w 192"/>
              <a:gd name="T63" fmla="*/ 72 h 164"/>
              <a:gd name="T64" fmla="*/ 152 w 192"/>
              <a:gd name="T65" fmla="*/ 84 h 164"/>
              <a:gd name="T66" fmla="*/ 112 w 192"/>
              <a:gd name="T67" fmla="*/ 124 h 164"/>
              <a:gd name="T68" fmla="*/ 152 w 192"/>
              <a:gd name="T69" fmla="*/ 164 h 164"/>
              <a:gd name="T70" fmla="*/ 192 w 192"/>
              <a:gd name="T71" fmla="*/ 124 h 164"/>
              <a:gd name="T72" fmla="*/ 152 w 192"/>
              <a:gd name="T73" fmla="*/ 84 h 164"/>
              <a:gd name="T74" fmla="*/ 152 w 192"/>
              <a:gd name="T75" fmla="*/ 152 h 164"/>
              <a:gd name="T76" fmla="*/ 124 w 192"/>
              <a:gd name="T77" fmla="*/ 124 h 164"/>
              <a:gd name="T78" fmla="*/ 152 w 192"/>
              <a:gd name="T79" fmla="*/ 96 h 164"/>
              <a:gd name="T80" fmla="*/ 180 w 192"/>
              <a:gd name="T81" fmla="*/ 124 h 164"/>
              <a:gd name="T82" fmla="*/ 152 w 192"/>
              <a:gd name="T83" fmla="*/ 152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92" h="164">
                <a:moveTo>
                  <a:pt x="124" y="32"/>
                </a:moveTo>
                <a:cubicBezTo>
                  <a:pt x="133" y="32"/>
                  <a:pt x="140" y="25"/>
                  <a:pt x="140" y="16"/>
                </a:cubicBezTo>
                <a:cubicBezTo>
                  <a:pt x="140" y="7"/>
                  <a:pt x="133" y="0"/>
                  <a:pt x="124" y="0"/>
                </a:cubicBezTo>
                <a:cubicBezTo>
                  <a:pt x="115" y="0"/>
                  <a:pt x="108" y="7"/>
                  <a:pt x="108" y="16"/>
                </a:cubicBezTo>
                <a:cubicBezTo>
                  <a:pt x="108" y="25"/>
                  <a:pt x="115" y="32"/>
                  <a:pt x="124" y="32"/>
                </a:cubicBezTo>
                <a:close/>
                <a:moveTo>
                  <a:pt x="40" y="84"/>
                </a:moveTo>
                <a:cubicBezTo>
                  <a:pt x="18" y="84"/>
                  <a:pt x="0" y="102"/>
                  <a:pt x="0" y="124"/>
                </a:cubicBezTo>
                <a:cubicBezTo>
                  <a:pt x="0" y="146"/>
                  <a:pt x="18" y="164"/>
                  <a:pt x="40" y="164"/>
                </a:cubicBezTo>
                <a:cubicBezTo>
                  <a:pt x="62" y="164"/>
                  <a:pt x="80" y="146"/>
                  <a:pt x="80" y="124"/>
                </a:cubicBezTo>
                <a:cubicBezTo>
                  <a:pt x="80" y="102"/>
                  <a:pt x="62" y="84"/>
                  <a:pt x="40" y="84"/>
                </a:cubicBezTo>
                <a:close/>
                <a:moveTo>
                  <a:pt x="40" y="152"/>
                </a:moveTo>
                <a:cubicBezTo>
                  <a:pt x="24" y="152"/>
                  <a:pt x="12" y="140"/>
                  <a:pt x="12" y="124"/>
                </a:cubicBezTo>
                <a:cubicBezTo>
                  <a:pt x="12" y="108"/>
                  <a:pt x="24" y="96"/>
                  <a:pt x="40" y="96"/>
                </a:cubicBezTo>
                <a:cubicBezTo>
                  <a:pt x="56" y="96"/>
                  <a:pt x="68" y="108"/>
                  <a:pt x="68" y="124"/>
                </a:cubicBezTo>
                <a:cubicBezTo>
                  <a:pt x="68" y="140"/>
                  <a:pt x="56" y="152"/>
                  <a:pt x="40" y="152"/>
                </a:cubicBezTo>
                <a:close/>
                <a:moveTo>
                  <a:pt x="86" y="72"/>
                </a:moveTo>
                <a:cubicBezTo>
                  <a:pt x="105" y="53"/>
                  <a:pt x="105" y="53"/>
                  <a:pt x="105" y="53"/>
                </a:cubicBezTo>
                <a:cubicBezTo>
                  <a:pt x="111" y="59"/>
                  <a:pt x="111" y="59"/>
                  <a:pt x="111" y="59"/>
                </a:cubicBezTo>
                <a:cubicBezTo>
                  <a:pt x="121" y="70"/>
                  <a:pt x="135" y="76"/>
                  <a:pt x="152" y="76"/>
                </a:cubicBezTo>
                <a:cubicBezTo>
                  <a:pt x="152" y="60"/>
                  <a:pt x="152" y="60"/>
                  <a:pt x="152" y="60"/>
                </a:cubicBezTo>
                <a:cubicBezTo>
                  <a:pt x="140" y="60"/>
                  <a:pt x="130" y="55"/>
                  <a:pt x="122" y="48"/>
                </a:cubicBezTo>
                <a:cubicBezTo>
                  <a:pt x="107" y="33"/>
                  <a:pt x="107" y="33"/>
                  <a:pt x="107" y="33"/>
                </a:cubicBezTo>
                <a:cubicBezTo>
                  <a:pt x="104" y="30"/>
                  <a:pt x="100" y="28"/>
                  <a:pt x="96" y="28"/>
                </a:cubicBezTo>
                <a:cubicBezTo>
                  <a:pt x="92" y="28"/>
                  <a:pt x="88" y="30"/>
                  <a:pt x="85" y="33"/>
                </a:cubicBezTo>
                <a:cubicBezTo>
                  <a:pt x="63" y="55"/>
                  <a:pt x="63" y="55"/>
                  <a:pt x="63" y="55"/>
                </a:cubicBezTo>
                <a:cubicBezTo>
                  <a:pt x="60" y="58"/>
                  <a:pt x="58" y="62"/>
                  <a:pt x="58" y="66"/>
                </a:cubicBezTo>
                <a:cubicBezTo>
                  <a:pt x="58" y="70"/>
                  <a:pt x="60" y="74"/>
                  <a:pt x="63" y="78"/>
                </a:cubicBezTo>
                <a:cubicBezTo>
                  <a:pt x="88" y="100"/>
                  <a:pt x="88" y="100"/>
                  <a:pt x="88" y="100"/>
                </a:cubicBezTo>
                <a:cubicBezTo>
                  <a:pt x="88" y="140"/>
                  <a:pt x="88" y="140"/>
                  <a:pt x="88" y="140"/>
                </a:cubicBezTo>
                <a:cubicBezTo>
                  <a:pt x="104" y="140"/>
                  <a:pt x="104" y="140"/>
                  <a:pt x="104" y="140"/>
                </a:cubicBezTo>
                <a:cubicBezTo>
                  <a:pt x="104" y="90"/>
                  <a:pt x="104" y="90"/>
                  <a:pt x="104" y="90"/>
                </a:cubicBezTo>
                <a:lnTo>
                  <a:pt x="86" y="72"/>
                </a:lnTo>
                <a:close/>
                <a:moveTo>
                  <a:pt x="152" y="84"/>
                </a:moveTo>
                <a:cubicBezTo>
                  <a:pt x="130" y="84"/>
                  <a:pt x="112" y="102"/>
                  <a:pt x="112" y="124"/>
                </a:cubicBezTo>
                <a:cubicBezTo>
                  <a:pt x="112" y="146"/>
                  <a:pt x="130" y="164"/>
                  <a:pt x="152" y="164"/>
                </a:cubicBezTo>
                <a:cubicBezTo>
                  <a:pt x="174" y="164"/>
                  <a:pt x="192" y="146"/>
                  <a:pt x="192" y="124"/>
                </a:cubicBezTo>
                <a:cubicBezTo>
                  <a:pt x="192" y="102"/>
                  <a:pt x="174" y="84"/>
                  <a:pt x="152" y="84"/>
                </a:cubicBezTo>
                <a:close/>
                <a:moveTo>
                  <a:pt x="152" y="152"/>
                </a:moveTo>
                <a:cubicBezTo>
                  <a:pt x="136" y="152"/>
                  <a:pt x="124" y="140"/>
                  <a:pt x="124" y="124"/>
                </a:cubicBezTo>
                <a:cubicBezTo>
                  <a:pt x="124" y="108"/>
                  <a:pt x="136" y="96"/>
                  <a:pt x="152" y="96"/>
                </a:cubicBezTo>
                <a:cubicBezTo>
                  <a:pt x="168" y="96"/>
                  <a:pt x="180" y="108"/>
                  <a:pt x="180" y="124"/>
                </a:cubicBezTo>
                <a:cubicBezTo>
                  <a:pt x="180" y="140"/>
                  <a:pt x="168" y="152"/>
                  <a:pt x="152" y="152"/>
                </a:cubicBezTo>
                <a:close/>
              </a:path>
            </a:pathLst>
          </a:custGeom>
          <a:solidFill>
            <a:srgbClr val="33333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9" name="Freeform 634"/>
          <p:cNvSpPr>
            <a:spLocks noEditPoints="1"/>
          </p:cNvSpPr>
          <p:nvPr/>
        </p:nvSpPr>
        <p:spPr bwMode="auto">
          <a:xfrm>
            <a:off x="7425344" y="5819192"/>
            <a:ext cx="565265" cy="512597"/>
          </a:xfrm>
          <a:custGeom>
            <a:avLst/>
            <a:gdLst>
              <a:gd name="T0" fmla="*/ 124 w 192"/>
              <a:gd name="T1" fmla="*/ 32 h 164"/>
              <a:gd name="T2" fmla="*/ 140 w 192"/>
              <a:gd name="T3" fmla="*/ 16 h 164"/>
              <a:gd name="T4" fmla="*/ 124 w 192"/>
              <a:gd name="T5" fmla="*/ 0 h 164"/>
              <a:gd name="T6" fmla="*/ 108 w 192"/>
              <a:gd name="T7" fmla="*/ 16 h 164"/>
              <a:gd name="T8" fmla="*/ 124 w 192"/>
              <a:gd name="T9" fmla="*/ 32 h 164"/>
              <a:gd name="T10" fmla="*/ 40 w 192"/>
              <a:gd name="T11" fmla="*/ 84 h 164"/>
              <a:gd name="T12" fmla="*/ 0 w 192"/>
              <a:gd name="T13" fmla="*/ 124 h 164"/>
              <a:gd name="T14" fmla="*/ 40 w 192"/>
              <a:gd name="T15" fmla="*/ 164 h 164"/>
              <a:gd name="T16" fmla="*/ 80 w 192"/>
              <a:gd name="T17" fmla="*/ 124 h 164"/>
              <a:gd name="T18" fmla="*/ 40 w 192"/>
              <a:gd name="T19" fmla="*/ 84 h 164"/>
              <a:gd name="T20" fmla="*/ 40 w 192"/>
              <a:gd name="T21" fmla="*/ 152 h 164"/>
              <a:gd name="T22" fmla="*/ 12 w 192"/>
              <a:gd name="T23" fmla="*/ 124 h 164"/>
              <a:gd name="T24" fmla="*/ 40 w 192"/>
              <a:gd name="T25" fmla="*/ 96 h 164"/>
              <a:gd name="T26" fmla="*/ 68 w 192"/>
              <a:gd name="T27" fmla="*/ 124 h 164"/>
              <a:gd name="T28" fmla="*/ 40 w 192"/>
              <a:gd name="T29" fmla="*/ 152 h 164"/>
              <a:gd name="T30" fmla="*/ 86 w 192"/>
              <a:gd name="T31" fmla="*/ 72 h 164"/>
              <a:gd name="T32" fmla="*/ 105 w 192"/>
              <a:gd name="T33" fmla="*/ 53 h 164"/>
              <a:gd name="T34" fmla="*/ 111 w 192"/>
              <a:gd name="T35" fmla="*/ 59 h 164"/>
              <a:gd name="T36" fmla="*/ 152 w 192"/>
              <a:gd name="T37" fmla="*/ 76 h 164"/>
              <a:gd name="T38" fmla="*/ 152 w 192"/>
              <a:gd name="T39" fmla="*/ 60 h 164"/>
              <a:gd name="T40" fmla="*/ 122 w 192"/>
              <a:gd name="T41" fmla="*/ 48 h 164"/>
              <a:gd name="T42" fmla="*/ 107 w 192"/>
              <a:gd name="T43" fmla="*/ 33 h 164"/>
              <a:gd name="T44" fmla="*/ 96 w 192"/>
              <a:gd name="T45" fmla="*/ 28 h 164"/>
              <a:gd name="T46" fmla="*/ 85 w 192"/>
              <a:gd name="T47" fmla="*/ 33 h 164"/>
              <a:gd name="T48" fmla="*/ 63 w 192"/>
              <a:gd name="T49" fmla="*/ 55 h 164"/>
              <a:gd name="T50" fmla="*/ 58 w 192"/>
              <a:gd name="T51" fmla="*/ 66 h 164"/>
              <a:gd name="T52" fmla="*/ 63 w 192"/>
              <a:gd name="T53" fmla="*/ 78 h 164"/>
              <a:gd name="T54" fmla="*/ 88 w 192"/>
              <a:gd name="T55" fmla="*/ 100 h 164"/>
              <a:gd name="T56" fmla="*/ 88 w 192"/>
              <a:gd name="T57" fmla="*/ 140 h 164"/>
              <a:gd name="T58" fmla="*/ 104 w 192"/>
              <a:gd name="T59" fmla="*/ 140 h 164"/>
              <a:gd name="T60" fmla="*/ 104 w 192"/>
              <a:gd name="T61" fmla="*/ 90 h 164"/>
              <a:gd name="T62" fmla="*/ 86 w 192"/>
              <a:gd name="T63" fmla="*/ 72 h 164"/>
              <a:gd name="T64" fmla="*/ 152 w 192"/>
              <a:gd name="T65" fmla="*/ 84 h 164"/>
              <a:gd name="T66" fmla="*/ 112 w 192"/>
              <a:gd name="T67" fmla="*/ 124 h 164"/>
              <a:gd name="T68" fmla="*/ 152 w 192"/>
              <a:gd name="T69" fmla="*/ 164 h 164"/>
              <a:gd name="T70" fmla="*/ 192 w 192"/>
              <a:gd name="T71" fmla="*/ 124 h 164"/>
              <a:gd name="T72" fmla="*/ 152 w 192"/>
              <a:gd name="T73" fmla="*/ 84 h 164"/>
              <a:gd name="T74" fmla="*/ 152 w 192"/>
              <a:gd name="T75" fmla="*/ 152 h 164"/>
              <a:gd name="T76" fmla="*/ 124 w 192"/>
              <a:gd name="T77" fmla="*/ 124 h 164"/>
              <a:gd name="T78" fmla="*/ 152 w 192"/>
              <a:gd name="T79" fmla="*/ 96 h 164"/>
              <a:gd name="T80" fmla="*/ 180 w 192"/>
              <a:gd name="T81" fmla="*/ 124 h 164"/>
              <a:gd name="T82" fmla="*/ 152 w 192"/>
              <a:gd name="T83" fmla="*/ 152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92" h="164">
                <a:moveTo>
                  <a:pt x="124" y="32"/>
                </a:moveTo>
                <a:cubicBezTo>
                  <a:pt x="133" y="32"/>
                  <a:pt x="140" y="25"/>
                  <a:pt x="140" y="16"/>
                </a:cubicBezTo>
                <a:cubicBezTo>
                  <a:pt x="140" y="7"/>
                  <a:pt x="133" y="0"/>
                  <a:pt x="124" y="0"/>
                </a:cubicBezTo>
                <a:cubicBezTo>
                  <a:pt x="115" y="0"/>
                  <a:pt x="108" y="7"/>
                  <a:pt x="108" y="16"/>
                </a:cubicBezTo>
                <a:cubicBezTo>
                  <a:pt x="108" y="25"/>
                  <a:pt x="115" y="32"/>
                  <a:pt x="124" y="32"/>
                </a:cubicBezTo>
                <a:close/>
                <a:moveTo>
                  <a:pt x="40" y="84"/>
                </a:moveTo>
                <a:cubicBezTo>
                  <a:pt x="18" y="84"/>
                  <a:pt x="0" y="102"/>
                  <a:pt x="0" y="124"/>
                </a:cubicBezTo>
                <a:cubicBezTo>
                  <a:pt x="0" y="146"/>
                  <a:pt x="18" y="164"/>
                  <a:pt x="40" y="164"/>
                </a:cubicBezTo>
                <a:cubicBezTo>
                  <a:pt x="62" y="164"/>
                  <a:pt x="80" y="146"/>
                  <a:pt x="80" y="124"/>
                </a:cubicBezTo>
                <a:cubicBezTo>
                  <a:pt x="80" y="102"/>
                  <a:pt x="62" y="84"/>
                  <a:pt x="40" y="84"/>
                </a:cubicBezTo>
                <a:close/>
                <a:moveTo>
                  <a:pt x="40" y="152"/>
                </a:moveTo>
                <a:cubicBezTo>
                  <a:pt x="24" y="152"/>
                  <a:pt x="12" y="140"/>
                  <a:pt x="12" y="124"/>
                </a:cubicBezTo>
                <a:cubicBezTo>
                  <a:pt x="12" y="108"/>
                  <a:pt x="24" y="96"/>
                  <a:pt x="40" y="96"/>
                </a:cubicBezTo>
                <a:cubicBezTo>
                  <a:pt x="56" y="96"/>
                  <a:pt x="68" y="108"/>
                  <a:pt x="68" y="124"/>
                </a:cubicBezTo>
                <a:cubicBezTo>
                  <a:pt x="68" y="140"/>
                  <a:pt x="56" y="152"/>
                  <a:pt x="40" y="152"/>
                </a:cubicBezTo>
                <a:close/>
                <a:moveTo>
                  <a:pt x="86" y="72"/>
                </a:moveTo>
                <a:cubicBezTo>
                  <a:pt x="105" y="53"/>
                  <a:pt x="105" y="53"/>
                  <a:pt x="105" y="53"/>
                </a:cubicBezTo>
                <a:cubicBezTo>
                  <a:pt x="111" y="59"/>
                  <a:pt x="111" y="59"/>
                  <a:pt x="111" y="59"/>
                </a:cubicBezTo>
                <a:cubicBezTo>
                  <a:pt x="121" y="70"/>
                  <a:pt x="135" y="76"/>
                  <a:pt x="152" y="76"/>
                </a:cubicBezTo>
                <a:cubicBezTo>
                  <a:pt x="152" y="60"/>
                  <a:pt x="152" y="60"/>
                  <a:pt x="152" y="60"/>
                </a:cubicBezTo>
                <a:cubicBezTo>
                  <a:pt x="140" y="60"/>
                  <a:pt x="130" y="55"/>
                  <a:pt x="122" y="48"/>
                </a:cubicBezTo>
                <a:cubicBezTo>
                  <a:pt x="107" y="33"/>
                  <a:pt x="107" y="33"/>
                  <a:pt x="107" y="33"/>
                </a:cubicBezTo>
                <a:cubicBezTo>
                  <a:pt x="104" y="30"/>
                  <a:pt x="100" y="28"/>
                  <a:pt x="96" y="28"/>
                </a:cubicBezTo>
                <a:cubicBezTo>
                  <a:pt x="92" y="28"/>
                  <a:pt x="88" y="30"/>
                  <a:pt x="85" y="33"/>
                </a:cubicBezTo>
                <a:cubicBezTo>
                  <a:pt x="63" y="55"/>
                  <a:pt x="63" y="55"/>
                  <a:pt x="63" y="55"/>
                </a:cubicBezTo>
                <a:cubicBezTo>
                  <a:pt x="60" y="58"/>
                  <a:pt x="58" y="62"/>
                  <a:pt x="58" y="66"/>
                </a:cubicBezTo>
                <a:cubicBezTo>
                  <a:pt x="58" y="70"/>
                  <a:pt x="60" y="74"/>
                  <a:pt x="63" y="78"/>
                </a:cubicBezTo>
                <a:cubicBezTo>
                  <a:pt x="88" y="100"/>
                  <a:pt x="88" y="100"/>
                  <a:pt x="88" y="100"/>
                </a:cubicBezTo>
                <a:cubicBezTo>
                  <a:pt x="88" y="140"/>
                  <a:pt x="88" y="140"/>
                  <a:pt x="88" y="140"/>
                </a:cubicBezTo>
                <a:cubicBezTo>
                  <a:pt x="104" y="140"/>
                  <a:pt x="104" y="140"/>
                  <a:pt x="104" y="140"/>
                </a:cubicBezTo>
                <a:cubicBezTo>
                  <a:pt x="104" y="90"/>
                  <a:pt x="104" y="90"/>
                  <a:pt x="104" y="90"/>
                </a:cubicBezTo>
                <a:lnTo>
                  <a:pt x="86" y="72"/>
                </a:lnTo>
                <a:close/>
                <a:moveTo>
                  <a:pt x="152" y="84"/>
                </a:moveTo>
                <a:cubicBezTo>
                  <a:pt x="130" y="84"/>
                  <a:pt x="112" y="102"/>
                  <a:pt x="112" y="124"/>
                </a:cubicBezTo>
                <a:cubicBezTo>
                  <a:pt x="112" y="146"/>
                  <a:pt x="130" y="164"/>
                  <a:pt x="152" y="164"/>
                </a:cubicBezTo>
                <a:cubicBezTo>
                  <a:pt x="174" y="164"/>
                  <a:pt x="192" y="146"/>
                  <a:pt x="192" y="124"/>
                </a:cubicBezTo>
                <a:cubicBezTo>
                  <a:pt x="192" y="102"/>
                  <a:pt x="174" y="84"/>
                  <a:pt x="152" y="84"/>
                </a:cubicBezTo>
                <a:close/>
                <a:moveTo>
                  <a:pt x="152" y="152"/>
                </a:moveTo>
                <a:cubicBezTo>
                  <a:pt x="136" y="152"/>
                  <a:pt x="124" y="140"/>
                  <a:pt x="124" y="124"/>
                </a:cubicBezTo>
                <a:cubicBezTo>
                  <a:pt x="124" y="108"/>
                  <a:pt x="136" y="96"/>
                  <a:pt x="152" y="96"/>
                </a:cubicBezTo>
                <a:cubicBezTo>
                  <a:pt x="168" y="96"/>
                  <a:pt x="180" y="108"/>
                  <a:pt x="180" y="124"/>
                </a:cubicBezTo>
                <a:cubicBezTo>
                  <a:pt x="180" y="140"/>
                  <a:pt x="168" y="152"/>
                  <a:pt x="152" y="152"/>
                </a:cubicBezTo>
                <a:close/>
              </a:path>
            </a:pathLst>
          </a:custGeom>
          <a:solidFill>
            <a:srgbClr val="33333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0" name="Freeform 634"/>
          <p:cNvSpPr>
            <a:spLocks noEditPoints="1"/>
          </p:cNvSpPr>
          <p:nvPr/>
        </p:nvSpPr>
        <p:spPr bwMode="auto">
          <a:xfrm>
            <a:off x="6794877" y="5926976"/>
            <a:ext cx="467388" cy="404813"/>
          </a:xfrm>
          <a:custGeom>
            <a:avLst/>
            <a:gdLst>
              <a:gd name="T0" fmla="*/ 124 w 192"/>
              <a:gd name="T1" fmla="*/ 32 h 164"/>
              <a:gd name="T2" fmla="*/ 140 w 192"/>
              <a:gd name="T3" fmla="*/ 16 h 164"/>
              <a:gd name="T4" fmla="*/ 124 w 192"/>
              <a:gd name="T5" fmla="*/ 0 h 164"/>
              <a:gd name="T6" fmla="*/ 108 w 192"/>
              <a:gd name="T7" fmla="*/ 16 h 164"/>
              <a:gd name="T8" fmla="*/ 124 w 192"/>
              <a:gd name="T9" fmla="*/ 32 h 164"/>
              <a:gd name="T10" fmla="*/ 40 w 192"/>
              <a:gd name="T11" fmla="*/ 84 h 164"/>
              <a:gd name="T12" fmla="*/ 0 w 192"/>
              <a:gd name="T13" fmla="*/ 124 h 164"/>
              <a:gd name="T14" fmla="*/ 40 w 192"/>
              <a:gd name="T15" fmla="*/ 164 h 164"/>
              <a:gd name="T16" fmla="*/ 80 w 192"/>
              <a:gd name="T17" fmla="*/ 124 h 164"/>
              <a:gd name="T18" fmla="*/ 40 w 192"/>
              <a:gd name="T19" fmla="*/ 84 h 164"/>
              <a:gd name="T20" fmla="*/ 40 w 192"/>
              <a:gd name="T21" fmla="*/ 152 h 164"/>
              <a:gd name="T22" fmla="*/ 12 w 192"/>
              <a:gd name="T23" fmla="*/ 124 h 164"/>
              <a:gd name="T24" fmla="*/ 40 w 192"/>
              <a:gd name="T25" fmla="*/ 96 h 164"/>
              <a:gd name="T26" fmla="*/ 68 w 192"/>
              <a:gd name="T27" fmla="*/ 124 h 164"/>
              <a:gd name="T28" fmla="*/ 40 w 192"/>
              <a:gd name="T29" fmla="*/ 152 h 164"/>
              <a:gd name="T30" fmla="*/ 86 w 192"/>
              <a:gd name="T31" fmla="*/ 72 h 164"/>
              <a:gd name="T32" fmla="*/ 105 w 192"/>
              <a:gd name="T33" fmla="*/ 53 h 164"/>
              <a:gd name="T34" fmla="*/ 111 w 192"/>
              <a:gd name="T35" fmla="*/ 59 h 164"/>
              <a:gd name="T36" fmla="*/ 152 w 192"/>
              <a:gd name="T37" fmla="*/ 76 h 164"/>
              <a:gd name="T38" fmla="*/ 152 w 192"/>
              <a:gd name="T39" fmla="*/ 60 h 164"/>
              <a:gd name="T40" fmla="*/ 122 w 192"/>
              <a:gd name="T41" fmla="*/ 48 h 164"/>
              <a:gd name="T42" fmla="*/ 107 w 192"/>
              <a:gd name="T43" fmla="*/ 33 h 164"/>
              <a:gd name="T44" fmla="*/ 96 w 192"/>
              <a:gd name="T45" fmla="*/ 28 h 164"/>
              <a:gd name="T46" fmla="*/ 85 w 192"/>
              <a:gd name="T47" fmla="*/ 33 h 164"/>
              <a:gd name="T48" fmla="*/ 63 w 192"/>
              <a:gd name="T49" fmla="*/ 55 h 164"/>
              <a:gd name="T50" fmla="*/ 58 w 192"/>
              <a:gd name="T51" fmla="*/ 66 h 164"/>
              <a:gd name="T52" fmla="*/ 63 w 192"/>
              <a:gd name="T53" fmla="*/ 78 h 164"/>
              <a:gd name="T54" fmla="*/ 88 w 192"/>
              <a:gd name="T55" fmla="*/ 100 h 164"/>
              <a:gd name="T56" fmla="*/ 88 w 192"/>
              <a:gd name="T57" fmla="*/ 140 h 164"/>
              <a:gd name="T58" fmla="*/ 104 w 192"/>
              <a:gd name="T59" fmla="*/ 140 h 164"/>
              <a:gd name="T60" fmla="*/ 104 w 192"/>
              <a:gd name="T61" fmla="*/ 90 h 164"/>
              <a:gd name="T62" fmla="*/ 86 w 192"/>
              <a:gd name="T63" fmla="*/ 72 h 164"/>
              <a:gd name="T64" fmla="*/ 152 w 192"/>
              <a:gd name="T65" fmla="*/ 84 h 164"/>
              <a:gd name="T66" fmla="*/ 112 w 192"/>
              <a:gd name="T67" fmla="*/ 124 h 164"/>
              <a:gd name="T68" fmla="*/ 152 w 192"/>
              <a:gd name="T69" fmla="*/ 164 h 164"/>
              <a:gd name="T70" fmla="*/ 192 w 192"/>
              <a:gd name="T71" fmla="*/ 124 h 164"/>
              <a:gd name="T72" fmla="*/ 152 w 192"/>
              <a:gd name="T73" fmla="*/ 84 h 164"/>
              <a:gd name="T74" fmla="*/ 152 w 192"/>
              <a:gd name="T75" fmla="*/ 152 h 164"/>
              <a:gd name="T76" fmla="*/ 124 w 192"/>
              <a:gd name="T77" fmla="*/ 124 h 164"/>
              <a:gd name="T78" fmla="*/ 152 w 192"/>
              <a:gd name="T79" fmla="*/ 96 h 164"/>
              <a:gd name="T80" fmla="*/ 180 w 192"/>
              <a:gd name="T81" fmla="*/ 124 h 164"/>
              <a:gd name="T82" fmla="*/ 152 w 192"/>
              <a:gd name="T83" fmla="*/ 152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92" h="164">
                <a:moveTo>
                  <a:pt x="124" y="32"/>
                </a:moveTo>
                <a:cubicBezTo>
                  <a:pt x="133" y="32"/>
                  <a:pt x="140" y="25"/>
                  <a:pt x="140" y="16"/>
                </a:cubicBezTo>
                <a:cubicBezTo>
                  <a:pt x="140" y="7"/>
                  <a:pt x="133" y="0"/>
                  <a:pt x="124" y="0"/>
                </a:cubicBezTo>
                <a:cubicBezTo>
                  <a:pt x="115" y="0"/>
                  <a:pt x="108" y="7"/>
                  <a:pt x="108" y="16"/>
                </a:cubicBezTo>
                <a:cubicBezTo>
                  <a:pt x="108" y="25"/>
                  <a:pt x="115" y="32"/>
                  <a:pt x="124" y="32"/>
                </a:cubicBezTo>
                <a:close/>
                <a:moveTo>
                  <a:pt x="40" y="84"/>
                </a:moveTo>
                <a:cubicBezTo>
                  <a:pt x="18" y="84"/>
                  <a:pt x="0" y="102"/>
                  <a:pt x="0" y="124"/>
                </a:cubicBezTo>
                <a:cubicBezTo>
                  <a:pt x="0" y="146"/>
                  <a:pt x="18" y="164"/>
                  <a:pt x="40" y="164"/>
                </a:cubicBezTo>
                <a:cubicBezTo>
                  <a:pt x="62" y="164"/>
                  <a:pt x="80" y="146"/>
                  <a:pt x="80" y="124"/>
                </a:cubicBezTo>
                <a:cubicBezTo>
                  <a:pt x="80" y="102"/>
                  <a:pt x="62" y="84"/>
                  <a:pt x="40" y="84"/>
                </a:cubicBezTo>
                <a:close/>
                <a:moveTo>
                  <a:pt x="40" y="152"/>
                </a:moveTo>
                <a:cubicBezTo>
                  <a:pt x="24" y="152"/>
                  <a:pt x="12" y="140"/>
                  <a:pt x="12" y="124"/>
                </a:cubicBezTo>
                <a:cubicBezTo>
                  <a:pt x="12" y="108"/>
                  <a:pt x="24" y="96"/>
                  <a:pt x="40" y="96"/>
                </a:cubicBezTo>
                <a:cubicBezTo>
                  <a:pt x="56" y="96"/>
                  <a:pt x="68" y="108"/>
                  <a:pt x="68" y="124"/>
                </a:cubicBezTo>
                <a:cubicBezTo>
                  <a:pt x="68" y="140"/>
                  <a:pt x="56" y="152"/>
                  <a:pt x="40" y="152"/>
                </a:cubicBezTo>
                <a:close/>
                <a:moveTo>
                  <a:pt x="86" y="72"/>
                </a:moveTo>
                <a:cubicBezTo>
                  <a:pt x="105" y="53"/>
                  <a:pt x="105" y="53"/>
                  <a:pt x="105" y="53"/>
                </a:cubicBezTo>
                <a:cubicBezTo>
                  <a:pt x="111" y="59"/>
                  <a:pt x="111" y="59"/>
                  <a:pt x="111" y="59"/>
                </a:cubicBezTo>
                <a:cubicBezTo>
                  <a:pt x="121" y="70"/>
                  <a:pt x="135" y="76"/>
                  <a:pt x="152" y="76"/>
                </a:cubicBezTo>
                <a:cubicBezTo>
                  <a:pt x="152" y="60"/>
                  <a:pt x="152" y="60"/>
                  <a:pt x="152" y="60"/>
                </a:cubicBezTo>
                <a:cubicBezTo>
                  <a:pt x="140" y="60"/>
                  <a:pt x="130" y="55"/>
                  <a:pt x="122" y="48"/>
                </a:cubicBezTo>
                <a:cubicBezTo>
                  <a:pt x="107" y="33"/>
                  <a:pt x="107" y="33"/>
                  <a:pt x="107" y="33"/>
                </a:cubicBezTo>
                <a:cubicBezTo>
                  <a:pt x="104" y="30"/>
                  <a:pt x="100" y="28"/>
                  <a:pt x="96" y="28"/>
                </a:cubicBezTo>
                <a:cubicBezTo>
                  <a:pt x="92" y="28"/>
                  <a:pt x="88" y="30"/>
                  <a:pt x="85" y="33"/>
                </a:cubicBezTo>
                <a:cubicBezTo>
                  <a:pt x="63" y="55"/>
                  <a:pt x="63" y="55"/>
                  <a:pt x="63" y="55"/>
                </a:cubicBezTo>
                <a:cubicBezTo>
                  <a:pt x="60" y="58"/>
                  <a:pt x="58" y="62"/>
                  <a:pt x="58" y="66"/>
                </a:cubicBezTo>
                <a:cubicBezTo>
                  <a:pt x="58" y="70"/>
                  <a:pt x="60" y="74"/>
                  <a:pt x="63" y="78"/>
                </a:cubicBezTo>
                <a:cubicBezTo>
                  <a:pt x="88" y="100"/>
                  <a:pt x="88" y="100"/>
                  <a:pt x="88" y="100"/>
                </a:cubicBezTo>
                <a:cubicBezTo>
                  <a:pt x="88" y="140"/>
                  <a:pt x="88" y="140"/>
                  <a:pt x="88" y="140"/>
                </a:cubicBezTo>
                <a:cubicBezTo>
                  <a:pt x="104" y="140"/>
                  <a:pt x="104" y="140"/>
                  <a:pt x="104" y="140"/>
                </a:cubicBezTo>
                <a:cubicBezTo>
                  <a:pt x="104" y="90"/>
                  <a:pt x="104" y="90"/>
                  <a:pt x="104" y="90"/>
                </a:cubicBezTo>
                <a:lnTo>
                  <a:pt x="86" y="72"/>
                </a:lnTo>
                <a:close/>
                <a:moveTo>
                  <a:pt x="152" y="84"/>
                </a:moveTo>
                <a:cubicBezTo>
                  <a:pt x="130" y="84"/>
                  <a:pt x="112" y="102"/>
                  <a:pt x="112" y="124"/>
                </a:cubicBezTo>
                <a:cubicBezTo>
                  <a:pt x="112" y="146"/>
                  <a:pt x="130" y="164"/>
                  <a:pt x="152" y="164"/>
                </a:cubicBezTo>
                <a:cubicBezTo>
                  <a:pt x="174" y="164"/>
                  <a:pt x="192" y="146"/>
                  <a:pt x="192" y="124"/>
                </a:cubicBezTo>
                <a:cubicBezTo>
                  <a:pt x="192" y="102"/>
                  <a:pt x="174" y="84"/>
                  <a:pt x="152" y="84"/>
                </a:cubicBezTo>
                <a:close/>
                <a:moveTo>
                  <a:pt x="152" y="152"/>
                </a:moveTo>
                <a:cubicBezTo>
                  <a:pt x="136" y="152"/>
                  <a:pt x="124" y="140"/>
                  <a:pt x="124" y="124"/>
                </a:cubicBezTo>
                <a:cubicBezTo>
                  <a:pt x="124" y="108"/>
                  <a:pt x="136" y="96"/>
                  <a:pt x="152" y="96"/>
                </a:cubicBezTo>
                <a:cubicBezTo>
                  <a:pt x="168" y="96"/>
                  <a:pt x="180" y="108"/>
                  <a:pt x="180" y="124"/>
                </a:cubicBezTo>
                <a:cubicBezTo>
                  <a:pt x="180" y="140"/>
                  <a:pt x="168" y="152"/>
                  <a:pt x="152" y="152"/>
                </a:cubicBezTo>
                <a:close/>
              </a:path>
            </a:pathLst>
          </a:custGeom>
          <a:solidFill>
            <a:srgbClr val="33333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grpSp>
        <p:nvGrpSpPr>
          <p:cNvPr id="70" name="グループ化 69"/>
          <p:cNvGrpSpPr/>
          <p:nvPr/>
        </p:nvGrpSpPr>
        <p:grpSpPr>
          <a:xfrm>
            <a:off x="5816753" y="2106042"/>
            <a:ext cx="2982521" cy="496102"/>
            <a:chOff x="141316" y="2921682"/>
            <a:chExt cx="2476199" cy="496102"/>
          </a:xfrm>
        </p:grpSpPr>
        <p:sp>
          <p:nvSpPr>
            <p:cNvPr id="67" name="角丸四角形 66"/>
            <p:cNvSpPr/>
            <p:nvPr/>
          </p:nvSpPr>
          <p:spPr>
            <a:xfrm>
              <a:off x="141316" y="2921682"/>
              <a:ext cx="2249501" cy="496102"/>
            </a:xfrm>
            <a:prstGeom prst="roundRect">
              <a:avLst/>
            </a:prstGeom>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kumimoji="1" lang="ja-JP" altLang="en-US"/>
            </a:p>
          </p:txBody>
        </p:sp>
        <p:sp>
          <p:nvSpPr>
            <p:cNvPr id="4" name="テキスト ボックス 3"/>
            <p:cNvSpPr txBox="1"/>
            <p:nvPr/>
          </p:nvSpPr>
          <p:spPr>
            <a:xfrm>
              <a:off x="336139" y="2950229"/>
              <a:ext cx="2281376" cy="461665"/>
            </a:xfrm>
            <a:prstGeom prst="rect">
              <a:avLst/>
            </a:prstGeom>
            <a:noFill/>
          </p:spPr>
          <p:txBody>
            <a:bodyPr wrap="square" rtlCol="0">
              <a:spAutoFit/>
            </a:bodyPr>
            <a:lstStyle/>
            <a:p>
              <a:r>
                <a:rPr kumimoji="1" lang="ja-JP" altLang="en-US" sz="2400" dirty="0" smtClean="0">
                  <a:solidFill>
                    <a:schemeClr val="bg1"/>
                  </a:solidFill>
                </a:rPr>
                <a:t>計</a:t>
              </a:r>
              <a:r>
                <a:rPr kumimoji="1" lang="en-US" altLang="ja-JP" sz="2400" dirty="0" smtClean="0">
                  <a:solidFill>
                    <a:schemeClr val="bg1"/>
                  </a:solidFill>
                </a:rPr>
                <a:t>16</a:t>
              </a:r>
              <a:r>
                <a:rPr kumimoji="1" lang="ja-JP" altLang="en-US" sz="2400" dirty="0" smtClean="0">
                  <a:solidFill>
                    <a:schemeClr val="bg1"/>
                  </a:solidFill>
                </a:rPr>
                <a:t>ポート設置</a:t>
              </a:r>
              <a:endParaRPr kumimoji="1" lang="ja-JP" altLang="en-US" sz="2400" dirty="0">
                <a:solidFill>
                  <a:schemeClr val="bg1"/>
                </a:solidFill>
              </a:endParaRPr>
            </a:p>
          </p:txBody>
        </p:sp>
      </p:grpSp>
      <p:grpSp>
        <p:nvGrpSpPr>
          <p:cNvPr id="3" name="グループ化 2"/>
          <p:cNvGrpSpPr/>
          <p:nvPr/>
        </p:nvGrpSpPr>
        <p:grpSpPr>
          <a:xfrm>
            <a:off x="5816754" y="3372927"/>
            <a:ext cx="2788766" cy="1468315"/>
            <a:chOff x="5924683" y="2766411"/>
            <a:chExt cx="2788766" cy="1468315"/>
          </a:xfrm>
        </p:grpSpPr>
        <p:sp>
          <p:nvSpPr>
            <p:cNvPr id="68" name="角丸四角形 67"/>
            <p:cNvSpPr/>
            <p:nvPr/>
          </p:nvSpPr>
          <p:spPr>
            <a:xfrm>
              <a:off x="5924683" y="2766411"/>
              <a:ext cx="2788765" cy="1468315"/>
            </a:xfrm>
            <a:prstGeom prst="roundRect">
              <a:avLst/>
            </a:prstGeom>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kumimoji="1" lang="ja-JP" altLang="en-US"/>
            </a:p>
          </p:txBody>
        </p:sp>
        <p:sp>
          <p:nvSpPr>
            <p:cNvPr id="63" name="テキスト ボックス 62"/>
            <p:cNvSpPr txBox="1"/>
            <p:nvPr/>
          </p:nvSpPr>
          <p:spPr>
            <a:xfrm>
              <a:off x="5944594" y="2871110"/>
              <a:ext cx="2768855" cy="1323439"/>
            </a:xfrm>
            <a:prstGeom prst="rect">
              <a:avLst/>
            </a:prstGeom>
            <a:noFill/>
          </p:spPr>
          <p:txBody>
            <a:bodyPr wrap="square" rtlCol="0">
              <a:spAutoFit/>
            </a:bodyPr>
            <a:lstStyle/>
            <a:p>
              <a:r>
                <a:rPr kumimoji="1" lang="ja-JP" altLang="en-US" sz="2000" dirty="0" smtClean="0">
                  <a:solidFill>
                    <a:schemeClr val="bg1"/>
                  </a:solidFill>
                </a:rPr>
                <a:t>都市機能</a:t>
              </a:r>
              <a:endParaRPr kumimoji="1" lang="en-US" altLang="ja-JP" sz="2000" dirty="0" smtClean="0">
                <a:solidFill>
                  <a:schemeClr val="bg1"/>
                </a:solidFill>
              </a:endParaRPr>
            </a:p>
            <a:p>
              <a:r>
                <a:rPr kumimoji="1" lang="ja-JP" altLang="en-US" sz="2000" dirty="0">
                  <a:solidFill>
                    <a:schemeClr val="bg1"/>
                  </a:solidFill>
                </a:rPr>
                <a:t>バス</a:t>
              </a:r>
              <a:r>
                <a:rPr kumimoji="1" lang="ja-JP" altLang="en-US" sz="2000" dirty="0" smtClean="0">
                  <a:solidFill>
                    <a:schemeClr val="bg1"/>
                  </a:solidFill>
                </a:rPr>
                <a:t>停</a:t>
              </a:r>
              <a:endParaRPr kumimoji="1" lang="en-US" altLang="ja-JP" sz="2000" dirty="0" smtClean="0">
                <a:solidFill>
                  <a:schemeClr val="bg1"/>
                </a:solidFill>
              </a:endParaRPr>
            </a:p>
            <a:p>
              <a:r>
                <a:rPr kumimoji="1" lang="ja-JP" altLang="en-US" sz="2000" dirty="0" smtClean="0">
                  <a:solidFill>
                    <a:schemeClr val="bg1"/>
                  </a:solidFill>
                </a:rPr>
                <a:t>主要交差点付近</a:t>
              </a:r>
              <a:endParaRPr kumimoji="1" lang="en-US" altLang="ja-JP" sz="2000" dirty="0" smtClean="0">
                <a:solidFill>
                  <a:schemeClr val="bg1"/>
                </a:solidFill>
              </a:endParaRPr>
            </a:p>
            <a:p>
              <a:pPr algn="r"/>
              <a:r>
                <a:rPr kumimoji="1" lang="ja-JP" altLang="en-US" sz="2000" dirty="0" smtClean="0">
                  <a:solidFill>
                    <a:schemeClr val="bg1"/>
                  </a:solidFill>
                </a:rPr>
                <a:t>から選定</a:t>
              </a:r>
              <a:endParaRPr kumimoji="1" lang="ja-JP" altLang="en-US" sz="2000" dirty="0">
                <a:solidFill>
                  <a:schemeClr val="bg1"/>
                </a:solidFill>
              </a:endParaRPr>
            </a:p>
          </p:txBody>
        </p:sp>
      </p:grpSp>
      <p:grpSp>
        <p:nvGrpSpPr>
          <p:cNvPr id="6" name="グループ化 5"/>
          <p:cNvGrpSpPr/>
          <p:nvPr/>
        </p:nvGrpSpPr>
        <p:grpSpPr>
          <a:xfrm>
            <a:off x="539853" y="5698037"/>
            <a:ext cx="562437" cy="553010"/>
            <a:chOff x="7276465" y="5099011"/>
            <a:chExt cx="763270" cy="762000"/>
          </a:xfrm>
        </p:grpSpPr>
        <p:sp>
          <p:nvSpPr>
            <p:cNvPr id="65" name="楕円 64"/>
            <p:cNvSpPr/>
            <p:nvPr/>
          </p:nvSpPr>
          <p:spPr>
            <a:xfrm>
              <a:off x="7276465" y="5099011"/>
              <a:ext cx="763270" cy="762000"/>
            </a:xfrm>
            <a:prstGeom prst="ellipse">
              <a:avLst/>
            </a:prstGeom>
            <a:solidFill>
              <a:srgbClr val="6AC69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ja-JP" altLang="en-US"/>
            </a:p>
          </p:txBody>
        </p:sp>
        <p:sp>
          <p:nvSpPr>
            <p:cNvPr id="66" name="楕円 65"/>
            <p:cNvSpPr/>
            <p:nvPr/>
          </p:nvSpPr>
          <p:spPr>
            <a:xfrm rot="16200000">
              <a:off x="7627303" y="5446038"/>
              <a:ext cx="62230" cy="60325"/>
            </a:xfrm>
            <a:prstGeom prst="ellipse">
              <a:avLst/>
            </a:prstGeom>
            <a:solidFill>
              <a:srgbClr val="3DA17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ja-JP" altLang="en-US"/>
            </a:p>
          </p:txBody>
        </p:sp>
      </p:grpSp>
      <p:sp>
        <p:nvSpPr>
          <p:cNvPr id="7" name="テキスト ボックス 6"/>
          <p:cNvSpPr txBox="1"/>
          <p:nvPr/>
        </p:nvSpPr>
        <p:spPr>
          <a:xfrm>
            <a:off x="1082986" y="5701969"/>
            <a:ext cx="1020104" cy="584775"/>
          </a:xfrm>
          <a:prstGeom prst="rect">
            <a:avLst/>
          </a:prstGeom>
          <a:noFill/>
        </p:spPr>
        <p:txBody>
          <a:bodyPr wrap="square" rtlCol="0">
            <a:spAutoFit/>
          </a:bodyPr>
          <a:lstStyle/>
          <a:p>
            <a:r>
              <a:rPr kumimoji="1" lang="ja-JP" altLang="en-US" sz="1600" dirty="0" smtClean="0"/>
              <a:t>半径</a:t>
            </a:r>
            <a:r>
              <a:rPr kumimoji="1" lang="en-US" altLang="ja-JP" sz="1600" dirty="0" smtClean="0"/>
              <a:t>150m</a:t>
            </a:r>
            <a:r>
              <a:rPr kumimoji="1" lang="ja-JP" altLang="en-US" sz="1600" dirty="0" smtClean="0"/>
              <a:t>圏</a:t>
            </a:r>
            <a:endParaRPr kumimoji="1" lang="ja-JP" altLang="en-US" sz="1600" dirty="0"/>
          </a:p>
        </p:txBody>
      </p:sp>
      <p:sp>
        <p:nvSpPr>
          <p:cNvPr id="5" name="スライド番号プレースホルダー 4"/>
          <p:cNvSpPr>
            <a:spLocks noGrp="1"/>
          </p:cNvSpPr>
          <p:nvPr>
            <p:ph type="sldNum" sz="quarter" idx="12"/>
          </p:nvPr>
        </p:nvSpPr>
        <p:spPr/>
        <p:txBody>
          <a:bodyPr/>
          <a:lstStyle/>
          <a:p>
            <a:fld id="{D57F1E4F-1CFF-5643-939E-217C01CDF565}" type="slidenum">
              <a:rPr lang="en-US" smtClean="0"/>
              <a:pPr/>
              <a:t>16</a:t>
            </a:fld>
            <a:endParaRPr lang="en-US" dirty="0"/>
          </a:p>
        </p:txBody>
      </p:sp>
      <p:sp>
        <p:nvSpPr>
          <p:cNvPr id="72" name="正方形/長方形 71"/>
          <p:cNvSpPr/>
          <p:nvPr/>
        </p:nvSpPr>
        <p:spPr>
          <a:xfrm>
            <a:off x="6294549" y="455930"/>
            <a:ext cx="2656039" cy="360000"/>
          </a:xfrm>
          <a:prstGeom prst="rect">
            <a:avLst/>
          </a:prstGeom>
          <a:solidFill>
            <a:schemeClr val="accent1">
              <a:lumMod val="20000"/>
              <a:lumOff val="8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dirty="0" smtClean="0">
                <a:solidFill>
                  <a:schemeClr val="tx1"/>
                </a:solidFill>
              </a:rPr>
              <a:t>「くらしやすさ</a:t>
            </a:r>
            <a:r>
              <a:rPr kumimoji="1" lang="ja-JP" altLang="en-US" sz="2000" smtClean="0">
                <a:solidFill>
                  <a:schemeClr val="tx1"/>
                </a:solidFill>
              </a:rPr>
              <a:t>」で</a:t>
            </a:r>
            <a:r>
              <a:rPr kumimoji="1" lang="ja-JP" altLang="en-US" sz="2000">
                <a:solidFill>
                  <a:schemeClr val="tx1"/>
                </a:solidFill>
              </a:rPr>
              <a:t>ツナグ</a:t>
            </a:r>
            <a:endParaRPr kumimoji="1" lang="ja-JP" altLang="en-US" sz="2000" dirty="0">
              <a:solidFill>
                <a:schemeClr val="tx1"/>
              </a:solidFill>
            </a:endParaRPr>
          </a:p>
        </p:txBody>
      </p:sp>
    </p:spTree>
    <p:extLst>
      <p:ext uri="{BB962C8B-B14F-4D97-AF65-F5344CB8AC3E}">
        <p14:creationId xmlns:p14="http://schemas.microsoft.com/office/powerpoint/2010/main" val="347345057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6B0F1F2C-3712-40CD-A26B-6D8073D241C9}"/>
              </a:ext>
            </a:extLst>
          </p:cNvPr>
          <p:cNvSpPr>
            <a:spLocks noGrp="1"/>
          </p:cNvSpPr>
          <p:nvPr>
            <p:ph type="title"/>
          </p:nvPr>
        </p:nvSpPr>
        <p:spPr>
          <a:xfrm>
            <a:off x="0" y="150659"/>
            <a:ext cx="6110548" cy="930015"/>
          </a:xfrm>
          <a:solidFill>
            <a:schemeClr val="bg1">
              <a:alpha val="70000"/>
            </a:schemeClr>
          </a:solidFill>
          <a:ln>
            <a:solidFill>
              <a:schemeClr val="accent1"/>
            </a:solidFill>
          </a:ln>
        </p:spPr>
        <p:txBody>
          <a:bodyPr anchor="ctr">
            <a:normAutofit/>
          </a:bodyPr>
          <a:lstStyle/>
          <a:p>
            <a:pPr algn="ctr"/>
            <a:r>
              <a:rPr lang="ja-JP" altLang="en-US" sz="3600" dirty="0" smtClean="0"/>
              <a:t>料金設定</a:t>
            </a:r>
            <a:endParaRPr kumimoji="1" lang="ja-JP" altLang="en-US" sz="3600" dirty="0"/>
          </a:p>
        </p:txBody>
      </p:sp>
      <p:sp>
        <p:nvSpPr>
          <p:cNvPr id="8" name="Freeform 634"/>
          <p:cNvSpPr>
            <a:spLocks noEditPoints="1"/>
          </p:cNvSpPr>
          <p:nvPr/>
        </p:nvSpPr>
        <p:spPr bwMode="auto">
          <a:xfrm>
            <a:off x="8153688" y="5679326"/>
            <a:ext cx="762000" cy="652463"/>
          </a:xfrm>
          <a:custGeom>
            <a:avLst/>
            <a:gdLst>
              <a:gd name="T0" fmla="*/ 124 w 192"/>
              <a:gd name="T1" fmla="*/ 32 h 164"/>
              <a:gd name="T2" fmla="*/ 140 w 192"/>
              <a:gd name="T3" fmla="*/ 16 h 164"/>
              <a:gd name="T4" fmla="*/ 124 w 192"/>
              <a:gd name="T5" fmla="*/ 0 h 164"/>
              <a:gd name="T6" fmla="*/ 108 w 192"/>
              <a:gd name="T7" fmla="*/ 16 h 164"/>
              <a:gd name="T8" fmla="*/ 124 w 192"/>
              <a:gd name="T9" fmla="*/ 32 h 164"/>
              <a:gd name="T10" fmla="*/ 40 w 192"/>
              <a:gd name="T11" fmla="*/ 84 h 164"/>
              <a:gd name="T12" fmla="*/ 0 w 192"/>
              <a:gd name="T13" fmla="*/ 124 h 164"/>
              <a:gd name="T14" fmla="*/ 40 w 192"/>
              <a:gd name="T15" fmla="*/ 164 h 164"/>
              <a:gd name="T16" fmla="*/ 80 w 192"/>
              <a:gd name="T17" fmla="*/ 124 h 164"/>
              <a:gd name="T18" fmla="*/ 40 w 192"/>
              <a:gd name="T19" fmla="*/ 84 h 164"/>
              <a:gd name="T20" fmla="*/ 40 w 192"/>
              <a:gd name="T21" fmla="*/ 152 h 164"/>
              <a:gd name="T22" fmla="*/ 12 w 192"/>
              <a:gd name="T23" fmla="*/ 124 h 164"/>
              <a:gd name="T24" fmla="*/ 40 w 192"/>
              <a:gd name="T25" fmla="*/ 96 h 164"/>
              <a:gd name="T26" fmla="*/ 68 w 192"/>
              <a:gd name="T27" fmla="*/ 124 h 164"/>
              <a:gd name="T28" fmla="*/ 40 w 192"/>
              <a:gd name="T29" fmla="*/ 152 h 164"/>
              <a:gd name="T30" fmla="*/ 86 w 192"/>
              <a:gd name="T31" fmla="*/ 72 h 164"/>
              <a:gd name="T32" fmla="*/ 105 w 192"/>
              <a:gd name="T33" fmla="*/ 53 h 164"/>
              <a:gd name="T34" fmla="*/ 111 w 192"/>
              <a:gd name="T35" fmla="*/ 59 h 164"/>
              <a:gd name="T36" fmla="*/ 152 w 192"/>
              <a:gd name="T37" fmla="*/ 76 h 164"/>
              <a:gd name="T38" fmla="*/ 152 w 192"/>
              <a:gd name="T39" fmla="*/ 60 h 164"/>
              <a:gd name="T40" fmla="*/ 122 w 192"/>
              <a:gd name="T41" fmla="*/ 48 h 164"/>
              <a:gd name="T42" fmla="*/ 107 w 192"/>
              <a:gd name="T43" fmla="*/ 33 h 164"/>
              <a:gd name="T44" fmla="*/ 96 w 192"/>
              <a:gd name="T45" fmla="*/ 28 h 164"/>
              <a:gd name="T46" fmla="*/ 85 w 192"/>
              <a:gd name="T47" fmla="*/ 33 h 164"/>
              <a:gd name="T48" fmla="*/ 63 w 192"/>
              <a:gd name="T49" fmla="*/ 55 h 164"/>
              <a:gd name="T50" fmla="*/ 58 w 192"/>
              <a:gd name="T51" fmla="*/ 66 h 164"/>
              <a:gd name="T52" fmla="*/ 63 w 192"/>
              <a:gd name="T53" fmla="*/ 78 h 164"/>
              <a:gd name="T54" fmla="*/ 88 w 192"/>
              <a:gd name="T55" fmla="*/ 100 h 164"/>
              <a:gd name="T56" fmla="*/ 88 w 192"/>
              <a:gd name="T57" fmla="*/ 140 h 164"/>
              <a:gd name="T58" fmla="*/ 104 w 192"/>
              <a:gd name="T59" fmla="*/ 140 h 164"/>
              <a:gd name="T60" fmla="*/ 104 w 192"/>
              <a:gd name="T61" fmla="*/ 90 h 164"/>
              <a:gd name="T62" fmla="*/ 86 w 192"/>
              <a:gd name="T63" fmla="*/ 72 h 164"/>
              <a:gd name="T64" fmla="*/ 152 w 192"/>
              <a:gd name="T65" fmla="*/ 84 h 164"/>
              <a:gd name="T66" fmla="*/ 112 w 192"/>
              <a:gd name="T67" fmla="*/ 124 h 164"/>
              <a:gd name="T68" fmla="*/ 152 w 192"/>
              <a:gd name="T69" fmla="*/ 164 h 164"/>
              <a:gd name="T70" fmla="*/ 192 w 192"/>
              <a:gd name="T71" fmla="*/ 124 h 164"/>
              <a:gd name="T72" fmla="*/ 152 w 192"/>
              <a:gd name="T73" fmla="*/ 84 h 164"/>
              <a:gd name="T74" fmla="*/ 152 w 192"/>
              <a:gd name="T75" fmla="*/ 152 h 164"/>
              <a:gd name="T76" fmla="*/ 124 w 192"/>
              <a:gd name="T77" fmla="*/ 124 h 164"/>
              <a:gd name="T78" fmla="*/ 152 w 192"/>
              <a:gd name="T79" fmla="*/ 96 h 164"/>
              <a:gd name="T80" fmla="*/ 180 w 192"/>
              <a:gd name="T81" fmla="*/ 124 h 164"/>
              <a:gd name="T82" fmla="*/ 152 w 192"/>
              <a:gd name="T83" fmla="*/ 152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92" h="164">
                <a:moveTo>
                  <a:pt x="124" y="32"/>
                </a:moveTo>
                <a:cubicBezTo>
                  <a:pt x="133" y="32"/>
                  <a:pt x="140" y="25"/>
                  <a:pt x="140" y="16"/>
                </a:cubicBezTo>
                <a:cubicBezTo>
                  <a:pt x="140" y="7"/>
                  <a:pt x="133" y="0"/>
                  <a:pt x="124" y="0"/>
                </a:cubicBezTo>
                <a:cubicBezTo>
                  <a:pt x="115" y="0"/>
                  <a:pt x="108" y="7"/>
                  <a:pt x="108" y="16"/>
                </a:cubicBezTo>
                <a:cubicBezTo>
                  <a:pt x="108" y="25"/>
                  <a:pt x="115" y="32"/>
                  <a:pt x="124" y="32"/>
                </a:cubicBezTo>
                <a:close/>
                <a:moveTo>
                  <a:pt x="40" y="84"/>
                </a:moveTo>
                <a:cubicBezTo>
                  <a:pt x="18" y="84"/>
                  <a:pt x="0" y="102"/>
                  <a:pt x="0" y="124"/>
                </a:cubicBezTo>
                <a:cubicBezTo>
                  <a:pt x="0" y="146"/>
                  <a:pt x="18" y="164"/>
                  <a:pt x="40" y="164"/>
                </a:cubicBezTo>
                <a:cubicBezTo>
                  <a:pt x="62" y="164"/>
                  <a:pt x="80" y="146"/>
                  <a:pt x="80" y="124"/>
                </a:cubicBezTo>
                <a:cubicBezTo>
                  <a:pt x="80" y="102"/>
                  <a:pt x="62" y="84"/>
                  <a:pt x="40" y="84"/>
                </a:cubicBezTo>
                <a:close/>
                <a:moveTo>
                  <a:pt x="40" y="152"/>
                </a:moveTo>
                <a:cubicBezTo>
                  <a:pt x="24" y="152"/>
                  <a:pt x="12" y="140"/>
                  <a:pt x="12" y="124"/>
                </a:cubicBezTo>
                <a:cubicBezTo>
                  <a:pt x="12" y="108"/>
                  <a:pt x="24" y="96"/>
                  <a:pt x="40" y="96"/>
                </a:cubicBezTo>
                <a:cubicBezTo>
                  <a:pt x="56" y="96"/>
                  <a:pt x="68" y="108"/>
                  <a:pt x="68" y="124"/>
                </a:cubicBezTo>
                <a:cubicBezTo>
                  <a:pt x="68" y="140"/>
                  <a:pt x="56" y="152"/>
                  <a:pt x="40" y="152"/>
                </a:cubicBezTo>
                <a:close/>
                <a:moveTo>
                  <a:pt x="86" y="72"/>
                </a:moveTo>
                <a:cubicBezTo>
                  <a:pt x="105" y="53"/>
                  <a:pt x="105" y="53"/>
                  <a:pt x="105" y="53"/>
                </a:cubicBezTo>
                <a:cubicBezTo>
                  <a:pt x="111" y="59"/>
                  <a:pt x="111" y="59"/>
                  <a:pt x="111" y="59"/>
                </a:cubicBezTo>
                <a:cubicBezTo>
                  <a:pt x="121" y="70"/>
                  <a:pt x="135" y="76"/>
                  <a:pt x="152" y="76"/>
                </a:cubicBezTo>
                <a:cubicBezTo>
                  <a:pt x="152" y="60"/>
                  <a:pt x="152" y="60"/>
                  <a:pt x="152" y="60"/>
                </a:cubicBezTo>
                <a:cubicBezTo>
                  <a:pt x="140" y="60"/>
                  <a:pt x="130" y="55"/>
                  <a:pt x="122" y="48"/>
                </a:cubicBezTo>
                <a:cubicBezTo>
                  <a:pt x="107" y="33"/>
                  <a:pt x="107" y="33"/>
                  <a:pt x="107" y="33"/>
                </a:cubicBezTo>
                <a:cubicBezTo>
                  <a:pt x="104" y="30"/>
                  <a:pt x="100" y="28"/>
                  <a:pt x="96" y="28"/>
                </a:cubicBezTo>
                <a:cubicBezTo>
                  <a:pt x="92" y="28"/>
                  <a:pt x="88" y="30"/>
                  <a:pt x="85" y="33"/>
                </a:cubicBezTo>
                <a:cubicBezTo>
                  <a:pt x="63" y="55"/>
                  <a:pt x="63" y="55"/>
                  <a:pt x="63" y="55"/>
                </a:cubicBezTo>
                <a:cubicBezTo>
                  <a:pt x="60" y="58"/>
                  <a:pt x="58" y="62"/>
                  <a:pt x="58" y="66"/>
                </a:cubicBezTo>
                <a:cubicBezTo>
                  <a:pt x="58" y="70"/>
                  <a:pt x="60" y="74"/>
                  <a:pt x="63" y="78"/>
                </a:cubicBezTo>
                <a:cubicBezTo>
                  <a:pt x="88" y="100"/>
                  <a:pt x="88" y="100"/>
                  <a:pt x="88" y="100"/>
                </a:cubicBezTo>
                <a:cubicBezTo>
                  <a:pt x="88" y="140"/>
                  <a:pt x="88" y="140"/>
                  <a:pt x="88" y="140"/>
                </a:cubicBezTo>
                <a:cubicBezTo>
                  <a:pt x="104" y="140"/>
                  <a:pt x="104" y="140"/>
                  <a:pt x="104" y="140"/>
                </a:cubicBezTo>
                <a:cubicBezTo>
                  <a:pt x="104" y="90"/>
                  <a:pt x="104" y="90"/>
                  <a:pt x="104" y="90"/>
                </a:cubicBezTo>
                <a:lnTo>
                  <a:pt x="86" y="72"/>
                </a:lnTo>
                <a:close/>
                <a:moveTo>
                  <a:pt x="152" y="84"/>
                </a:moveTo>
                <a:cubicBezTo>
                  <a:pt x="130" y="84"/>
                  <a:pt x="112" y="102"/>
                  <a:pt x="112" y="124"/>
                </a:cubicBezTo>
                <a:cubicBezTo>
                  <a:pt x="112" y="146"/>
                  <a:pt x="130" y="164"/>
                  <a:pt x="152" y="164"/>
                </a:cubicBezTo>
                <a:cubicBezTo>
                  <a:pt x="174" y="164"/>
                  <a:pt x="192" y="146"/>
                  <a:pt x="192" y="124"/>
                </a:cubicBezTo>
                <a:cubicBezTo>
                  <a:pt x="192" y="102"/>
                  <a:pt x="174" y="84"/>
                  <a:pt x="152" y="84"/>
                </a:cubicBezTo>
                <a:close/>
                <a:moveTo>
                  <a:pt x="152" y="152"/>
                </a:moveTo>
                <a:cubicBezTo>
                  <a:pt x="136" y="152"/>
                  <a:pt x="124" y="140"/>
                  <a:pt x="124" y="124"/>
                </a:cubicBezTo>
                <a:cubicBezTo>
                  <a:pt x="124" y="108"/>
                  <a:pt x="136" y="96"/>
                  <a:pt x="152" y="96"/>
                </a:cubicBezTo>
                <a:cubicBezTo>
                  <a:pt x="168" y="96"/>
                  <a:pt x="180" y="108"/>
                  <a:pt x="180" y="124"/>
                </a:cubicBezTo>
                <a:cubicBezTo>
                  <a:pt x="180" y="140"/>
                  <a:pt x="168" y="152"/>
                  <a:pt x="152" y="152"/>
                </a:cubicBezTo>
                <a:close/>
              </a:path>
            </a:pathLst>
          </a:custGeom>
          <a:solidFill>
            <a:srgbClr val="33333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9" name="Freeform 634"/>
          <p:cNvSpPr>
            <a:spLocks noEditPoints="1"/>
          </p:cNvSpPr>
          <p:nvPr/>
        </p:nvSpPr>
        <p:spPr bwMode="auto">
          <a:xfrm>
            <a:off x="7425344" y="5819192"/>
            <a:ext cx="565265" cy="512597"/>
          </a:xfrm>
          <a:custGeom>
            <a:avLst/>
            <a:gdLst>
              <a:gd name="T0" fmla="*/ 124 w 192"/>
              <a:gd name="T1" fmla="*/ 32 h 164"/>
              <a:gd name="T2" fmla="*/ 140 w 192"/>
              <a:gd name="T3" fmla="*/ 16 h 164"/>
              <a:gd name="T4" fmla="*/ 124 w 192"/>
              <a:gd name="T5" fmla="*/ 0 h 164"/>
              <a:gd name="T6" fmla="*/ 108 w 192"/>
              <a:gd name="T7" fmla="*/ 16 h 164"/>
              <a:gd name="T8" fmla="*/ 124 w 192"/>
              <a:gd name="T9" fmla="*/ 32 h 164"/>
              <a:gd name="T10" fmla="*/ 40 w 192"/>
              <a:gd name="T11" fmla="*/ 84 h 164"/>
              <a:gd name="T12" fmla="*/ 0 w 192"/>
              <a:gd name="T13" fmla="*/ 124 h 164"/>
              <a:gd name="T14" fmla="*/ 40 w 192"/>
              <a:gd name="T15" fmla="*/ 164 h 164"/>
              <a:gd name="T16" fmla="*/ 80 w 192"/>
              <a:gd name="T17" fmla="*/ 124 h 164"/>
              <a:gd name="T18" fmla="*/ 40 w 192"/>
              <a:gd name="T19" fmla="*/ 84 h 164"/>
              <a:gd name="T20" fmla="*/ 40 w 192"/>
              <a:gd name="T21" fmla="*/ 152 h 164"/>
              <a:gd name="T22" fmla="*/ 12 w 192"/>
              <a:gd name="T23" fmla="*/ 124 h 164"/>
              <a:gd name="T24" fmla="*/ 40 w 192"/>
              <a:gd name="T25" fmla="*/ 96 h 164"/>
              <a:gd name="T26" fmla="*/ 68 w 192"/>
              <a:gd name="T27" fmla="*/ 124 h 164"/>
              <a:gd name="T28" fmla="*/ 40 w 192"/>
              <a:gd name="T29" fmla="*/ 152 h 164"/>
              <a:gd name="T30" fmla="*/ 86 w 192"/>
              <a:gd name="T31" fmla="*/ 72 h 164"/>
              <a:gd name="T32" fmla="*/ 105 w 192"/>
              <a:gd name="T33" fmla="*/ 53 h 164"/>
              <a:gd name="T34" fmla="*/ 111 w 192"/>
              <a:gd name="T35" fmla="*/ 59 h 164"/>
              <a:gd name="T36" fmla="*/ 152 w 192"/>
              <a:gd name="T37" fmla="*/ 76 h 164"/>
              <a:gd name="T38" fmla="*/ 152 w 192"/>
              <a:gd name="T39" fmla="*/ 60 h 164"/>
              <a:gd name="T40" fmla="*/ 122 w 192"/>
              <a:gd name="T41" fmla="*/ 48 h 164"/>
              <a:gd name="T42" fmla="*/ 107 w 192"/>
              <a:gd name="T43" fmla="*/ 33 h 164"/>
              <a:gd name="T44" fmla="*/ 96 w 192"/>
              <a:gd name="T45" fmla="*/ 28 h 164"/>
              <a:gd name="T46" fmla="*/ 85 w 192"/>
              <a:gd name="T47" fmla="*/ 33 h 164"/>
              <a:gd name="T48" fmla="*/ 63 w 192"/>
              <a:gd name="T49" fmla="*/ 55 h 164"/>
              <a:gd name="T50" fmla="*/ 58 w 192"/>
              <a:gd name="T51" fmla="*/ 66 h 164"/>
              <a:gd name="T52" fmla="*/ 63 w 192"/>
              <a:gd name="T53" fmla="*/ 78 h 164"/>
              <a:gd name="T54" fmla="*/ 88 w 192"/>
              <a:gd name="T55" fmla="*/ 100 h 164"/>
              <a:gd name="T56" fmla="*/ 88 w 192"/>
              <a:gd name="T57" fmla="*/ 140 h 164"/>
              <a:gd name="T58" fmla="*/ 104 w 192"/>
              <a:gd name="T59" fmla="*/ 140 h 164"/>
              <a:gd name="T60" fmla="*/ 104 w 192"/>
              <a:gd name="T61" fmla="*/ 90 h 164"/>
              <a:gd name="T62" fmla="*/ 86 w 192"/>
              <a:gd name="T63" fmla="*/ 72 h 164"/>
              <a:gd name="T64" fmla="*/ 152 w 192"/>
              <a:gd name="T65" fmla="*/ 84 h 164"/>
              <a:gd name="T66" fmla="*/ 112 w 192"/>
              <a:gd name="T67" fmla="*/ 124 h 164"/>
              <a:gd name="T68" fmla="*/ 152 w 192"/>
              <a:gd name="T69" fmla="*/ 164 h 164"/>
              <a:gd name="T70" fmla="*/ 192 w 192"/>
              <a:gd name="T71" fmla="*/ 124 h 164"/>
              <a:gd name="T72" fmla="*/ 152 w 192"/>
              <a:gd name="T73" fmla="*/ 84 h 164"/>
              <a:gd name="T74" fmla="*/ 152 w 192"/>
              <a:gd name="T75" fmla="*/ 152 h 164"/>
              <a:gd name="T76" fmla="*/ 124 w 192"/>
              <a:gd name="T77" fmla="*/ 124 h 164"/>
              <a:gd name="T78" fmla="*/ 152 w 192"/>
              <a:gd name="T79" fmla="*/ 96 h 164"/>
              <a:gd name="T80" fmla="*/ 180 w 192"/>
              <a:gd name="T81" fmla="*/ 124 h 164"/>
              <a:gd name="T82" fmla="*/ 152 w 192"/>
              <a:gd name="T83" fmla="*/ 152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92" h="164">
                <a:moveTo>
                  <a:pt x="124" y="32"/>
                </a:moveTo>
                <a:cubicBezTo>
                  <a:pt x="133" y="32"/>
                  <a:pt x="140" y="25"/>
                  <a:pt x="140" y="16"/>
                </a:cubicBezTo>
                <a:cubicBezTo>
                  <a:pt x="140" y="7"/>
                  <a:pt x="133" y="0"/>
                  <a:pt x="124" y="0"/>
                </a:cubicBezTo>
                <a:cubicBezTo>
                  <a:pt x="115" y="0"/>
                  <a:pt x="108" y="7"/>
                  <a:pt x="108" y="16"/>
                </a:cubicBezTo>
                <a:cubicBezTo>
                  <a:pt x="108" y="25"/>
                  <a:pt x="115" y="32"/>
                  <a:pt x="124" y="32"/>
                </a:cubicBezTo>
                <a:close/>
                <a:moveTo>
                  <a:pt x="40" y="84"/>
                </a:moveTo>
                <a:cubicBezTo>
                  <a:pt x="18" y="84"/>
                  <a:pt x="0" y="102"/>
                  <a:pt x="0" y="124"/>
                </a:cubicBezTo>
                <a:cubicBezTo>
                  <a:pt x="0" y="146"/>
                  <a:pt x="18" y="164"/>
                  <a:pt x="40" y="164"/>
                </a:cubicBezTo>
                <a:cubicBezTo>
                  <a:pt x="62" y="164"/>
                  <a:pt x="80" y="146"/>
                  <a:pt x="80" y="124"/>
                </a:cubicBezTo>
                <a:cubicBezTo>
                  <a:pt x="80" y="102"/>
                  <a:pt x="62" y="84"/>
                  <a:pt x="40" y="84"/>
                </a:cubicBezTo>
                <a:close/>
                <a:moveTo>
                  <a:pt x="40" y="152"/>
                </a:moveTo>
                <a:cubicBezTo>
                  <a:pt x="24" y="152"/>
                  <a:pt x="12" y="140"/>
                  <a:pt x="12" y="124"/>
                </a:cubicBezTo>
                <a:cubicBezTo>
                  <a:pt x="12" y="108"/>
                  <a:pt x="24" y="96"/>
                  <a:pt x="40" y="96"/>
                </a:cubicBezTo>
                <a:cubicBezTo>
                  <a:pt x="56" y="96"/>
                  <a:pt x="68" y="108"/>
                  <a:pt x="68" y="124"/>
                </a:cubicBezTo>
                <a:cubicBezTo>
                  <a:pt x="68" y="140"/>
                  <a:pt x="56" y="152"/>
                  <a:pt x="40" y="152"/>
                </a:cubicBezTo>
                <a:close/>
                <a:moveTo>
                  <a:pt x="86" y="72"/>
                </a:moveTo>
                <a:cubicBezTo>
                  <a:pt x="105" y="53"/>
                  <a:pt x="105" y="53"/>
                  <a:pt x="105" y="53"/>
                </a:cubicBezTo>
                <a:cubicBezTo>
                  <a:pt x="111" y="59"/>
                  <a:pt x="111" y="59"/>
                  <a:pt x="111" y="59"/>
                </a:cubicBezTo>
                <a:cubicBezTo>
                  <a:pt x="121" y="70"/>
                  <a:pt x="135" y="76"/>
                  <a:pt x="152" y="76"/>
                </a:cubicBezTo>
                <a:cubicBezTo>
                  <a:pt x="152" y="60"/>
                  <a:pt x="152" y="60"/>
                  <a:pt x="152" y="60"/>
                </a:cubicBezTo>
                <a:cubicBezTo>
                  <a:pt x="140" y="60"/>
                  <a:pt x="130" y="55"/>
                  <a:pt x="122" y="48"/>
                </a:cubicBezTo>
                <a:cubicBezTo>
                  <a:pt x="107" y="33"/>
                  <a:pt x="107" y="33"/>
                  <a:pt x="107" y="33"/>
                </a:cubicBezTo>
                <a:cubicBezTo>
                  <a:pt x="104" y="30"/>
                  <a:pt x="100" y="28"/>
                  <a:pt x="96" y="28"/>
                </a:cubicBezTo>
                <a:cubicBezTo>
                  <a:pt x="92" y="28"/>
                  <a:pt x="88" y="30"/>
                  <a:pt x="85" y="33"/>
                </a:cubicBezTo>
                <a:cubicBezTo>
                  <a:pt x="63" y="55"/>
                  <a:pt x="63" y="55"/>
                  <a:pt x="63" y="55"/>
                </a:cubicBezTo>
                <a:cubicBezTo>
                  <a:pt x="60" y="58"/>
                  <a:pt x="58" y="62"/>
                  <a:pt x="58" y="66"/>
                </a:cubicBezTo>
                <a:cubicBezTo>
                  <a:pt x="58" y="70"/>
                  <a:pt x="60" y="74"/>
                  <a:pt x="63" y="78"/>
                </a:cubicBezTo>
                <a:cubicBezTo>
                  <a:pt x="88" y="100"/>
                  <a:pt x="88" y="100"/>
                  <a:pt x="88" y="100"/>
                </a:cubicBezTo>
                <a:cubicBezTo>
                  <a:pt x="88" y="140"/>
                  <a:pt x="88" y="140"/>
                  <a:pt x="88" y="140"/>
                </a:cubicBezTo>
                <a:cubicBezTo>
                  <a:pt x="104" y="140"/>
                  <a:pt x="104" y="140"/>
                  <a:pt x="104" y="140"/>
                </a:cubicBezTo>
                <a:cubicBezTo>
                  <a:pt x="104" y="90"/>
                  <a:pt x="104" y="90"/>
                  <a:pt x="104" y="90"/>
                </a:cubicBezTo>
                <a:lnTo>
                  <a:pt x="86" y="72"/>
                </a:lnTo>
                <a:close/>
                <a:moveTo>
                  <a:pt x="152" y="84"/>
                </a:moveTo>
                <a:cubicBezTo>
                  <a:pt x="130" y="84"/>
                  <a:pt x="112" y="102"/>
                  <a:pt x="112" y="124"/>
                </a:cubicBezTo>
                <a:cubicBezTo>
                  <a:pt x="112" y="146"/>
                  <a:pt x="130" y="164"/>
                  <a:pt x="152" y="164"/>
                </a:cubicBezTo>
                <a:cubicBezTo>
                  <a:pt x="174" y="164"/>
                  <a:pt x="192" y="146"/>
                  <a:pt x="192" y="124"/>
                </a:cubicBezTo>
                <a:cubicBezTo>
                  <a:pt x="192" y="102"/>
                  <a:pt x="174" y="84"/>
                  <a:pt x="152" y="84"/>
                </a:cubicBezTo>
                <a:close/>
                <a:moveTo>
                  <a:pt x="152" y="152"/>
                </a:moveTo>
                <a:cubicBezTo>
                  <a:pt x="136" y="152"/>
                  <a:pt x="124" y="140"/>
                  <a:pt x="124" y="124"/>
                </a:cubicBezTo>
                <a:cubicBezTo>
                  <a:pt x="124" y="108"/>
                  <a:pt x="136" y="96"/>
                  <a:pt x="152" y="96"/>
                </a:cubicBezTo>
                <a:cubicBezTo>
                  <a:pt x="168" y="96"/>
                  <a:pt x="180" y="108"/>
                  <a:pt x="180" y="124"/>
                </a:cubicBezTo>
                <a:cubicBezTo>
                  <a:pt x="180" y="140"/>
                  <a:pt x="168" y="152"/>
                  <a:pt x="152" y="152"/>
                </a:cubicBezTo>
                <a:close/>
              </a:path>
            </a:pathLst>
          </a:custGeom>
          <a:solidFill>
            <a:srgbClr val="33333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0" name="Freeform 634"/>
          <p:cNvSpPr>
            <a:spLocks noEditPoints="1"/>
          </p:cNvSpPr>
          <p:nvPr/>
        </p:nvSpPr>
        <p:spPr bwMode="auto">
          <a:xfrm>
            <a:off x="6794877" y="5926976"/>
            <a:ext cx="467388" cy="404813"/>
          </a:xfrm>
          <a:custGeom>
            <a:avLst/>
            <a:gdLst>
              <a:gd name="T0" fmla="*/ 124 w 192"/>
              <a:gd name="T1" fmla="*/ 32 h 164"/>
              <a:gd name="T2" fmla="*/ 140 w 192"/>
              <a:gd name="T3" fmla="*/ 16 h 164"/>
              <a:gd name="T4" fmla="*/ 124 w 192"/>
              <a:gd name="T5" fmla="*/ 0 h 164"/>
              <a:gd name="T6" fmla="*/ 108 w 192"/>
              <a:gd name="T7" fmla="*/ 16 h 164"/>
              <a:gd name="T8" fmla="*/ 124 w 192"/>
              <a:gd name="T9" fmla="*/ 32 h 164"/>
              <a:gd name="T10" fmla="*/ 40 w 192"/>
              <a:gd name="T11" fmla="*/ 84 h 164"/>
              <a:gd name="T12" fmla="*/ 0 w 192"/>
              <a:gd name="T13" fmla="*/ 124 h 164"/>
              <a:gd name="T14" fmla="*/ 40 w 192"/>
              <a:gd name="T15" fmla="*/ 164 h 164"/>
              <a:gd name="T16" fmla="*/ 80 w 192"/>
              <a:gd name="T17" fmla="*/ 124 h 164"/>
              <a:gd name="T18" fmla="*/ 40 w 192"/>
              <a:gd name="T19" fmla="*/ 84 h 164"/>
              <a:gd name="T20" fmla="*/ 40 w 192"/>
              <a:gd name="T21" fmla="*/ 152 h 164"/>
              <a:gd name="T22" fmla="*/ 12 w 192"/>
              <a:gd name="T23" fmla="*/ 124 h 164"/>
              <a:gd name="T24" fmla="*/ 40 w 192"/>
              <a:gd name="T25" fmla="*/ 96 h 164"/>
              <a:gd name="T26" fmla="*/ 68 w 192"/>
              <a:gd name="T27" fmla="*/ 124 h 164"/>
              <a:gd name="T28" fmla="*/ 40 w 192"/>
              <a:gd name="T29" fmla="*/ 152 h 164"/>
              <a:gd name="T30" fmla="*/ 86 w 192"/>
              <a:gd name="T31" fmla="*/ 72 h 164"/>
              <a:gd name="T32" fmla="*/ 105 w 192"/>
              <a:gd name="T33" fmla="*/ 53 h 164"/>
              <a:gd name="T34" fmla="*/ 111 w 192"/>
              <a:gd name="T35" fmla="*/ 59 h 164"/>
              <a:gd name="T36" fmla="*/ 152 w 192"/>
              <a:gd name="T37" fmla="*/ 76 h 164"/>
              <a:gd name="T38" fmla="*/ 152 w 192"/>
              <a:gd name="T39" fmla="*/ 60 h 164"/>
              <a:gd name="T40" fmla="*/ 122 w 192"/>
              <a:gd name="T41" fmla="*/ 48 h 164"/>
              <a:gd name="T42" fmla="*/ 107 w 192"/>
              <a:gd name="T43" fmla="*/ 33 h 164"/>
              <a:gd name="T44" fmla="*/ 96 w 192"/>
              <a:gd name="T45" fmla="*/ 28 h 164"/>
              <a:gd name="T46" fmla="*/ 85 w 192"/>
              <a:gd name="T47" fmla="*/ 33 h 164"/>
              <a:gd name="T48" fmla="*/ 63 w 192"/>
              <a:gd name="T49" fmla="*/ 55 h 164"/>
              <a:gd name="T50" fmla="*/ 58 w 192"/>
              <a:gd name="T51" fmla="*/ 66 h 164"/>
              <a:gd name="T52" fmla="*/ 63 w 192"/>
              <a:gd name="T53" fmla="*/ 78 h 164"/>
              <a:gd name="T54" fmla="*/ 88 w 192"/>
              <a:gd name="T55" fmla="*/ 100 h 164"/>
              <a:gd name="T56" fmla="*/ 88 w 192"/>
              <a:gd name="T57" fmla="*/ 140 h 164"/>
              <a:gd name="T58" fmla="*/ 104 w 192"/>
              <a:gd name="T59" fmla="*/ 140 h 164"/>
              <a:gd name="T60" fmla="*/ 104 w 192"/>
              <a:gd name="T61" fmla="*/ 90 h 164"/>
              <a:gd name="T62" fmla="*/ 86 w 192"/>
              <a:gd name="T63" fmla="*/ 72 h 164"/>
              <a:gd name="T64" fmla="*/ 152 w 192"/>
              <a:gd name="T65" fmla="*/ 84 h 164"/>
              <a:gd name="T66" fmla="*/ 112 w 192"/>
              <a:gd name="T67" fmla="*/ 124 h 164"/>
              <a:gd name="T68" fmla="*/ 152 w 192"/>
              <a:gd name="T69" fmla="*/ 164 h 164"/>
              <a:gd name="T70" fmla="*/ 192 w 192"/>
              <a:gd name="T71" fmla="*/ 124 h 164"/>
              <a:gd name="T72" fmla="*/ 152 w 192"/>
              <a:gd name="T73" fmla="*/ 84 h 164"/>
              <a:gd name="T74" fmla="*/ 152 w 192"/>
              <a:gd name="T75" fmla="*/ 152 h 164"/>
              <a:gd name="T76" fmla="*/ 124 w 192"/>
              <a:gd name="T77" fmla="*/ 124 h 164"/>
              <a:gd name="T78" fmla="*/ 152 w 192"/>
              <a:gd name="T79" fmla="*/ 96 h 164"/>
              <a:gd name="T80" fmla="*/ 180 w 192"/>
              <a:gd name="T81" fmla="*/ 124 h 164"/>
              <a:gd name="T82" fmla="*/ 152 w 192"/>
              <a:gd name="T83" fmla="*/ 152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92" h="164">
                <a:moveTo>
                  <a:pt x="124" y="32"/>
                </a:moveTo>
                <a:cubicBezTo>
                  <a:pt x="133" y="32"/>
                  <a:pt x="140" y="25"/>
                  <a:pt x="140" y="16"/>
                </a:cubicBezTo>
                <a:cubicBezTo>
                  <a:pt x="140" y="7"/>
                  <a:pt x="133" y="0"/>
                  <a:pt x="124" y="0"/>
                </a:cubicBezTo>
                <a:cubicBezTo>
                  <a:pt x="115" y="0"/>
                  <a:pt x="108" y="7"/>
                  <a:pt x="108" y="16"/>
                </a:cubicBezTo>
                <a:cubicBezTo>
                  <a:pt x="108" y="25"/>
                  <a:pt x="115" y="32"/>
                  <a:pt x="124" y="32"/>
                </a:cubicBezTo>
                <a:close/>
                <a:moveTo>
                  <a:pt x="40" y="84"/>
                </a:moveTo>
                <a:cubicBezTo>
                  <a:pt x="18" y="84"/>
                  <a:pt x="0" y="102"/>
                  <a:pt x="0" y="124"/>
                </a:cubicBezTo>
                <a:cubicBezTo>
                  <a:pt x="0" y="146"/>
                  <a:pt x="18" y="164"/>
                  <a:pt x="40" y="164"/>
                </a:cubicBezTo>
                <a:cubicBezTo>
                  <a:pt x="62" y="164"/>
                  <a:pt x="80" y="146"/>
                  <a:pt x="80" y="124"/>
                </a:cubicBezTo>
                <a:cubicBezTo>
                  <a:pt x="80" y="102"/>
                  <a:pt x="62" y="84"/>
                  <a:pt x="40" y="84"/>
                </a:cubicBezTo>
                <a:close/>
                <a:moveTo>
                  <a:pt x="40" y="152"/>
                </a:moveTo>
                <a:cubicBezTo>
                  <a:pt x="24" y="152"/>
                  <a:pt x="12" y="140"/>
                  <a:pt x="12" y="124"/>
                </a:cubicBezTo>
                <a:cubicBezTo>
                  <a:pt x="12" y="108"/>
                  <a:pt x="24" y="96"/>
                  <a:pt x="40" y="96"/>
                </a:cubicBezTo>
                <a:cubicBezTo>
                  <a:pt x="56" y="96"/>
                  <a:pt x="68" y="108"/>
                  <a:pt x="68" y="124"/>
                </a:cubicBezTo>
                <a:cubicBezTo>
                  <a:pt x="68" y="140"/>
                  <a:pt x="56" y="152"/>
                  <a:pt x="40" y="152"/>
                </a:cubicBezTo>
                <a:close/>
                <a:moveTo>
                  <a:pt x="86" y="72"/>
                </a:moveTo>
                <a:cubicBezTo>
                  <a:pt x="105" y="53"/>
                  <a:pt x="105" y="53"/>
                  <a:pt x="105" y="53"/>
                </a:cubicBezTo>
                <a:cubicBezTo>
                  <a:pt x="111" y="59"/>
                  <a:pt x="111" y="59"/>
                  <a:pt x="111" y="59"/>
                </a:cubicBezTo>
                <a:cubicBezTo>
                  <a:pt x="121" y="70"/>
                  <a:pt x="135" y="76"/>
                  <a:pt x="152" y="76"/>
                </a:cubicBezTo>
                <a:cubicBezTo>
                  <a:pt x="152" y="60"/>
                  <a:pt x="152" y="60"/>
                  <a:pt x="152" y="60"/>
                </a:cubicBezTo>
                <a:cubicBezTo>
                  <a:pt x="140" y="60"/>
                  <a:pt x="130" y="55"/>
                  <a:pt x="122" y="48"/>
                </a:cubicBezTo>
                <a:cubicBezTo>
                  <a:pt x="107" y="33"/>
                  <a:pt x="107" y="33"/>
                  <a:pt x="107" y="33"/>
                </a:cubicBezTo>
                <a:cubicBezTo>
                  <a:pt x="104" y="30"/>
                  <a:pt x="100" y="28"/>
                  <a:pt x="96" y="28"/>
                </a:cubicBezTo>
                <a:cubicBezTo>
                  <a:pt x="92" y="28"/>
                  <a:pt x="88" y="30"/>
                  <a:pt x="85" y="33"/>
                </a:cubicBezTo>
                <a:cubicBezTo>
                  <a:pt x="63" y="55"/>
                  <a:pt x="63" y="55"/>
                  <a:pt x="63" y="55"/>
                </a:cubicBezTo>
                <a:cubicBezTo>
                  <a:pt x="60" y="58"/>
                  <a:pt x="58" y="62"/>
                  <a:pt x="58" y="66"/>
                </a:cubicBezTo>
                <a:cubicBezTo>
                  <a:pt x="58" y="70"/>
                  <a:pt x="60" y="74"/>
                  <a:pt x="63" y="78"/>
                </a:cubicBezTo>
                <a:cubicBezTo>
                  <a:pt x="88" y="100"/>
                  <a:pt x="88" y="100"/>
                  <a:pt x="88" y="100"/>
                </a:cubicBezTo>
                <a:cubicBezTo>
                  <a:pt x="88" y="140"/>
                  <a:pt x="88" y="140"/>
                  <a:pt x="88" y="140"/>
                </a:cubicBezTo>
                <a:cubicBezTo>
                  <a:pt x="104" y="140"/>
                  <a:pt x="104" y="140"/>
                  <a:pt x="104" y="140"/>
                </a:cubicBezTo>
                <a:cubicBezTo>
                  <a:pt x="104" y="90"/>
                  <a:pt x="104" y="90"/>
                  <a:pt x="104" y="90"/>
                </a:cubicBezTo>
                <a:lnTo>
                  <a:pt x="86" y="72"/>
                </a:lnTo>
                <a:close/>
                <a:moveTo>
                  <a:pt x="152" y="84"/>
                </a:moveTo>
                <a:cubicBezTo>
                  <a:pt x="130" y="84"/>
                  <a:pt x="112" y="102"/>
                  <a:pt x="112" y="124"/>
                </a:cubicBezTo>
                <a:cubicBezTo>
                  <a:pt x="112" y="146"/>
                  <a:pt x="130" y="164"/>
                  <a:pt x="152" y="164"/>
                </a:cubicBezTo>
                <a:cubicBezTo>
                  <a:pt x="174" y="164"/>
                  <a:pt x="192" y="146"/>
                  <a:pt x="192" y="124"/>
                </a:cubicBezTo>
                <a:cubicBezTo>
                  <a:pt x="192" y="102"/>
                  <a:pt x="174" y="84"/>
                  <a:pt x="152" y="84"/>
                </a:cubicBezTo>
                <a:close/>
                <a:moveTo>
                  <a:pt x="152" y="152"/>
                </a:moveTo>
                <a:cubicBezTo>
                  <a:pt x="136" y="152"/>
                  <a:pt x="124" y="140"/>
                  <a:pt x="124" y="124"/>
                </a:cubicBezTo>
                <a:cubicBezTo>
                  <a:pt x="124" y="108"/>
                  <a:pt x="136" y="96"/>
                  <a:pt x="152" y="96"/>
                </a:cubicBezTo>
                <a:cubicBezTo>
                  <a:pt x="168" y="96"/>
                  <a:pt x="180" y="108"/>
                  <a:pt x="180" y="124"/>
                </a:cubicBezTo>
                <a:cubicBezTo>
                  <a:pt x="180" y="140"/>
                  <a:pt x="168" y="152"/>
                  <a:pt x="152" y="152"/>
                </a:cubicBezTo>
                <a:close/>
              </a:path>
            </a:pathLst>
          </a:custGeom>
          <a:solidFill>
            <a:srgbClr val="33333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graphicFrame>
        <p:nvGraphicFramePr>
          <p:cNvPr id="4" name="表 3"/>
          <p:cNvGraphicFramePr>
            <a:graphicFrameLocks noGrp="1"/>
          </p:cNvGraphicFramePr>
          <p:nvPr>
            <p:extLst/>
          </p:nvPr>
        </p:nvGraphicFramePr>
        <p:xfrm>
          <a:off x="525604" y="2417884"/>
          <a:ext cx="7822213" cy="1365385"/>
        </p:xfrm>
        <a:graphic>
          <a:graphicData uri="http://schemas.openxmlformats.org/drawingml/2006/table">
            <a:tbl>
              <a:tblPr firstRow="1" bandRow="1">
                <a:tableStyleId>{C083E6E3-FA7D-4D7B-A595-EF9225AFEA82}</a:tableStyleId>
              </a:tblPr>
              <a:tblGrid>
                <a:gridCol w="1303702">
                  <a:extLst>
                    <a:ext uri="{9D8B030D-6E8A-4147-A177-3AD203B41FA5}">
                      <a16:colId xmlns:a16="http://schemas.microsoft.com/office/drawing/2014/main" val="914111633"/>
                    </a:ext>
                  </a:extLst>
                </a:gridCol>
                <a:gridCol w="1332649">
                  <a:extLst>
                    <a:ext uri="{9D8B030D-6E8A-4147-A177-3AD203B41FA5}">
                      <a16:colId xmlns:a16="http://schemas.microsoft.com/office/drawing/2014/main" val="2745344437"/>
                    </a:ext>
                  </a:extLst>
                </a:gridCol>
                <a:gridCol w="1274755">
                  <a:extLst>
                    <a:ext uri="{9D8B030D-6E8A-4147-A177-3AD203B41FA5}">
                      <a16:colId xmlns:a16="http://schemas.microsoft.com/office/drawing/2014/main" val="2393026212"/>
                    </a:ext>
                  </a:extLst>
                </a:gridCol>
                <a:gridCol w="1303702">
                  <a:extLst>
                    <a:ext uri="{9D8B030D-6E8A-4147-A177-3AD203B41FA5}">
                      <a16:colId xmlns:a16="http://schemas.microsoft.com/office/drawing/2014/main" val="1729197867"/>
                    </a:ext>
                  </a:extLst>
                </a:gridCol>
                <a:gridCol w="1202625">
                  <a:extLst>
                    <a:ext uri="{9D8B030D-6E8A-4147-A177-3AD203B41FA5}">
                      <a16:colId xmlns:a16="http://schemas.microsoft.com/office/drawing/2014/main" val="3430265250"/>
                    </a:ext>
                  </a:extLst>
                </a:gridCol>
                <a:gridCol w="1404780">
                  <a:extLst>
                    <a:ext uri="{9D8B030D-6E8A-4147-A177-3AD203B41FA5}">
                      <a16:colId xmlns:a16="http://schemas.microsoft.com/office/drawing/2014/main" val="3404015192"/>
                    </a:ext>
                  </a:extLst>
                </a:gridCol>
              </a:tblGrid>
              <a:tr h="433559">
                <a:tc>
                  <a:txBody>
                    <a:bodyPr/>
                    <a:lstStyle/>
                    <a:p>
                      <a:endParaRPr kumimoji="1" lang="ja-JP" altLang="en-US" i="1" dirty="0"/>
                    </a:p>
                  </a:txBody>
                  <a:tcPr/>
                </a:tc>
                <a:tc>
                  <a:txBody>
                    <a:bodyPr/>
                    <a:lstStyle/>
                    <a:p>
                      <a:r>
                        <a:rPr kumimoji="1" lang="ja-JP" altLang="en-US" dirty="0" smtClean="0"/>
                        <a:t>年パス</a:t>
                      </a:r>
                      <a:endParaRPr kumimoji="1" lang="ja-JP" altLang="en-US" dirty="0"/>
                    </a:p>
                  </a:txBody>
                  <a:tcPr/>
                </a:tc>
                <a:tc>
                  <a:txBody>
                    <a:bodyPr/>
                    <a:lstStyle/>
                    <a:p>
                      <a:r>
                        <a:rPr kumimoji="1" lang="ja-JP" altLang="en-US" dirty="0" smtClean="0"/>
                        <a:t>月パス</a:t>
                      </a:r>
                      <a:endParaRPr kumimoji="1" lang="ja-JP" altLang="en-US"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1" lang="en-US" altLang="ja-JP" dirty="0" smtClean="0"/>
                        <a:t>7</a:t>
                      </a:r>
                      <a:r>
                        <a:rPr kumimoji="1" lang="ja-JP" altLang="en-US" dirty="0" smtClean="0"/>
                        <a:t>日パス</a:t>
                      </a:r>
                    </a:p>
                  </a:txBody>
                  <a:tcPr/>
                </a:tc>
                <a:tc>
                  <a:txBody>
                    <a:bodyPr/>
                    <a:lstStyle/>
                    <a:p>
                      <a:pPr algn="ctr"/>
                      <a:r>
                        <a:rPr kumimoji="1" lang="en-US" altLang="ja-JP" dirty="0" smtClean="0"/>
                        <a:t>2</a:t>
                      </a:r>
                      <a:r>
                        <a:rPr kumimoji="1" lang="ja-JP" altLang="en-US" dirty="0" smtClean="0"/>
                        <a:t>日パス</a:t>
                      </a:r>
                      <a:endParaRPr kumimoji="1" lang="ja-JP" altLang="en-US" dirty="0"/>
                    </a:p>
                  </a:txBody>
                  <a:tcPr/>
                </a:tc>
                <a:tc>
                  <a:txBody>
                    <a:bodyPr/>
                    <a:lstStyle/>
                    <a:p>
                      <a:r>
                        <a:rPr kumimoji="1" lang="en-US" altLang="ja-JP" dirty="0" smtClean="0"/>
                        <a:t>1</a:t>
                      </a:r>
                      <a:r>
                        <a:rPr kumimoji="1" lang="ja-JP" altLang="en-US" dirty="0" smtClean="0"/>
                        <a:t>日パス</a:t>
                      </a:r>
                      <a:endParaRPr kumimoji="1" lang="ja-JP" altLang="en-US" dirty="0"/>
                    </a:p>
                  </a:txBody>
                  <a:tcPr/>
                </a:tc>
                <a:extLst>
                  <a:ext uri="{0D108BD9-81ED-4DB2-BD59-A6C34878D82A}">
                    <a16:rowId xmlns:a16="http://schemas.microsoft.com/office/drawing/2014/main" val="2282237768"/>
                  </a:ext>
                </a:extLst>
              </a:tr>
              <a:tr h="931826">
                <a:tc>
                  <a:txBody>
                    <a:bodyPr/>
                    <a:lstStyle/>
                    <a:p>
                      <a:r>
                        <a:rPr kumimoji="1" lang="ja-JP" altLang="en-US" dirty="0" smtClean="0"/>
                        <a:t>料金</a:t>
                      </a:r>
                      <a:endParaRPr kumimoji="1" lang="ja-JP" altLang="en-US" dirty="0"/>
                    </a:p>
                  </a:txBody>
                  <a:tcPr/>
                </a:tc>
                <a:tc>
                  <a:txBody>
                    <a:bodyPr/>
                    <a:lstStyle/>
                    <a:p>
                      <a:r>
                        <a:rPr kumimoji="1" lang="en-US" altLang="ja-JP" dirty="0" smtClean="0"/>
                        <a:t>8,400</a:t>
                      </a:r>
                      <a:r>
                        <a:rPr kumimoji="1" lang="ja-JP" altLang="en-US" dirty="0" smtClean="0"/>
                        <a:t>円</a:t>
                      </a:r>
                      <a:endParaRPr kumimoji="1" lang="en-US" altLang="ja-JP" dirty="0" smtClean="0"/>
                    </a:p>
                    <a:p>
                      <a:r>
                        <a:rPr kumimoji="1" lang="ja-JP" altLang="en-US" dirty="0" smtClean="0"/>
                        <a:t>（</a:t>
                      </a:r>
                      <a:r>
                        <a:rPr kumimoji="1" lang="en-US" altLang="ja-JP" dirty="0" smtClean="0"/>
                        <a:t>700</a:t>
                      </a:r>
                      <a:r>
                        <a:rPr kumimoji="1" lang="ja-JP" altLang="en-US" dirty="0" smtClean="0"/>
                        <a:t>円</a:t>
                      </a:r>
                      <a:r>
                        <a:rPr kumimoji="1" lang="en-US" altLang="ja-JP" dirty="0" smtClean="0"/>
                        <a:t>/</a:t>
                      </a:r>
                      <a:r>
                        <a:rPr kumimoji="1" lang="ja-JP" altLang="en-US" dirty="0" smtClean="0"/>
                        <a:t>月）</a:t>
                      </a:r>
                      <a:endParaRPr kumimoji="1" lang="ja-JP" altLang="en-US" dirty="0"/>
                    </a:p>
                  </a:txBody>
                  <a:tcPr/>
                </a:tc>
                <a:tc>
                  <a:txBody>
                    <a:bodyPr/>
                    <a:lstStyle/>
                    <a:p>
                      <a:r>
                        <a:rPr kumimoji="1" lang="en-US" altLang="ja-JP" dirty="0" smtClean="0"/>
                        <a:t>2,500</a:t>
                      </a:r>
                      <a:r>
                        <a:rPr kumimoji="1" lang="ja-JP" altLang="en-US" dirty="0" smtClean="0"/>
                        <a:t>円</a:t>
                      </a:r>
                      <a:endParaRPr kumimoji="1" lang="ja-JP" altLang="en-US" dirty="0"/>
                    </a:p>
                  </a:txBody>
                  <a:tcPr/>
                </a:tc>
                <a:tc>
                  <a:txBody>
                    <a:bodyPr/>
                    <a:lstStyle/>
                    <a:p>
                      <a:r>
                        <a:rPr kumimoji="1" lang="en-US" altLang="ja-JP" dirty="0" smtClean="0"/>
                        <a:t>800</a:t>
                      </a:r>
                      <a:r>
                        <a:rPr kumimoji="1" lang="ja-JP" altLang="en-US" dirty="0" smtClean="0"/>
                        <a:t>円</a:t>
                      </a:r>
                      <a:endParaRPr kumimoji="1" lang="ja-JP" altLang="en-US" dirty="0"/>
                    </a:p>
                  </a:txBody>
                  <a:tcPr/>
                </a:tc>
                <a:tc>
                  <a:txBody>
                    <a:bodyPr/>
                    <a:lstStyle/>
                    <a:p>
                      <a:r>
                        <a:rPr kumimoji="1" lang="en-US" altLang="ja-JP" dirty="0" smtClean="0"/>
                        <a:t>250</a:t>
                      </a:r>
                      <a:r>
                        <a:rPr kumimoji="1" lang="ja-JP" altLang="en-US" dirty="0" smtClean="0"/>
                        <a:t>円</a:t>
                      </a:r>
                      <a:endParaRPr kumimoji="1" lang="ja-JP" altLang="en-US" dirty="0"/>
                    </a:p>
                  </a:txBody>
                  <a:tcPr/>
                </a:tc>
                <a:tc>
                  <a:txBody>
                    <a:bodyPr/>
                    <a:lstStyle/>
                    <a:p>
                      <a:r>
                        <a:rPr kumimoji="1" lang="en-US" altLang="ja-JP" dirty="0" smtClean="0"/>
                        <a:t>150</a:t>
                      </a:r>
                      <a:r>
                        <a:rPr kumimoji="1" lang="ja-JP" altLang="en-US" dirty="0" smtClean="0"/>
                        <a:t>円</a:t>
                      </a:r>
                      <a:endParaRPr kumimoji="1" lang="en-US" altLang="ja-JP" dirty="0" smtClean="0"/>
                    </a:p>
                  </a:txBody>
                  <a:tcPr/>
                </a:tc>
                <a:extLst>
                  <a:ext uri="{0D108BD9-81ED-4DB2-BD59-A6C34878D82A}">
                    <a16:rowId xmlns:a16="http://schemas.microsoft.com/office/drawing/2014/main" val="3585519387"/>
                  </a:ext>
                </a:extLst>
              </a:tr>
            </a:tbl>
          </a:graphicData>
        </a:graphic>
      </p:graphicFrame>
      <p:sp>
        <p:nvSpPr>
          <p:cNvPr id="5" name="スライド番号プレースホルダー 4"/>
          <p:cNvSpPr>
            <a:spLocks noGrp="1"/>
          </p:cNvSpPr>
          <p:nvPr>
            <p:ph type="sldNum" sz="quarter" idx="12"/>
          </p:nvPr>
        </p:nvSpPr>
        <p:spPr/>
        <p:txBody>
          <a:bodyPr/>
          <a:lstStyle/>
          <a:p>
            <a:fld id="{D57F1E4F-1CFF-5643-939E-217C01CDF565}" type="slidenum">
              <a:rPr lang="en-US" smtClean="0"/>
              <a:pPr/>
              <a:t>17</a:t>
            </a:fld>
            <a:endParaRPr lang="en-US" dirty="0"/>
          </a:p>
        </p:txBody>
      </p:sp>
      <p:sp>
        <p:nvSpPr>
          <p:cNvPr id="12" name="正方形/長方形 11"/>
          <p:cNvSpPr/>
          <p:nvPr/>
        </p:nvSpPr>
        <p:spPr>
          <a:xfrm>
            <a:off x="6294549" y="455930"/>
            <a:ext cx="2656039" cy="360000"/>
          </a:xfrm>
          <a:prstGeom prst="rect">
            <a:avLst/>
          </a:prstGeom>
          <a:solidFill>
            <a:schemeClr val="accent1">
              <a:lumMod val="20000"/>
              <a:lumOff val="8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dirty="0" smtClean="0">
                <a:solidFill>
                  <a:schemeClr val="tx1"/>
                </a:solidFill>
              </a:rPr>
              <a:t>「くらしやすさ</a:t>
            </a:r>
            <a:r>
              <a:rPr kumimoji="1" lang="ja-JP" altLang="en-US" sz="2000" smtClean="0">
                <a:solidFill>
                  <a:schemeClr val="tx1"/>
                </a:solidFill>
              </a:rPr>
              <a:t>」で</a:t>
            </a:r>
            <a:r>
              <a:rPr kumimoji="1" lang="ja-JP" altLang="en-US" sz="2000">
                <a:solidFill>
                  <a:schemeClr val="tx1"/>
                </a:solidFill>
              </a:rPr>
              <a:t>ツナグ</a:t>
            </a:r>
            <a:endParaRPr kumimoji="1" lang="ja-JP" altLang="en-US" sz="2000" dirty="0">
              <a:solidFill>
                <a:schemeClr val="tx1"/>
              </a:solidFill>
            </a:endParaRPr>
          </a:p>
        </p:txBody>
      </p:sp>
    </p:spTree>
    <p:extLst>
      <p:ext uri="{BB962C8B-B14F-4D97-AF65-F5344CB8AC3E}">
        <p14:creationId xmlns:p14="http://schemas.microsoft.com/office/powerpoint/2010/main" val="223529186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6B0F1F2C-3712-40CD-A26B-6D8073D241C9}"/>
              </a:ext>
            </a:extLst>
          </p:cNvPr>
          <p:cNvSpPr>
            <a:spLocks noGrp="1"/>
          </p:cNvSpPr>
          <p:nvPr>
            <p:ph type="title"/>
          </p:nvPr>
        </p:nvSpPr>
        <p:spPr>
          <a:xfrm>
            <a:off x="0" y="150659"/>
            <a:ext cx="6110548" cy="930015"/>
          </a:xfrm>
          <a:solidFill>
            <a:schemeClr val="bg1">
              <a:alpha val="70000"/>
            </a:schemeClr>
          </a:solidFill>
          <a:ln>
            <a:solidFill>
              <a:schemeClr val="accent1"/>
            </a:solidFill>
          </a:ln>
        </p:spPr>
        <p:txBody>
          <a:bodyPr anchor="ctr">
            <a:normAutofit/>
          </a:bodyPr>
          <a:lstStyle/>
          <a:p>
            <a:pPr algn="ctr"/>
            <a:r>
              <a:rPr lang="ja-JP" altLang="en-US" sz="3600" dirty="0" smtClean="0"/>
              <a:t>費用</a:t>
            </a:r>
            <a:endParaRPr kumimoji="1" lang="ja-JP" altLang="en-US" sz="3600" dirty="0"/>
          </a:p>
        </p:txBody>
      </p:sp>
      <p:sp>
        <p:nvSpPr>
          <p:cNvPr id="8" name="Freeform 634"/>
          <p:cNvSpPr>
            <a:spLocks noEditPoints="1"/>
          </p:cNvSpPr>
          <p:nvPr/>
        </p:nvSpPr>
        <p:spPr bwMode="auto">
          <a:xfrm>
            <a:off x="8153688" y="5679326"/>
            <a:ext cx="762000" cy="652463"/>
          </a:xfrm>
          <a:custGeom>
            <a:avLst/>
            <a:gdLst>
              <a:gd name="T0" fmla="*/ 124 w 192"/>
              <a:gd name="T1" fmla="*/ 32 h 164"/>
              <a:gd name="T2" fmla="*/ 140 w 192"/>
              <a:gd name="T3" fmla="*/ 16 h 164"/>
              <a:gd name="T4" fmla="*/ 124 w 192"/>
              <a:gd name="T5" fmla="*/ 0 h 164"/>
              <a:gd name="T6" fmla="*/ 108 w 192"/>
              <a:gd name="T7" fmla="*/ 16 h 164"/>
              <a:gd name="T8" fmla="*/ 124 w 192"/>
              <a:gd name="T9" fmla="*/ 32 h 164"/>
              <a:gd name="T10" fmla="*/ 40 w 192"/>
              <a:gd name="T11" fmla="*/ 84 h 164"/>
              <a:gd name="T12" fmla="*/ 0 w 192"/>
              <a:gd name="T13" fmla="*/ 124 h 164"/>
              <a:gd name="T14" fmla="*/ 40 w 192"/>
              <a:gd name="T15" fmla="*/ 164 h 164"/>
              <a:gd name="T16" fmla="*/ 80 w 192"/>
              <a:gd name="T17" fmla="*/ 124 h 164"/>
              <a:gd name="T18" fmla="*/ 40 w 192"/>
              <a:gd name="T19" fmla="*/ 84 h 164"/>
              <a:gd name="T20" fmla="*/ 40 w 192"/>
              <a:gd name="T21" fmla="*/ 152 h 164"/>
              <a:gd name="T22" fmla="*/ 12 w 192"/>
              <a:gd name="T23" fmla="*/ 124 h 164"/>
              <a:gd name="T24" fmla="*/ 40 w 192"/>
              <a:gd name="T25" fmla="*/ 96 h 164"/>
              <a:gd name="T26" fmla="*/ 68 w 192"/>
              <a:gd name="T27" fmla="*/ 124 h 164"/>
              <a:gd name="T28" fmla="*/ 40 w 192"/>
              <a:gd name="T29" fmla="*/ 152 h 164"/>
              <a:gd name="T30" fmla="*/ 86 w 192"/>
              <a:gd name="T31" fmla="*/ 72 h 164"/>
              <a:gd name="T32" fmla="*/ 105 w 192"/>
              <a:gd name="T33" fmla="*/ 53 h 164"/>
              <a:gd name="T34" fmla="*/ 111 w 192"/>
              <a:gd name="T35" fmla="*/ 59 h 164"/>
              <a:gd name="T36" fmla="*/ 152 w 192"/>
              <a:gd name="T37" fmla="*/ 76 h 164"/>
              <a:gd name="T38" fmla="*/ 152 w 192"/>
              <a:gd name="T39" fmla="*/ 60 h 164"/>
              <a:gd name="T40" fmla="*/ 122 w 192"/>
              <a:gd name="T41" fmla="*/ 48 h 164"/>
              <a:gd name="T42" fmla="*/ 107 w 192"/>
              <a:gd name="T43" fmla="*/ 33 h 164"/>
              <a:gd name="T44" fmla="*/ 96 w 192"/>
              <a:gd name="T45" fmla="*/ 28 h 164"/>
              <a:gd name="T46" fmla="*/ 85 w 192"/>
              <a:gd name="T47" fmla="*/ 33 h 164"/>
              <a:gd name="T48" fmla="*/ 63 w 192"/>
              <a:gd name="T49" fmla="*/ 55 h 164"/>
              <a:gd name="T50" fmla="*/ 58 w 192"/>
              <a:gd name="T51" fmla="*/ 66 h 164"/>
              <a:gd name="T52" fmla="*/ 63 w 192"/>
              <a:gd name="T53" fmla="*/ 78 h 164"/>
              <a:gd name="T54" fmla="*/ 88 w 192"/>
              <a:gd name="T55" fmla="*/ 100 h 164"/>
              <a:gd name="T56" fmla="*/ 88 w 192"/>
              <a:gd name="T57" fmla="*/ 140 h 164"/>
              <a:gd name="T58" fmla="*/ 104 w 192"/>
              <a:gd name="T59" fmla="*/ 140 h 164"/>
              <a:gd name="T60" fmla="*/ 104 w 192"/>
              <a:gd name="T61" fmla="*/ 90 h 164"/>
              <a:gd name="T62" fmla="*/ 86 w 192"/>
              <a:gd name="T63" fmla="*/ 72 h 164"/>
              <a:gd name="T64" fmla="*/ 152 w 192"/>
              <a:gd name="T65" fmla="*/ 84 h 164"/>
              <a:gd name="T66" fmla="*/ 112 w 192"/>
              <a:gd name="T67" fmla="*/ 124 h 164"/>
              <a:gd name="T68" fmla="*/ 152 w 192"/>
              <a:gd name="T69" fmla="*/ 164 h 164"/>
              <a:gd name="T70" fmla="*/ 192 w 192"/>
              <a:gd name="T71" fmla="*/ 124 h 164"/>
              <a:gd name="T72" fmla="*/ 152 w 192"/>
              <a:gd name="T73" fmla="*/ 84 h 164"/>
              <a:gd name="T74" fmla="*/ 152 w 192"/>
              <a:gd name="T75" fmla="*/ 152 h 164"/>
              <a:gd name="T76" fmla="*/ 124 w 192"/>
              <a:gd name="T77" fmla="*/ 124 h 164"/>
              <a:gd name="T78" fmla="*/ 152 w 192"/>
              <a:gd name="T79" fmla="*/ 96 h 164"/>
              <a:gd name="T80" fmla="*/ 180 w 192"/>
              <a:gd name="T81" fmla="*/ 124 h 164"/>
              <a:gd name="T82" fmla="*/ 152 w 192"/>
              <a:gd name="T83" fmla="*/ 152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92" h="164">
                <a:moveTo>
                  <a:pt x="124" y="32"/>
                </a:moveTo>
                <a:cubicBezTo>
                  <a:pt x="133" y="32"/>
                  <a:pt x="140" y="25"/>
                  <a:pt x="140" y="16"/>
                </a:cubicBezTo>
                <a:cubicBezTo>
                  <a:pt x="140" y="7"/>
                  <a:pt x="133" y="0"/>
                  <a:pt x="124" y="0"/>
                </a:cubicBezTo>
                <a:cubicBezTo>
                  <a:pt x="115" y="0"/>
                  <a:pt x="108" y="7"/>
                  <a:pt x="108" y="16"/>
                </a:cubicBezTo>
                <a:cubicBezTo>
                  <a:pt x="108" y="25"/>
                  <a:pt x="115" y="32"/>
                  <a:pt x="124" y="32"/>
                </a:cubicBezTo>
                <a:close/>
                <a:moveTo>
                  <a:pt x="40" y="84"/>
                </a:moveTo>
                <a:cubicBezTo>
                  <a:pt x="18" y="84"/>
                  <a:pt x="0" y="102"/>
                  <a:pt x="0" y="124"/>
                </a:cubicBezTo>
                <a:cubicBezTo>
                  <a:pt x="0" y="146"/>
                  <a:pt x="18" y="164"/>
                  <a:pt x="40" y="164"/>
                </a:cubicBezTo>
                <a:cubicBezTo>
                  <a:pt x="62" y="164"/>
                  <a:pt x="80" y="146"/>
                  <a:pt x="80" y="124"/>
                </a:cubicBezTo>
                <a:cubicBezTo>
                  <a:pt x="80" y="102"/>
                  <a:pt x="62" y="84"/>
                  <a:pt x="40" y="84"/>
                </a:cubicBezTo>
                <a:close/>
                <a:moveTo>
                  <a:pt x="40" y="152"/>
                </a:moveTo>
                <a:cubicBezTo>
                  <a:pt x="24" y="152"/>
                  <a:pt x="12" y="140"/>
                  <a:pt x="12" y="124"/>
                </a:cubicBezTo>
                <a:cubicBezTo>
                  <a:pt x="12" y="108"/>
                  <a:pt x="24" y="96"/>
                  <a:pt x="40" y="96"/>
                </a:cubicBezTo>
                <a:cubicBezTo>
                  <a:pt x="56" y="96"/>
                  <a:pt x="68" y="108"/>
                  <a:pt x="68" y="124"/>
                </a:cubicBezTo>
                <a:cubicBezTo>
                  <a:pt x="68" y="140"/>
                  <a:pt x="56" y="152"/>
                  <a:pt x="40" y="152"/>
                </a:cubicBezTo>
                <a:close/>
                <a:moveTo>
                  <a:pt x="86" y="72"/>
                </a:moveTo>
                <a:cubicBezTo>
                  <a:pt x="105" y="53"/>
                  <a:pt x="105" y="53"/>
                  <a:pt x="105" y="53"/>
                </a:cubicBezTo>
                <a:cubicBezTo>
                  <a:pt x="111" y="59"/>
                  <a:pt x="111" y="59"/>
                  <a:pt x="111" y="59"/>
                </a:cubicBezTo>
                <a:cubicBezTo>
                  <a:pt x="121" y="70"/>
                  <a:pt x="135" y="76"/>
                  <a:pt x="152" y="76"/>
                </a:cubicBezTo>
                <a:cubicBezTo>
                  <a:pt x="152" y="60"/>
                  <a:pt x="152" y="60"/>
                  <a:pt x="152" y="60"/>
                </a:cubicBezTo>
                <a:cubicBezTo>
                  <a:pt x="140" y="60"/>
                  <a:pt x="130" y="55"/>
                  <a:pt x="122" y="48"/>
                </a:cubicBezTo>
                <a:cubicBezTo>
                  <a:pt x="107" y="33"/>
                  <a:pt x="107" y="33"/>
                  <a:pt x="107" y="33"/>
                </a:cubicBezTo>
                <a:cubicBezTo>
                  <a:pt x="104" y="30"/>
                  <a:pt x="100" y="28"/>
                  <a:pt x="96" y="28"/>
                </a:cubicBezTo>
                <a:cubicBezTo>
                  <a:pt x="92" y="28"/>
                  <a:pt x="88" y="30"/>
                  <a:pt x="85" y="33"/>
                </a:cubicBezTo>
                <a:cubicBezTo>
                  <a:pt x="63" y="55"/>
                  <a:pt x="63" y="55"/>
                  <a:pt x="63" y="55"/>
                </a:cubicBezTo>
                <a:cubicBezTo>
                  <a:pt x="60" y="58"/>
                  <a:pt x="58" y="62"/>
                  <a:pt x="58" y="66"/>
                </a:cubicBezTo>
                <a:cubicBezTo>
                  <a:pt x="58" y="70"/>
                  <a:pt x="60" y="74"/>
                  <a:pt x="63" y="78"/>
                </a:cubicBezTo>
                <a:cubicBezTo>
                  <a:pt x="88" y="100"/>
                  <a:pt x="88" y="100"/>
                  <a:pt x="88" y="100"/>
                </a:cubicBezTo>
                <a:cubicBezTo>
                  <a:pt x="88" y="140"/>
                  <a:pt x="88" y="140"/>
                  <a:pt x="88" y="140"/>
                </a:cubicBezTo>
                <a:cubicBezTo>
                  <a:pt x="104" y="140"/>
                  <a:pt x="104" y="140"/>
                  <a:pt x="104" y="140"/>
                </a:cubicBezTo>
                <a:cubicBezTo>
                  <a:pt x="104" y="90"/>
                  <a:pt x="104" y="90"/>
                  <a:pt x="104" y="90"/>
                </a:cubicBezTo>
                <a:lnTo>
                  <a:pt x="86" y="72"/>
                </a:lnTo>
                <a:close/>
                <a:moveTo>
                  <a:pt x="152" y="84"/>
                </a:moveTo>
                <a:cubicBezTo>
                  <a:pt x="130" y="84"/>
                  <a:pt x="112" y="102"/>
                  <a:pt x="112" y="124"/>
                </a:cubicBezTo>
                <a:cubicBezTo>
                  <a:pt x="112" y="146"/>
                  <a:pt x="130" y="164"/>
                  <a:pt x="152" y="164"/>
                </a:cubicBezTo>
                <a:cubicBezTo>
                  <a:pt x="174" y="164"/>
                  <a:pt x="192" y="146"/>
                  <a:pt x="192" y="124"/>
                </a:cubicBezTo>
                <a:cubicBezTo>
                  <a:pt x="192" y="102"/>
                  <a:pt x="174" y="84"/>
                  <a:pt x="152" y="84"/>
                </a:cubicBezTo>
                <a:close/>
                <a:moveTo>
                  <a:pt x="152" y="152"/>
                </a:moveTo>
                <a:cubicBezTo>
                  <a:pt x="136" y="152"/>
                  <a:pt x="124" y="140"/>
                  <a:pt x="124" y="124"/>
                </a:cubicBezTo>
                <a:cubicBezTo>
                  <a:pt x="124" y="108"/>
                  <a:pt x="136" y="96"/>
                  <a:pt x="152" y="96"/>
                </a:cubicBezTo>
                <a:cubicBezTo>
                  <a:pt x="168" y="96"/>
                  <a:pt x="180" y="108"/>
                  <a:pt x="180" y="124"/>
                </a:cubicBezTo>
                <a:cubicBezTo>
                  <a:pt x="180" y="140"/>
                  <a:pt x="168" y="152"/>
                  <a:pt x="152" y="152"/>
                </a:cubicBezTo>
                <a:close/>
              </a:path>
            </a:pathLst>
          </a:custGeom>
          <a:solidFill>
            <a:srgbClr val="33333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9" name="Freeform 634"/>
          <p:cNvSpPr>
            <a:spLocks noEditPoints="1"/>
          </p:cNvSpPr>
          <p:nvPr/>
        </p:nvSpPr>
        <p:spPr bwMode="auto">
          <a:xfrm>
            <a:off x="7425344" y="5819192"/>
            <a:ext cx="565265" cy="512597"/>
          </a:xfrm>
          <a:custGeom>
            <a:avLst/>
            <a:gdLst>
              <a:gd name="T0" fmla="*/ 124 w 192"/>
              <a:gd name="T1" fmla="*/ 32 h 164"/>
              <a:gd name="T2" fmla="*/ 140 w 192"/>
              <a:gd name="T3" fmla="*/ 16 h 164"/>
              <a:gd name="T4" fmla="*/ 124 w 192"/>
              <a:gd name="T5" fmla="*/ 0 h 164"/>
              <a:gd name="T6" fmla="*/ 108 w 192"/>
              <a:gd name="T7" fmla="*/ 16 h 164"/>
              <a:gd name="T8" fmla="*/ 124 w 192"/>
              <a:gd name="T9" fmla="*/ 32 h 164"/>
              <a:gd name="T10" fmla="*/ 40 w 192"/>
              <a:gd name="T11" fmla="*/ 84 h 164"/>
              <a:gd name="T12" fmla="*/ 0 w 192"/>
              <a:gd name="T13" fmla="*/ 124 h 164"/>
              <a:gd name="T14" fmla="*/ 40 w 192"/>
              <a:gd name="T15" fmla="*/ 164 h 164"/>
              <a:gd name="T16" fmla="*/ 80 w 192"/>
              <a:gd name="T17" fmla="*/ 124 h 164"/>
              <a:gd name="T18" fmla="*/ 40 w 192"/>
              <a:gd name="T19" fmla="*/ 84 h 164"/>
              <a:gd name="T20" fmla="*/ 40 w 192"/>
              <a:gd name="T21" fmla="*/ 152 h 164"/>
              <a:gd name="T22" fmla="*/ 12 w 192"/>
              <a:gd name="T23" fmla="*/ 124 h 164"/>
              <a:gd name="T24" fmla="*/ 40 w 192"/>
              <a:gd name="T25" fmla="*/ 96 h 164"/>
              <a:gd name="T26" fmla="*/ 68 w 192"/>
              <a:gd name="T27" fmla="*/ 124 h 164"/>
              <a:gd name="T28" fmla="*/ 40 w 192"/>
              <a:gd name="T29" fmla="*/ 152 h 164"/>
              <a:gd name="T30" fmla="*/ 86 w 192"/>
              <a:gd name="T31" fmla="*/ 72 h 164"/>
              <a:gd name="T32" fmla="*/ 105 w 192"/>
              <a:gd name="T33" fmla="*/ 53 h 164"/>
              <a:gd name="T34" fmla="*/ 111 w 192"/>
              <a:gd name="T35" fmla="*/ 59 h 164"/>
              <a:gd name="T36" fmla="*/ 152 w 192"/>
              <a:gd name="T37" fmla="*/ 76 h 164"/>
              <a:gd name="T38" fmla="*/ 152 w 192"/>
              <a:gd name="T39" fmla="*/ 60 h 164"/>
              <a:gd name="T40" fmla="*/ 122 w 192"/>
              <a:gd name="T41" fmla="*/ 48 h 164"/>
              <a:gd name="T42" fmla="*/ 107 w 192"/>
              <a:gd name="T43" fmla="*/ 33 h 164"/>
              <a:gd name="T44" fmla="*/ 96 w 192"/>
              <a:gd name="T45" fmla="*/ 28 h 164"/>
              <a:gd name="T46" fmla="*/ 85 w 192"/>
              <a:gd name="T47" fmla="*/ 33 h 164"/>
              <a:gd name="T48" fmla="*/ 63 w 192"/>
              <a:gd name="T49" fmla="*/ 55 h 164"/>
              <a:gd name="T50" fmla="*/ 58 w 192"/>
              <a:gd name="T51" fmla="*/ 66 h 164"/>
              <a:gd name="T52" fmla="*/ 63 w 192"/>
              <a:gd name="T53" fmla="*/ 78 h 164"/>
              <a:gd name="T54" fmla="*/ 88 w 192"/>
              <a:gd name="T55" fmla="*/ 100 h 164"/>
              <a:gd name="T56" fmla="*/ 88 w 192"/>
              <a:gd name="T57" fmla="*/ 140 h 164"/>
              <a:gd name="T58" fmla="*/ 104 w 192"/>
              <a:gd name="T59" fmla="*/ 140 h 164"/>
              <a:gd name="T60" fmla="*/ 104 w 192"/>
              <a:gd name="T61" fmla="*/ 90 h 164"/>
              <a:gd name="T62" fmla="*/ 86 w 192"/>
              <a:gd name="T63" fmla="*/ 72 h 164"/>
              <a:gd name="T64" fmla="*/ 152 w 192"/>
              <a:gd name="T65" fmla="*/ 84 h 164"/>
              <a:gd name="T66" fmla="*/ 112 w 192"/>
              <a:gd name="T67" fmla="*/ 124 h 164"/>
              <a:gd name="T68" fmla="*/ 152 w 192"/>
              <a:gd name="T69" fmla="*/ 164 h 164"/>
              <a:gd name="T70" fmla="*/ 192 w 192"/>
              <a:gd name="T71" fmla="*/ 124 h 164"/>
              <a:gd name="T72" fmla="*/ 152 w 192"/>
              <a:gd name="T73" fmla="*/ 84 h 164"/>
              <a:gd name="T74" fmla="*/ 152 w 192"/>
              <a:gd name="T75" fmla="*/ 152 h 164"/>
              <a:gd name="T76" fmla="*/ 124 w 192"/>
              <a:gd name="T77" fmla="*/ 124 h 164"/>
              <a:gd name="T78" fmla="*/ 152 w 192"/>
              <a:gd name="T79" fmla="*/ 96 h 164"/>
              <a:gd name="T80" fmla="*/ 180 w 192"/>
              <a:gd name="T81" fmla="*/ 124 h 164"/>
              <a:gd name="T82" fmla="*/ 152 w 192"/>
              <a:gd name="T83" fmla="*/ 152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92" h="164">
                <a:moveTo>
                  <a:pt x="124" y="32"/>
                </a:moveTo>
                <a:cubicBezTo>
                  <a:pt x="133" y="32"/>
                  <a:pt x="140" y="25"/>
                  <a:pt x="140" y="16"/>
                </a:cubicBezTo>
                <a:cubicBezTo>
                  <a:pt x="140" y="7"/>
                  <a:pt x="133" y="0"/>
                  <a:pt x="124" y="0"/>
                </a:cubicBezTo>
                <a:cubicBezTo>
                  <a:pt x="115" y="0"/>
                  <a:pt x="108" y="7"/>
                  <a:pt x="108" y="16"/>
                </a:cubicBezTo>
                <a:cubicBezTo>
                  <a:pt x="108" y="25"/>
                  <a:pt x="115" y="32"/>
                  <a:pt x="124" y="32"/>
                </a:cubicBezTo>
                <a:close/>
                <a:moveTo>
                  <a:pt x="40" y="84"/>
                </a:moveTo>
                <a:cubicBezTo>
                  <a:pt x="18" y="84"/>
                  <a:pt x="0" y="102"/>
                  <a:pt x="0" y="124"/>
                </a:cubicBezTo>
                <a:cubicBezTo>
                  <a:pt x="0" y="146"/>
                  <a:pt x="18" y="164"/>
                  <a:pt x="40" y="164"/>
                </a:cubicBezTo>
                <a:cubicBezTo>
                  <a:pt x="62" y="164"/>
                  <a:pt x="80" y="146"/>
                  <a:pt x="80" y="124"/>
                </a:cubicBezTo>
                <a:cubicBezTo>
                  <a:pt x="80" y="102"/>
                  <a:pt x="62" y="84"/>
                  <a:pt x="40" y="84"/>
                </a:cubicBezTo>
                <a:close/>
                <a:moveTo>
                  <a:pt x="40" y="152"/>
                </a:moveTo>
                <a:cubicBezTo>
                  <a:pt x="24" y="152"/>
                  <a:pt x="12" y="140"/>
                  <a:pt x="12" y="124"/>
                </a:cubicBezTo>
                <a:cubicBezTo>
                  <a:pt x="12" y="108"/>
                  <a:pt x="24" y="96"/>
                  <a:pt x="40" y="96"/>
                </a:cubicBezTo>
                <a:cubicBezTo>
                  <a:pt x="56" y="96"/>
                  <a:pt x="68" y="108"/>
                  <a:pt x="68" y="124"/>
                </a:cubicBezTo>
                <a:cubicBezTo>
                  <a:pt x="68" y="140"/>
                  <a:pt x="56" y="152"/>
                  <a:pt x="40" y="152"/>
                </a:cubicBezTo>
                <a:close/>
                <a:moveTo>
                  <a:pt x="86" y="72"/>
                </a:moveTo>
                <a:cubicBezTo>
                  <a:pt x="105" y="53"/>
                  <a:pt x="105" y="53"/>
                  <a:pt x="105" y="53"/>
                </a:cubicBezTo>
                <a:cubicBezTo>
                  <a:pt x="111" y="59"/>
                  <a:pt x="111" y="59"/>
                  <a:pt x="111" y="59"/>
                </a:cubicBezTo>
                <a:cubicBezTo>
                  <a:pt x="121" y="70"/>
                  <a:pt x="135" y="76"/>
                  <a:pt x="152" y="76"/>
                </a:cubicBezTo>
                <a:cubicBezTo>
                  <a:pt x="152" y="60"/>
                  <a:pt x="152" y="60"/>
                  <a:pt x="152" y="60"/>
                </a:cubicBezTo>
                <a:cubicBezTo>
                  <a:pt x="140" y="60"/>
                  <a:pt x="130" y="55"/>
                  <a:pt x="122" y="48"/>
                </a:cubicBezTo>
                <a:cubicBezTo>
                  <a:pt x="107" y="33"/>
                  <a:pt x="107" y="33"/>
                  <a:pt x="107" y="33"/>
                </a:cubicBezTo>
                <a:cubicBezTo>
                  <a:pt x="104" y="30"/>
                  <a:pt x="100" y="28"/>
                  <a:pt x="96" y="28"/>
                </a:cubicBezTo>
                <a:cubicBezTo>
                  <a:pt x="92" y="28"/>
                  <a:pt x="88" y="30"/>
                  <a:pt x="85" y="33"/>
                </a:cubicBezTo>
                <a:cubicBezTo>
                  <a:pt x="63" y="55"/>
                  <a:pt x="63" y="55"/>
                  <a:pt x="63" y="55"/>
                </a:cubicBezTo>
                <a:cubicBezTo>
                  <a:pt x="60" y="58"/>
                  <a:pt x="58" y="62"/>
                  <a:pt x="58" y="66"/>
                </a:cubicBezTo>
                <a:cubicBezTo>
                  <a:pt x="58" y="70"/>
                  <a:pt x="60" y="74"/>
                  <a:pt x="63" y="78"/>
                </a:cubicBezTo>
                <a:cubicBezTo>
                  <a:pt x="88" y="100"/>
                  <a:pt x="88" y="100"/>
                  <a:pt x="88" y="100"/>
                </a:cubicBezTo>
                <a:cubicBezTo>
                  <a:pt x="88" y="140"/>
                  <a:pt x="88" y="140"/>
                  <a:pt x="88" y="140"/>
                </a:cubicBezTo>
                <a:cubicBezTo>
                  <a:pt x="104" y="140"/>
                  <a:pt x="104" y="140"/>
                  <a:pt x="104" y="140"/>
                </a:cubicBezTo>
                <a:cubicBezTo>
                  <a:pt x="104" y="90"/>
                  <a:pt x="104" y="90"/>
                  <a:pt x="104" y="90"/>
                </a:cubicBezTo>
                <a:lnTo>
                  <a:pt x="86" y="72"/>
                </a:lnTo>
                <a:close/>
                <a:moveTo>
                  <a:pt x="152" y="84"/>
                </a:moveTo>
                <a:cubicBezTo>
                  <a:pt x="130" y="84"/>
                  <a:pt x="112" y="102"/>
                  <a:pt x="112" y="124"/>
                </a:cubicBezTo>
                <a:cubicBezTo>
                  <a:pt x="112" y="146"/>
                  <a:pt x="130" y="164"/>
                  <a:pt x="152" y="164"/>
                </a:cubicBezTo>
                <a:cubicBezTo>
                  <a:pt x="174" y="164"/>
                  <a:pt x="192" y="146"/>
                  <a:pt x="192" y="124"/>
                </a:cubicBezTo>
                <a:cubicBezTo>
                  <a:pt x="192" y="102"/>
                  <a:pt x="174" y="84"/>
                  <a:pt x="152" y="84"/>
                </a:cubicBezTo>
                <a:close/>
                <a:moveTo>
                  <a:pt x="152" y="152"/>
                </a:moveTo>
                <a:cubicBezTo>
                  <a:pt x="136" y="152"/>
                  <a:pt x="124" y="140"/>
                  <a:pt x="124" y="124"/>
                </a:cubicBezTo>
                <a:cubicBezTo>
                  <a:pt x="124" y="108"/>
                  <a:pt x="136" y="96"/>
                  <a:pt x="152" y="96"/>
                </a:cubicBezTo>
                <a:cubicBezTo>
                  <a:pt x="168" y="96"/>
                  <a:pt x="180" y="108"/>
                  <a:pt x="180" y="124"/>
                </a:cubicBezTo>
                <a:cubicBezTo>
                  <a:pt x="180" y="140"/>
                  <a:pt x="168" y="152"/>
                  <a:pt x="152" y="152"/>
                </a:cubicBezTo>
                <a:close/>
              </a:path>
            </a:pathLst>
          </a:custGeom>
          <a:solidFill>
            <a:srgbClr val="33333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0" name="Freeform 634"/>
          <p:cNvSpPr>
            <a:spLocks noEditPoints="1"/>
          </p:cNvSpPr>
          <p:nvPr/>
        </p:nvSpPr>
        <p:spPr bwMode="auto">
          <a:xfrm>
            <a:off x="6794877" y="5926976"/>
            <a:ext cx="467388" cy="404813"/>
          </a:xfrm>
          <a:custGeom>
            <a:avLst/>
            <a:gdLst>
              <a:gd name="T0" fmla="*/ 124 w 192"/>
              <a:gd name="T1" fmla="*/ 32 h 164"/>
              <a:gd name="T2" fmla="*/ 140 w 192"/>
              <a:gd name="T3" fmla="*/ 16 h 164"/>
              <a:gd name="T4" fmla="*/ 124 w 192"/>
              <a:gd name="T5" fmla="*/ 0 h 164"/>
              <a:gd name="T6" fmla="*/ 108 w 192"/>
              <a:gd name="T7" fmla="*/ 16 h 164"/>
              <a:gd name="T8" fmla="*/ 124 w 192"/>
              <a:gd name="T9" fmla="*/ 32 h 164"/>
              <a:gd name="T10" fmla="*/ 40 w 192"/>
              <a:gd name="T11" fmla="*/ 84 h 164"/>
              <a:gd name="T12" fmla="*/ 0 w 192"/>
              <a:gd name="T13" fmla="*/ 124 h 164"/>
              <a:gd name="T14" fmla="*/ 40 w 192"/>
              <a:gd name="T15" fmla="*/ 164 h 164"/>
              <a:gd name="T16" fmla="*/ 80 w 192"/>
              <a:gd name="T17" fmla="*/ 124 h 164"/>
              <a:gd name="T18" fmla="*/ 40 w 192"/>
              <a:gd name="T19" fmla="*/ 84 h 164"/>
              <a:gd name="T20" fmla="*/ 40 w 192"/>
              <a:gd name="T21" fmla="*/ 152 h 164"/>
              <a:gd name="T22" fmla="*/ 12 w 192"/>
              <a:gd name="T23" fmla="*/ 124 h 164"/>
              <a:gd name="T24" fmla="*/ 40 w 192"/>
              <a:gd name="T25" fmla="*/ 96 h 164"/>
              <a:gd name="T26" fmla="*/ 68 w 192"/>
              <a:gd name="T27" fmla="*/ 124 h 164"/>
              <a:gd name="T28" fmla="*/ 40 w 192"/>
              <a:gd name="T29" fmla="*/ 152 h 164"/>
              <a:gd name="T30" fmla="*/ 86 w 192"/>
              <a:gd name="T31" fmla="*/ 72 h 164"/>
              <a:gd name="T32" fmla="*/ 105 w 192"/>
              <a:gd name="T33" fmla="*/ 53 h 164"/>
              <a:gd name="T34" fmla="*/ 111 w 192"/>
              <a:gd name="T35" fmla="*/ 59 h 164"/>
              <a:gd name="T36" fmla="*/ 152 w 192"/>
              <a:gd name="T37" fmla="*/ 76 h 164"/>
              <a:gd name="T38" fmla="*/ 152 w 192"/>
              <a:gd name="T39" fmla="*/ 60 h 164"/>
              <a:gd name="T40" fmla="*/ 122 w 192"/>
              <a:gd name="T41" fmla="*/ 48 h 164"/>
              <a:gd name="T42" fmla="*/ 107 w 192"/>
              <a:gd name="T43" fmla="*/ 33 h 164"/>
              <a:gd name="T44" fmla="*/ 96 w 192"/>
              <a:gd name="T45" fmla="*/ 28 h 164"/>
              <a:gd name="T46" fmla="*/ 85 w 192"/>
              <a:gd name="T47" fmla="*/ 33 h 164"/>
              <a:gd name="T48" fmla="*/ 63 w 192"/>
              <a:gd name="T49" fmla="*/ 55 h 164"/>
              <a:gd name="T50" fmla="*/ 58 w 192"/>
              <a:gd name="T51" fmla="*/ 66 h 164"/>
              <a:gd name="T52" fmla="*/ 63 w 192"/>
              <a:gd name="T53" fmla="*/ 78 h 164"/>
              <a:gd name="T54" fmla="*/ 88 w 192"/>
              <a:gd name="T55" fmla="*/ 100 h 164"/>
              <a:gd name="T56" fmla="*/ 88 w 192"/>
              <a:gd name="T57" fmla="*/ 140 h 164"/>
              <a:gd name="T58" fmla="*/ 104 w 192"/>
              <a:gd name="T59" fmla="*/ 140 h 164"/>
              <a:gd name="T60" fmla="*/ 104 w 192"/>
              <a:gd name="T61" fmla="*/ 90 h 164"/>
              <a:gd name="T62" fmla="*/ 86 w 192"/>
              <a:gd name="T63" fmla="*/ 72 h 164"/>
              <a:gd name="T64" fmla="*/ 152 w 192"/>
              <a:gd name="T65" fmla="*/ 84 h 164"/>
              <a:gd name="T66" fmla="*/ 112 w 192"/>
              <a:gd name="T67" fmla="*/ 124 h 164"/>
              <a:gd name="T68" fmla="*/ 152 w 192"/>
              <a:gd name="T69" fmla="*/ 164 h 164"/>
              <a:gd name="T70" fmla="*/ 192 w 192"/>
              <a:gd name="T71" fmla="*/ 124 h 164"/>
              <a:gd name="T72" fmla="*/ 152 w 192"/>
              <a:gd name="T73" fmla="*/ 84 h 164"/>
              <a:gd name="T74" fmla="*/ 152 w 192"/>
              <a:gd name="T75" fmla="*/ 152 h 164"/>
              <a:gd name="T76" fmla="*/ 124 w 192"/>
              <a:gd name="T77" fmla="*/ 124 h 164"/>
              <a:gd name="T78" fmla="*/ 152 w 192"/>
              <a:gd name="T79" fmla="*/ 96 h 164"/>
              <a:gd name="T80" fmla="*/ 180 w 192"/>
              <a:gd name="T81" fmla="*/ 124 h 164"/>
              <a:gd name="T82" fmla="*/ 152 w 192"/>
              <a:gd name="T83" fmla="*/ 152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92" h="164">
                <a:moveTo>
                  <a:pt x="124" y="32"/>
                </a:moveTo>
                <a:cubicBezTo>
                  <a:pt x="133" y="32"/>
                  <a:pt x="140" y="25"/>
                  <a:pt x="140" y="16"/>
                </a:cubicBezTo>
                <a:cubicBezTo>
                  <a:pt x="140" y="7"/>
                  <a:pt x="133" y="0"/>
                  <a:pt x="124" y="0"/>
                </a:cubicBezTo>
                <a:cubicBezTo>
                  <a:pt x="115" y="0"/>
                  <a:pt x="108" y="7"/>
                  <a:pt x="108" y="16"/>
                </a:cubicBezTo>
                <a:cubicBezTo>
                  <a:pt x="108" y="25"/>
                  <a:pt x="115" y="32"/>
                  <a:pt x="124" y="32"/>
                </a:cubicBezTo>
                <a:close/>
                <a:moveTo>
                  <a:pt x="40" y="84"/>
                </a:moveTo>
                <a:cubicBezTo>
                  <a:pt x="18" y="84"/>
                  <a:pt x="0" y="102"/>
                  <a:pt x="0" y="124"/>
                </a:cubicBezTo>
                <a:cubicBezTo>
                  <a:pt x="0" y="146"/>
                  <a:pt x="18" y="164"/>
                  <a:pt x="40" y="164"/>
                </a:cubicBezTo>
                <a:cubicBezTo>
                  <a:pt x="62" y="164"/>
                  <a:pt x="80" y="146"/>
                  <a:pt x="80" y="124"/>
                </a:cubicBezTo>
                <a:cubicBezTo>
                  <a:pt x="80" y="102"/>
                  <a:pt x="62" y="84"/>
                  <a:pt x="40" y="84"/>
                </a:cubicBezTo>
                <a:close/>
                <a:moveTo>
                  <a:pt x="40" y="152"/>
                </a:moveTo>
                <a:cubicBezTo>
                  <a:pt x="24" y="152"/>
                  <a:pt x="12" y="140"/>
                  <a:pt x="12" y="124"/>
                </a:cubicBezTo>
                <a:cubicBezTo>
                  <a:pt x="12" y="108"/>
                  <a:pt x="24" y="96"/>
                  <a:pt x="40" y="96"/>
                </a:cubicBezTo>
                <a:cubicBezTo>
                  <a:pt x="56" y="96"/>
                  <a:pt x="68" y="108"/>
                  <a:pt x="68" y="124"/>
                </a:cubicBezTo>
                <a:cubicBezTo>
                  <a:pt x="68" y="140"/>
                  <a:pt x="56" y="152"/>
                  <a:pt x="40" y="152"/>
                </a:cubicBezTo>
                <a:close/>
                <a:moveTo>
                  <a:pt x="86" y="72"/>
                </a:moveTo>
                <a:cubicBezTo>
                  <a:pt x="105" y="53"/>
                  <a:pt x="105" y="53"/>
                  <a:pt x="105" y="53"/>
                </a:cubicBezTo>
                <a:cubicBezTo>
                  <a:pt x="111" y="59"/>
                  <a:pt x="111" y="59"/>
                  <a:pt x="111" y="59"/>
                </a:cubicBezTo>
                <a:cubicBezTo>
                  <a:pt x="121" y="70"/>
                  <a:pt x="135" y="76"/>
                  <a:pt x="152" y="76"/>
                </a:cubicBezTo>
                <a:cubicBezTo>
                  <a:pt x="152" y="60"/>
                  <a:pt x="152" y="60"/>
                  <a:pt x="152" y="60"/>
                </a:cubicBezTo>
                <a:cubicBezTo>
                  <a:pt x="140" y="60"/>
                  <a:pt x="130" y="55"/>
                  <a:pt x="122" y="48"/>
                </a:cubicBezTo>
                <a:cubicBezTo>
                  <a:pt x="107" y="33"/>
                  <a:pt x="107" y="33"/>
                  <a:pt x="107" y="33"/>
                </a:cubicBezTo>
                <a:cubicBezTo>
                  <a:pt x="104" y="30"/>
                  <a:pt x="100" y="28"/>
                  <a:pt x="96" y="28"/>
                </a:cubicBezTo>
                <a:cubicBezTo>
                  <a:pt x="92" y="28"/>
                  <a:pt x="88" y="30"/>
                  <a:pt x="85" y="33"/>
                </a:cubicBezTo>
                <a:cubicBezTo>
                  <a:pt x="63" y="55"/>
                  <a:pt x="63" y="55"/>
                  <a:pt x="63" y="55"/>
                </a:cubicBezTo>
                <a:cubicBezTo>
                  <a:pt x="60" y="58"/>
                  <a:pt x="58" y="62"/>
                  <a:pt x="58" y="66"/>
                </a:cubicBezTo>
                <a:cubicBezTo>
                  <a:pt x="58" y="70"/>
                  <a:pt x="60" y="74"/>
                  <a:pt x="63" y="78"/>
                </a:cubicBezTo>
                <a:cubicBezTo>
                  <a:pt x="88" y="100"/>
                  <a:pt x="88" y="100"/>
                  <a:pt x="88" y="100"/>
                </a:cubicBezTo>
                <a:cubicBezTo>
                  <a:pt x="88" y="140"/>
                  <a:pt x="88" y="140"/>
                  <a:pt x="88" y="140"/>
                </a:cubicBezTo>
                <a:cubicBezTo>
                  <a:pt x="104" y="140"/>
                  <a:pt x="104" y="140"/>
                  <a:pt x="104" y="140"/>
                </a:cubicBezTo>
                <a:cubicBezTo>
                  <a:pt x="104" y="90"/>
                  <a:pt x="104" y="90"/>
                  <a:pt x="104" y="90"/>
                </a:cubicBezTo>
                <a:lnTo>
                  <a:pt x="86" y="72"/>
                </a:lnTo>
                <a:close/>
                <a:moveTo>
                  <a:pt x="152" y="84"/>
                </a:moveTo>
                <a:cubicBezTo>
                  <a:pt x="130" y="84"/>
                  <a:pt x="112" y="102"/>
                  <a:pt x="112" y="124"/>
                </a:cubicBezTo>
                <a:cubicBezTo>
                  <a:pt x="112" y="146"/>
                  <a:pt x="130" y="164"/>
                  <a:pt x="152" y="164"/>
                </a:cubicBezTo>
                <a:cubicBezTo>
                  <a:pt x="174" y="164"/>
                  <a:pt x="192" y="146"/>
                  <a:pt x="192" y="124"/>
                </a:cubicBezTo>
                <a:cubicBezTo>
                  <a:pt x="192" y="102"/>
                  <a:pt x="174" y="84"/>
                  <a:pt x="152" y="84"/>
                </a:cubicBezTo>
                <a:close/>
                <a:moveTo>
                  <a:pt x="152" y="152"/>
                </a:moveTo>
                <a:cubicBezTo>
                  <a:pt x="136" y="152"/>
                  <a:pt x="124" y="140"/>
                  <a:pt x="124" y="124"/>
                </a:cubicBezTo>
                <a:cubicBezTo>
                  <a:pt x="124" y="108"/>
                  <a:pt x="136" y="96"/>
                  <a:pt x="152" y="96"/>
                </a:cubicBezTo>
                <a:cubicBezTo>
                  <a:pt x="168" y="96"/>
                  <a:pt x="180" y="108"/>
                  <a:pt x="180" y="124"/>
                </a:cubicBezTo>
                <a:cubicBezTo>
                  <a:pt x="180" y="140"/>
                  <a:pt x="168" y="152"/>
                  <a:pt x="152" y="152"/>
                </a:cubicBezTo>
                <a:close/>
              </a:path>
            </a:pathLst>
          </a:custGeom>
          <a:solidFill>
            <a:srgbClr val="33333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5" name="テキスト ボックス 4"/>
          <p:cNvSpPr txBox="1"/>
          <p:nvPr/>
        </p:nvSpPr>
        <p:spPr>
          <a:xfrm>
            <a:off x="274320" y="1213659"/>
            <a:ext cx="5836228" cy="461665"/>
          </a:xfrm>
          <a:prstGeom prst="rect">
            <a:avLst/>
          </a:prstGeom>
          <a:noFill/>
        </p:spPr>
        <p:txBody>
          <a:bodyPr wrap="square" rtlCol="0">
            <a:spAutoFit/>
          </a:bodyPr>
          <a:lstStyle/>
          <a:p>
            <a:r>
              <a:rPr lang="ja-JP" altLang="en-US" sz="2400" dirty="0"/>
              <a:t>自転車シェアリングシステム</a:t>
            </a:r>
            <a:r>
              <a:rPr kumimoji="1" lang="en-US" altLang="ja-JP" sz="2400" dirty="0" smtClean="0"/>
              <a:t>COGOO</a:t>
            </a:r>
            <a:r>
              <a:rPr kumimoji="1" lang="ja-JP" altLang="en-US" sz="2400" dirty="0" smtClean="0"/>
              <a:t>を導入</a:t>
            </a:r>
            <a:endParaRPr kumimoji="1" lang="en-US" altLang="ja-JP" sz="2400" dirty="0" smtClean="0"/>
          </a:p>
        </p:txBody>
      </p:sp>
      <p:grpSp>
        <p:nvGrpSpPr>
          <p:cNvPr id="37" name="グループ化 36"/>
          <p:cNvGrpSpPr/>
          <p:nvPr/>
        </p:nvGrpSpPr>
        <p:grpSpPr>
          <a:xfrm>
            <a:off x="274320" y="1741766"/>
            <a:ext cx="7462911" cy="1692946"/>
            <a:chOff x="274320" y="1746754"/>
            <a:chExt cx="7462911" cy="1692946"/>
          </a:xfrm>
        </p:grpSpPr>
        <p:sp>
          <p:nvSpPr>
            <p:cNvPr id="22" name="テキスト ボックス 21"/>
            <p:cNvSpPr txBox="1"/>
            <p:nvPr/>
          </p:nvSpPr>
          <p:spPr>
            <a:xfrm>
              <a:off x="274320" y="1746754"/>
              <a:ext cx="5137265" cy="400110"/>
            </a:xfrm>
            <a:prstGeom prst="rect">
              <a:avLst/>
            </a:prstGeom>
            <a:noFill/>
          </p:spPr>
          <p:txBody>
            <a:bodyPr wrap="square" rtlCol="0">
              <a:spAutoFit/>
            </a:bodyPr>
            <a:lstStyle/>
            <a:p>
              <a:r>
                <a:rPr lang="ja-JP" altLang="en-US" sz="2000" dirty="0" smtClean="0"/>
                <a:t>ポート（計</a:t>
              </a:r>
              <a:r>
                <a:rPr lang="en-US" altLang="ja-JP" sz="2000" dirty="0" smtClean="0"/>
                <a:t>16</a:t>
              </a:r>
              <a:r>
                <a:rPr lang="ja-JP" altLang="en-US" sz="2000" dirty="0" smtClean="0"/>
                <a:t>か所）</a:t>
              </a:r>
              <a:endParaRPr kumimoji="1" lang="en-US" altLang="ja-JP" sz="2000" dirty="0" smtClean="0"/>
            </a:p>
          </p:txBody>
        </p:sp>
        <p:cxnSp>
          <p:nvCxnSpPr>
            <p:cNvPr id="11" name="直線コネクタ 10"/>
            <p:cNvCxnSpPr/>
            <p:nvPr/>
          </p:nvCxnSpPr>
          <p:spPr>
            <a:xfrm flipV="1">
              <a:off x="2411038" y="1946809"/>
              <a:ext cx="1288472" cy="6682"/>
            </a:xfrm>
            <a:prstGeom prst="line">
              <a:avLst/>
            </a:prstGeom>
          </p:spPr>
          <p:style>
            <a:lnRef idx="1">
              <a:schemeClr val="dk1"/>
            </a:lnRef>
            <a:fillRef idx="0">
              <a:schemeClr val="dk1"/>
            </a:fillRef>
            <a:effectRef idx="0">
              <a:schemeClr val="dk1"/>
            </a:effectRef>
            <a:fontRef idx="minor">
              <a:schemeClr val="tx1"/>
            </a:fontRef>
          </p:style>
        </p:cxnSp>
        <p:cxnSp>
          <p:nvCxnSpPr>
            <p:cNvPr id="28" name="直線コネクタ 27"/>
            <p:cNvCxnSpPr/>
            <p:nvPr/>
          </p:nvCxnSpPr>
          <p:spPr>
            <a:xfrm>
              <a:off x="2842952" y="2562537"/>
              <a:ext cx="856558" cy="0"/>
            </a:xfrm>
            <a:prstGeom prst="line">
              <a:avLst/>
            </a:prstGeom>
          </p:spPr>
          <p:style>
            <a:lnRef idx="1">
              <a:schemeClr val="dk1"/>
            </a:lnRef>
            <a:fillRef idx="0">
              <a:schemeClr val="dk1"/>
            </a:fillRef>
            <a:effectRef idx="0">
              <a:schemeClr val="dk1"/>
            </a:effectRef>
            <a:fontRef idx="minor">
              <a:schemeClr val="tx1"/>
            </a:fontRef>
          </p:style>
        </p:cxnSp>
        <p:cxnSp>
          <p:nvCxnSpPr>
            <p:cNvPr id="33" name="直線コネクタ 32"/>
            <p:cNvCxnSpPr/>
            <p:nvPr/>
          </p:nvCxnSpPr>
          <p:spPr>
            <a:xfrm>
              <a:off x="2842952" y="1953491"/>
              <a:ext cx="0" cy="609046"/>
            </a:xfrm>
            <a:prstGeom prst="line">
              <a:avLst/>
            </a:prstGeom>
          </p:spPr>
          <p:style>
            <a:lnRef idx="1">
              <a:schemeClr val="dk1"/>
            </a:lnRef>
            <a:fillRef idx="0">
              <a:schemeClr val="dk1"/>
            </a:fillRef>
            <a:effectRef idx="0">
              <a:schemeClr val="dk1"/>
            </a:effectRef>
            <a:fontRef idx="minor">
              <a:schemeClr val="tx1"/>
            </a:fontRef>
          </p:style>
        </p:cxnSp>
        <p:sp>
          <p:nvSpPr>
            <p:cNvPr id="35" name="テキスト ボックス 34"/>
            <p:cNvSpPr txBox="1"/>
            <p:nvPr/>
          </p:nvSpPr>
          <p:spPr>
            <a:xfrm>
              <a:off x="3635433" y="1746929"/>
              <a:ext cx="4101798" cy="1692771"/>
            </a:xfrm>
            <a:prstGeom prst="rect">
              <a:avLst/>
            </a:prstGeom>
            <a:noFill/>
          </p:spPr>
          <p:txBody>
            <a:bodyPr wrap="square" rtlCol="0">
              <a:spAutoFit/>
            </a:bodyPr>
            <a:lstStyle/>
            <a:p>
              <a:r>
                <a:rPr lang="ja-JP" altLang="en-US" sz="2000" dirty="0" smtClean="0"/>
                <a:t>メインポート：</a:t>
              </a:r>
              <a:r>
                <a:rPr lang="en-US" altLang="ja-JP" sz="2000" dirty="0"/>
                <a:t>4</a:t>
              </a:r>
              <a:r>
                <a:rPr lang="ja-JP" altLang="en-US" sz="2000" dirty="0" smtClean="0"/>
                <a:t>か所</a:t>
              </a:r>
              <a:r>
                <a:rPr lang="en-US" altLang="ja-JP" sz="2000" dirty="0" smtClean="0"/>
                <a:t>	20</a:t>
              </a:r>
              <a:r>
                <a:rPr lang="ja-JP" altLang="en-US" sz="2000" dirty="0" smtClean="0"/>
                <a:t>台</a:t>
              </a:r>
              <a:r>
                <a:rPr lang="en-US" altLang="ja-JP" sz="2000" dirty="0" smtClean="0"/>
                <a:t>/</a:t>
              </a:r>
              <a:r>
                <a:rPr lang="ja-JP" altLang="en-US" sz="2000" dirty="0" smtClean="0"/>
                <a:t>ポート</a:t>
              </a:r>
              <a:endParaRPr lang="en-US" altLang="ja-JP" sz="2000" dirty="0" smtClean="0"/>
            </a:p>
            <a:p>
              <a:endParaRPr lang="en-US" altLang="ja-JP" sz="2000" dirty="0" smtClean="0"/>
            </a:p>
            <a:p>
              <a:r>
                <a:rPr lang="ja-JP" altLang="en-US" sz="2000" dirty="0" smtClean="0"/>
                <a:t>サブポート</a:t>
              </a:r>
              <a:r>
                <a:rPr lang="ja-JP" altLang="en-US" sz="2000" dirty="0"/>
                <a:t>：</a:t>
              </a:r>
              <a:r>
                <a:rPr lang="en-US" altLang="ja-JP" sz="2000" dirty="0"/>
                <a:t>12</a:t>
              </a:r>
              <a:r>
                <a:rPr lang="ja-JP" altLang="en-US" sz="2000" dirty="0"/>
                <a:t>か</a:t>
              </a:r>
              <a:r>
                <a:rPr lang="ja-JP" altLang="en-US" sz="2000" dirty="0" smtClean="0"/>
                <a:t>所</a:t>
              </a:r>
              <a:r>
                <a:rPr lang="en-US" altLang="ja-JP" sz="2000" dirty="0" smtClean="0"/>
                <a:t>	10</a:t>
              </a:r>
              <a:r>
                <a:rPr lang="ja-JP" altLang="en-US" sz="2000" dirty="0"/>
                <a:t>台</a:t>
              </a:r>
              <a:r>
                <a:rPr lang="en-US" altLang="ja-JP" sz="2000" dirty="0"/>
                <a:t>/</a:t>
              </a:r>
              <a:r>
                <a:rPr lang="ja-JP" altLang="en-US" sz="2000" dirty="0" smtClean="0"/>
                <a:t>ポート</a:t>
              </a:r>
              <a:endParaRPr lang="en-US" altLang="ja-JP" sz="2000" dirty="0"/>
            </a:p>
            <a:p>
              <a:endParaRPr kumimoji="1" lang="en-US" altLang="ja-JP" sz="2000" dirty="0" smtClean="0"/>
            </a:p>
            <a:p>
              <a:r>
                <a:rPr kumimoji="1" lang="ja-JP" altLang="en-US" sz="2000" dirty="0" smtClean="0"/>
                <a:t>→</a:t>
              </a:r>
              <a:r>
                <a:rPr kumimoji="1" lang="en-US" altLang="ja-JP" sz="2400" b="1" dirty="0" smtClean="0"/>
                <a:t>200</a:t>
              </a:r>
              <a:r>
                <a:rPr kumimoji="1" lang="ja-JP" altLang="en-US" sz="2400" b="1" dirty="0" smtClean="0"/>
                <a:t>台</a:t>
              </a:r>
              <a:r>
                <a:rPr kumimoji="1" lang="ja-JP" altLang="en-US" sz="2000" dirty="0" smtClean="0"/>
                <a:t>を設置</a:t>
              </a:r>
              <a:endParaRPr kumimoji="1" lang="en-US" altLang="ja-JP" dirty="0"/>
            </a:p>
          </p:txBody>
        </p:sp>
      </p:grpSp>
      <p:sp>
        <p:nvSpPr>
          <p:cNvPr id="38" name="テキスト ボックス 37"/>
          <p:cNvSpPr txBox="1"/>
          <p:nvPr/>
        </p:nvSpPr>
        <p:spPr>
          <a:xfrm>
            <a:off x="356142" y="3695534"/>
            <a:ext cx="5292969" cy="2123658"/>
          </a:xfrm>
          <a:prstGeom prst="rect">
            <a:avLst/>
          </a:prstGeom>
          <a:noFill/>
        </p:spPr>
        <p:txBody>
          <a:bodyPr wrap="square" rtlCol="0">
            <a:spAutoFit/>
          </a:bodyPr>
          <a:lstStyle/>
          <a:p>
            <a:r>
              <a:rPr kumimoji="1" lang="ja-JP" altLang="en-US" sz="2000" dirty="0" smtClean="0"/>
              <a:t>●</a:t>
            </a:r>
            <a:r>
              <a:rPr kumimoji="1" lang="en-US" altLang="ja-JP" sz="2000" dirty="0" smtClean="0"/>
              <a:t>COGOO</a:t>
            </a:r>
            <a:r>
              <a:rPr kumimoji="1" lang="ja-JP" altLang="en-US" sz="2000" dirty="0" smtClean="0"/>
              <a:t>システム導入費</a:t>
            </a:r>
            <a:endParaRPr kumimoji="1" lang="en-US" altLang="ja-JP" sz="2000" dirty="0" smtClean="0"/>
          </a:p>
          <a:p>
            <a:r>
              <a:rPr kumimoji="1" lang="en-US" altLang="ja-JP" sz="2000" dirty="0" smtClean="0"/>
              <a:t>2</a:t>
            </a:r>
            <a:r>
              <a:rPr kumimoji="1" lang="ja-JP" altLang="en-US" sz="2000" dirty="0"/>
              <a:t>万円</a:t>
            </a:r>
            <a:r>
              <a:rPr kumimoji="1" lang="en-US" altLang="ja-JP" sz="2000" dirty="0" smtClean="0"/>
              <a:t>×200</a:t>
            </a:r>
            <a:r>
              <a:rPr kumimoji="1" lang="ja-JP" altLang="en-US" sz="2000" dirty="0" smtClean="0"/>
              <a:t>台＋</a:t>
            </a:r>
            <a:r>
              <a:rPr kumimoji="1" lang="en-US" altLang="ja-JP" sz="2000" dirty="0" smtClean="0"/>
              <a:t>1</a:t>
            </a:r>
            <a:r>
              <a:rPr kumimoji="1" lang="ja-JP" altLang="en-US" sz="2000" dirty="0" smtClean="0"/>
              <a:t>万円</a:t>
            </a:r>
            <a:r>
              <a:rPr kumimoji="1" lang="en-US" altLang="ja-JP" sz="2000" dirty="0" smtClean="0"/>
              <a:t>×16</a:t>
            </a:r>
            <a:r>
              <a:rPr kumimoji="1" lang="ja-JP" altLang="en-US" sz="2000" dirty="0" smtClean="0"/>
              <a:t>か所</a:t>
            </a:r>
            <a:r>
              <a:rPr kumimoji="1" lang="en-US" altLang="ja-JP" sz="2000" dirty="0" smtClean="0"/>
              <a:t>=</a:t>
            </a:r>
            <a:r>
              <a:rPr kumimoji="1" lang="en-US" altLang="ja-JP" sz="2400" b="1" u="sng" dirty="0" smtClean="0"/>
              <a:t>3,200</a:t>
            </a:r>
            <a:r>
              <a:rPr kumimoji="1" lang="ja-JP" altLang="en-US" sz="2400" b="1" u="sng" dirty="0" smtClean="0"/>
              <a:t>万円</a:t>
            </a:r>
            <a:endParaRPr kumimoji="1" lang="en-US" altLang="ja-JP" sz="2000" b="1" u="sng" dirty="0" smtClean="0"/>
          </a:p>
          <a:p>
            <a:r>
              <a:rPr kumimoji="1" lang="ja-JP" altLang="en-US" sz="2000" dirty="0" smtClean="0"/>
              <a:t>●車両本体費用</a:t>
            </a:r>
            <a:endParaRPr kumimoji="1" lang="en-US" altLang="ja-JP" sz="2000" dirty="0" smtClean="0"/>
          </a:p>
          <a:p>
            <a:r>
              <a:rPr kumimoji="1" lang="en-US" altLang="ja-JP" sz="2000" dirty="0" smtClean="0"/>
              <a:t>2</a:t>
            </a:r>
            <a:r>
              <a:rPr kumimoji="1" lang="ja-JP" altLang="en-US" sz="2000" dirty="0" smtClean="0"/>
              <a:t>万円</a:t>
            </a:r>
            <a:r>
              <a:rPr kumimoji="1" lang="en-US" altLang="ja-JP" sz="2000" dirty="0" smtClean="0"/>
              <a:t>×200</a:t>
            </a:r>
            <a:r>
              <a:rPr kumimoji="1" lang="ja-JP" altLang="en-US" sz="2000" dirty="0" smtClean="0"/>
              <a:t>台</a:t>
            </a:r>
            <a:r>
              <a:rPr kumimoji="1" lang="en-US" altLang="ja-JP" sz="2000" dirty="0" smtClean="0"/>
              <a:t>=</a:t>
            </a:r>
            <a:r>
              <a:rPr kumimoji="1" lang="en-US" altLang="ja-JP" sz="2400" b="1" u="sng" dirty="0" smtClean="0"/>
              <a:t>400</a:t>
            </a:r>
            <a:r>
              <a:rPr kumimoji="1" lang="ja-JP" altLang="en-US" sz="2400" b="1" u="sng" dirty="0" smtClean="0"/>
              <a:t>万円</a:t>
            </a:r>
            <a:endParaRPr kumimoji="1" lang="en-US" altLang="ja-JP" sz="2400" b="1" u="sng" dirty="0" smtClean="0"/>
          </a:p>
          <a:p>
            <a:r>
              <a:rPr kumimoji="1" lang="ja-JP" altLang="en-US" sz="2000" dirty="0" smtClean="0"/>
              <a:t>●駐輪場整備費</a:t>
            </a:r>
            <a:endParaRPr kumimoji="1" lang="en-US" altLang="ja-JP" sz="2000" dirty="0" smtClean="0"/>
          </a:p>
          <a:p>
            <a:r>
              <a:rPr kumimoji="1" lang="en-US" altLang="ja-JP" sz="2000" dirty="0" smtClean="0"/>
              <a:t>2</a:t>
            </a:r>
            <a:r>
              <a:rPr kumimoji="1" lang="ja-JP" altLang="en-US" sz="2000" dirty="0" smtClean="0"/>
              <a:t>万円</a:t>
            </a:r>
            <a:r>
              <a:rPr kumimoji="1" lang="en-US" altLang="ja-JP" sz="2000" dirty="0" smtClean="0"/>
              <a:t>×200</a:t>
            </a:r>
            <a:r>
              <a:rPr kumimoji="1" lang="ja-JP" altLang="en-US" sz="2000" dirty="0" smtClean="0"/>
              <a:t>台</a:t>
            </a:r>
            <a:r>
              <a:rPr kumimoji="1" lang="en-US" altLang="ja-JP" sz="2000" dirty="0" smtClean="0"/>
              <a:t>=</a:t>
            </a:r>
            <a:r>
              <a:rPr kumimoji="1" lang="en-US" altLang="ja-JP" sz="2400" b="1" u="sng" dirty="0" smtClean="0"/>
              <a:t>400</a:t>
            </a:r>
            <a:r>
              <a:rPr kumimoji="1" lang="ja-JP" altLang="en-US" sz="2400" b="1" u="sng" dirty="0" smtClean="0"/>
              <a:t>万円</a:t>
            </a:r>
            <a:r>
              <a:rPr kumimoji="1" lang="en-US" altLang="ja-JP" sz="2400" b="1" u="sng" dirty="0" smtClean="0"/>
              <a:t>	</a:t>
            </a:r>
            <a:endParaRPr kumimoji="1" lang="en-US" altLang="ja-JP" b="1" u="sng" dirty="0" smtClean="0"/>
          </a:p>
        </p:txBody>
      </p:sp>
      <p:sp>
        <p:nvSpPr>
          <p:cNvPr id="40" name="右中かっこ 39"/>
          <p:cNvSpPr/>
          <p:nvPr/>
        </p:nvSpPr>
        <p:spPr>
          <a:xfrm>
            <a:off x="5497511" y="3833446"/>
            <a:ext cx="681351" cy="1985746"/>
          </a:xfrm>
          <a:prstGeom prst="rightBrace">
            <a:avLst/>
          </a:prstGeom>
        </p:spPr>
        <p:style>
          <a:lnRef idx="1">
            <a:schemeClr val="dk1"/>
          </a:lnRef>
          <a:fillRef idx="0">
            <a:schemeClr val="dk1"/>
          </a:fillRef>
          <a:effectRef idx="0">
            <a:schemeClr val="dk1"/>
          </a:effectRef>
          <a:fontRef idx="minor">
            <a:schemeClr val="tx1"/>
          </a:fontRef>
        </p:style>
        <p:txBody>
          <a:bodyPr rtlCol="0" anchor="ctr"/>
          <a:lstStyle/>
          <a:p>
            <a:pPr algn="ctr"/>
            <a:endParaRPr kumimoji="1" lang="ja-JP" altLang="en-US"/>
          </a:p>
        </p:txBody>
      </p:sp>
      <p:sp>
        <p:nvSpPr>
          <p:cNvPr id="41" name="テキスト ボックス 40"/>
          <p:cNvSpPr txBox="1"/>
          <p:nvPr/>
        </p:nvSpPr>
        <p:spPr>
          <a:xfrm>
            <a:off x="6290416" y="4380043"/>
            <a:ext cx="2118947" cy="892552"/>
          </a:xfrm>
          <a:prstGeom prst="rect">
            <a:avLst/>
          </a:prstGeom>
          <a:noFill/>
        </p:spPr>
        <p:txBody>
          <a:bodyPr wrap="square" rtlCol="0">
            <a:spAutoFit/>
          </a:bodyPr>
          <a:lstStyle/>
          <a:p>
            <a:r>
              <a:rPr kumimoji="1" lang="ja-JP" altLang="en-US" sz="2400" dirty="0" smtClean="0"/>
              <a:t>初期費用</a:t>
            </a:r>
            <a:endParaRPr kumimoji="1" lang="en-US" altLang="ja-JP" sz="2400" dirty="0" smtClean="0"/>
          </a:p>
          <a:p>
            <a:r>
              <a:rPr kumimoji="1" lang="en-US" altLang="ja-JP" sz="2800" b="1" u="sng" dirty="0" smtClean="0"/>
              <a:t>4,000</a:t>
            </a:r>
            <a:r>
              <a:rPr kumimoji="1" lang="ja-JP" altLang="en-US" sz="2800" b="1" u="sng" dirty="0" smtClean="0"/>
              <a:t>万円</a:t>
            </a:r>
            <a:endParaRPr kumimoji="1" lang="ja-JP" altLang="en-US" sz="2800" b="1" u="sng" dirty="0"/>
          </a:p>
        </p:txBody>
      </p:sp>
      <p:sp>
        <p:nvSpPr>
          <p:cNvPr id="4" name="スライド番号プレースホルダー 3"/>
          <p:cNvSpPr>
            <a:spLocks noGrp="1"/>
          </p:cNvSpPr>
          <p:nvPr>
            <p:ph type="sldNum" sz="quarter" idx="12"/>
          </p:nvPr>
        </p:nvSpPr>
        <p:spPr/>
        <p:txBody>
          <a:bodyPr/>
          <a:lstStyle/>
          <a:p>
            <a:fld id="{D57F1E4F-1CFF-5643-939E-217C01CDF565}" type="slidenum">
              <a:rPr lang="en-US" smtClean="0"/>
              <a:pPr/>
              <a:t>18</a:t>
            </a:fld>
            <a:endParaRPr lang="en-US" dirty="0"/>
          </a:p>
        </p:txBody>
      </p:sp>
      <p:sp>
        <p:nvSpPr>
          <p:cNvPr id="18" name="正方形/長方形 17"/>
          <p:cNvSpPr/>
          <p:nvPr/>
        </p:nvSpPr>
        <p:spPr>
          <a:xfrm>
            <a:off x="6294549" y="455930"/>
            <a:ext cx="2656039" cy="360000"/>
          </a:xfrm>
          <a:prstGeom prst="rect">
            <a:avLst/>
          </a:prstGeom>
          <a:solidFill>
            <a:schemeClr val="accent1">
              <a:lumMod val="20000"/>
              <a:lumOff val="8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dirty="0" smtClean="0">
                <a:solidFill>
                  <a:schemeClr val="tx1"/>
                </a:solidFill>
              </a:rPr>
              <a:t>「くらしやすさ</a:t>
            </a:r>
            <a:r>
              <a:rPr kumimoji="1" lang="ja-JP" altLang="en-US" sz="2000" smtClean="0">
                <a:solidFill>
                  <a:schemeClr val="tx1"/>
                </a:solidFill>
              </a:rPr>
              <a:t>」で</a:t>
            </a:r>
            <a:r>
              <a:rPr kumimoji="1" lang="ja-JP" altLang="en-US" sz="2000">
                <a:solidFill>
                  <a:schemeClr val="tx1"/>
                </a:solidFill>
              </a:rPr>
              <a:t>ツナグ</a:t>
            </a:r>
            <a:endParaRPr kumimoji="1" lang="ja-JP" altLang="en-US" sz="2000" dirty="0">
              <a:solidFill>
                <a:schemeClr val="tx1"/>
              </a:solidFill>
            </a:endParaRPr>
          </a:p>
        </p:txBody>
      </p:sp>
    </p:spTree>
    <p:extLst>
      <p:ext uri="{BB962C8B-B14F-4D97-AF65-F5344CB8AC3E}">
        <p14:creationId xmlns:p14="http://schemas.microsoft.com/office/powerpoint/2010/main" val="126753471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6B0F1F2C-3712-40CD-A26B-6D8073D241C9}"/>
              </a:ext>
            </a:extLst>
          </p:cNvPr>
          <p:cNvSpPr>
            <a:spLocks noGrp="1"/>
          </p:cNvSpPr>
          <p:nvPr>
            <p:ph type="title"/>
          </p:nvPr>
        </p:nvSpPr>
        <p:spPr>
          <a:xfrm>
            <a:off x="0" y="150659"/>
            <a:ext cx="6110548" cy="930015"/>
          </a:xfrm>
          <a:solidFill>
            <a:schemeClr val="bg1">
              <a:alpha val="70000"/>
            </a:schemeClr>
          </a:solidFill>
          <a:ln>
            <a:solidFill>
              <a:schemeClr val="accent1"/>
            </a:solidFill>
          </a:ln>
        </p:spPr>
        <p:txBody>
          <a:bodyPr anchor="ctr">
            <a:normAutofit/>
          </a:bodyPr>
          <a:lstStyle/>
          <a:p>
            <a:pPr algn="ctr"/>
            <a:r>
              <a:rPr lang="ja-JP" altLang="en-US" sz="3600" dirty="0" smtClean="0"/>
              <a:t>効果</a:t>
            </a:r>
            <a:endParaRPr kumimoji="1" lang="ja-JP" altLang="en-US" sz="3600" dirty="0"/>
          </a:p>
        </p:txBody>
      </p:sp>
      <p:sp>
        <p:nvSpPr>
          <p:cNvPr id="8" name="Freeform 634"/>
          <p:cNvSpPr>
            <a:spLocks noEditPoints="1"/>
          </p:cNvSpPr>
          <p:nvPr/>
        </p:nvSpPr>
        <p:spPr bwMode="auto">
          <a:xfrm>
            <a:off x="8153688" y="5679326"/>
            <a:ext cx="762000" cy="652463"/>
          </a:xfrm>
          <a:custGeom>
            <a:avLst/>
            <a:gdLst>
              <a:gd name="T0" fmla="*/ 124 w 192"/>
              <a:gd name="T1" fmla="*/ 32 h 164"/>
              <a:gd name="T2" fmla="*/ 140 w 192"/>
              <a:gd name="T3" fmla="*/ 16 h 164"/>
              <a:gd name="T4" fmla="*/ 124 w 192"/>
              <a:gd name="T5" fmla="*/ 0 h 164"/>
              <a:gd name="T6" fmla="*/ 108 w 192"/>
              <a:gd name="T7" fmla="*/ 16 h 164"/>
              <a:gd name="T8" fmla="*/ 124 w 192"/>
              <a:gd name="T9" fmla="*/ 32 h 164"/>
              <a:gd name="T10" fmla="*/ 40 w 192"/>
              <a:gd name="T11" fmla="*/ 84 h 164"/>
              <a:gd name="T12" fmla="*/ 0 w 192"/>
              <a:gd name="T13" fmla="*/ 124 h 164"/>
              <a:gd name="T14" fmla="*/ 40 w 192"/>
              <a:gd name="T15" fmla="*/ 164 h 164"/>
              <a:gd name="T16" fmla="*/ 80 w 192"/>
              <a:gd name="T17" fmla="*/ 124 h 164"/>
              <a:gd name="T18" fmla="*/ 40 w 192"/>
              <a:gd name="T19" fmla="*/ 84 h 164"/>
              <a:gd name="T20" fmla="*/ 40 w 192"/>
              <a:gd name="T21" fmla="*/ 152 h 164"/>
              <a:gd name="T22" fmla="*/ 12 w 192"/>
              <a:gd name="T23" fmla="*/ 124 h 164"/>
              <a:gd name="T24" fmla="*/ 40 w 192"/>
              <a:gd name="T25" fmla="*/ 96 h 164"/>
              <a:gd name="T26" fmla="*/ 68 w 192"/>
              <a:gd name="T27" fmla="*/ 124 h 164"/>
              <a:gd name="T28" fmla="*/ 40 w 192"/>
              <a:gd name="T29" fmla="*/ 152 h 164"/>
              <a:gd name="T30" fmla="*/ 86 w 192"/>
              <a:gd name="T31" fmla="*/ 72 h 164"/>
              <a:gd name="T32" fmla="*/ 105 w 192"/>
              <a:gd name="T33" fmla="*/ 53 h 164"/>
              <a:gd name="T34" fmla="*/ 111 w 192"/>
              <a:gd name="T35" fmla="*/ 59 h 164"/>
              <a:gd name="T36" fmla="*/ 152 w 192"/>
              <a:gd name="T37" fmla="*/ 76 h 164"/>
              <a:gd name="T38" fmla="*/ 152 w 192"/>
              <a:gd name="T39" fmla="*/ 60 h 164"/>
              <a:gd name="T40" fmla="*/ 122 w 192"/>
              <a:gd name="T41" fmla="*/ 48 h 164"/>
              <a:gd name="T42" fmla="*/ 107 w 192"/>
              <a:gd name="T43" fmla="*/ 33 h 164"/>
              <a:gd name="T44" fmla="*/ 96 w 192"/>
              <a:gd name="T45" fmla="*/ 28 h 164"/>
              <a:gd name="T46" fmla="*/ 85 w 192"/>
              <a:gd name="T47" fmla="*/ 33 h 164"/>
              <a:gd name="T48" fmla="*/ 63 w 192"/>
              <a:gd name="T49" fmla="*/ 55 h 164"/>
              <a:gd name="T50" fmla="*/ 58 w 192"/>
              <a:gd name="T51" fmla="*/ 66 h 164"/>
              <a:gd name="T52" fmla="*/ 63 w 192"/>
              <a:gd name="T53" fmla="*/ 78 h 164"/>
              <a:gd name="T54" fmla="*/ 88 w 192"/>
              <a:gd name="T55" fmla="*/ 100 h 164"/>
              <a:gd name="T56" fmla="*/ 88 w 192"/>
              <a:gd name="T57" fmla="*/ 140 h 164"/>
              <a:gd name="T58" fmla="*/ 104 w 192"/>
              <a:gd name="T59" fmla="*/ 140 h 164"/>
              <a:gd name="T60" fmla="*/ 104 w 192"/>
              <a:gd name="T61" fmla="*/ 90 h 164"/>
              <a:gd name="T62" fmla="*/ 86 w 192"/>
              <a:gd name="T63" fmla="*/ 72 h 164"/>
              <a:gd name="T64" fmla="*/ 152 w 192"/>
              <a:gd name="T65" fmla="*/ 84 h 164"/>
              <a:gd name="T66" fmla="*/ 112 w 192"/>
              <a:gd name="T67" fmla="*/ 124 h 164"/>
              <a:gd name="T68" fmla="*/ 152 w 192"/>
              <a:gd name="T69" fmla="*/ 164 h 164"/>
              <a:gd name="T70" fmla="*/ 192 w 192"/>
              <a:gd name="T71" fmla="*/ 124 h 164"/>
              <a:gd name="T72" fmla="*/ 152 w 192"/>
              <a:gd name="T73" fmla="*/ 84 h 164"/>
              <a:gd name="T74" fmla="*/ 152 w 192"/>
              <a:gd name="T75" fmla="*/ 152 h 164"/>
              <a:gd name="T76" fmla="*/ 124 w 192"/>
              <a:gd name="T77" fmla="*/ 124 h 164"/>
              <a:gd name="T78" fmla="*/ 152 w 192"/>
              <a:gd name="T79" fmla="*/ 96 h 164"/>
              <a:gd name="T80" fmla="*/ 180 w 192"/>
              <a:gd name="T81" fmla="*/ 124 h 164"/>
              <a:gd name="T82" fmla="*/ 152 w 192"/>
              <a:gd name="T83" fmla="*/ 152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92" h="164">
                <a:moveTo>
                  <a:pt x="124" y="32"/>
                </a:moveTo>
                <a:cubicBezTo>
                  <a:pt x="133" y="32"/>
                  <a:pt x="140" y="25"/>
                  <a:pt x="140" y="16"/>
                </a:cubicBezTo>
                <a:cubicBezTo>
                  <a:pt x="140" y="7"/>
                  <a:pt x="133" y="0"/>
                  <a:pt x="124" y="0"/>
                </a:cubicBezTo>
                <a:cubicBezTo>
                  <a:pt x="115" y="0"/>
                  <a:pt x="108" y="7"/>
                  <a:pt x="108" y="16"/>
                </a:cubicBezTo>
                <a:cubicBezTo>
                  <a:pt x="108" y="25"/>
                  <a:pt x="115" y="32"/>
                  <a:pt x="124" y="32"/>
                </a:cubicBezTo>
                <a:close/>
                <a:moveTo>
                  <a:pt x="40" y="84"/>
                </a:moveTo>
                <a:cubicBezTo>
                  <a:pt x="18" y="84"/>
                  <a:pt x="0" y="102"/>
                  <a:pt x="0" y="124"/>
                </a:cubicBezTo>
                <a:cubicBezTo>
                  <a:pt x="0" y="146"/>
                  <a:pt x="18" y="164"/>
                  <a:pt x="40" y="164"/>
                </a:cubicBezTo>
                <a:cubicBezTo>
                  <a:pt x="62" y="164"/>
                  <a:pt x="80" y="146"/>
                  <a:pt x="80" y="124"/>
                </a:cubicBezTo>
                <a:cubicBezTo>
                  <a:pt x="80" y="102"/>
                  <a:pt x="62" y="84"/>
                  <a:pt x="40" y="84"/>
                </a:cubicBezTo>
                <a:close/>
                <a:moveTo>
                  <a:pt x="40" y="152"/>
                </a:moveTo>
                <a:cubicBezTo>
                  <a:pt x="24" y="152"/>
                  <a:pt x="12" y="140"/>
                  <a:pt x="12" y="124"/>
                </a:cubicBezTo>
                <a:cubicBezTo>
                  <a:pt x="12" y="108"/>
                  <a:pt x="24" y="96"/>
                  <a:pt x="40" y="96"/>
                </a:cubicBezTo>
                <a:cubicBezTo>
                  <a:pt x="56" y="96"/>
                  <a:pt x="68" y="108"/>
                  <a:pt x="68" y="124"/>
                </a:cubicBezTo>
                <a:cubicBezTo>
                  <a:pt x="68" y="140"/>
                  <a:pt x="56" y="152"/>
                  <a:pt x="40" y="152"/>
                </a:cubicBezTo>
                <a:close/>
                <a:moveTo>
                  <a:pt x="86" y="72"/>
                </a:moveTo>
                <a:cubicBezTo>
                  <a:pt x="105" y="53"/>
                  <a:pt x="105" y="53"/>
                  <a:pt x="105" y="53"/>
                </a:cubicBezTo>
                <a:cubicBezTo>
                  <a:pt x="111" y="59"/>
                  <a:pt x="111" y="59"/>
                  <a:pt x="111" y="59"/>
                </a:cubicBezTo>
                <a:cubicBezTo>
                  <a:pt x="121" y="70"/>
                  <a:pt x="135" y="76"/>
                  <a:pt x="152" y="76"/>
                </a:cubicBezTo>
                <a:cubicBezTo>
                  <a:pt x="152" y="60"/>
                  <a:pt x="152" y="60"/>
                  <a:pt x="152" y="60"/>
                </a:cubicBezTo>
                <a:cubicBezTo>
                  <a:pt x="140" y="60"/>
                  <a:pt x="130" y="55"/>
                  <a:pt x="122" y="48"/>
                </a:cubicBezTo>
                <a:cubicBezTo>
                  <a:pt x="107" y="33"/>
                  <a:pt x="107" y="33"/>
                  <a:pt x="107" y="33"/>
                </a:cubicBezTo>
                <a:cubicBezTo>
                  <a:pt x="104" y="30"/>
                  <a:pt x="100" y="28"/>
                  <a:pt x="96" y="28"/>
                </a:cubicBezTo>
                <a:cubicBezTo>
                  <a:pt x="92" y="28"/>
                  <a:pt x="88" y="30"/>
                  <a:pt x="85" y="33"/>
                </a:cubicBezTo>
                <a:cubicBezTo>
                  <a:pt x="63" y="55"/>
                  <a:pt x="63" y="55"/>
                  <a:pt x="63" y="55"/>
                </a:cubicBezTo>
                <a:cubicBezTo>
                  <a:pt x="60" y="58"/>
                  <a:pt x="58" y="62"/>
                  <a:pt x="58" y="66"/>
                </a:cubicBezTo>
                <a:cubicBezTo>
                  <a:pt x="58" y="70"/>
                  <a:pt x="60" y="74"/>
                  <a:pt x="63" y="78"/>
                </a:cubicBezTo>
                <a:cubicBezTo>
                  <a:pt x="88" y="100"/>
                  <a:pt x="88" y="100"/>
                  <a:pt x="88" y="100"/>
                </a:cubicBezTo>
                <a:cubicBezTo>
                  <a:pt x="88" y="140"/>
                  <a:pt x="88" y="140"/>
                  <a:pt x="88" y="140"/>
                </a:cubicBezTo>
                <a:cubicBezTo>
                  <a:pt x="104" y="140"/>
                  <a:pt x="104" y="140"/>
                  <a:pt x="104" y="140"/>
                </a:cubicBezTo>
                <a:cubicBezTo>
                  <a:pt x="104" y="90"/>
                  <a:pt x="104" y="90"/>
                  <a:pt x="104" y="90"/>
                </a:cubicBezTo>
                <a:lnTo>
                  <a:pt x="86" y="72"/>
                </a:lnTo>
                <a:close/>
                <a:moveTo>
                  <a:pt x="152" y="84"/>
                </a:moveTo>
                <a:cubicBezTo>
                  <a:pt x="130" y="84"/>
                  <a:pt x="112" y="102"/>
                  <a:pt x="112" y="124"/>
                </a:cubicBezTo>
                <a:cubicBezTo>
                  <a:pt x="112" y="146"/>
                  <a:pt x="130" y="164"/>
                  <a:pt x="152" y="164"/>
                </a:cubicBezTo>
                <a:cubicBezTo>
                  <a:pt x="174" y="164"/>
                  <a:pt x="192" y="146"/>
                  <a:pt x="192" y="124"/>
                </a:cubicBezTo>
                <a:cubicBezTo>
                  <a:pt x="192" y="102"/>
                  <a:pt x="174" y="84"/>
                  <a:pt x="152" y="84"/>
                </a:cubicBezTo>
                <a:close/>
                <a:moveTo>
                  <a:pt x="152" y="152"/>
                </a:moveTo>
                <a:cubicBezTo>
                  <a:pt x="136" y="152"/>
                  <a:pt x="124" y="140"/>
                  <a:pt x="124" y="124"/>
                </a:cubicBezTo>
                <a:cubicBezTo>
                  <a:pt x="124" y="108"/>
                  <a:pt x="136" y="96"/>
                  <a:pt x="152" y="96"/>
                </a:cubicBezTo>
                <a:cubicBezTo>
                  <a:pt x="168" y="96"/>
                  <a:pt x="180" y="108"/>
                  <a:pt x="180" y="124"/>
                </a:cubicBezTo>
                <a:cubicBezTo>
                  <a:pt x="180" y="140"/>
                  <a:pt x="168" y="152"/>
                  <a:pt x="152" y="152"/>
                </a:cubicBezTo>
                <a:close/>
              </a:path>
            </a:pathLst>
          </a:custGeom>
          <a:solidFill>
            <a:srgbClr val="33333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9" name="Freeform 634"/>
          <p:cNvSpPr>
            <a:spLocks noEditPoints="1"/>
          </p:cNvSpPr>
          <p:nvPr/>
        </p:nvSpPr>
        <p:spPr bwMode="auto">
          <a:xfrm>
            <a:off x="7425344" y="5819192"/>
            <a:ext cx="565265" cy="512597"/>
          </a:xfrm>
          <a:custGeom>
            <a:avLst/>
            <a:gdLst>
              <a:gd name="T0" fmla="*/ 124 w 192"/>
              <a:gd name="T1" fmla="*/ 32 h 164"/>
              <a:gd name="T2" fmla="*/ 140 w 192"/>
              <a:gd name="T3" fmla="*/ 16 h 164"/>
              <a:gd name="T4" fmla="*/ 124 w 192"/>
              <a:gd name="T5" fmla="*/ 0 h 164"/>
              <a:gd name="T6" fmla="*/ 108 w 192"/>
              <a:gd name="T7" fmla="*/ 16 h 164"/>
              <a:gd name="T8" fmla="*/ 124 w 192"/>
              <a:gd name="T9" fmla="*/ 32 h 164"/>
              <a:gd name="T10" fmla="*/ 40 w 192"/>
              <a:gd name="T11" fmla="*/ 84 h 164"/>
              <a:gd name="T12" fmla="*/ 0 w 192"/>
              <a:gd name="T13" fmla="*/ 124 h 164"/>
              <a:gd name="T14" fmla="*/ 40 w 192"/>
              <a:gd name="T15" fmla="*/ 164 h 164"/>
              <a:gd name="T16" fmla="*/ 80 w 192"/>
              <a:gd name="T17" fmla="*/ 124 h 164"/>
              <a:gd name="T18" fmla="*/ 40 w 192"/>
              <a:gd name="T19" fmla="*/ 84 h 164"/>
              <a:gd name="T20" fmla="*/ 40 w 192"/>
              <a:gd name="T21" fmla="*/ 152 h 164"/>
              <a:gd name="T22" fmla="*/ 12 w 192"/>
              <a:gd name="T23" fmla="*/ 124 h 164"/>
              <a:gd name="T24" fmla="*/ 40 w 192"/>
              <a:gd name="T25" fmla="*/ 96 h 164"/>
              <a:gd name="T26" fmla="*/ 68 w 192"/>
              <a:gd name="T27" fmla="*/ 124 h 164"/>
              <a:gd name="T28" fmla="*/ 40 w 192"/>
              <a:gd name="T29" fmla="*/ 152 h 164"/>
              <a:gd name="T30" fmla="*/ 86 w 192"/>
              <a:gd name="T31" fmla="*/ 72 h 164"/>
              <a:gd name="T32" fmla="*/ 105 w 192"/>
              <a:gd name="T33" fmla="*/ 53 h 164"/>
              <a:gd name="T34" fmla="*/ 111 w 192"/>
              <a:gd name="T35" fmla="*/ 59 h 164"/>
              <a:gd name="T36" fmla="*/ 152 w 192"/>
              <a:gd name="T37" fmla="*/ 76 h 164"/>
              <a:gd name="T38" fmla="*/ 152 w 192"/>
              <a:gd name="T39" fmla="*/ 60 h 164"/>
              <a:gd name="T40" fmla="*/ 122 w 192"/>
              <a:gd name="T41" fmla="*/ 48 h 164"/>
              <a:gd name="T42" fmla="*/ 107 w 192"/>
              <a:gd name="T43" fmla="*/ 33 h 164"/>
              <a:gd name="T44" fmla="*/ 96 w 192"/>
              <a:gd name="T45" fmla="*/ 28 h 164"/>
              <a:gd name="T46" fmla="*/ 85 w 192"/>
              <a:gd name="T47" fmla="*/ 33 h 164"/>
              <a:gd name="T48" fmla="*/ 63 w 192"/>
              <a:gd name="T49" fmla="*/ 55 h 164"/>
              <a:gd name="T50" fmla="*/ 58 w 192"/>
              <a:gd name="T51" fmla="*/ 66 h 164"/>
              <a:gd name="T52" fmla="*/ 63 w 192"/>
              <a:gd name="T53" fmla="*/ 78 h 164"/>
              <a:gd name="T54" fmla="*/ 88 w 192"/>
              <a:gd name="T55" fmla="*/ 100 h 164"/>
              <a:gd name="T56" fmla="*/ 88 w 192"/>
              <a:gd name="T57" fmla="*/ 140 h 164"/>
              <a:gd name="T58" fmla="*/ 104 w 192"/>
              <a:gd name="T59" fmla="*/ 140 h 164"/>
              <a:gd name="T60" fmla="*/ 104 w 192"/>
              <a:gd name="T61" fmla="*/ 90 h 164"/>
              <a:gd name="T62" fmla="*/ 86 w 192"/>
              <a:gd name="T63" fmla="*/ 72 h 164"/>
              <a:gd name="T64" fmla="*/ 152 w 192"/>
              <a:gd name="T65" fmla="*/ 84 h 164"/>
              <a:gd name="T66" fmla="*/ 112 w 192"/>
              <a:gd name="T67" fmla="*/ 124 h 164"/>
              <a:gd name="T68" fmla="*/ 152 w 192"/>
              <a:gd name="T69" fmla="*/ 164 h 164"/>
              <a:gd name="T70" fmla="*/ 192 w 192"/>
              <a:gd name="T71" fmla="*/ 124 h 164"/>
              <a:gd name="T72" fmla="*/ 152 w 192"/>
              <a:gd name="T73" fmla="*/ 84 h 164"/>
              <a:gd name="T74" fmla="*/ 152 w 192"/>
              <a:gd name="T75" fmla="*/ 152 h 164"/>
              <a:gd name="T76" fmla="*/ 124 w 192"/>
              <a:gd name="T77" fmla="*/ 124 h 164"/>
              <a:gd name="T78" fmla="*/ 152 w 192"/>
              <a:gd name="T79" fmla="*/ 96 h 164"/>
              <a:gd name="T80" fmla="*/ 180 w 192"/>
              <a:gd name="T81" fmla="*/ 124 h 164"/>
              <a:gd name="T82" fmla="*/ 152 w 192"/>
              <a:gd name="T83" fmla="*/ 152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92" h="164">
                <a:moveTo>
                  <a:pt x="124" y="32"/>
                </a:moveTo>
                <a:cubicBezTo>
                  <a:pt x="133" y="32"/>
                  <a:pt x="140" y="25"/>
                  <a:pt x="140" y="16"/>
                </a:cubicBezTo>
                <a:cubicBezTo>
                  <a:pt x="140" y="7"/>
                  <a:pt x="133" y="0"/>
                  <a:pt x="124" y="0"/>
                </a:cubicBezTo>
                <a:cubicBezTo>
                  <a:pt x="115" y="0"/>
                  <a:pt x="108" y="7"/>
                  <a:pt x="108" y="16"/>
                </a:cubicBezTo>
                <a:cubicBezTo>
                  <a:pt x="108" y="25"/>
                  <a:pt x="115" y="32"/>
                  <a:pt x="124" y="32"/>
                </a:cubicBezTo>
                <a:close/>
                <a:moveTo>
                  <a:pt x="40" y="84"/>
                </a:moveTo>
                <a:cubicBezTo>
                  <a:pt x="18" y="84"/>
                  <a:pt x="0" y="102"/>
                  <a:pt x="0" y="124"/>
                </a:cubicBezTo>
                <a:cubicBezTo>
                  <a:pt x="0" y="146"/>
                  <a:pt x="18" y="164"/>
                  <a:pt x="40" y="164"/>
                </a:cubicBezTo>
                <a:cubicBezTo>
                  <a:pt x="62" y="164"/>
                  <a:pt x="80" y="146"/>
                  <a:pt x="80" y="124"/>
                </a:cubicBezTo>
                <a:cubicBezTo>
                  <a:pt x="80" y="102"/>
                  <a:pt x="62" y="84"/>
                  <a:pt x="40" y="84"/>
                </a:cubicBezTo>
                <a:close/>
                <a:moveTo>
                  <a:pt x="40" y="152"/>
                </a:moveTo>
                <a:cubicBezTo>
                  <a:pt x="24" y="152"/>
                  <a:pt x="12" y="140"/>
                  <a:pt x="12" y="124"/>
                </a:cubicBezTo>
                <a:cubicBezTo>
                  <a:pt x="12" y="108"/>
                  <a:pt x="24" y="96"/>
                  <a:pt x="40" y="96"/>
                </a:cubicBezTo>
                <a:cubicBezTo>
                  <a:pt x="56" y="96"/>
                  <a:pt x="68" y="108"/>
                  <a:pt x="68" y="124"/>
                </a:cubicBezTo>
                <a:cubicBezTo>
                  <a:pt x="68" y="140"/>
                  <a:pt x="56" y="152"/>
                  <a:pt x="40" y="152"/>
                </a:cubicBezTo>
                <a:close/>
                <a:moveTo>
                  <a:pt x="86" y="72"/>
                </a:moveTo>
                <a:cubicBezTo>
                  <a:pt x="105" y="53"/>
                  <a:pt x="105" y="53"/>
                  <a:pt x="105" y="53"/>
                </a:cubicBezTo>
                <a:cubicBezTo>
                  <a:pt x="111" y="59"/>
                  <a:pt x="111" y="59"/>
                  <a:pt x="111" y="59"/>
                </a:cubicBezTo>
                <a:cubicBezTo>
                  <a:pt x="121" y="70"/>
                  <a:pt x="135" y="76"/>
                  <a:pt x="152" y="76"/>
                </a:cubicBezTo>
                <a:cubicBezTo>
                  <a:pt x="152" y="60"/>
                  <a:pt x="152" y="60"/>
                  <a:pt x="152" y="60"/>
                </a:cubicBezTo>
                <a:cubicBezTo>
                  <a:pt x="140" y="60"/>
                  <a:pt x="130" y="55"/>
                  <a:pt x="122" y="48"/>
                </a:cubicBezTo>
                <a:cubicBezTo>
                  <a:pt x="107" y="33"/>
                  <a:pt x="107" y="33"/>
                  <a:pt x="107" y="33"/>
                </a:cubicBezTo>
                <a:cubicBezTo>
                  <a:pt x="104" y="30"/>
                  <a:pt x="100" y="28"/>
                  <a:pt x="96" y="28"/>
                </a:cubicBezTo>
                <a:cubicBezTo>
                  <a:pt x="92" y="28"/>
                  <a:pt x="88" y="30"/>
                  <a:pt x="85" y="33"/>
                </a:cubicBezTo>
                <a:cubicBezTo>
                  <a:pt x="63" y="55"/>
                  <a:pt x="63" y="55"/>
                  <a:pt x="63" y="55"/>
                </a:cubicBezTo>
                <a:cubicBezTo>
                  <a:pt x="60" y="58"/>
                  <a:pt x="58" y="62"/>
                  <a:pt x="58" y="66"/>
                </a:cubicBezTo>
                <a:cubicBezTo>
                  <a:pt x="58" y="70"/>
                  <a:pt x="60" y="74"/>
                  <a:pt x="63" y="78"/>
                </a:cubicBezTo>
                <a:cubicBezTo>
                  <a:pt x="88" y="100"/>
                  <a:pt x="88" y="100"/>
                  <a:pt x="88" y="100"/>
                </a:cubicBezTo>
                <a:cubicBezTo>
                  <a:pt x="88" y="140"/>
                  <a:pt x="88" y="140"/>
                  <a:pt x="88" y="140"/>
                </a:cubicBezTo>
                <a:cubicBezTo>
                  <a:pt x="104" y="140"/>
                  <a:pt x="104" y="140"/>
                  <a:pt x="104" y="140"/>
                </a:cubicBezTo>
                <a:cubicBezTo>
                  <a:pt x="104" y="90"/>
                  <a:pt x="104" y="90"/>
                  <a:pt x="104" y="90"/>
                </a:cubicBezTo>
                <a:lnTo>
                  <a:pt x="86" y="72"/>
                </a:lnTo>
                <a:close/>
                <a:moveTo>
                  <a:pt x="152" y="84"/>
                </a:moveTo>
                <a:cubicBezTo>
                  <a:pt x="130" y="84"/>
                  <a:pt x="112" y="102"/>
                  <a:pt x="112" y="124"/>
                </a:cubicBezTo>
                <a:cubicBezTo>
                  <a:pt x="112" y="146"/>
                  <a:pt x="130" y="164"/>
                  <a:pt x="152" y="164"/>
                </a:cubicBezTo>
                <a:cubicBezTo>
                  <a:pt x="174" y="164"/>
                  <a:pt x="192" y="146"/>
                  <a:pt x="192" y="124"/>
                </a:cubicBezTo>
                <a:cubicBezTo>
                  <a:pt x="192" y="102"/>
                  <a:pt x="174" y="84"/>
                  <a:pt x="152" y="84"/>
                </a:cubicBezTo>
                <a:close/>
                <a:moveTo>
                  <a:pt x="152" y="152"/>
                </a:moveTo>
                <a:cubicBezTo>
                  <a:pt x="136" y="152"/>
                  <a:pt x="124" y="140"/>
                  <a:pt x="124" y="124"/>
                </a:cubicBezTo>
                <a:cubicBezTo>
                  <a:pt x="124" y="108"/>
                  <a:pt x="136" y="96"/>
                  <a:pt x="152" y="96"/>
                </a:cubicBezTo>
                <a:cubicBezTo>
                  <a:pt x="168" y="96"/>
                  <a:pt x="180" y="108"/>
                  <a:pt x="180" y="124"/>
                </a:cubicBezTo>
                <a:cubicBezTo>
                  <a:pt x="180" y="140"/>
                  <a:pt x="168" y="152"/>
                  <a:pt x="152" y="152"/>
                </a:cubicBezTo>
                <a:close/>
              </a:path>
            </a:pathLst>
          </a:custGeom>
          <a:solidFill>
            <a:srgbClr val="33333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0" name="Freeform 634"/>
          <p:cNvSpPr>
            <a:spLocks noEditPoints="1"/>
          </p:cNvSpPr>
          <p:nvPr/>
        </p:nvSpPr>
        <p:spPr bwMode="auto">
          <a:xfrm>
            <a:off x="6794877" y="5926976"/>
            <a:ext cx="467388" cy="404813"/>
          </a:xfrm>
          <a:custGeom>
            <a:avLst/>
            <a:gdLst>
              <a:gd name="T0" fmla="*/ 124 w 192"/>
              <a:gd name="T1" fmla="*/ 32 h 164"/>
              <a:gd name="T2" fmla="*/ 140 w 192"/>
              <a:gd name="T3" fmla="*/ 16 h 164"/>
              <a:gd name="T4" fmla="*/ 124 w 192"/>
              <a:gd name="T5" fmla="*/ 0 h 164"/>
              <a:gd name="T6" fmla="*/ 108 w 192"/>
              <a:gd name="T7" fmla="*/ 16 h 164"/>
              <a:gd name="T8" fmla="*/ 124 w 192"/>
              <a:gd name="T9" fmla="*/ 32 h 164"/>
              <a:gd name="T10" fmla="*/ 40 w 192"/>
              <a:gd name="T11" fmla="*/ 84 h 164"/>
              <a:gd name="T12" fmla="*/ 0 w 192"/>
              <a:gd name="T13" fmla="*/ 124 h 164"/>
              <a:gd name="T14" fmla="*/ 40 w 192"/>
              <a:gd name="T15" fmla="*/ 164 h 164"/>
              <a:gd name="T16" fmla="*/ 80 w 192"/>
              <a:gd name="T17" fmla="*/ 124 h 164"/>
              <a:gd name="T18" fmla="*/ 40 w 192"/>
              <a:gd name="T19" fmla="*/ 84 h 164"/>
              <a:gd name="T20" fmla="*/ 40 w 192"/>
              <a:gd name="T21" fmla="*/ 152 h 164"/>
              <a:gd name="T22" fmla="*/ 12 w 192"/>
              <a:gd name="T23" fmla="*/ 124 h 164"/>
              <a:gd name="T24" fmla="*/ 40 w 192"/>
              <a:gd name="T25" fmla="*/ 96 h 164"/>
              <a:gd name="T26" fmla="*/ 68 w 192"/>
              <a:gd name="T27" fmla="*/ 124 h 164"/>
              <a:gd name="T28" fmla="*/ 40 w 192"/>
              <a:gd name="T29" fmla="*/ 152 h 164"/>
              <a:gd name="T30" fmla="*/ 86 w 192"/>
              <a:gd name="T31" fmla="*/ 72 h 164"/>
              <a:gd name="T32" fmla="*/ 105 w 192"/>
              <a:gd name="T33" fmla="*/ 53 h 164"/>
              <a:gd name="T34" fmla="*/ 111 w 192"/>
              <a:gd name="T35" fmla="*/ 59 h 164"/>
              <a:gd name="T36" fmla="*/ 152 w 192"/>
              <a:gd name="T37" fmla="*/ 76 h 164"/>
              <a:gd name="T38" fmla="*/ 152 w 192"/>
              <a:gd name="T39" fmla="*/ 60 h 164"/>
              <a:gd name="T40" fmla="*/ 122 w 192"/>
              <a:gd name="T41" fmla="*/ 48 h 164"/>
              <a:gd name="T42" fmla="*/ 107 w 192"/>
              <a:gd name="T43" fmla="*/ 33 h 164"/>
              <a:gd name="T44" fmla="*/ 96 w 192"/>
              <a:gd name="T45" fmla="*/ 28 h 164"/>
              <a:gd name="T46" fmla="*/ 85 w 192"/>
              <a:gd name="T47" fmla="*/ 33 h 164"/>
              <a:gd name="T48" fmla="*/ 63 w 192"/>
              <a:gd name="T49" fmla="*/ 55 h 164"/>
              <a:gd name="T50" fmla="*/ 58 w 192"/>
              <a:gd name="T51" fmla="*/ 66 h 164"/>
              <a:gd name="T52" fmla="*/ 63 w 192"/>
              <a:gd name="T53" fmla="*/ 78 h 164"/>
              <a:gd name="T54" fmla="*/ 88 w 192"/>
              <a:gd name="T55" fmla="*/ 100 h 164"/>
              <a:gd name="T56" fmla="*/ 88 w 192"/>
              <a:gd name="T57" fmla="*/ 140 h 164"/>
              <a:gd name="T58" fmla="*/ 104 w 192"/>
              <a:gd name="T59" fmla="*/ 140 h 164"/>
              <a:gd name="T60" fmla="*/ 104 w 192"/>
              <a:gd name="T61" fmla="*/ 90 h 164"/>
              <a:gd name="T62" fmla="*/ 86 w 192"/>
              <a:gd name="T63" fmla="*/ 72 h 164"/>
              <a:gd name="T64" fmla="*/ 152 w 192"/>
              <a:gd name="T65" fmla="*/ 84 h 164"/>
              <a:gd name="T66" fmla="*/ 112 w 192"/>
              <a:gd name="T67" fmla="*/ 124 h 164"/>
              <a:gd name="T68" fmla="*/ 152 w 192"/>
              <a:gd name="T69" fmla="*/ 164 h 164"/>
              <a:gd name="T70" fmla="*/ 192 w 192"/>
              <a:gd name="T71" fmla="*/ 124 h 164"/>
              <a:gd name="T72" fmla="*/ 152 w 192"/>
              <a:gd name="T73" fmla="*/ 84 h 164"/>
              <a:gd name="T74" fmla="*/ 152 w 192"/>
              <a:gd name="T75" fmla="*/ 152 h 164"/>
              <a:gd name="T76" fmla="*/ 124 w 192"/>
              <a:gd name="T77" fmla="*/ 124 h 164"/>
              <a:gd name="T78" fmla="*/ 152 w 192"/>
              <a:gd name="T79" fmla="*/ 96 h 164"/>
              <a:gd name="T80" fmla="*/ 180 w 192"/>
              <a:gd name="T81" fmla="*/ 124 h 164"/>
              <a:gd name="T82" fmla="*/ 152 w 192"/>
              <a:gd name="T83" fmla="*/ 152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92" h="164">
                <a:moveTo>
                  <a:pt x="124" y="32"/>
                </a:moveTo>
                <a:cubicBezTo>
                  <a:pt x="133" y="32"/>
                  <a:pt x="140" y="25"/>
                  <a:pt x="140" y="16"/>
                </a:cubicBezTo>
                <a:cubicBezTo>
                  <a:pt x="140" y="7"/>
                  <a:pt x="133" y="0"/>
                  <a:pt x="124" y="0"/>
                </a:cubicBezTo>
                <a:cubicBezTo>
                  <a:pt x="115" y="0"/>
                  <a:pt x="108" y="7"/>
                  <a:pt x="108" y="16"/>
                </a:cubicBezTo>
                <a:cubicBezTo>
                  <a:pt x="108" y="25"/>
                  <a:pt x="115" y="32"/>
                  <a:pt x="124" y="32"/>
                </a:cubicBezTo>
                <a:close/>
                <a:moveTo>
                  <a:pt x="40" y="84"/>
                </a:moveTo>
                <a:cubicBezTo>
                  <a:pt x="18" y="84"/>
                  <a:pt x="0" y="102"/>
                  <a:pt x="0" y="124"/>
                </a:cubicBezTo>
                <a:cubicBezTo>
                  <a:pt x="0" y="146"/>
                  <a:pt x="18" y="164"/>
                  <a:pt x="40" y="164"/>
                </a:cubicBezTo>
                <a:cubicBezTo>
                  <a:pt x="62" y="164"/>
                  <a:pt x="80" y="146"/>
                  <a:pt x="80" y="124"/>
                </a:cubicBezTo>
                <a:cubicBezTo>
                  <a:pt x="80" y="102"/>
                  <a:pt x="62" y="84"/>
                  <a:pt x="40" y="84"/>
                </a:cubicBezTo>
                <a:close/>
                <a:moveTo>
                  <a:pt x="40" y="152"/>
                </a:moveTo>
                <a:cubicBezTo>
                  <a:pt x="24" y="152"/>
                  <a:pt x="12" y="140"/>
                  <a:pt x="12" y="124"/>
                </a:cubicBezTo>
                <a:cubicBezTo>
                  <a:pt x="12" y="108"/>
                  <a:pt x="24" y="96"/>
                  <a:pt x="40" y="96"/>
                </a:cubicBezTo>
                <a:cubicBezTo>
                  <a:pt x="56" y="96"/>
                  <a:pt x="68" y="108"/>
                  <a:pt x="68" y="124"/>
                </a:cubicBezTo>
                <a:cubicBezTo>
                  <a:pt x="68" y="140"/>
                  <a:pt x="56" y="152"/>
                  <a:pt x="40" y="152"/>
                </a:cubicBezTo>
                <a:close/>
                <a:moveTo>
                  <a:pt x="86" y="72"/>
                </a:moveTo>
                <a:cubicBezTo>
                  <a:pt x="105" y="53"/>
                  <a:pt x="105" y="53"/>
                  <a:pt x="105" y="53"/>
                </a:cubicBezTo>
                <a:cubicBezTo>
                  <a:pt x="111" y="59"/>
                  <a:pt x="111" y="59"/>
                  <a:pt x="111" y="59"/>
                </a:cubicBezTo>
                <a:cubicBezTo>
                  <a:pt x="121" y="70"/>
                  <a:pt x="135" y="76"/>
                  <a:pt x="152" y="76"/>
                </a:cubicBezTo>
                <a:cubicBezTo>
                  <a:pt x="152" y="60"/>
                  <a:pt x="152" y="60"/>
                  <a:pt x="152" y="60"/>
                </a:cubicBezTo>
                <a:cubicBezTo>
                  <a:pt x="140" y="60"/>
                  <a:pt x="130" y="55"/>
                  <a:pt x="122" y="48"/>
                </a:cubicBezTo>
                <a:cubicBezTo>
                  <a:pt x="107" y="33"/>
                  <a:pt x="107" y="33"/>
                  <a:pt x="107" y="33"/>
                </a:cubicBezTo>
                <a:cubicBezTo>
                  <a:pt x="104" y="30"/>
                  <a:pt x="100" y="28"/>
                  <a:pt x="96" y="28"/>
                </a:cubicBezTo>
                <a:cubicBezTo>
                  <a:pt x="92" y="28"/>
                  <a:pt x="88" y="30"/>
                  <a:pt x="85" y="33"/>
                </a:cubicBezTo>
                <a:cubicBezTo>
                  <a:pt x="63" y="55"/>
                  <a:pt x="63" y="55"/>
                  <a:pt x="63" y="55"/>
                </a:cubicBezTo>
                <a:cubicBezTo>
                  <a:pt x="60" y="58"/>
                  <a:pt x="58" y="62"/>
                  <a:pt x="58" y="66"/>
                </a:cubicBezTo>
                <a:cubicBezTo>
                  <a:pt x="58" y="70"/>
                  <a:pt x="60" y="74"/>
                  <a:pt x="63" y="78"/>
                </a:cubicBezTo>
                <a:cubicBezTo>
                  <a:pt x="88" y="100"/>
                  <a:pt x="88" y="100"/>
                  <a:pt x="88" y="100"/>
                </a:cubicBezTo>
                <a:cubicBezTo>
                  <a:pt x="88" y="140"/>
                  <a:pt x="88" y="140"/>
                  <a:pt x="88" y="140"/>
                </a:cubicBezTo>
                <a:cubicBezTo>
                  <a:pt x="104" y="140"/>
                  <a:pt x="104" y="140"/>
                  <a:pt x="104" y="140"/>
                </a:cubicBezTo>
                <a:cubicBezTo>
                  <a:pt x="104" y="90"/>
                  <a:pt x="104" y="90"/>
                  <a:pt x="104" y="90"/>
                </a:cubicBezTo>
                <a:lnTo>
                  <a:pt x="86" y="72"/>
                </a:lnTo>
                <a:close/>
                <a:moveTo>
                  <a:pt x="152" y="84"/>
                </a:moveTo>
                <a:cubicBezTo>
                  <a:pt x="130" y="84"/>
                  <a:pt x="112" y="102"/>
                  <a:pt x="112" y="124"/>
                </a:cubicBezTo>
                <a:cubicBezTo>
                  <a:pt x="112" y="146"/>
                  <a:pt x="130" y="164"/>
                  <a:pt x="152" y="164"/>
                </a:cubicBezTo>
                <a:cubicBezTo>
                  <a:pt x="174" y="164"/>
                  <a:pt x="192" y="146"/>
                  <a:pt x="192" y="124"/>
                </a:cubicBezTo>
                <a:cubicBezTo>
                  <a:pt x="192" y="102"/>
                  <a:pt x="174" y="84"/>
                  <a:pt x="152" y="84"/>
                </a:cubicBezTo>
                <a:close/>
                <a:moveTo>
                  <a:pt x="152" y="152"/>
                </a:moveTo>
                <a:cubicBezTo>
                  <a:pt x="136" y="152"/>
                  <a:pt x="124" y="140"/>
                  <a:pt x="124" y="124"/>
                </a:cubicBezTo>
                <a:cubicBezTo>
                  <a:pt x="124" y="108"/>
                  <a:pt x="136" y="96"/>
                  <a:pt x="152" y="96"/>
                </a:cubicBezTo>
                <a:cubicBezTo>
                  <a:pt x="168" y="96"/>
                  <a:pt x="180" y="108"/>
                  <a:pt x="180" y="124"/>
                </a:cubicBezTo>
                <a:cubicBezTo>
                  <a:pt x="180" y="140"/>
                  <a:pt x="168" y="152"/>
                  <a:pt x="152" y="152"/>
                </a:cubicBezTo>
                <a:close/>
              </a:path>
            </a:pathLst>
          </a:custGeom>
          <a:solidFill>
            <a:srgbClr val="33333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5" name="テキスト ボックス 4"/>
          <p:cNvSpPr txBox="1"/>
          <p:nvPr/>
        </p:nvSpPr>
        <p:spPr>
          <a:xfrm>
            <a:off x="1755584" y="2051784"/>
            <a:ext cx="5952392" cy="584775"/>
          </a:xfrm>
          <a:prstGeom prst="rect">
            <a:avLst/>
          </a:prstGeom>
          <a:noFill/>
        </p:spPr>
        <p:txBody>
          <a:bodyPr wrap="square" rtlCol="0">
            <a:spAutoFit/>
          </a:bodyPr>
          <a:lstStyle/>
          <a:p>
            <a:r>
              <a:rPr kumimoji="1" lang="ja-JP" altLang="en-US" sz="3200" dirty="0" smtClean="0"/>
              <a:t>拠点内の移動を自転車でラクに</a:t>
            </a:r>
            <a:endParaRPr kumimoji="1" lang="ja-JP" altLang="en-US" sz="3200" dirty="0"/>
          </a:p>
        </p:txBody>
      </p:sp>
      <p:pic>
        <p:nvPicPr>
          <p:cNvPr id="7" name="図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8869" y="3159999"/>
            <a:ext cx="3397861" cy="2519327"/>
          </a:xfrm>
          <a:prstGeom prst="rect">
            <a:avLst/>
          </a:prstGeom>
        </p:spPr>
      </p:pic>
      <p:sp>
        <p:nvSpPr>
          <p:cNvPr id="12" name="テキスト ボックス 11"/>
          <p:cNvSpPr txBox="1"/>
          <p:nvPr/>
        </p:nvSpPr>
        <p:spPr>
          <a:xfrm>
            <a:off x="659424" y="5310554"/>
            <a:ext cx="3859823" cy="230832"/>
          </a:xfrm>
          <a:prstGeom prst="rect">
            <a:avLst/>
          </a:prstGeom>
          <a:noFill/>
        </p:spPr>
        <p:txBody>
          <a:bodyPr wrap="square" rtlCol="0">
            <a:spAutoFit/>
          </a:bodyPr>
          <a:lstStyle/>
          <a:p>
            <a:r>
              <a:rPr kumimoji="1" lang="en-US" altLang="ja-JP" sz="900" dirty="0">
                <a:solidFill>
                  <a:schemeClr val="bg1"/>
                </a:solidFill>
              </a:rPr>
              <a:t>http://www.kyoeikasai.co.jp/kpa/agent/monosiri2009-23.htm</a:t>
            </a:r>
            <a:endParaRPr kumimoji="1" lang="ja-JP" altLang="en-US" sz="900" dirty="0">
              <a:solidFill>
                <a:schemeClr val="bg1"/>
              </a:solidFill>
            </a:endParaRPr>
          </a:p>
        </p:txBody>
      </p:sp>
      <p:sp>
        <p:nvSpPr>
          <p:cNvPr id="4" name="スライド番号プレースホルダー 3"/>
          <p:cNvSpPr>
            <a:spLocks noGrp="1"/>
          </p:cNvSpPr>
          <p:nvPr>
            <p:ph type="sldNum" sz="quarter" idx="12"/>
          </p:nvPr>
        </p:nvSpPr>
        <p:spPr/>
        <p:txBody>
          <a:bodyPr/>
          <a:lstStyle/>
          <a:p>
            <a:fld id="{D57F1E4F-1CFF-5643-939E-217C01CDF565}" type="slidenum">
              <a:rPr lang="en-US" smtClean="0"/>
              <a:pPr/>
              <a:t>19</a:t>
            </a:fld>
            <a:endParaRPr lang="en-US" dirty="0"/>
          </a:p>
        </p:txBody>
      </p:sp>
      <p:sp>
        <p:nvSpPr>
          <p:cNvPr id="13" name="正方形/長方形 12"/>
          <p:cNvSpPr/>
          <p:nvPr/>
        </p:nvSpPr>
        <p:spPr>
          <a:xfrm>
            <a:off x="6294549" y="455930"/>
            <a:ext cx="2656039" cy="360000"/>
          </a:xfrm>
          <a:prstGeom prst="rect">
            <a:avLst/>
          </a:prstGeom>
          <a:solidFill>
            <a:schemeClr val="accent1">
              <a:lumMod val="20000"/>
              <a:lumOff val="8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dirty="0" smtClean="0">
                <a:solidFill>
                  <a:schemeClr val="tx1"/>
                </a:solidFill>
              </a:rPr>
              <a:t>「くらしやすさ</a:t>
            </a:r>
            <a:r>
              <a:rPr kumimoji="1" lang="ja-JP" altLang="en-US" sz="2000" smtClean="0">
                <a:solidFill>
                  <a:schemeClr val="tx1"/>
                </a:solidFill>
              </a:rPr>
              <a:t>」で</a:t>
            </a:r>
            <a:r>
              <a:rPr kumimoji="1" lang="ja-JP" altLang="en-US" sz="2000">
                <a:solidFill>
                  <a:schemeClr val="tx1"/>
                </a:solidFill>
              </a:rPr>
              <a:t>ツナグ</a:t>
            </a:r>
            <a:endParaRPr kumimoji="1" lang="ja-JP" altLang="en-US" sz="2000" dirty="0">
              <a:solidFill>
                <a:schemeClr val="tx1"/>
              </a:solidFill>
            </a:endParaRPr>
          </a:p>
        </p:txBody>
      </p:sp>
    </p:spTree>
    <p:extLst>
      <p:ext uri="{BB962C8B-B14F-4D97-AF65-F5344CB8AC3E}">
        <p14:creationId xmlns:p14="http://schemas.microsoft.com/office/powerpoint/2010/main" val="220924139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6B0F1F2C-3712-40CD-A26B-6D8073D241C9}"/>
              </a:ext>
            </a:extLst>
          </p:cNvPr>
          <p:cNvSpPr>
            <a:spLocks noGrp="1"/>
          </p:cNvSpPr>
          <p:nvPr>
            <p:ph type="title"/>
          </p:nvPr>
        </p:nvSpPr>
        <p:spPr>
          <a:xfrm>
            <a:off x="0" y="150659"/>
            <a:ext cx="6110548" cy="930015"/>
          </a:xfrm>
          <a:solidFill>
            <a:schemeClr val="bg1">
              <a:alpha val="70000"/>
            </a:schemeClr>
          </a:solidFill>
          <a:ln>
            <a:solidFill>
              <a:schemeClr val="accent1"/>
            </a:solidFill>
          </a:ln>
        </p:spPr>
        <p:txBody>
          <a:bodyPr anchor="ctr">
            <a:normAutofit/>
          </a:bodyPr>
          <a:lstStyle/>
          <a:p>
            <a:pPr algn="ctr"/>
            <a:r>
              <a:rPr kumimoji="1" lang="ja-JP" altLang="en-US" sz="3600" dirty="0"/>
              <a:t>土浦市の</a:t>
            </a:r>
            <a:r>
              <a:rPr lang="ja-JP" altLang="en-US" sz="3600" dirty="0"/>
              <a:t>現状と未来</a:t>
            </a:r>
            <a:endParaRPr kumimoji="1" lang="ja-JP" altLang="en-US" sz="3600" dirty="0"/>
          </a:p>
        </p:txBody>
      </p:sp>
      <p:sp>
        <p:nvSpPr>
          <p:cNvPr id="33" name="正方形/長方形 32">
            <a:extLst>
              <a:ext uri="{FF2B5EF4-FFF2-40B4-BE49-F238E27FC236}">
                <a16:creationId xmlns:a16="http://schemas.microsoft.com/office/drawing/2014/main" id="{AF72B358-024E-4109-90DC-001B2056A199}"/>
              </a:ext>
            </a:extLst>
          </p:cNvPr>
          <p:cNvSpPr/>
          <p:nvPr/>
        </p:nvSpPr>
        <p:spPr>
          <a:xfrm>
            <a:off x="262647" y="5228831"/>
            <a:ext cx="8774348" cy="756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ＭＳ Ｐゴシック" panose="020B0600070205080204" pitchFamily="50" charset="-128"/>
              <a:cs typeface="+mn-cs"/>
            </a:endParaRPr>
          </a:p>
        </p:txBody>
      </p:sp>
      <p:sp>
        <p:nvSpPr>
          <p:cNvPr id="14" name="テキスト ボックス 13">
            <a:extLst>
              <a:ext uri="{FF2B5EF4-FFF2-40B4-BE49-F238E27FC236}">
                <a16:creationId xmlns:a16="http://schemas.microsoft.com/office/drawing/2014/main" id="{4F916CD8-CE9A-4D71-B759-BB29AF1564A4}"/>
              </a:ext>
            </a:extLst>
          </p:cNvPr>
          <p:cNvSpPr txBox="1"/>
          <p:nvPr/>
        </p:nvSpPr>
        <p:spPr>
          <a:xfrm>
            <a:off x="572078" y="5246831"/>
            <a:ext cx="8155486" cy="720000"/>
          </a:xfrm>
          <a:prstGeom prst="rect">
            <a:avLst/>
          </a:prstGeom>
          <a:noFill/>
        </p:spPr>
        <p:txBody>
          <a:bodyPr wrap="square" rtlCol="0" anchor="t">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3200" b="1" i="0" u="none" strike="noStrike" kern="1200" cap="none" spc="0" normalizeH="0" baseline="0" noProof="0" dirty="0" smtClean="0">
                <a:ln>
                  <a:noFill/>
                </a:ln>
                <a:solidFill>
                  <a:prstClr val="white"/>
                </a:solidFill>
                <a:effectLst/>
                <a:uLnTx/>
                <a:uFillTx/>
                <a:latin typeface="ＭＳ Ｐゴシック" panose="020B0600070205080204" pitchFamily="50" charset="-128"/>
                <a:ea typeface="ＭＳ Ｐゴシック" panose="020B0600070205080204" pitchFamily="50" charset="-128"/>
                <a:cs typeface="+mn-cs"/>
              </a:rPr>
              <a:t>人口減少・財源不足が進行　→　将来に不安</a:t>
            </a:r>
            <a:r>
              <a:rPr kumimoji="1" lang="en-US" altLang="ja-JP" sz="3200" b="1" i="0" u="none" strike="noStrike" kern="1200" cap="none" spc="0" normalizeH="0" baseline="0" noProof="0" dirty="0" smtClean="0">
                <a:ln>
                  <a:noFill/>
                </a:ln>
                <a:solidFill>
                  <a:prstClr val="white"/>
                </a:solidFill>
                <a:effectLst/>
                <a:uLnTx/>
                <a:uFillTx/>
                <a:latin typeface="ＭＳ Ｐゴシック" panose="020B0600070205080204" pitchFamily="50" charset="-128"/>
                <a:ea typeface="ＭＳ Ｐゴシック" panose="020B0600070205080204" pitchFamily="50" charset="-128"/>
                <a:cs typeface="+mn-cs"/>
              </a:rPr>
              <a:t>...</a:t>
            </a:r>
            <a:endParaRPr kumimoji="1" lang="en-US" altLang="ja-JP" sz="2800" b="1" i="0" u="none" strike="noStrike" kern="1200" cap="none" spc="0" normalizeH="0" baseline="0" noProof="0" dirty="0">
              <a:ln>
                <a:noFill/>
              </a:ln>
              <a:solidFill>
                <a:prstClr val="white"/>
              </a:solidFill>
              <a:effectLst/>
              <a:uLnTx/>
              <a:uFillTx/>
              <a:latin typeface="ＭＳ Ｐゴシック" panose="020B0600070205080204" pitchFamily="50" charset="-128"/>
              <a:ea typeface="ＭＳ Ｐゴシック" panose="020B0600070205080204" pitchFamily="50" charset="-128"/>
              <a:cs typeface="+mn-cs"/>
            </a:endParaRPr>
          </a:p>
        </p:txBody>
      </p:sp>
      <p:graphicFrame>
        <p:nvGraphicFramePr>
          <p:cNvPr id="18" name="グラフ 17">
            <a:extLst>
              <a:ext uri="{FF2B5EF4-FFF2-40B4-BE49-F238E27FC236}">
                <a16:creationId xmlns:a16="http://schemas.microsoft.com/office/drawing/2014/main" id="{F3FABB65-CC5D-4497-B06C-8AE8E7B252A7}"/>
              </a:ext>
            </a:extLst>
          </p:cNvPr>
          <p:cNvGraphicFramePr>
            <a:graphicFrameLocks/>
          </p:cNvGraphicFramePr>
          <p:nvPr>
            <p:extLst/>
          </p:nvPr>
        </p:nvGraphicFramePr>
        <p:xfrm>
          <a:off x="4318084" y="1704280"/>
          <a:ext cx="5616000" cy="2968184"/>
        </p:xfrm>
        <a:graphic>
          <a:graphicData uri="http://schemas.openxmlformats.org/drawingml/2006/chart">
            <c:chart xmlns:c="http://schemas.openxmlformats.org/drawingml/2006/chart" xmlns:r="http://schemas.openxmlformats.org/officeDocument/2006/relationships" r:id="rId3"/>
          </a:graphicData>
        </a:graphic>
      </p:graphicFrame>
      <p:grpSp>
        <p:nvGrpSpPr>
          <p:cNvPr id="32" name="グループ化 31">
            <a:extLst>
              <a:ext uri="{FF2B5EF4-FFF2-40B4-BE49-F238E27FC236}">
                <a16:creationId xmlns:a16="http://schemas.microsoft.com/office/drawing/2014/main" id="{13141A28-DD47-4818-B363-884D9EB0FE2F}"/>
              </a:ext>
            </a:extLst>
          </p:cNvPr>
          <p:cNvGrpSpPr/>
          <p:nvPr/>
        </p:nvGrpSpPr>
        <p:grpSpPr>
          <a:xfrm>
            <a:off x="-107004" y="1702737"/>
            <a:ext cx="4425088" cy="2719634"/>
            <a:chOff x="1583852" y="1700213"/>
            <a:chExt cx="6000000" cy="3600000"/>
          </a:xfrm>
          <a:solidFill>
            <a:srgbClr val="002060"/>
          </a:solidFill>
        </p:grpSpPr>
        <p:graphicFrame>
          <p:nvGraphicFramePr>
            <p:cNvPr id="19" name="グラフ 18">
              <a:extLst>
                <a:ext uri="{FF2B5EF4-FFF2-40B4-BE49-F238E27FC236}">
                  <a16:creationId xmlns:a16="http://schemas.microsoft.com/office/drawing/2014/main" id="{54F553EF-C229-4C4C-9779-3BFD27020487}"/>
                </a:ext>
              </a:extLst>
            </p:cNvPr>
            <p:cNvGraphicFramePr>
              <a:graphicFrameLocks noChangeAspect="1"/>
            </p:cNvGraphicFramePr>
            <p:nvPr>
              <p:extLst/>
            </p:nvPr>
          </p:nvGraphicFramePr>
          <p:xfrm>
            <a:off x="1583852" y="1700213"/>
            <a:ext cx="6000000" cy="3600000"/>
          </p:xfrm>
          <a:graphic>
            <a:graphicData uri="http://schemas.openxmlformats.org/drawingml/2006/chart">
              <c:chart xmlns:c="http://schemas.openxmlformats.org/drawingml/2006/chart" xmlns:r="http://schemas.openxmlformats.org/officeDocument/2006/relationships" r:id="rId4"/>
            </a:graphicData>
          </a:graphic>
        </p:graphicFrame>
        <p:sp>
          <p:nvSpPr>
            <p:cNvPr id="24" name="矢印: 右 23">
              <a:extLst>
                <a:ext uri="{FF2B5EF4-FFF2-40B4-BE49-F238E27FC236}">
                  <a16:creationId xmlns:a16="http://schemas.microsoft.com/office/drawing/2014/main" id="{6A83D94A-BFB9-44F1-AFB7-F90B508106FC}"/>
                </a:ext>
              </a:extLst>
            </p:cNvPr>
            <p:cNvSpPr/>
            <p:nvPr/>
          </p:nvSpPr>
          <p:spPr>
            <a:xfrm rot="2335929">
              <a:off x="5268519" y="3100926"/>
              <a:ext cx="2080774" cy="283396"/>
            </a:xfrm>
            <a:prstGeom prst="rightArrow">
              <a:avLst>
                <a:gd name="adj1" fmla="val 44439"/>
                <a:gd name="adj2"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F79646"/>
                </a:solidFill>
                <a:effectLst/>
                <a:uLnTx/>
                <a:uFillTx/>
                <a:latin typeface="Calibri" panose="020F0502020204030204"/>
                <a:ea typeface="ＭＳ Ｐゴシック" panose="020B0600070205080204" pitchFamily="50" charset="-128"/>
                <a:cs typeface="+mn-cs"/>
              </a:endParaRPr>
            </a:p>
          </p:txBody>
        </p:sp>
      </p:grpSp>
      <p:sp>
        <p:nvSpPr>
          <p:cNvPr id="3" name="スライド番号プレースホルダー 2"/>
          <p:cNvSpPr>
            <a:spLocks noGrp="1"/>
          </p:cNvSpPr>
          <p:nvPr>
            <p:ph type="sldNum" sz="quarter" idx="12"/>
          </p:nvPr>
        </p:nvSpPr>
        <p:spPr>
          <a:xfrm>
            <a:off x="8052976" y="150659"/>
            <a:ext cx="984019"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D57F1E4F-1CFF-5643-939E-217C01CDF565}" type="slidenum">
              <a:rPr kumimoji="0" lang="en-US" sz="1050" b="0" i="0" u="none" strike="noStrike" kern="1200" cap="none" spc="0" normalizeH="0" baseline="0" noProof="0" smtClean="0">
                <a:ln>
                  <a:noFill/>
                </a:ln>
                <a:solidFill>
                  <a:schemeClr val="tx1"/>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a:t>
            </a:fld>
            <a:endParaRPr kumimoji="0" lang="en-US" sz="1050" b="0" i="0" u="none" strike="noStrike" kern="1200" cap="none" spc="0" normalizeH="0" baseline="0" noProof="0" dirty="0">
              <a:ln>
                <a:noFill/>
              </a:ln>
              <a:solidFill>
                <a:schemeClr val="tx1"/>
              </a:solidFill>
              <a:effectLst/>
              <a:uLnTx/>
              <a:uFillTx/>
              <a:latin typeface="Calibri" panose="020F0502020204030204"/>
              <a:ea typeface="+mn-ea"/>
              <a:cs typeface="+mn-cs"/>
            </a:endParaRPr>
          </a:p>
        </p:txBody>
      </p:sp>
      <p:sp>
        <p:nvSpPr>
          <p:cNvPr id="11" name="矢印: 右 23">
            <a:extLst>
              <a:ext uri="{FF2B5EF4-FFF2-40B4-BE49-F238E27FC236}">
                <a16:creationId xmlns:a16="http://schemas.microsoft.com/office/drawing/2014/main" id="{6A83D94A-BFB9-44F1-AFB7-F90B508106FC}"/>
              </a:ext>
            </a:extLst>
          </p:cNvPr>
          <p:cNvSpPr/>
          <p:nvPr/>
        </p:nvSpPr>
        <p:spPr>
          <a:xfrm rot="2577282">
            <a:off x="5370446" y="2946737"/>
            <a:ext cx="1619359" cy="169785"/>
          </a:xfrm>
          <a:prstGeom prst="rightArrow">
            <a:avLst>
              <a:gd name="adj1" fmla="val 44439"/>
              <a:gd name="adj2" fmla="val 50000"/>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F79646"/>
              </a:solidFill>
              <a:effectLst/>
              <a:uLnTx/>
              <a:uFillTx/>
              <a:latin typeface="Calibri" panose="020F0502020204030204"/>
              <a:ea typeface="ＭＳ Ｐゴシック" panose="020B0600070205080204" pitchFamily="50" charset="-128"/>
              <a:cs typeface="+mn-cs"/>
            </a:endParaRPr>
          </a:p>
        </p:txBody>
      </p:sp>
      <p:sp>
        <p:nvSpPr>
          <p:cNvPr id="4" name="テキスト ボックス 3"/>
          <p:cNvSpPr txBox="1"/>
          <p:nvPr/>
        </p:nvSpPr>
        <p:spPr>
          <a:xfrm>
            <a:off x="3968382" y="3816636"/>
            <a:ext cx="432000" cy="253916"/>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smtClean="0">
                <a:ln>
                  <a:noFill/>
                </a:ln>
                <a:solidFill>
                  <a:prstClr val="black"/>
                </a:solidFill>
                <a:effectLst/>
                <a:uLnTx/>
                <a:uFillTx/>
                <a:latin typeface="Calibri" panose="020F0502020204030204"/>
                <a:ea typeface="ＭＳ Ｐゴシック" panose="020B0600070205080204" pitchFamily="50" charset="-128"/>
                <a:cs typeface="+mn-cs"/>
              </a:rPr>
              <a:t>[</a:t>
            </a:r>
            <a:r>
              <a:rPr kumimoji="1" lang="ja-JP" altLang="en-US" sz="1050" b="0" i="0" u="none" strike="noStrike" kern="1200" cap="none" spc="0" normalizeH="0" baseline="0" noProof="0" dirty="0" smtClean="0">
                <a:ln>
                  <a:noFill/>
                </a:ln>
                <a:solidFill>
                  <a:prstClr val="black"/>
                </a:solidFill>
                <a:effectLst/>
                <a:uLnTx/>
                <a:uFillTx/>
                <a:latin typeface="Calibri" panose="020F0502020204030204"/>
                <a:ea typeface="ＭＳ Ｐゴシック" panose="020B0600070205080204" pitchFamily="50" charset="-128"/>
                <a:cs typeface="+mn-cs"/>
              </a:rPr>
              <a:t>年</a:t>
            </a:r>
            <a:r>
              <a:rPr kumimoji="1" lang="en-US" altLang="ja-JP" sz="1050" b="0" i="0" u="none" strike="noStrike" kern="1200" cap="none" spc="0" normalizeH="0" baseline="0" noProof="0" dirty="0" smtClean="0">
                <a:ln>
                  <a:noFill/>
                </a:ln>
                <a:solidFill>
                  <a:prstClr val="black"/>
                </a:solidFill>
                <a:effectLst/>
                <a:uLnTx/>
                <a:uFillTx/>
                <a:latin typeface="Calibri" panose="020F0502020204030204"/>
                <a:ea typeface="ＭＳ Ｐゴシック" panose="020B0600070205080204" pitchFamily="50" charset="-128"/>
                <a:cs typeface="+mn-cs"/>
              </a:rPr>
              <a:t>]</a:t>
            </a:r>
            <a:endParaRPr kumimoji="1" lang="ja-JP" altLang="en-US" sz="1050" b="0" i="0" u="none" strike="noStrike" kern="1200" cap="none" spc="0" normalizeH="0" baseline="0" noProof="0" dirty="0">
              <a:ln>
                <a:noFill/>
              </a:ln>
              <a:solidFill>
                <a:prstClr val="black"/>
              </a:solidFill>
              <a:effectLst/>
              <a:uLnTx/>
              <a:uFillTx/>
              <a:latin typeface="Calibri" panose="020F0502020204030204"/>
              <a:ea typeface="ＭＳ Ｐゴシック" panose="020B0600070205080204" pitchFamily="50" charset="-128"/>
              <a:cs typeface="+mn-cs"/>
            </a:endParaRPr>
          </a:p>
        </p:txBody>
      </p:sp>
      <p:sp>
        <p:nvSpPr>
          <p:cNvPr id="13" name="テキスト ボックス 12"/>
          <p:cNvSpPr txBox="1"/>
          <p:nvPr/>
        </p:nvSpPr>
        <p:spPr>
          <a:xfrm rot="16200000">
            <a:off x="3997397" y="2966731"/>
            <a:ext cx="895290" cy="253916"/>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smtClean="0">
                <a:ln>
                  <a:noFill/>
                </a:ln>
                <a:solidFill>
                  <a:prstClr val="black"/>
                </a:solidFill>
                <a:effectLst/>
                <a:uLnTx/>
                <a:uFillTx/>
                <a:latin typeface="Calibri" panose="020F0502020204030204"/>
                <a:ea typeface="ＭＳ Ｐゴシック" panose="020B0600070205080204" pitchFamily="50" charset="-128"/>
                <a:cs typeface="+mn-cs"/>
              </a:rPr>
              <a:t>残高</a:t>
            </a:r>
            <a:r>
              <a:rPr kumimoji="1" lang="en-US" altLang="ja-JP" sz="1050" b="0" i="0" u="none" strike="noStrike" kern="1200" cap="none" spc="0" normalizeH="0" baseline="0" noProof="0" dirty="0" smtClean="0">
                <a:ln>
                  <a:noFill/>
                </a:ln>
                <a:solidFill>
                  <a:prstClr val="black"/>
                </a:solidFill>
                <a:effectLst/>
                <a:uLnTx/>
                <a:uFillTx/>
                <a:latin typeface="Calibri" panose="020F0502020204030204"/>
                <a:ea typeface="ＭＳ Ｐゴシック" panose="020B0600070205080204" pitchFamily="50" charset="-128"/>
                <a:cs typeface="+mn-cs"/>
              </a:rPr>
              <a:t>[</a:t>
            </a:r>
            <a:r>
              <a:rPr kumimoji="1" lang="ja-JP" altLang="en-US" sz="1050" b="0" i="0" u="none" strike="noStrike" kern="1200" cap="none" spc="0" normalizeH="0" baseline="0" noProof="0" dirty="0" smtClean="0">
                <a:ln>
                  <a:noFill/>
                </a:ln>
                <a:solidFill>
                  <a:prstClr val="black"/>
                </a:solidFill>
                <a:effectLst/>
                <a:uLnTx/>
                <a:uFillTx/>
                <a:latin typeface="Calibri" panose="020F0502020204030204"/>
                <a:ea typeface="ＭＳ Ｐゴシック" panose="020B0600070205080204" pitchFamily="50" charset="-128"/>
                <a:cs typeface="+mn-cs"/>
              </a:rPr>
              <a:t>億円</a:t>
            </a:r>
            <a:r>
              <a:rPr kumimoji="1" lang="en-US" altLang="ja-JP" sz="1050" b="0" i="0" u="none" strike="noStrike" kern="1200" cap="none" spc="0" normalizeH="0" baseline="0" noProof="0" dirty="0" smtClean="0">
                <a:ln>
                  <a:noFill/>
                </a:ln>
                <a:solidFill>
                  <a:prstClr val="black"/>
                </a:solidFill>
                <a:effectLst/>
                <a:uLnTx/>
                <a:uFillTx/>
                <a:latin typeface="Calibri" panose="020F0502020204030204"/>
                <a:ea typeface="ＭＳ Ｐゴシック" panose="020B0600070205080204" pitchFamily="50" charset="-128"/>
                <a:cs typeface="+mn-cs"/>
              </a:rPr>
              <a:t>]</a:t>
            </a:r>
            <a:endParaRPr kumimoji="1" lang="ja-JP" altLang="en-US" sz="1050" b="0" i="0" u="none" strike="noStrike" kern="1200" cap="none" spc="0" normalizeH="0" baseline="0" noProof="0" dirty="0">
              <a:ln>
                <a:noFill/>
              </a:ln>
              <a:solidFill>
                <a:prstClr val="black"/>
              </a:solidFill>
              <a:effectLst/>
              <a:uLnTx/>
              <a:uFillTx/>
              <a:latin typeface="Calibri" panose="020F0502020204030204"/>
              <a:ea typeface="ＭＳ Ｐゴシック" panose="020B0600070205080204" pitchFamily="50" charset="-128"/>
              <a:cs typeface="+mn-cs"/>
            </a:endParaRPr>
          </a:p>
        </p:txBody>
      </p:sp>
      <p:sp>
        <p:nvSpPr>
          <p:cNvPr id="5" name="テキスト ボックス 4"/>
          <p:cNvSpPr txBox="1"/>
          <p:nvPr/>
        </p:nvSpPr>
        <p:spPr>
          <a:xfrm>
            <a:off x="1457018" y="4358977"/>
            <a:ext cx="2727364" cy="200055"/>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700" b="0" i="0" u="none" strike="noStrike" kern="1200" cap="none" spc="0" normalizeH="0" baseline="0" noProof="0" dirty="0" smtClean="0">
                <a:ln>
                  <a:noFill/>
                </a:ln>
                <a:solidFill>
                  <a:prstClr val="black"/>
                </a:solidFill>
                <a:effectLst/>
                <a:uLnTx/>
                <a:uFillTx/>
                <a:latin typeface="Calibri" panose="020F0502020204030204"/>
                <a:ea typeface="ＭＳ Ｐゴシック" panose="020B0600070205080204" pitchFamily="50" charset="-128"/>
                <a:cs typeface="+mn-cs"/>
              </a:rPr>
              <a:t>出典：国立社会保障・人口問題研究所</a:t>
            </a:r>
            <a:r>
              <a:rPr kumimoji="1" lang="en-US" altLang="ja-JP" sz="700" b="0" i="0" u="none" strike="noStrike" kern="1200" cap="none" spc="0" normalizeH="0" baseline="0" noProof="0" dirty="0" smtClean="0">
                <a:ln>
                  <a:noFill/>
                </a:ln>
                <a:solidFill>
                  <a:prstClr val="black"/>
                </a:solidFill>
                <a:effectLst/>
                <a:uLnTx/>
                <a:uFillTx/>
                <a:latin typeface="Calibri" panose="020F0502020204030204"/>
                <a:ea typeface="ＭＳ Ｐゴシック" panose="020B0600070205080204" pitchFamily="50" charset="-128"/>
                <a:cs typeface="+mn-cs"/>
              </a:rPr>
              <a:t>, </a:t>
            </a:r>
            <a:r>
              <a:rPr kumimoji="1" lang="ja-JP" altLang="en-US" sz="700" b="0" i="0" u="none" strike="noStrike" kern="1200" cap="none" spc="0" normalizeH="0" baseline="0" noProof="0" dirty="0" smtClean="0">
                <a:ln>
                  <a:noFill/>
                </a:ln>
                <a:solidFill>
                  <a:prstClr val="black"/>
                </a:solidFill>
                <a:effectLst/>
                <a:uLnTx/>
                <a:uFillTx/>
                <a:latin typeface="Calibri" panose="020F0502020204030204"/>
                <a:ea typeface="ＭＳ Ｐゴシック" panose="020B0600070205080204" pitchFamily="50" charset="-128"/>
                <a:cs typeface="+mn-cs"/>
              </a:rPr>
              <a:t>日本の地域別将来推計人口</a:t>
            </a:r>
            <a:endParaRPr kumimoji="1" lang="ja-JP" altLang="en-US" sz="700" b="0" i="0" u="none" strike="noStrike" kern="1200" cap="none" spc="0" normalizeH="0" baseline="0" noProof="0" dirty="0">
              <a:ln>
                <a:noFill/>
              </a:ln>
              <a:solidFill>
                <a:prstClr val="black"/>
              </a:solidFill>
              <a:effectLst/>
              <a:uLnTx/>
              <a:uFillTx/>
              <a:latin typeface="Calibri" panose="020F0502020204030204"/>
              <a:ea typeface="ＭＳ Ｐゴシック" panose="020B0600070205080204" pitchFamily="50" charset="-128"/>
              <a:cs typeface="+mn-cs"/>
            </a:endParaRPr>
          </a:p>
        </p:txBody>
      </p:sp>
      <p:sp>
        <p:nvSpPr>
          <p:cNvPr id="15" name="テキスト ボックス 14"/>
          <p:cNvSpPr txBox="1"/>
          <p:nvPr/>
        </p:nvSpPr>
        <p:spPr>
          <a:xfrm>
            <a:off x="5983636" y="4358977"/>
            <a:ext cx="2883415" cy="200055"/>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700" b="0" i="0" u="none" strike="noStrike" kern="1200" cap="none" spc="0" normalizeH="0" baseline="0" noProof="0" dirty="0" smtClean="0">
                <a:ln>
                  <a:noFill/>
                </a:ln>
                <a:solidFill>
                  <a:prstClr val="black"/>
                </a:solidFill>
                <a:effectLst/>
                <a:uLnTx/>
                <a:uFillTx/>
                <a:latin typeface="Calibri" panose="020F0502020204030204"/>
                <a:ea typeface="ＭＳ Ｐゴシック" panose="020B0600070205080204" pitchFamily="50" charset="-128"/>
                <a:cs typeface="+mn-cs"/>
              </a:rPr>
              <a:t>出典：土浦市</a:t>
            </a:r>
            <a:r>
              <a:rPr kumimoji="1" lang="en-US" altLang="ja-JP" sz="700" b="0" i="0" u="none" strike="noStrike" kern="1200" cap="none" spc="0" normalizeH="0" baseline="0" noProof="0" dirty="0" smtClean="0">
                <a:ln>
                  <a:noFill/>
                </a:ln>
                <a:solidFill>
                  <a:prstClr val="black"/>
                </a:solidFill>
                <a:effectLst/>
                <a:uLnTx/>
                <a:uFillTx/>
                <a:latin typeface="Calibri" panose="020F0502020204030204"/>
                <a:ea typeface="ＭＳ Ｐゴシック" panose="020B0600070205080204" pitchFamily="50" charset="-128"/>
                <a:cs typeface="+mn-cs"/>
              </a:rPr>
              <a:t>, </a:t>
            </a:r>
            <a:r>
              <a:rPr kumimoji="1" lang="ja-JP" altLang="en-US" sz="700" b="0" i="0" u="none" strike="noStrike" kern="1200" cap="none" spc="0" normalizeH="0" baseline="0" noProof="0" dirty="0" smtClean="0">
                <a:ln>
                  <a:noFill/>
                </a:ln>
                <a:solidFill>
                  <a:prstClr val="black"/>
                </a:solidFill>
                <a:effectLst/>
                <a:uLnTx/>
                <a:uFillTx/>
                <a:latin typeface="Calibri" panose="020F0502020204030204"/>
                <a:ea typeface="ＭＳ Ｐゴシック" panose="020B0600070205080204" pitchFamily="50" charset="-128"/>
                <a:cs typeface="+mn-cs"/>
              </a:rPr>
              <a:t>平成</a:t>
            </a:r>
            <a:r>
              <a:rPr kumimoji="1" lang="en-US" altLang="ja-JP" sz="700" b="0" i="0" u="none" strike="noStrike" kern="1200" cap="none" spc="0" normalizeH="0" baseline="0" noProof="0" dirty="0" smtClean="0">
                <a:ln>
                  <a:noFill/>
                </a:ln>
                <a:solidFill>
                  <a:prstClr val="black"/>
                </a:solidFill>
                <a:effectLst/>
                <a:uLnTx/>
                <a:uFillTx/>
                <a:latin typeface="Calibri" panose="020F0502020204030204"/>
                <a:ea typeface="ＭＳ Ｐゴシック" panose="020B0600070205080204" pitchFamily="50" charset="-128"/>
                <a:cs typeface="+mn-cs"/>
              </a:rPr>
              <a:t>30</a:t>
            </a:r>
            <a:r>
              <a:rPr kumimoji="1" lang="ja-JP" altLang="en-US" sz="700" b="0" i="0" u="none" strike="noStrike" kern="1200" cap="none" spc="0" normalizeH="0" baseline="0" noProof="0" dirty="0" smtClean="0">
                <a:ln>
                  <a:noFill/>
                </a:ln>
                <a:solidFill>
                  <a:prstClr val="black"/>
                </a:solidFill>
                <a:effectLst/>
                <a:uLnTx/>
                <a:uFillTx/>
                <a:latin typeface="Calibri" panose="020F0502020204030204"/>
                <a:ea typeface="ＭＳ Ｐゴシック" panose="020B0600070205080204" pitchFamily="50" charset="-128"/>
                <a:cs typeface="+mn-cs"/>
              </a:rPr>
              <a:t>年度長期財政見直しと財政運営の基本的な考え方</a:t>
            </a:r>
            <a:endParaRPr kumimoji="1" lang="ja-JP" altLang="en-US" sz="700" b="0" i="0" u="none" strike="noStrike" kern="1200" cap="none" spc="0" normalizeH="0" baseline="0" noProof="0" dirty="0">
              <a:ln>
                <a:noFill/>
              </a:ln>
              <a:solidFill>
                <a:prstClr val="black"/>
              </a:solidFill>
              <a:effectLst/>
              <a:uLnTx/>
              <a:uFillTx/>
              <a:latin typeface="Calibri" panose="020F0502020204030204"/>
              <a:ea typeface="ＭＳ Ｐゴシック" panose="020B0600070205080204" pitchFamily="50" charset="-128"/>
              <a:cs typeface="+mn-cs"/>
            </a:endParaRPr>
          </a:p>
        </p:txBody>
      </p:sp>
    </p:spTree>
    <p:extLst>
      <p:ext uri="{BB962C8B-B14F-4D97-AF65-F5344CB8AC3E}">
        <p14:creationId xmlns:p14="http://schemas.microsoft.com/office/powerpoint/2010/main" val="82574873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正方形/長方形 21"/>
          <p:cNvSpPr/>
          <p:nvPr/>
        </p:nvSpPr>
        <p:spPr>
          <a:xfrm>
            <a:off x="1537855" y="1313260"/>
            <a:ext cx="6010101" cy="690803"/>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テキスト ボックス 1"/>
          <p:cNvSpPr txBox="1"/>
          <p:nvPr/>
        </p:nvSpPr>
        <p:spPr>
          <a:xfrm>
            <a:off x="1648764" y="1390106"/>
            <a:ext cx="5846472" cy="523220"/>
          </a:xfrm>
          <a:prstGeom prst="rect">
            <a:avLst/>
          </a:prstGeom>
          <a:noFill/>
        </p:spPr>
        <p:txBody>
          <a:bodyPr wrap="none" rtlCol="0">
            <a:spAutoFit/>
          </a:bodyPr>
          <a:lstStyle/>
          <a:p>
            <a:r>
              <a:rPr kumimoji="1" lang="ja-JP" altLang="en-US" sz="2800" dirty="0" smtClean="0"/>
              <a:t>土浦市オリジナル交通</a:t>
            </a:r>
            <a:r>
              <a:rPr kumimoji="1" lang="ja-JP" altLang="en-US" sz="2800" dirty="0"/>
              <a:t>アプリ</a:t>
            </a:r>
            <a:r>
              <a:rPr kumimoji="1" lang="ja-JP" altLang="en-US" sz="2800" dirty="0" smtClean="0"/>
              <a:t>サービス</a:t>
            </a:r>
            <a:endParaRPr kumimoji="1" lang="en-US" altLang="ja-JP" sz="2800" dirty="0" smtClean="0"/>
          </a:p>
        </p:txBody>
      </p:sp>
      <p:sp>
        <p:nvSpPr>
          <p:cNvPr id="5" name="テキスト ボックス 4"/>
          <p:cNvSpPr txBox="1"/>
          <p:nvPr/>
        </p:nvSpPr>
        <p:spPr>
          <a:xfrm>
            <a:off x="1442068" y="5621576"/>
            <a:ext cx="2133918" cy="369332"/>
          </a:xfrm>
          <a:prstGeom prst="rect">
            <a:avLst/>
          </a:prstGeom>
          <a:noFill/>
        </p:spPr>
        <p:txBody>
          <a:bodyPr wrap="none" rtlCol="0">
            <a:spAutoFit/>
          </a:bodyPr>
          <a:lstStyle/>
          <a:p>
            <a:r>
              <a:rPr kumimoji="1" lang="ja-JP" altLang="en-US" dirty="0" smtClean="0"/>
              <a:t>拠点内・拠点間向け</a:t>
            </a:r>
            <a:endParaRPr kumimoji="1" lang="ja-JP" altLang="en-US" dirty="0"/>
          </a:p>
        </p:txBody>
      </p:sp>
      <p:sp>
        <p:nvSpPr>
          <p:cNvPr id="6" name="テキスト ボックス 5"/>
          <p:cNvSpPr txBox="1"/>
          <p:nvPr/>
        </p:nvSpPr>
        <p:spPr>
          <a:xfrm>
            <a:off x="5944207" y="5621576"/>
            <a:ext cx="1510072" cy="369332"/>
          </a:xfrm>
          <a:prstGeom prst="rect">
            <a:avLst/>
          </a:prstGeom>
          <a:noFill/>
        </p:spPr>
        <p:txBody>
          <a:bodyPr wrap="square" rtlCol="0">
            <a:spAutoFit/>
          </a:bodyPr>
          <a:lstStyle/>
          <a:p>
            <a:r>
              <a:rPr kumimoji="1" lang="ja-JP" altLang="en-US" dirty="0" smtClean="0"/>
              <a:t>拠点外向け</a:t>
            </a:r>
            <a:endParaRPr kumimoji="1" lang="ja-JP" altLang="en-US" dirty="0"/>
          </a:p>
        </p:txBody>
      </p:sp>
      <p:sp>
        <p:nvSpPr>
          <p:cNvPr id="7" name="タイトル 1">
            <a:extLst>
              <a:ext uri="{FF2B5EF4-FFF2-40B4-BE49-F238E27FC236}">
                <a16:creationId xmlns:a16="http://schemas.microsoft.com/office/drawing/2014/main" id="{6B0F1F2C-3712-40CD-A26B-6D8073D241C9}"/>
              </a:ext>
            </a:extLst>
          </p:cNvPr>
          <p:cNvSpPr txBox="1">
            <a:spLocks/>
          </p:cNvSpPr>
          <p:nvPr/>
        </p:nvSpPr>
        <p:spPr>
          <a:xfrm>
            <a:off x="0" y="150659"/>
            <a:ext cx="6110548" cy="930015"/>
          </a:xfrm>
          <a:prstGeom prst="rect">
            <a:avLst/>
          </a:prstGeom>
          <a:solidFill>
            <a:schemeClr val="bg1">
              <a:alpha val="70000"/>
            </a:schemeClr>
          </a:solidFill>
          <a:ln>
            <a:solidFill>
              <a:schemeClr val="accent1"/>
            </a:solidFill>
          </a:ln>
        </p:spPr>
        <p:txBody>
          <a:bodyPr anchor="ctr">
            <a:normAutofit/>
          </a:bodyPr>
          <a:lstStyle>
            <a:lvl1pPr algn="l" defTabSz="914400" rtl="0" eaLnBrk="1" latinLnBrk="0" hangingPunct="1">
              <a:lnSpc>
                <a:spcPct val="85000"/>
              </a:lnSpc>
              <a:spcBef>
                <a:spcPct val="0"/>
              </a:spcBef>
              <a:buNone/>
              <a:defRPr kumimoji="1" sz="4800" kern="1200" spc="-50" baseline="0">
                <a:solidFill>
                  <a:schemeClr val="tx1">
                    <a:lumMod val="75000"/>
                    <a:lumOff val="25000"/>
                  </a:schemeClr>
                </a:solidFill>
                <a:latin typeface="+mj-lt"/>
                <a:ea typeface="+mj-ea"/>
                <a:cs typeface="+mj-cs"/>
              </a:defRPr>
            </a:lvl1pPr>
          </a:lstStyle>
          <a:p>
            <a:pPr algn="ctr"/>
            <a:r>
              <a:rPr lang="en-US" altLang="ja-JP" sz="3600" dirty="0" err="1" smtClean="0">
                <a:latin typeface="+mj-ea"/>
              </a:rPr>
              <a:t>IKIMaaS</a:t>
            </a:r>
            <a:r>
              <a:rPr lang="en-US" altLang="ja-JP" sz="3600" dirty="0" smtClean="0">
                <a:latin typeface="+mj-ea"/>
              </a:rPr>
              <a:t> and </a:t>
            </a:r>
            <a:r>
              <a:rPr lang="en-US" altLang="ja-JP" sz="3600" dirty="0" err="1" smtClean="0">
                <a:latin typeface="+mj-ea"/>
              </a:rPr>
              <a:t>KIMaaS</a:t>
            </a:r>
            <a:endParaRPr lang="ja-JP" altLang="en-US" sz="3600" dirty="0">
              <a:latin typeface="+mj-ea"/>
            </a:endParaRPr>
          </a:p>
        </p:txBody>
      </p:sp>
      <p:grpSp>
        <p:nvGrpSpPr>
          <p:cNvPr id="19" name="グループ化 18"/>
          <p:cNvGrpSpPr/>
          <p:nvPr/>
        </p:nvGrpSpPr>
        <p:grpSpPr>
          <a:xfrm>
            <a:off x="899375" y="2304437"/>
            <a:ext cx="3187337" cy="3239611"/>
            <a:chOff x="899375" y="2304437"/>
            <a:chExt cx="3187337" cy="3239611"/>
          </a:xfrm>
        </p:grpSpPr>
        <p:sp>
          <p:nvSpPr>
            <p:cNvPr id="14" name="正方形/長方形 13"/>
            <p:cNvSpPr/>
            <p:nvPr/>
          </p:nvSpPr>
          <p:spPr>
            <a:xfrm>
              <a:off x="899375" y="2686964"/>
              <a:ext cx="3187337" cy="2857084"/>
            </a:xfrm>
            <a:prstGeom prst="rect">
              <a:avLst/>
            </a:prstGeom>
            <a:solidFill>
              <a:srgbClr val="EFC1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正方形/長方形 15"/>
            <p:cNvSpPr/>
            <p:nvPr/>
          </p:nvSpPr>
          <p:spPr>
            <a:xfrm>
              <a:off x="1715565" y="2337514"/>
              <a:ext cx="1586923" cy="584775"/>
            </a:xfrm>
            <a:prstGeom prst="rect">
              <a:avLst/>
            </a:prstGeom>
            <a:solidFill>
              <a:schemeClr val="bg1"/>
            </a:solidFill>
            <a:ln>
              <a:solidFill>
                <a:srgbClr val="EFC13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テキスト ボックス 2"/>
            <p:cNvSpPr txBox="1"/>
            <p:nvPr/>
          </p:nvSpPr>
          <p:spPr>
            <a:xfrm>
              <a:off x="1736212" y="2304437"/>
              <a:ext cx="1578930" cy="584775"/>
            </a:xfrm>
            <a:prstGeom prst="rect">
              <a:avLst/>
            </a:prstGeom>
            <a:noFill/>
          </p:spPr>
          <p:txBody>
            <a:bodyPr wrap="square" rtlCol="0">
              <a:spAutoFit/>
            </a:bodyPr>
            <a:lstStyle/>
            <a:p>
              <a:r>
                <a:rPr kumimoji="1" lang="en-US" altLang="ja-JP" sz="3200" dirty="0" err="1" smtClean="0">
                  <a:latin typeface="+mn-ea"/>
                </a:rPr>
                <a:t>IKIMaaS</a:t>
              </a:r>
              <a:endParaRPr kumimoji="1" lang="ja-JP" altLang="en-US" sz="3200" dirty="0">
                <a:latin typeface="+mn-ea"/>
              </a:endParaRPr>
            </a:p>
          </p:txBody>
        </p:sp>
        <p:sp>
          <p:nvSpPr>
            <p:cNvPr id="8" name="Freeform 613"/>
            <p:cNvSpPr>
              <a:spLocks noEditPoints="1"/>
            </p:cNvSpPr>
            <p:nvPr/>
          </p:nvSpPr>
          <p:spPr bwMode="auto">
            <a:xfrm>
              <a:off x="2862625" y="4115473"/>
              <a:ext cx="673055" cy="904187"/>
            </a:xfrm>
            <a:custGeom>
              <a:avLst/>
              <a:gdLst>
                <a:gd name="T0" fmla="*/ 64 w 128"/>
                <a:gd name="T1" fmla="*/ 0 h 152"/>
                <a:gd name="T2" fmla="*/ 0 w 128"/>
                <a:gd name="T3" fmla="*/ 32 h 152"/>
                <a:gd name="T4" fmla="*/ 0 w 128"/>
                <a:gd name="T5" fmla="*/ 108 h 152"/>
                <a:gd name="T6" fmla="*/ 28 w 128"/>
                <a:gd name="T7" fmla="*/ 136 h 152"/>
                <a:gd name="T8" fmla="*/ 16 w 128"/>
                <a:gd name="T9" fmla="*/ 148 h 152"/>
                <a:gd name="T10" fmla="*/ 16 w 128"/>
                <a:gd name="T11" fmla="*/ 152 h 152"/>
                <a:gd name="T12" fmla="*/ 112 w 128"/>
                <a:gd name="T13" fmla="*/ 152 h 152"/>
                <a:gd name="T14" fmla="*/ 112 w 128"/>
                <a:gd name="T15" fmla="*/ 148 h 152"/>
                <a:gd name="T16" fmla="*/ 100 w 128"/>
                <a:gd name="T17" fmla="*/ 136 h 152"/>
                <a:gd name="T18" fmla="*/ 128 w 128"/>
                <a:gd name="T19" fmla="*/ 108 h 152"/>
                <a:gd name="T20" fmla="*/ 128 w 128"/>
                <a:gd name="T21" fmla="*/ 32 h 152"/>
                <a:gd name="T22" fmla="*/ 64 w 128"/>
                <a:gd name="T23" fmla="*/ 0 h 152"/>
                <a:gd name="T24" fmla="*/ 28 w 128"/>
                <a:gd name="T25" fmla="*/ 120 h 152"/>
                <a:gd name="T26" fmla="*/ 16 w 128"/>
                <a:gd name="T27" fmla="*/ 108 h 152"/>
                <a:gd name="T28" fmla="*/ 28 w 128"/>
                <a:gd name="T29" fmla="*/ 96 h 152"/>
                <a:gd name="T30" fmla="*/ 40 w 128"/>
                <a:gd name="T31" fmla="*/ 108 h 152"/>
                <a:gd name="T32" fmla="*/ 28 w 128"/>
                <a:gd name="T33" fmla="*/ 120 h 152"/>
                <a:gd name="T34" fmla="*/ 56 w 128"/>
                <a:gd name="T35" fmla="*/ 72 h 152"/>
                <a:gd name="T36" fmla="*/ 16 w 128"/>
                <a:gd name="T37" fmla="*/ 72 h 152"/>
                <a:gd name="T38" fmla="*/ 16 w 128"/>
                <a:gd name="T39" fmla="*/ 32 h 152"/>
                <a:gd name="T40" fmla="*/ 56 w 128"/>
                <a:gd name="T41" fmla="*/ 32 h 152"/>
                <a:gd name="T42" fmla="*/ 56 w 128"/>
                <a:gd name="T43" fmla="*/ 72 h 152"/>
                <a:gd name="T44" fmla="*/ 100 w 128"/>
                <a:gd name="T45" fmla="*/ 120 h 152"/>
                <a:gd name="T46" fmla="*/ 88 w 128"/>
                <a:gd name="T47" fmla="*/ 108 h 152"/>
                <a:gd name="T48" fmla="*/ 100 w 128"/>
                <a:gd name="T49" fmla="*/ 96 h 152"/>
                <a:gd name="T50" fmla="*/ 112 w 128"/>
                <a:gd name="T51" fmla="*/ 108 h 152"/>
                <a:gd name="T52" fmla="*/ 100 w 128"/>
                <a:gd name="T53" fmla="*/ 120 h 152"/>
                <a:gd name="T54" fmla="*/ 112 w 128"/>
                <a:gd name="T55" fmla="*/ 72 h 152"/>
                <a:gd name="T56" fmla="*/ 72 w 128"/>
                <a:gd name="T57" fmla="*/ 72 h 152"/>
                <a:gd name="T58" fmla="*/ 72 w 128"/>
                <a:gd name="T59" fmla="*/ 32 h 152"/>
                <a:gd name="T60" fmla="*/ 112 w 128"/>
                <a:gd name="T61" fmla="*/ 32 h 152"/>
                <a:gd name="T62" fmla="*/ 112 w 128"/>
                <a:gd name="T63" fmla="*/ 72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8" h="152">
                  <a:moveTo>
                    <a:pt x="64" y="0"/>
                  </a:moveTo>
                  <a:cubicBezTo>
                    <a:pt x="29" y="0"/>
                    <a:pt x="0" y="4"/>
                    <a:pt x="0" y="32"/>
                  </a:cubicBezTo>
                  <a:cubicBezTo>
                    <a:pt x="0" y="108"/>
                    <a:pt x="0" y="108"/>
                    <a:pt x="0" y="108"/>
                  </a:cubicBezTo>
                  <a:cubicBezTo>
                    <a:pt x="0" y="123"/>
                    <a:pt x="13" y="136"/>
                    <a:pt x="28" y="136"/>
                  </a:cubicBezTo>
                  <a:cubicBezTo>
                    <a:pt x="16" y="148"/>
                    <a:pt x="16" y="148"/>
                    <a:pt x="16" y="148"/>
                  </a:cubicBezTo>
                  <a:cubicBezTo>
                    <a:pt x="16" y="152"/>
                    <a:pt x="16" y="152"/>
                    <a:pt x="16" y="152"/>
                  </a:cubicBezTo>
                  <a:cubicBezTo>
                    <a:pt x="112" y="152"/>
                    <a:pt x="112" y="152"/>
                    <a:pt x="112" y="152"/>
                  </a:cubicBezTo>
                  <a:cubicBezTo>
                    <a:pt x="112" y="148"/>
                    <a:pt x="112" y="148"/>
                    <a:pt x="112" y="148"/>
                  </a:cubicBezTo>
                  <a:cubicBezTo>
                    <a:pt x="100" y="136"/>
                    <a:pt x="100" y="136"/>
                    <a:pt x="100" y="136"/>
                  </a:cubicBezTo>
                  <a:cubicBezTo>
                    <a:pt x="115" y="136"/>
                    <a:pt x="128" y="123"/>
                    <a:pt x="128" y="108"/>
                  </a:cubicBezTo>
                  <a:cubicBezTo>
                    <a:pt x="128" y="32"/>
                    <a:pt x="128" y="32"/>
                    <a:pt x="128" y="32"/>
                  </a:cubicBezTo>
                  <a:cubicBezTo>
                    <a:pt x="128" y="4"/>
                    <a:pt x="99" y="0"/>
                    <a:pt x="64" y="0"/>
                  </a:cubicBezTo>
                  <a:close/>
                  <a:moveTo>
                    <a:pt x="28" y="120"/>
                  </a:moveTo>
                  <a:cubicBezTo>
                    <a:pt x="21" y="120"/>
                    <a:pt x="16" y="115"/>
                    <a:pt x="16" y="108"/>
                  </a:cubicBezTo>
                  <a:cubicBezTo>
                    <a:pt x="16" y="101"/>
                    <a:pt x="21" y="96"/>
                    <a:pt x="28" y="96"/>
                  </a:cubicBezTo>
                  <a:cubicBezTo>
                    <a:pt x="35" y="96"/>
                    <a:pt x="40" y="101"/>
                    <a:pt x="40" y="108"/>
                  </a:cubicBezTo>
                  <a:cubicBezTo>
                    <a:pt x="40" y="115"/>
                    <a:pt x="35" y="120"/>
                    <a:pt x="28" y="120"/>
                  </a:cubicBezTo>
                  <a:close/>
                  <a:moveTo>
                    <a:pt x="56" y="72"/>
                  </a:moveTo>
                  <a:cubicBezTo>
                    <a:pt x="16" y="72"/>
                    <a:pt x="16" y="72"/>
                    <a:pt x="16" y="72"/>
                  </a:cubicBezTo>
                  <a:cubicBezTo>
                    <a:pt x="16" y="32"/>
                    <a:pt x="16" y="32"/>
                    <a:pt x="16" y="32"/>
                  </a:cubicBezTo>
                  <a:cubicBezTo>
                    <a:pt x="56" y="32"/>
                    <a:pt x="56" y="32"/>
                    <a:pt x="56" y="32"/>
                  </a:cubicBezTo>
                  <a:lnTo>
                    <a:pt x="56" y="72"/>
                  </a:lnTo>
                  <a:close/>
                  <a:moveTo>
                    <a:pt x="100" y="120"/>
                  </a:moveTo>
                  <a:cubicBezTo>
                    <a:pt x="93" y="120"/>
                    <a:pt x="88" y="115"/>
                    <a:pt x="88" y="108"/>
                  </a:cubicBezTo>
                  <a:cubicBezTo>
                    <a:pt x="88" y="101"/>
                    <a:pt x="93" y="96"/>
                    <a:pt x="100" y="96"/>
                  </a:cubicBezTo>
                  <a:cubicBezTo>
                    <a:pt x="107" y="96"/>
                    <a:pt x="112" y="101"/>
                    <a:pt x="112" y="108"/>
                  </a:cubicBezTo>
                  <a:cubicBezTo>
                    <a:pt x="112" y="115"/>
                    <a:pt x="107" y="120"/>
                    <a:pt x="100" y="120"/>
                  </a:cubicBezTo>
                  <a:close/>
                  <a:moveTo>
                    <a:pt x="112" y="72"/>
                  </a:moveTo>
                  <a:cubicBezTo>
                    <a:pt x="72" y="72"/>
                    <a:pt x="72" y="72"/>
                    <a:pt x="72" y="72"/>
                  </a:cubicBezTo>
                  <a:cubicBezTo>
                    <a:pt x="72" y="32"/>
                    <a:pt x="72" y="32"/>
                    <a:pt x="72" y="32"/>
                  </a:cubicBezTo>
                  <a:cubicBezTo>
                    <a:pt x="112" y="32"/>
                    <a:pt x="112" y="32"/>
                    <a:pt x="112" y="32"/>
                  </a:cubicBezTo>
                  <a:lnTo>
                    <a:pt x="112" y="72"/>
                  </a:lnTo>
                  <a:close/>
                </a:path>
              </a:pathLst>
            </a:custGeom>
            <a:solidFill>
              <a:srgbClr val="33333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9" name="Freeform 628"/>
            <p:cNvSpPr>
              <a:spLocks noEditPoints="1"/>
            </p:cNvSpPr>
            <p:nvPr/>
          </p:nvSpPr>
          <p:spPr bwMode="auto">
            <a:xfrm>
              <a:off x="1426085" y="4206240"/>
              <a:ext cx="634020" cy="851747"/>
            </a:xfrm>
            <a:custGeom>
              <a:avLst/>
              <a:gdLst>
                <a:gd name="T0" fmla="*/ 0 w 128"/>
                <a:gd name="T1" fmla="*/ 112 h 152"/>
                <a:gd name="T2" fmla="*/ 8 w 128"/>
                <a:gd name="T3" fmla="*/ 130 h 152"/>
                <a:gd name="T4" fmla="*/ 8 w 128"/>
                <a:gd name="T5" fmla="*/ 144 h 152"/>
                <a:gd name="T6" fmla="*/ 16 w 128"/>
                <a:gd name="T7" fmla="*/ 152 h 152"/>
                <a:gd name="T8" fmla="*/ 24 w 128"/>
                <a:gd name="T9" fmla="*/ 152 h 152"/>
                <a:gd name="T10" fmla="*/ 32 w 128"/>
                <a:gd name="T11" fmla="*/ 144 h 152"/>
                <a:gd name="T12" fmla="*/ 32 w 128"/>
                <a:gd name="T13" fmla="*/ 136 h 152"/>
                <a:gd name="T14" fmla="*/ 96 w 128"/>
                <a:gd name="T15" fmla="*/ 136 h 152"/>
                <a:gd name="T16" fmla="*/ 96 w 128"/>
                <a:gd name="T17" fmla="*/ 144 h 152"/>
                <a:gd name="T18" fmla="*/ 104 w 128"/>
                <a:gd name="T19" fmla="*/ 152 h 152"/>
                <a:gd name="T20" fmla="*/ 112 w 128"/>
                <a:gd name="T21" fmla="*/ 152 h 152"/>
                <a:gd name="T22" fmla="*/ 120 w 128"/>
                <a:gd name="T23" fmla="*/ 144 h 152"/>
                <a:gd name="T24" fmla="*/ 120 w 128"/>
                <a:gd name="T25" fmla="*/ 130 h 152"/>
                <a:gd name="T26" fmla="*/ 128 w 128"/>
                <a:gd name="T27" fmla="*/ 112 h 152"/>
                <a:gd name="T28" fmla="*/ 128 w 128"/>
                <a:gd name="T29" fmla="*/ 32 h 152"/>
                <a:gd name="T30" fmla="*/ 64 w 128"/>
                <a:gd name="T31" fmla="*/ 0 h 152"/>
                <a:gd name="T32" fmla="*/ 0 w 128"/>
                <a:gd name="T33" fmla="*/ 32 h 152"/>
                <a:gd name="T34" fmla="*/ 0 w 128"/>
                <a:gd name="T35" fmla="*/ 112 h 152"/>
                <a:gd name="T36" fmla="*/ 28 w 128"/>
                <a:gd name="T37" fmla="*/ 120 h 152"/>
                <a:gd name="T38" fmla="*/ 16 w 128"/>
                <a:gd name="T39" fmla="*/ 108 h 152"/>
                <a:gd name="T40" fmla="*/ 28 w 128"/>
                <a:gd name="T41" fmla="*/ 96 h 152"/>
                <a:gd name="T42" fmla="*/ 40 w 128"/>
                <a:gd name="T43" fmla="*/ 108 h 152"/>
                <a:gd name="T44" fmla="*/ 28 w 128"/>
                <a:gd name="T45" fmla="*/ 120 h 152"/>
                <a:gd name="T46" fmla="*/ 100 w 128"/>
                <a:gd name="T47" fmla="*/ 120 h 152"/>
                <a:gd name="T48" fmla="*/ 88 w 128"/>
                <a:gd name="T49" fmla="*/ 108 h 152"/>
                <a:gd name="T50" fmla="*/ 100 w 128"/>
                <a:gd name="T51" fmla="*/ 96 h 152"/>
                <a:gd name="T52" fmla="*/ 112 w 128"/>
                <a:gd name="T53" fmla="*/ 108 h 152"/>
                <a:gd name="T54" fmla="*/ 100 w 128"/>
                <a:gd name="T55" fmla="*/ 120 h 152"/>
                <a:gd name="T56" fmla="*/ 112 w 128"/>
                <a:gd name="T57" fmla="*/ 72 h 152"/>
                <a:gd name="T58" fmla="*/ 16 w 128"/>
                <a:gd name="T59" fmla="*/ 72 h 152"/>
                <a:gd name="T60" fmla="*/ 16 w 128"/>
                <a:gd name="T61" fmla="*/ 32 h 152"/>
                <a:gd name="T62" fmla="*/ 112 w 128"/>
                <a:gd name="T63" fmla="*/ 32 h 152"/>
                <a:gd name="T64" fmla="*/ 112 w 128"/>
                <a:gd name="T65" fmla="*/ 72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8" h="152">
                  <a:moveTo>
                    <a:pt x="0" y="112"/>
                  </a:moveTo>
                  <a:cubicBezTo>
                    <a:pt x="0" y="119"/>
                    <a:pt x="3" y="125"/>
                    <a:pt x="8" y="130"/>
                  </a:cubicBezTo>
                  <a:cubicBezTo>
                    <a:pt x="8" y="144"/>
                    <a:pt x="8" y="144"/>
                    <a:pt x="8" y="144"/>
                  </a:cubicBezTo>
                  <a:cubicBezTo>
                    <a:pt x="8" y="148"/>
                    <a:pt x="12" y="152"/>
                    <a:pt x="16" y="152"/>
                  </a:cubicBezTo>
                  <a:cubicBezTo>
                    <a:pt x="24" y="152"/>
                    <a:pt x="24" y="152"/>
                    <a:pt x="24" y="152"/>
                  </a:cubicBezTo>
                  <a:cubicBezTo>
                    <a:pt x="28" y="152"/>
                    <a:pt x="32" y="148"/>
                    <a:pt x="32" y="144"/>
                  </a:cubicBezTo>
                  <a:cubicBezTo>
                    <a:pt x="32" y="136"/>
                    <a:pt x="32" y="136"/>
                    <a:pt x="32" y="136"/>
                  </a:cubicBezTo>
                  <a:cubicBezTo>
                    <a:pt x="96" y="136"/>
                    <a:pt x="96" y="136"/>
                    <a:pt x="96" y="136"/>
                  </a:cubicBezTo>
                  <a:cubicBezTo>
                    <a:pt x="96" y="144"/>
                    <a:pt x="96" y="144"/>
                    <a:pt x="96" y="144"/>
                  </a:cubicBezTo>
                  <a:cubicBezTo>
                    <a:pt x="96" y="148"/>
                    <a:pt x="100" y="152"/>
                    <a:pt x="104" y="152"/>
                  </a:cubicBezTo>
                  <a:cubicBezTo>
                    <a:pt x="112" y="152"/>
                    <a:pt x="112" y="152"/>
                    <a:pt x="112" y="152"/>
                  </a:cubicBezTo>
                  <a:cubicBezTo>
                    <a:pt x="116" y="152"/>
                    <a:pt x="120" y="148"/>
                    <a:pt x="120" y="144"/>
                  </a:cubicBezTo>
                  <a:cubicBezTo>
                    <a:pt x="120" y="130"/>
                    <a:pt x="120" y="130"/>
                    <a:pt x="120" y="130"/>
                  </a:cubicBezTo>
                  <a:cubicBezTo>
                    <a:pt x="125" y="125"/>
                    <a:pt x="128" y="119"/>
                    <a:pt x="128" y="112"/>
                  </a:cubicBezTo>
                  <a:cubicBezTo>
                    <a:pt x="128" y="32"/>
                    <a:pt x="128" y="32"/>
                    <a:pt x="128" y="32"/>
                  </a:cubicBezTo>
                  <a:cubicBezTo>
                    <a:pt x="128" y="4"/>
                    <a:pt x="99" y="0"/>
                    <a:pt x="64" y="0"/>
                  </a:cubicBezTo>
                  <a:cubicBezTo>
                    <a:pt x="29" y="0"/>
                    <a:pt x="0" y="4"/>
                    <a:pt x="0" y="32"/>
                  </a:cubicBezTo>
                  <a:lnTo>
                    <a:pt x="0" y="112"/>
                  </a:lnTo>
                  <a:close/>
                  <a:moveTo>
                    <a:pt x="28" y="120"/>
                  </a:moveTo>
                  <a:cubicBezTo>
                    <a:pt x="21" y="120"/>
                    <a:pt x="16" y="115"/>
                    <a:pt x="16" y="108"/>
                  </a:cubicBezTo>
                  <a:cubicBezTo>
                    <a:pt x="16" y="101"/>
                    <a:pt x="21" y="96"/>
                    <a:pt x="28" y="96"/>
                  </a:cubicBezTo>
                  <a:cubicBezTo>
                    <a:pt x="35" y="96"/>
                    <a:pt x="40" y="101"/>
                    <a:pt x="40" y="108"/>
                  </a:cubicBezTo>
                  <a:cubicBezTo>
                    <a:pt x="40" y="115"/>
                    <a:pt x="35" y="120"/>
                    <a:pt x="28" y="120"/>
                  </a:cubicBezTo>
                  <a:close/>
                  <a:moveTo>
                    <a:pt x="100" y="120"/>
                  </a:moveTo>
                  <a:cubicBezTo>
                    <a:pt x="93" y="120"/>
                    <a:pt x="88" y="115"/>
                    <a:pt x="88" y="108"/>
                  </a:cubicBezTo>
                  <a:cubicBezTo>
                    <a:pt x="88" y="101"/>
                    <a:pt x="93" y="96"/>
                    <a:pt x="100" y="96"/>
                  </a:cubicBezTo>
                  <a:cubicBezTo>
                    <a:pt x="107" y="96"/>
                    <a:pt x="112" y="101"/>
                    <a:pt x="112" y="108"/>
                  </a:cubicBezTo>
                  <a:cubicBezTo>
                    <a:pt x="112" y="115"/>
                    <a:pt x="107" y="120"/>
                    <a:pt x="100" y="120"/>
                  </a:cubicBezTo>
                  <a:close/>
                  <a:moveTo>
                    <a:pt x="112" y="72"/>
                  </a:moveTo>
                  <a:cubicBezTo>
                    <a:pt x="16" y="72"/>
                    <a:pt x="16" y="72"/>
                    <a:pt x="16" y="72"/>
                  </a:cubicBezTo>
                  <a:cubicBezTo>
                    <a:pt x="16" y="32"/>
                    <a:pt x="16" y="32"/>
                    <a:pt x="16" y="32"/>
                  </a:cubicBezTo>
                  <a:cubicBezTo>
                    <a:pt x="112" y="32"/>
                    <a:pt x="112" y="32"/>
                    <a:pt x="112" y="32"/>
                  </a:cubicBezTo>
                  <a:lnTo>
                    <a:pt x="112" y="72"/>
                  </a:lnTo>
                  <a:close/>
                </a:path>
              </a:pathLst>
            </a:custGeom>
            <a:solidFill>
              <a:srgbClr val="33333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0" name="Freeform 634"/>
            <p:cNvSpPr>
              <a:spLocks noEditPoints="1"/>
            </p:cNvSpPr>
            <p:nvPr/>
          </p:nvSpPr>
          <p:spPr bwMode="auto">
            <a:xfrm>
              <a:off x="2060105" y="3193416"/>
              <a:ext cx="756126" cy="735545"/>
            </a:xfrm>
            <a:custGeom>
              <a:avLst/>
              <a:gdLst>
                <a:gd name="T0" fmla="*/ 124 w 192"/>
                <a:gd name="T1" fmla="*/ 32 h 164"/>
                <a:gd name="T2" fmla="*/ 140 w 192"/>
                <a:gd name="T3" fmla="*/ 16 h 164"/>
                <a:gd name="T4" fmla="*/ 124 w 192"/>
                <a:gd name="T5" fmla="*/ 0 h 164"/>
                <a:gd name="T6" fmla="*/ 108 w 192"/>
                <a:gd name="T7" fmla="*/ 16 h 164"/>
                <a:gd name="T8" fmla="*/ 124 w 192"/>
                <a:gd name="T9" fmla="*/ 32 h 164"/>
                <a:gd name="T10" fmla="*/ 40 w 192"/>
                <a:gd name="T11" fmla="*/ 84 h 164"/>
                <a:gd name="T12" fmla="*/ 0 w 192"/>
                <a:gd name="T13" fmla="*/ 124 h 164"/>
                <a:gd name="T14" fmla="*/ 40 w 192"/>
                <a:gd name="T15" fmla="*/ 164 h 164"/>
                <a:gd name="T16" fmla="*/ 80 w 192"/>
                <a:gd name="T17" fmla="*/ 124 h 164"/>
                <a:gd name="T18" fmla="*/ 40 w 192"/>
                <a:gd name="T19" fmla="*/ 84 h 164"/>
                <a:gd name="T20" fmla="*/ 40 w 192"/>
                <a:gd name="T21" fmla="*/ 152 h 164"/>
                <a:gd name="T22" fmla="*/ 12 w 192"/>
                <a:gd name="T23" fmla="*/ 124 h 164"/>
                <a:gd name="T24" fmla="*/ 40 w 192"/>
                <a:gd name="T25" fmla="*/ 96 h 164"/>
                <a:gd name="T26" fmla="*/ 68 w 192"/>
                <a:gd name="T27" fmla="*/ 124 h 164"/>
                <a:gd name="T28" fmla="*/ 40 w 192"/>
                <a:gd name="T29" fmla="*/ 152 h 164"/>
                <a:gd name="T30" fmla="*/ 86 w 192"/>
                <a:gd name="T31" fmla="*/ 72 h 164"/>
                <a:gd name="T32" fmla="*/ 105 w 192"/>
                <a:gd name="T33" fmla="*/ 53 h 164"/>
                <a:gd name="T34" fmla="*/ 111 w 192"/>
                <a:gd name="T35" fmla="*/ 59 h 164"/>
                <a:gd name="T36" fmla="*/ 152 w 192"/>
                <a:gd name="T37" fmla="*/ 76 h 164"/>
                <a:gd name="T38" fmla="*/ 152 w 192"/>
                <a:gd name="T39" fmla="*/ 60 h 164"/>
                <a:gd name="T40" fmla="*/ 122 w 192"/>
                <a:gd name="T41" fmla="*/ 48 h 164"/>
                <a:gd name="T42" fmla="*/ 107 w 192"/>
                <a:gd name="T43" fmla="*/ 33 h 164"/>
                <a:gd name="T44" fmla="*/ 96 w 192"/>
                <a:gd name="T45" fmla="*/ 28 h 164"/>
                <a:gd name="T46" fmla="*/ 85 w 192"/>
                <a:gd name="T47" fmla="*/ 33 h 164"/>
                <a:gd name="T48" fmla="*/ 63 w 192"/>
                <a:gd name="T49" fmla="*/ 55 h 164"/>
                <a:gd name="T50" fmla="*/ 58 w 192"/>
                <a:gd name="T51" fmla="*/ 66 h 164"/>
                <a:gd name="T52" fmla="*/ 63 w 192"/>
                <a:gd name="T53" fmla="*/ 78 h 164"/>
                <a:gd name="T54" fmla="*/ 88 w 192"/>
                <a:gd name="T55" fmla="*/ 100 h 164"/>
                <a:gd name="T56" fmla="*/ 88 w 192"/>
                <a:gd name="T57" fmla="*/ 140 h 164"/>
                <a:gd name="T58" fmla="*/ 104 w 192"/>
                <a:gd name="T59" fmla="*/ 140 h 164"/>
                <a:gd name="T60" fmla="*/ 104 w 192"/>
                <a:gd name="T61" fmla="*/ 90 h 164"/>
                <a:gd name="T62" fmla="*/ 86 w 192"/>
                <a:gd name="T63" fmla="*/ 72 h 164"/>
                <a:gd name="T64" fmla="*/ 152 w 192"/>
                <a:gd name="T65" fmla="*/ 84 h 164"/>
                <a:gd name="T66" fmla="*/ 112 w 192"/>
                <a:gd name="T67" fmla="*/ 124 h 164"/>
                <a:gd name="T68" fmla="*/ 152 w 192"/>
                <a:gd name="T69" fmla="*/ 164 h 164"/>
                <a:gd name="T70" fmla="*/ 192 w 192"/>
                <a:gd name="T71" fmla="*/ 124 h 164"/>
                <a:gd name="T72" fmla="*/ 152 w 192"/>
                <a:gd name="T73" fmla="*/ 84 h 164"/>
                <a:gd name="T74" fmla="*/ 152 w 192"/>
                <a:gd name="T75" fmla="*/ 152 h 164"/>
                <a:gd name="T76" fmla="*/ 124 w 192"/>
                <a:gd name="T77" fmla="*/ 124 h 164"/>
                <a:gd name="T78" fmla="*/ 152 w 192"/>
                <a:gd name="T79" fmla="*/ 96 h 164"/>
                <a:gd name="T80" fmla="*/ 180 w 192"/>
                <a:gd name="T81" fmla="*/ 124 h 164"/>
                <a:gd name="T82" fmla="*/ 152 w 192"/>
                <a:gd name="T83" fmla="*/ 152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92" h="164">
                  <a:moveTo>
                    <a:pt x="124" y="32"/>
                  </a:moveTo>
                  <a:cubicBezTo>
                    <a:pt x="133" y="32"/>
                    <a:pt x="140" y="25"/>
                    <a:pt x="140" y="16"/>
                  </a:cubicBezTo>
                  <a:cubicBezTo>
                    <a:pt x="140" y="7"/>
                    <a:pt x="133" y="0"/>
                    <a:pt x="124" y="0"/>
                  </a:cubicBezTo>
                  <a:cubicBezTo>
                    <a:pt x="115" y="0"/>
                    <a:pt x="108" y="7"/>
                    <a:pt x="108" y="16"/>
                  </a:cubicBezTo>
                  <a:cubicBezTo>
                    <a:pt x="108" y="25"/>
                    <a:pt x="115" y="32"/>
                    <a:pt x="124" y="32"/>
                  </a:cubicBezTo>
                  <a:close/>
                  <a:moveTo>
                    <a:pt x="40" y="84"/>
                  </a:moveTo>
                  <a:cubicBezTo>
                    <a:pt x="18" y="84"/>
                    <a:pt x="0" y="102"/>
                    <a:pt x="0" y="124"/>
                  </a:cubicBezTo>
                  <a:cubicBezTo>
                    <a:pt x="0" y="146"/>
                    <a:pt x="18" y="164"/>
                    <a:pt x="40" y="164"/>
                  </a:cubicBezTo>
                  <a:cubicBezTo>
                    <a:pt x="62" y="164"/>
                    <a:pt x="80" y="146"/>
                    <a:pt x="80" y="124"/>
                  </a:cubicBezTo>
                  <a:cubicBezTo>
                    <a:pt x="80" y="102"/>
                    <a:pt x="62" y="84"/>
                    <a:pt x="40" y="84"/>
                  </a:cubicBezTo>
                  <a:close/>
                  <a:moveTo>
                    <a:pt x="40" y="152"/>
                  </a:moveTo>
                  <a:cubicBezTo>
                    <a:pt x="24" y="152"/>
                    <a:pt x="12" y="140"/>
                    <a:pt x="12" y="124"/>
                  </a:cubicBezTo>
                  <a:cubicBezTo>
                    <a:pt x="12" y="108"/>
                    <a:pt x="24" y="96"/>
                    <a:pt x="40" y="96"/>
                  </a:cubicBezTo>
                  <a:cubicBezTo>
                    <a:pt x="56" y="96"/>
                    <a:pt x="68" y="108"/>
                    <a:pt x="68" y="124"/>
                  </a:cubicBezTo>
                  <a:cubicBezTo>
                    <a:pt x="68" y="140"/>
                    <a:pt x="56" y="152"/>
                    <a:pt x="40" y="152"/>
                  </a:cubicBezTo>
                  <a:close/>
                  <a:moveTo>
                    <a:pt x="86" y="72"/>
                  </a:moveTo>
                  <a:cubicBezTo>
                    <a:pt x="105" y="53"/>
                    <a:pt x="105" y="53"/>
                    <a:pt x="105" y="53"/>
                  </a:cubicBezTo>
                  <a:cubicBezTo>
                    <a:pt x="111" y="59"/>
                    <a:pt x="111" y="59"/>
                    <a:pt x="111" y="59"/>
                  </a:cubicBezTo>
                  <a:cubicBezTo>
                    <a:pt x="121" y="70"/>
                    <a:pt x="135" y="76"/>
                    <a:pt x="152" y="76"/>
                  </a:cubicBezTo>
                  <a:cubicBezTo>
                    <a:pt x="152" y="60"/>
                    <a:pt x="152" y="60"/>
                    <a:pt x="152" y="60"/>
                  </a:cubicBezTo>
                  <a:cubicBezTo>
                    <a:pt x="140" y="60"/>
                    <a:pt x="130" y="55"/>
                    <a:pt x="122" y="48"/>
                  </a:cubicBezTo>
                  <a:cubicBezTo>
                    <a:pt x="107" y="33"/>
                    <a:pt x="107" y="33"/>
                    <a:pt x="107" y="33"/>
                  </a:cubicBezTo>
                  <a:cubicBezTo>
                    <a:pt x="104" y="30"/>
                    <a:pt x="100" y="28"/>
                    <a:pt x="96" y="28"/>
                  </a:cubicBezTo>
                  <a:cubicBezTo>
                    <a:pt x="92" y="28"/>
                    <a:pt x="88" y="30"/>
                    <a:pt x="85" y="33"/>
                  </a:cubicBezTo>
                  <a:cubicBezTo>
                    <a:pt x="63" y="55"/>
                    <a:pt x="63" y="55"/>
                    <a:pt x="63" y="55"/>
                  </a:cubicBezTo>
                  <a:cubicBezTo>
                    <a:pt x="60" y="58"/>
                    <a:pt x="58" y="62"/>
                    <a:pt x="58" y="66"/>
                  </a:cubicBezTo>
                  <a:cubicBezTo>
                    <a:pt x="58" y="70"/>
                    <a:pt x="60" y="74"/>
                    <a:pt x="63" y="78"/>
                  </a:cubicBezTo>
                  <a:cubicBezTo>
                    <a:pt x="88" y="100"/>
                    <a:pt x="88" y="100"/>
                    <a:pt x="88" y="100"/>
                  </a:cubicBezTo>
                  <a:cubicBezTo>
                    <a:pt x="88" y="140"/>
                    <a:pt x="88" y="140"/>
                    <a:pt x="88" y="140"/>
                  </a:cubicBezTo>
                  <a:cubicBezTo>
                    <a:pt x="104" y="140"/>
                    <a:pt x="104" y="140"/>
                    <a:pt x="104" y="140"/>
                  </a:cubicBezTo>
                  <a:cubicBezTo>
                    <a:pt x="104" y="90"/>
                    <a:pt x="104" y="90"/>
                    <a:pt x="104" y="90"/>
                  </a:cubicBezTo>
                  <a:lnTo>
                    <a:pt x="86" y="72"/>
                  </a:lnTo>
                  <a:close/>
                  <a:moveTo>
                    <a:pt x="152" y="84"/>
                  </a:moveTo>
                  <a:cubicBezTo>
                    <a:pt x="130" y="84"/>
                    <a:pt x="112" y="102"/>
                    <a:pt x="112" y="124"/>
                  </a:cubicBezTo>
                  <a:cubicBezTo>
                    <a:pt x="112" y="146"/>
                    <a:pt x="130" y="164"/>
                    <a:pt x="152" y="164"/>
                  </a:cubicBezTo>
                  <a:cubicBezTo>
                    <a:pt x="174" y="164"/>
                    <a:pt x="192" y="146"/>
                    <a:pt x="192" y="124"/>
                  </a:cubicBezTo>
                  <a:cubicBezTo>
                    <a:pt x="192" y="102"/>
                    <a:pt x="174" y="84"/>
                    <a:pt x="152" y="84"/>
                  </a:cubicBezTo>
                  <a:close/>
                  <a:moveTo>
                    <a:pt x="152" y="152"/>
                  </a:moveTo>
                  <a:cubicBezTo>
                    <a:pt x="136" y="152"/>
                    <a:pt x="124" y="140"/>
                    <a:pt x="124" y="124"/>
                  </a:cubicBezTo>
                  <a:cubicBezTo>
                    <a:pt x="124" y="108"/>
                    <a:pt x="136" y="96"/>
                    <a:pt x="152" y="96"/>
                  </a:cubicBezTo>
                  <a:cubicBezTo>
                    <a:pt x="168" y="96"/>
                    <a:pt x="180" y="108"/>
                    <a:pt x="180" y="124"/>
                  </a:cubicBezTo>
                  <a:cubicBezTo>
                    <a:pt x="180" y="140"/>
                    <a:pt x="168" y="152"/>
                    <a:pt x="152" y="152"/>
                  </a:cubicBezTo>
                  <a:close/>
                </a:path>
              </a:pathLst>
            </a:custGeom>
            <a:solidFill>
              <a:srgbClr val="33333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grpSp>
      <p:grpSp>
        <p:nvGrpSpPr>
          <p:cNvPr id="18" name="グループ化 17"/>
          <p:cNvGrpSpPr/>
          <p:nvPr/>
        </p:nvGrpSpPr>
        <p:grpSpPr>
          <a:xfrm>
            <a:off x="4887862" y="2313575"/>
            <a:ext cx="3187337" cy="3232912"/>
            <a:chOff x="4887862" y="2313575"/>
            <a:chExt cx="3187337" cy="3232912"/>
          </a:xfrm>
        </p:grpSpPr>
        <p:sp>
          <p:nvSpPr>
            <p:cNvPr id="15" name="正方形/長方形 14"/>
            <p:cNvSpPr/>
            <p:nvPr/>
          </p:nvSpPr>
          <p:spPr>
            <a:xfrm>
              <a:off x="4887862" y="2689403"/>
              <a:ext cx="3187337" cy="2857084"/>
            </a:xfrm>
            <a:prstGeom prst="rect">
              <a:avLst/>
            </a:prstGeom>
            <a:solidFill>
              <a:srgbClr val="95D1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正方形/長方形 16"/>
            <p:cNvSpPr/>
            <p:nvPr/>
          </p:nvSpPr>
          <p:spPr>
            <a:xfrm>
              <a:off x="5681000" y="2344066"/>
              <a:ext cx="1601060" cy="582980"/>
            </a:xfrm>
            <a:prstGeom prst="rect">
              <a:avLst/>
            </a:prstGeom>
            <a:solidFill>
              <a:schemeClr val="bg1"/>
            </a:solidFill>
            <a:ln>
              <a:solidFill>
                <a:srgbClr val="95D1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テキスト ボックス 3"/>
            <p:cNvSpPr txBox="1"/>
            <p:nvPr/>
          </p:nvSpPr>
          <p:spPr>
            <a:xfrm>
              <a:off x="5744790" y="2313575"/>
              <a:ext cx="1473480" cy="584775"/>
            </a:xfrm>
            <a:prstGeom prst="rect">
              <a:avLst/>
            </a:prstGeom>
            <a:noFill/>
          </p:spPr>
          <p:txBody>
            <a:bodyPr wrap="none" rtlCol="0">
              <a:spAutoFit/>
            </a:bodyPr>
            <a:lstStyle/>
            <a:p>
              <a:r>
                <a:rPr kumimoji="1" lang="en-US" altLang="ja-JP" sz="3200" dirty="0" err="1" smtClean="0">
                  <a:latin typeface="+mn-ea"/>
                </a:rPr>
                <a:t>KIMaaS</a:t>
              </a:r>
              <a:endParaRPr kumimoji="1" lang="ja-JP" altLang="en-US" sz="3200" dirty="0">
                <a:latin typeface="+mn-ea"/>
              </a:endParaRPr>
            </a:p>
          </p:txBody>
        </p:sp>
        <p:sp>
          <p:nvSpPr>
            <p:cNvPr id="11" name="Freeform 502"/>
            <p:cNvSpPr>
              <a:spLocks noEditPoints="1"/>
            </p:cNvSpPr>
            <p:nvPr/>
          </p:nvSpPr>
          <p:spPr bwMode="auto">
            <a:xfrm>
              <a:off x="5503636" y="4214692"/>
              <a:ext cx="747471" cy="724242"/>
            </a:xfrm>
            <a:custGeom>
              <a:avLst/>
              <a:gdLst>
                <a:gd name="T0" fmla="*/ 127 w 144"/>
                <a:gd name="T1" fmla="*/ 24 h 144"/>
                <a:gd name="T2" fmla="*/ 116 w 144"/>
                <a:gd name="T3" fmla="*/ 16 h 144"/>
                <a:gd name="T4" fmla="*/ 96 w 144"/>
                <a:gd name="T5" fmla="*/ 16 h 144"/>
                <a:gd name="T6" fmla="*/ 96 w 144"/>
                <a:gd name="T7" fmla="*/ 0 h 144"/>
                <a:gd name="T8" fmla="*/ 48 w 144"/>
                <a:gd name="T9" fmla="*/ 0 h 144"/>
                <a:gd name="T10" fmla="*/ 48 w 144"/>
                <a:gd name="T11" fmla="*/ 16 h 144"/>
                <a:gd name="T12" fmla="*/ 28 w 144"/>
                <a:gd name="T13" fmla="*/ 16 h 144"/>
                <a:gd name="T14" fmla="*/ 17 w 144"/>
                <a:gd name="T15" fmla="*/ 24 h 144"/>
                <a:gd name="T16" fmla="*/ 0 w 144"/>
                <a:gd name="T17" fmla="*/ 72 h 144"/>
                <a:gd name="T18" fmla="*/ 0 w 144"/>
                <a:gd name="T19" fmla="*/ 136 h 144"/>
                <a:gd name="T20" fmla="*/ 8 w 144"/>
                <a:gd name="T21" fmla="*/ 144 h 144"/>
                <a:gd name="T22" fmla="*/ 16 w 144"/>
                <a:gd name="T23" fmla="*/ 144 h 144"/>
                <a:gd name="T24" fmla="*/ 24 w 144"/>
                <a:gd name="T25" fmla="*/ 136 h 144"/>
                <a:gd name="T26" fmla="*/ 24 w 144"/>
                <a:gd name="T27" fmla="*/ 128 h 144"/>
                <a:gd name="T28" fmla="*/ 120 w 144"/>
                <a:gd name="T29" fmla="*/ 128 h 144"/>
                <a:gd name="T30" fmla="*/ 120 w 144"/>
                <a:gd name="T31" fmla="*/ 136 h 144"/>
                <a:gd name="T32" fmla="*/ 128 w 144"/>
                <a:gd name="T33" fmla="*/ 144 h 144"/>
                <a:gd name="T34" fmla="*/ 136 w 144"/>
                <a:gd name="T35" fmla="*/ 144 h 144"/>
                <a:gd name="T36" fmla="*/ 144 w 144"/>
                <a:gd name="T37" fmla="*/ 136 h 144"/>
                <a:gd name="T38" fmla="*/ 144 w 144"/>
                <a:gd name="T39" fmla="*/ 72 h 144"/>
                <a:gd name="T40" fmla="*/ 127 w 144"/>
                <a:gd name="T41" fmla="*/ 24 h 144"/>
                <a:gd name="T42" fmla="*/ 28 w 144"/>
                <a:gd name="T43" fmla="*/ 104 h 144"/>
                <a:gd name="T44" fmla="*/ 16 w 144"/>
                <a:gd name="T45" fmla="*/ 92 h 144"/>
                <a:gd name="T46" fmla="*/ 28 w 144"/>
                <a:gd name="T47" fmla="*/ 80 h 144"/>
                <a:gd name="T48" fmla="*/ 40 w 144"/>
                <a:gd name="T49" fmla="*/ 92 h 144"/>
                <a:gd name="T50" fmla="*/ 28 w 144"/>
                <a:gd name="T51" fmla="*/ 104 h 144"/>
                <a:gd name="T52" fmla="*/ 116 w 144"/>
                <a:gd name="T53" fmla="*/ 104 h 144"/>
                <a:gd name="T54" fmla="*/ 104 w 144"/>
                <a:gd name="T55" fmla="*/ 92 h 144"/>
                <a:gd name="T56" fmla="*/ 116 w 144"/>
                <a:gd name="T57" fmla="*/ 80 h 144"/>
                <a:gd name="T58" fmla="*/ 128 w 144"/>
                <a:gd name="T59" fmla="*/ 92 h 144"/>
                <a:gd name="T60" fmla="*/ 116 w 144"/>
                <a:gd name="T61" fmla="*/ 104 h 144"/>
                <a:gd name="T62" fmla="*/ 16 w 144"/>
                <a:gd name="T63" fmla="*/ 64 h 144"/>
                <a:gd name="T64" fmla="*/ 28 w 144"/>
                <a:gd name="T65" fmla="*/ 28 h 144"/>
                <a:gd name="T66" fmla="*/ 116 w 144"/>
                <a:gd name="T67" fmla="*/ 28 h 144"/>
                <a:gd name="T68" fmla="*/ 128 w 144"/>
                <a:gd name="T69" fmla="*/ 64 h 144"/>
                <a:gd name="T70" fmla="*/ 16 w 144"/>
                <a:gd name="T71" fmla="*/ 6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44" h="144">
                  <a:moveTo>
                    <a:pt x="127" y="24"/>
                  </a:moveTo>
                  <a:cubicBezTo>
                    <a:pt x="126" y="19"/>
                    <a:pt x="121" y="16"/>
                    <a:pt x="116" y="16"/>
                  </a:cubicBezTo>
                  <a:cubicBezTo>
                    <a:pt x="96" y="16"/>
                    <a:pt x="96" y="16"/>
                    <a:pt x="96" y="16"/>
                  </a:cubicBezTo>
                  <a:cubicBezTo>
                    <a:pt x="96" y="0"/>
                    <a:pt x="96" y="0"/>
                    <a:pt x="96" y="0"/>
                  </a:cubicBezTo>
                  <a:cubicBezTo>
                    <a:pt x="48" y="0"/>
                    <a:pt x="48" y="0"/>
                    <a:pt x="48" y="0"/>
                  </a:cubicBezTo>
                  <a:cubicBezTo>
                    <a:pt x="48" y="16"/>
                    <a:pt x="48" y="16"/>
                    <a:pt x="48" y="16"/>
                  </a:cubicBezTo>
                  <a:cubicBezTo>
                    <a:pt x="28" y="16"/>
                    <a:pt x="28" y="16"/>
                    <a:pt x="28" y="16"/>
                  </a:cubicBezTo>
                  <a:cubicBezTo>
                    <a:pt x="23" y="16"/>
                    <a:pt x="18" y="19"/>
                    <a:pt x="17" y="24"/>
                  </a:cubicBezTo>
                  <a:cubicBezTo>
                    <a:pt x="0" y="72"/>
                    <a:pt x="0" y="72"/>
                    <a:pt x="0" y="72"/>
                  </a:cubicBezTo>
                  <a:cubicBezTo>
                    <a:pt x="0" y="136"/>
                    <a:pt x="0" y="136"/>
                    <a:pt x="0" y="136"/>
                  </a:cubicBezTo>
                  <a:cubicBezTo>
                    <a:pt x="0" y="140"/>
                    <a:pt x="4" y="144"/>
                    <a:pt x="8" y="144"/>
                  </a:cubicBezTo>
                  <a:cubicBezTo>
                    <a:pt x="16" y="144"/>
                    <a:pt x="16" y="144"/>
                    <a:pt x="16" y="144"/>
                  </a:cubicBezTo>
                  <a:cubicBezTo>
                    <a:pt x="20" y="144"/>
                    <a:pt x="24" y="140"/>
                    <a:pt x="24" y="136"/>
                  </a:cubicBezTo>
                  <a:cubicBezTo>
                    <a:pt x="24" y="128"/>
                    <a:pt x="24" y="128"/>
                    <a:pt x="24" y="128"/>
                  </a:cubicBezTo>
                  <a:cubicBezTo>
                    <a:pt x="120" y="128"/>
                    <a:pt x="120" y="128"/>
                    <a:pt x="120" y="128"/>
                  </a:cubicBezTo>
                  <a:cubicBezTo>
                    <a:pt x="120" y="136"/>
                    <a:pt x="120" y="136"/>
                    <a:pt x="120" y="136"/>
                  </a:cubicBezTo>
                  <a:cubicBezTo>
                    <a:pt x="120" y="140"/>
                    <a:pt x="124" y="144"/>
                    <a:pt x="128" y="144"/>
                  </a:cubicBezTo>
                  <a:cubicBezTo>
                    <a:pt x="136" y="144"/>
                    <a:pt x="136" y="144"/>
                    <a:pt x="136" y="144"/>
                  </a:cubicBezTo>
                  <a:cubicBezTo>
                    <a:pt x="140" y="144"/>
                    <a:pt x="144" y="140"/>
                    <a:pt x="144" y="136"/>
                  </a:cubicBezTo>
                  <a:cubicBezTo>
                    <a:pt x="144" y="72"/>
                    <a:pt x="144" y="72"/>
                    <a:pt x="144" y="72"/>
                  </a:cubicBezTo>
                  <a:lnTo>
                    <a:pt x="127" y="24"/>
                  </a:lnTo>
                  <a:close/>
                  <a:moveTo>
                    <a:pt x="28" y="104"/>
                  </a:moveTo>
                  <a:cubicBezTo>
                    <a:pt x="21" y="104"/>
                    <a:pt x="16" y="99"/>
                    <a:pt x="16" y="92"/>
                  </a:cubicBezTo>
                  <a:cubicBezTo>
                    <a:pt x="16" y="85"/>
                    <a:pt x="21" y="80"/>
                    <a:pt x="28" y="80"/>
                  </a:cubicBezTo>
                  <a:cubicBezTo>
                    <a:pt x="35" y="80"/>
                    <a:pt x="40" y="85"/>
                    <a:pt x="40" y="92"/>
                  </a:cubicBezTo>
                  <a:cubicBezTo>
                    <a:pt x="40" y="99"/>
                    <a:pt x="35" y="104"/>
                    <a:pt x="28" y="104"/>
                  </a:cubicBezTo>
                  <a:close/>
                  <a:moveTo>
                    <a:pt x="116" y="104"/>
                  </a:moveTo>
                  <a:cubicBezTo>
                    <a:pt x="109" y="104"/>
                    <a:pt x="104" y="99"/>
                    <a:pt x="104" y="92"/>
                  </a:cubicBezTo>
                  <a:cubicBezTo>
                    <a:pt x="104" y="85"/>
                    <a:pt x="109" y="80"/>
                    <a:pt x="116" y="80"/>
                  </a:cubicBezTo>
                  <a:cubicBezTo>
                    <a:pt x="123" y="80"/>
                    <a:pt x="128" y="85"/>
                    <a:pt x="128" y="92"/>
                  </a:cubicBezTo>
                  <a:cubicBezTo>
                    <a:pt x="128" y="99"/>
                    <a:pt x="123" y="104"/>
                    <a:pt x="116" y="104"/>
                  </a:cubicBezTo>
                  <a:close/>
                  <a:moveTo>
                    <a:pt x="16" y="64"/>
                  </a:moveTo>
                  <a:cubicBezTo>
                    <a:pt x="28" y="28"/>
                    <a:pt x="28" y="28"/>
                    <a:pt x="28" y="28"/>
                  </a:cubicBezTo>
                  <a:cubicBezTo>
                    <a:pt x="116" y="28"/>
                    <a:pt x="116" y="28"/>
                    <a:pt x="116" y="28"/>
                  </a:cubicBezTo>
                  <a:cubicBezTo>
                    <a:pt x="128" y="64"/>
                    <a:pt x="128" y="64"/>
                    <a:pt x="128" y="64"/>
                  </a:cubicBezTo>
                  <a:lnTo>
                    <a:pt x="16" y="64"/>
                  </a:lnTo>
                  <a:close/>
                </a:path>
              </a:pathLst>
            </a:custGeom>
            <a:solidFill>
              <a:srgbClr val="33333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2" name="Freeform 505"/>
            <p:cNvSpPr>
              <a:spLocks noEditPoints="1"/>
            </p:cNvSpPr>
            <p:nvPr/>
          </p:nvSpPr>
          <p:spPr bwMode="auto">
            <a:xfrm>
              <a:off x="6699243" y="4190885"/>
              <a:ext cx="997421" cy="748049"/>
            </a:xfrm>
            <a:custGeom>
              <a:avLst/>
              <a:gdLst>
                <a:gd name="T0" fmla="*/ 152 w 176"/>
                <a:gd name="T1" fmla="*/ 32 h 128"/>
                <a:gd name="T2" fmla="*/ 128 w 176"/>
                <a:gd name="T3" fmla="*/ 32 h 128"/>
                <a:gd name="T4" fmla="*/ 128 w 176"/>
                <a:gd name="T5" fmla="*/ 0 h 128"/>
                <a:gd name="T6" fmla="*/ 16 w 176"/>
                <a:gd name="T7" fmla="*/ 0 h 128"/>
                <a:gd name="T8" fmla="*/ 0 w 176"/>
                <a:gd name="T9" fmla="*/ 16 h 128"/>
                <a:gd name="T10" fmla="*/ 0 w 176"/>
                <a:gd name="T11" fmla="*/ 104 h 128"/>
                <a:gd name="T12" fmla="*/ 16 w 176"/>
                <a:gd name="T13" fmla="*/ 104 h 128"/>
                <a:gd name="T14" fmla="*/ 40 w 176"/>
                <a:gd name="T15" fmla="*/ 128 h 128"/>
                <a:gd name="T16" fmla="*/ 64 w 176"/>
                <a:gd name="T17" fmla="*/ 104 h 128"/>
                <a:gd name="T18" fmla="*/ 112 w 176"/>
                <a:gd name="T19" fmla="*/ 104 h 128"/>
                <a:gd name="T20" fmla="*/ 136 w 176"/>
                <a:gd name="T21" fmla="*/ 128 h 128"/>
                <a:gd name="T22" fmla="*/ 160 w 176"/>
                <a:gd name="T23" fmla="*/ 104 h 128"/>
                <a:gd name="T24" fmla="*/ 176 w 176"/>
                <a:gd name="T25" fmla="*/ 104 h 128"/>
                <a:gd name="T26" fmla="*/ 176 w 176"/>
                <a:gd name="T27" fmla="*/ 64 h 128"/>
                <a:gd name="T28" fmla="*/ 152 w 176"/>
                <a:gd name="T29" fmla="*/ 32 h 128"/>
                <a:gd name="T30" fmla="*/ 40 w 176"/>
                <a:gd name="T31" fmla="*/ 116 h 128"/>
                <a:gd name="T32" fmla="*/ 28 w 176"/>
                <a:gd name="T33" fmla="*/ 104 h 128"/>
                <a:gd name="T34" fmla="*/ 40 w 176"/>
                <a:gd name="T35" fmla="*/ 92 h 128"/>
                <a:gd name="T36" fmla="*/ 52 w 176"/>
                <a:gd name="T37" fmla="*/ 104 h 128"/>
                <a:gd name="T38" fmla="*/ 40 w 176"/>
                <a:gd name="T39" fmla="*/ 116 h 128"/>
                <a:gd name="T40" fmla="*/ 148 w 176"/>
                <a:gd name="T41" fmla="*/ 44 h 128"/>
                <a:gd name="T42" fmla="*/ 164 w 176"/>
                <a:gd name="T43" fmla="*/ 64 h 128"/>
                <a:gd name="T44" fmla="*/ 128 w 176"/>
                <a:gd name="T45" fmla="*/ 64 h 128"/>
                <a:gd name="T46" fmla="*/ 128 w 176"/>
                <a:gd name="T47" fmla="*/ 44 h 128"/>
                <a:gd name="T48" fmla="*/ 148 w 176"/>
                <a:gd name="T49" fmla="*/ 44 h 128"/>
                <a:gd name="T50" fmla="*/ 136 w 176"/>
                <a:gd name="T51" fmla="*/ 116 h 128"/>
                <a:gd name="T52" fmla="*/ 124 w 176"/>
                <a:gd name="T53" fmla="*/ 104 h 128"/>
                <a:gd name="T54" fmla="*/ 136 w 176"/>
                <a:gd name="T55" fmla="*/ 92 h 128"/>
                <a:gd name="T56" fmla="*/ 148 w 176"/>
                <a:gd name="T57" fmla="*/ 104 h 128"/>
                <a:gd name="T58" fmla="*/ 136 w 176"/>
                <a:gd name="T59" fmla="*/ 116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76" h="128">
                  <a:moveTo>
                    <a:pt x="152" y="32"/>
                  </a:moveTo>
                  <a:cubicBezTo>
                    <a:pt x="128" y="32"/>
                    <a:pt x="128" y="32"/>
                    <a:pt x="128" y="32"/>
                  </a:cubicBezTo>
                  <a:cubicBezTo>
                    <a:pt x="128" y="0"/>
                    <a:pt x="128" y="0"/>
                    <a:pt x="128" y="0"/>
                  </a:cubicBezTo>
                  <a:cubicBezTo>
                    <a:pt x="16" y="0"/>
                    <a:pt x="16" y="0"/>
                    <a:pt x="16" y="0"/>
                  </a:cubicBezTo>
                  <a:cubicBezTo>
                    <a:pt x="7" y="0"/>
                    <a:pt x="0" y="7"/>
                    <a:pt x="0" y="16"/>
                  </a:cubicBezTo>
                  <a:cubicBezTo>
                    <a:pt x="0" y="104"/>
                    <a:pt x="0" y="104"/>
                    <a:pt x="0" y="104"/>
                  </a:cubicBezTo>
                  <a:cubicBezTo>
                    <a:pt x="16" y="104"/>
                    <a:pt x="16" y="104"/>
                    <a:pt x="16" y="104"/>
                  </a:cubicBezTo>
                  <a:cubicBezTo>
                    <a:pt x="16" y="117"/>
                    <a:pt x="27" y="128"/>
                    <a:pt x="40" y="128"/>
                  </a:cubicBezTo>
                  <a:cubicBezTo>
                    <a:pt x="53" y="128"/>
                    <a:pt x="64" y="117"/>
                    <a:pt x="64" y="104"/>
                  </a:cubicBezTo>
                  <a:cubicBezTo>
                    <a:pt x="112" y="104"/>
                    <a:pt x="112" y="104"/>
                    <a:pt x="112" y="104"/>
                  </a:cubicBezTo>
                  <a:cubicBezTo>
                    <a:pt x="112" y="117"/>
                    <a:pt x="123" y="128"/>
                    <a:pt x="136" y="128"/>
                  </a:cubicBezTo>
                  <a:cubicBezTo>
                    <a:pt x="149" y="128"/>
                    <a:pt x="160" y="117"/>
                    <a:pt x="160" y="104"/>
                  </a:cubicBezTo>
                  <a:cubicBezTo>
                    <a:pt x="176" y="104"/>
                    <a:pt x="176" y="104"/>
                    <a:pt x="176" y="104"/>
                  </a:cubicBezTo>
                  <a:cubicBezTo>
                    <a:pt x="176" y="64"/>
                    <a:pt x="176" y="64"/>
                    <a:pt x="176" y="64"/>
                  </a:cubicBezTo>
                  <a:lnTo>
                    <a:pt x="152" y="32"/>
                  </a:lnTo>
                  <a:close/>
                  <a:moveTo>
                    <a:pt x="40" y="116"/>
                  </a:moveTo>
                  <a:cubicBezTo>
                    <a:pt x="33" y="116"/>
                    <a:pt x="28" y="111"/>
                    <a:pt x="28" y="104"/>
                  </a:cubicBezTo>
                  <a:cubicBezTo>
                    <a:pt x="28" y="97"/>
                    <a:pt x="33" y="92"/>
                    <a:pt x="40" y="92"/>
                  </a:cubicBezTo>
                  <a:cubicBezTo>
                    <a:pt x="47" y="92"/>
                    <a:pt x="52" y="97"/>
                    <a:pt x="52" y="104"/>
                  </a:cubicBezTo>
                  <a:cubicBezTo>
                    <a:pt x="52" y="111"/>
                    <a:pt x="47" y="116"/>
                    <a:pt x="40" y="116"/>
                  </a:cubicBezTo>
                  <a:close/>
                  <a:moveTo>
                    <a:pt x="148" y="44"/>
                  </a:moveTo>
                  <a:cubicBezTo>
                    <a:pt x="164" y="64"/>
                    <a:pt x="164" y="64"/>
                    <a:pt x="164" y="64"/>
                  </a:cubicBezTo>
                  <a:cubicBezTo>
                    <a:pt x="128" y="64"/>
                    <a:pt x="128" y="64"/>
                    <a:pt x="128" y="64"/>
                  </a:cubicBezTo>
                  <a:cubicBezTo>
                    <a:pt x="128" y="44"/>
                    <a:pt x="128" y="44"/>
                    <a:pt x="128" y="44"/>
                  </a:cubicBezTo>
                  <a:lnTo>
                    <a:pt x="148" y="44"/>
                  </a:lnTo>
                  <a:close/>
                  <a:moveTo>
                    <a:pt x="136" y="116"/>
                  </a:moveTo>
                  <a:cubicBezTo>
                    <a:pt x="129" y="116"/>
                    <a:pt x="124" y="111"/>
                    <a:pt x="124" y="104"/>
                  </a:cubicBezTo>
                  <a:cubicBezTo>
                    <a:pt x="124" y="97"/>
                    <a:pt x="129" y="92"/>
                    <a:pt x="136" y="92"/>
                  </a:cubicBezTo>
                  <a:cubicBezTo>
                    <a:pt x="143" y="92"/>
                    <a:pt x="148" y="97"/>
                    <a:pt x="148" y="104"/>
                  </a:cubicBezTo>
                  <a:cubicBezTo>
                    <a:pt x="148" y="111"/>
                    <a:pt x="143" y="116"/>
                    <a:pt x="136" y="116"/>
                  </a:cubicBezTo>
                  <a:close/>
                </a:path>
              </a:pathLst>
            </a:custGeom>
            <a:solidFill>
              <a:srgbClr val="33333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3" name="Freeform 551"/>
            <p:cNvSpPr>
              <a:spLocks noEditPoints="1"/>
            </p:cNvSpPr>
            <p:nvPr/>
          </p:nvSpPr>
          <p:spPr bwMode="auto">
            <a:xfrm>
              <a:off x="6138152" y="3192766"/>
              <a:ext cx="686759" cy="665417"/>
            </a:xfrm>
            <a:custGeom>
              <a:avLst/>
              <a:gdLst>
                <a:gd name="T0" fmla="*/ 128 w 144"/>
                <a:gd name="T1" fmla="*/ 0 h 144"/>
                <a:gd name="T2" fmla="*/ 16 w 144"/>
                <a:gd name="T3" fmla="*/ 0 h 144"/>
                <a:gd name="T4" fmla="*/ 0 w 144"/>
                <a:gd name="T5" fmla="*/ 16 h 144"/>
                <a:gd name="T6" fmla="*/ 0 w 144"/>
                <a:gd name="T7" fmla="*/ 128 h 144"/>
                <a:gd name="T8" fmla="*/ 16 w 144"/>
                <a:gd name="T9" fmla="*/ 144 h 144"/>
                <a:gd name="T10" fmla="*/ 128 w 144"/>
                <a:gd name="T11" fmla="*/ 144 h 144"/>
                <a:gd name="T12" fmla="*/ 144 w 144"/>
                <a:gd name="T13" fmla="*/ 128 h 144"/>
                <a:gd name="T14" fmla="*/ 144 w 144"/>
                <a:gd name="T15" fmla="*/ 16 h 144"/>
                <a:gd name="T16" fmla="*/ 128 w 144"/>
                <a:gd name="T17" fmla="*/ 0 h 144"/>
                <a:gd name="T18" fmla="*/ 120 w 144"/>
                <a:gd name="T19" fmla="*/ 88 h 144"/>
                <a:gd name="T20" fmla="*/ 88 w 144"/>
                <a:gd name="T21" fmla="*/ 88 h 144"/>
                <a:gd name="T22" fmla="*/ 88 w 144"/>
                <a:gd name="T23" fmla="*/ 120 h 144"/>
                <a:gd name="T24" fmla="*/ 56 w 144"/>
                <a:gd name="T25" fmla="*/ 120 h 144"/>
                <a:gd name="T26" fmla="*/ 56 w 144"/>
                <a:gd name="T27" fmla="*/ 88 h 144"/>
                <a:gd name="T28" fmla="*/ 24 w 144"/>
                <a:gd name="T29" fmla="*/ 88 h 144"/>
                <a:gd name="T30" fmla="*/ 24 w 144"/>
                <a:gd name="T31" fmla="*/ 56 h 144"/>
                <a:gd name="T32" fmla="*/ 56 w 144"/>
                <a:gd name="T33" fmla="*/ 56 h 144"/>
                <a:gd name="T34" fmla="*/ 56 w 144"/>
                <a:gd name="T35" fmla="*/ 24 h 144"/>
                <a:gd name="T36" fmla="*/ 88 w 144"/>
                <a:gd name="T37" fmla="*/ 24 h 144"/>
                <a:gd name="T38" fmla="*/ 88 w 144"/>
                <a:gd name="T39" fmla="*/ 56 h 144"/>
                <a:gd name="T40" fmla="*/ 120 w 144"/>
                <a:gd name="T41" fmla="*/ 56 h 144"/>
                <a:gd name="T42" fmla="*/ 120 w 144"/>
                <a:gd name="T43" fmla="*/ 88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44" h="144">
                  <a:moveTo>
                    <a:pt x="128" y="0"/>
                  </a:moveTo>
                  <a:cubicBezTo>
                    <a:pt x="16" y="0"/>
                    <a:pt x="16" y="0"/>
                    <a:pt x="16" y="0"/>
                  </a:cubicBezTo>
                  <a:cubicBezTo>
                    <a:pt x="7" y="0"/>
                    <a:pt x="0" y="7"/>
                    <a:pt x="0" y="16"/>
                  </a:cubicBezTo>
                  <a:cubicBezTo>
                    <a:pt x="0" y="128"/>
                    <a:pt x="0" y="128"/>
                    <a:pt x="0" y="128"/>
                  </a:cubicBezTo>
                  <a:cubicBezTo>
                    <a:pt x="0" y="137"/>
                    <a:pt x="7" y="144"/>
                    <a:pt x="16" y="144"/>
                  </a:cubicBezTo>
                  <a:cubicBezTo>
                    <a:pt x="128" y="144"/>
                    <a:pt x="128" y="144"/>
                    <a:pt x="128" y="144"/>
                  </a:cubicBezTo>
                  <a:cubicBezTo>
                    <a:pt x="137" y="144"/>
                    <a:pt x="144" y="137"/>
                    <a:pt x="144" y="128"/>
                  </a:cubicBezTo>
                  <a:cubicBezTo>
                    <a:pt x="144" y="16"/>
                    <a:pt x="144" y="16"/>
                    <a:pt x="144" y="16"/>
                  </a:cubicBezTo>
                  <a:cubicBezTo>
                    <a:pt x="144" y="7"/>
                    <a:pt x="137" y="0"/>
                    <a:pt x="128" y="0"/>
                  </a:cubicBezTo>
                  <a:close/>
                  <a:moveTo>
                    <a:pt x="120" y="88"/>
                  </a:moveTo>
                  <a:cubicBezTo>
                    <a:pt x="88" y="88"/>
                    <a:pt x="88" y="88"/>
                    <a:pt x="88" y="88"/>
                  </a:cubicBezTo>
                  <a:cubicBezTo>
                    <a:pt x="88" y="120"/>
                    <a:pt x="88" y="120"/>
                    <a:pt x="88" y="120"/>
                  </a:cubicBezTo>
                  <a:cubicBezTo>
                    <a:pt x="56" y="120"/>
                    <a:pt x="56" y="120"/>
                    <a:pt x="56" y="120"/>
                  </a:cubicBezTo>
                  <a:cubicBezTo>
                    <a:pt x="56" y="88"/>
                    <a:pt x="56" y="88"/>
                    <a:pt x="56" y="88"/>
                  </a:cubicBezTo>
                  <a:cubicBezTo>
                    <a:pt x="24" y="88"/>
                    <a:pt x="24" y="88"/>
                    <a:pt x="24" y="88"/>
                  </a:cubicBezTo>
                  <a:cubicBezTo>
                    <a:pt x="24" y="56"/>
                    <a:pt x="24" y="56"/>
                    <a:pt x="24" y="56"/>
                  </a:cubicBezTo>
                  <a:cubicBezTo>
                    <a:pt x="56" y="56"/>
                    <a:pt x="56" y="56"/>
                    <a:pt x="56" y="56"/>
                  </a:cubicBezTo>
                  <a:cubicBezTo>
                    <a:pt x="56" y="24"/>
                    <a:pt x="56" y="24"/>
                    <a:pt x="56" y="24"/>
                  </a:cubicBezTo>
                  <a:cubicBezTo>
                    <a:pt x="88" y="24"/>
                    <a:pt x="88" y="24"/>
                    <a:pt x="88" y="24"/>
                  </a:cubicBezTo>
                  <a:cubicBezTo>
                    <a:pt x="88" y="56"/>
                    <a:pt x="88" y="56"/>
                    <a:pt x="88" y="56"/>
                  </a:cubicBezTo>
                  <a:cubicBezTo>
                    <a:pt x="120" y="56"/>
                    <a:pt x="120" y="56"/>
                    <a:pt x="120" y="56"/>
                  </a:cubicBezTo>
                  <a:lnTo>
                    <a:pt x="120" y="88"/>
                  </a:lnTo>
                  <a:close/>
                </a:path>
              </a:pathLst>
            </a:custGeom>
            <a:solidFill>
              <a:srgbClr val="33333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grpSp>
      <p:sp>
        <p:nvSpPr>
          <p:cNvPr id="20" name="スライド番号プレースホルダー 19"/>
          <p:cNvSpPr>
            <a:spLocks noGrp="1"/>
          </p:cNvSpPr>
          <p:nvPr>
            <p:ph type="sldNum" sz="quarter" idx="12"/>
          </p:nvPr>
        </p:nvSpPr>
        <p:spPr/>
        <p:txBody>
          <a:bodyPr/>
          <a:lstStyle/>
          <a:p>
            <a:fld id="{D57F1E4F-1CFF-5643-939E-217C01CDF565}" type="slidenum">
              <a:rPr lang="en-US" smtClean="0"/>
              <a:pPr/>
              <a:t>20</a:t>
            </a:fld>
            <a:endParaRPr lang="en-US" dirty="0"/>
          </a:p>
        </p:txBody>
      </p:sp>
      <p:sp>
        <p:nvSpPr>
          <p:cNvPr id="24" name="正方形/長方形 23"/>
          <p:cNvSpPr/>
          <p:nvPr/>
        </p:nvSpPr>
        <p:spPr>
          <a:xfrm>
            <a:off x="6294549" y="455930"/>
            <a:ext cx="2656039" cy="360000"/>
          </a:xfrm>
          <a:prstGeom prst="rect">
            <a:avLst/>
          </a:prstGeom>
          <a:solidFill>
            <a:schemeClr val="accent1">
              <a:lumMod val="20000"/>
              <a:lumOff val="8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dirty="0" smtClean="0">
                <a:solidFill>
                  <a:schemeClr val="tx1"/>
                </a:solidFill>
              </a:rPr>
              <a:t>「くらしやすさ</a:t>
            </a:r>
            <a:r>
              <a:rPr kumimoji="1" lang="ja-JP" altLang="en-US" sz="2000" smtClean="0">
                <a:solidFill>
                  <a:schemeClr val="tx1"/>
                </a:solidFill>
              </a:rPr>
              <a:t>」で</a:t>
            </a:r>
            <a:r>
              <a:rPr kumimoji="1" lang="ja-JP" altLang="en-US" sz="2000">
                <a:solidFill>
                  <a:schemeClr val="tx1"/>
                </a:solidFill>
              </a:rPr>
              <a:t>ツナグ</a:t>
            </a:r>
            <a:endParaRPr kumimoji="1" lang="ja-JP" altLang="en-US" sz="2000" dirty="0">
              <a:solidFill>
                <a:schemeClr val="tx1"/>
              </a:solidFill>
            </a:endParaRPr>
          </a:p>
        </p:txBody>
      </p:sp>
    </p:spTree>
    <p:extLst>
      <p:ext uri="{BB962C8B-B14F-4D97-AF65-F5344CB8AC3E}">
        <p14:creationId xmlns:p14="http://schemas.microsoft.com/office/powerpoint/2010/main" val="349534847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正方形/長方形 12"/>
          <p:cNvSpPr/>
          <p:nvPr/>
        </p:nvSpPr>
        <p:spPr>
          <a:xfrm>
            <a:off x="1275222" y="1935078"/>
            <a:ext cx="7145965" cy="657110"/>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正方形/長方形 10"/>
          <p:cNvSpPr/>
          <p:nvPr/>
        </p:nvSpPr>
        <p:spPr>
          <a:xfrm>
            <a:off x="609598" y="3144147"/>
            <a:ext cx="7811589" cy="2629989"/>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テキスト ボックス 2"/>
          <p:cNvSpPr txBox="1"/>
          <p:nvPr/>
        </p:nvSpPr>
        <p:spPr>
          <a:xfrm>
            <a:off x="1458102" y="2017265"/>
            <a:ext cx="6886822" cy="523220"/>
          </a:xfrm>
          <a:prstGeom prst="rect">
            <a:avLst/>
          </a:prstGeom>
          <a:noFill/>
        </p:spPr>
        <p:txBody>
          <a:bodyPr wrap="none" rtlCol="0">
            <a:spAutoFit/>
          </a:bodyPr>
          <a:lstStyle/>
          <a:p>
            <a:r>
              <a:rPr kumimoji="1" lang="ja-JP" altLang="en-US" sz="2800" dirty="0" smtClean="0"/>
              <a:t>公共交通を軸に</a:t>
            </a:r>
            <a:r>
              <a:rPr kumimoji="1" lang="ja-JP" altLang="en-US" sz="2800" dirty="0" err="1" smtClean="0"/>
              <a:t>した</a:t>
            </a:r>
            <a:r>
              <a:rPr kumimoji="1" lang="ja-JP" altLang="en-US" sz="2800" dirty="0" err="1" smtClean="0">
                <a:solidFill>
                  <a:srgbClr val="C00000"/>
                </a:solidFill>
              </a:rPr>
              <a:t>行く</a:t>
            </a:r>
            <a:r>
              <a:rPr kumimoji="1" lang="ja-JP" altLang="en-US" sz="2800" dirty="0" smtClean="0">
                <a:solidFill>
                  <a:srgbClr val="C00000"/>
                </a:solidFill>
              </a:rPr>
              <a:t>（乗る）交通サービス</a:t>
            </a:r>
            <a:endParaRPr kumimoji="1" lang="ja-JP" altLang="en-US" sz="2800" dirty="0">
              <a:solidFill>
                <a:srgbClr val="C00000"/>
              </a:solidFill>
            </a:endParaRPr>
          </a:p>
        </p:txBody>
      </p:sp>
      <p:sp>
        <p:nvSpPr>
          <p:cNvPr id="5" name="テキスト ボックス 4"/>
          <p:cNvSpPr txBox="1"/>
          <p:nvPr/>
        </p:nvSpPr>
        <p:spPr>
          <a:xfrm>
            <a:off x="757645" y="3313665"/>
            <a:ext cx="4767652" cy="523220"/>
          </a:xfrm>
          <a:prstGeom prst="rect">
            <a:avLst/>
          </a:prstGeom>
          <a:noFill/>
        </p:spPr>
        <p:txBody>
          <a:bodyPr wrap="none" rtlCol="0">
            <a:spAutoFit/>
          </a:bodyPr>
          <a:lstStyle/>
          <a:p>
            <a:r>
              <a:rPr kumimoji="1" lang="ja-JP" altLang="en-US" sz="2800" dirty="0" smtClean="0"/>
              <a:t>✓異なる公共交通の</a:t>
            </a:r>
            <a:r>
              <a:rPr kumimoji="1" lang="ja-JP" altLang="en-US" sz="2800" dirty="0" smtClean="0">
                <a:solidFill>
                  <a:srgbClr val="C00000"/>
                </a:solidFill>
              </a:rPr>
              <a:t>一括決済</a:t>
            </a:r>
            <a:endParaRPr kumimoji="1" lang="ja-JP" altLang="en-US" sz="2800" dirty="0">
              <a:solidFill>
                <a:srgbClr val="C00000"/>
              </a:solidFill>
            </a:endParaRPr>
          </a:p>
        </p:txBody>
      </p:sp>
      <p:sp>
        <p:nvSpPr>
          <p:cNvPr id="6" name="テキスト ボックス 5"/>
          <p:cNvSpPr txBox="1"/>
          <p:nvPr/>
        </p:nvSpPr>
        <p:spPr>
          <a:xfrm>
            <a:off x="757645" y="4197532"/>
            <a:ext cx="6455613" cy="523220"/>
          </a:xfrm>
          <a:prstGeom prst="rect">
            <a:avLst/>
          </a:prstGeom>
          <a:noFill/>
        </p:spPr>
        <p:txBody>
          <a:bodyPr wrap="none" rtlCol="0">
            <a:spAutoFit/>
          </a:bodyPr>
          <a:lstStyle/>
          <a:p>
            <a:r>
              <a:rPr kumimoji="1" lang="ja-JP" altLang="en-US" sz="2800" dirty="0" smtClean="0"/>
              <a:t>✓パッケージ</a:t>
            </a:r>
            <a:r>
              <a:rPr kumimoji="1" lang="ja-JP" altLang="en-US" sz="2800" dirty="0"/>
              <a:t>毎</a:t>
            </a:r>
            <a:r>
              <a:rPr kumimoji="1" lang="ja-JP" altLang="en-US" sz="2800" dirty="0" smtClean="0"/>
              <a:t>に公共交通の</a:t>
            </a:r>
            <a:r>
              <a:rPr kumimoji="1" lang="ja-JP" altLang="en-US" sz="2800" dirty="0" smtClean="0">
                <a:solidFill>
                  <a:srgbClr val="C00000"/>
                </a:solidFill>
              </a:rPr>
              <a:t>月額定額化</a:t>
            </a:r>
            <a:endParaRPr kumimoji="1" lang="ja-JP" altLang="en-US" sz="2800" dirty="0">
              <a:solidFill>
                <a:srgbClr val="C00000"/>
              </a:solidFill>
            </a:endParaRPr>
          </a:p>
        </p:txBody>
      </p:sp>
      <p:sp>
        <p:nvSpPr>
          <p:cNvPr id="7" name="テキスト ボックス 6"/>
          <p:cNvSpPr txBox="1"/>
          <p:nvPr/>
        </p:nvSpPr>
        <p:spPr>
          <a:xfrm>
            <a:off x="757645" y="5111931"/>
            <a:ext cx="6776214" cy="523220"/>
          </a:xfrm>
          <a:prstGeom prst="rect">
            <a:avLst/>
          </a:prstGeom>
          <a:noFill/>
        </p:spPr>
        <p:txBody>
          <a:bodyPr wrap="none" rtlCol="0">
            <a:spAutoFit/>
          </a:bodyPr>
          <a:lstStyle/>
          <a:p>
            <a:r>
              <a:rPr kumimoji="1" lang="ja-JP" altLang="en-US" sz="2800" dirty="0"/>
              <a:t>✓</a:t>
            </a:r>
            <a:r>
              <a:rPr kumimoji="1" lang="ja-JP" altLang="en-US" sz="2800" dirty="0" smtClean="0"/>
              <a:t>目的地（市内各種施設）に応じたサービス</a:t>
            </a:r>
            <a:endParaRPr kumimoji="1" lang="ja-JP" altLang="en-US" sz="2800" dirty="0"/>
          </a:p>
        </p:txBody>
      </p:sp>
      <p:sp>
        <p:nvSpPr>
          <p:cNvPr id="8" name="タイトル 1">
            <a:extLst>
              <a:ext uri="{FF2B5EF4-FFF2-40B4-BE49-F238E27FC236}">
                <a16:creationId xmlns:a16="http://schemas.microsoft.com/office/drawing/2014/main" id="{6B0F1F2C-3712-40CD-A26B-6D8073D241C9}"/>
              </a:ext>
            </a:extLst>
          </p:cNvPr>
          <p:cNvSpPr txBox="1">
            <a:spLocks/>
          </p:cNvSpPr>
          <p:nvPr/>
        </p:nvSpPr>
        <p:spPr>
          <a:xfrm>
            <a:off x="0" y="150659"/>
            <a:ext cx="6110548" cy="930015"/>
          </a:xfrm>
          <a:prstGeom prst="rect">
            <a:avLst/>
          </a:prstGeom>
          <a:solidFill>
            <a:schemeClr val="bg1">
              <a:alpha val="70000"/>
            </a:schemeClr>
          </a:solidFill>
          <a:ln>
            <a:solidFill>
              <a:schemeClr val="accent1"/>
            </a:solidFill>
          </a:ln>
        </p:spPr>
        <p:txBody>
          <a:bodyPr anchor="ctr">
            <a:normAutofit/>
          </a:bodyPr>
          <a:lstStyle>
            <a:lvl1pPr algn="l" defTabSz="914400" rtl="0" eaLnBrk="1" latinLnBrk="0" hangingPunct="1">
              <a:lnSpc>
                <a:spcPct val="85000"/>
              </a:lnSpc>
              <a:spcBef>
                <a:spcPct val="0"/>
              </a:spcBef>
              <a:buNone/>
              <a:defRPr kumimoji="1" sz="4800" kern="1200" spc="-50" baseline="0">
                <a:solidFill>
                  <a:schemeClr val="tx1">
                    <a:lumMod val="75000"/>
                    <a:lumOff val="25000"/>
                  </a:schemeClr>
                </a:solidFill>
                <a:latin typeface="+mj-lt"/>
                <a:ea typeface="+mj-ea"/>
                <a:cs typeface="+mj-cs"/>
              </a:defRPr>
            </a:lvl1pPr>
          </a:lstStyle>
          <a:p>
            <a:pPr algn="ctr"/>
            <a:r>
              <a:rPr lang="en-US" altLang="ja-JP" sz="3600" dirty="0" err="1" smtClean="0">
                <a:latin typeface="+mj-ea"/>
              </a:rPr>
              <a:t>IKIMaaS</a:t>
            </a:r>
            <a:endParaRPr lang="ja-JP" altLang="en-US" sz="3600" dirty="0">
              <a:latin typeface="+mj-ea"/>
            </a:endParaRPr>
          </a:p>
        </p:txBody>
      </p:sp>
      <p:sp>
        <p:nvSpPr>
          <p:cNvPr id="9" name="テキスト ボックス 8"/>
          <p:cNvSpPr txBox="1"/>
          <p:nvPr/>
        </p:nvSpPr>
        <p:spPr>
          <a:xfrm>
            <a:off x="757645" y="1441321"/>
            <a:ext cx="3079689" cy="461665"/>
          </a:xfrm>
          <a:prstGeom prst="rect">
            <a:avLst/>
          </a:prstGeom>
          <a:noFill/>
        </p:spPr>
        <p:txBody>
          <a:bodyPr wrap="none" rtlCol="0">
            <a:spAutoFit/>
          </a:bodyPr>
          <a:lstStyle/>
          <a:p>
            <a:r>
              <a:rPr kumimoji="1" lang="en-US" altLang="ja-JP" sz="2400" dirty="0" err="1" smtClean="0"/>
              <a:t>IKIMaaS</a:t>
            </a:r>
            <a:r>
              <a:rPr kumimoji="1" lang="ja-JP" altLang="en-US" sz="2400" dirty="0" smtClean="0"/>
              <a:t>＝行き＋</a:t>
            </a:r>
            <a:r>
              <a:rPr kumimoji="1" lang="en-US" altLang="ja-JP" sz="2400" dirty="0" err="1" smtClean="0"/>
              <a:t>MaaS</a:t>
            </a:r>
            <a:endParaRPr kumimoji="1" lang="ja-JP" altLang="en-US" sz="2400" dirty="0"/>
          </a:p>
        </p:txBody>
      </p:sp>
      <p:sp>
        <p:nvSpPr>
          <p:cNvPr id="10" name="右矢印 9"/>
          <p:cNvSpPr/>
          <p:nvPr/>
        </p:nvSpPr>
        <p:spPr>
          <a:xfrm>
            <a:off x="862148" y="2079026"/>
            <a:ext cx="413074" cy="39969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スライド番号プレースホルダー 11"/>
          <p:cNvSpPr>
            <a:spLocks noGrp="1"/>
          </p:cNvSpPr>
          <p:nvPr>
            <p:ph type="sldNum" sz="quarter" idx="12"/>
          </p:nvPr>
        </p:nvSpPr>
        <p:spPr/>
        <p:txBody>
          <a:bodyPr/>
          <a:lstStyle/>
          <a:p>
            <a:fld id="{D57F1E4F-1CFF-5643-939E-217C01CDF565}" type="slidenum">
              <a:rPr lang="en-US" smtClean="0"/>
              <a:pPr/>
              <a:t>21</a:t>
            </a:fld>
            <a:endParaRPr lang="en-US" dirty="0"/>
          </a:p>
        </p:txBody>
      </p:sp>
      <p:sp>
        <p:nvSpPr>
          <p:cNvPr id="15" name="正方形/長方形 14"/>
          <p:cNvSpPr/>
          <p:nvPr/>
        </p:nvSpPr>
        <p:spPr>
          <a:xfrm>
            <a:off x="6294549" y="455930"/>
            <a:ext cx="2656039" cy="360000"/>
          </a:xfrm>
          <a:prstGeom prst="rect">
            <a:avLst/>
          </a:prstGeom>
          <a:solidFill>
            <a:schemeClr val="accent1">
              <a:lumMod val="20000"/>
              <a:lumOff val="8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dirty="0" smtClean="0">
                <a:solidFill>
                  <a:schemeClr val="tx1"/>
                </a:solidFill>
              </a:rPr>
              <a:t>「くらしやすさ</a:t>
            </a:r>
            <a:r>
              <a:rPr kumimoji="1" lang="ja-JP" altLang="en-US" sz="2000" smtClean="0">
                <a:solidFill>
                  <a:schemeClr val="tx1"/>
                </a:solidFill>
              </a:rPr>
              <a:t>」で</a:t>
            </a:r>
            <a:r>
              <a:rPr kumimoji="1" lang="ja-JP" altLang="en-US" sz="2000">
                <a:solidFill>
                  <a:schemeClr val="tx1"/>
                </a:solidFill>
              </a:rPr>
              <a:t>ツナグ</a:t>
            </a:r>
            <a:endParaRPr kumimoji="1" lang="ja-JP" altLang="en-US" sz="2000" dirty="0">
              <a:solidFill>
                <a:schemeClr val="tx1"/>
              </a:solidFill>
            </a:endParaRPr>
          </a:p>
        </p:txBody>
      </p:sp>
    </p:spTree>
    <p:extLst>
      <p:ext uri="{BB962C8B-B14F-4D97-AF65-F5344CB8AC3E}">
        <p14:creationId xmlns:p14="http://schemas.microsoft.com/office/powerpoint/2010/main" val="421966828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表 5"/>
          <p:cNvGraphicFramePr>
            <a:graphicFrameLocks noGrp="1"/>
          </p:cNvGraphicFramePr>
          <p:nvPr>
            <p:extLst>
              <p:ext uri="{D42A27DB-BD31-4B8C-83A1-F6EECF244321}">
                <p14:modId xmlns:p14="http://schemas.microsoft.com/office/powerpoint/2010/main" val="269112668"/>
              </p:ext>
            </p:extLst>
          </p:nvPr>
        </p:nvGraphicFramePr>
        <p:xfrm>
          <a:off x="995083" y="2055719"/>
          <a:ext cx="6962924" cy="3933098"/>
        </p:xfrm>
        <a:graphic>
          <a:graphicData uri="http://schemas.openxmlformats.org/drawingml/2006/table">
            <a:tbl>
              <a:tblPr firstRow="1" firstCol="1" lastRow="1" bandRow="1">
                <a:tableStyleId>{5C22544A-7EE6-4342-B048-85BDC9FD1C3A}</a:tableStyleId>
              </a:tblPr>
              <a:tblGrid>
                <a:gridCol w="1116012">
                  <a:extLst>
                    <a:ext uri="{9D8B030D-6E8A-4147-A177-3AD203B41FA5}">
                      <a16:colId xmlns:a16="http://schemas.microsoft.com/office/drawing/2014/main" val="4069490708"/>
                    </a:ext>
                  </a:extLst>
                </a:gridCol>
                <a:gridCol w="1461728">
                  <a:extLst>
                    <a:ext uri="{9D8B030D-6E8A-4147-A177-3AD203B41FA5}">
                      <a16:colId xmlns:a16="http://schemas.microsoft.com/office/drawing/2014/main" val="3167739564"/>
                    </a:ext>
                  </a:extLst>
                </a:gridCol>
                <a:gridCol w="1461728">
                  <a:extLst>
                    <a:ext uri="{9D8B030D-6E8A-4147-A177-3AD203B41FA5}">
                      <a16:colId xmlns:a16="http://schemas.microsoft.com/office/drawing/2014/main" val="1355816562"/>
                    </a:ext>
                  </a:extLst>
                </a:gridCol>
                <a:gridCol w="1461728">
                  <a:extLst>
                    <a:ext uri="{9D8B030D-6E8A-4147-A177-3AD203B41FA5}">
                      <a16:colId xmlns:a16="http://schemas.microsoft.com/office/drawing/2014/main" val="1071859030"/>
                    </a:ext>
                  </a:extLst>
                </a:gridCol>
                <a:gridCol w="1461728">
                  <a:extLst>
                    <a:ext uri="{9D8B030D-6E8A-4147-A177-3AD203B41FA5}">
                      <a16:colId xmlns:a16="http://schemas.microsoft.com/office/drawing/2014/main" val="377882097"/>
                    </a:ext>
                  </a:extLst>
                </a:gridCol>
              </a:tblGrid>
              <a:tr h="729263">
                <a:tc>
                  <a:txBody>
                    <a:bodyPr/>
                    <a:lstStyle/>
                    <a:p>
                      <a:pPr algn="ctr"/>
                      <a:r>
                        <a:rPr kumimoji="1" lang="en-US" altLang="ja-JP" dirty="0" smtClean="0">
                          <a:solidFill>
                            <a:schemeClr val="tx1"/>
                          </a:solidFill>
                        </a:rPr>
                        <a:t>PACKAGE</a:t>
                      </a:r>
                      <a:endParaRPr kumimoji="1" lang="ja-JP" altLang="en-US" dirty="0">
                        <a:solidFill>
                          <a:schemeClr val="tx1"/>
                        </a:solidFill>
                      </a:endParaRPr>
                    </a:p>
                  </a:txBody>
                  <a:tcPr anchor="ctr">
                    <a:lnL w="76200" cap="flat" cmpd="sng" algn="ctr">
                      <a:solidFill>
                        <a:srgbClr val="F2F2F2"/>
                      </a:solidFill>
                      <a:prstDash val="solid"/>
                      <a:round/>
                      <a:headEnd type="none" w="med" len="med"/>
                      <a:tailEnd type="none" w="med" len="med"/>
                    </a:lnL>
                    <a:lnR w="76200" cap="flat" cmpd="sng" algn="ctr">
                      <a:solidFill>
                        <a:srgbClr val="F2F2F2"/>
                      </a:solidFill>
                      <a:prstDash val="solid"/>
                      <a:round/>
                      <a:headEnd type="none" w="med" len="med"/>
                      <a:tailEnd type="none" w="med" len="med"/>
                    </a:lnR>
                    <a:lnT w="76200" cap="flat" cmpd="sng" algn="ctr">
                      <a:solidFill>
                        <a:srgbClr val="F2F2F2"/>
                      </a:solidFill>
                      <a:prstDash val="solid"/>
                      <a:round/>
                      <a:headEnd type="none" w="med" len="med"/>
                      <a:tailEnd type="none" w="med" len="med"/>
                    </a:lnT>
                    <a:lnB w="76200" cap="flat" cmpd="sng" algn="ctr">
                      <a:solidFill>
                        <a:srgbClr val="F2F2F2"/>
                      </a:solidFill>
                      <a:prstDash val="solid"/>
                      <a:round/>
                      <a:headEnd type="none" w="med" len="med"/>
                      <a:tailEnd type="none" w="med" len="med"/>
                    </a:lnB>
                    <a:lnTlToBr w="12700" cmpd="sng">
                      <a:noFill/>
                      <a:prstDash val="solid"/>
                    </a:lnTlToBr>
                    <a:lnBlToTr w="12700" cmpd="sng">
                      <a:noFill/>
                      <a:prstDash val="solid"/>
                    </a:lnBlToTr>
                    <a:solidFill>
                      <a:srgbClr val="EFC130"/>
                    </a:solidFill>
                  </a:tcPr>
                </a:tc>
                <a:tc>
                  <a:txBody>
                    <a:bodyPr/>
                    <a:lstStyle/>
                    <a:p>
                      <a:pPr algn="ctr"/>
                      <a:r>
                        <a:rPr kumimoji="1" lang="en-US" altLang="ja-JP" dirty="0" smtClean="0">
                          <a:solidFill>
                            <a:schemeClr val="tx1"/>
                          </a:solidFill>
                        </a:rPr>
                        <a:t>CYCLE</a:t>
                      </a:r>
                      <a:endParaRPr kumimoji="1" lang="ja-JP" altLang="en-US" dirty="0">
                        <a:solidFill>
                          <a:schemeClr val="tx1"/>
                        </a:solidFill>
                      </a:endParaRPr>
                    </a:p>
                  </a:txBody>
                  <a:tcPr anchor="ctr">
                    <a:lnL w="76200" cap="flat" cmpd="sng" algn="ctr">
                      <a:solidFill>
                        <a:srgbClr val="F2F2F2"/>
                      </a:solidFill>
                      <a:prstDash val="solid"/>
                      <a:round/>
                      <a:headEnd type="none" w="med" len="med"/>
                      <a:tailEnd type="none" w="med" len="med"/>
                    </a:lnL>
                    <a:lnR w="76200" cap="flat" cmpd="sng" algn="ctr">
                      <a:solidFill>
                        <a:srgbClr val="F2F2F2"/>
                      </a:solidFill>
                      <a:prstDash val="solid"/>
                      <a:round/>
                      <a:headEnd type="none" w="med" len="med"/>
                      <a:tailEnd type="none" w="med" len="med"/>
                    </a:lnR>
                    <a:lnT w="76200" cap="flat" cmpd="sng" algn="ctr">
                      <a:solidFill>
                        <a:srgbClr val="F2F2F2"/>
                      </a:solidFill>
                      <a:prstDash val="solid"/>
                      <a:round/>
                      <a:headEnd type="none" w="med" len="med"/>
                      <a:tailEnd type="none" w="med" len="med"/>
                    </a:lnT>
                    <a:lnB w="76200" cap="flat" cmpd="sng" algn="ctr">
                      <a:solidFill>
                        <a:srgbClr val="F2F2F2"/>
                      </a:solidFill>
                      <a:prstDash val="solid"/>
                      <a:round/>
                      <a:headEnd type="none" w="med" len="med"/>
                      <a:tailEnd type="none" w="med" len="med"/>
                    </a:lnB>
                    <a:lnTlToBr w="12700" cmpd="sng">
                      <a:noFill/>
                      <a:prstDash val="solid"/>
                    </a:lnTlToBr>
                    <a:lnBlToTr w="12700" cmpd="sng">
                      <a:noFill/>
                      <a:prstDash val="solid"/>
                    </a:lnBlToTr>
                    <a:solidFill>
                      <a:srgbClr val="EFC130"/>
                    </a:solidFill>
                  </a:tcPr>
                </a:tc>
                <a:tc>
                  <a:txBody>
                    <a:bodyPr/>
                    <a:lstStyle/>
                    <a:p>
                      <a:pPr algn="ctr"/>
                      <a:r>
                        <a:rPr kumimoji="1" lang="en-US" altLang="ja-JP" dirty="0" smtClean="0">
                          <a:solidFill>
                            <a:schemeClr val="tx1"/>
                          </a:solidFill>
                        </a:rPr>
                        <a:t>BUS</a:t>
                      </a:r>
                      <a:endParaRPr kumimoji="1" lang="ja-JP" altLang="en-US" dirty="0">
                        <a:solidFill>
                          <a:schemeClr val="tx1"/>
                        </a:solidFill>
                      </a:endParaRPr>
                    </a:p>
                  </a:txBody>
                  <a:tcPr anchor="ctr">
                    <a:lnL w="76200" cap="flat" cmpd="sng" algn="ctr">
                      <a:solidFill>
                        <a:srgbClr val="F2F2F2"/>
                      </a:solidFill>
                      <a:prstDash val="solid"/>
                      <a:round/>
                      <a:headEnd type="none" w="med" len="med"/>
                      <a:tailEnd type="none" w="med" len="med"/>
                    </a:lnL>
                    <a:lnR w="76200" cap="flat" cmpd="sng" algn="ctr">
                      <a:solidFill>
                        <a:srgbClr val="F2F2F2"/>
                      </a:solidFill>
                      <a:prstDash val="solid"/>
                      <a:round/>
                      <a:headEnd type="none" w="med" len="med"/>
                      <a:tailEnd type="none" w="med" len="med"/>
                    </a:lnR>
                    <a:lnT w="76200" cap="flat" cmpd="sng" algn="ctr">
                      <a:solidFill>
                        <a:srgbClr val="F2F2F2"/>
                      </a:solidFill>
                      <a:prstDash val="solid"/>
                      <a:round/>
                      <a:headEnd type="none" w="med" len="med"/>
                      <a:tailEnd type="none" w="med" len="med"/>
                    </a:lnT>
                    <a:lnB w="76200" cap="flat" cmpd="sng" algn="ctr">
                      <a:solidFill>
                        <a:srgbClr val="F2F2F2"/>
                      </a:solidFill>
                      <a:prstDash val="solid"/>
                      <a:round/>
                      <a:headEnd type="none" w="med" len="med"/>
                      <a:tailEnd type="none" w="med" len="med"/>
                    </a:lnB>
                    <a:lnTlToBr w="12700" cmpd="sng">
                      <a:noFill/>
                      <a:prstDash val="solid"/>
                    </a:lnTlToBr>
                    <a:lnBlToTr w="12700" cmpd="sng">
                      <a:noFill/>
                      <a:prstDash val="solid"/>
                    </a:lnBlToTr>
                    <a:solidFill>
                      <a:srgbClr val="EFC130"/>
                    </a:solidFill>
                  </a:tcPr>
                </a:tc>
                <a:tc>
                  <a:txBody>
                    <a:bodyPr/>
                    <a:lstStyle/>
                    <a:p>
                      <a:pPr algn="ctr"/>
                      <a:r>
                        <a:rPr kumimoji="1" lang="en-US" altLang="ja-JP" dirty="0" smtClean="0">
                          <a:solidFill>
                            <a:schemeClr val="tx1"/>
                          </a:solidFill>
                        </a:rPr>
                        <a:t>TRAIN</a:t>
                      </a:r>
                      <a:endParaRPr kumimoji="1" lang="ja-JP" altLang="en-US" dirty="0">
                        <a:solidFill>
                          <a:schemeClr val="tx1"/>
                        </a:solidFill>
                      </a:endParaRPr>
                    </a:p>
                  </a:txBody>
                  <a:tcPr anchor="ctr">
                    <a:lnL w="76200" cap="flat" cmpd="sng" algn="ctr">
                      <a:solidFill>
                        <a:srgbClr val="F2F2F2"/>
                      </a:solidFill>
                      <a:prstDash val="solid"/>
                      <a:round/>
                      <a:headEnd type="none" w="med" len="med"/>
                      <a:tailEnd type="none" w="med" len="med"/>
                    </a:lnL>
                    <a:lnR w="76200" cap="flat" cmpd="sng" algn="ctr">
                      <a:solidFill>
                        <a:srgbClr val="F2F2F2"/>
                      </a:solidFill>
                      <a:prstDash val="solid"/>
                      <a:round/>
                      <a:headEnd type="none" w="med" len="med"/>
                      <a:tailEnd type="none" w="med" len="med"/>
                    </a:lnR>
                    <a:lnT w="76200" cap="flat" cmpd="sng" algn="ctr">
                      <a:solidFill>
                        <a:srgbClr val="F2F2F2"/>
                      </a:solidFill>
                      <a:prstDash val="solid"/>
                      <a:round/>
                      <a:headEnd type="none" w="med" len="med"/>
                      <a:tailEnd type="none" w="med" len="med"/>
                    </a:lnT>
                    <a:lnB w="76200" cap="flat" cmpd="sng" algn="ctr">
                      <a:solidFill>
                        <a:srgbClr val="F2F2F2"/>
                      </a:solidFill>
                      <a:prstDash val="solid"/>
                      <a:round/>
                      <a:headEnd type="none" w="med" len="med"/>
                      <a:tailEnd type="none" w="med" len="med"/>
                    </a:lnB>
                    <a:lnTlToBr w="12700" cmpd="sng">
                      <a:noFill/>
                      <a:prstDash val="solid"/>
                    </a:lnTlToBr>
                    <a:lnBlToTr w="12700" cmpd="sng">
                      <a:noFill/>
                      <a:prstDash val="solid"/>
                    </a:lnBlToTr>
                    <a:solidFill>
                      <a:srgbClr val="EFC130"/>
                    </a:solidFill>
                  </a:tcPr>
                </a:tc>
                <a:tc>
                  <a:txBody>
                    <a:bodyPr/>
                    <a:lstStyle/>
                    <a:p>
                      <a:pPr algn="ctr"/>
                      <a:r>
                        <a:rPr kumimoji="1" lang="en-US" altLang="ja-JP" dirty="0" smtClean="0">
                          <a:solidFill>
                            <a:schemeClr val="tx1"/>
                          </a:solidFill>
                        </a:rPr>
                        <a:t>MONTHLY</a:t>
                      </a:r>
                    </a:p>
                    <a:p>
                      <a:pPr algn="ctr"/>
                      <a:r>
                        <a:rPr kumimoji="1" lang="en-US" altLang="ja-JP" dirty="0" smtClean="0">
                          <a:solidFill>
                            <a:schemeClr val="tx1"/>
                          </a:solidFill>
                        </a:rPr>
                        <a:t>PRICE</a:t>
                      </a:r>
                      <a:endParaRPr kumimoji="1" lang="ja-JP" altLang="en-US" dirty="0">
                        <a:solidFill>
                          <a:schemeClr val="tx1"/>
                        </a:solidFill>
                      </a:endParaRPr>
                    </a:p>
                  </a:txBody>
                  <a:tcPr anchor="ctr">
                    <a:lnL w="76200" cap="flat" cmpd="sng" algn="ctr">
                      <a:solidFill>
                        <a:srgbClr val="F2F2F2"/>
                      </a:solidFill>
                      <a:prstDash val="solid"/>
                      <a:round/>
                      <a:headEnd type="none" w="med" len="med"/>
                      <a:tailEnd type="none" w="med" len="med"/>
                    </a:lnL>
                    <a:lnR w="76200" cap="flat" cmpd="sng" algn="ctr">
                      <a:solidFill>
                        <a:srgbClr val="F2F2F2"/>
                      </a:solidFill>
                      <a:prstDash val="solid"/>
                      <a:round/>
                      <a:headEnd type="none" w="med" len="med"/>
                      <a:tailEnd type="none" w="med" len="med"/>
                    </a:lnR>
                    <a:lnT w="76200" cap="flat" cmpd="sng" algn="ctr">
                      <a:solidFill>
                        <a:srgbClr val="F2F2F2"/>
                      </a:solidFill>
                      <a:prstDash val="solid"/>
                      <a:round/>
                      <a:headEnd type="none" w="med" len="med"/>
                      <a:tailEnd type="none" w="med" len="med"/>
                    </a:lnT>
                    <a:lnB w="76200" cap="flat" cmpd="sng" algn="ctr">
                      <a:solidFill>
                        <a:srgbClr val="F2F2F2"/>
                      </a:solidFill>
                      <a:prstDash val="solid"/>
                      <a:round/>
                      <a:headEnd type="none" w="med" len="med"/>
                      <a:tailEnd type="none" w="med" len="med"/>
                    </a:lnB>
                    <a:lnTlToBr w="12700" cmpd="sng">
                      <a:noFill/>
                      <a:prstDash val="solid"/>
                    </a:lnTlToBr>
                    <a:lnBlToTr w="12700" cmpd="sng">
                      <a:noFill/>
                      <a:prstDash val="solid"/>
                    </a:lnBlToTr>
                    <a:solidFill>
                      <a:srgbClr val="EFC130"/>
                    </a:solidFill>
                  </a:tcPr>
                </a:tc>
                <a:extLst>
                  <a:ext uri="{0D108BD9-81ED-4DB2-BD59-A6C34878D82A}">
                    <a16:rowId xmlns:a16="http://schemas.microsoft.com/office/drawing/2014/main" val="2981521386"/>
                  </a:ext>
                </a:extLst>
              </a:tr>
              <a:tr h="1067945">
                <a:tc>
                  <a:txBody>
                    <a:bodyPr/>
                    <a:lstStyle/>
                    <a:p>
                      <a:pPr algn="ctr"/>
                      <a:r>
                        <a:rPr kumimoji="1" lang="en-US" altLang="ja-JP" dirty="0" smtClean="0">
                          <a:solidFill>
                            <a:schemeClr val="tx1"/>
                          </a:solidFill>
                        </a:rPr>
                        <a:t>A</a:t>
                      </a:r>
                      <a:endParaRPr kumimoji="1" lang="ja-JP" altLang="en-US" dirty="0">
                        <a:solidFill>
                          <a:schemeClr val="tx1"/>
                        </a:solidFill>
                      </a:endParaRPr>
                    </a:p>
                  </a:txBody>
                  <a:tcPr anchor="ctr">
                    <a:lnL w="76200" cap="flat" cmpd="sng" algn="ctr">
                      <a:solidFill>
                        <a:srgbClr val="F2F2F2"/>
                      </a:solidFill>
                      <a:prstDash val="solid"/>
                      <a:round/>
                      <a:headEnd type="none" w="med" len="med"/>
                      <a:tailEnd type="none" w="med" len="med"/>
                    </a:lnL>
                    <a:lnR w="76200" cap="flat" cmpd="sng" algn="ctr">
                      <a:solidFill>
                        <a:srgbClr val="F2F2F2"/>
                      </a:solidFill>
                      <a:prstDash val="solid"/>
                      <a:round/>
                      <a:headEnd type="none" w="med" len="med"/>
                      <a:tailEnd type="none" w="med" len="med"/>
                    </a:lnR>
                    <a:lnT w="76200" cap="flat" cmpd="sng" algn="ctr">
                      <a:solidFill>
                        <a:srgbClr val="F2F2F2"/>
                      </a:solidFill>
                      <a:prstDash val="solid"/>
                      <a:round/>
                      <a:headEnd type="none" w="med" len="med"/>
                      <a:tailEnd type="none" w="med" len="med"/>
                    </a:lnT>
                    <a:lnB w="76200" cap="flat" cmpd="sng" algn="ctr">
                      <a:solidFill>
                        <a:srgbClr val="F2F2F2"/>
                      </a:solidFill>
                      <a:prstDash val="solid"/>
                      <a:round/>
                      <a:headEnd type="none" w="med" len="med"/>
                      <a:tailEnd type="none" w="med" len="med"/>
                    </a:lnB>
                    <a:solidFill>
                      <a:schemeClr val="bg1">
                        <a:lumMod val="85000"/>
                      </a:schemeClr>
                    </a:solidFill>
                  </a:tcPr>
                </a:tc>
                <a:tc>
                  <a:txBody>
                    <a:bodyPr/>
                    <a:lstStyle/>
                    <a:p>
                      <a:endParaRPr kumimoji="1" lang="ja-JP" altLang="en-US" dirty="0">
                        <a:solidFill>
                          <a:schemeClr val="tx1"/>
                        </a:solidFill>
                      </a:endParaRPr>
                    </a:p>
                  </a:txBody>
                  <a:tcPr>
                    <a:lnL w="76200" cap="flat" cmpd="sng" algn="ctr">
                      <a:solidFill>
                        <a:srgbClr val="F2F2F2"/>
                      </a:solidFill>
                      <a:prstDash val="solid"/>
                      <a:round/>
                      <a:headEnd type="none" w="med" len="med"/>
                      <a:tailEnd type="none" w="med" len="med"/>
                    </a:lnL>
                    <a:lnR w="76200" cap="flat" cmpd="sng" algn="ctr">
                      <a:solidFill>
                        <a:srgbClr val="F2F2F2"/>
                      </a:solidFill>
                      <a:prstDash val="solid"/>
                      <a:round/>
                      <a:headEnd type="none" w="med" len="med"/>
                      <a:tailEnd type="none" w="med" len="med"/>
                    </a:lnR>
                    <a:lnT w="76200" cap="flat" cmpd="sng" algn="ctr">
                      <a:solidFill>
                        <a:srgbClr val="F2F2F2"/>
                      </a:solidFill>
                      <a:prstDash val="solid"/>
                      <a:round/>
                      <a:headEnd type="none" w="med" len="med"/>
                      <a:tailEnd type="none" w="med" len="med"/>
                    </a:lnT>
                    <a:lnB w="76200" cap="flat" cmpd="sng" algn="ctr">
                      <a:solidFill>
                        <a:srgbClr val="F2F2F2"/>
                      </a:solidFill>
                      <a:prstDash val="solid"/>
                      <a:round/>
                      <a:headEnd type="none" w="med" len="med"/>
                      <a:tailEnd type="none" w="med" len="med"/>
                    </a:lnB>
                    <a:solidFill>
                      <a:schemeClr val="bg1">
                        <a:lumMod val="85000"/>
                      </a:schemeClr>
                    </a:solidFill>
                  </a:tcPr>
                </a:tc>
                <a:tc>
                  <a:txBody>
                    <a:bodyPr/>
                    <a:lstStyle/>
                    <a:p>
                      <a:endParaRPr kumimoji="1" lang="ja-JP" altLang="en-US" dirty="0">
                        <a:solidFill>
                          <a:schemeClr val="tx1"/>
                        </a:solidFill>
                      </a:endParaRPr>
                    </a:p>
                  </a:txBody>
                  <a:tcPr>
                    <a:lnL w="76200" cap="flat" cmpd="sng" algn="ctr">
                      <a:solidFill>
                        <a:srgbClr val="F2F2F2"/>
                      </a:solidFill>
                      <a:prstDash val="solid"/>
                      <a:round/>
                      <a:headEnd type="none" w="med" len="med"/>
                      <a:tailEnd type="none" w="med" len="med"/>
                    </a:lnL>
                    <a:lnR w="76200" cap="flat" cmpd="sng" algn="ctr">
                      <a:solidFill>
                        <a:srgbClr val="F2F2F2"/>
                      </a:solidFill>
                      <a:prstDash val="solid"/>
                      <a:round/>
                      <a:headEnd type="none" w="med" len="med"/>
                      <a:tailEnd type="none" w="med" len="med"/>
                    </a:lnR>
                    <a:lnT w="76200" cap="flat" cmpd="sng" algn="ctr">
                      <a:solidFill>
                        <a:srgbClr val="F2F2F2"/>
                      </a:solidFill>
                      <a:prstDash val="solid"/>
                      <a:round/>
                      <a:headEnd type="none" w="med" len="med"/>
                      <a:tailEnd type="none" w="med" len="med"/>
                    </a:lnT>
                    <a:lnB w="76200" cap="flat" cmpd="sng" algn="ctr">
                      <a:solidFill>
                        <a:srgbClr val="F2F2F2"/>
                      </a:solidFill>
                      <a:prstDash val="solid"/>
                      <a:round/>
                      <a:headEnd type="none" w="med" len="med"/>
                      <a:tailEnd type="none" w="med" len="med"/>
                    </a:lnB>
                    <a:solidFill>
                      <a:schemeClr val="bg1">
                        <a:lumMod val="85000"/>
                      </a:schemeClr>
                    </a:solidFill>
                  </a:tcPr>
                </a:tc>
                <a:tc>
                  <a:txBody>
                    <a:bodyPr/>
                    <a:lstStyle/>
                    <a:p>
                      <a:endParaRPr kumimoji="1" lang="ja-JP" altLang="en-US" dirty="0">
                        <a:solidFill>
                          <a:schemeClr val="tx1"/>
                        </a:solidFill>
                      </a:endParaRPr>
                    </a:p>
                  </a:txBody>
                  <a:tcPr>
                    <a:lnL w="76200" cap="flat" cmpd="sng" algn="ctr">
                      <a:solidFill>
                        <a:srgbClr val="F2F2F2"/>
                      </a:solidFill>
                      <a:prstDash val="solid"/>
                      <a:round/>
                      <a:headEnd type="none" w="med" len="med"/>
                      <a:tailEnd type="none" w="med" len="med"/>
                    </a:lnL>
                    <a:lnR w="76200" cap="flat" cmpd="sng" algn="ctr">
                      <a:solidFill>
                        <a:srgbClr val="F2F2F2"/>
                      </a:solidFill>
                      <a:prstDash val="solid"/>
                      <a:round/>
                      <a:headEnd type="none" w="med" len="med"/>
                      <a:tailEnd type="none" w="med" len="med"/>
                    </a:lnR>
                    <a:lnT w="76200" cap="flat" cmpd="sng" algn="ctr">
                      <a:solidFill>
                        <a:srgbClr val="F2F2F2"/>
                      </a:solidFill>
                      <a:prstDash val="solid"/>
                      <a:round/>
                      <a:headEnd type="none" w="med" len="med"/>
                      <a:tailEnd type="none" w="med" len="med"/>
                    </a:lnT>
                    <a:lnB w="76200" cap="flat" cmpd="sng" algn="ctr">
                      <a:solidFill>
                        <a:srgbClr val="F2F2F2"/>
                      </a:solidFill>
                      <a:prstDash val="solid"/>
                      <a:round/>
                      <a:headEnd type="none" w="med" len="med"/>
                      <a:tailEnd type="none" w="med" len="med"/>
                    </a:lnB>
                    <a:solidFill>
                      <a:schemeClr val="bg1">
                        <a:lumMod val="85000"/>
                      </a:schemeClr>
                    </a:solidFill>
                  </a:tcPr>
                </a:tc>
                <a:tc>
                  <a:txBody>
                    <a:bodyPr/>
                    <a:lstStyle/>
                    <a:p>
                      <a:endParaRPr kumimoji="1" lang="ja-JP" altLang="en-US" dirty="0">
                        <a:solidFill>
                          <a:schemeClr val="tx1"/>
                        </a:solidFill>
                      </a:endParaRPr>
                    </a:p>
                  </a:txBody>
                  <a:tcPr>
                    <a:lnL w="76200" cap="flat" cmpd="sng" algn="ctr">
                      <a:solidFill>
                        <a:srgbClr val="F2F2F2"/>
                      </a:solidFill>
                      <a:prstDash val="solid"/>
                      <a:round/>
                      <a:headEnd type="none" w="med" len="med"/>
                      <a:tailEnd type="none" w="med" len="med"/>
                    </a:lnL>
                    <a:lnR w="76200" cap="flat" cmpd="sng" algn="ctr">
                      <a:solidFill>
                        <a:srgbClr val="F2F2F2"/>
                      </a:solidFill>
                      <a:prstDash val="solid"/>
                      <a:round/>
                      <a:headEnd type="none" w="med" len="med"/>
                      <a:tailEnd type="none" w="med" len="med"/>
                    </a:lnR>
                    <a:lnT w="76200" cap="flat" cmpd="sng" algn="ctr">
                      <a:solidFill>
                        <a:srgbClr val="F2F2F2"/>
                      </a:solidFill>
                      <a:prstDash val="solid"/>
                      <a:round/>
                      <a:headEnd type="none" w="med" len="med"/>
                      <a:tailEnd type="none" w="med" len="med"/>
                    </a:lnT>
                    <a:lnB w="76200" cap="flat" cmpd="sng" algn="ctr">
                      <a:solidFill>
                        <a:srgbClr val="F2F2F2"/>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981342509"/>
                  </a:ext>
                </a:extLst>
              </a:tr>
              <a:tr h="1067945">
                <a:tc>
                  <a:txBody>
                    <a:bodyPr/>
                    <a:lstStyle/>
                    <a:p>
                      <a:pPr algn="ctr"/>
                      <a:r>
                        <a:rPr kumimoji="1" lang="en-US" altLang="ja-JP" dirty="0" smtClean="0">
                          <a:solidFill>
                            <a:schemeClr val="tx1"/>
                          </a:solidFill>
                        </a:rPr>
                        <a:t>B</a:t>
                      </a:r>
                      <a:endParaRPr kumimoji="1" lang="ja-JP" altLang="en-US" dirty="0">
                        <a:solidFill>
                          <a:schemeClr val="tx1"/>
                        </a:solidFill>
                      </a:endParaRPr>
                    </a:p>
                  </a:txBody>
                  <a:tcPr anchor="ctr">
                    <a:lnL w="76200" cap="flat" cmpd="sng" algn="ctr">
                      <a:solidFill>
                        <a:srgbClr val="F2F2F2"/>
                      </a:solidFill>
                      <a:prstDash val="solid"/>
                      <a:round/>
                      <a:headEnd type="none" w="med" len="med"/>
                      <a:tailEnd type="none" w="med" len="med"/>
                    </a:lnL>
                    <a:lnR w="76200" cap="flat" cmpd="sng" algn="ctr">
                      <a:solidFill>
                        <a:srgbClr val="F2F2F2"/>
                      </a:solidFill>
                      <a:prstDash val="solid"/>
                      <a:round/>
                      <a:headEnd type="none" w="med" len="med"/>
                      <a:tailEnd type="none" w="med" len="med"/>
                    </a:lnR>
                    <a:lnT w="76200" cap="flat" cmpd="sng" algn="ctr">
                      <a:solidFill>
                        <a:srgbClr val="F2F2F2"/>
                      </a:solidFill>
                      <a:prstDash val="solid"/>
                      <a:round/>
                      <a:headEnd type="none" w="med" len="med"/>
                      <a:tailEnd type="none" w="med" len="med"/>
                    </a:lnT>
                    <a:lnB w="76200" cap="flat" cmpd="sng" algn="ctr">
                      <a:solidFill>
                        <a:srgbClr val="F2F2F2"/>
                      </a:solidFill>
                      <a:prstDash val="solid"/>
                      <a:round/>
                      <a:headEnd type="none" w="med" len="med"/>
                      <a:tailEnd type="none" w="med" len="med"/>
                    </a:lnB>
                    <a:noFill/>
                  </a:tcPr>
                </a:tc>
                <a:tc>
                  <a:txBody>
                    <a:bodyPr/>
                    <a:lstStyle/>
                    <a:p>
                      <a:endParaRPr kumimoji="1" lang="ja-JP" altLang="en-US" dirty="0">
                        <a:solidFill>
                          <a:schemeClr val="tx1"/>
                        </a:solidFill>
                      </a:endParaRPr>
                    </a:p>
                  </a:txBody>
                  <a:tcPr>
                    <a:lnL w="76200" cap="flat" cmpd="sng" algn="ctr">
                      <a:solidFill>
                        <a:srgbClr val="F2F2F2"/>
                      </a:solidFill>
                      <a:prstDash val="solid"/>
                      <a:round/>
                      <a:headEnd type="none" w="med" len="med"/>
                      <a:tailEnd type="none" w="med" len="med"/>
                    </a:lnL>
                    <a:lnR w="76200" cap="flat" cmpd="sng" algn="ctr">
                      <a:solidFill>
                        <a:srgbClr val="F2F2F2"/>
                      </a:solidFill>
                      <a:prstDash val="solid"/>
                      <a:round/>
                      <a:headEnd type="none" w="med" len="med"/>
                      <a:tailEnd type="none" w="med" len="med"/>
                    </a:lnR>
                    <a:lnT w="76200" cap="flat" cmpd="sng" algn="ctr">
                      <a:solidFill>
                        <a:srgbClr val="F2F2F2"/>
                      </a:solidFill>
                      <a:prstDash val="solid"/>
                      <a:round/>
                      <a:headEnd type="none" w="med" len="med"/>
                      <a:tailEnd type="none" w="med" len="med"/>
                    </a:lnT>
                    <a:lnB w="76200" cap="flat" cmpd="sng" algn="ctr">
                      <a:solidFill>
                        <a:srgbClr val="F2F2F2"/>
                      </a:solidFill>
                      <a:prstDash val="solid"/>
                      <a:round/>
                      <a:headEnd type="none" w="med" len="med"/>
                      <a:tailEnd type="none" w="med" len="med"/>
                    </a:lnB>
                    <a:noFill/>
                  </a:tcPr>
                </a:tc>
                <a:tc>
                  <a:txBody>
                    <a:bodyPr/>
                    <a:lstStyle/>
                    <a:p>
                      <a:endParaRPr kumimoji="1" lang="ja-JP" altLang="en-US" dirty="0">
                        <a:solidFill>
                          <a:schemeClr val="tx1"/>
                        </a:solidFill>
                      </a:endParaRPr>
                    </a:p>
                  </a:txBody>
                  <a:tcPr>
                    <a:lnL w="76200" cap="flat" cmpd="sng" algn="ctr">
                      <a:solidFill>
                        <a:srgbClr val="F2F2F2"/>
                      </a:solidFill>
                      <a:prstDash val="solid"/>
                      <a:round/>
                      <a:headEnd type="none" w="med" len="med"/>
                      <a:tailEnd type="none" w="med" len="med"/>
                    </a:lnL>
                    <a:lnR w="76200" cap="flat" cmpd="sng" algn="ctr">
                      <a:solidFill>
                        <a:srgbClr val="F2F2F2"/>
                      </a:solidFill>
                      <a:prstDash val="solid"/>
                      <a:round/>
                      <a:headEnd type="none" w="med" len="med"/>
                      <a:tailEnd type="none" w="med" len="med"/>
                    </a:lnR>
                    <a:lnT w="76200" cap="flat" cmpd="sng" algn="ctr">
                      <a:solidFill>
                        <a:srgbClr val="F2F2F2"/>
                      </a:solidFill>
                      <a:prstDash val="solid"/>
                      <a:round/>
                      <a:headEnd type="none" w="med" len="med"/>
                      <a:tailEnd type="none" w="med" len="med"/>
                    </a:lnT>
                    <a:lnB w="76200" cap="flat" cmpd="sng" algn="ctr">
                      <a:solidFill>
                        <a:srgbClr val="F2F2F2"/>
                      </a:solidFill>
                      <a:prstDash val="solid"/>
                      <a:round/>
                      <a:headEnd type="none" w="med" len="med"/>
                      <a:tailEnd type="none" w="med" len="med"/>
                    </a:lnB>
                    <a:noFill/>
                  </a:tcPr>
                </a:tc>
                <a:tc>
                  <a:txBody>
                    <a:bodyPr/>
                    <a:lstStyle/>
                    <a:p>
                      <a:endParaRPr kumimoji="1" lang="ja-JP" altLang="en-US" dirty="0">
                        <a:solidFill>
                          <a:schemeClr val="tx1"/>
                        </a:solidFill>
                      </a:endParaRPr>
                    </a:p>
                  </a:txBody>
                  <a:tcPr>
                    <a:lnL w="76200" cap="flat" cmpd="sng" algn="ctr">
                      <a:solidFill>
                        <a:srgbClr val="F2F2F2"/>
                      </a:solidFill>
                      <a:prstDash val="solid"/>
                      <a:round/>
                      <a:headEnd type="none" w="med" len="med"/>
                      <a:tailEnd type="none" w="med" len="med"/>
                    </a:lnL>
                    <a:lnR w="76200" cap="flat" cmpd="sng" algn="ctr">
                      <a:solidFill>
                        <a:srgbClr val="F2F2F2"/>
                      </a:solidFill>
                      <a:prstDash val="solid"/>
                      <a:round/>
                      <a:headEnd type="none" w="med" len="med"/>
                      <a:tailEnd type="none" w="med" len="med"/>
                    </a:lnR>
                    <a:lnT w="76200" cap="flat" cmpd="sng" algn="ctr">
                      <a:solidFill>
                        <a:srgbClr val="F2F2F2"/>
                      </a:solidFill>
                      <a:prstDash val="solid"/>
                      <a:round/>
                      <a:headEnd type="none" w="med" len="med"/>
                      <a:tailEnd type="none" w="med" len="med"/>
                    </a:lnT>
                    <a:lnB w="76200" cap="flat" cmpd="sng" algn="ctr">
                      <a:solidFill>
                        <a:srgbClr val="F2F2F2"/>
                      </a:solidFill>
                      <a:prstDash val="solid"/>
                      <a:round/>
                      <a:headEnd type="none" w="med" len="med"/>
                      <a:tailEnd type="none" w="med" len="med"/>
                    </a:lnB>
                    <a:noFill/>
                  </a:tcPr>
                </a:tc>
                <a:tc>
                  <a:txBody>
                    <a:bodyPr/>
                    <a:lstStyle/>
                    <a:p>
                      <a:endParaRPr kumimoji="1" lang="ja-JP" altLang="en-US" dirty="0">
                        <a:solidFill>
                          <a:schemeClr val="tx1"/>
                        </a:solidFill>
                      </a:endParaRPr>
                    </a:p>
                  </a:txBody>
                  <a:tcPr>
                    <a:lnL w="76200" cap="flat" cmpd="sng" algn="ctr">
                      <a:solidFill>
                        <a:srgbClr val="F2F2F2"/>
                      </a:solidFill>
                      <a:prstDash val="solid"/>
                      <a:round/>
                      <a:headEnd type="none" w="med" len="med"/>
                      <a:tailEnd type="none" w="med" len="med"/>
                    </a:lnL>
                    <a:lnR w="76200" cap="flat" cmpd="sng" algn="ctr">
                      <a:solidFill>
                        <a:srgbClr val="F2F2F2"/>
                      </a:solidFill>
                      <a:prstDash val="solid"/>
                      <a:round/>
                      <a:headEnd type="none" w="med" len="med"/>
                      <a:tailEnd type="none" w="med" len="med"/>
                    </a:lnR>
                    <a:lnT w="76200" cap="flat" cmpd="sng" algn="ctr">
                      <a:solidFill>
                        <a:srgbClr val="F2F2F2"/>
                      </a:solidFill>
                      <a:prstDash val="solid"/>
                      <a:round/>
                      <a:headEnd type="none" w="med" len="med"/>
                      <a:tailEnd type="none" w="med" len="med"/>
                    </a:lnT>
                    <a:lnB w="76200" cap="flat" cmpd="sng" algn="ctr">
                      <a:solidFill>
                        <a:srgbClr val="F2F2F2"/>
                      </a:solidFill>
                      <a:prstDash val="solid"/>
                      <a:round/>
                      <a:headEnd type="none" w="med" len="med"/>
                      <a:tailEnd type="none" w="med" len="med"/>
                    </a:lnB>
                    <a:noFill/>
                  </a:tcPr>
                </a:tc>
                <a:extLst>
                  <a:ext uri="{0D108BD9-81ED-4DB2-BD59-A6C34878D82A}">
                    <a16:rowId xmlns:a16="http://schemas.microsoft.com/office/drawing/2014/main" val="2432398263"/>
                  </a:ext>
                </a:extLst>
              </a:tr>
              <a:tr h="1067945">
                <a:tc>
                  <a:txBody>
                    <a:bodyPr/>
                    <a:lstStyle/>
                    <a:p>
                      <a:pPr algn="ctr"/>
                      <a:r>
                        <a:rPr kumimoji="1" lang="en-US" altLang="ja-JP" dirty="0" smtClean="0">
                          <a:solidFill>
                            <a:schemeClr val="tx1"/>
                          </a:solidFill>
                        </a:rPr>
                        <a:t>C</a:t>
                      </a:r>
                      <a:endParaRPr kumimoji="1" lang="ja-JP" altLang="en-US" dirty="0">
                        <a:solidFill>
                          <a:schemeClr val="tx1"/>
                        </a:solidFill>
                      </a:endParaRPr>
                    </a:p>
                  </a:txBody>
                  <a:tcPr anchor="ctr">
                    <a:lnL w="76200" cap="flat" cmpd="sng" algn="ctr">
                      <a:solidFill>
                        <a:srgbClr val="F2F2F2"/>
                      </a:solidFill>
                      <a:prstDash val="solid"/>
                      <a:round/>
                      <a:headEnd type="none" w="med" len="med"/>
                      <a:tailEnd type="none" w="med" len="med"/>
                    </a:lnL>
                    <a:lnR w="76200" cap="flat" cmpd="sng" algn="ctr">
                      <a:solidFill>
                        <a:srgbClr val="F2F2F2"/>
                      </a:solidFill>
                      <a:prstDash val="solid"/>
                      <a:round/>
                      <a:headEnd type="none" w="med" len="med"/>
                      <a:tailEnd type="none" w="med" len="med"/>
                    </a:lnR>
                    <a:lnT w="76200" cap="flat" cmpd="sng" algn="ctr">
                      <a:solidFill>
                        <a:srgbClr val="F2F2F2"/>
                      </a:solidFill>
                      <a:prstDash val="solid"/>
                      <a:round/>
                      <a:headEnd type="none" w="med" len="med"/>
                      <a:tailEnd type="none" w="med" len="med"/>
                    </a:lnT>
                    <a:lnB w="76200" cap="flat" cmpd="sng" algn="ctr">
                      <a:solidFill>
                        <a:srgbClr val="F2F2F2"/>
                      </a:solidFill>
                      <a:prstDash val="solid"/>
                      <a:round/>
                      <a:headEnd type="none" w="med" len="med"/>
                      <a:tailEnd type="none" w="med" len="med"/>
                    </a:lnB>
                    <a:solidFill>
                      <a:schemeClr val="bg1">
                        <a:lumMod val="85000"/>
                      </a:schemeClr>
                    </a:solidFill>
                  </a:tcPr>
                </a:tc>
                <a:tc>
                  <a:txBody>
                    <a:bodyPr/>
                    <a:lstStyle/>
                    <a:p>
                      <a:endParaRPr kumimoji="1" lang="ja-JP" altLang="en-US" dirty="0">
                        <a:solidFill>
                          <a:schemeClr val="tx1"/>
                        </a:solidFill>
                      </a:endParaRPr>
                    </a:p>
                  </a:txBody>
                  <a:tcPr>
                    <a:lnL w="76200" cap="flat" cmpd="sng" algn="ctr">
                      <a:solidFill>
                        <a:srgbClr val="F2F2F2"/>
                      </a:solidFill>
                      <a:prstDash val="solid"/>
                      <a:round/>
                      <a:headEnd type="none" w="med" len="med"/>
                      <a:tailEnd type="none" w="med" len="med"/>
                    </a:lnL>
                    <a:lnR w="76200" cap="flat" cmpd="sng" algn="ctr">
                      <a:solidFill>
                        <a:srgbClr val="F2F2F2"/>
                      </a:solidFill>
                      <a:prstDash val="solid"/>
                      <a:round/>
                      <a:headEnd type="none" w="med" len="med"/>
                      <a:tailEnd type="none" w="med" len="med"/>
                    </a:lnR>
                    <a:lnT w="76200" cap="flat" cmpd="sng" algn="ctr">
                      <a:solidFill>
                        <a:srgbClr val="F2F2F2"/>
                      </a:solidFill>
                      <a:prstDash val="solid"/>
                      <a:round/>
                      <a:headEnd type="none" w="med" len="med"/>
                      <a:tailEnd type="none" w="med" len="med"/>
                    </a:lnT>
                    <a:lnB w="76200" cap="flat" cmpd="sng" algn="ctr">
                      <a:solidFill>
                        <a:srgbClr val="F2F2F2"/>
                      </a:solidFill>
                      <a:prstDash val="solid"/>
                      <a:round/>
                      <a:headEnd type="none" w="med" len="med"/>
                      <a:tailEnd type="none" w="med" len="med"/>
                    </a:lnB>
                    <a:solidFill>
                      <a:schemeClr val="bg1">
                        <a:lumMod val="85000"/>
                      </a:schemeClr>
                    </a:solidFill>
                  </a:tcPr>
                </a:tc>
                <a:tc>
                  <a:txBody>
                    <a:bodyPr/>
                    <a:lstStyle/>
                    <a:p>
                      <a:endParaRPr kumimoji="1" lang="ja-JP" altLang="en-US" dirty="0">
                        <a:solidFill>
                          <a:schemeClr val="tx1"/>
                        </a:solidFill>
                      </a:endParaRPr>
                    </a:p>
                  </a:txBody>
                  <a:tcPr>
                    <a:lnL w="76200" cap="flat" cmpd="sng" algn="ctr">
                      <a:solidFill>
                        <a:srgbClr val="F2F2F2"/>
                      </a:solidFill>
                      <a:prstDash val="solid"/>
                      <a:round/>
                      <a:headEnd type="none" w="med" len="med"/>
                      <a:tailEnd type="none" w="med" len="med"/>
                    </a:lnL>
                    <a:lnR w="76200" cap="flat" cmpd="sng" algn="ctr">
                      <a:solidFill>
                        <a:srgbClr val="F2F2F2"/>
                      </a:solidFill>
                      <a:prstDash val="solid"/>
                      <a:round/>
                      <a:headEnd type="none" w="med" len="med"/>
                      <a:tailEnd type="none" w="med" len="med"/>
                    </a:lnR>
                    <a:lnT w="76200" cap="flat" cmpd="sng" algn="ctr">
                      <a:solidFill>
                        <a:srgbClr val="F2F2F2"/>
                      </a:solidFill>
                      <a:prstDash val="solid"/>
                      <a:round/>
                      <a:headEnd type="none" w="med" len="med"/>
                      <a:tailEnd type="none" w="med" len="med"/>
                    </a:lnT>
                    <a:lnB w="76200" cap="flat" cmpd="sng" algn="ctr">
                      <a:solidFill>
                        <a:srgbClr val="F2F2F2"/>
                      </a:solidFill>
                      <a:prstDash val="solid"/>
                      <a:round/>
                      <a:headEnd type="none" w="med" len="med"/>
                      <a:tailEnd type="none" w="med" len="med"/>
                    </a:lnB>
                    <a:solidFill>
                      <a:schemeClr val="bg1">
                        <a:lumMod val="85000"/>
                      </a:schemeClr>
                    </a:solidFill>
                  </a:tcPr>
                </a:tc>
                <a:tc>
                  <a:txBody>
                    <a:bodyPr/>
                    <a:lstStyle/>
                    <a:p>
                      <a:endParaRPr kumimoji="1" lang="ja-JP" altLang="en-US" dirty="0">
                        <a:solidFill>
                          <a:schemeClr val="tx1"/>
                        </a:solidFill>
                      </a:endParaRPr>
                    </a:p>
                  </a:txBody>
                  <a:tcPr>
                    <a:lnL w="76200" cap="flat" cmpd="sng" algn="ctr">
                      <a:solidFill>
                        <a:srgbClr val="F2F2F2"/>
                      </a:solidFill>
                      <a:prstDash val="solid"/>
                      <a:round/>
                      <a:headEnd type="none" w="med" len="med"/>
                      <a:tailEnd type="none" w="med" len="med"/>
                    </a:lnL>
                    <a:lnR w="76200" cap="flat" cmpd="sng" algn="ctr">
                      <a:solidFill>
                        <a:srgbClr val="F2F2F2"/>
                      </a:solidFill>
                      <a:prstDash val="solid"/>
                      <a:round/>
                      <a:headEnd type="none" w="med" len="med"/>
                      <a:tailEnd type="none" w="med" len="med"/>
                    </a:lnR>
                    <a:lnT w="76200" cap="flat" cmpd="sng" algn="ctr">
                      <a:solidFill>
                        <a:srgbClr val="F2F2F2"/>
                      </a:solidFill>
                      <a:prstDash val="solid"/>
                      <a:round/>
                      <a:headEnd type="none" w="med" len="med"/>
                      <a:tailEnd type="none" w="med" len="med"/>
                    </a:lnT>
                    <a:lnB w="76200" cap="flat" cmpd="sng" algn="ctr">
                      <a:solidFill>
                        <a:srgbClr val="F2F2F2"/>
                      </a:solidFill>
                      <a:prstDash val="solid"/>
                      <a:round/>
                      <a:headEnd type="none" w="med" len="med"/>
                      <a:tailEnd type="none" w="med" len="med"/>
                    </a:lnB>
                    <a:solidFill>
                      <a:schemeClr val="bg1">
                        <a:lumMod val="85000"/>
                      </a:schemeClr>
                    </a:solidFill>
                  </a:tcPr>
                </a:tc>
                <a:tc>
                  <a:txBody>
                    <a:bodyPr/>
                    <a:lstStyle/>
                    <a:p>
                      <a:endParaRPr kumimoji="1" lang="ja-JP" altLang="en-US" dirty="0">
                        <a:solidFill>
                          <a:schemeClr val="tx1"/>
                        </a:solidFill>
                      </a:endParaRPr>
                    </a:p>
                  </a:txBody>
                  <a:tcPr>
                    <a:lnL w="76200" cap="flat" cmpd="sng" algn="ctr">
                      <a:solidFill>
                        <a:srgbClr val="F2F2F2"/>
                      </a:solidFill>
                      <a:prstDash val="solid"/>
                      <a:round/>
                      <a:headEnd type="none" w="med" len="med"/>
                      <a:tailEnd type="none" w="med" len="med"/>
                    </a:lnL>
                    <a:lnR w="76200" cap="flat" cmpd="sng" algn="ctr">
                      <a:solidFill>
                        <a:srgbClr val="F2F2F2"/>
                      </a:solidFill>
                      <a:prstDash val="solid"/>
                      <a:round/>
                      <a:headEnd type="none" w="med" len="med"/>
                      <a:tailEnd type="none" w="med" len="med"/>
                    </a:lnR>
                    <a:lnT w="76200" cap="flat" cmpd="sng" algn="ctr">
                      <a:solidFill>
                        <a:srgbClr val="F2F2F2"/>
                      </a:solidFill>
                      <a:prstDash val="solid"/>
                      <a:round/>
                      <a:headEnd type="none" w="med" len="med"/>
                      <a:tailEnd type="none" w="med" len="med"/>
                    </a:lnT>
                    <a:lnB w="76200" cap="flat" cmpd="sng" algn="ctr">
                      <a:solidFill>
                        <a:srgbClr val="F2F2F2"/>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2823132637"/>
                  </a:ext>
                </a:extLst>
              </a:tr>
            </a:tbl>
          </a:graphicData>
        </a:graphic>
      </p:graphicFrame>
      <p:grpSp>
        <p:nvGrpSpPr>
          <p:cNvPr id="13" name="グループ化 12"/>
          <p:cNvGrpSpPr/>
          <p:nvPr/>
        </p:nvGrpSpPr>
        <p:grpSpPr>
          <a:xfrm>
            <a:off x="2647348" y="1558638"/>
            <a:ext cx="3313719" cy="4112901"/>
            <a:chOff x="2316422" y="1538107"/>
            <a:chExt cx="3313719" cy="4112901"/>
          </a:xfrm>
        </p:grpSpPr>
        <p:sp>
          <p:nvSpPr>
            <p:cNvPr id="8" name="Freeform 613"/>
            <p:cNvSpPr>
              <a:spLocks noEditPoints="1"/>
            </p:cNvSpPr>
            <p:nvPr/>
          </p:nvSpPr>
          <p:spPr bwMode="auto">
            <a:xfrm>
              <a:off x="5244844" y="1538107"/>
              <a:ext cx="385297" cy="517611"/>
            </a:xfrm>
            <a:custGeom>
              <a:avLst/>
              <a:gdLst>
                <a:gd name="T0" fmla="*/ 64 w 128"/>
                <a:gd name="T1" fmla="*/ 0 h 152"/>
                <a:gd name="T2" fmla="*/ 0 w 128"/>
                <a:gd name="T3" fmla="*/ 32 h 152"/>
                <a:gd name="T4" fmla="*/ 0 w 128"/>
                <a:gd name="T5" fmla="*/ 108 h 152"/>
                <a:gd name="T6" fmla="*/ 28 w 128"/>
                <a:gd name="T7" fmla="*/ 136 h 152"/>
                <a:gd name="T8" fmla="*/ 16 w 128"/>
                <a:gd name="T9" fmla="*/ 148 h 152"/>
                <a:gd name="T10" fmla="*/ 16 w 128"/>
                <a:gd name="T11" fmla="*/ 152 h 152"/>
                <a:gd name="T12" fmla="*/ 112 w 128"/>
                <a:gd name="T13" fmla="*/ 152 h 152"/>
                <a:gd name="T14" fmla="*/ 112 w 128"/>
                <a:gd name="T15" fmla="*/ 148 h 152"/>
                <a:gd name="T16" fmla="*/ 100 w 128"/>
                <a:gd name="T17" fmla="*/ 136 h 152"/>
                <a:gd name="T18" fmla="*/ 128 w 128"/>
                <a:gd name="T19" fmla="*/ 108 h 152"/>
                <a:gd name="T20" fmla="*/ 128 w 128"/>
                <a:gd name="T21" fmla="*/ 32 h 152"/>
                <a:gd name="T22" fmla="*/ 64 w 128"/>
                <a:gd name="T23" fmla="*/ 0 h 152"/>
                <a:gd name="T24" fmla="*/ 28 w 128"/>
                <a:gd name="T25" fmla="*/ 120 h 152"/>
                <a:gd name="T26" fmla="*/ 16 w 128"/>
                <a:gd name="T27" fmla="*/ 108 h 152"/>
                <a:gd name="T28" fmla="*/ 28 w 128"/>
                <a:gd name="T29" fmla="*/ 96 h 152"/>
                <a:gd name="T30" fmla="*/ 40 w 128"/>
                <a:gd name="T31" fmla="*/ 108 h 152"/>
                <a:gd name="T32" fmla="*/ 28 w 128"/>
                <a:gd name="T33" fmla="*/ 120 h 152"/>
                <a:gd name="T34" fmla="*/ 56 w 128"/>
                <a:gd name="T35" fmla="*/ 72 h 152"/>
                <a:gd name="T36" fmla="*/ 16 w 128"/>
                <a:gd name="T37" fmla="*/ 72 h 152"/>
                <a:gd name="T38" fmla="*/ 16 w 128"/>
                <a:gd name="T39" fmla="*/ 32 h 152"/>
                <a:gd name="T40" fmla="*/ 56 w 128"/>
                <a:gd name="T41" fmla="*/ 32 h 152"/>
                <a:gd name="T42" fmla="*/ 56 w 128"/>
                <a:gd name="T43" fmla="*/ 72 h 152"/>
                <a:gd name="T44" fmla="*/ 100 w 128"/>
                <a:gd name="T45" fmla="*/ 120 h 152"/>
                <a:gd name="T46" fmla="*/ 88 w 128"/>
                <a:gd name="T47" fmla="*/ 108 h 152"/>
                <a:gd name="T48" fmla="*/ 100 w 128"/>
                <a:gd name="T49" fmla="*/ 96 h 152"/>
                <a:gd name="T50" fmla="*/ 112 w 128"/>
                <a:gd name="T51" fmla="*/ 108 h 152"/>
                <a:gd name="T52" fmla="*/ 100 w 128"/>
                <a:gd name="T53" fmla="*/ 120 h 152"/>
                <a:gd name="T54" fmla="*/ 112 w 128"/>
                <a:gd name="T55" fmla="*/ 72 h 152"/>
                <a:gd name="T56" fmla="*/ 72 w 128"/>
                <a:gd name="T57" fmla="*/ 72 h 152"/>
                <a:gd name="T58" fmla="*/ 72 w 128"/>
                <a:gd name="T59" fmla="*/ 32 h 152"/>
                <a:gd name="T60" fmla="*/ 112 w 128"/>
                <a:gd name="T61" fmla="*/ 32 h 152"/>
                <a:gd name="T62" fmla="*/ 112 w 128"/>
                <a:gd name="T63" fmla="*/ 72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8" h="152">
                  <a:moveTo>
                    <a:pt x="64" y="0"/>
                  </a:moveTo>
                  <a:cubicBezTo>
                    <a:pt x="29" y="0"/>
                    <a:pt x="0" y="4"/>
                    <a:pt x="0" y="32"/>
                  </a:cubicBezTo>
                  <a:cubicBezTo>
                    <a:pt x="0" y="108"/>
                    <a:pt x="0" y="108"/>
                    <a:pt x="0" y="108"/>
                  </a:cubicBezTo>
                  <a:cubicBezTo>
                    <a:pt x="0" y="123"/>
                    <a:pt x="13" y="136"/>
                    <a:pt x="28" y="136"/>
                  </a:cubicBezTo>
                  <a:cubicBezTo>
                    <a:pt x="16" y="148"/>
                    <a:pt x="16" y="148"/>
                    <a:pt x="16" y="148"/>
                  </a:cubicBezTo>
                  <a:cubicBezTo>
                    <a:pt x="16" y="152"/>
                    <a:pt x="16" y="152"/>
                    <a:pt x="16" y="152"/>
                  </a:cubicBezTo>
                  <a:cubicBezTo>
                    <a:pt x="112" y="152"/>
                    <a:pt x="112" y="152"/>
                    <a:pt x="112" y="152"/>
                  </a:cubicBezTo>
                  <a:cubicBezTo>
                    <a:pt x="112" y="148"/>
                    <a:pt x="112" y="148"/>
                    <a:pt x="112" y="148"/>
                  </a:cubicBezTo>
                  <a:cubicBezTo>
                    <a:pt x="100" y="136"/>
                    <a:pt x="100" y="136"/>
                    <a:pt x="100" y="136"/>
                  </a:cubicBezTo>
                  <a:cubicBezTo>
                    <a:pt x="115" y="136"/>
                    <a:pt x="128" y="123"/>
                    <a:pt x="128" y="108"/>
                  </a:cubicBezTo>
                  <a:cubicBezTo>
                    <a:pt x="128" y="32"/>
                    <a:pt x="128" y="32"/>
                    <a:pt x="128" y="32"/>
                  </a:cubicBezTo>
                  <a:cubicBezTo>
                    <a:pt x="128" y="4"/>
                    <a:pt x="99" y="0"/>
                    <a:pt x="64" y="0"/>
                  </a:cubicBezTo>
                  <a:close/>
                  <a:moveTo>
                    <a:pt x="28" y="120"/>
                  </a:moveTo>
                  <a:cubicBezTo>
                    <a:pt x="21" y="120"/>
                    <a:pt x="16" y="115"/>
                    <a:pt x="16" y="108"/>
                  </a:cubicBezTo>
                  <a:cubicBezTo>
                    <a:pt x="16" y="101"/>
                    <a:pt x="21" y="96"/>
                    <a:pt x="28" y="96"/>
                  </a:cubicBezTo>
                  <a:cubicBezTo>
                    <a:pt x="35" y="96"/>
                    <a:pt x="40" y="101"/>
                    <a:pt x="40" y="108"/>
                  </a:cubicBezTo>
                  <a:cubicBezTo>
                    <a:pt x="40" y="115"/>
                    <a:pt x="35" y="120"/>
                    <a:pt x="28" y="120"/>
                  </a:cubicBezTo>
                  <a:close/>
                  <a:moveTo>
                    <a:pt x="56" y="72"/>
                  </a:moveTo>
                  <a:cubicBezTo>
                    <a:pt x="16" y="72"/>
                    <a:pt x="16" y="72"/>
                    <a:pt x="16" y="72"/>
                  </a:cubicBezTo>
                  <a:cubicBezTo>
                    <a:pt x="16" y="32"/>
                    <a:pt x="16" y="32"/>
                    <a:pt x="16" y="32"/>
                  </a:cubicBezTo>
                  <a:cubicBezTo>
                    <a:pt x="56" y="32"/>
                    <a:pt x="56" y="32"/>
                    <a:pt x="56" y="32"/>
                  </a:cubicBezTo>
                  <a:lnTo>
                    <a:pt x="56" y="72"/>
                  </a:lnTo>
                  <a:close/>
                  <a:moveTo>
                    <a:pt x="100" y="120"/>
                  </a:moveTo>
                  <a:cubicBezTo>
                    <a:pt x="93" y="120"/>
                    <a:pt x="88" y="115"/>
                    <a:pt x="88" y="108"/>
                  </a:cubicBezTo>
                  <a:cubicBezTo>
                    <a:pt x="88" y="101"/>
                    <a:pt x="93" y="96"/>
                    <a:pt x="100" y="96"/>
                  </a:cubicBezTo>
                  <a:cubicBezTo>
                    <a:pt x="107" y="96"/>
                    <a:pt x="112" y="101"/>
                    <a:pt x="112" y="108"/>
                  </a:cubicBezTo>
                  <a:cubicBezTo>
                    <a:pt x="112" y="115"/>
                    <a:pt x="107" y="120"/>
                    <a:pt x="100" y="120"/>
                  </a:cubicBezTo>
                  <a:close/>
                  <a:moveTo>
                    <a:pt x="112" y="72"/>
                  </a:moveTo>
                  <a:cubicBezTo>
                    <a:pt x="72" y="72"/>
                    <a:pt x="72" y="72"/>
                    <a:pt x="72" y="72"/>
                  </a:cubicBezTo>
                  <a:cubicBezTo>
                    <a:pt x="72" y="32"/>
                    <a:pt x="72" y="32"/>
                    <a:pt x="72" y="32"/>
                  </a:cubicBezTo>
                  <a:cubicBezTo>
                    <a:pt x="112" y="32"/>
                    <a:pt x="112" y="32"/>
                    <a:pt x="112" y="32"/>
                  </a:cubicBezTo>
                  <a:lnTo>
                    <a:pt x="112" y="72"/>
                  </a:lnTo>
                  <a:close/>
                </a:path>
              </a:pathLst>
            </a:custGeom>
            <a:solidFill>
              <a:srgbClr val="33333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9" name="Freeform 628"/>
            <p:cNvSpPr>
              <a:spLocks noEditPoints="1"/>
            </p:cNvSpPr>
            <p:nvPr/>
          </p:nvSpPr>
          <p:spPr bwMode="auto">
            <a:xfrm>
              <a:off x="3812975" y="1538108"/>
              <a:ext cx="385297" cy="517611"/>
            </a:xfrm>
            <a:custGeom>
              <a:avLst/>
              <a:gdLst>
                <a:gd name="T0" fmla="*/ 0 w 128"/>
                <a:gd name="T1" fmla="*/ 112 h 152"/>
                <a:gd name="T2" fmla="*/ 8 w 128"/>
                <a:gd name="T3" fmla="*/ 130 h 152"/>
                <a:gd name="T4" fmla="*/ 8 w 128"/>
                <a:gd name="T5" fmla="*/ 144 h 152"/>
                <a:gd name="T6" fmla="*/ 16 w 128"/>
                <a:gd name="T7" fmla="*/ 152 h 152"/>
                <a:gd name="T8" fmla="*/ 24 w 128"/>
                <a:gd name="T9" fmla="*/ 152 h 152"/>
                <a:gd name="T10" fmla="*/ 32 w 128"/>
                <a:gd name="T11" fmla="*/ 144 h 152"/>
                <a:gd name="T12" fmla="*/ 32 w 128"/>
                <a:gd name="T13" fmla="*/ 136 h 152"/>
                <a:gd name="T14" fmla="*/ 96 w 128"/>
                <a:gd name="T15" fmla="*/ 136 h 152"/>
                <a:gd name="T16" fmla="*/ 96 w 128"/>
                <a:gd name="T17" fmla="*/ 144 h 152"/>
                <a:gd name="T18" fmla="*/ 104 w 128"/>
                <a:gd name="T19" fmla="*/ 152 h 152"/>
                <a:gd name="T20" fmla="*/ 112 w 128"/>
                <a:gd name="T21" fmla="*/ 152 h 152"/>
                <a:gd name="T22" fmla="*/ 120 w 128"/>
                <a:gd name="T23" fmla="*/ 144 h 152"/>
                <a:gd name="T24" fmla="*/ 120 w 128"/>
                <a:gd name="T25" fmla="*/ 130 h 152"/>
                <a:gd name="T26" fmla="*/ 128 w 128"/>
                <a:gd name="T27" fmla="*/ 112 h 152"/>
                <a:gd name="T28" fmla="*/ 128 w 128"/>
                <a:gd name="T29" fmla="*/ 32 h 152"/>
                <a:gd name="T30" fmla="*/ 64 w 128"/>
                <a:gd name="T31" fmla="*/ 0 h 152"/>
                <a:gd name="T32" fmla="*/ 0 w 128"/>
                <a:gd name="T33" fmla="*/ 32 h 152"/>
                <a:gd name="T34" fmla="*/ 0 w 128"/>
                <a:gd name="T35" fmla="*/ 112 h 152"/>
                <a:gd name="T36" fmla="*/ 28 w 128"/>
                <a:gd name="T37" fmla="*/ 120 h 152"/>
                <a:gd name="T38" fmla="*/ 16 w 128"/>
                <a:gd name="T39" fmla="*/ 108 h 152"/>
                <a:gd name="T40" fmla="*/ 28 w 128"/>
                <a:gd name="T41" fmla="*/ 96 h 152"/>
                <a:gd name="T42" fmla="*/ 40 w 128"/>
                <a:gd name="T43" fmla="*/ 108 h 152"/>
                <a:gd name="T44" fmla="*/ 28 w 128"/>
                <a:gd name="T45" fmla="*/ 120 h 152"/>
                <a:gd name="T46" fmla="*/ 100 w 128"/>
                <a:gd name="T47" fmla="*/ 120 h 152"/>
                <a:gd name="T48" fmla="*/ 88 w 128"/>
                <a:gd name="T49" fmla="*/ 108 h 152"/>
                <a:gd name="T50" fmla="*/ 100 w 128"/>
                <a:gd name="T51" fmla="*/ 96 h 152"/>
                <a:gd name="T52" fmla="*/ 112 w 128"/>
                <a:gd name="T53" fmla="*/ 108 h 152"/>
                <a:gd name="T54" fmla="*/ 100 w 128"/>
                <a:gd name="T55" fmla="*/ 120 h 152"/>
                <a:gd name="T56" fmla="*/ 112 w 128"/>
                <a:gd name="T57" fmla="*/ 72 h 152"/>
                <a:gd name="T58" fmla="*/ 16 w 128"/>
                <a:gd name="T59" fmla="*/ 72 h 152"/>
                <a:gd name="T60" fmla="*/ 16 w 128"/>
                <a:gd name="T61" fmla="*/ 32 h 152"/>
                <a:gd name="T62" fmla="*/ 112 w 128"/>
                <a:gd name="T63" fmla="*/ 32 h 152"/>
                <a:gd name="T64" fmla="*/ 112 w 128"/>
                <a:gd name="T65" fmla="*/ 72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8" h="152">
                  <a:moveTo>
                    <a:pt x="0" y="112"/>
                  </a:moveTo>
                  <a:cubicBezTo>
                    <a:pt x="0" y="119"/>
                    <a:pt x="3" y="125"/>
                    <a:pt x="8" y="130"/>
                  </a:cubicBezTo>
                  <a:cubicBezTo>
                    <a:pt x="8" y="144"/>
                    <a:pt x="8" y="144"/>
                    <a:pt x="8" y="144"/>
                  </a:cubicBezTo>
                  <a:cubicBezTo>
                    <a:pt x="8" y="148"/>
                    <a:pt x="12" y="152"/>
                    <a:pt x="16" y="152"/>
                  </a:cubicBezTo>
                  <a:cubicBezTo>
                    <a:pt x="24" y="152"/>
                    <a:pt x="24" y="152"/>
                    <a:pt x="24" y="152"/>
                  </a:cubicBezTo>
                  <a:cubicBezTo>
                    <a:pt x="28" y="152"/>
                    <a:pt x="32" y="148"/>
                    <a:pt x="32" y="144"/>
                  </a:cubicBezTo>
                  <a:cubicBezTo>
                    <a:pt x="32" y="136"/>
                    <a:pt x="32" y="136"/>
                    <a:pt x="32" y="136"/>
                  </a:cubicBezTo>
                  <a:cubicBezTo>
                    <a:pt x="96" y="136"/>
                    <a:pt x="96" y="136"/>
                    <a:pt x="96" y="136"/>
                  </a:cubicBezTo>
                  <a:cubicBezTo>
                    <a:pt x="96" y="144"/>
                    <a:pt x="96" y="144"/>
                    <a:pt x="96" y="144"/>
                  </a:cubicBezTo>
                  <a:cubicBezTo>
                    <a:pt x="96" y="148"/>
                    <a:pt x="100" y="152"/>
                    <a:pt x="104" y="152"/>
                  </a:cubicBezTo>
                  <a:cubicBezTo>
                    <a:pt x="112" y="152"/>
                    <a:pt x="112" y="152"/>
                    <a:pt x="112" y="152"/>
                  </a:cubicBezTo>
                  <a:cubicBezTo>
                    <a:pt x="116" y="152"/>
                    <a:pt x="120" y="148"/>
                    <a:pt x="120" y="144"/>
                  </a:cubicBezTo>
                  <a:cubicBezTo>
                    <a:pt x="120" y="130"/>
                    <a:pt x="120" y="130"/>
                    <a:pt x="120" y="130"/>
                  </a:cubicBezTo>
                  <a:cubicBezTo>
                    <a:pt x="125" y="125"/>
                    <a:pt x="128" y="119"/>
                    <a:pt x="128" y="112"/>
                  </a:cubicBezTo>
                  <a:cubicBezTo>
                    <a:pt x="128" y="32"/>
                    <a:pt x="128" y="32"/>
                    <a:pt x="128" y="32"/>
                  </a:cubicBezTo>
                  <a:cubicBezTo>
                    <a:pt x="128" y="4"/>
                    <a:pt x="99" y="0"/>
                    <a:pt x="64" y="0"/>
                  </a:cubicBezTo>
                  <a:cubicBezTo>
                    <a:pt x="29" y="0"/>
                    <a:pt x="0" y="4"/>
                    <a:pt x="0" y="32"/>
                  </a:cubicBezTo>
                  <a:lnTo>
                    <a:pt x="0" y="112"/>
                  </a:lnTo>
                  <a:close/>
                  <a:moveTo>
                    <a:pt x="28" y="120"/>
                  </a:moveTo>
                  <a:cubicBezTo>
                    <a:pt x="21" y="120"/>
                    <a:pt x="16" y="115"/>
                    <a:pt x="16" y="108"/>
                  </a:cubicBezTo>
                  <a:cubicBezTo>
                    <a:pt x="16" y="101"/>
                    <a:pt x="21" y="96"/>
                    <a:pt x="28" y="96"/>
                  </a:cubicBezTo>
                  <a:cubicBezTo>
                    <a:pt x="35" y="96"/>
                    <a:pt x="40" y="101"/>
                    <a:pt x="40" y="108"/>
                  </a:cubicBezTo>
                  <a:cubicBezTo>
                    <a:pt x="40" y="115"/>
                    <a:pt x="35" y="120"/>
                    <a:pt x="28" y="120"/>
                  </a:cubicBezTo>
                  <a:close/>
                  <a:moveTo>
                    <a:pt x="100" y="120"/>
                  </a:moveTo>
                  <a:cubicBezTo>
                    <a:pt x="93" y="120"/>
                    <a:pt x="88" y="115"/>
                    <a:pt x="88" y="108"/>
                  </a:cubicBezTo>
                  <a:cubicBezTo>
                    <a:pt x="88" y="101"/>
                    <a:pt x="93" y="96"/>
                    <a:pt x="100" y="96"/>
                  </a:cubicBezTo>
                  <a:cubicBezTo>
                    <a:pt x="107" y="96"/>
                    <a:pt x="112" y="101"/>
                    <a:pt x="112" y="108"/>
                  </a:cubicBezTo>
                  <a:cubicBezTo>
                    <a:pt x="112" y="115"/>
                    <a:pt x="107" y="120"/>
                    <a:pt x="100" y="120"/>
                  </a:cubicBezTo>
                  <a:close/>
                  <a:moveTo>
                    <a:pt x="112" y="72"/>
                  </a:moveTo>
                  <a:cubicBezTo>
                    <a:pt x="16" y="72"/>
                    <a:pt x="16" y="72"/>
                    <a:pt x="16" y="72"/>
                  </a:cubicBezTo>
                  <a:cubicBezTo>
                    <a:pt x="16" y="32"/>
                    <a:pt x="16" y="32"/>
                    <a:pt x="16" y="32"/>
                  </a:cubicBezTo>
                  <a:cubicBezTo>
                    <a:pt x="112" y="32"/>
                    <a:pt x="112" y="32"/>
                    <a:pt x="112" y="32"/>
                  </a:cubicBezTo>
                  <a:lnTo>
                    <a:pt x="112" y="72"/>
                  </a:lnTo>
                  <a:close/>
                </a:path>
              </a:pathLst>
            </a:custGeom>
            <a:solidFill>
              <a:srgbClr val="33333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0" name="Freeform 634"/>
            <p:cNvSpPr>
              <a:spLocks noEditPoints="1"/>
            </p:cNvSpPr>
            <p:nvPr/>
          </p:nvSpPr>
          <p:spPr bwMode="auto">
            <a:xfrm>
              <a:off x="2316422" y="1591393"/>
              <a:ext cx="449981" cy="437733"/>
            </a:xfrm>
            <a:custGeom>
              <a:avLst/>
              <a:gdLst>
                <a:gd name="T0" fmla="*/ 124 w 192"/>
                <a:gd name="T1" fmla="*/ 32 h 164"/>
                <a:gd name="T2" fmla="*/ 140 w 192"/>
                <a:gd name="T3" fmla="*/ 16 h 164"/>
                <a:gd name="T4" fmla="*/ 124 w 192"/>
                <a:gd name="T5" fmla="*/ 0 h 164"/>
                <a:gd name="T6" fmla="*/ 108 w 192"/>
                <a:gd name="T7" fmla="*/ 16 h 164"/>
                <a:gd name="T8" fmla="*/ 124 w 192"/>
                <a:gd name="T9" fmla="*/ 32 h 164"/>
                <a:gd name="T10" fmla="*/ 40 w 192"/>
                <a:gd name="T11" fmla="*/ 84 h 164"/>
                <a:gd name="T12" fmla="*/ 0 w 192"/>
                <a:gd name="T13" fmla="*/ 124 h 164"/>
                <a:gd name="T14" fmla="*/ 40 w 192"/>
                <a:gd name="T15" fmla="*/ 164 h 164"/>
                <a:gd name="T16" fmla="*/ 80 w 192"/>
                <a:gd name="T17" fmla="*/ 124 h 164"/>
                <a:gd name="T18" fmla="*/ 40 w 192"/>
                <a:gd name="T19" fmla="*/ 84 h 164"/>
                <a:gd name="T20" fmla="*/ 40 w 192"/>
                <a:gd name="T21" fmla="*/ 152 h 164"/>
                <a:gd name="T22" fmla="*/ 12 w 192"/>
                <a:gd name="T23" fmla="*/ 124 h 164"/>
                <a:gd name="T24" fmla="*/ 40 w 192"/>
                <a:gd name="T25" fmla="*/ 96 h 164"/>
                <a:gd name="T26" fmla="*/ 68 w 192"/>
                <a:gd name="T27" fmla="*/ 124 h 164"/>
                <a:gd name="T28" fmla="*/ 40 w 192"/>
                <a:gd name="T29" fmla="*/ 152 h 164"/>
                <a:gd name="T30" fmla="*/ 86 w 192"/>
                <a:gd name="T31" fmla="*/ 72 h 164"/>
                <a:gd name="T32" fmla="*/ 105 w 192"/>
                <a:gd name="T33" fmla="*/ 53 h 164"/>
                <a:gd name="T34" fmla="*/ 111 w 192"/>
                <a:gd name="T35" fmla="*/ 59 h 164"/>
                <a:gd name="T36" fmla="*/ 152 w 192"/>
                <a:gd name="T37" fmla="*/ 76 h 164"/>
                <a:gd name="T38" fmla="*/ 152 w 192"/>
                <a:gd name="T39" fmla="*/ 60 h 164"/>
                <a:gd name="T40" fmla="*/ 122 w 192"/>
                <a:gd name="T41" fmla="*/ 48 h 164"/>
                <a:gd name="T42" fmla="*/ 107 w 192"/>
                <a:gd name="T43" fmla="*/ 33 h 164"/>
                <a:gd name="T44" fmla="*/ 96 w 192"/>
                <a:gd name="T45" fmla="*/ 28 h 164"/>
                <a:gd name="T46" fmla="*/ 85 w 192"/>
                <a:gd name="T47" fmla="*/ 33 h 164"/>
                <a:gd name="T48" fmla="*/ 63 w 192"/>
                <a:gd name="T49" fmla="*/ 55 h 164"/>
                <a:gd name="T50" fmla="*/ 58 w 192"/>
                <a:gd name="T51" fmla="*/ 66 h 164"/>
                <a:gd name="T52" fmla="*/ 63 w 192"/>
                <a:gd name="T53" fmla="*/ 78 h 164"/>
                <a:gd name="T54" fmla="*/ 88 w 192"/>
                <a:gd name="T55" fmla="*/ 100 h 164"/>
                <a:gd name="T56" fmla="*/ 88 w 192"/>
                <a:gd name="T57" fmla="*/ 140 h 164"/>
                <a:gd name="T58" fmla="*/ 104 w 192"/>
                <a:gd name="T59" fmla="*/ 140 h 164"/>
                <a:gd name="T60" fmla="*/ 104 w 192"/>
                <a:gd name="T61" fmla="*/ 90 h 164"/>
                <a:gd name="T62" fmla="*/ 86 w 192"/>
                <a:gd name="T63" fmla="*/ 72 h 164"/>
                <a:gd name="T64" fmla="*/ 152 w 192"/>
                <a:gd name="T65" fmla="*/ 84 h 164"/>
                <a:gd name="T66" fmla="*/ 112 w 192"/>
                <a:gd name="T67" fmla="*/ 124 h 164"/>
                <a:gd name="T68" fmla="*/ 152 w 192"/>
                <a:gd name="T69" fmla="*/ 164 h 164"/>
                <a:gd name="T70" fmla="*/ 192 w 192"/>
                <a:gd name="T71" fmla="*/ 124 h 164"/>
                <a:gd name="T72" fmla="*/ 152 w 192"/>
                <a:gd name="T73" fmla="*/ 84 h 164"/>
                <a:gd name="T74" fmla="*/ 152 w 192"/>
                <a:gd name="T75" fmla="*/ 152 h 164"/>
                <a:gd name="T76" fmla="*/ 124 w 192"/>
                <a:gd name="T77" fmla="*/ 124 h 164"/>
                <a:gd name="T78" fmla="*/ 152 w 192"/>
                <a:gd name="T79" fmla="*/ 96 h 164"/>
                <a:gd name="T80" fmla="*/ 180 w 192"/>
                <a:gd name="T81" fmla="*/ 124 h 164"/>
                <a:gd name="T82" fmla="*/ 152 w 192"/>
                <a:gd name="T83" fmla="*/ 152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92" h="164">
                  <a:moveTo>
                    <a:pt x="124" y="32"/>
                  </a:moveTo>
                  <a:cubicBezTo>
                    <a:pt x="133" y="32"/>
                    <a:pt x="140" y="25"/>
                    <a:pt x="140" y="16"/>
                  </a:cubicBezTo>
                  <a:cubicBezTo>
                    <a:pt x="140" y="7"/>
                    <a:pt x="133" y="0"/>
                    <a:pt x="124" y="0"/>
                  </a:cubicBezTo>
                  <a:cubicBezTo>
                    <a:pt x="115" y="0"/>
                    <a:pt x="108" y="7"/>
                    <a:pt x="108" y="16"/>
                  </a:cubicBezTo>
                  <a:cubicBezTo>
                    <a:pt x="108" y="25"/>
                    <a:pt x="115" y="32"/>
                    <a:pt x="124" y="32"/>
                  </a:cubicBezTo>
                  <a:close/>
                  <a:moveTo>
                    <a:pt x="40" y="84"/>
                  </a:moveTo>
                  <a:cubicBezTo>
                    <a:pt x="18" y="84"/>
                    <a:pt x="0" y="102"/>
                    <a:pt x="0" y="124"/>
                  </a:cubicBezTo>
                  <a:cubicBezTo>
                    <a:pt x="0" y="146"/>
                    <a:pt x="18" y="164"/>
                    <a:pt x="40" y="164"/>
                  </a:cubicBezTo>
                  <a:cubicBezTo>
                    <a:pt x="62" y="164"/>
                    <a:pt x="80" y="146"/>
                    <a:pt x="80" y="124"/>
                  </a:cubicBezTo>
                  <a:cubicBezTo>
                    <a:pt x="80" y="102"/>
                    <a:pt x="62" y="84"/>
                    <a:pt x="40" y="84"/>
                  </a:cubicBezTo>
                  <a:close/>
                  <a:moveTo>
                    <a:pt x="40" y="152"/>
                  </a:moveTo>
                  <a:cubicBezTo>
                    <a:pt x="24" y="152"/>
                    <a:pt x="12" y="140"/>
                    <a:pt x="12" y="124"/>
                  </a:cubicBezTo>
                  <a:cubicBezTo>
                    <a:pt x="12" y="108"/>
                    <a:pt x="24" y="96"/>
                    <a:pt x="40" y="96"/>
                  </a:cubicBezTo>
                  <a:cubicBezTo>
                    <a:pt x="56" y="96"/>
                    <a:pt x="68" y="108"/>
                    <a:pt x="68" y="124"/>
                  </a:cubicBezTo>
                  <a:cubicBezTo>
                    <a:pt x="68" y="140"/>
                    <a:pt x="56" y="152"/>
                    <a:pt x="40" y="152"/>
                  </a:cubicBezTo>
                  <a:close/>
                  <a:moveTo>
                    <a:pt x="86" y="72"/>
                  </a:moveTo>
                  <a:cubicBezTo>
                    <a:pt x="105" y="53"/>
                    <a:pt x="105" y="53"/>
                    <a:pt x="105" y="53"/>
                  </a:cubicBezTo>
                  <a:cubicBezTo>
                    <a:pt x="111" y="59"/>
                    <a:pt x="111" y="59"/>
                    <a:pt x="111" y="59"/>
                  </a:cubicBezTo>
                  <a:cubicBezTo>
                    <a:pt x="121" y="70"/>
                    <a:pt x="135" y="76"/>
                    <a:pt x="152" y="76"/>
                  </a:cubicBezTo>
                  <a:cubicBezTo>
                    <a:pt x="152" y="60"/>
                    <a:pt x="152" y="60"/>
                    <a:pt x="152" y="60"/>
                  </a:cubicBezTo>
                  <a:cubicBezTo>
                    <a:pt x="140" y="60"/>
                    <a:pt x="130" y="55"/>
                    <a:pt x="122" y="48"/>
                  </a:cubicBezTo>
                  <a:cubicBezTo>
                    <a:pt x="107" y="33"/>
                    <a:pt x="107" y="33"/>
                    <a:pt x="107" y="33"/>
                  </a:cubicBezTo>
                  <a:cubicBezTo>
                    <a:pt x="104" y="30"/>
                    <a:pt x="100" y="28"/>
                    <a:pt x="96" y="28"/>
                  </a:cubicBezTo>
                  <a:cubicBezTo>
                    <a:pt x="92" y="28"/>
                    <a:pt x="88" y="30"/>
                    <a:pt x="85" y="33"/>
                  </a:cubicBezTo>
                  <a:cubicBezTo>
                    <a:pt x="63" y="55"/>
                    <a:pt x="63" y="55"/>
                    <a:pt x="63" y="55"/>
                  </a:cubicBezTo>
                  <a:cubicBezTo>
                    <a:pt x="60" y="58"/>
                    <a:pt x="58" y="62"/>
                    <a:pt x="58" y="66"/>
                  </a:cubicBezTo>
                  <a:cubicBezTo>
                    <a:pt x="58" y="70"/>
                    <a:pt x="60" y="74"/>
                    <a:pt x="63" y="78"/>
                  </a:cubicBezTo>
                  <a:cubicBezTo>
                    <a:pt x="88" y="100"/>
                    <a:pt x="88" y="100"/>
                    <a:pt x="88" y="100"/>
                  </a:cubicBezTo>
                  <a:cubicBezTo>
                    <a:pt x="88" y="140"/>
                    <a:pt x="88" y="140"/>
                    <a:pt x="88" y="140"/>
                  </a:cubicBezTo>
                  <a:cubicBezTo>
                    <a:pt x="104" y="140"/>
                    <a:pt x="104" y="140"/>
                    <a:pt x="104" y="140"/>
                  </a:cubicBezTo>
                  <a:cubicBezTo>
                    <a:pt x="104" y="90"/>
                    <a:pt x="104" y="90"/>
                    <a:pt x="104" y="90"/>
                  </a:cubicBezTo>
                  <a:lnTo>
                    <a:pt x="86" y="72"/>
                  </a:lnTo>
                  <a:close/>
                  <a:moveTo>
                    <a:pt x="152" y="84"/>
                  </a:moveTo>
                  <a:cubicBezTo>
                    <a:pt x="130" y="84"/>
                    <a:pt x="112" y="102"/>
                    <a:pt x="112" y="124"/>
                  </a:cubicBezTo>
                  <a:cubicBezTo>
                    <a:pt x="112" y="146"/>
                    <a:pt x="130" y="164"/>
                    <a:pt x="152" y="164"/>
                  </a:cubicBezTo>
                  <a:cubicBezTo>
                    <a:pt x="174" y="164"/>
                    <a:pt x="192" y="146"/>
                    <a:pt x="192" y="124"/>
                  </a:cubicBezTo>
                  <a:cubicBezTo>
                    <a:pt x="192" y="102"/>
                    <a:pt x="174" y="84"/>
                    <a:pt x="152" y="84"/>
                  </a:cubicBezTo>
                  <a:close/>
                  <a:moveTo>
                    <a:pt x="152" y="152"/>
                  </a:moveTo>
                  <a:cubicBezTo>
                    <a:pt x="136" y="152"/>
                    <a:pt x="124" y="140"/>
                    <a:pt x="124" y="124"/>
                  </a:cubicBezTo>
                  <a:cubicBezTo>
                    <a:pt x="124" y="108"/>
                    <a:pt x="136" y="96"/>
                    <a:pt x="152" y="96"/>
                  </a:cubicBezTo>
                  <a:cubicBezTo>
                    <a:pt x="168" y="96"/>
                    <a:pt x="180" y="108"/>
                    <a:pt x="180" y="124"/>
                  </a:cubicBezTo>
                  <a:cubicBezTo>
                    <a:pt x="180" y="140"/>
                    <a:pt x="168" y="152"/>
                    <a:pt x="152" y="152"/>
                  </a:cubicBezTo>
                  <a:close/>
                </a:path>
              </a:pathLst>
            </a:custGeom>
            <a:solidFill>
              <a:srgbClr val="33333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4" name="Freeform 33"/>
            <p:cNvSpPr>
              <a:spLocks noEditPoints="1"/>
            </p:cNvSpPr>
            <p:nvPr/>
          </p:nvSpPr>
          <p:spPr bwMode="auto">
            <a:xfrm>
              <a:off x="5237014" y="3101852"/>
              <a:ext cx="364162" cy="385763"/>
            </a:xfrm>
            <a:custGeom>
              <a:avLst/>
              <a:gdLst>
                <a:gd name="T0" fmla="*/ 128 w 144"/>
                <a:gd name="T1" fmla="*/ 16 h 144"/>
                <a:gd name="T2" fmla="*/ 128 w 144"/>
                <a:gd name="T3" fmla="*/ 128 h 144"/>
                <a:gd name="T4" fmla="*/ 16 w 144"/>
                <a:gd name="T5" fmla="*/ 128 h 144"/>
                <a:gd name="T6" fmla="*/ 16 w 144"/>
                <a:gd name="T7" fmla="*/ 16 h 144"/>
                <a:gd name="T8" fmla="*/ 128 w 144"/>
                <a:gd name="T9" fmla="*/ 16 h 144"/>
                <a:gd name="T10" fmla="*/ 128 w 144"/>
                <a:gd name="T11" fmla="*/ 0 h 144"/>
                <a:gd name="T12" fmla="*/ 16 w 144"/>
                <a:gd name="T13" fmla="*/ 0 h 144"/>
                <a:gd name="T14" fmla="*/ 0 w 144"/>
                <a:gd name="T15" fmla="*/ 16 h 144"/>
                <a:gd name="T16" fmla="*/ 0 w 144"/>
                <a:gd name="T17" fmla="*/ 128 h 144"/>
                <a:gd name="T18" fmla="*/ 16 w 144"/>
                <a:gd name="T19" fmla="*/ 144 h 144"/>
                <a:gd name="T20" fmla="*/ 128 w 144"/>
                <a:gd name="T21" fmla="*/ 144 h 144"/>
                <a:gd name="T22" fmla="*/ 144 w 144"/>
                <a:gd name="T23" fmla="*/ 128 h 144"/>
                <a:gd name="T24" fmla="*/ 144 w 144"/>
                <a:gd name="T25" fmla="*/ 16 h 144"/>
                <a:gd name="T26" fmla="*/ 128 w 144"/>
                <a:gd name="T27"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4" h="144">
                  <a:moveTo>
                    <a:pt x="128" y="16"/>
                  </a:moveTo>
                  <a:cubicBezTo>
                    <a:pt x="128" y="128"/>
                    <a:pt x="128" y="128"/>
                    <a:pt x="128" y="128"/>
                  </a:cubicBezTo>
                  <a:cubicBezTo>
                    <a:pt x="16" y="128"/>
                    <a:pt x="16" y="128"/>
                    <a:pt x="16" y="128"/>
                  </a:cubicBezTo>
                  <a:cubicBezTo>
                    <a:pt x="16" y="16"/>
                    <a:pt x="16" y="16"/>
                    <a:pt x="16" y="16"/>
                  </a:cubicBezTo>
                  <a:cubicBezTo>
                    <a:pt x="128" y="16"/>
                    <a:pt x="128" y="16"/>
                    <a:pt x="128" y="16"/>
                  </a:cubicBezTo>
                  <a:moveTo>
                    <a:pt x="128" y="0"/>
                  </a:moveTo>
                  <a:cubicBezTo>
                    <a:pt x="16" y="0"/>
                    <a:pt x="16" y="0"/>
                    <a:pt x="16" y="0"/>
                  </a:cubicBezTo>
                  <a:cubicBezTo>
                    <a:pt x="7" y="0"/>
                    <a:pt x="0" y="7"/>
                    <a:pt x="0" y="16"/>
                  </a:cubicBezTo>
                  <a:cubicBezTo>
                    <a:pt x="0" y="128"/>
                    <a:pt x="0" y="128"/>
                    <a:pt x="0" y="128"/>
                  </a:cubicBezTo>
                  <a:cubicBezTo>
                    <a:pt x="0" y="137"/>
                    <a:pt x="7" y="144"/>
                    <a:pt x="16" y="144"/>
                  </a:cubicBezTo>
                  <a:cubicBezTo>
                    <a:pt x="128" y="144"/>
                    <a:pt x="128" y="144"/>
                    <a:pt x="128" y="144"/>
                  </a:cubicBezTo>
                  <a:cubicBezTo>
                    <a:pt x="137" y="144"/>
                    <a:pt x="144" y="137"/>
                    <a:pt x="144" y="128"/>
                  </a:cubicBezTo>
                  <a:cubicBezTo>
                    <a:pt x="144" y="16"/>
                    <a:pt x="144" y="16"/>
                    <a:pt x="144" y="16"/>
                  </a:cubicBezTo>
                  <a:cubicBezTo>
                    <a:pt x="144" y="7"/>
                    <a:pt x="137" y="0"/>
                    <a:pt x="128" y="0"/>
                  </a:cubicBezTo>
                  <a:close/>
                </a:path>
              </a:pathLst>
            </a:custGeom>
            <a:solidFill>
              <a:srgbClr val="33333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5" name="Freeform 36"/>
            <p:cNvSpPr>
              <a:spLocks noEditPoints="1"/>
            </p:cNvSpPr>
            <p:nvPr/>
          </p:nvSpPr>
          <p:spPr bwMode="auto">
            <a:xfrm>
              <a:off x="2349283" y="3101853"/>
              <a:ext cx="364162" cy="385763"/>
            </a:xfrm>
            <a:custGeom>
              <a:avLst/>
              <a:gdLst>
                <a:gd name="T0" fmla="*/ 128 w 144"/>
                <a:gd name="T1" fmla="*/ 0 h 144"/>
                <a:gd name="T2" fmla="*/ 16 w 144"/>
                <a:gd name="T3" fmla="*/ 0 h 144"/>
                <a:gd name="T4" fmla="*/ 0 w 144"/>
                <a:gd name="T5" fmla="*/ 16 h 144"/>
                <a:gd name="T6" fmla="*/ 0 w 144"/>
                <a:gd name="T7" fmla="*/ 128 h 144"/>
                <a:gd name="T8" fmla="*/ 16 w 144"/>
                <a:gd name="T9" fmla="*/ 144 h 144"/>
                <a:gd name="T10" fmla="*/ 128 w 144"/>
                <a:gd name="T11" fmla="*/ 144 h 144"/>
                <a:gd name="T12" fmla="*/ 144 w 144"/>
                <a:gd name="T13" fmla="*/ 128 h 144"/>
                <a:gd name="T14" fmla="*/ 144 w 144"/>
                <a:gd name="T15" fmla="*/ 16 h 144"/>
                <a:gd name="T16" fmla="*/ 128 w 144"/>
                <a:gd name="T17" fmla="*/ 0 h 144"/>
                <a:gd name="T18" fmla="*/ 56 w 144"/>
                <a:gd name="T19" fmla="*/ 112 h 144"/>
                <a:gd name="T20" fmla="*/ 16 w 144"/>
                <a:gd name="T21" fmla="*/ 72 h 144"/>
                <a:gd name="T22" fmla="*/ 27 w 144"/>
                <a:gd name="T23" fmla="*/ 61 h 144"/>
                <a:gd name="T24" fmla="*/ 56 w 144"/>
                <a:gd name="T25" fmla="*/ 89 h 144"/>
                <a:gd name="T26" fmla="*/ 117 w 144"/>
                <a:gd name="T27" fmla="*/ 29 h 144"/>
                <a:gd name="T28" fmla="*/ 128 w 144"/>
                <a:gd name="T29" fmla="*/ 40 h 144"/>
                <a:gd name="T30" fmla="*/ 56 w 144"/>
                <a:gd name="T31" fmla="*/ 112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4" h="144">
                  <a:moveTo>
                    <a:pt x="128" y="0"/>
                  </a:moveTo>
                  <a:cubicBezTo>
                    <a:pt x="16" y="0"/>
                    <a:pt x="16" y="0"/>
                    <a:pt x="16" y="0"/>
                  </a:cubicBezTo>
                  <a:cubicBezTo>
                    <a:pt x="7" y="0"/>
                    <a:pt x="0" y="7"/>
                    <a:pt x="0" y="16"/>
                  </a:cubicBezTo>
                  <a:cubicBezTo>
                    <a:pt x="0" y="128"/>
                    <a:pt x="0" y="128"/>
                    <a:pt x="0" y="128"/>
                  </a:cubicBezTo>
                  <a:cubicBezTo>
                    <a:pt x="0" y="137"/>
                    <a:pt x="7" y="144"/>
                    <a:pt x="16" y="144"/>
                  </a:cubicBezTo>
                  <a:cubicBezTo>
                    <a:pt x="128" y="144"/>
                    <a:pt x="128" y="144"/>
                    <a:pt x="128" y="144"/>
                  </a:cubicBezTo>
                  <a:cubicBezTo>
                    <a:pt x="137" y="144"/>
                    <a:pt x="144" y="137"/>
                    <a:pt x="144" y="128"/>
                  </a:cubicBezTo>
                  <a:cubicBezTo>
                    <a:pt x="144" y="16"/>
                    <a:pt x="144" y="16"/>
                    <a:pt x="144" y="16"/>
                  </a:cubicBezTo>
                  <a:cubicBezTo>
                    <a:pt x="144" y="7"/>
                    <a:pt x="137" y="0"/>
                    <a:pt x="128" y="0"/>
                  </a:cubicBezTo>
                  <a:close/>
                  <a:moveTo>
                    <a:pt x="56" y="112"/>
                  </a:moveTo>
                  <a:cubicBezTo>
                    <a:pt x="16" y="72"/>
                    <a:pt x="16" y="72"/>
                    <a:pt x="16" y="72"/>
                  </a:cubicBezTo>
                  <a:cubicBezTo>
                    <a:pt x="27" y="61"/>
                    <a:pt x="27" y="61"/>
                    <a:pt x="27" y="61"/>
                  </a:cubicBezTo>
                  <a:cubicBezTo>
                    <a:pt x="56" y="89"/>
                    <a:pt x="56" y="89"/>
                    <a:pt x="56" y="89"/>
                  </a:cubicBezTo>
                  <a:cubicBezTo>
                    <a:pt x="117" y="29"/>
                    <a:pt x="117" y="29"/>
                    <a:pt x="117" y="29"/>
                  </a:cubicBezTo>
                  <a:cubicBezTo>
                    <a:pt x="128" y="40"/>
                    <a:pt x="128" y="40"/>
                    <a:pt x="128" y="40"/>
                  </a:cubicBezTo>
                  <a:lnTo>
                    <a:pt x="56" y="112"/>
                  </a:lnTo>
                  <a:close/>
                </a:path>
              </a:pathLst>
            </a:custGeom>
            <a:solidFill>
              <a:srgbClr val="33333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6" name="Freeform 36"/>
            <p:cNvSpPr>
              <a:spLocks noEditPoints="1"/>
            </p:cNvSpPr>
            <p:nvPr/>
          </p:nvSpPr>
          <p:spPr bwMode="auto">
            <a:xfrm>
              <a:off x="2349283" y="4207088"/>
              <a:ext cx="364162" cy="385763"/>
            </a:xfrm>
            <a:custGeom>
              <a:avLst/>
              <a:gdLst>
                <a:gd name="T0" fmla="*/ 128 w 144"/>
                <a:gd name="T1" fmla="*/ 0 h 144"/>
                <a:gd name="T2" fmla="*/ 16 w 144"/>
                <a:gd name="T3" fmla="*/ 0 h 144"/>
                <a:gd name="T4" fmla="*/ 0 w 144"/>
                <a:gd name="T5" fmla="*/ 16 h 144"/>
                <a:gd name="T6" fmla="*/ 0 w 144"/>
                <a:gd name="T7" fmla="*/ 128 h 144"/>
                <a:gd name="T8" fmla="*/ 16 w 144"/>
                <a:gd name="T9" fmla="*/ 144 h 144"/>
                <a:gd name="T10" fmla="*/ 128 w 144"/>
                <a:gd name="T11" fmla="*/ 144 h 144"/>
                <a:gd name="T12" fmla="*/ 144 w 144"/>
                <a:gd name="T13" fmla="*/ 128 h 144"/>
                <a:gd name="T14" fmla="*/ 144 w 144"/>
                <a:gd name="T15" fmla="*/ 16 h 144"/>
                <a:gd name="T16" fmla="*/ 128 w 144"/>
                <a:gd name="T17" fmla="*/ 0 h 144"/>
                <a:gd name="T18" fmla="*/ 56 w 144"/>
                <a:gd name="T19" fmla="*/ 112 h 144"/>
                <a:gd name="T20" fmla="*/ 16 w 144"/>
                <a:gd name="T21" fmla="*/ 72 h 144"/>
                <a:gd name="T22" fmla="*/ 27 w 144"/>
                <a:gd name="T23" fmla="*/ 61 h 144"/>
                <a:gd name="T24" fmla="*/ 56 w 144"/>
                <a:gd name="T25" fmla="*/ 89 h 144"/>
                <a:gd name="T26" fmla="*/ 117 w 144"/>
                <a:gd name="T27" fmla="*/ 29 h 144"/>
                <a:gd name="T28" fmla="*/ 128 w 144"/>
                <a:gd name="T29" fmla="*/ 40 h 144"/>
                <a:gd name="T30" fmla="*/ 56 w 144"/>
                <a:gd name="T31" fmla="*/ 112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4" h="144">
                  <a:moveTo>
                    <a:pt x="128" y="0"/>
                  </a:moveTo>
                  <a:cubicBezTo>
                    <a:pt x="16" y="0"/>
                    <a:pt x="16" y="0"/>
                    <a:pt x="16" y="0"/>
                  </a:cubicBezTo>
                  <a:cubicBezTo>
                    <a:pt x="7" y="0"/>
                    <a:pt x="0" y="7"/>
                    <a:pt x="0" y="16"/>
                  </a:cubicBezTo>
                  <a:cubicBezTo>
                    <a:pt x="0" y="128"/>
                    <a:pt x="0" y="128"/>
                    <a:pt x="0" y="128"/>
                  </a:cubicBezTo>
                  <a:cubicBezTo>
                    <a:pt x="0" y="137"/>
                    <a:pt x="7" y="144"/>
                    <a:pt x="16" y="144"/>
                  </a:cubicBezTo>
                  <a:cubicBezTo>
                    <a:pt x="128" y="144"/>
                    <a:pt x="128" y="144"/>
                    <a:pt x="128" y="144"/>
                  </a:cubicBezTo>
                  <a:cubicBezTo>
                    <a:pt x="137" y="144"/>
                    <a:pt x="144" y="137"/>
                    <a:pt x="144" y="128"/>
                  </a:cubicBezTo>
                  <a:cubicBezTo>
                    <a:pt x="144" y="16"/>
                    <a:pt x="144" y="16"/>
                    <a:pt x="144" y="16"/>
                  </a:cubicBezTo>
                  <a:cubicBezTo>
                    <a:pt x="144" y="7"/>
                    <a:pt x="137" y="0"/>
                    <a:pt x="128" y="0"/>
                  </a:cubicBezTo>
                  <a:close/>
                  <a:moveTo>
                    <a:pt x="56" y="112"/>
                  </a:moveTo>
                  <a:cubicBezTo>
                    <a:pt x="16" y="72"/>
                    <a:pt x="16" y="72"/>
                    <a:pt x="16" y="72"/>
                  </a:cubicBezTo>
                  <a:cubicBezTo>
                    <a:pt x="27" y="61"/>
                    <a:pt x="27" y="61"/>
                    <a:pt x="27" y="61"/>
                  </a:cubicBezTo>
                  <a:cubicBezTo>
                    <a:pt x="56" y="89"/>
                    <a:pt x="56" y="89"/>
                    <a:pt x="56" y="89"/>
                  </a:cubicBezTo>
                  <a:cubicBezTo>
                    <a:pt x="117" y="29"/>
                    <a:pt x="117" y="29"/>
                    <a:pt x="117" y="29"/>
                  </a:cubicBezTo>
                  <a:cubicBezTo>
                    <a:pt x="128" y="40"/>
                    <a:pt x="128" y="40"/>
                    <a:pt x="128" y="40"/>
                  </a:cubicBezTo>
                  <a:lnTo>
                    <a:pt x="56" y="112"/>
                  </a:lnTo>
                  <a:close/>
                </a:path>
              </a:pathLst>
            </a:custGeom>
            <a:solidFill>
              <a:srgbClr val="33333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7" name="Freeform 36"/>
            <p:cNvSpPr>
              <a:spLocks noEditPoints="1"/>
            </p:cNvSpPr>
            <p:nvPr/>
          </p:nvSpPr>
          <p:spPr bwMode="auto">
            <a:xfrm>
              <a:off x="2359331" y="5265245"/>
              <a:ext cx="364162" cy="385763"/>
            </a:xfrm>
            <a:custGeom>
              <a:avLst/>
              <a:gdLst>
                <a:gd name="T0" fmla="*/ 128 w 144"/>
                <a:gd name="T1" fmla="*/ 0 h 144"/>
                <a:gd name="T2" fmla="*/ 16 w 144"/>
                <a:gd name="T3" fmla="*/ 0 h 144"/>
                <a:gd name="T4" fmla="*/ 0 w 144"/>
                <a:gd name="T5" fmla="*/ 16 h 144"/>
                <a:gd name="T6" fmla="*/ 0 w 144"/>
                <a:gd name="T7" fmla="*/ 128 h 144"/>
                <a:gd name="T8" fmla="*/ 16 w 144"/>
                <a:gd name="T9" fmla="*/ 144 h 144"/>
                <a:gd name="T10" fmla="*/ 128 w 144"/>
                <a:gd name="T11" fmla="*/ 144 h 144"/>
                <a:gd name="T12" fmla="*/ 144 w 144"/>
                <a:gd name="T13" fmla="*/ 128 h 144"/>
                <a:gd name="T14" fmla="*/ 144 w 144"/>
                <a:gd name="T15" fmla="*/ 16 h 144"/>
                <a:gd name="T16" fmla="*/ 128 w 144"/>
                <a:gd name="T17" fmla="*/ 0 h 144"/>
                <a:gd name="T18" fmla="*/ 56 w 144"/>
                <a:gd name="T19" fmla="*/ 112 h 144"/>
                <a:gd name="T20" fmla="*/ 16 w 144"/>
                <a:gd name="T21" fmla="*/ 72 h 144"/>
                <a:gd name="T22" fmla="*/ 27 w 144"/>
                <a:gd name="T23" fmla="*/ 61 h 144"/>
                <a:gd name="T24" fmla="*/ 56 w 144"/>
                <a:gd name="T25" fmla="*/ 89 h 144"/>
                <a:gd name="T26" fmla="*/ 117 w 144"/>
                <a:gd name="T27" fmla="*/ 29 h 144"/>
                <a:gd name="T28" fmla="*/ 128 w 144"/>
                <a:gd name="T29" fmla="*/ 40 h 144"/>
                <a:gd name="T30" fmla="*/ 56 w 144"/>
                <a:gd name="T31" fmla="*/ 112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4" h="144">
                  <a:moveTo>
                    <a:pt x="128" y="0"/>
                  </a:moveTo>
                  <a:cubicBezTo>
                    <a:pt x="16" y="0"/>
                    <a:pt x="16" y="0"/>
                    <a:pt x="16" y="0"/>
                  </a:cubicBezTo>
                  <a:cubicBezTo>
                    <a:pt x="7" y="0"/>
                    <a:pt x="0" y="7"/>
                    <a:pt x="0" y="16"/>
                  </a:cubicBezTo>
                  <a:cubicBezTo>
                    <a:pt x="0" y="128"/>
                    <a:pt x="0" y="128"/>
                    <a:pt x="0" y="128"/>
                  </a:cubicBezTo>
                  <a:cubicBezTo>
                    <a:pt x="0" y="137"/>
                    <a:pt x="7" y="144"/>
                    <a:pt x="16" y="144"/>
                  </a:cubicBezTo>
                  <a:cubicBezTo>
                    <a:pt x="128" y="144"/>
                    <a:pt x="128" y="144"/>
                    <a:pt x="128" y="144"/>
                  </a:cubicBezTo>
                  <a:cubicBezTo>
                    <a:pt x="137" y="144"/>
                    <a:pt x="144" y="137"/>
                    <a:pt x="144" y="128"/>
                  </a:cubicBezTo>
                  <a:cubicBezTo>
                    <a:pt x="144" y="16"/>
                    <a:pt x="144" y="16"/>
                    <a:pt x="144" y="16"/>
                  </a:cubicBezTo>
                  <a:cubicBezTo>
                    <a:pt x="144" y="7"/>
                    <a:pt x="137" y="0"/>
                    <a:pt x="128" y="0"/>
                  </a:cubicBezTo>
                  <a:close/>
                  <a:moveTo>
                    <a:pt x="56" y="112"/>
                  </a:moveTo>
                  <a:cubicBezTo>
                    <a:pt x="16" y="72"/>
                    <a:pt x="16" y="72"/>
                    <a:pt x="16" y="72"/>
                  </a:cubicBezTo>
                  <a:cubicBezTo>
                    <a:pt x="27" y="61"/>
                    <a:pt x="27" y="61"/>
                    <a:pt x="27" y="61"/>
                  </a:cubicBezTo>
                  <a:cubicBezTo>
                    <a:pt x="56" y="89"/>
                    <a:pt x="56" y="89"/>
                    <a:pt x="56" y="89"/>
                  </a:cubicBezTo>
                  <a:cubicBezTo>
                    <a:pt x="117" y="29"/>
                    <a:pt x="117" y="29"/>
                    <a:pt x="117" y="29"/>
                  </a:cubicBezTo>
                  <a:cubicBezTo>
                    <a:pt x="128" y="40"/>
                    <a:pt x="128" y="40"/>
                    <a:pt x="128" y="40"/>
                  </a:cubicBezTo>
                  <a:lnTo>
                    <a:pt x="56" y="112"/>
                  </a:lnTo>
                  <a:close/>
                </a:path>
              </a:pathLst>
            </a:custGeom>
            <a:solidFill>
              <a:srgbClr val="33333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8" name="Freeform 36"/>
            <p:cNvSpPr>
              <a:spLocks noEditPoints="1"/>
            </p:cNvSpPr>
            <p:nvPr/>
          </p:nvSpPr>
          <p:spPr bwMode="auto">
            <a:xfrm>
              <a:off x="5237014" y="4213429"/>
              <a:ext cx="364162" cy="385763"/>
            </a:xfrm>
            <a:custGeom>
              <a:avLst/>
              <a:gdLst>
                <a:gd name="T0" fmla="*/ 128 w 144"/>
                <a:gd name="T1" fmla="*/ 0 h 144"/>
                <a:gd name="T2" fmla="*/ 16 w 144"/>
                <a:gd name="T3" fmla="*/ 0 h 144"/>
                <a:gd name="T4" fmla="*/ 0 w 144"/>
                <a:gd name="T5" fmla="*/ 16 h 144"/>
                <a:gd name="T6" fmla="*/ 0 w 144"/>
                <a:gd name="T7" fmla="*/ 128 h 144"/>
                <a:gd name="T8" fmla="*/ 16 w 144"/>
                <a:gd name="T9" fmla="*/ 144 h 144"/>
                <a:gd name="T10" fmla="*/ 128 w 144"/>
                <a:gd name="T11" fmla="*/ 144 h 144"/>
                <a:gd name="T12" fmla="*/ 144 w 144"/>
                <a:gd name="T13" fmla="*/ 128 h 144"/>
                <a:gd name="T14" fmla="*/ 144 w 144"/>
                <a:gd name="T15" fmla="*/ 16 h 144"/>
                <a:gd name="T16" fmla="*/ 128 w 144"/>
                <a:gd name="T17" fmla="*/ 0 h 144"/>
                <a:gd name="T18" fmla="*/ 56 w 144"/>
                <a:gd name="T19" fmla="*/ 112 h 144"/>
                <a:gd name="T20" fmla="*/ 16 w 144"/>
                <a:gd name="T21" fmla="*/ 72 h 144"/>
                <a:gd name="T22" fmla="*/ 27 w 144"/>
                <a:gd name="T23" fmla="*/ 61 h 144"/>
                <a:gd name="T24" fmla="*/ 56 w 144"/>
                <a:gd name="T25" fmla="*/ 89 h 144"/>
                <a:gd name="T26" fmla="*/ 117 w 144"/>
                <a:gd name="T27" fmla="*/ 29 h 144"/>
                <a:gd name="T28" fmla="*/ 128 w 144"/>
                <a:gd name="T29" fmla="*/ 40 h 144"/>
                <a:gd name="T30" fmla="*/ 56 w 144"/>
                <a:gd name="T31" fmla="*/ 112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4" h="144">
                  <a:moveTo>
                    <a:pt x="128" y="0"/>
                  </a:moveTo>
                  <a:cubicBezTo>
                    <a:pt x="16" y="0"/>
                    <a:pt x="16" y="0"/>
                    <a:pt x="16" y="0"/>
                  </a:cubicBezTo>
                  <a:cubicBezTo>
                    <a:pt x="7" y="0"/>
                    <a:pt x="0" y="7"/>
                    <a:pt x="0" y="16"/>
                  </a:cubicBezTo>
                  <a:cubicBezTo>
                    <a:pt x="0" y="128"/>
                    <a:pt x="0" y="128"/>
                    <a:pt x="0" y="128"/>
                  </a:cubicBezTo>
                  <a:cubicBezTo>
                    <a:pt x="0" y="137"/>
                    <a:pt x="7" y="144"/>
                    <a:pt x="16" y="144"/>
                  </a:cubicBezTo>
                  <a:cubicBezTo>
                    <a:pt x="128" y="144"/>
                    <a:pt x="128" y="144"/>
                    <a:pt x="128" y="144"/>
                  </a:cubicBezTo>
                  <a:cubicBezTo>
                    <a:pt x="137" y="144"/>
                    <a:pt x="144" y="137"/>
                    <a:pt x="144" y="128"/>
                  </a:cubicBezTo>
                  <a:cubicBezTo>
                    <a:pt x="144" y="16"/>
                    <a:pt x="144" y="16"/>
                    <a:pt x="144" y="16"/>
                  </a:cubicBezTo>
                  <a:cubicBezTo>
                    <a:pt x="144" y="7"/>
                    <a:pt x="137" y="0"/>
                    <a:pt x="128" y="0"/>
                  </a:cubicBezTo>
                  <a:close/>
                  <a:moveTo>
                    <a:pt x="56" y="112"/>
                  </a:moveTo>
                  <a:cubicBezTo>
                    <a:pt x="16" y="72"/>
                    <a:pt x="16" y="72"/>
                    <a:pt x="16" y="72"/>
                  </a:cubicBezTo>
                  <a:cubicBezTo>
                    <a:pt x="27" y="61"/>
                    <a:pt x="27" y="61"/>
                    <a:pt x="27" y="61"/>
                  </a:cubicBezTo>
                  <a:cubicBezTo>
                    <a:pt x="56" y="89"/>
                    <a:pt x="56" y="89"/>
                    <a:pt x="56" y="89"/>
                  </a:cubicBezTo>
                  <a:cubicBezTo>
                    <a:pt x="117" y="29"/>
                    <a:pt x="117" y="29"/>
                    <a:pt x="117" y="29"/>
                  </a:cubicBezTo>
                  <a:cubicBezTo>
                    <a:pt x="128" y="40"/>
                    <a:pt x="128" y="40"/>
                    <a:pt x="128" y="40"/>
                  </a:cubicBezTo>
                  <a:lnTo>
                    <a:pt x="56" y="112"/>
                  </a:lnTo>
                  <a:close/>
                </a:path>
              </a:pathLst>
            </a:custGeom>
            <a:solidFill>
              <a:srgbClr val="33333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9" name="Freeform 36"/>
            <p:cNvSpPr>
              <a:spLocks noEditPoints="1"/>
            </p:cNvSpPr>
            <p:nvPr/>
          </p:nvSpPr>
          <p:spPr bwMode="auto">
            <a:xfrm>
              <a:off x="3821085" y="5265245"/>
              <a:ext cx="364162" cy="385763"/>
            </a:xfrm>
            <a:custGeom>
              <a:avLst/>
              <a:gdLst>
                <a:gd name="T0" fmla="*/ 128 w 144"/>
                <a:gd name="T1" fmla="*/ 0 h 144"/>
                <a:gd name="T2" fmla="*/ 16 w 144"/>
                <a:gd name="T3" fmla="*/ 0 h 144"/>
                <a:gd name="T4" fmla="*/ 0 w 144"/>
                <a:gd name="T5" fmla="*/ 16 h 144"/>
                <a:gd name="T6" fmla="*/ 0 w 144"/>
                <a:gd name="T7" fmla="*/ 128 h 144"/>
                <a:gd name="T8" fmla="*/ 16 w 144"/>
                <a:gd name="T9" fmla="*/ 144 h 144"/>
                <a:gd name="T10" fmla="*/ 128 w 144"/>
                <a:gd name="T11" fmla="*/ 144 h 144"/>
                <a:gd name="T12" fmla="*/ 144 w 144"/>
                <a:gd name="T13" fmla="*/ 128 h 144"/>
                <a:gd name="T14" fmla="*/ 144 w 144"/>
                <a:gd name="T15" fmla="*/ 16 h 144"/>
                <a:gd name="T16" fmla="*/ 128 w 144"/>
                <a:gd name="T17" fmla="*/ 0 h 144"/>
                <a:gd name="T18" fmla="*/ 56 w 144"/>
                <a:gd name="T19" fmla="*/ 112 h 144"/>
                <a:gd name="T20" fmla="*/ 16 w 144"/>
                <a:gd name="T21" fmla="*/ 72 h 144"/>
                <a:gd name="T22" fmla="*/ 27 w 144"/>
                <a:gd name="T23" fmla="*/ 61 h 144"/>
                <a:gd name="T24" fmla="*/ 56 w 144"/>
                <a:gd name="T25" fmla="*/ 89 h 144"/>
                <a:gd name="T26" fmla="*/ 117 w 144"/>
                <a:gd name="T27" fmla="*/ 29 h 144"/>
                <a:gd name="T28" fmla="*/ 128 w 144"/>
                <a:gd name="T29" fmla="*/ 40 h 144"/>
                <a:gd name="T30" fmla="*/ 56 w 144"/>
                <a:gd name="T31" fmla="*/ 112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4" h="144">
                  <a:moveTo>
                    <a:pt x="128" y="0"/>
                  </a:moveTo>
                  <a:cubicBezTo>
                    <a:pt x="16" y="0"/>
                    <a:pt x="16" y="0"/>
                    <a:pt x="16" y="0"/>
                  </a:cubicBezTo>
                  <a:cubicBezTo>
                    <a:pt x="7" y="0"/>
                    <a:pt x="0" y="7"/>
                    <a:pt x="0" y="16"/>
                  </a:cubicBezTo>
                  <a:cubicBezTo>
                    <a:pt x="0" y="128"/>
                    <a:pt x="0" y="128"/>
                    <a:pt x="0" y="128"/>
                  </a:cubicBezTo>
                  <a:cubicBezTo>
                    <a:pt x="0" y="137"/>
                    <a:pt x="7" y="144"/>
                    <a:pt x="16" y="144"/>
                  </a:cubicBezTo>
                  <a:cubicBezTo>
                    <a:pt x="128" y="144"/>
                    <a:pt x="128" y="144"/>
                    <a:pt x="128" y="144"/>
                  </a:cubicBezTo>
                  <a:cubicBezTo>
                    <a:pt x="137" y="144"/>
                    <a:pt x="144" y="137"/>
                    <a:pt x="144" y="128"/>
                  </a:cubicBezTo>
                  <a:cubicBezTo>
                    <a:pt x="144" y="16"/>
                    <a:pt x="144" y="16"/>
                    <a:pt x="144" y="16"/>
                  </a:cubicBezTo>
                  <a:cubicBezTo>
                    <a:pt x="144" y="7"/>
                    <a:pt x="137" y="0"/>
                    <a:pt x="128" y="0"/>
                  </a:cubicBezTo>
                  <a:close/>
                  <a:moveTo>
                    <a:pt x="56" y="112"/>
                  </a:moveTo>
                  <a:cubicBezTo>
                    <a:pt x="16" y="72"/>
                    <a:pt x="16" y="72"/>
                    <a:pt x="16" y="72"/>
                  </a:cubicBezTo>
                  <a:cubicBezTo>
                    <a:pt x="27" y="61"/>
                    <a:pt x="27" y="61"/>
                    <a:pt x="27" y="61"/>
                  </a:cubicBezTo>
                  <a:cubicBezTo>
                    <a:pt x="56" y="89"/>
                    <a:pt x="56" y="89"/>
                    <a:pt x="56" y="89"/>
                  </a:cubicBezTo>
                  <a:cubicBezTo>
                    <a:pt x="117" y="29"/>
                    <a:pt x="117" y="29"/>
                    <a:pt x="117" y="29"/>
                  </a:cubicBezTo>
                  <a:cubicBezTo>
                    <a:pt x="128" y="40"/>
                    <a:pt x="128" y="40"/>
                    <a:pt x="128" y="40"/>
                  </a:cubicBezTo>
                  <a:lnTo>
                    <a:pt x="56" y="112"/>
                  </a:lnTo>
                  <a:close/>
                </a:path>
              </a:pathLst>
            </a:custGeom>
            <a:solidFill>
              <a:srgbClr val="33333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0" name="Freeform 36"/>
            <p:cNvSpPr>
              <a:spLocks noEditPoints="1"/>
            </p:cNvSpPr>
            <p:nvPr/>
          </p:nvSpPr>
          <p:spPr bwMode="auto">
            <a:xfrm>
              <a:off x="3826218" y="3101853"/>
              <a:ext cx="364162" cy="385763"/>
            </a:xfrm>
            <a:custGeom>
              <a:avLst/>
              <a:gdLst>
                <a:gd name="T0" fmla="*/ 128 w 144"/>
                <a:gd name="T1" fmla="*/ 0 h 144"/>
                <a:gd name="T2" fmla="*/ 16 w 144"/>
                <a:gd name="T3" fmla="*/ 0 h 144"/>
                <a:gd name="T4" fmla="*/ 0 w 144"/>
                <a:gd name="T5" fmla="*/ 16 h 144"/>
                <a:gd name="T6" fmla="*/ 0 w 144"/>
                <a:gd name="T7" fmla="*/ 128 h 144"/>
                <a:gd name="T8" fmla="*/ 16 w 144"/>
                <a:gd name="T9" fmla="*/ 144 h 144"/>
                <a:gd name="T10" fmla="*/ 128 w 144"/>
                <a:gd name="T11" fmla="*/ 144 h 144"/>
                <a:gd name="T12" fmla="*/ 144 w 144"/>
                <a:gd name="T13" fmla="*/ 128 h 144"/>
                <a:gd name="T14" fmla="*/ 144 w 144"/>
                <a:gd name="T15" fmla="*/ 16 h 144"/>
                <a:gd name="T16" fmla="*/ 128 w 144"/>
                <a:gd name="T17" fmla="*/ 0 h 144"/>
                <a:gd name="T18" fmla="*/ 56 w 144"/>
                <a:gd name="T19" fmla="*/ 112 h 144"/>
                <a:gd name="T20" fmla="*/ 16 w 144"/>
                <a:gd name="T21" fmla="*/ 72 h 144"/>
                <a:gd name="T22" fmla="*/ 27 w 144"/>
                <a:gd name="T23" fmla="*/ 61 h 144"/>
                <a:gd name="T24" fmla="*/ 56 w 144"/>
                <a:gd name="T25" fmla="*/ 89 h 144"/>
                <a:gd name="T26" fmla="*/ 117 w 144"/>
                <a:gd name="T27" fmla="*/ 29 h 144"/>
                <a:gd name="T28" fmla="*/ 128 w 144"/>
                <a:gd name="T29" fmla="*/ 40 h 144"/>
                <a:gd name="T30" fmla="*/ 56 w 144"/>
                <a:gd name="T31" fmla="*/ 112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4" h="144">
                  <a:moveTo>
                    <a:pt x="128" y="0"/>
                  </a:moveTo>
                  <a:cubicBezTo>
                    <a:pt x="16" y="0"/>
                    <a:pt x="16" y="0"/>
                    <a:pt x="16" y="0"/>
                  </a:cubicBezTo>
                  <a:cubicBezTo>
                    <a:pt x="7" y="0"/>
                    <a:pt x="0" y="7"/>
                    <a:pt x="0" y="16"/>
                  </a:cubicBezTo>
                  <a:cubicBezTo>
                    <a:pt x="0" y="128"/>
                    <a:pt x="0" y="128"/>
                    <a:pt x="0" y="128"/>
                  </a:cubicBezTo>
                  <a:cubicBezTo>
                    <a:pt x="0" y="137"/>
                    <a:pt x="7" y="144"/>
                    <a:pt x="16" y="144"/>
                  </a:cubicBezTo>
                  <a:cubicBezTo>
                    <a:pt x="128" y="144"/>
                    <a:pt x="128" y="144"/>
                    <a:pt x="128" y="144"/>
                  </a:cubicBezTo>
                  <a:cubicBezTo>
                    <a:pt x="137" y="144"/>
                    <a:pt x="144" y="137"/>
                    <a:pt x="144" y="128"/>
                  </a:cubicBezTo>
                  <a:cubicBezTo>
                    <a:pt x="144" y="16"/>
                    <a:pt x="144" y="16"/>
                    <a:pt x="144" y="16"/>
                  </a:cubicBezTo>
                  <a:cubicBezTo>
                    <a:pt x="144" y="7"/>
                    <a:pt x="137" y="0"/>
                    <a:pt x="128" y="0"/>
                  </a:cubicBezTo>
                  <a:close/>
                  <a:moveTo>
                    <a:pt x="56" y="112"/>
                  </a:moveTo>
                  <a:cubicBezTo>
                    <a:pt x="16" y="72"/>
                    <a:pt x="16" y="72"/>
                    <a:pt x="16" y="72"/>
                  </a:cubicBezTo>
                  <a:cubicBezTo>
                    <a:pt x="27" y="61"/>
                    <a:pt x="27" y="61"/>
                    <a:pt x="27" y="61"/>
                  </a:cubicBezTo>
                  <a:cubicBezTo>
                    <a:pt x="56" y="89"/>
                    <a:pt x="56" y="89"/>
                    <a:pt x="56" y="89"/>
                  </a:cubicBezTo>
                  <a:cubicBezTo>
                    <a:pt x="117" y="29"/>
                    <a:pt x="117" y="29"/>
                    <a:pt x="117" y="29"/>
                  </a:cubicBezTo>
                  <a:cubicBezTo>
                    <a:pt x="128" y="40"/>
                    <a:pt x="128" y="40"/>
                    <a:pt x="128" y="40"/>
                  </a:cubicBezTo>
                  <a:lnTo>
                    <a:pt x="56" y="112"/>
                  </a:lnTo>
                  <a:close/>
                </a:path>
              </a:pathLst>
            </a:custGeom>
            <a:solidFill>
              <a:srgbClr val="33333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1" name="Freeform 36"/>
            <p:cNvSpPr>
              <a:spLocks noEditPoints="1"/>
            </p:cNvSpPr>
            <p:nvPr/>
          </p:nvSpPr>
          <p:spPr bwMode="auto">
            <a:xfrm>
              <a:off x="5237014" y="5265244"/>
              <a:ext cx="364162" cy="385763"/>
            </a:xfrm>
            <a:custGeom>
              <a:avLst/>
              <a:gdLst>
                <a:gd name="T0" fmla="*/ 128 w 144"/>
                <a:gd name="T1" fmla="*/ 0 h 144"/>
                <a:gd name="T2" fmla="*/ 16 w 144"/>
                <a:gd name="T3" fmla="*/ 0 h 144"/>
                <a:gd name="T4" fmla="*/ 0 w 144"/>
                <a:gd name="T5" fmla="*/ 16 h 144"/>
                <a:gd name="T6" fmla="*/ 0 w 144"/>
                <a:gd name="T7" fmla="*/ 128 h 144"/>
                <a:gd name="T8" fmla="*/ 16 w 144"/>
                <a:gd name="T9" fmla="*/ 144 h 144"/>
                <a:gd name="T10" fmla="*/ 128 w 144"/>
                <a:gd name="T11" fmla="*/ 144 h 144"/>
                <a:gd name="T12" fmla="*/ 144 w 144"/>
                <a:gd name="T13" fmla="*/ 128 h 144"/>
                <a:gd name="T14" fmla="*/ 144 w 144"/>
                <a:gd name="T15" fmla="*/ 16 h 144"/>
                <a:gd name="T16" fmla="*/ 128 w 144"/>
                <a:gd name="T17" fmla="*/ 0 h 144"/>
                <a:gd name="T18" fmla="*/ 56 w 144"/>
                <a:gd name="T19" fmla="*/ 112 h 144"/>
                <a:gd name="T20" fmla="*/ 16 w 144"/>
                <a:gd name="T21" fmla="*/ 72 h 144"/>
                <a:gd name="T22" fmla="*/ 27 w 144"/>
                <a:gd name="T23" fmla="*/ 61 h 144"/>
                <a:gd name="T24" fmla="*/ 56 w 144"/>
                <a:gd name="T25" fmla="*/ 89 h 144"/>
                <a:gd name="T26" fmla="*/ 117 w 144"/>
                <a:gd name="T27" fmla="*/ 29 h 144"/>
                <a:gd name="T28" fmla="*/ 128 w 144"/>
                <a:gd name="T29" fmla="*/ 40 h 144"/>
                <a:gd name="T30" fmla="*/ 56 w 144"/>
                <a:gd name="T31" fmla="*/ 112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4" h="144">
                  <a:moveTo>
                    <a:pt x="128" y="0"/>
                  </a:moveTo>
                  <a:cubicBezTo>
                    <a:pt x="16" y="0"/>
                    <a:pt x="16" y="0"/>
                    <a:pt x="16" y="0"/>
                  </a:cubicBezTo>
                  <a:cubicBezTo>
                    <a:pt x="7" y="0"/>
                    <a:pt x="0" y="7"/>
                    <a:pt x="0" y="16"/>
                  </a:cubicBezTo>
                  <a:cubicBezTo>
                    <a:pt x="0" y="128"/>
                    <a:pt x="0" y="128"/>
                    <a:pt x="0" y="128"/>
                  </a:cubicBezTo>
                  <a:cubicBezTo>
                    <a:pt x="0" y="137"/>
                    <a:pt x="7" y="144"/>
                    <a:pt x="16" y="144"/>
                  </a:cubicBezTo>
                  <a:cubicBezTo>
                    <a:pt x="128" y="144"/>
                    <a:pt x="128" y="144"/>
                    <a:pt x="128" y="144"/>
                  </a:cubicBezTo>
                  <a:cubicBezTo>
                    <a:pt x="137" y="144"/>
                    <a:pt x="144" y="137"/>
                    <a:pt x="144" y="128"/>
                  </a:cubicBezTo>
                  <a:cubicBezTo>
                    <a:pt x="144" y="16"/>
                    <a:pt x="144" y="16"/>
                    <a:pt x="144" y="16"/>
                  </a:cubicBezTo>
                  <a:cubicBezTo>
                    <a:pt x="144" y="7"/>
                    <a:pt x="137" y="0"/>
                    <a:pt x="128" y="0"/>
                  </a:cubicBezTo>
                  <a:close/>
                  <a:moveTo>
                    <a:pt x="56" y="112"/>
                  </a:moveTo>
                  <a:cubicBezTo>
                    <a:pt x="16" y="72"/>
                    <a:pt x="16" y="72"/>
                    <a:pt x="16" y="72"/>
                  </a:cubicBezTo>
                  <a:cubicBezTo>
                    <a:pt x="27" y="61"/>
                    <a:pt x="27" y="61"/>
                    <a:pt x="27" y="61"/>
                  </a:cubicBezTo>
                  <a:cubicBezTo>
                    <a:pt x="56" y="89"/>
                    <a:pt x="56" y="89"/>
                    <a:pt x="56" y="89"/>
                  </a:cubicBezTo>
                  <a:cubicBezTo>
                    <a:pt x="117" y="29"/>
                    <a:pt x="117" y="29"/>
                    <a:pt x="117" y="29"/>
                  </a:cubicBezTo>
                  <a:cubicBezTo>
                    <a:pt x="128" y="40"/>
                    <a:pt x="128" y="40"/>
                    <a:pt x="128" y="40"/>
                  </a:cubicBezTo>
                  <a:lnTo>
                    <a:pt x="56" y="112"/>
                  </a:lnTo>
                  <a:close/>
                </a:path>
              </a:pathLst>
            </a:custGeom>
            <a:solidFill>
              <a:srgbClr val="33333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2" name="Freeform 33"/>
            <p:cNvSpPr>
              <a:spLocks noEditPoints="1"/>
            </p:cNvSpPr>
            <p:nvPr/>
          </p:nvSpPr>
          <p:spPr bwMode="auto">
            <a:xfrm>
              <a:off x="3821085" y="4207392"/>
              <a:ext cx="364162" cy="385763"/>
            </a:xfrm>
            <a:custGeom>
              <a:avLst/>
              <a:gdLst>
                <a:gd name="T0" fmla="*/ 128 w 144"/>
                <a:gd name="T1" fmla="*/ 16 h 144"/>
                <a:gd name="T2" fmla="*/ 128 w 144"/>
                <a:gd name="T3" fmla="*/ 128 h 144"/>
                <a:gd name="T4" fmla="*/ 16 w 144"/>
                <a:gd name="T5" fmla="*/ 128 h 144"/>
                <a:gd name="T6" fmla="*/ 16 w 144"/>
                <a:gd name="T7" fmla="*/ 16 h 144"/>
                <a:gd name="T8" fmla="*/ 128 w 144"/>
                <a:gd name="T9" fmla="*/ 16 h 144"/>
                <a:gd name="T10" fmla="*/ 128 w 144"/>
                <a:gd name="T11" fmla="*/ 0 h 144"/>
                <a:gd name="T12" fmla="*/ 16 w 144"/>
                <a:gd name="T13" fmla="*/ 0 h 144"/>
                <a:gd name="T14" fmla="*/ 0 w 144"/>
                <a:gd name="T15" fmla="*/ 16 h 144"/>
                <a:gd name="T16" fmla="*/ 0 w 144"/>
                <a:gd name="T17" fmla="*/ 128 h 144"/>
                <a:gd name="T18" fmla="*/ 16 w 144"/>
                <a:gd name="T19" fmla="*/ 144 h 144"/>
                <a:gd name="T20" fmla="*/ 128 w 144"/>
                <a:gd name="T21" fmla="*/ 144 h 144"/>
                <a:gd name="T22" fmla="*/ 144 w 144"/>
                <a:gd name="T23" fmla="*/ 128 h 144"/>
                <a:gd name="T24" fmla="*/ 144 w 144"/>
                <a:gd name="T25" fmla="*/ 16 h 144"/>
                <a:gd name="T26" fmla="*/ 128 w 144"/>
                <a:gd name="T27"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4" h="144">
                  <a:moveTo>
                    <a:pt x="128" y="16"/>
                  </a:moveTo>
                  <a:cubicBezTo>
                    <a:pt x="128" y="128"/>
                    <a:pt x="128" y="128"/>
                    <a:pt x="128" y="128"/>
                  </a:cubicBezTo>
                  <a:cubicBezTo>
                    <a:pt x="16" y="128"/>
                    <a:pt x="16" y="128"/>
                    <a:pt x="16" y="128"/>
                  </a:cubicBezTo>
                  <a:cubicBezTo>
                    <a:pt x="16" y="16"/>
                    <a:pt x="16" y="16"/>
                    <a:pt x="16" y="16"/>
                  </a:cubicBezTo>
                  <a:cubicBezTo>
                    <a:pt x="128" y="16"/>
                    <a:pt x="128" y="16"/>
                    <a:pt x="128" y="16"/>
                  </a:cubicBezTo>
                  <a:moveTo>
                    <a:pt x="128" y="0"/>
                  </a:moveTo>
                  <a:cubicBezTo>
                    <a:pt x="16" y="0"/>
                    <a:pt x="16" y="0"/>
                    <a:pt x="16" y="0"/>
                  </a:cubicBezTo>
                  <a:cubicBezTo>
                    <a:pt x="7" y="0"/>
                    <a:pt x="0" y="7"/>
                    <a:pt x="0" y="16"/>
                  </a:cubicBezTo>
                  <a:cubicBezTo>
                    <a:pt x="0" y="128"/>
                    <a:pt x="0" y="128"/>
                    <a:pt x="0" y="128"/>
                  </a:cubicBezTo>
                  <a:cubicBezTo>
                    <a:pt x="0" y="137"/>
                    <a:pt x="7" y="144"/>
                    <a:pt x="16" y="144"/>
                  </a:cubicBezTo>
                  <a:cubicBezTo>
                    <a:pt x="128" y="144"/>
                    <a:pt x="128" y="144"/>
                    <a:pt x="128" y="144"/>
                  </a:cubicBezTo>
                  <a:cubicBezTo>
                    <a:pt x="137" y="144"/>
                    <a:pt x="144" y="137"/>
                    <a:pt x="144" y="128"/>
                  </a:cubicBezTo>
                  <a:cubicBezTo>
                    <a:pt x="144" y="16"/>
                    <a:pt x="144" y="16"/>
                    <a:pt x="144" y="16"/>
                  </a:cubicBezTo>
                  <a:cubicBezTo>
                    <a:pt x="144" y="7"/>
                    <a:pt x="137" y="0"/>
                    <a:pt x="128" y="0"/>
                  </a:cubicBezTo>
                  <a:close/>
                </a:path>
              </a:pathLst>
            </a:custGeom>
            <a:solidFill>
              <a:srgbClr val="33333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grpSp>
      <p:sp>
        <p:nvSpPr>
          <p:cNvPr id="23" name="タイトル 1">
            <a:extLst>
              <a:ext uri="{FF2B5EF4-FFF2-40B4-BE49-F238E27FC236}">
                <a16:creationId xmlns:a16="http://schemas.microsoft.com/office/drawing/2014/main" id="{6B0F1F2C-3712-40CD-A26B-6D8073D241C9}"/>
              </a:ext>
            </a:extLst>
          </p:cNvPr>
          <p:cNvSpPr txBox="1">
            <a:spLocks/>
          </p:cNvSpPr>
          <p:nvPr/>
        </p:nvSpPr>
        <p:spPr>
          <a:xfrm>
            <a:off x="0" y="150659"/>
            <a:ext cx="6110548" cy="930015"/>
          </a:xfrm>
          <a:prstGeom prst="rect">
            <a:avLst/>
          </a:prstGeom>
          <a:solidFill>
            <a:schemeClr val="bg1">
              <a:alpha val="70000"/>
            </a:schemeClr>
          </a:solidFill>
          <a:ln>
            <a:solidFill>
              <a:schemeClr val="accent1"/>
            </a:solidFill>
          </a:ln>
        </p:spPr>
        <p:txBody>
          <a:bodyPr anchor="ctr">
            <a:normAutofit/>
          </a:bodyPr>
          <a:lstStyle>
            <a:lvl1pPr algn="l" defTabSz="914400" rtl="0" eaLnBrk="1" latinLnBrk="0" hangingPunct="1">
              <a:lnSpc>
                <a:spcPct val="85000"/>
              </a:lnSpc>
              <a:spcBef>
                <a:spcPct val="0"/>
              </a:spcBef>
              <a:buNone/>
              <a:defRPr kumimoji="1" sz="4800" kern="1200" spc="-50" baseline="0">
                <a:solidFill>
                  <a:schemeClr val="tx1">
                    <a:lumMod val="75000"/>
                    <a:lumOff val="25000"/>
                  </a:schemeClr>
                </a:solidFill>
                <a:latin typeface="+mj-lt"/>
                <a:ea typeface="+mj-ea"/>
                <a:cs typeface="+mj-cs"/>
              </a:defRPr>
            </a:lvl1pPr>
          </a:lstStyle>
          <a:p>
            <a:pPr algn="ctr"/>
            <a:r>
              <a:rPr lang="en-US" altLang="ja-JP" sz="3600" dirty="0" err="1" smtClean="0">
                <a:latin typeface="+mj-ea"/>
              </a:rPr>
              <a:t>IKIMaaS</a:t>
            </a:r>
            <a:endParaRPr lang="ja-JP" altLang="en-US" sz="3600" dirty="0">
              <a:latin typeface="+mj-ea"/>
            </a:endParaRPr>
          </a:p>
        </p:txBody>
      </p:sp>
      <p:sp>
        <p:nvSpPr>
          <p:cNvPr id="5" name="テキスト ボックス 4"/>
          <p:cNvSpPr txBox="1"/>
          <p:nvPr/>
        </p:nvSpPr>
        <p:spPr>
          <a:xfrm>
            <a:off x="6696967" y="3046482"/>
            <a:ext cx="1039067" cy="461665"/>
          </a:xfrm>
          <a:prstGeom prst="rect">
            <a:avLst/>
          </a:prstGeom>
          <a:noFill/>
        </p:spPr>
        <p:txBody>
          <a:bodyPr wrap="none" rtlCol="0">
            <a:spAutoFit/>
          </a:bodyPr>
          <a:lstStyle/>
          <a:p>
            <a:r>
              <a:rPr kumimoji="1" lang="en-US" altLang="ja-JP" sz="2400" dirty="0" smtClean="0"/>
              <a:t>\6,400</a:t>
            </a:r>
            <a:endParaRPr kumimoji="1" lang="ja-JP" altLang="en-US" sz="2400" dirty="0"/>
          </a:p>
        </p:txBody>
      </p:sp>
      <p:sp>
        <p:nvSpPr>
          <p:cNvPr id="25" name="テキスト ボックス 24"/>
          <p:cNvSpPr txBox="1"/>
          <p:nvPr/>
        </p:nvSpPr>
        <p:spPr>
          <a:xfrm>
            <a:off x="6696968" y="4151718"/>
            <a:ext cx="1039067" cy="461665"/>
          </a:xfrm>
          <a:prstGeom prst="rect">
            <a:avLst/>
          </a:prstGeom>
          <a:noFill/>
        </p:spPr>
        <p:txBody>
          <a:bodyPr wrap="none" rtlCol="0">
            <a:spAutoFit/>
          </a:bodyPr>
          <a:lstStyle/>
          <a:p>
            <a:r>
              <a:rPr kumimoji="1" lang="en-US" altLang="ja-JP" sz="2400" dirty="0" smtClean="0"/>
              <a:t>\6,000</a:t>
            </a:r>
            <a:endParaRPr kumimoji="1" lang="ja-JP" altLang="en-US" sz="2400" dirty="0"/>
          </a:p>
        </p:txBody>
      </p:sp>
      <p:sp>
        <p:nvSpPr>
          <p:cNvPr id="26" name="テキスト ボックス 25"/>
          <p:cNvSpPr txBox="1"/>
          <p:nvPr/>
        </p:nvSpPr>
        <p:spPr>
          <a:xfrm>
            <a:off x="6619221" y="5209874"/>
            <a:ext cx="1194558" cy="461665"/>
          </a:xfrm>
          <a:prstGeom prst="rect">
            <a:avLst/>
          </a:prstGeom>
          <a:noFill/>
        </p:spPr>
        <p:txBody>
          <a:bodyPr wrap="none" rtlCol="0">
            <a:spAutoFit/>
          </a:bodyPr>
          <a:lstStyle/>
          <a:p>
            <a:r>
              <a:rPr kumimoji="1" lang="en-US" altLang="ja-JP" sz="2400" dirty="0" smtClean="0"/>
              <a:t>\12,000</a:t>
            </a:r>
            <a:endParaRPr kumimoji="1" lang="ja-JP" altLang="en-US" sz="2400" dirty="0"/>
          </a:p>
        </p:txBody>
      </p:sp>
      <p:sp>
        <p:nvSpPr>
          <p:cNvPr id="7" name="スライド番号プレースホルダー 6"/>
          <p:cNvSpPr>
            <a:spLocks noGrp="1"/>
          </p:cNvSpPr>
          <p:nvPr>
            <p:ph type="sldNum" sz="quarter" idx="12"/>
          </p:nvPr>
        </p:nvSpPr>
        <p:spPr/>
        <p:txBody>
          <a:bodyPr/>
          <a:lstStyle/>
          <a:p>
            <a:fld id="{D57F1E4F-1CFF-5643-939E-217C01CDF565}" type="slidenum">
              <a:rPr lang="en-US" smtClean="0"/>
              <a:pPr/>
              <a:t>22</a:t>
            </a:fld>
            <a:endParaRPr lang="en-US" dirty="0"/>
          </a:p>
        </p:txBody>
      </p:sp>
      <p:sp>
        <p:nvSpPr>
          <p:cNvPr id="27" name="正方形/長方形 26"/>
          <p:cNvSpPr/>
          <p:nvPr/>
        </p:nvSpPr>
        <p:spPr>
          <a:xfrm>
            <a:off x="6294549" y="455930"/>
            <a:ext cx="2656039" cy="360000"/>
          </a:xfrm>
          <a:prstGeom prst="rect">
            <a:avLst/>
          </a:prstGeom>
          <a:solidFill>
            <a:schemeClr val="accent1">
              <a:lumMod val="20000"/>
              <a:lumOff val="8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dirty="0" smtClean="0">
                <a:solidFill>
                  <a:schemeClr val="tx1"/>
                </a:solidFill>
              </a:rPr>
              <a:t>「くらしやすさ</a:t>
            </a:r>
            <a:r>
              <a:rPr kumimoji="1" lang="ja-JP" altLang="en-US" sz="2000" smtClean="0">
                <a:solidFill>
                  <a:schemeClr val="tx1"/>
                </a:solidFill>
              </a:rPr>
              <a:t>」で</a:t>
            </a:r>
            <a:r>
              <a:rPr kumimoji="1" lang="ja-JP" altLang="en-US" sz="2000">
                <a:solidFill>
                  <a:schemeClr val="tx1"/>
                </a:solidFill>
              </a:rPr>
              <a:t>ツナグ</a:t>
            </a:r>
            <a:endParaRPr kumimoji="1" lang="ja-JP" altLang="en-US" sz="2000" dirty="0">
              <a:solidFill>
                <a:schemeClr val="tx1"/>
              </a:solidFill>
            </a:endParaRPr>
          </a:p>
        </p:txBody>
      </p:sp>
    </p:spTree>
    <p:extLst>
      <p:ext uri="{BB962C8B-B14F-4D97-AF65-F5344CB8AC3E}">
        <p14:creationId xmlns:p14="http://schemas.microsoft.com/office/powerpoint/2010/main" val="1331033363"/>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正方形/長方形 16"/>
          <p:cNvSpPr/>
          <p:nvPr/>
        </p:nvSpPr>
        <p:spPr>
          <a:xfrm>
            <a:off x="999018" y="5564243"/>
            <a:ext cx="7145965" cy="657110"/>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正方形/長方形 12"/>
          <p:cNvSpPr/>
          <p:nvPr/>
        </p:nvSpPr>
        <p:spPr>
          <a:xfrm>
            <a:off x="261257" y="1203033"/>
            <a:ext cx="3611656" cy="616765"/>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正方形/長方形 11"/>
          <p:cNvSpPr/>
          <p:nvPr/>
        </p:nvSpPr>
        <p:spPr>
          <a:xfrm>
            <a:off x="261257" y="1837397"/>
            <a:ext cx="8621486" cy="2970123"/>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テキスト ボックス 1"/>
          <p:cNvSpPr txBox="1"/>
          <p:nvPr/>
        </p:nvSpPr>
        <p:spPr>
          <a:xfrm>
            <a:off x="375756" y="1269982"/>
            <a:ext cx="3382657" cy="461665"/>
          </a:xfrm>
          <a:prstGeom prst="rect">
            <a:avLst/>
          </a:prstGeom>
          <a:noFill/>
        </p:spPr>
        <p:txBody>
          <a:bodyPr wrap="none" rtlCol="0">
            <a:spAutoFit/>
          </a:bodyPr>
          <a:lstStyle/>
          <a:p>
            <a:r>
              <a:rPr kumimoji="1" lang="ja-JP" altLang="en-US" sz="2400" dirty="0" smtClean="0"/>
              <a:t>利用目的ごとのサービス</a:t>
            </a:r>
            <a:endParaRPr kumimoji="1" lang="ja-JP" altLang="en-US" sz="2400" dirty="0"/>
          </a:p>
        </p:txBody>
      </p:sp>
      <p:sp>
        <p:nvSpPr>
          <p:cNvPr id="4" name="テキスト ボックス 3"/>
          <p:cNvSpPr txBox="1"/>
          <p:nvPr/>
        </p:nvSpPr>
        <p:spPr>
          <a:xfrm>
            <a:off x="429121" y="1837397"/>
            <a:ext cx="6936514" cy="800219"/>
          </a:xfrm>
          <a:prstGeom prst="rect">
            <a:avLst/>
          </a:prstGeom>
          <a:noFill/>
        </p:spPr>
        <p:txBody>
          <a:bodyPr wrap="none" rtlCol="0">
            <a:spAutoFit/>
          </a:bodyPr>
          <a:lstStyle/>
          <a:p>
            <a:r>
              <a:rPr kumimoji="1" lang="ja-JP" altLang="en-US" sz="2400" dirty="0" smtClean="0"/>
              <a:t>＜飲食店＞</a:t>
            </a:r>
            <a:endParaRPr kumimoji="1" lang="en-US" altLang="ja-JP" sz="2400" dirty="0" smtClean="0"/>
          </a:p>
          <a:p>
            <a:r>
              <a:rPr kumimoji="1" lang="ja-JP" altLang="en-US" sz="2200" dirty="0" smtClean="0"/>
              <a:t>予約・注文内容も同時決済→待つことなくスムーズな食事</a:t>
            </a:r>
            <a:endParaRPr kumimoji="1" lang="ja-JP" altLang="en-US" sz="2200" dirty="0"/>
          </a:p>
        </p:txBody>
      </p:sp>
      <p:sp>
        <p:nvSpPr>
          <p:cNvPr id="6" name="テキスト ボックス 5"/>
          <p:cNvSpPr txBox="1"/>
          <p:nvPr/>
        </p:nvSpPr>
        <p:spPr>
          <a:xfrm>
            <a:off x="429121" y="2713098"/>
            <a:ext cx="7757252" cy="800219"/>
          </a:xfrm>
          <a:prstGeom prst="rect">
            <a:avLst/>
          </a:prstGeom>
          <a:noFill/>
        </p:spPr>
        <p:txBody>
          <a:bodyPr wrap="none" rtlCol="0">
            <a:spAutoFit/>
          </a:bodyPr>
          <a:lstStyle/>
          <a:p>
            <a:r>
              <a:rPr kumimoji="1" lang="ja-JP" altLang="en-US" sz="2400" dirty="0" smtClean="0"/>
              <a:t>＜図書館＞</a:t>
            </a:r>
            <a:endParaRPr kumimoji="1" lang="en-US" altLang="ja-JP" sz="2400" dirty="0" smtClean="0"/>
          </a:p>
          <a:p>
            <a:r>
              <a:rPr kumimoji="1" lang="ja-JP" altLang="en-US" sz="2200" dirty="0" smtClean="0"/>
              <a:t>借りる</a:t>
            </a:r>
            <a:r>
              <a:rPr kumimoji="1" lang="ja-JP" altLang="en-US" sz="2200" dirty="0"/>
              <a:t>図書</a:t>
            </a:r>
            <a:r>
              <a:rPr kumimoji="1" lang="ja-JP" altLang="en-US" sz="2200" dirty="0" smtClean="0"/>
              <a:t>を指定・貸出まで→着いたら受け取る</a:t>
            </a:r>
            <a:r>
              <a:rPr kumimoji="1" lang="en-US" altLang="ja-JP" sz="2200" dirty="0" smtClean="0"/>
              <a:t>or</a:t>
            </a:r>
            <a:r>
              <a:rPr kumimoji="1" lang="ja-JP" altLang="en-US" sz="2200" dirty="0" smtClean="0"/>
              <a:t>持ち出すのみ</a:t>
            </a:r>
            <a:endParaRPr kumimoji="1" lang="ja-JP" altLang="en-US" sz="2200" dirty="0"/>
          </a:p>
        </p:txBody>
      </p:sp>
      <p:sp>
        <p:nvSpPr>
          <p:cNvPr id="7" name="テキスト ボックス 6"/>
          <p:cNvSpPr txBox="1"/>
          <p:nvPr/>
        </p:nvSpPr>
        <p:spPr>
          <a:xfrm>
            <a:off x="429121" y="3624504"/>
            <a:ext cx="7056740" cy="1138773"/>
          </a:xfrm>
          <a:prstGeom prst="rect">
            <a:avLst/>
          </a:prstGeom>
          <a:noFill/>
        </p:spPr>
        <p:txBody>
          <a:bodyPr wrap="none" rtlCol="0">
            <a:spAutoFit/>
          </a:bodyPr>
          <a:lstStyle/>
          <a:p>
            <a:r>
              <a:rPr kumimoji="1" lang="ja-JP" altLang="en-US" sz="2400" dirty="0" smtClean="0"/>
              <a:t>＜病院＞</a:t>
            </a:r>
            <a:endParaRPr kumimoji="1" lang="en-US" altLang="ja-JP" sz="2400" dirty="0" smtClean="0"/>
          </a:p>
          <a:p>
            <a:r>
              <a:rPr kumimoji="1" lang="ja-JP" altLang="en-US" sz="2200" dirty="0" smtClean="0"/>
              <a:t>診察予約も同時に</a:t>
            </a:r>
            <a:endParaRPr kumimoji="1" lang="en-US" altLang="ja-JP" sz="2200" dirty="0" smtClean="0"/>
          </a:p>
          <a:p>
            <a:r>
              <a:rPr kumimoji="1" lang="ja-JP" altLang="en-US" sz="2200" dirty="0" smtClean="0"/>
              <a:t>→待ち時間の解消、待ち時間に応じた新たなルートの提案</a:t>
            </a:r>
            <a:endParaRPr kumimoji="1" lang="ja-JP" altLang="en-US" sz="2200" dirty="0"/>
          </a:p>
        </p:txBody>
      </p:sp>
      <p:sp>
        <p:nvSpPr>
          <p:cNvPr id="8" name="二等辺三角形 7"/>
          <p:cNvSpPr/>
          <p:nvPr/>
        </p:nvSpPr>
        <p:spPr>
          <a:xfrm rot="3600000">
            <a:off x="4236720" y="4778958"/>
            <a:ext cx="670560" cy="578069"/>
          </a:xfrm>
          <a:prstGeom prst="triangle">
            <a:avLst/>
          </a:prstGeom>
          <a:solidFill>
            <a:schemeClr val="bg1">
              <a:lumMod val="50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テキスト ボックス 8"/>
          <p:cNvSpPr txBox="1"/>
          <p:nvPr/>
        </p:nvSpPr>
        <p:spPr>
          <a:xfrm>
            <a:off x="1106147" y="5668147"/>
            <a:ext cx="6931706" cy="523220"/>
          </a:xfrm>
          <a:prstGeom prst="rect">
            <a:avLst/>
          </a:prstGeom>
          <a:noFill/>
        </p:spPr>
        <p:txBody>
          <a:bodyPr wrap="none" rtlCol="0">
            <a:spAutoFit/>
          </a:bodyPr>
          <a:lstStyle/>
          <a:p>
            <a:r>
              <a:rPr kumimoji="1" lang="ja-JP" altLang="en-US" sz="2800" dirty="0" smtClean="0"/>
              <a:t>定時性をもつ</a:t>
            </a:r>
            <a:r>
              <a:rPr kumimoji="1" lang="ja-JP" altLang="en-US" sz="2800" dirty="0" smtClean="0">
                <a:solidFill>
                  <a:srgbClr val="C00000"/>
                </a:solidFill>
              </a:rPr>
              <a:t>公共交通だからこそのサービス</a:t>
            </a:r>
            <a:endParaRPr kumimoji="1" lang="ja-JP" altLang="en-US" sz="2800" dirty="0">
              <a:solidFill>
                <a:srgbClr val="C00000"/>
              </a:solidFill>
            </a:endParaRPr>
          </a:p>
        </p:txBody>
      </p:sp>
      <p:sp>
        <p:nvSpPr>
          <p:cNvPr id="11" name="タイトル 1">
            <a:extLst>
              <a:ext uri="{FF2B5EF4-FFF2-40B4-BE49-F238E27FC236}">
                <a16:creationId xmlns:a16="http://schemas.microsoft.com/office/drawing/2014/main" id="{6B0F1F2C-3712-40CD-A26B-6D8073D241C9}"/>
              </a:ext>
            </a:extLst>
          </p:cNvPr>
          <p:cNvSpPr txBox="1">
            <a:spLocks/>
          </p:cNvSpPr>
          <p:nvPr/>
        </p:nvSpPr>
        <p:spPr>
          <a:xfrm>
            <a:off x="0" y="150659"/>
            <a:ext cx="6110548" cy="930015"/>
          </a:xfrm>
          <a:prstGeom prst="rect">
            <a:avLst/>
          </a:prstGeom>
          <a:solidFill>
            <a:schemeClr val="bg1">
              <a:alpha val="70000"/>
            </a:schemeClr>
          </a:solidFill>
          <a:ln>
            <a:solidFill>
              <a:schemeClr val="accent1"/>
            </a:solidFill>
          </a:ln>
        </p:spPr>
        <p:txBody>
          <a:bodyPr anchor="ctr">
            <a:normAutofit/>
          </a:bodyPr>
          <a:lstStyle>
            <a:lvl1pPr algn="l" defTabSz="914400" rtl="0" eaLnBrk="1" latinLnBrk="0" hangingPunct="1">
              <a:lnSpc>
                <a:spcPct val="85000"/>
              </a:lnSpc>
              <a:spcBef>
                <a:spcPct val="0"/>
              </a:spcBef>
              <a:buNone/>
              <a:defRPr kumimoji="1" sz="4800" kern="1200" spc="-50" baseline="0">
                <a:solidFill>
                  <a:schemeClr val="tx1">
                    <a:lumMod val="75000"/>
                    <a:lumOff val="25000"/>
                  </a:schemeClr>
                </a:solidFill>
                <a:latin typeface="+mj-lt"/>
                <a:ea typeface="+mj-ea"/>
                <a:cs typeface="+mj-cs"/>
              </a:defRPr>
            </a:lvl1pPr>
          </a:lstStyle>
          <a:p>
            <a:pPr algn="ctr"/>
            <a:r>
              <a:rPr lang="en-US" altLang="ja-JP" sz="3600" dirty="0" err="1" smtClean="0">
                <a:latin typeface="+mj-ea"/>
              </a:rPr>
              <a:t>IKIMaaS</a:t>
            </a:r>
            <a:endParaRPr lang="ja-JP" altLang="en-US" sz="3600" dirty="0">
              <a:latin typeface="+mj-ea"/>
            </a:endParaRPr>
          </a:p>
        </p:txBody>
      </p:sp>
      <p:sp>
        <p:nvSpPr>
          <p:cNvPr id="14" name="Freeform 472"/>
          <p:cNvSpPr>
            <a:spLocks noEditPoints="1"/>
          </p:cNvSpPr>
          <p:nvPr/>
        </p:nvSpPr>
        <p:spPr bwMode="auto">
          <a:xfrm rot="1108136">
            <a:off x="7289078" y="1951355"/>
            <a:ext cx="692150" cy="766763"/>
          </a:xfrm>
          <a:custGeom>
            <a:avLst/>
            <a:gdLst>
              <a:gd name="T0" fmla="*/ 64 w 144"/>
              <a:gd name="T1" fmla="*/ 56 h 160"/>
              <a:gd name="T2" fmla="*/ 48 w 144"/>
              <a:gd name="T3" fmla="*/ 56 h 160"/>
              <a:gd name="T4" fmla="*/ 48 w 144"/>
              <a:gd name="T5" fmla="*/ 0 h 160"/>
              <a:gd name="T6" fmla="*/ 32 w 144"/>
              <a:gd name="T7" fmla="*/ 0 h 160"/>
              <a:gd name="T8" fmla="*/ 32 w 144"/>
              <a:gd name="T9" fmla="*/ 56 h 160"/>
              <a:gd name="T10" fmla="*/ 16 w 144"/>
              <a:gd name="T11" fmla="*/ 56 h 160"/>
              <a:gd name="T12" fmla="*/ 16 w 144"/>
              <a:gd name="T13" fmla="*/ 0 h 160"/>
              <a:gd name="T14" fmla="*/ 0 w 144"/>
              <a:gd name="T15" fmla="*/ 0 h 160"/>
              <a:gd name="T16" fmla="*/ 0 w 144"/>
              <a:gd name="T17" fmla="*/ 56 h 160"/>
              <a:gd name="T18" fmla="*/ 30 w 144"/>
              <a:gd name="T19" fmla="*/ 88 h 160"/>
              <a:gd name="T20" fmla="*/ 30 w 144"/>
              <a:gd name="T21" fmla="*/ 160 h 160"/>
              <a:gd name="T22" fmla="*/ 50 w 144"/>
              <a:gd name="T23" fmla="*/ 160 h 160"/>
              <a:gd name="T24" fmla="*/ 50 w 144"/>
              <a:gd name="T25" fmla="*/ 88 h 160"/>
              <a:gd name="T26" fmla="*/ 80 w 144"/>
              <a:gd name="T27" fmla="*/ 56 h 160"/>
              <a:gd name="T28" fmla="*/ 80 w 144"/>
              <a:gd name="T29" fmla="*/ 0 h 160"/>
              <a:gd name="T30" fmla="*/ 64 w 144"/>
              <a:gd name="T31" fmla="*/ 0 h 160"/>
              <a:gd name="T32" fmla="*/ 64 w 144"/>
              <a:gd name="T33" fmla="*/ 56 h 160"/>
              <a:gd name="T34" fmla="*/ 104 w 144"/>
              <a:gd name="T35" fmla="*/ 32 h 160"/>
              <a:gd name="T36" fmla="*/ 104 w 144"/>
              <a:gd name="T37" fmla="*/ 96 h 160"/>
              <a:gd name="T38" fmla="*/ 124 w 144"/>
              <a:gd name="T39" fmla="*/ 96 h 160"/>
              <a:gd name="T40" fmla="*/ 124 w 144"/>
              <a:gd name="T41" fmla="*/ 160 h 160"/>
              <a:gd name="T42" fmla="*/ 144 w 144"/>
              <a:gd name="T43" fmla="*/ 160 h 160"/>
              <a:gd name="T44" fmla="*/ 144 w 144"/>
              <a:gd name="T45" fmla="*/ 0 h 160"/>
              <a:gd name="T46" fmla="*/ 104 w 144"/>
              <a:gd name="T47" fmla="*/ 32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44" h="160">
                <a:moveTo>
                  <a:pt x="64" y="56"/>
                </a:moveTo>
                <a:cubicBezTo>
                  <a:pt x="48" y="56"/>
                  <a:pt x="48" y="56"/>
                  <a:pt x="48" y="56"/>
                </a:cubicBezTo>
                <a:cubicBezTo>
                  <a:pt x="48" y="0"/>
                  <a:pt x="48" y="0"/>
                  <a:pt x="48" y="0"/>
                </a:cubicBezTo>
                <a:cubicBezTo>
                  <a:pt x="32" y="0"/>
                  <a:pt x="32" y="0"/>
                  <a:pt x="32" y="0"/>
                </a:cubicBezTo>
                <a:cubicBezTo>
                  <a:pt x="32" y="56"/>
                  <a:pt x="32" y="56"/>
                  <a:pt x="32" y="56"/>
                </a:cubicBezTo>
                <a:cubicBezTo>
                  <a:pt x="16" y="56"/>
                  <a:pt x="16" y="56"/>
                  <a:pt x="16" y="56"/>
                </a:cubicBezTo>
                <a:cubicBezTo>
                  <a:pt x="16" y="0"/>
                  <a:pt x="16" y="0"/>
                  <a:pt x="16" y="0"/>
                </a:cubicBezTo>
                <a:cubicBezTo>
                  <a:pt x="0" y="0"/>
                  <a:pt x="0" y="0"/>
                  <a:pt x="0" y="0"/>
                </a:cubicBezTo>
                <a:cubicBezTo>
                  <a:pt x="0" y="56"/>
                  <a:pt x="0" y="56"/>
                  <a:pt x="0" y="56"/>
                </a:cubicBezTo>
                <a:cubicBezTo>
                  <a:pt x="0" y="73"/>
                  <a:pt x="13" y="87"/>
                  <a:pt x="30" y="88"/>
                </a:cubicBezTo>
                <a:cubicBezTo>
                  <a:pt x="30" y="160"/>
                  <a:pt x="30" y="160"/>
                  <a:pt x="30" y="160"/>
                </a:cubicBezTo>
                <a:cubicBezTo>
                  <a:pt x="50" y="160"/>
                  <a:pt x="50" y="160"/>
                  <a:pt x="50" y="160"/>
                </a:cubicBezTo>
                <a:cubicBezTo>
                  <a:pt x="50" y="88"/>
                  <a:pt x="50" y="88"/>
                  <a:pt x="50" y="88"/>
                </a:cubicBezTo>
                <a:cubicBezTo>
                  <a:pt x="67" y="87"/>
                  <a:pt x="80" y="73"/>
                  <a:pt x="80" y="56"/>
                </a:cubicBezTo>
                <a:cubicBezTo>
                  <a:pt x="80" y="0"/>
                  <a:pt x="80" y="0"/>
                  <a:pt x="80" y="0"/>
                </a:cubicBezTo>
                <a:cubicBezTo>
                  <a:pt x="64" y="0"/>
                  <a:pt x="64" y="0"/>
                  <a:pt x="64" y="0"/>
                </a:cubicBezTo>
                <a:lnTo>
                  <a:pt x="64" y="56"/>
                </a:lnTo>
                <a:close/>
                <a:moveTo>
                  <a:pt x="104" y="32"/>
                </a:moveTo>
                <a:cubicBezTo>
                  <a:pt x="104" y="96"/>
                  <a:pt x="104" y="96"/>
                  <a:pt x="104" y="96"/>
                </a:cubicBezTo>
                <a:cubicBezTo>
                  <a:pt x="124" y="96"/>
                  <a:pt x="124" y="96"/>
                  <a:pt x="124" y="96"/>
                </a:cubicBezTo>
                <a:cubicBezTo>
                  <a:pt x="124" y="160"/>
                  <a:pt x="124" y="160"/>
                  <a:pt x="124" y="160"/>
                </a:cubicBezTo>
                <a:cubicBezTo>
                  <a:pt x="144" y="160"/>
                  <a:pt x="144" y="160"/>
                  <a:pt x="144" y="160"/>
                </a:cubicBezTo>
                <a:cubicBezTo>
                  <a:pt x="144" y="0"/>
                  <a:pt x="144" y="0"/>
                  <a:pt x="144" y="0"/>
                </a:cubicBezTo>
                <a:cubicBezTo>
                  <a:pt x="122" y="0"/>
                  <a:pt x="104" y="18"/>
                  <a:pt x="104" y="32"/>
                </a:cubicBezTo>
                <a:close/>
              </a:path>
            </a:pathLst>
          </a:custGeom>
          <a:solidFill>
            <a:srgbClr val="333333"/>
          </a:solidFill>
          <a:ln>
            <a:noFill/>
          </a:ln>
          <a:extLst>
            <a:ext uri="{91240B29-F687-4f45-9708-019B960494DF}">
              <a14:hiddenLine xmlns:lc="http://schemas.openxmlformats.org/drawingml/2006/lockedCanvas"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ja-JP"/>
            </a:defPPr>
            <a:lvl1pPr marL="0" algn="l" defTabSz="1828800" rtl="0" eaLnBrk="1" latinLnBrk="0" hangingPunct="1">
              <a:defRPr kumimoji="1" sz="3600" kern="1200">
                <a:solidFill>
                  <a:schemeClr val="tx1"/>
                </a:solidFill>
                <a:latin typeface="+mn-lt"/>
                <a:ea typeface="+mn-ea"/>
                <a:cs typeface="+mn-cs"/>
              </a:defRPr>
            </a:lvl1pPr>
            <a:lvl2pPr marL="914400" algn="l" defTabSz="1828800" rtl="0" eaLnBrk="1" latinLnBrk="0" hangingPunct="1">
              <a:defRPr kumimoji="1" sz="3600" kern="1200">
                <a:solidFill>
                  <a:schemeClr val="tx1"/>
                </a:solidFill>
                <a:latin typeface="+mn-lt"/>
                <a:ea typeface="+mn-ea"/>
                <a:cs typeface="+mn-cs"/>
              </a:defRPr>
            </a:lvl2pPr>
            <a:lvl3pPr marL="1828800" algn="l" defTabSz="1828800" rtl="0" eaLnBrk="1" latinLnBrk="0" hangingPunct="1">
              <a:defRPr kumimoji="1" sz="3600" kern="1200">
                <a:solidFill>
                  <a:schemeClr val="tx1"/>
                </a:solidFill>
                <a:latin typeface="+mn-lt"/>
                <a:ea typeface="+mn-ea"/>
                <a:cs typeface="+mn-cs"/>
              </a:defRPr>
            </a:lvl3pPr>
            <a:lvl4pPr marL="2743200" algn="l" defTabSz="1828800" rtl="0" eaLnBrk="1" latinLnBrk="0" hangingPunct="1">
              <a:defRPr kumimoji="1" sz="3600" kern="1200">
                <a:solidFill>
                  <a:schemeClr val="tx1"/>
                </a:solidFill>
                <a:latin typeface="+mn-lt"/>
                <a:ea typeface="+mn-ea"/>
                <a:cs typeface="+mn-cs"/>
              </a:defRPr>
            </a:lvl4pPr>
            <a:lvl5pPr marL="3657600" algn="l" defTabSz="1828800" rtl="0" eaLnBrk="1" latinLnBrk="0" hangingPunct="1">
              <a:defRPr kumimoji="1" sz="3600" kern="1200">
                <a:solidFill>
                  <a:schemeClr val="tx1"/>
                </a:solidFill>
                <a:latin typeface="+mn-lt"/>
                <a:ea typeface="+mn-ea"/>
                <a:cs typeface="+mn-cs"/>
              </a:defRPr>
            </a:lvl5pPr>
            <a:lvl6pPr marL="4572000" algn="l" defTabSz="1828800" rtl="0" eaLnBrk="1" latinLnBrk="0" hangingPunct="1">
              <a:defRPr kumimoji="1" sz="3600" kern="1200">
                <a:solidFill>
                  <a:schemeClr val="tx1"/>
                </a:solidFill>
                <a:latin typeface="+mn-lt"/>
                <a:ea typeface="+mn-ea"/>
                <a:cs typeface="+mn-cs"/>
              </a:defRPr>
            </a:lvl6pPr>
            <a:lvl7pPr marL="5486400" algn="l" defTabSz="1828800" rtl="0" eaLnBrk="1" latinLnBrk="0" hangingPunct="1">
              <a:defRPr kumimoji="1" sz="3600" kern="1200">
                <a:solidFill>
                  <a:schemeClr val="tx1"/>
                </a:solidFill>
                <a:latin typeface="+mn-lt"/>
                <a:ea typeface="+mn-ea"/>
                <a:cs typeface="+mn-cs"/>
              </a:defRPr>
            </a:lvl7pPr>
            <a:lvl8pPr marL="6400800" algn="l" defTabSz="1828800" rtl="0" eaLnBrk="1" latinLnBrk="0" hangingPunct="1">
              <a:defRPr kumimoji="1" sz="3600" kern="1200">
                <a:solidFill>
                  <a:schemeClr val="tx1"/>
                </a:solidFill>
                <a:latin typeface="+mn-lt"/>
                <a:ea typeface="+mn-ea"/>
                <a:cs typeface="+mn-cs"/>
              </a:defRPr>
            </a:lvl8pPr>
            <a:lvl9pPr marL="7315200" algn="l" defTabSz="1828800" rtl="0" eaLnBrk="1" latinLnBrk="0" hangingPunct="1">
              <a:defRPr kumimoji="1" sz="3600" kern="1200">
                <a:solidFill>
                  <a:schemeClr val="tx1"/>
                </a:solidFill>
                <a:latin typeface="+mn-lt"/>
                <a:ea typeface="+mn-ea"/>
                <a:cs typeface="+mn-cs"/>
              </a:defRPr>
            </a:lvl9pPr>
          </a:lstStyle>
          <a:p>
            <a:endParaRPr lang="ja-JP" altLang="en-US"/>
          </a:p>
        </p:txBody>
      </p:sp>
      <p:pic>
        <p:nvPicPr>
          <p:cNvPr id="15" name="図 1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0753328">
            <a:off x="7593526" y="3436706"/>
            <a:ext cx="687298" cy="687298"/>
          </a:xfrm>
          <a:prstGeom prst="rect">
            <a:avLst/>
          </a:prstGeom>
        </p:spPr>
      </p:pic>
      <p:sp>
        <p:nvSpPr>
          <p:cNvPr id="16" name="スライド番号プレースホルダー 15"/>
          <p:cNvSpPr>
            <a:spLocks noGrp="1"/>
          </p:cNvSpPr>
          <p:nvPr>
            <p:ph type="sldNum" sz="quarter" idx="12"/>
          </p:nvPr>
        </p:nvSpPr>
        <p:spPr/>
        <p:txBody>
          <a:bodyPr/>
          <a:lstStyle/>
          <a:p>
            <a:fld id="{D57F1E4F-1CFF-5643-939E-217C01CDF565}" type="slidenum">
              <a:rPr lang="en-US" smtClean="0"/>
              <a:pPr/>
              <a:t>23</a:t>
            </a:fld>
            <a:endParaRPr lang="en-US" dirty="0"/>
          </a:p>
        </p:txBody>
      </p:sp>
      <p:sp>
        <p:nvSpPr>
          <p:cNvPr id="19" name="正方形/長方形 18"/>
          <p:cNvSpPr/>
          <p:nvPr/>
        </p:nvSpPr>
        <p:spPr>
          <a:xfrm>
            <a:off x="6294549" y="455930"/>
            <a:ext cx="2656039" cy="360000"/>
          </a:xfrm>
          <a:prstGeom prst="rect">
            <a:avLst/>
          </a:prstGeom>
          <a:solidFill>
            <a:schemeClr val="accent1">
              <a:lumMod val="20000"/>
              <a:lumOff val="8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dirty="0" smtClean="0">
                <a:solidFill>
                  <a:schemeClr val="tx1"/>
                </a:solidFill>
              </a:rPr>
              <a:t>「くらしやすさ</a:t>
            </a:r>
            <a:r>
              <a:rPr kumimoji="1" lang="ja-JP" altLang="en-US" sz="2000" smtClean="0">
                <a:solidFill>
                  <a:schemeClr val="tx1"/>
                </a:solidFill>
              </a:rPr>
              <a:t>」で</a:t>
            </a:r>
            <a:r>
              <a:rPr kumimoji="1" lang="ja-JP" altLang="en-US" sz="2000">
                <a:solidFill>
                  <a:schemeClr val="tx1"/>
                </a:solidFill>
              </a:rPr>
              <a:t>ツナグ</a:t>
            </a:r>
            <a:endParaRPr kumimoji="1" lang="ja-JP" altLang="en-US" sz="2000" dirty="0">
              <a:solidFill>
                <a:schemeClr val="tx1"/>
              </a:solidFill>
            </a:endParaRPr>
          </a:p>
        </p:txBody>
      </p:sp>
    </p:spTree>
    <p:extLst>
      <p:ext uri="{BB962C8B-B14F-4D97-AF65-F5344CB8AC3E}">
        <p14:creationId xmlns:p14="http://schemas.microsoft.com/office/powerpoint/2010/main" val="109279680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正方形/長方形 13"/>
          <p:cNvSpPr/>
          <p:nvPr/>
        </p:nvSpPr>
        <p:spPr>
          <a:xfrm>
            <a:off x="1275222" y="1935078"/>
            <a:ext cx="7145965" cy="657110"/>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テキスト ボックス 2"/>
          <p:cNvSpPr txBox="1"/>
          <p:nvPr/>
        </p:nvSpPr>
        <p:spPr>
          <a:xfrm>
            <a:off x="1404523" y="2017265"/>
            <a:ext cx="7016664" cy="523220"/>
          </a:xfrm>
          <a:prstGeom prst="rect">
            <a:avLst/>
          </a:prstGeom>
          <a:noFill/>
        </p:spPr>
        <p:txBody>
          <a:bodyPr wrap="none" rtlCol="0">
            <a:spAutoFit/>
          </a:bodyPr>
          <a:lstStyle/>
          <a:p>
            <a:r>
              <a:rPr kumimoji="1" lang="ja-JP" altLang="en-US" sz="2800" dirty="0" smtClean="0"/>
              <a:t>拠点外に暮らす人に</a:t>
            </a:r>
            <a:r>
              <a:rPr kumimoji="1" lang="ja-JP" altLang="en-US" sz="2800" dirty="0" err="1" smtClean="0"/>
              <a:t>向けた</a:t>
            </a:r>
            <a:r>
              <a:rPr kumimoji="1" lang="ja-JP" altLang="en-US" sz="2800" dirty="0" err="1" smtClean="0">
                <a:solidFill>
                  <a:srgbClr val="C00000"/>
                </a:solidFill>
              </a:rPr>
              <a:t>来る</a:t>
            </a:r>
            <a:r>
              <a:rPr kumimoji="1" lang="ja-JP" altLang="en-US" sz="2800" dirty="0" smtClean="0">
                <a:solidFill>
                  <a:srgbClr val="C00000"/>
                </a:solidFill>
              </a:rPr>
              <a:t>交通サービス</a:t>
            </a:r>
            <a:endParaRPr kumimoji="1" lang="ja-JP" altLang="en-US" sz="2800" dirty="0">
              <a:solidFill>
                <a:srgbClr val="C00000"/>
              </a:solidFill>
            </a:endParaRPr>
          </a:p>
        </p:txBody>
      </p:sp>
      <p:sp>
        <p:nvSpPr>
          <p:cNvPr id="5" name="テキスト ボックス 4"/>
          <p:cNvSpPr txBox="1"/>
          <p:nvPr/>
        </p:nvSpPr>
        <p:spPr>
          <a:xfrm>
            <a:off x="679268" y="3683278"/>
            <a:ext cx="6349815" cy="523220"/>
          </a:xfrm>
          <a:prstGeom prst="rect">
            <a:avLst/>
          </a:prstGeom>
          <a:noFill/>
        </p:spPr>
        <p:txBody>
          <a:bodyPr wrap="none" rtlCol="0">
            <a:spAutoFit/>
          </a:bodyPr>
          <a:lstStyle/>
          <a:p>
            <a:r>
              <a:rPr kumimoji="1" lang="ja-JP" altLang="en-US" sz="2800" dirty="0"/>
              <a:t>✓</a:t>
            </a:r>
            <a:r>
              <a:rPr kumimoji="1" lang="ja-JP" altLang="en-US" sz="2800" dirty="0" smtClean="0"/>
              <a:t>拠点中心に行くことなくサービスを享受</a:t>
            </a:r>
            <a:endParaRPr kumimoji="1" lang="ja-JP" altLang="en-US" sz="2800" dirty="0"/>
          </a:p>
        </p:txBody>
      </p:sp>
      <p:sp>
        <p:nvSpPr>
          <p:cNvPr id="6" name="テキスト ボックス 5"/>
          <p:cNvSpPr txBox="1"/>
          <p:nvPr/>
        </p:nvSpPr>
        <p:spPr>
          <a:xfrm>
            <a:off x="679268" y="4728707"/>
            <a:ext cx="5598007" cy="523220"/>
          </a:xfrm>
          <a:prstGeom prst="rect">
            <a:avLst/>
          </a:prstGeom>
          <a:noFill/>
        </p:spPr>
        <p:txBody>
          <a:bodyPr wrap="none" rtlCol="0">
            <a:spAutoFit/>
          </a:bodyPr>
          <a:lstStyle/>
          <a:p>
            <a:r>
              <a:rPr kumimoji="1" lang="ja-JP" altLang="en-US" sz="2800" dirty="0" smtClean="0"/>
              <a:t>✓サービスの薄くなる郊外への補助</a:t>
            </a:r>
            <a:endParaRPr kumimoji="1" lang="ja-JP" altLang="en-US" sz="2800" dirty="0"/>
          </a:p>
        </p:txBody>
      </p:sp>
      <p:sp>
        <p:nvSpPr>
          <p:cNvPr id="7" name="タイトル 1">
            <a:extLst>
              <a:ext uri="{FF2B5EF4-FFF2-40B4-BE49-F238E27FC236}">
                <a16:creationId xmlns:a16="http://schemas.microsoft.com/office/drawing/2014/main" id="{6B0F1F2C-3712-40CD-A26B-6D8073D241C9}"/>
              </a:ext>
            </a:extLst>
          </p:cNvPr>
          <p:cNvSpPr txBox="1">
            <a:spLocks/>
          </p:cNvSpPr>
          <p:nvPr/>
        </p:nvSpPr>
        <p:spPr>
          <a:xfrm>
            <a:off x="0" y="150659"/>
            <a:ext cx="6110548" cy="930015"/>
          </a:xfrm>
          <a:prstGeom prst="rect">
            <a:avLst/>
          </a:prstGeom>
          <a:solidFill>
            <a:schemeClr val="bg1">
              <a:alpha val="70000"/>
            </a:schemeClr>
          </a:solidFill>
          <a:ln>
            <a:solidFill>
              <a:schemeClr val="accent1"/>
            </a:solidFill>
          </a:ln>
        </p:spPr>
        <p:txBody>
          <a:bodyPr anchor="ctr">
            <a:normAutofit/>
          </a:bodyPr>
          <a:lstStyle>
            <a:lvl1pPr algn="l" defTabSz="914400" rtl="0" eaLnBrk="1" latinLnBrk="0" hangingPunct="1">
              <a:lnSpc>
                <a:spcPct val="85000"/>
              </a:lnSpc>
              <a:spcBef>
                <a:spcPct val="0"/>
              </a:spcBef>
              <a:buNone/>
              <a:defRPr kumimoji="1" sz="4800" kern="1200" spc="-50" baseline="0">
                <a:solidFill>
                  <a:schemeClr val="tx1">
                    <a:lumMod val="75000"/>
                    <a:lumOff val="25000"/>
                  </a:schemeClr>
                </a:solidFill>
                <a:latin typeface="+mj-lt"/>
                <a:ea typeface="+mj-ea"/>
                <a:cs typeface="+mj-cs"/>
              </a:defRPr>
            </a:lvl1pPr>
          </a:lstStyle>
          <a:p>
            <a:pPr algn="ctr"/>
            <a:r>
              <a:rPr lang="en-US" altLang="ja-JP" sz="3600" dirty="0" err="1" smtClean="0">
                <a:latin typeface="+mn-ea"/>
                <a:ea typeface="+mn-ea"/>
              </a:rPr>
              <a:t>KIMaaS</a:t>
            </a:r>
            <a:endParaRPr lang="ja-JP" altLang="en-US" sz="3600" dirty="0">
              <a:latin typeface="+mn-ea"/>
              <a:ea typeface="+mn-ea"/>
            </a:endParaRPr>
          </a:p>
        </p:txBody>
      </p:sp>
      <p:sp>
        <p:nvSpPr>
          <p:cNvPr id="10" name="テキスト ボックス 9"/>
          <p:cNvSpPr txBox="1"/>
          <p:nvPr/>
        </p:nvSpPr>
        <p:spPr>
          <a:xfrm>
            <a:off x="757645" y="1441321"/>
            <a:ext cx="2820003" cy="461665"/>
          </a:xfrm>
          <a:prstGeom prst="rect">
            <a:avLst/>
          </a:prstGeom>
          <a:noFill/>
        </p:spPr>
        <p:txBody>
          <a:bodyPr wrap="none" rtlCol="0">
            <a:spAutoFit/>
          </a:bodyPr>
          <a:lstStyle/>
          <a:p>
            <a:r>
              <a:rPr kumimoji="1" lang="en-US" altLang="ja-JP" sz="2400" dirty="0" err="1" smtClean="0"/>
              <a:t>KIMaaS</a:t>
            </a:r>
            <a:r>
              <a:rPr kumimoji="1" lang="ja-JP" altLang="en-US" sz="2400" dirty="0" smtClean="0"/>
              <a:t>＝来＋</a:t>
            </a:r>
            <a:r>
              <a:rPr kumimoji="1" lang="en-US" altLang="ja-JP" sz="2400" dirty="0" err="1" smtClean="0"/>
              <a:t>MaaS</a:t>
            </a:r>
            <a:endParaRPr kumimoji="1" lang="ja-JP" altLang="en-US" sz="2400" dirty="0"/>
          </a:p>
        </p:txBody>
      </p:sp>
      <p:sp>
        <p:nvSpPr>
          <p:cNvPr id="11" name="右矢印 10"/>
          <p:cNvSpPr/>
          <p:nvPr/>
        </p:nvSpPr>
        <p:spPr>
          <a:xfrm>
            <a:off x="862148" y="2079026"/>
            <a:ext cx="413074" cy="39969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正方形/長方形 11"/>
          <p:cNvSpPr/>
          <p:nvPr/>
        </p:nvSpPr>
        <p:spPr>
          <a:xfrm>
            <a:off x="609598" y="3144147"/>
            <a:ext cx="7811589" cy="2629989"/>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スライド番号プレースホルダー 12"/>
          <p:cNvSpPr>
            <a:spLocks noGrp="1"/>
          </p:cNvSpPr>
          <p:nvPr>
            <p:ph type="sldNum" sz="quarter" idx="12"/>
          </p:nvPr>
        </p:nvSpPr>
        <p:spPr/>
        <p:txBody>
          <a:bodyPr/>
          <a:lstStyle/>
          <a:p>
            <a:fld id="{D57F1E4F-1CFF-5643-939E-217C01CDF565}" type="slidenum">
              <a:rPr lang="en-US" smtClean="0"/>
              <a:pPr/>
              <a:t>24</a:t>
            </a:fld>
            <a:endParaRPr lang="en-US" dirty="0"/>
          </a:p>
        </p:txBody>
      </p:sp>
      <p:sp>
        <p:nvSpPr>
          <p:cNvPr id="16" name="正方形/長方形 15"/>
          <p:cNvSpPr/>
          <p:nvPr/>
        </p:nvSpPr>
        <p:spPr>
          <a:xfrm>
            <a:off x="6294549" y="455930"/>
            <a:ext cx="2656039" cy="360000"/>
          </a:xfrm>
          <a:prstGeom prst="rect">
            <a:avLst/>
          </a:prstGeom>
          <a:solidFill>
            <a:schemeClr val="accent1">
              <a:lumMod val="20000"/>
              <a:lumOff val="8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dirty="0" smtClean="0">
                <a:solidFill>
                  <a:schemeClr val="tx1"/>
                </a:solidFill>
              </a:rPr>
              <a:t>「くらしやすさ</a:t>
            </a:r>
            <a:r>
              <a:rPr kumimoji="1" lang="ja-JP" altLang="en-US" sz="2000" smtClean="0">
                <a:solidFill>
                  <a:schemeClr val="tx1"/>
                </a:solidFill>
              </a:rPr>
              <a:t>」で</a:t>
            </a:r>
            <a:r>
              <a:rPr kumimoji="1" lang="ja-JP" altLang="en-US" sz="2000">
                <a:solidFill>
                  <a:schemeClr val="tx1"/>
                </a:solidFill>
              </a:rPr>
              <a:t>ツナグ</a:t>
            </a:r>
            <a:endParaRPr kumimoji="1" lang="ja-JP" altLang="en-US" sz="2000" dirty="0">
              <a:solidFill>
                <a:schemeClr val="tx1"/>
              </a:solidFill>
            </a:endParaRPr>
          </a:p>
        </p:txBody>
      </p:sp>
    </p:spTree>
    <p:extLst>
      <p:ext uri="{BB962C8B-B14F-4D97-AF65-F5344CB8AC3E}">
        <p14:creationId xmlns:p14="http://schemas.microsoft.com/office/powerpoint/2010/main" val="61704913"/>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正方形/長方形 13"/>
          <p:cNvSpPr/>
          <p:nvPr/>
        </p:nvSpPr>
        <p:spPr>
          <a:xfrm>
            <a:off x="1033580" y="3678200"/>
            <a:ext cx="7274397" cy="53037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正方形/長方形 14"/>
          <p:cNvSpPr/>
          <p:nvPr/>
        </p:nvSpPr>
        <p:spPr>
          <a:xfrm>
            <a:off x="1033579" y="3278090"/>
            <a:ext cx="6176787" cy="400110"/>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正方形/長方形 15"/>
          <p:cNvSpPr/>
          <p:nvPr/>
        </p:nvSpPr>
        <p:spPr>
          <a:xfrm>
            <a:off x="1033580" y="4989638"/>
            <a:ext cx="7274397" cy="53037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正方形/長方形 16"/>
          <p:cNvSpPr/>
          <p:nvPr/>
        </p:nvSpPr>
        <p:spPr>
          <a:xfrm>
            <a:off x="1033579" y="4589528"/>
            <a:ext cx="6176787" cy="400110"/>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テキスト ボックス 3"/>
          <p:cNvSpPr txBox="1"/>
          <p:nvPr/>
        </p:nvSpPr>
        <p:spPr>
          <a:xfrm>
            <a:off x="1887225" y="3261059"/>
            <a:ext cx="4469493" cy="400110"/>
          </a:xfrm>
          <a:prstGeom prst="rect">
            <a:avLst/>
          </a:prstGeom>
          <a:noFill/>
        </p:spPr>
        <p:txBody>
          <a:bodyPr wrap="none" rtlCol="0">
            <a:spAutoFit/>
          </a:bodyPr>
          <a:lstStyle/>
          <a:p>
            <a:r>
              <a:rPr kumimoji="1" lang="ja-JP" altLang="en-US" sz="2000" dirty="0" smtClean="0">
                <a:solidFill>
                  <a:srgbClr val="C00000"/>
                </a:solidFill>
              </a:rPr>
              <a:t>生活用品の宅配サービス</a:t>
            </a:r>
            <a:r>
              <a:rPr kumimoji="1" lang="ja-JP" altLang="en-US" sz="2000" dirty="0" smtClean="0"/>
              <a:t>（</a:t>
            </a:r>
            <a:r>
              <a:rPr kumimoji="1" lang="en-US" altLang="ja-JP" sz="2000" dirty="0" smtClean="0"/>
              <a:t>1</a:t>
            </a:r>
            <a:r>
              <a:rPr kumimoji="1" lang="ja-JP" altLang="en-US" sz="2000" dirty="0" smtClean="0"/>
              <a:t>日１回まで）</a:t>
            </a:r>
            <a:endParaRPr kumimoji="1" lang="en-US" altLang="ja-JP" sz="2000" dirty="0"/>
          </a:p>
        </p:txBody>
      </p:sp>
      <p:sp>
        <p:nvSpPr>
          <p:cNvPr id="13" name="正方形/長方形 12"/>
          <p:cNvSpPr/>
          <p:nvPr/>
        </p:nvSpPr>
        <p:spPr>
          <a:xfrm>
            <a:off x="1033580" y="2400214"/>
            <a:ext cx="7274397" cy="53037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正方形/長方形 11"/>
          <p:cNvSpPr/>
          <p:nvPr/>
        </p:nvSpPr>
        <p:spPr>
          <a:xfrm>
            <a:off x="1033579" y="2000104"/>
            <a:ext cx="6176787" cy="400110"/>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テキスト ボックス 2"/>
          <p:cNvSpPr txBox="1"/>
          <p:nvPr/>
        </p:nvSpPr>
        <p:spPr>
          <a:xfrm>
            <a:off x="1133062" y="2000104"/>
            <a:ext cx="6077305" cy="400110"/>
          </a:xfrm>
          <a:prstGeom prst="rect">
            <a:avLst/>
          </a:prstGeom>
          <a:noFill/>
        </p:spPr>
        <p:txBody>
          <a:bodyPr wrap="none" rtlCol="0">
            <a:spAutoFit/>
          </a:bodyPr>
          <a:lstStyle/>
          <a:p>
            <a:r>
              <a:rPr kumimoji="1" lang="ja-JP" altLang="en-US" sz="2000" dirty="0" smtClean="0">
                <a:solidFill>
                  <a:srgbClr val="C00000"/>
                </a:solidFill>
              </a:rPr>
              <a:t>ヘルスケアモビリティによるオンライン診療</a:t>
            </a:r>
            <a:r>
              <a:rPr kumimoji="1" lang="ja-JP" altLang="en-US" sz="2000" dirty="0" smtClean="0"/>
              <a:t>（週</a:t>
            </a:r>
            <a:r>
              <a:rPr kumimoji="1" lang="en-US" altLang="ja-JP" sz="2000" dirty="0" smtClean="0"/>
              <a:t>2</a:t>
            </a:r>
            <a:r>
              <a:rPr kumimoji="1" lang="ja-JP" altLang="en-US" sz="2000" dirty="0" smtClean="0"/>
              <a:t>回まで）</a:t>
            </a:r>
            <a:endParaRPr kumimoji="1" lang="en-US" altLang="ja-JP" sz="2000" dirty="0" smtClean="0"/>
          </a:p>
        </p:txBody>
      </p:sp>
      <p:sp>
        <p:nvSpPr>
          <p:cNvPr id="5" name="テキスト ボックス 4"/>
          <p:cNvSpPr txBox="1"/>
          <p:nvPr/>
        </p:nvSpPr>
        <p:spPr>
          <a:xfrm>
            <a:off x="3382075" y="4589527"/>
            <a:ext cx="2082621" cy="400110"/>
          </a:xfrm>
          <a:prstGeom prst="rect">
            <a:avLst/>
          </a:prstGeom>
          <a:noFill/>
        </p:spPr>
        <p:txBody>
          <a:bodyPr wrap="none" rtlCol="0">
            <a:spAutoFit/>
          </a:bodyPr>
          <a:lstStyle/>
          <a:p>
            <a:r>
              <a:rPr kumimoji="1" lang="ja-JP" altLang="en-US" sz="2000" smtClean="0">
                <a:solidFill>
                  <a:srgbClr val="C00000"/>
                </a:solidFill>
              </a:rPr>
              <a:t>タクシー</a:t>
            </a:r>
            <a:r>
              <a:rPr kumimoji="1" lang="ja-JP" altLang="en-US" sz="2000">
                <a:solidFill>
                  <a:srgbClr val="C00000"/>
                </a:solidFill>
              </a:rPr>
              <a:t>呼び放題</a:t>
            </a:r>
            <a:endParaRPr kumimoji="1" lang="en-US" altLang="ja-JP" sz="2000" dirty="0" smtClean="0">
              <a:solidFill>
                <a:srgbClr val="C00000"/>
              </a:solidFill>
            </a:endParaRPr>
          </a:p>
        </p:txBody>
      </p:sp>
      <p:sp>
        <p:nvSpPr>
          <p:cNvPr id="6" name="タイトル 1">
            <a:extLst>
              <a:ext uri="{FF2B5EF4-FFF2-40B4-BE49-F238E27FC236}">
                <a16:creationId xmlns:a16="http://schemas.microsoft.com/office/drawing/2014/main" id="{6B0F1F2C-3712-40CD-A26B-6D8073D241C9}"/>
              </a:ext>
            </a:extLst>
          </p:cNvPr>
          <p:cNvSpPr txBox="1">
            <a:spLocks/>
          </p:cNvSpPr>
          <p:nvPr/>
        </p:nvSpPr>
        <p:spPr>
          <a:xfrm>
            <a:off x="0" y="150659"/>
            <a:ext cx="6110548" cy="930015"/>
          </a:xfrm>
          <a:prstGeom prst="rect">
            <a:avLst/>
          </a:prstGeom>
          <a:solidFill>
            <a:schemeClr val="bg1">
              <a:alpha val="70000"/>
            </a:schemeClr>
          </a:solidFill>
          <a:ln>
            <a:solidFill>
              <a:schemeClr val="accent1"/>
            </a:solidFill>
          </a:ln>
        </p:spPr>
        <p:txBody>
          <a:bodyPr anchor="ctr">
            <a:normAutofit/>
          </a:bodyPr>
          <a:lstStyle>
            <a:lvl1pPr algn="l" defTabSz="914400" rtl="0" eaLnBrk="1" latinLnBrk="0" hangingPunct="1">
              <a:lnSpc>
                <a:spcPct val="85000"/>
              </a:lnSpc>
              <a:spcBef>
                <a:spcPct val="0"/>
              </a:spcBef>
              <a:buNone/>
              <a:defRPr kumimoji="1" sz="4800" kern="1200" spc="-50" baseline="0">
                <a:solidFill>
                  <a:schemeClr val="tx1">
                    <a:lumMod val="75000"/>
                    <a:lumOff val="25000"/>
                  </a:schemeClr>
                </a:solidFill>
                <a:latin typeface="+mj-lt"/>
                <a:ea typeface="+mj-ea"/>
                <a:cs typeface="+mj-cs"/>
              </a:defRPr>
            </a:lvl1pPr>
          </a:lstStyle>
          <a:p>
            <a:pPr algn="ctr"/>
            <a:r>
              <a:rPr lang="en-US" altLang="ja-JP" sz="3600" smtClean="0">
                <a:latin typeface="+mn-ea"/>
                <a:ea typeface="+mn-ea"/>
              </a:rPr>
              <a:t>KIMaaS</a:t>
            </a:r>
            <a:endParaRPr lang="ja-JP" altLang="en-US" sz="3600" dirty="0">
              <a:latin typeface="+mn-ea"/>
              <a:ea typeface="+mn-ea"/>
            </a:endParaRPr>
          </a:p>
        </p:txBody>
      </p:sp>
      <p:sp>
        <p:nvSpPr>
          <p:cNvPr id="7" name="Freeform 551"/>
          <p:cNvSpPr>
            <a:spLocks noEditPoints="1"/>
          </p:cNvSpPr>
          <p:nvPr/>
        </p:nvSpPr>
        <p:spPr bwMode="auto">
          <a:xfrm>
            <a:off x="530143" y="1939082"/>
            <a:ext cx="503436" cy="487791"/>
          </a:xfrm>
          <a:custGeom>
            <a:avLst/>
            <a:gdLst>
              <a:gd name="T0" fmla="*/ 128 w 144"/>
              <a:gd name="T1" fmla="*/ 0 h 144"/>
              <a:gd name="T2" fmla="*/ 16 w 144"/>
              <a:gd name="T3" fmla="*/ 0 h 144"/>
              <a:gd name="T4" fmla="*/ 0 w 144"/>
              <a:gd name="T5" fmla="*/ 16 h 144"/>
              <a:gd name="T6" fmla="*/ 0 w 144"/>
              <a:gd name="T7" fmla="*/ 128 h 144"/>
              <a:gd name="T8" fmla="*/ 16 w 144"/>
              <a:gd name="T9" fmla="*/ 144 h 144"/>
              <a:gd name="T10" fmla="*/ 128 w 144"/>
              <a:gd name="T11" fmla="*/ 144 h 144"/>
              <a:gd name="T12" fmla="*/ 144 w 144"/>
              <a:gd name="T13" fmla="*/ 128 h 144"/>
              <a:gd name="T14" fmla="*/ 144 w 144"/>
              <a:gd name="T15" fmla="*/ 16 h 144"/>
              <a:gd name="T16" fmla="*/ 128 w 144"/>
              <a:gd name="T17" fmla="*/ 0 h 144"/>
              <a:gd name="T18" fmla="*/ 120 w 144"/>
              <a:gd name="T19" fmla="*/ 88 h 144"/>
              <a:gd name="T20" fmla="*/ 88 w 144"/>
              <a:gd name="T21" fmla="*/ 88 h 144"/>
              <a:gd name="T22" fmla="*/ 88 w 144"/>
              <a:gd name="T23" fmla="*/ 120 h 144"/>
              <a:gd name="T24" fmla="*/ 56 w 144"/>
              <a:gd name="T25" fmla="*/ 120 h 144"/>
              <a:gd name="T26" fmla="*/ 56 w 144"/>
              <a:gd name="T27" fmla="*/ 88 h 144"/>
              <a:gd name="T28" fmla="*/ 24 w 144"/>
              <a:gd name="T29" fmla="*/ 88 h 144"/>
              <a:gd name="T30" fmla="*/ 24 w 144"/>
              <a:gd name="T31" fmla="*/ 56 h 144"/>
              <a:gd name="T32" fmla="*/ 56 w 144"/>
              <a:gd name="T33" fmla="*/ 56 h 144"/>
              <a:gd name="T34" fmla="*/ 56 w 144"/>
              <a:gd name="T35" fmla="*/ 24 h 144"/>
              <a:gd name="T36" fmla="*/ 88 w 144"/>
              <a:gd name="T37" fmla="*/ 24 h 144"/>
              <a:gd name="T38" fmla="*/ 88 w 144"/>
              <a:gd name="T39" fmla="*/ 56 h 144"/>
              <a:gd name="T40" fmla="*/ 120 w 144"/>
              <a:gd name="T41" fmla="*/ 56 h 144"/>
              <a:gd name="T42" fmla="*/ 120 w 144"/>
              <a:gd name="T43" fmla="*/ 88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44" h="144">
                <a:moveTo>
                  <a:pt x="128" y="0"/>
                </a:moveTo>
                <a:cubicBezTo>
                  <a:pt x="16" y="0"/>
                  <a:pt x="16" y="0"/>
                  <a:pt x="16" y="0"/>
                </a:cubicBezTo>
                <a:cubicBezTo>
                  <a:pt x="7" y="0"/>
                  <a:pt x="0" y="7"/>
                  <a:pt x="0" y="16"/>
                </a:cubicBezTo>
                <a:cubicBezTo>
                  <a:pt x="0" y="128"/>
                  <a:pt x="0" y="128"/>
                  <a:pt x="0" y="128"/>
                </a:cubicBezTo>
                <a:cubicBezTo>
                  <a:pt x="0" y="137"/>
                  <a:pt x="7" y="144"/>
                  <a:pt x="16" y="144"/>
                </a:cubicBezTo>
                <a:cubicBezTo>
                  <a:pt x="128" y="144"/>
                  <a:pt x="128" y="144"/>
                  <a:pt x="128" y="144"/>
                </a:cubicBezTo>
                <a:cubicBezTo>
                  <a:pt x="137" y="144"/>
                  <a:pt x="144" y="137"/>
                  <a:pt x="144" y="128"/>
                </a:cubicBezTo>
                <a:cubicBezTo>
                  <a:pt x="144" y="16"/>
                  <a:pt x="144" y="16"/>
                  <a:pt x="144" y="16"/>
                </a:cubicBezTo>
                <a:cubicBezTo>
                  <a:pt x="144" y="7"/>
                  <a:pt x="137" y="0"/>
                  <a:pt x="128" y="0"/>
                </a:cubicBezTo>
                <a:close/>
                <a:moveTo>
                  <a:pt x="120" y="88"/>
                </a:moveTo>
                <a:cubicBezTo>
                  <a:pt x="88" y="88"/>
                  <a:pt x="88" y="88"/>
                  <a:pt x="88" y="88"/>
                </a:cubicBezTo>
                <a:cubicBezTo>
                  <a:pt x="88" y="120"/>
                  <a:pt x="88" y="120"/>
                  <a:pt x="88" y="120"/>
                </a:cubicBezTo>
                <a:cubicBezTo>
                  <a:pt x="56" y="120"/>
                  <a:pt x="56" y="120"/>
                  <a:pt x="56" y="120"/>
                </a:cubicBezTo>
                <a:cubicBezTo>
                  <a:pt x="56" y="88"/>
                  <a:pt x="56" y="88"/>
                  <a:pt x="56" y="88"/>
                </a:cubicBezTo>
                <a:cubicBezTo>
                  <a:pt x="24" y="88"/>
                  <a:pt x="24" y="88"/>
                  <a:pt x="24" y="88"/>
                </a:cubicBezTo>
                <a:cubicBezTo>
                  <a:pt x="24" y="56"/>
                  <a:pt x="24" y="56"/>
                  <a:pt x="24" y="56"/>
                </a:cubicBezTo>
                <a:cubicBezTo>
                  <a:pt x="56" y="56"/>
                  <a:pt x="56" y="56"/>
                  <a:pt x="56" y="56"/>
                </a:cubicBezTo>
                <a:cubicBezTo>
                  <a:pt x="56" y="24"/>
                  <a:pt x="56" y="24"/>
                  <a:pt x="56" y="24"/>
                </a:cubicBezTo>
                <a:cubicBezTo>
                  <a:pt x="88" y="24"/>
                  <a:pt x="88" y="24"/>
                  <a:pt x="88" y="24"/>
                </a:cubicBezTo>
                <a:cubicBezTo>
                  <a:pt x="88" y="56"/>
                  <a:pt x="88" y="56"/>
                  <a:pt x="88" y="56"/>
                </a:cubicBezTo>
                <a:cubicBezTo>
                  <a:pt x="120" y="56"/>
                  <a:pt x="120" y="56"/>
                  <a:pt x="120" y="56"/>
                </a:cubicBezTo>
                <a:lnTo>
                  <a:pt x="120" y="88"/>
                </a:lnTo>
                <a:close/>
              </a:path>
            </a:pathLst>
          </a:custGeom>
          <a:solidFill>
            <a:srgbClr val="33333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8" name="Freeform 505"/>
          <p:cNvSpPr>
            <a:spLocks noEditPoints="1"/>
          </p:cNvSpPr>
          <p:nvPr/>
        </p:nvSpPr>
        <p:spPr bwMode="auto">
          <a:xfrm>
            <a:off x="379363" y="3251781"/>
            <a:ext cx="654215" cy="490650"/>
          </a:xfrm>
          <a:custGeom>
            <a:avLst/>
            <a:gdLst>
              <a:gd name="T0" fmla="*/ 152 w 176"/>
              <a:gd name="T1" fmla="*/ 32 h 128"/>
              <a:gd name="T2" fmla="*/ 128 w 176"/>
              <a:gd name="T3" fmla="*/ 32 h 128"/>
              <a:gd name="T4" fmla="*/ 128 w 176"/>
              <a:gd name="T5" fmla="*/ 0 h 128"/>
              <a:gd name="T6" fmla="*/ 16 w 176"/>
              <a:gd name="T7" fmla="*/ 0 h 128"/>
              <a:gd name="T8" fmla="*/ 0 w 176"/>
              <a:gd name="T9" fmla="*/ 16 h 128"/>
              <a:gd name="T10" fmla="*/ 0 w 176"/>
              <a:gd name="T11" fmla="*/ 104 h 128"/>
              <a:gd name="T12" fmla="*/ 16 w 176"/>
              <a:gd name="T13" fmla="*/ 104 h 128"/>
              <a:gd name="T14" fmla="*/ 40 w 176"/>
              <a:gd name="T15" fmla="*/ 128 h 128"/>
              <a:gd name="T16" fmla="*/ 64 w 176"/>
              <a:gd name="T17" fmla="*/ 104 h 128"/>
              <a:gd name="T18" fmla="*/ 112 w 176"/>
              <a:gd name="T19" fmla="*/ 104 h 128"/>
              <a:gd name="T20" fmla="*/ 136 w 176"/>
              <a:gd name="T21" fmla="*/ 128 h 128"/>
              <a:gd name="T22" fmla="*/ 160 w 176"/>
              <a:gd name="T23" fmla="*/ 104 h 128"/>
              <a:gd name="T24" fmla="*/ 176 w 176"/>
              <a:gd name="T25" fmla="*/ 104 h 128"/>
              <a:gd name="T26" fmla="*/ 176 w 176"/>
              <a:gd name="T27" fmla="*/ 64 h 128"/>
              <a:gd name="T28" fmla="*/ 152 w 176"/>
              <a:gd name="T29" fmla="*/ 32 h 128"/>
              <a:gd name="T30" fmla="*/ 40 w 176"/>
              <a:gd name="T31" fmla="*/ 116 h 128"/>
              <a:gd name="T32" fmla="*/ 28 w 176"/>
              <a:gd name="T33" fmla="*/ 104 h 128"/>
              <a:gd name="T34" fmla="*/ 40 w 176"/>
              <a:gd name="T35" fmla="*/ 92 h 128"/>
              <a:gd name="T36" fmla="*/ 52 w 176"/>
              <a:gd name="T37" fmla="*/ 104 h 128"/>
              <a:gd name="T38" fmla="*/ 40 w 176"/>
              <a:gd name="T39" fmla="*/ 116 h 128"/>
              <a:gd name="T40" fmla="*/ 148 w 176"/>
              <a:gd name="T41" fmla="*/ 44 h 128"/>
              <a:gd name="T42" fmla="*/ 164 w 176"/>
              <a:gd name="T43" fmla="*/ 64 h 128"/>
              <a:gd name="T44" fmla="*/ 128 w 176"/>
              <a:gd name="T45" fmla="*/ 64 h 128"/>
              <a:gd name="T46" fmla="*/ 128 w 176"/>
              <a:gd name="T47" fmla="*/ 44 h 128"/>
              <a:gd name="T48" fmla="*/ 148 w 176"/>
              <a:gd name="T49" fmla="*/ 44 h 128"/>
              <a:gd name="T50" fmla="*/ 136 w 176"/>
              <a:gd name="T51" fmla="*/ 116 h 128"/>
              <a:gd name="T52" fmla="*/ 124 w 176"/>
              <a:gd name="T53" fmla="*/ 104 h 128"/>
              <a:gd name="T54" fmla="*/ 136 w 176"/>
              <a:gd name="T55" fmla="*/ 92 h 128"/>
              <a:gd name="T56" fmla="*/ 148 w 176"/>
              <a:gd name="T57" fmla="*/ 104 h 128"/>
              <a:gd name="T58" fmla="*/ 136 w 176"/>
              <a:gd name="T59" fmla="*/ 116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76" h="128">
                <a:moveTo>
                  <a:pt x="152" y="32"/>
                </a:moveTo>
                <a:cubicBezTo>
                  <a:pt x="128" y="32"/>
                  <a:pt x="128" y="32"/>
                  <a:pt x="128" y="32"/>
                </a:cubicBezTo>
                <a:cubicBezTo>
                  <a:pt x="128" y="0"/>
                  <a:pt x="128" y="0"/>
                  <a:pt x="128" y="0"/>
                </a:cubicBezTo>
                <a:cubicBezTo>
                  <a:pt x="16" y="0"/>
                  <a:pt x="16" y="0"/>
                  <a:pt x="16" y="0"/>
                </a:cubicBezTo>
                <a:cubicBezTo>
                  <a:pt x="7" y="0"/>
                  <a:pt x="0" y="7"/>
                  <a:pt x="0" y="16"/>
                </a:cubicBezTo>
                <a:cubicBezTo>
                  <a:pt x="0" y="104"/>
                  <a:pt x="0" y="104"/>
                  <a:pt x="0" y="104"/>
                </a:cubicBezTo>
                <a:cubicBezTo>
                  <a:pt x="16" y="104"/>
                  <a:pt x="16" y="104"/>
                  <a:pt x="16" y="104"/>
                </a:cubicBezTo>
                <a:cubicBezTo>
                  <a:pt x="16" y="117"/>
                  <a:pt x="27" y="128"/>
                  <a:pt x="40" y="128"/>
                </a:cubicBezTo>
                <a:cubicBezTo>
                  <a:pt x="53" y="128"/>
                  <a:pt x="64" y="117"/>
                  <a:pt x="64" y="104"/>
                </a:cubicBezTo>
                <a:cubicBezTo>
                  <a:pt x="112" y="104"/>
                  <a:pt x="112" y="104"/>
                  <a:pt x="112" y="104"/>
                </a:cubicBezTo>
                <a:cubicBezTo>
                  <a:pt x="112" y="117"/>
                  <a:pt x="123" y="128"/>
                  <a:pt x="136" y="128"/>
                </a:cubicBezTo>
                <a:cubicBezTo>
                  <a:pt x="149" y="128"/>
                  <a:pt x="160" y="117"/>
                  <a:pt x="160" y="104"/>
                </a:cubicBezTo>
                <a:cubicBezTo>
                  <a:pt x="176" y="104"/>
                  <a:pt x="176" y="104"/>
                  <a:pt x="176" y="104"/>
                </a:cubicBezTo>
                <a:cubicBezTo>
                  <a:pt x="176" y="64"/>
                  <a:pt x="176" y="64"/>
                  <a:pt x="176" y="64"/>
                </a:cubicBezTo>
                <a:lnTo>
                  <a:pt x="152" y="32"/>
                </a:lnTo>
                <a:close/>
                <a:moveTo>
                  <a:pt x="40" y="116"/>
                </a:moveTo>
                <a:cubicBezTo>
                  <a:pt x="33" y="116"/>
                  <a:pt x="28" y="111"/>
                  <a:pt x="28" y="104"/>
                </a:cubicBezTo>
                <a:cubicBezTo>
                  <a:pt x="28" y="97"/>
                  <a:pt x="33" y="92"/>
                  <a:pt x="40" y="92"/>
                </a:cubicBezTo>
                <a:cubicBezTo>
                  <a:pt x="47" y="92"/>
                  <a:pt x="52" y="97"/>
                  <a:pt x="52" y="104"/>
                </a:cubicBezTo>
                <a:cubicBezTo>
                  <a:pt x="52" y="111"/>
                  <a:pt x="47" y="116"/>
                  <a:pt x="40" y="116"/>
                </a:cubicBezTo>
                <a:close/>
                <a:moveTo>
                  <a:pt x="148" y="44"/>
                </a:moveTo>
                <a:cubicBezTo>
                  <a:pt x="164" y="64"/>
                  <a:pt x="164" y="64"/>
                  <a:pt x="164" y="64"/>
                </a:cubicBezTo>
                <a:cubicBezTo>
                  <a:pt x="128" y="64"/>
                  <a:pt x="128" y="64"/>
                  <a:pt x="128" y="64"/>
                </a:cubicBezTo>
                <a:cubicBezTo>
                  <a:pt x="128" y="44"/>
                  <a:pt x="128" y="44"/>
                  <a:pt x="128" y="44"/>
                </a:cubicBezTo>
                <a:lnTo>
                  <a:pt x="148" y="44"/>
                </a:lnTo>
                <a:close/>
                <a:moveTo>
                  <a:pt x="136" y="116"/>
                </a:moveTo>
                <a:cubicBezTo>
                  <a:pt x="129" y="116"/>
                  <a:pt x="124" y="111"/>
                  <a:pt x="124" y="104"/>
                </a:cubicBezTo>
                <a:cubicBezTo>
                  <a:pt x="124" y="97"/>
                  <a:pt x="129" y="92"/>
                  <a:pt x="136" y="92"/>
                </a:cubicBezTo>
                <a:cubicBezTo>
                  <a:pt x="143" y="92"/>
                  <a:pt x="148" y="97"/>
                  <a:pt x="148" y="104"/>
                </a:cubicBezTo>
                <a:cubicBezTo>
                  <a:pt x="148" y="111"/>
                  <a:pt x="143" y="116"/>
                  <a:pt x="136" y="116"/>
                </a:cubicBezTo>
                <a:close/>
              </a:path>
            </a:pathLst>
          </a:custGeom>
          <a:solidFill>
            <a:srgbClr val="33333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9" name="Freeform 502"/>
          <p:cNvSpPr>
            <a:spLocks noEditPoints="1"/>
          </p:cNvSpPr>
          <p:nvPr/>
        </p:nvSpPr>
        <p:spPr bwMode="auto">
          <a:xfrm>
            <a:off x="530142" y="4545688"/>
            <a:ext cx="503436" cy="487791"/>
          </a:xfrm>
          <a:custGeom>
            <a:avLst/>
            <a:gdLst>
              <a:gd name="T0" fmla="*/ 127 w 144"/>
              <a:gd name="T1" fmla="*/ 24 h 144"/>
              <a:gd name="T2" fmla="*/ 116 w 144"/>
              <a:gd name="T3" fmla="*/ 16 h 144"/>
              <a:gd name="T4" fmla="*/ 96 w 144"/>
              <a:gd name="T5" fmla="*/ 16 h 144"/>
              <a:gd name="T6" fmla="*/ 96 w 144"/>
              <a:gd name="T7" fmla="*/ 0 h 144"/>
              <a:gd name="T8" fmla="*/ 48 w 144"/>
              <a:gd name="T9" fmla="*/ 0 h 144"/>
              <a:gd name="T10" fmla="*/ 48 w 144"/>
              <a:gd name="T11" fmla="*/ 16 h 144"/>
              <a:gd name="T12" fmla="*/ 28 w 144"/>
              <a:gd name="T13" fmla="*/ 16 h 144"/>
              <a:gd name="T14" fmla="*/ 17 w 144"/>
              <a:gd name="T15" fmla="*/ 24 h 144"/>
              <a:gd name="T16" fmla="*/ 0 w 144"/>
              <a:gd name="T17" fmla="*/ 72 h 144"/>
              <a:gd name="T18" fmla="*/ 0 w 144"/>
              <a:gd name="T19" fmla="*/ 136 h 144"/>
              <a:gd name="T20" fmla="*/ 8 w 144"/>
              <a:gd name="T21" fmla="*/ 144 h 144"/>
              <a:gd name="T22" fmla="*/ 16 w 144"/>
              <a:gd name="T23" fmla="*/ 144 h 144"/>
              <a:gd name="T24" fmla="*/ 24 w 144"/>
              <a:gd name="T25" fmla="*/ 136 h 144"/>
              <a:gd name="T26" fmla="*/ 24 w 144"/>
              <a:gd name="T27" fmla="*/ 128 h 144"/>
              <a:gd name="T28" fmla="*/ 120 w 144"/>
              <a:gd name="T29" fmla="*/ 128 h 144"/>
              <a:gd name="T30" fmla="*/ 120 w 144"/>
              <a:gd name="T31" fmla="*/ 136 h 144"/>
              <a:gd name="T32" fmla="*/ 128 w 144"/>
              <a:gd name="T33" fmla="*/ 144 h 144"/>
              <a:gd name="T34" fmla="*/ 136 w 144"/>
              <a:gd name="T35" fmla="*/ 144 h 144"/>
              <a:gd name="T36" fmla="*/ 144 w 144"/>
              <a:gd name="T37" fmla="*/ 136 h 144"/>
              <a:gd name="T38" fmla="*/ 144 w 144"/>
              <a:gd name="T39" fmla="*/ 72 h 144"/>
              <a:gd name="T40" fmla="*/ 127 w 144"/>
              <a:gd name="T41" fmla="*/ 24 h 144"/>
              <a:gd name="T42" fmla="*/ 28 w 144"/>
              <a:gd name="T43" fmla="*/ 104 h 144"/>
              <a:gd name="T44" fmla="*/ 16 w 144"/>
              <a:gd name="T45" fmla="*/ 92 h 144"/>
              <a:gd name="T46" fmla="*/ 28 w 144"/>
              <a:gd name="T47" fmla="*/ 80 h 144"/>
              <a:gd name="T48" fmla="*/ 40 w 144"/>
              <a:gd name="T49" fmla="*/ 92 h 144"/>
              <a:gd name="T50" fmla="*/ 28 w 144"/>
              <a:gd name="T51" fmla="*/ 104 h 144"/>
              <a:gd name="T52" fmla="*/ 116 w 144"/>
              <a:gd name="T53" fmla="*/ 104 h 144"/>
              <a:gd name="T54" fmla="*/ 104 w 144"/>
              <a:gd name="T55" fmla="*/ 92 h 144"/>
              <a:gd name="T56" fmla="*/ 116 w 144"/>
              <a:gd name="T57" fmla="*/ 80 h 144"/>
              <a:gd name="T58" fmla="*/ 128 w 144"/>
              <a:gd name="T59" fmla="*/ 92 h 144"/>
              <a:gd name="T60" fmla="*/ 116 w 144"/>
              <a:gd name="T61" fmla="*/ 104 h 144"/>
              <a:gd name="T62" fmla="*/ 16 w 144"/>
              <a:gd name="T63" fmla="*/ 64 h 144"/>
              <a:gd name="T64" fmla="*/ 28 w 144"/>
              <a:gd name="T65" fmla="*/ 28 h 144"/>
              <a:gd name="T66" fmla="*/ 116 w 144"/>
              <a:gd name="T67" fmla="*/ 28 h 144"/>
              <a:gd name="T68" fmla="*/ 128 w 144"/>
              <a:gd name="T69" fmla="*/ 64 h 144"/>
              <a:gd name="T70" fmla="*/ 16 w 144"/>
              <a:gd name="T71" fmla="*/ 6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44" h="144">
                <a:moveTo>
                  <a:pt x="127" y="24"/>
                </a:moveTo>
                <a:cubicBezTo>
                  <a:pt x="126" y="19"/>
                  <a:pt x="121" y="16"/>
                  <a:pt x="116" y="16"/>
                </a:cubicBezTo>
                <a:cubicBezTo>
                  <a:pt x="96" y="16"/>
                  <a:pt x="96" y="16"/>
                  <a:pt x="96" y="16"/>
                </a:cubicBezTo>
                <a:cubicBezTo>
                  <a:pt x="96" y="0"/>
                  <a:pt x="96" y="0"/>
                  <a:pt x="96" y="0"/>
                </a:cubicBezTo>
                <a:cubicBezTo>
                  <a:pt x="48" y="0"/>
                  <a:pt x="48" y="0"/>
                  <a:pt x="48" y="0"/>
                </a:cubicBezTo>
                <a:cubicBezTo>
                  <a:pt x="48" y="16"/>
                  <a:pt x="48" y="16"/>
                  <a:pt x="48" y="16"/>
                </a:cubicBezTo>
                <a:cubicBezTo>
                  <a:pt x="28" y="16"/>
                  <a:pt x="28" y="16"/>
                  <a:pt x="28" y="16"/>
                </a:cubicBezTo>
                <a:cubicBezTo>
                  <a:pt x="23" y="16"/>
                  <a:pt x="18" y="19"/>
                  <a:pt x="17" y="24"/>
                </a:cubicBezTo>
                <a:cubicBezTo>
                  <a:pt x="0" y="72"/>
                  <a:pt x="0" y="72"/>
                  <a:pt x="0" y="72"/>
                </a:cubicBezTo>
                <a:cubicBezTo>
                  <a:pt x="0" y="136"/>
                  <a:pt x="0" y="136"/>
                  <a:pt x="0" y="136"/>
                </a:cubicBezTo>
                <a:cubicBezTo>
                  <a:pt x="0" y="140"/>
                  <a:pt x="4" y="144"/>
                  <a:pt x="8" y="144"/>
                </a:cubicBezTo>
                <a:cubicBezTo>
                  <a:pt x="16" y="144"/>
                  <a:pt x="16" y="144"/>
                  <a:pt x="16" y="144"/>
                </a:cubicBezTo>
                <a:cubicBezTo>
                  <a:pt x="20" y="144"/>
                  <a:pt x="24" y="140"/>
                  <a:pt x="24" y="136"/>
                </a:cubicBezTo>
                <a:cubicBezTo>
                  <a:pt x="24" y="128"/>
                  <a:pt x="24" y="128"/>
                  <a:pt x="24" y="128"/>
                </a:cubicBezTo>
                <a:cubicBezTo>
                  <a:pt x="120" y="128"/>
                  <a:pt x="120" y="128"/>
                  <a:pt x="120" y="128"/>
                </a:cubicBezTo>
                <a:cubicBezTo>
                  <a:pt x="120" y="136"/>
                  <a:pt x="120" y="136"/>
                  <a:pt x="120" y="136"/>
                </a:cubicBezTo>
                <a:cubicBezTo>
                  <a:pt x="120" y="140"/>
                  <a:pt x="124" y="144"/>
                  <a:pt x="128" y="144"/>
                </a:cubicBezTo>
                <a:cubicBezTo>
                  <a:pt x="136" y="144"/>
                  <a:pt x="136" y="144"/>
                  <a:pt x="136" y="144"/>
                </a:cubicBezTo>
                <a:cubicBezTo>
                  <a:pt x="140" y="144"/>
                  <a:pt x="144" y="140"/>
                  <a:pt x="144" y="136"/>
                </a:cubicBezTo>
                <a:cubicBezTo>
                  <a:pt x="144" y="72"/>
                  <a:pt x="144" y="72"/>
                  <a:pt x="144" y="72"/>
                </a:cubicBezTo>
                <a:lnTo>
                  <a:pt x="127" y="24"/>
                </a:lnTo>
                <a:close/>
                <a:moveTo>
                  <a:pt x="28" y="104"/>
                </a:moveTo>
                <a:cubicBezTo>
                  <a:pt x="21" y="104"/>
                  <a:pt x="16" y="99"/>
                  <a:pt x="16" y="92"/>
                </a:cubicBezTo>
                <a:cubicBezTo>
                  <a:pt x="16" y="85"/>
                  <a:pt x="21" y="80"/>
                  <a:pt x="28" y="80"/>
                </a:cubicBezTo>
                <a:cubicBezTo>
                  <a:pt x="35" y="80"/>
                  <a:pt x="40" y="85"/>
                  <a:pt x="40" y="92"/>
                </a:cubicBezTo>
                <a:cubicBezTo>
                  <a:pt x="40" y="99"/>
                  <a:pt x="35" y="104"/>
                  <a:pt x="28" y="104"/>
                </a:cubicBezTo>
                <a:close/>
                <a:moveTo>
                  <a:pt x="116" y="104"/>
                </a:moveTo>
                <a:cubicBezTo>
                  <a:pt x="109" y="104"/>
                  <a:pt x="104" y="99"/>
                  <a:pt x="104" y="92"/>
                </a:cubicBezTo>
                <a:cubicBezTo>
                  <a:pt x="104" y="85"/>
                  <a:pt x="109" y="80"/>
                  <a:pt x="116" y="80"/>
                </a:cubicBezTo>
                <a:cubicBezTo>
                  <a:pt x="123" y="80"/>
                  <a:pt x="128" y="85"/>
                  <a:pt x="128" y="92"/>
                </a:cubicBezTo>
                <a:cubicBezTo>
                  <a:pt x="128" y="99"/>
                  <a:pt x="123" y="104"/>
                  <a:pt x="116" y="104"/>
                </a:cubicBezTo>
                <a:close/>
                <a:moveTo>
                  <a:pt x="16" y="64"/>
                </a:moveTo>
                <a:cubicBezTo>
                  <a:pt x="28" y="28"/>
                  <a:pt x="28" y="28"/>
                  <a:pt x="28" y="28"/>
                </a:cubicBezTo>
                <a:cubicBezTo>
                  <a:pt x="116" y="28"/>
                  <a:pt x="116" y="28"/>
                  <a:pt x="116" y="28"/>
                </a:cubicBezTo>
                <a:cubicBezTo>
                  <a:pt x="128" y="64"/>
                  <a:pt x="128" y="64"/>
                  <a:pt x="128" y="64"/>
                </a:cubicBezTo>
                <a:lnTo>
                  <a:pt x="16" y="64"/>
                </a:lnTo>
                <a:close/>
              </a:path>
            </a:pathLst>
          </a:custGeom>
          <a:solidFill>
            <a:srgbClr val="33333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1" name="テキスト ボックス 10"/>
          <p:cNvSpPr txBox="1"/>
          <p:nvPr/>
        </p:nvSpPr>
        <p:spPr>
          <a:xfrm>
            <a:off x="1238588" y="2480735"/>
            <a:ext cx="6864380" cy="369332"/>
          </a:xfrm>
          <a:prstGeom prst="rect">
            <a:avLst/>
          </a:prstGeom>
          <a:noFill/>
        </p:spPr>
        <p:txBody>
          <a:bodyPr wrap="none" rtlCol="0">
            <a:spAutoFit/>
          </a:bodyPr>
          <a:lstStyle/>
          <a:p>
            <a:r>
              <a:rPr kumimoji="1" lang="ja-JP" altLang="en-US"/>
              <a:t>診察空間を備えた車両の中、テレビ通話等を通じて診察を受けられる</a:t>
            </a:r>
            <a:endParaRPr kumimoji="1" lang="ja-JP" altLang="en-US" dirty="0"/>
          </a:p>
        </p:txBody>
      </p:sp>
      <p:sp>
        <p:nvSpPr>
          <p:cNvPr id="18" name="テキスト ボックス 17"/>
          <p:cNvSpPr txBox="1"/>
          <p:nvPr/>
        </p:nvSpPr>
        <p:spPr>
          <a:xfrm>
            <a:off x="1238588" y="3758721"/>
            <a:ext cx="6396303" cy="369332"/>
          </a:xfrm>
          <a:prstGeom prst="rect">
            <a:avLst/>
          </a:prstGeom>
          <a:noFill/>
        </p:spPr>
        <p:txBody>
          <a:bodyPr wrap="none" rtlCol="0">
            <a:spAutoFit/>
          </a:bodyPr>
          <a:lstStyle/>
          <a:p>
            <a:r>
              <a:rPr kumimoji="1" lang="ja-JP" altLang="en-US"/>
              <a:t>定額化により、拠点部に出向くよりも楽かつ安価に日用品を入手</a:t>
            </a:r>
            <a:endParaRPr kumimoji="1" lang="ja-JP" altLang="en-US" dirty="0"/>
          </a:p>
        </p:txBody>
      </p:sp>
      <p:sp>
        <p:nvSpPr>
          <p:cNvPr id="20" name="テキスト ボックス 19"/>
          <p:cNvSpPr txBox="1"/>
          <p:nvPr/>
        </p:nvSpPr>
        <p:spPr>
          <a:xfrm>
            <a:off x="1238588" y="5070159"/>
            <a:ext cx="5509842" cy="369332"/>
          </a:xfrm>
          <a:prstGeom prst="rect">
            <a:avLst/>
          </a:prstGeom>
          <a:noFill/>
        </p:spPr>
        <p:txBody>
          <a:bodyPr wrap="none" rtlCol="0">
            <a:spAutoFit/>
          </a:bodyPr>
          <a:lstStyle/>
          <a:p>
            <a:r>
              <a:rPr kumimoji="1" lang="ja-JP" altLang="en-US" dirty="0"/>
              <a:t>迎車運賃の解消による利便性</a:t>
            </a:r>
            <a:r>
              <a:rPr kumimoji="1" lang="ja-JP" altLang="en-US"/>
              <a:t>の</a:t>
            </a:r>
            <a:r>
              <a:rPr kumimoji="1" lang="ja-JP" altLang="en-US" smtClean="0"/>
              <a:t>向上、抵抗感の緩和</a:t>
            </a:r>
            <a:endParaRPr kumimoji="1" lang="ja-JP" altLang="en-US" dirty="0"/>
          </a:p>
        </p:txBody>
      </p:sp>
      <p:sp>
        <p:nvSpPr>
          <p:cNvPr id="21" name="スライド番号プレースホルダー 20"/>
          <p:cNvSpPr>
            <a:spLocks noGrp="1"/>
          </p:cNvSpPr>
          <p:nvPr>
            <p:ph type="sldNum" sz="quarter" idx="12"/>
          </p:nvPr>
        </p:nvSpPr>
        <p:spPr/>
        <p:txBody>
          <a:bodyPr/>
          <a:lstStyle/>
          <a:p>
            <a:fld id="{D57F1E4F-1CFF-5643-939E-217C01CDF565}" type="slidenum">
              <a:rPr lang="en-US" smtClean="0"/>
              <a:pPr/>
              <a:t>25</a:t>
            </a:fld>
            <a:endParaRPr lang="en-US" dirty="0"/>
          </a:p>
        </p:txBody>
      </p:sp>
      <p:sp>
        <p:nvSpPr>
          <p:cNvPr id="22" name="正方形/長方形 21"/>
          <p:cNvSpPr/>
          <p:nvPr/>
        </p:nvSpPr>
        <p:spPr>
          <a:xfrm>
            <a:off x="6294549" y="455930"/>
            <a:ext cx="2656039" cy="360000"/>
          </a:xfrm>
          <a:prstGeom prst="rect">
            <a:avLst/>
          </a:prstGeom>
          <a:solidFill>
            <a:schemeClr val="accent1">
              <a:lumMod val="20000"/>
              <a:lumOff val="8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dirty="0" smtClean="0">
                <a:solidFill>
                  <a:schemeClr val="tx1"/>
                </a:solidFill>
              </a:rPr>
              <a:t>「くらしやすさ</a:t>
            </a:r>
            <a:r>
              <a:rPr kumimoji="1" lang="ja-JP" altLang="en-US" sz="2000" smtClean="0">
                <a:solidFill>
                  <a:schemeClr val="tx1"/>
                </a:solidFill>
              </a:rPr>
              <a:t>」で</a:t>
            </a:r>
            <a:r>
              <a:rPr kumimoji="1" lang="ja-JP" altLang="en-US" sz="2000">
                <a:solidFill>
                  <a:schemeClr val="tx1"/>
                </a:solidFill>
              </a:rPr>
              <a:t>ツナグ</a:t>
            </a:r>
            <a:endParaRPr kumimoji="1" lang="ja-JP" altLang="en-US" sz="2000" dirty="0">
              <a:solidFill>
                <a:schemeClr val="tx1"/>
              </a:solidFill>
            </a:endParaRPr>
          </a:p>
        </p:txBody>
      </p:sp>
    </p:spTree>
    <p:extLst>
      <p:ext uri="{BB962C8B-B14F-4D97-AF65-F5344CB8AC3E}">
        <p14:creationId xmlns:p14="http://schemas.microsoft.com/office/powerpoint/2010/main" val="1898640456"/>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6B0F1F2C-3712-40CD-A26B-6D8073D241C9}"/>
              </a:ext>
            </a:extLst>
          </p:cNvPr>
          <p:cNvSpPr>
            <a:spLocks noGrp="1"/>
          </p:cNvSpPr>
          <p:nvPr>
            <p:ph type="title"/>
          </p:nvPr>
        </p:nvSpPr>
        <p:spPr>
          <a:xfrm>
            <a:off x="0" y="150659"/>
            <a:ext cx="6110548" cy="930015"/>
          </a:xfrm>
          <a:solidFill>
            <a:schemeClr val="bg1">
              <a:alpha val="70000"/>
            </a:schemeClr>
          </a:solidFill>
          <a:ln>
            <a:solidFill>
              <a:schemeClr val="accent1"/>
            </a:solidFill>
          </a:ln>
        </p:spPr>
        <p:txBody>
          <a:bodyPr anchor="ctr">
            <a:normAutofit/>
          </a:bodyPr>
          <a:lstStyle/>
          <a:p>
            <a:pPr algn="ctr"/>
            <a:r>
              <a:rPr lang="en-US" altLang="ja-JP" sz="3600" dirty="0" err="1" smtClean="0">
                <a:latin typeface="+mn-ea"/>
                <a:ea typeface="+mn-ea"/>
              </a:rPr>
              <a:t>KIMaaS</a:t>
            </a:r>
            <a:endParaRPr kumimoji="1" lang="ja-JP" altLang="en-US" sz="3600" dirty="0">
              <a:latin typeface="+mn-ea"/>
              <a:ea typeface="+mn-ea"/>
            </a:endParaRPr>
          </a:p>
        </p:txBody>
      </p:sp>
      <p:graphicFrame>
        <p:nvGraphicFramePr>
          <p:cNvPr id="6" name="表 5"/>
          <p:cNvGraphicFramePr>
            <a:graphicFrameLocks noGrp="1"/>
          </p:cNvGraphicFramePr>
          <p:nvPr>
            <p:extLst>
              <p:ext uri="{D42A27DB-BD31-4B8C-83A1-F6EECF244321}">
                <p14:modId xmlns:p14="http://schemas.microsoft.com/office/powerpoint/2010/main" val="76584451"/>
              </p:ext>
            </p:extLst>
          </p:nvPr>
        </p:nvGraphicFramePr>
        <p:xfrm>
          <a:off x="995083" y="2055719"/>
          <a:ext cx="6962924" cy="3933098"/>
        </p:xfrm>
        <a:graphic>
          <a:graphicData uri="http://schemas.openxmlformats.org/drawingml/2006/table">
            <a:tbl>
              <a:tblPr firstRow="1" firstCol="1" lastRow="1" bandRow="1">
                <a:tableStyleId>{5C22544A-7EE6-4342-B048-85BDC9FD1C3A}</a:tableStyleId>
              </a:tblPr>
              <a:tblGrid>
                <a:gridCol w="1116012">
                  <a:extLst>
                    <a:ext uri="{9D8B030D-6E8A-4147-A177-3AD203B41FA5}">
                      <a16:colId xmlns:a16="http://schemas.microsoft.com/office/drawing/2014/main" val="4069490708"/>
                    </a:ext>
                  </a:extLst>
                </a:gridCol>
                <a:gridCol w="1461728">
                  <a:extLst>
                    <a:ext uri="{9D8B030D-6E8A-4147-A177-3AD203B41FA5}">
                      <a16:colId xmlns:a16="http://schemas.microsoft.com/office/drawing/2014/main" val="3167739564"/>
                    </a:ext>
                  </a:extLst>
                </a:gridCol>
                <a:gridCol w="1461728">
                  <a:extLst>
                    <a:ext uri="{9D8B030D-6E8A-4147-A177-3AD203B41FA5}">
                      <a16:colId xmlns:a16="http://schemas.microsoft.com/office/drawing/2014/main" val="1355816562"/>
                    </a:ext>
                  </a:extLst>
                </a:gridCol>
                <a:gridCol w="1461728">
                  <a:extLst>
                    <a:ext uri="{9D8B030D-6E8A-4147-A177-3AD203B41FA5}">
                      <a16:colId xmlns:a16="http://schemas.microsoft.com/office/drawing/2014/main" val="1071859030"/>
                    </a:ext>
                  </a:extLst>
                </a:gridCol>
                <a:gridCol w="1461728">
                  <a:extLst>
                    <a:ext uri="{9D8B030D-6E8A-4147-A177-3AD203B41FA5}">
                      <a16:colId xmlns:a16="http://schemas.microsoft.com/office/drawing/2014/main" val="377882097"/>
                    </a:ext>
                  </a:extLst>
                </a:gridCol>
              </a:tblGrid>
              <a:tr h="729263">
                <a:tc>
                  <a:txBody>
                    <a:bodyPr/>
                    <a:lstStyle/>
                    <a:p>
                      <a:pPr algn="ctr"/>
                      <a:r>
                        <a:rPr kumimoji="1" lang="en-US" altLang="ja-JP" dirty="0" smtClean="0">
                          <a:solidFill>
                            <a:schemeClr val="tx1"/>
                          </a:solidFill>
                        </a:rPr>
                        <a:t>PACKAGE</a:t>
                      </a:r>
                      <a:endParaRPr kumimoji="1" lang="ja-JP" altLang="en-US" dirty="0">
                        <a:solidFill>
                          <a:schemeClr val="tx1"/>
                        </a:solidFill>
                      </a:endParaRPr>
                    </a:p>
                  </a:txBody>
                  <a:tcPr anchor="ctr">
                    <a:lnL w="76200" cap="flat" cmpd="sng" algn="ctr">
                      <a:solidFill>
                        <a:srgbClr val="F2F2F2"/>
                      </a:solidFill>
                      <a:prstDash val="solid"/>
                      <a:round/>
                      <a:headEnd type="none" w="med" len="med"/>
                      <a:tailEnd type="none" w="med" len="med"/>
                    </a:lnL>
                    <a:lnR w="76200" cap="flat" cmpd="sng" algn="ctr">
                      <a:solidFill>
                        <a:srgbClr val="F2F2F2"/>
                      </a:solidFill>
                      <a:prstDash val="solid"/>
                      <a:round/>
                      <a:headEnd type="none" w="med" len="med"/>
                      <a:tailEnd type="none" w="med" len="med"/>
                    </a:lnR>
                    <a:lnT w="76200" cap="flat" cmpd="sng" algn="ctr">
                      <a:solidFill>
                        <a:srgbClr val="F2F2F2"/>
                      </a:solidFill>
                      <a:prstDash val="solid"/>
                      <a:round/>
                      <a:headEnd type="none" w="med" len="med"/>
                      <a:tailEnd type="none" w="med" len="med"/>
                    </a:lnT>
                    <a:lnB w="76200" cap="flat" cmpd="sng" algn="ctr">
                      <a:solidFill>
                        <a:srgbClr val="F2F2F2"/>
                      </a:solidFill>
                      <a:prstDash val="solid"/>
                      <a:round/>
                      <a:headEnd type="none" w="med" len="med"/>
                      <a:tailEnd type="none" w="med" len="med"/>
                    </a:lnB>
                    <a:lnTlToBr w="12700" cmpd="sng">
                      <a:noFill/>
                      <a:prstDash val="solid"/>
                    </a:lnTlToBr>
                    <a:lnBlToTr w="12700" cmpd="sng">
                      <a:noFill/>
                      <a:prstDash val="solid"/>
                    </a:lnBlToTr>
                    <a:solidFill>
                      <a:schemeClr val="accent5">
                        <a:lumMod val="60000"/>
                        <a:lumOff val="40000"/>
                      </a:schemeClr>
                    </a:solidFill>
                  </a:tcPr>
                </a:tc>
                <a:tc>
                  <a:txBody>
                    <a:bodyPr/>
                    <a:lstStyle/>
                    <a:p>
                      <a:pPr algn="ctr"/>
                      <a:r>
                        <a:rPr kumimoji="1" lang="en-US" altLang="ja-JP" dirty="0" smtClean="0">
                          <a:solidFill>
                            <a:schemeClr val="tx1"/>
                          </a:solidFill>
                        </a:rPr>
                        <a:t>TAXI</a:t>
                      </a:r>
                      <a:endParaRPr kumimoji="1" lang="ja-JP" altLang="en-US" dirty="0">
                        <a:solidFill>
                          <a:schemeClr val="tx1"/>
                        </a:solidFill>
                      </a:endParaRPr>
                    </a:p>
                  </a:txBody>
                  <a:tcPr anchor="ctr">
                    <a:lnL w="76200" cap="flat" cmpd="sng" algn="ctr">
                      <a:solidFill>
                        <a:srgbClr val="F2F2F2"/>
                      </a:solidFill>
                      <a:prstDash val="solid"/>
                      <a:round/>
                      <a:headEnd type="none" w="med" len="med"/>
                      <a:tailEnd type="none" w="med" len="med"/>
                    </a:lnL>
                    <a:lnR w="76200" cap="flat" cmpd="sng" algn="ctr">
                      <a:solidFill>
                        <a:srgbClr val="F2F2F2"/>
                      </a:solidFill>
                      <a:prstDash val="solid"/>
                      <a:round/>
                      <a:headEnd type="none" w="med" len="med"/>
                      <a:tailEnd type="none" w="med" len="med"/>
                    </a:lnR>
                    <a:lnT w="76200" cap="flat" cmpd="sng" algn="ctr">
                      <a:solidFill>
                        <a:srgbClr val="F2F2F2"/>
                      </a:solidFill>
                      <a:prstDash val="solid"/>
                      <a:round/>
                      <a:headEnd type="none" w="med" len="med"/>
                      <a:tailEnd type="none" w="med" len="med"/>
                    </a:lnT>
                    <a:lnB w="76200" cap="flat" cmpd="sng" algn="ctr">
                      <a:solidFill>
                        <a:srgbClr val="F2F2F2"/>
                      </a:solidFill>
                      <a:prstDash val="solid"/>
                      <a:round/>
                      <a:headEnd type="none" w="med" len="med"/>
                      <a:tailEnd type="none" w="med" len="med"/>
                    </a:lnB>
                    <a:lnTlToBr w="12700" cmpd="sng">
                      <a:noFill/>
                      <a:prstDash val="solid"/>
                    </a:lnTlToBr>
                    <a:lnBlToTr w="12700" cmpd="sng">
                      <a:noFill/>
                      <a:prstDash val="solid"/>
                    </a:lnBlToTr>
                    <a:solidFill>
                      <a:schemeClr val="accent5">
                        <a:lumMod val="60000"/>
                        <a:lumOff val="40000"/>
                      </a:schemeClr>
                    </a:solidFill>
                  </a:tcPr>
                </a:tc>
                <a:tc>
                  <a:txBody>
                    <a:bodyPr/>
                    <a:lstStyle/>
                    <a:p>
                      <a:pPr algn="ctr"/>
                      <a:r>
                        <a:rPr kumimoji="1" lang="en-US" altLang="ja-JP" dirty="0" smtClean="0">
                          <a:solidFill>
                            <a:schemeClr val="tx1"/>
                          </a:solidFill>
                        </a:rPr>
                        <a:t>HEALTH</a:t>
                      </a:r>
                      <a:r>
                        <a:rPr kumimoji="1" lang="en-US" altLang="ja-JP" baseline="0" dirty="0" smtClean="0">
                          <a:solidFill>
                            <a:schemeClr val="tx1"/>
                          </a:solidFill>
                        </a:rPr>
                        <a:t> CARE</a:t>
                      </a:r>
                      <a:endParaRPr kumimoji="1" lang="ja-JP" altLang="en-US" dirty="0">
                        <a:solidFill>
                          <a:schemeClr val="tx1"/>
                        </a:solidFill>
                      </a:endParaRPr>
                    </a:p>
                  </a:txBody>
                  <a:tcPr anchor="ctr">
                    <a:lnL w="76200" cap="flat" cmpd="sng" algn="ctr">
                      <a:solidFill>
                        <a:srgbClr val="F2F2F2"/>
                      </a:solidFill>
                      <a:prstDash val="solid"/>
                      <a:round/>
                      <a:headEnd type="none" w="med" len="med"/>
                      <a:tailEnd type="none" w="med" len="med"/>
                    </a:lnL>
                    <a:lnR w="76200" cap="flat" cmpd="sng" algn="ctr">
                      <a:solidFill>
                        <a:srgbClr val="F2F2F2"/>
                      </a:solidFill>
                      <a:prstDash val="solid"/>
                      <a:round/>
                      <a:headEnd type="none" w="med" len="med"/>
                      <a:tailEnd type="none" w="med" len="med"/>
                    </a:lnR>
                    <a:lnT w="76200" cap="flat" cmpd="sng" algn="ctr">
                      <a:solidFill>
                        <a:srgbClr val="F2F2F2"/>
                      </a:solidFill>
                      <a:prstDash val="solid"/>
                      <a:round/>
                      <a:headEnd type="none" w="med" len="med"/>
                      <a:tailEnd type="none" w="med" len="med"/>
                    </a:lnT>
                    <a:lnB w="76200" cap="flat" cmpd="sng" algn="ctr">
                      <a:solidFill>
                        <a:srgbClr val="F2F2F2"/>
                      </a:solidFill>
                      <a:prstDash val="solid"/>
                      <a:round/>
                      <a:headEnd type="none" w="med" len="med"/>
                      <a:tailEnd type="none" w="med" len="med"/>
                    </a:lnB>
                    <a:lnTlToBr w="12700" cmpd="sng">
                      <a:noFill/>
                      <a:prstDash val="solid"/>
                    </a:lnTlToBr>
                    <a:lnBlToTr w="12700" cmpd="sng">
                      <a:noFill/>
                      <a:prstDash val="solid"/>
                    </a:lnBlToTr>
                    <a:solidFill>
                      <a:schemeClr val="accent5">
                        <a:lumMod val="60000"/>
                        <a:lumOff val="40000"/>
                      </a:schemeClr>
                    </a:solidFill>
                  </a:tcPr>
                </a:tc>
                <a:tc>
                  <a:txBody>
                    <a:bodyPr/>
                    <a:lstStyle/>
                    <a:p>
                      <a:pPr algn="ctr"/>
                      <a:r>
                        <a:rPr kumimoji="1" lang="en-US" altLang="ja-JP" dirty="0" smtClean="0">
                          <a:solidFill>
                            <a:schemeClr val="tx1"/>
                          </a:solidFill>
                        </a:rPr>
                        <a:t>DELIVERY</a:t>
                      </a:r>
                      <a:endParaRPr kumimoji="1" lang="ja-JP" altLang="en-US" dirty="0">
                        <a:solidFill>
                          <a:schemeClr val="tx1"/>
                        </a:solidFill>
                      </a:endParaRPr>
                    </a:p>
                  </a:txBody>
                  <a:tcPr anchor="ctr">
                    <a:lnL w="76200" cap="flat" cmpd="sng" algn="ctr">
                      <a:solidFill>
                        <a:srgbClr val="F2F2F2"/>
                      </a:solidFill>
                      <a:prstDash val="solid"/>
                      <a:round/>
                      <a:headEnd type="none" w="med" len="med"/>
                      <a:tailEnd type="none" w="med" len="med"/>
                    </a:lnL>
                    <a:lnR w="76200" cap="flat" cmpd="sng" algn="ctr">
                      <a:solidFill>
                        <a:srgbClr val="F2F2F2"/>
                      </a:solidFill>
                      <a:prstDash val="solid"/>
                      <a:round/>
                      <a:headEnd type="none" w="med" len="med"/>
                      <a:tailEnd type="none" w="med" len="med"/>
                    </a:lnR>
                    <a:lnT w="76200" cap="flat" cmpd="sng" algn="ctr">
                      <a:solidFill>
                        <a:srgbClr val="F2F2F2"/>
                      </a:solidFill>
                      <a:prstDash val="solid"/>
                      <a:round/>
                      <a:headEnd type="none" w="med" len="med"/>
                      <a:tailEnd type="none" w="med" len="med"/>
                    </a:lnT>
                    <a:lnB w="76200" cap="flat" cmpd="sng" algn="ctr">
                      <a:solidFill>
                        <a:srgbClr val="F2F2F2"/>
                      </a:solidFill>
                      <a:prstDash val="solid"/>
                      <a:round/>
                      <a:headEnd type="none" w="med" len="med"/>
                      <a:tailEnd type="none" w="med" len="med"/>
                    </a:lnB>
                    <a:lnTlToBr w="12700" cmpd="sng">
                      <a:noFill/>
                      <a:prstDash val="solid"/>
                    </a:lnTlToBr>
                    <a:lnBlToTr w="12700" cmpd="sng">
                      <a:noFill/>
                      <a:prstDash val="solid"/>
                    </a:lnBlToTr>
                    <a:solidFill>
                      <a:srgbClr val="95D1E2"/>
                    </a:solidFill>
                  </a:tcPr>
                </a:tc>
                <a:tc>
                  <a:txBody>
                    <a:bodyPr/>
                    <a:lstStyle/>
                    <a:p>
                      <a:pPr algn="ctr"/>
                      <a:r>
                        <a:rPr kumimoji="1" lang="en-US" altLang="ja-JP" dirty="0" smtClean="0">
                          <a:solidFill>
                            <a:schemeClr val="tx1"/>
                          </a:solidFill>
                        </a:rPr>
                        <a:t>MONTHLY</a:t>
                      </a:r>
                    </a:p>
                    <a:p>
                      <a:pPr algn="ctr"/>
                      <a:r>
                        <a:rPr kumimoji="1" lang="en-US" altLang="ja-JP" dirty="0" smtClean="0">
                          <a:solidFill>
                            <a:schemeClr val="tx1"/>
                          </a:solidFill>
                        </a:rPr>
                        <a:t>PRICE</a:t>
                      </a:r>
                      <a:endParaRPr kumimoji="1" lang="ja-JP" altLang="en-US" dirty="0">
                        <a:solidFill>
                          <a:schemeClr val="tx1"/>
                        </a:solidFill>
                      </a:endParaRPr>
                    </a:p>
                  </a:txBody>
                  <a:tcPr anchor="ctr">
                    <a:lnL w="76200" cap="flat" cmpd="sng" algn="ctr">
                      <a:solidFill>
                        <a:srgbClr val="F2F2F2"/>
                      </a:solidFill>
                      <a:prstDash val="solid"/>
                      <a:round/>
                      <a:headEnd type="none" w="med" len="med"/>
                      <a:tailEnd type="none" w="med" len="med"/>
                    </a:lnL>
                    <a:lnR w="76200" cap="flat" cmpd="sng" algn="ctr">
                      <a:solidFill>
                        <a:srgbClr val="F2F2F2"/>
                      </a:solidFill>
                      <a:prstDash val="solid"/>
                      <a:round/>
                      <a:headEnd type="none" w="med" len="med"/>
                      <a:tailEnd type="none" w="med" len="med"/>
                    </a:lnR>
                    <a:lnT w="76200" cap="flat" cmpd="sng" algn="ctr">
                      <a:solidFill>
                        <a:srgbClr val="F2F2F2"/>
                      </a:solidFill>
                      <a:prstDash val="solid"/>
                      <a:round/>
                      <a:headEnd type="none" w="med" len="med"/>
                      <a:tailEnd type="none" w="med" len="med"/>
                    </a:lnT>
                    <a:lnB w="76200" cap="flat" cmpd="sng" algn="ctr">
                      <a:solidFill>
                        <a:srgbClr val="F2F2F2"/>
                      </a:solidFill>
                      <a:prstDash val="solid"/>
                      <a:round/>
                      <a:headEnd type="none" w="med" len="med"/>
                      <a:tailEnd type="none" w="med" len="med"/>
                    </a:lnB>
                    <a:lnTlToBr w="12700" cmpd="sng">
                      <a:noFill/>
                      <a:prstDash val="solid"/>
                    </a:lnTlToBr>
                    <a:lnBlToTr w="12700" cmpd="sng">
                      <a:noFill/>
                      <a:prstDash val="solid"/>
                    </a:lnBlToTr>
                    <a:solidFill>
                      <a:schemeClr val="accent5">
                        <a:lumMod val="60000"/>
                        <a:lumOff val="40000"/>
                      </a:schemeClr>
                    </a:solidFill>
                  </a:tcPr>
                </a:tc>
                <a:extLst>
                  <a:ext uri="{0D108BD9-81ED-4DB2-BD59-A6C34878D82A}">
                    <a16:rowId xmlns:a16="http://schemas.microsoft.com/office/drawing/2014/main" val="2981521386"/>
                  </a:ext>
                </a:extLst>
              </a:tr>
              <a:tr h="1067945">
                <a:tc>
                  <a:txBody>
                    <a:bodyPr/>
                    <a:lstStyle/>
                    <a:p>
                      <a:pPr algn="ctr"/>
                      <a:r>
                        <a:rPr kumimoji="1" lang="en-US" altLang="ja-JP" dirty="0" smtClean="0">
                          <a:solidFill>
                            <a:schemeClr val="tx1"/>
                          </a:solidFill>
                        </a:rPr>
                        <a:t>A</a:t>
                      </a:r>
                      <a:endParaRPr kumimoji="1" lang="ja-JP" altLang="en-US" dirty="0">
                        <a:solidFill>
                          <a:schemeClr val="tx1"/>
                        </a:solidFill>
                      </a:endParaRPr>
                    </a:p>
                  </a:txBody>
                  <a:tcPr anchor="ctr">
                    <a:lnL w="76200" cap="flat" cmpd="sng" algn="ctr">
                      <a:solidFill>
                        <a:srgbClr val="F2F2F2"/>
                      </a:solidFill>
                      <a:prstDash val="solid"/>
                      <a:round/>
                      <a:headEnd type="none" w="med" len="med"/>
                      <a:tailEnd type="none" w="med" len="med"/>
                    </a:lnL>
                    <a:lnR w="76200" cap="flat" cmpd="sng" algn="ctr">
                      <a:solidFill>
                        <a:srgbClr val="F2F2F2"/>
                      </a:solidFill>
                      <a:prstDash val="solid"/>
                      <a:round/>
                      <a:headEnd type="none" w="med" len="med"/>
                      <a:tailEnd type="none" w="med" len="med"/>
                    </a:lnR>
                    <a:lnT w="76200" cap="flat" cmpd="sng" algn="ctr">
                      <a:solidFill>
                        <a:srgbClr val="F2F2F2"/>
                      </a:solidFill>
                      <a:prstDash val="solid"/>
                      <a:round/>
                      <a:headEnd type="none" w="med" len="med"/>
                      <a:tailEnd type="none" w="med" len="med"/>
                    </a:lnT>
                    <a:lnB w="76200" cap="flat" cmpd="sng" algn="ctr">
                      <a:solidFill>
                        <a:srgbClr val="F2F2F2"/>
                      </a:solidFill>
                      <a:prstDash val="solid"/>
                      <a:round/>
                      <a:headEnd type="none" w="med" len="med"/>
                      <a:tailEnd type="none" w="med" len="med"/>
                    </a:lnB>
                    <a:solidFill>
                      <a:schemeClr val="bg1">
                        <a:lumMod val="85000"/>
                      </a:schemeClr>
                    </a:solidFill>
                  </a:tcPr>
                </a:tc>
                <a:tc>
                  <a:txBody>
                    <a:bodyPr/>
                    <a:lstStyle/>
                    <a:p>
                      <a:endParaRPr kumimoji="1" lang="ja-JP" altLang="en-US" dirty="0">
                        <a:solidFill>
                          <a:schemeClr val="tx1"/>
                        </a:solidFill>
                      </a:endParaRPr>
                    </a:p>
                  </a:txBody>
                  <a:tcPr>
                    <a:lnL w="76200" cap="flat" cmpd="sng" algn="ctr">
                      <a:solidFill>
                        <a:srgbClr val="F2F2F2"/>
                      </a:solidFill>
                      <a:prstDash val="solid"/>
                      <a:round/>
                      <a:headEnd type="none" w="med" len="med"/>
                      <a:tailEnd type="none" w="med" len="med"/>
                    </a:lnL>
                    <a:lnR w="76200" cap="flat" cmpd="sng" algn="ctr">
                      <a:solidFill>
                        <a:srgbClr val="F2F2F2"/>
                      </a:solidFill>
                      <a:prstDash val="solid"/>
                      <a:round/>
                      <a:headEnd type="none" w="med" len="med"/>
                      <a:tailEnd type="none" w="med" len="med"/>
                    </a:lnR>
                    <a:lnT w="76200" cap="flat" cmpd="sng" algn="ctr">
                      <a:solidFill>
                        <a:srgbClr val="F2F2F2"/>
                      </a:solidFill>
                      <a:prstDash val="solid"/>
                      <a:round/>
                      <a:headEnd type="none" w="med" len="med"/>
                      <a:tailEnd type="none" w="med" len="med"/>
                    </a:lnT>
                    <a:lnB w="76200" cap="flat" cmpd="sng" algn="ctr">
                      <a:solidFill>
                        <a:srgbClr val="F2F2F2"/>
                      </a:solidFill>
                      <a:prstDash val="solid"/>
                      <a:round/>
                      <a:headEnd type="none" w="med" len="med"/>
                      <a:tailEnd type="none" w="med" len="med"/>
                    </a:lnB>
                    <a:solidFill>
                      <a:schemeClr val="bg1">
                        <a:lumMod val="85000"/>
                      </a:schemeClr>
                    </a:solidFill>
                  </a:tcPr>
                </a:tc>
                <a:tc>
                  <a:txBody>
                    <a:bodyPr/>
                    <a:lstStyle/>
                    <a:p>
                      <a:endParaRPr kumimoji="1" lang="ja-JP" altLang="en-US" dirty="0">
                        <a:solidFill>
                          <a:schemeClr val="tx1"/>
                        </a:solidFill>
                      </a:endParaRPr>
                    </a:p>
                  </a:txBody>
                  <a:tcPr>
                    <a:lnL w="76200" cap="flat" cmpd="sng" algn="ctr">
                      <a:solidFill>
                        <a:srgbClr val="F2F2F2"/>
                      </a:solidFill>
                      <a:prstDash val="solid"/>
                      <a:round/>
                      <a:headEnd type="none" w="med" len="med"/>
                      <a:tailEnd type="none" w="med" len="med"/>
                    </a:lnL>
                    <a:lnR w="76200" cap="flat" cmpd="sng" algn="ctr">
                      <a:solidFill>
                        <a:srgbClr val="F2F2F2"/>
                      </a:solidFill>
                      <a:prstDash val="solid"/>
                      <a:round/>
                      <a:headEnd type="none" w="med" len="med"/>
                      <a:tailEnd type="none" w="med" len="med"/>
                    </a:lnR>
                    <a:lnT w="76200" cap="flat" cmpd="sng" algn="ctr">
                      <a:solidFill>
                        <a:srgbClr val="F2F2F2"/>
                      </a:solidFill>
                      <a:prstDash val="solid"/>
                      <a:round/>
                      <a:headEnd type="none" w="med" len="med"/>
                      <a:tailEnd type="none" w="med" len="med"/>
                    </a:lnT>
                    <a:lnB w="76200" cap="flat" cmpd="sng" algn="ctr">
                      <a:solidFill>
                        <a:srgbClr val="F2F2F2"/>
                      </a:solidFill>
                      <a:prstDash val="solid"/>
                      <a:round/>
                      <a:headEnd type="none" w="med" len="med"/>
                      <a:tailEnd type="none" w="med" len="med"/>
                    </a:lnB>
                    <a:solidFill>
                      <a:schemeClr val="bg1">
                        <a:lumMod val="85000"/>
                      </a:schemeClr>
                    </a:solidFill>
                  </a:tcPr>
                </a:tc>
                <a:tc>
                  <a:txBody>
                    <a:bodyPr/>
                    <a:lstStyle/>
                    <a:p>
                      <a:endParaRPr kumimoji="1" lang="ja-JP" altLang="en-US" dirty="0">
                        <a:solidFill>
                          <a:schemeClr val="tx1"/>
                        </a:solidFill>
                      </a:endParaRPr>
                    </a:p>
                  </a:txBody>
                  <a:tcPr>
                    <a:lnL w="76200" cap="flat" cmpd="sng" algn="ctr">
                      <a:solidFill>
                        <a:srgbClr val="F2F2F2"/>
                      </a:solidFill>
                      <a:prstDash val="solid"/>
                      <a:round/>
                      <a:headEnd type="none" w="med" len="med"/>
                      <a:tailEnd type="none" w="med" len="med"/>
                    </a:lnL>
                    <a:lnR w="76200" cap="flat" cmpd="sng" algn="ctr">
                      <a:solidFill>
                        <a:srgbClr val="F2F2F2"/>
                      </a:solidFill>
                      <a:prstDash val="solid"/>
                      <a:round/>
                      <a:headEnd type="none" w="med" len="med"/>
                      <a:tailEnd type="none" w="med" len="med"/>
                    </a:lnR>
                    <a:lnT w="76200" cap="flat" cmpd="sng" algn="ctr">
                      <a:solidFill>
                        <a:srgbClr val="F2F2F2"/>
                      </a:solidFill>
                      <a:prstDash val="solid"/>
                      <a:round/>
                      <a:headEnd type="none" w="med" len="med"/>
                      <a:tailEnd type="none" w="med" len="med"/>
                    </a:lnT>
                    <a:lnB w="76200" cap="flat" cmpd="sng" algn="ctr">
                      <a:solidFill>
                        <a:srgbClr val="F2F2F2"/>
                      </a:solidFill>
                      <a:prstDash val="solid"/>
                      <a:round/>
                      <a:headEnd type="none" w="med" len="med"/>
                      <a:tailEnd type="none" w="med" len="med"/>
                    </a:lnB>
                    <a:solidFill>
                      <a:schemeClr val="bg1">
                        <a:lumMod val="85000"/>
                      </a:schemeClr>
                    </a:solidFill>
                  </a:tcPr>
                </a:tc>
                <a:tc>
                  <a:txBody>
                    <a:bodyPr/>
                    <a:lstStyle/>
                    <a:p>
                      <a:endParaRPr kumimoji="1" lang="ja-JP" altLang="en-US" dirty="0">
                        <a:solidFill>
                          <a:schemeClr val="tx1"/>
                        </a:solidFill>
                      </a:endParaRPr>
                    </a:p>
                  </a:txBody>
                  <a:tcPr>
                    <a:lnL w="76200" cap="flat" cmpd="sng" algn="ctr">
                      <a:solidFill>
                        <a:srgbClr val="F2F2F2"/>
                      </a:solidFill>
                      <a:prstDash val="solid"/>
                      <a:round/>
                      <a:headEnd type="none" w="med" len="med"/>
                      <a:tailEnd type="none" w="med" len="med"/>
                    </a:lnL>
                    <a:lnR w="76200" cap="flat" cmpd="sng" algn="ctr">
                      <a:solidFill>
                        <a:srgbClr val="F2F2F2"/>
                      </a:solidFill>
                      <a:prstDash val="solid"/>
                      <a:round/>
                      <a:headEnd type="none" w="med" len="med"/>
                      <a:tailEnd type="none" w="med" len="med"/>
                    </a:lnR>
                    <a:lnT w="76200" cap="flat" cmpd="sng" algn="ctr">
                      <a:solidFill>
                        <a:srgbClr val="F2F2F2"/>
                      </a:solidFill>
                      <a:prstDash val="solid"/>
                      <a:round/>
                      <a:headEnd type="none" w="med" len="med"/>
                      <a:tailEnd type="none" w="med" len="med"/>
                    </a:lnT>
                    <a:lnB w="76200" cap="flat" cmpd="sng" algn="ctr">
                      <a:solidFill>
                        <a:srgbClr val="F2F2F2"/>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981342509"/>
                  </a:ext>
                </a:extLst>
              </a:tr>
              <a:tr h="1067945">
                <a:tc>
                  <a:txBody>
                    <a:bodyPr/>
                    <a:lstStyle/>
                    <a:p>
                      <a:pPr algn="ctr"/>
                      <a:r>
                        <a:rPr kumimoji="1" lang="en-US" altLang="ja-JP" dirty="0" smtClean="0">
                          <a:solidFill>
                            <a:schemeClr val="tx1"/>
                          </a:solidFill>
                        </a:rPr>
                        <a:t>B</a:t>
                      </a:r>
                      <a:endParaRPr kumimoji="1" lang="ja-JP" altLang="en-US" dirty="0">
                        <a:solidFill>
                          <a:schemeClr val="tx1"/>
                        </a:solidFill>
                      </a:endParaRPr>
                    </a:p>
                  </a:txBody>
                  <a:tcPr anchor="ctr">
                    <a:lnL w="76200" cap="flat" cmpd="sng" algn="ctr">
                      <a:solidFill>
                        <a:srgbClr val="F2F2F2"/>
                      </a:solidFill>
                      <a:prstDash val="solid"/>
                      <a:round/>
                      <a:headEnd type="none" w="med" len="med"/>
                      <a:tailEnd type="none" w="med" len="med"/>
                    </a:lnL>
                    <a:lnR w="76200" cap="flat" cmpd="sng" algn="ctr">
                      <a:solidFill>
                        <a:srgbClr val="F2F2F2"/>
                      </a:solidFill>
                      <a:prstDash val="solid"/>
                      <a:round/>
                      <a:headEnd type="none" w="med" len="med"/>
                      <a:tailEnd type="none" w="med" len="med"/>
                    </a:lnR>
                    <a:lnT w="76200" cap="flat" cmpd="sng" algn="ctr">
                      <a:solidFill>
                        <a:srgbClr val="F2F2F2"/>
                      </a:solidFill>
                      <a:prstDash val="solid"/>
                      <a:round/>
                      <a:headEnd type="none" w="med" len="med"/>
                      <a:tailEnd type="none" w="med" len="med"/>
                    </a:lnT>
                    <a:lnB w="76200" cap="flat" cmpd="sng" algn="ctr">
                      <a:solidFill>
                        <a:srgbClr val="F2F2F2"/>
                      </a:solidFill>
                      <a:prstDash val="solid"/>
                      <a:round/>
                      <a:headEnd type="none" w="med" len="med"/>
                      <a:tailEnd type="none" w="med" len="med"/>
                    </a:lnB>
                    <a:noFill/>
                  </a:tcPr>
                </a:tc>
                <a:tc>
                  <a:txBody>
                    <a:bodyPr/>
                    <a:lstStyle/>
                    <a:p>
                      <a:endParaRPr kumimoji="1" lang="ja-JP" altLang="en-US" dirty="0">
                        <a:solidFill>
                          <a:schemeClr val="tx1"/>
                        </a:solidFill>
                      </a:endParaRPr>
                    </a:p>
                  </a:txBody>
                  <a:tcPr>
                    <a:lnL w="76200" cap="flat" cmpd="sng" algn="ctr">
                      <a:solidFill>
                        <a:srgbClr val="F2F2F2"/>
                      </a:solidFill>
                      <a:prstDash val="solid"/>
                      <a:round/>
                      <a:headEnd type="none" w="med" len="med"/>
                      <a:tailEnd type="none" w="med" len="med"/>
                    </a:lnL>
                    <a:lnR w="76200" cap="flat" cmpd="sng" algn="ctr">
                      <a:solidFill>
                        <a:srgbClr val="F2F2F2"/>
                      </a:solidFill>
                      <a:prstDash val="solid"/>
                      <a:round/>
                      <a:headEnd type="none" w="med" len="med"/>
                      <a:tailEnd type="none" w="med" len="med"/>
                    </a:lnR>
                    <a:lnT w="76200" cap="flat" cmpd="sng" algn="ctr">
                      <a:solidFill>
                        <a:srgbClr val="F2F2F2"/>
                      </a:solidFill>
                      <a:prstDash val="solid"/>
                      <a:round/>
                      <a:headEnd type="none" w="med" len="med"/>
                      <a:tailEnd type="none" w="med" len="med"/>
                    </a:lnT>
                    <a:lnB w="76200" cap="flat" cmpd="sng" algn="ctr">
                      <a:solidFill>
                        <a:srgbClr val="F2F2F2"/>
                      </a:solidFill>
                      <a:prstDash val="solid"/>
                      <a:round/>
                      <a:headEnd type="none" w="med" len="med"/>
                      <a:tailEnd type="none" w="med" len="med"/>
                    </a:lnB>
                    <a:noFill/>
                  </a:tcPr>
                </a:tc>
                <a:tc>
                  <a:txBody>
                    <a:bodyPr/>
                    <a:lstStyle/>
                    <a:p>
                      <a:endParaRPr kumimoji="1" lang="ja-JP" altLang="en-US" dirty="0">
                        <a:solidFill>
                          <a:schemeClr val="tx1"/>
                        </a:solidFill>
                      </a:endParaRPr>
                    </a:p>
                  </a:txBody>
                  <a:tcPr>
                    <a:lnL w="76200" cap="flat" cmpd="sng" algn="ctr">
                      <a:solidFill>
                        <a:srgbClr val="F2F2F2"/>
                      </a:solidFill>
                      <a:prstDash val="solid"/>
                      <a:round/>
                      <a:headEnd type="none" w="med" len="med"/>
                      <a:tailEnd type="none" w="med" len="med"/>
                    </a:lnL>
                    <a:lnR w="76200" cap="flat" cmpd="sng" algn="ctr">
                      <a:solidFill>
                        <a:srgbClr val="F2F2F2"/>
                      </a:solidFill>
                      <a:prstDash val="solid"/>
                      <a:round/>
                      <a:headEnd type="none" w="med" len="med"/>
                      <a:tailEnd type="none" w="med" len="med"/>
                    </a:lnR>
                    <a:lnT w="76200" cap="flat" cmpd="sng" algn="ctr">
                      <a:solidFill>
                        <a:srgbClr val="F2F2F2"/>
                      </a:solidFill>
                      <a:prstDash val="solid"/>
                      <a:round/>
                      <a:headEnd type="none" w="med" len="med"/>
                      <a:tailEnd type="none" w="med" len="med"/>
                    </a:lnT>
                    <a:lnB w="76200" cap="flat" cmpd="sng" algn="ctr">
                      <a:solidFill>
                        <a:srgbClr val="F2F2F2"/>
                      </a:solidFill>
                      <a:prstDash val="solid"/>
                      <a:round/>
                      <a:headEnd type="none" w="med" len="med"/>
                      <a:tailEnd type="none" w="med" len="med"/>
                    </a:lnB>
                    <a:noFill/>
                  </a:tcPr>
                </a:tc>
                <a:tc>
                  <a:txBody>
                    <a:bodyPr/>
                    <a:lstStyle/>
                    <a:p>
                      <a:endParaRPr kumimoji="1" lang="ja-JP" altLang="en-US" dirty="0">
                        <a:solidFill>
                          <a:schemeClr val="tx1"/>
                        </a:solidFill>
                      </a:endParaRPr>
                    </a:p>
                  </a:txBody>
                  <a:tcPr>
                    <a:lnL w="76200" cap="flat" cmpd="sng" algn="ctr">
                      <a:solidFill>
                        <a:srgbClr val="F2F2F2"/>
                      </a:solidFill>
                      <a:prstDash val="solid"/>
                      <a:round/>
                      <a:headEnd type="none" w="med" len="med"/>
                      <a:tailEnd type="none" w="med" len="med"/>
                    </a:lnL>
                    <a:lnR w="76200" cap="flat" cmpd="sng" algn="ctr">
                      <a:solidFill>
                        <a:srgbClr val="F2F2F2"/>
                      </a:solidFill>
                      <a:prstDash val="solid"/>
                      <a:round/>
                      <a:headEnd type="none" w="med" len="med"/>
                      <a:tailEnd type="none" w="med" len="med"/>
                    </a:lnR>
                    <a:lnT w="76200" cap="flat" cmpd="sng" algn="ctr">
                      <a:solidFill>
                        <a:srgbClr val="F2F2F2"/>
                      </a:solidFill>
                      <a:prstDash val="solid"/>
                      <a:round/>
                      <a:headEnd type="none" w="med" len="med"/>
                      <a:tailEnd type="none" w="med" len="med"/>
                    </a:lnT>
                    <a:lnB w="76200" cap="flat" cmpd="sng" algn="ctr">
                      <a:solidFill>
                        <a:srgbClr val="F2F2F2"/>
                      </a:solidFill>
                      <a:prstDash val="solid"/>
                      <a:round/>
                      <a:headEnd type="none" w="med" len="med"/>
                      <a:tailEnd type="none" w="med" len="med"/>
                    </a:lnB>
                    <a:noFill/>
                  </a:tcPr>
                </a:tc>
                <a:tc>
                  <a:txBody>
                    <a:bodyPr/>
                    <a:lstStyle/>
                    <a:p>
                      <a:endParaRPr kumimoji="1" lang="ja-JP" altLang="en-US" dirty="0">
                        <a:solidFill>
                          <a:schemeClr val="tx1"/>
                        </a:solidFill>
                      </a:endParaRPr>
                    </a:p>
                  </a:txBody>
                  <a:tcPr>
                    <a:lnL w="76200" cap="flat" cmpd="sng" algn="ctr">
                      <a:solidFill>
                        <a:srgbClr val="F2F2F2"/>
                      </a:solidFill>
                      <a:prstDash val="solid"/>
                      <a:round/>
                      <a:headEnd type="none" w="med" len="med"/>
                      <a:tailEnd type="none" w="med" len="med"/>
                    </a:lnL>
                    <a:lnR w="76200" cap="flat" cmpd="sng" algn="ctr">
                      <a:solidFill>
                        <a:srgbClr val="F2F2F2"/>
                      </a:solidFill>
                      <a:prstDash val="solid"/>
                      <a:round/>
                      <a:headEnd type="none" w="med" len="med"/>
                      <a:tailEnd type="none" w="med" len="med"/>
                    </a:lnR>
                    <a:lnT w="76200" cap="flat" cmpd="sng" algn="ctr">
                      <a:solidFill>
                        <a:srgbClr val="F2F2F2"/>
                      </a:solidFill>
                      <a:prstDash val="solid"/>
                      <a:round/>
                      <a:headEnd type="none" w="med" len="med"/>
                      <a:tailEnd type="none" w="med" len="med"/>
                    </a:lnT>
                    <a:lnB w="76200" cap="flat" cmpd="sng" algn="ctr">
                      <a:solidFill>
                        <a:srgbClr val="F2F2F2"/>
                      </a:solidFill>
                      <a:prstDash val="solid"/>
                      <a:round/>
                      <a:headEnd type="none" w="med" len="med"/>
                      <a:tailEnd type="none" w="med" len="med"/>
                    </a:lnB>
                    <a:noFill/>
                  </a:tcPr>
                </a:tc>
                <a:extLst>
                  <a:ext uri="{0D108BD9-81ED-4DB2-BD59-A6C34878D82A}">
                    <a16:rowId xmlns:a16="http://schemas.microsoft.com/office/drawing/2014/main" val="2432398263"/>
                  </a:ext>
                </a:extLst>
              </a:tr>
              <a:tr h="1067945">
                <a:tc>
                  <a:txBody>
                    <a:bodyPr/>
                    <a:lstStyle/>
                    <a:p>
                      <a:pPr algn="ctr"/>
                      <a:r>
                        <a:rPr kumimoji="1" lang="en-US" altLang="ja-JP" dirty="0" smtClean="0">
                          <a:solidFill>
                            <a:schemeClr val="tx1"/>
                          </a:solidFill>
                        </a:rPr>
                        <a:t>C</a:t>
                      </a:r>
                      <a:endParaRPr kumimoji="1" lang="ja-JP" altLang="en-US" dirty="0">
                        <a:solidFill>
                          <a:schemeClr val="tx1"/>
                        </a:solidFill>
                      </a:endParaRPr>
                    </a:p>
                  </a:txBody>
                  <a:tcPr anchor="ctr">
                    <a:lnL w="76200" cap="flat" cmpd="sng" algn="ctr">
                      <a:solidFill>
                        <a:srgbClr val="F2F2F2"/>
                      </a:solidFill>
                      <a:prstDash val="solid"/>
                      <a:round/>
                      <a:headEnd type="none" w="med" len="med"/>
                      <a:tailEnd type="none" w="med" len="med"/>
                    </a:lnL>
                    <a:lnR w="76200" cap="flat" cmpd="sng" algn="ctr">
                      <a:solidFill>
                        <a:srgbClr val="F2F2F2"/>
                      </a:solidFill>
                      <a:prstDash val="solid"/>
                      <a:round/>
                      <a:headEnd type="none" w="med" len="med"/>
                      <a:tailEnd type="none" w="med" len="med"/>
                    </a:lnR>
                    <a:lnT w="76200" cap="flat" cmpd="sng" algn="ctr">
                      <a:solidFill>
                        <a:srgbClr val="F2F2F2"/>
                      </a:solidFill>
                      <a:prstDash val="solid"/>
                      <a:round/>
                      <a:headEnd type="none" w="med" len="med"/>
                      <a:tailEnd type="none" w="med" len="med"/>
                    </a:lnT>
                    <a:lnB w="76200" cap="flat" cmpd="sng" algn="ctr">
                      <a:solidFill>
                        <a:srgbClr val="F2F2F2"/>
                      </a:solidFill>
                      <a:prstDash val="solid"/>
                      <a:round/>
                      <a:headEnd type="none" w="med" len="med"/>
                      <a:tailEnd type="none" w="med" len="med"/>
                    </a:lnB>
                    <a:solidFill>
                      <a:schemeClr val="bg1">
                        <a:lumMod val="85000"/>
                      </a:schemeClr>
                    </a:solidFill>
                  </a:tcPr>
                </a:tc>
                <a:tc>
                  <a:txBody>
                    <a:bodyPr/>
                    <a:lstStyle/>
                    <a:p>
                      <a:endParaRPr kumimoji="1" lang="ja-JP" altLang="en-US" dirty="0">
                        <a:solidFill>
                          <a:schemeClr val="tx1"/>
                        </a:solidFill>
                      </a:endParaRPr>
                    </a:p>
                  </a:txBody>
                  <a:tcPr>
                    <a:lnL w="76200" cap="flat" cmpd="sng" algn="ctr">
                      <a:solidFill>
                        <a:srgbClr val="F2F2F2"/>
                      </a:solidFill>
                      <a:prstDash val="solid"/>
                      <a:round/>
                      <a:headEnd type="none" w="med" len="med"/>
                      <a:tailEnd type="none" w="med" len="med"/>
                    </a:lnL>
                    <a:lnR w="76200" cap="flat" cmpd="sng" algn="ctr">
                      <a:solidFill>
                        <a:srgbClr val="F2F2F2"/>
                      </a:solidFill>
                      <a:prstDash val="solid"/>
                      <a:round/>
                      <a:headEnd type="none" w="med" len="med"/>
                      <a:tailEnd type="none" w="med" len="med"/>
                    </a:lnR>
                    <a:lnT w="76200" cap="flat" cmpd="sng" algn="ctr">
                      <a:solidFill>
                        <a:srgbClr val="F2F2F2"/>
                      </a:solidFill>
                      <a:prstDash val="solid"/>
                      <a:round/>
                      <a:headEnd type="none" w="med" len="med"/>
                      <a:tailEnd type="none" w="med" len="med"/>
                    </a:lnT>
                    <a:lnB w="76200" cap="flat" cmpd="sng" algn="ctr">
                      <a:solidFill>
                        <a:srgbClr val="F2F2F2"/>
                      </a:solidFill>
                      <a:prstDash val="solid"/>
                      <a:round/>
                      <a:headEnd type="none" w="med" len="med"/>
                      <a:tailEnd type="none" w="med" len="med"/>
                    </a:lnB>
                    <a:solidFill>
                      <a:schemeClr val="bg1">
                        <a:lumMod val="85000"/>
                      </a:schemeClr>
                    </a:solidFill>
                  </a:tcPr>
                </a:tc>
                <a:tc>
                  <a:txBody>
                    <a:bodyPr/>
                    <a:lstStyle/>
                    <a:p>
                      <a:endParaRPr kumimoji="1" lang="ja-JP" altLang="en-US" dirty="0">
                        <a:solidFill>
                          <a:schemeClr val="tx1"/>
                        </a:solidFill>
                      </a:endParaRPr>
                    </a:p>
                  </a:txBody>
                  <a:tcPr>
                    <a:lnL w="76200" cap="flat" cmpd="sng" algn="ctr">
                      <a:solidFill>
                        <a:srgbClr val="F2F2F2"/>
                      </a:solidFill>
                      <a:prstDash val="solid"/>
                      <a:round/>
                      <a:headEnd type="none" w="med" len="med"/>
                      <a:tailEnd type="none" w="med" len="med"/>
                    </a:lnL>
                    <a:lnR w="76200" cap="flat" cmpd="sng" algn="ctr">
                      <a:solidFill>
                        <a:srgbClr val="F2F2F2"/>
                      </a:solidFill>
                      <a:prstDash val="solid"/>
                      <a:round/>
                      <a:headEnd type="none" w="med" len="med"/>
                      <a:tailEnd type="none" w="med" len="med"/>
                    </a:lnR>
                    <a:lnT w="76200" cap="flat" cmpd="sng" algn="ctr">
                      <a:solidFill>
                        <a:srgbClr val="F2F2F2"/>
                      </a:solidFill>
                      <a:prstDash val="solid"/>
                      <a:round/>
                      <a:headEnd type="none" w="med" len="med"/>
                      <a:tailEnd type="none" w="med" len="med"/>
                    </a:lnT>
                    <a:lnB w="76200" cap="flat" cmpd="sng" algn="ctr">
                      <a:solidFill>
                        <a:srgbClr val="F2F2F2"/>
                      </a:solidFill>
                      <a:prstDash val="solid"/>
                      <a:round/>
                      <a:headEnd type="none" w="med" len="med"/>
                      <a:tailEnd type="none" w="med" len="med"/>
                    </a:lnB>
                    <a:solidFill>
                      <a:schemeClr val="bg1">
                        <a:lumMod val="85000"/>
                      </a:schemeClr>
                    </a:solidFill>
                  </a:tcPr>
                </a:tc>
                <a:tc>
                  <a:txBody>
                    <a:bodyPr/>
                    <a:lstStyle/>
                    <a:p>
                      <a:endParaRPr kumimoji="1" lang="ja-JP" altLang="en-US" dirty="0">
                        <a:solidFill>
                          <a:schemeClr val="tx1"/>
                        </a:solidFill>
                      </a:endParaRPr>
                    </a:p>
                  </a:txBody>
                  <a:tcPr>
                    <a:lnL w="76200" cap="flat" cmpd="sng" algn="ctr">
                      <a:solidFill>
                        <a:srgbClr val="F2F2F2"/>
                      </a:solidFill>
                      <a:prstDash val="solid"/>
                      <a:round/>
                      <a:headEnd type="none" w="med" len="med"/>
                      <a:tailEnd type="none" w="med" len="med"/>
                    </a:lnL>
                    <a:lnR w="76200" cap="flat" cmpd="sng" algn="ctr">
                      <a:solidFill>
                        <a:srgbClr val="F2F2F2"/>
                      </a:solidFill>
                      <a:prstDash val="solid"/>
                      <a:round/>
                      <a:headEnd type="none" w="med" len="med"/>
                      <a:tailEnd type="none" w="med" len="med"/>
                    </a:lnR>
                    <a:lnT w="76200" cap="flat" cmpd="sng" algn="ctr">
                      <a:solidFill>
                        <a:srgbClr val="F2F2F2"/>
                      </a:solidFill>
                      <a:prstDash val="solid"/>
                      <a:round/>
                      <a:headEnd type="none" w="med" len="med"/>
                      <a:tailEnd type="none" w="med" len="med"/>
                    </a:lnT>
                    <a:lnB w="76200" cap="flat" cmpd="sng" algn="ctr">
                      <a:solidFill>
                        <a:srgbClr val="F2F2F2"/>
                      </a:solidFill>
                      <a:prstDash val="solid"/>
                      <a:round/>
                      <a:headEnd type="none" w="med" len="med"/>
                      <a:tailEnd type="none" w="med" len="med"/>
                    </a:lnB>
                    <a:solidFill>
                      <a:schemeClr val="bg1">
                        <a:lumMod val="85000"/>
                      </a:schemeClr>
                    </a:solidFill>
                  </a:tcPr>
                </a:tc>
                <a:tc>
                  <a:txBody>
                    <a:bodyPr/>
                    <a:lstStyle/>
                    <a:p>
                      <a:endParaRPr kumimoji="1" lang="ja-JP" altLang="en-US" dirty="0">
                        <a:solidFill>
                          <a:schemeClr val="tx1"/>
                        </a:solidFill>
                      </a:endParaRPr>
                    </a:p>
                  </a:txBody>
                  <a:tcPr>
                    <a:lnL w="76200" cap="flat" cmpd="sng" algn="ctr">
                      <a:solidFill>
                        <a:srgbClr val="F2F2F2"/>
                      </a:solidFill>
                      <a:prstDash val="solid"/>
                      <a:round/>
                      <a:headEnd type="none" w="med" len="med"/>
                      <a:tailEnd type="none" w="med" len="med"/>
                    </a:lnL>
                    <a:lnR w="76200" cap="flat" cmpd="sng" algn="ctr">
                      <a:solidFill>
                        <a:srgbClr val="F2F2F2"/>
                      </a:solidFill>
                      <a:prstDash val="solid"/>
                      <a:round/>
                      <a:headEnd type="none" w="med" len="med"/>
                      <a:tailEnd type="none" w="med" len="med"/>
                    </a:lnR>
                    <a:lnT w="76200" cap="flat" cmpd="sng" algn="ctr">
                      <a:solidFill>
                        <a:srgbClr val="F2F2F2"/>
                      </a:solidFill>
                      <a:prstDash val="solid"/>
                      <a:round/>
                      <a:headEnd type="none" w="med" len="med"/>
                      <a:tailEnd type="none" w="med" len="med"/>
                    </a:lnT>
                    <a:lnB w="76200" cap="flat" cmpd="sng" algn="ctr">
                      <a:solidFill>
                        <a:srgbClr val="F2F2F2"/>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2823132637"/>
                  </a:ext>
                </a:extLst>
              </a:tr>
            </a:tbl>
          </a:graphicData>
        </a:graphic>
      </p:graphicFrame>
      <p:grpSp>
        <p:nvGrpSpPr>
          <p:cNvPr id="4" name="グループ化 3"/>
          <p:cNvGrpSpPr/>
          <p:nvPr/>
        </p:nvGrpSpPr>
        <p:grpSpPr>
          <a:xfrm>
            <a:off x="2643992" y="1584750"/>
            <a:ext cx="3466556" cy="4084509"/>
            <a:chOff x="2279646" y="1566499"/>
            <a:chExt cx="3466556" cy="4084509"/>
          </a:xfrm>
        </p:grpSpPr>
        <p:sp>
          <p:nvSpPr>
            <p:cNvPr id="14" name="Freeform 33"/>
            <p:cNvSpPr>
              <a:spLocks noEditPoints="1"/>
            </p:cNvSpPr>
            <p:nvPr/>
          </p:nvSpPr>
          <p:spPr bwMode="auto">
            <a:xfrm>
              <a:off x="5237014" y="3101852"/>
              <a:ext cx="364162" cy="385763"/>
            </a:xfrm>
            <a:custGeom>
              <a:avLst/>
              <a:gdLst>
                <a:gd name="T0" fmla="*/ 128 w 144"/>
                <a:gd name="T1" fmla="*/ 16 h 144"/>
                <a:gd name="T2" fmla="*/ 128 w 144"/>
                <a:gd name="T3" fmla="*/ 128 h 144"/>
                <a:gd name="T4" fmla="*/ 16 w 144"/>
                <a:gd name="T5" fmla="*/ 128 h 144"/>
                <a:gd name="T6" fmla="*/ 16 w 144"/>
                <a:gd name="T7" fmla="*/ 16 h 144"/>
                <a:gd name="T8" fmla="*/ 128 w 144"/>
                <a:gd name="T9" fmla="*/ 16 h 144"/>
                <a:gd name="T10" fmla="*/ 128 w 144"/>
                <a:gd name="T11" fmla="*/ 0 h 144"/>
                <a:gd name="T12" fmla="*/ 16 w 144"/>
                <a:gd name="T13" fmla="*/ 0 h 144"/>
                <a:gd name="T14" fmla="*/ 0 w 144"/>
                <a:gd name="T15" fmla="*/ 16 h 144"/>
                <a:gd name="T16" fmla="*/ 0 w 144"/>
                <a:gd name="T17" fmla="*/ 128 h 144"/>
                <a:gd name="T18" fmla="*/ 16 w 144"/>
                <a:gd name="T19" fmla="*/ 144 h 144"/>
                <a:gd name="T20" fmla="*/ 128 w 144"/>
                <a:gd name="T21" fmla="*/ 144 h 144"/>
                <a:gd name="T22" fmla="*/ 144 w 144"/>
                <a:gd name="T23" fmla="*/ 128 h 144"/>
                <a:gd name="T24" fmla="*/ 144 w 144"/>
                <a:gd name="T25" fmla="*/ 16 h 144"/>
                <a:gd name="T26" fmla="*/ 128 w 144"/>
                <a:gd name="T27"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4" h="144">
                  <a:moveTo>
                    <a:pt x="128" y="16"/>
                  </a:moveTo>
                  <a:cubicBezTo>
                    <a:pt x="128" y="128"/>
                    <a:pt x="128" y="128"/>
                    <a:pt x="128" y="128"/>
                  </a:cubicBezTo>
                  <a:cubicBezTo>
                    <a:pt x="16" y="128"/>
                    <a:pt x="16" y="128"/>
                    <a:pt x="16" y="128"/>
                  </a:cubicBezTo>
                  <a:cubicBezTo>
                    <a:pt x="16" y="16"/>
                    <a:pt x="16" y="16"/>
                    <a:pt x="16" y="16"/>
                  </a:cubicBezTo>
                  <a:cubicBezTo>
                    <a:pt x="128" y="16"/>
                    <a:pt x="128" y="16"/>
                    <a:pt x="128" y="16"/>
                  </a:cubicBezTo>
                  <a:moveTo>
                    <a:pt x="128" y="0"/>
                  </a:moveTo>
                  <a:cubicBezTo>
                    <a:pt x="16" y="0"/>
                    <a:pt x="16" y="0"/>
                    <a:pt x="16" y="0"/>
                  </a:cubicBezTo>
                  <a:cubicBezTo>
                    <a:pt x="7" y="0"/>
                    <a:pt x="0" y="7"/>
                    <a:pt x="0" y="16"/>
                  </a:cubicBezTo>
                  <a:cubicBezTo>
                    <a:pt x="0" y="128"/>
                    <a:pt x="0" y="128"/>
                    <a:pt x="0" y="128"/>
                  </a:cubicBezTo>
                  <a:cubicBezTo>
                    <a:pt x="0" y="137"/>
                    <a:pt x="7" y="144"/>
                    <a:pt x="16" y="144"/>
                  </a:cubicBezTo>
                  <a:cubicBezTo>
                    <a:pt x="128" y="144"/>
                    <a:pt x="128" y="144"/>
                    <a:pt x="128" y="144"/>
                  </a:cubicBezTo>
                  <a:cubicBezTo>
                    <a:pt x="137" y="144"/>
                    <a:pt x="144" y="137"/>
                    <a:pt x="144" y="128"/>
                  </a:cubicBezTo>
                  <a:cubicBezTo>
                    <a:pt x="144" y="16"/>
                    <a:pt x="144" y="16"/>
                    <a:pt x="144" y="16"/>
                  </a:cubicBezTo>
                  <a:cubicBezTo>
                    <a:pt x="144" y="7"/>
                    <a:pt x="137" y="0"/>
                    <a:pt x="128" y="0"/>
                  </a:cubicBezTo>
                  <a:close/>
                </a:path>
              </a:pathLst>
            </a:custGeom>
            <a:solidFill>
              <a:srgbClr val="33333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5" name="Freeform 36"/>
            <p:cNvSpPr>
              <a:spLocks noEditPoints="1"/>
            </p:cNvSpPr>
            <p:nvPr/>
          </p:nvSpPr>
          <p:spPr bwMode="auto">
            <a:xfrm>
              <a:off x="2349283" y="3101853"/>
              <a:ext cx="364162" cy="385763"/>
            </a:xfrm>
            <a:custGeom>
              <a:avLst/>
              <a:gdLst>
                <a:gd name="T0" fmla="*/ 128 w 144"/>
                <a:gd name="T1" fmla="*/ 0 h 144"/>
                <a:gd name="T2" fmla="*/ 16 w 144"/>
                <a:gd name="T3" fmla="*/ 0 h 144"/>
                <a:gd name="T4" fmla="*/ 0 w 144"/>
                <a:gd name="T5" fmla="*/ 16 h 144"/>
                <a:gd name="T6" fmla="*/ 0 w 144"/>
                <a:gd name="T7" fmla="*/ 128 h 144"/>
                <a:gd name="T8" fmla="*/ 16 w 144"/>
                <a:gd name="T9" fmla="*/ 144 h 144"/>
                <a:gd name="T10" fmla="*/ 128 w 144"/>
                <a:gd name="T11" fmla="*/ 144 h 144"/>
                <a:gd name="T12" fmla="*/ 144 w 144"/>
                <a:gd name="T13" fmla="*/ 128 h 144"/>
                <a:gd name="T14" fmla="*/ 144 w 144"/>
                <a:gd name="T15" fmla="*/ 16 h 144"/>
                <a:gd name="T16" fmla="*/ 128 w 144"/>
                <a:gd name="T17" fmla="*/ 0 h 144"/>
                <a:gd name="T18" fmla="*/ 56 w 144"/>
                <a:gd name="T19" fmla="*/ 112 h 144"/>
                <a:gd name="T20" fmla="*/ 16 w 144"/>
                <a:gd name="T21" fmla="*/ 72 h 144"/>
                <a:gd name="T22" fmla="*/ 27 w 144"/>
                <a:gd name="T23" fmla="*/ 61 h 144"/>
                <a:gd name="T24" fmla="*/ 56 w 144"/>
                <a:gd name="T25" fmla="*/ 89 h 144"/>
                <a:gd name="T26" fmla="*/ 117 w 144"/>
                <a:gd name="T27" fmla="*/ 29 h 144"/>
                <a:gd name="T28" fmla="*/ 128 w 144"/>
                <a:gd name="T29" fmla="*/ 40 h 144"/>
                <a:gd name="T30" fmla="*/ 56 w 144"/>
                <a:gd name="T31" fmla="*/ 112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4" h="144">
                  <a:moveTo>
                    <a:pt x="128" y="0"/>
                  </a:moveTo>
                  <a:cubicBezTo>
                    <a:pt x="16" y="0"/>
                    <a:pt x="16" y="0"/>
                    <a:pt x="16" y="0"/>
                  </a:cubicBezTo>
                  <a:cubicBezTo>
                    <a:pt x="7" y="0"/>
                    <a:pt x="0" y="7"/>
                    <a:pt x="0" y="16"/>
                  </a:cubicBezTo>
                  <a:cubicBezTo>
                    <a:pt x="0" y="128"/>
                    <a:pt x="0" y="128"/>
                    <a:pt x="0" y="128"/>
                  </a:cubicBezTo>
                  <a:cubicBezTo>
                    <a:pt x="0" y="137"/>
                    <a:pt x="7" y="144"/>
                    <a:pt x="16" y="144"/>
                  </a:cubicBezTo>
                  <a:cubicBezTo>
                    <a:pt x="128" y="144"/>
                    <a:pt x="128" y="144"/>
                    <a:pt x="128" y="144"/>
                  </a:cubicBezTo>
                  <a:cubicBezTo>
                    <a:pt x="137" y="144"/>
                    <a:pt x="144" y="137"/>
                    <a:pt x="144" y="128"/>
                  </a:cubicBezTo>
                  <a:cubicBezTo>
                    <a:pt x="144" y="16"/>
                    <a:pt x="144" y="16"/>
                    <a:pt x="144" y="16"/>
                  </a:cubicBezTo>
                  <a:cubicBezTo>
                    <a:pt x="144" y="7"/>
                    <a:pt x="137" y="0"/>
                    <a:pt x="128" y="0"/>
                  </a:cubicBezTo>
                  <a:close/>
                  <a:moveTo>
                    <a:pt x="56" y="112"/>
                  </a:moveTo>
                  <a:cubicBezTo>
                    <a:pt x="16" y="72"/>
                    <a:pt x="16" y="72"/>
                    <a:pt x="16" y="72"/>
                  </a:cubicBezTo>
                  <a:cubicBezTo>
                    <a:pt x="27" y="61"/>
                    <a:pt x="27" y="61"/>
                    <a:pt x="27" y="61"/>
                  </a:cubicBezTo>
                  <a:cubicBezTo>
                    <a:pt x="56" y="89"/>
                    <a:pt x="56" y="89"/>
                    <a:pt x="56" y="89"/>
                  </a:cubicBezTo>
                  <a:cubicBezTo>
                    <a:pt x="117" y="29"/>
                    <a:pt x="117" y="29"/>
                    <a:pt x="117" y="29"/>
                  </a:cubicBezTo>
                  <a:cubicBezTo>
                    <a:pt x="128" y="40"/>
                    <a:pt x="128" y="40"/>
                    <a:pt x="128" y="40"/>
                  </a:cubicBezTo>
                  <a:lnTo>
                    <a:pt x="56" y="112"/>
                  </a:lnTo>
                  <a:close/>
                </a:path>
              </a:pathLst>
            </a:custGeom>
            <a:solidFill>
              <a:srgbClr val="33333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6" name="Freeform 36"/>
            <p:cNvSpPr>
              <a:spLocks noEditPoints="1"/>
            </p:cNvSpPr>
            <p:nvPr/>
          </p:nvSpPr>
          <p:spPr bwMode="auto">
            <a:xfrm>
              <a:off x="2349283" y="4207088"/>
              <a:ext cx="364162" cy="385763"/>
            </a:xfrm>
            <a:custGeom>
              <a:avLst/>
              <a:gdLst>
                <a:gd name="T0" fmla="*/ 128 w 144"/>
                <a:gd name="T1" fmla="*/ 0 h 144"/>
                <a:gd name="T2" fmla="*/ 16 w 144"/>
                <a:gd name="T3" fmla="*/ 0 h 144"/>
                <a:gd name="T4" fmla="*/ 0 w 144"/>
                <a:gd name="T5" fmla="*/ 16 h 144"/>
                <a:gd name="T6" fmla="*/ 0 w 144"/>
                <a:gd name="T7" fmla="*/ 128 h 144"/>
                <a:gd name="T8" fmla="*/ 16 w 144"/>
                <a:gd name="T9" fmla="*/ 144 h 144"/>
                <a:gd name="T10" fmla="*/ 128 w 144"/>
                <a:gd name="T11" fmla="*/ 144 h 144"/>
                <a:gd name="T12" fmla="*/ 144 w 144"/>
                <a:gd name="T13" fmla="*/ 128 h 144"/>
                <a:gd name="T14" fmla="*/ 144 w 144"/>
                <a:gd name="T15" fmla="*/ 16 h 144"/>
                <a:gd name="T16" fmla="*/ 128 w 144"/>
                <a:gd name="T17" fmla="*/ 0 h 144"/>
                <a:gd name="T18" fmla="*/ 56 w 144"/>
                <a:gd name="T19" fmla="*/ 112 h 144"/>
                <a:gd name="T20" fmla="*/ 16 w 144"/>
                <a:gd name="T21" fmla="*/ 72 h 144"/>
                <a:gd name="T22" fmla="*/ 27 w 144"/>
                <a:gd name="T23" fmla="*/ 61 h 144"/>
                <a:gd name="T24" fmla="*/ 56 w 144"/>
                <a:gd name="T25" fmla="*/ 89 h 144"/>
                <a:gd name="T26" fmla="*/ 117 w 144"/>
                <a:gd name="T27" fmla="*/ 29 h 144"/>
                <a:gd name="T28" fmla="*/ 128 w 144"/>
                <a:gd name="T29" fmla="*/ 40 h 144"/>
                <a:gd name="T30" fmla="*/ 56 w 144"/>
                <a:gd name="T31" fmla="*/ 112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4" h="144">
                  <a:moveTo>
                    <a:pt x="128" y="0"/>
                  </a:moveTo>
                  <a:cubicBezTo>
                    <a:pt x="16" y="0"/>
                    <a:pt x="16" y="0"/>
                    <a:pt x="16" y="0"/>
                  </a:cubicBezTo>
                  <a:cubicBezTo>
                    <a:pt x="7" y="0"/>
                    <a:pt x="0" y="7"/>
                    <a:pt x="0" y="16"/>
                  </a:cubicBezTo>
                  <a:cubicBezTo>
                    <a:pt x="0" y="128"/>
                    <a:pt x="0" y="128"/>
                    <a:pt x="0" y="128"/>
                  </a:cubicBezTo>
                  <a:cubicBezTo>
                    <a:pt x="0" y="137"/>
                    <a:pt x="7" y="144"/>
                    <a:pt x="16" y="144"/>
                  </a:cubicBezTo>
                  <a:cubicBezTo>
                    <a:pt x="128" y="144"/>
                    <a:pt x="128" y="144"/>
                    <a:pt x="128" y="144"/>
                  </a:cubicBezTo>
                  <a:cubicBezTo>
                    <a:pt x="137" y="144"/>
                    <a:pt x="144" y="137"/>
                    <a:pt x="144" y="128"/>
                  </a:cubicBezTo>
                  <a:cubicBezTo>
                    <a:pt x="144" y="16"/>
                    <a:pt x="144" y="16"/>
                    <a:pt x="144" y="16"/>
                  </a:cubicBezTo>
                  <a:cubicBezTo>
                    <a:pt x="144" y="7"/>
                    <a:pt x="137" y="0"/>
                    <a:pt x="128" y="0"/>
                  </a:cubicBezTo>
                  <a:close/>
                  <a:moveTo>
                    <a:pt x="56" y="112"/>
                  </a:moveTo>
                  <a:cubicBezTo>
                    <a:pt x="16" y="72"/>
                    <a:pt x="16" y="72"/>
                    <a:pt x="16" y="72"/>
                  </a:cubicBezTo>
                  <a:cubicBezTo>
                    <a:pt x="27" y="61"/>
                    <a:pt x="27" y="61"/>
                    <a:pt x="27" y="61"/>
                  </a:cubicBezTo>
                  <a:cubicBezTo>
                    <a:pt x="56" y="89"/>
                    <a:pt x="56" y="89"/>
                    <a:pt x="56" y="89"/>
                  </a:cubicBezTo>
                  <a:cubicBezTo>
                    <a:pt x="117" y="29"/>
                    <a:pt x="117" y="29"/>
                    <a:pt x="117" y="29"/>
                  </a:cubicBezTo>
                  <a:cubicBezTo>
                    <a:pt x="128" y="40"/>
                    <a:pt x="128" y="40"/>
                    <a:pt x="128" y="40"/>
                  </a:cubicBezTo>
                  <a:lnTo>
                    <a:pt x="56" y="112"/>
                  </a:lnTo>
                  <a:close/>
                </a:path>
              </a:pathLst>
            </a:custGeom>
            <a:solidFill>
              <a:srgbClr val="33333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7" name="Freeform 36"/>
            <p:cNvSpPr>
              <a:spLocks noEditPoints="1"/>
            </p:cNvSpPr>
            <p:nvPr/>
          </p:nvSpPr>
          <p:spPr bwMode="auto">
            <a:xfrm>
              <a:off x="2359331" y="5265245"/>
              <a:ext cx="364162" cy="385763"/>
            </a:xfrm>
            <a:custGeom>
              <a:avLst/>
              <a:gdLst>
                <a:gd name="T0" fmla="*/ 128 w 144"/>
                <a:gd name="T1" fmla="*/ 0 h 144"/>
                <a:gd name="T2" fmla="*/ 16 w 144"/>
                <a:gd name="T3" fmla="*/ 0 h 144"/>
                <a:gd name="T4" fmla="*/ 0 w 144"/>
                <a:gd name="T5" fmla="*/ 16 h 144"/>
                <a:gd name="T6" fmla="*/ 0 w 144"/>
                <a:gd name="T7" fmla="*/ 128 h 144"/>
                <a:gd name="T8" fmla="*/ 16 w 144"/>
                <a:gd name="T9" fmla="*/ 144 h 144"/>
                <a:gd name="T10" fmla="*/ 128 w 144"/>
                <a:gd name="T11" fmla="*/ 144 h 144"/>
                <a:gd name="T12" fmla="*/ 144 w 144"/>
                <a:gd name="T13" fmla="*/ 128 h 144"/>
                <a:gd name="T14" fmla="*/ 144 w 144"/>
                <a:gd name="T15" fmla="*/ 16 h 144"/>
                <a:gd name="T16" fmla="*/ 128 w 144"/>
                <a:gd name="T17" fmla="*/ 0 h 144"/>
                <a:gd name="T18" fmla="*/ 56 w 144"/>
                <a:gd name="T19" fmla="*/ 112 h 144"/>
                <a:gd name="T20" fmla="*/ 16 w 144"/>
                <a:gd name="T21" fmla="*/ 72 h 144"/>
                <a:gd name="T22" fmla="*/ 27 w 144"/>
                <a:gd name="T23" fmla="*/ 61 h 144"/>
                <a:gd name="T24" fmla="*/ 56 w 144"/>
                <a:gd name="T25" fmla="*/ 89 h 144"/>
                <a:gd name="T26" fmla="*/ 117 w 144"/>
                <a:gd name="T27" fmla="*/ 29 h 144"/>
                <a:gd name="T28" fmla="*/ 128 w 144"/>
                <a:gd name="T29" fmla="*/ 40 h 144"/>
                <a:gd name="T30" fmla="*/ 56 w 144"/>
                <a:gd name="T31" fmla="*/ 112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4" h="144">
                  <a:moveTo>
                    <a:pt x="128" y="0"/>
                  </a:moveTo>
                  <a:cubicBezTo>
                    <a:pt x="16" y="0"/>
                    <a:pt x="16" y="0"/>
                    <a:pt x="16" y="0"/>
                  </a:cubicBezTo>
                  <a:cubicBezTo>
                    <a:pt x="7" y="0"/>
                    <a:pt x="0" y="7"/>
                    <a:pt x="0" y="16"/>
                  </a:cubicBezTo>
                  <a:cubicBezTo>
                    <a:pt x="0" y="128"/>
                    <a:pt x="0" y="128"/>
                    <a:pt x="0" y="128"/>
                  </a:cubicBezTo>
                  <a:cubicBezTo>
                    <a:pt x="0" y="137"/>
                    <a:pt x="7" y="144"/>
                    <a:pt x="16" y="144"/>
                  </a:cubicBezTo>
                  <a:cubicBezTo>
                    <a:pt x="128" y="144"/>
                    <a:pt x="128" y="144"/>
                    <a:pt x="128" y="144"/>
                  </a:cubicBezTo>
                  <a:cubicBezTo>
                    <a:pt x="137" y="144"/>
                    <a:pt x="144" y="137"/>
                    <a:pt x="144" y="128"/>
                  </a:cubicBezTo>
                  <a:cubicBezTo>
                    <a:pt x="144" y="16"/>
                    <a:pt x="144" y="16"/>
                    <a:pt x="144" y="16"/>
                  </a:cubicBezTo>
                  <a:cubicBezTo>
                    <a:pt x="144" y="7"/>
                    <a:pt x="137" y="0"/>
                    <a:pt x="128" y="0"/>
                  </a:cubicBezTo>
                  <a:close/>
                  <a:moveTo>
                    <a:pt x="56" y="112"/>
                  </a:moveTo>
                  <a:cubicBezTo>
                    <a:pt x="16" y="72"/>
                    <a:pt x="16" y="72"/>
                    <a:pt x="16" y="72"/>
                  </a:cubicBezTo>
                  <a:cubicBezTo>
                    <a:pt x="27" y="61"/>
                    <a:pt x="27" y="61"/>
                    <a:pt x="27" y="61"/>
                  </a:cubicBezTo>
                  <a:cubicBezTo>
                    <a:pt x="56" y="89"/>
                    <a:pt x="56" y="89"/>
                    <a:pt x="56" y="89"/>
                  </a:cubicBezTo>
                  <a:cubicBezTo>
                    <a:pt x="117" y="29"/>
                    <a:pt x="117" y="29"/>
                    <a:pt x="117" y="29"/>
                  </a:cubicBezTo>
                  <a:cubicBezTo>
                    <a:pt x="128" y="40"/>
                    <a:pt x="128" y="40"/>
                    <a:pt x="128" y="40"/>
                  </a:cubicBezTo>
                  <a:lnTo>
                    <a:pt x="56" y="112"/>
                  </a:lnTo>
                  <a:close/>
                </a:path>
              </a:pathLst>
            </a:custGeom>
            <a:solidFill>
              <a:srgbClr val="33333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8" name="Freeform 36"/>
            <p:cNvSpPr>
              <a:spLocks noEditPoints="1"/>
            </p:cNvSpPr>
            <p:nvPr/>
          </p:nvSpPr>
          <p:spPr bwMode="auto">
            <a:xfrm>
              <a:off x="5237014" y="4213429"/>
              <a:ext cx="364162" cy="385763"/>
            </a:xfrm>
            <a:custGeom>
              <a:avLst/>
              <a:gdLst>
                <a:gd name="T0" fmla="*/ 128 w 144"/>
                <a:gd name="T1" fmla="*/ 0 h 144"/>
                <a:gd name="T2" fmla="*/ 16 w 144"/>
                <a:gd name="T3" fmla="*/ 0 h 144"/>
                <a:gd name="T4" fmla="*/ 0 w 144"/>
                <a:gd name="T5" fmla="*/ 16 h 144"/>
                <a:gd name="T6" fmla="*/ 0 w 144"/>
                <a:gd name="T7" fmla="*/ 128 h 144"/>
                <a:gd name="T8" fmla="*/ 16 w 144"/>
                <a:gd name="T9" fmla="*/ 144 h 144"/>
                <a:gd name="T10" fmla="*/ 128 w 144"/>
                <a:gd name="T11" fmla="*/ 144 h 144"/>
                <a:gd name="T12" fmla="*/ 144 w 144"/>
                <a:gd name="T13" fmla="*/ 128 h 144"/>
                <a:gd name="T14" fmla="*/ 144 w 144"/>
                <a:gd name="T15" fmla="*/ 16 h 144"/>
                <a:gd name="T16" fmla="*/ 128 w 144"/>
                <a:gd name="T17" fmla="*/ 0 h 144"/>
                <a:gd name="T18" fmla="*/ 56 w 144"/>
                <a:gd name="T19" fmla="*/ 112 h 144"/>
                <a:gd name="T20" fmla="*/ 16 w 144"/>
                <a:gd name="T21" fmla="*/ 72 h 144"/>
                <a:gd name="T22" fmla="*/ 27 w 144"/>
                <a:gd name="T23" fmla="*/ 61 h 144"/>
                <a:gd name="T24" fmla="*/ 56 w 144"/>
                <a:gd name="T25" fmla="*/ 89 h 144"/>
                <a:gd name="T26" fmla="*/ 117 w 144"/>
                <a:gd name="T27" fmla="*/ 29 h 144"/>
                <a:gd name="T28" fmla="*/ 128 w 144"/>
                <a:gd name="T29" fmla="*/ 40 h 144"/>
                <a:gd name="T30" fmla="*/ 56 w 144"/>
                <a:gd name="T31" fmla="*/ 112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4" h="144">
                  <a:moveTo>
                    <a:pt x="128" y="0"/>
                  </a:moveTo>
                  <a:cubicBezTo>
                    <a:pt x="16" y="0"/>
                    <a:pt x="16" y="0"/>
                    <a:pt x="16" y="0"/>
                  </a:cubicBezTo>
                  <a:cubicBezTo>
                    <a:pt x="7" y="0"/>
                    <a:pt x="0" y="7"/>
                    <a:pt x="0" y="16"/>
                  </a:cubicBezTo>
                  <a:cubicBezTo>
                    <a:pt x="0" y="128"/>
                    <a:pt x="0" y="128"/>
                    <a:pt x="0" y="128"/>
                  </a:cubicBezTo>
                  <a:cubicBezTo>
                    <a:pt x="0" y="137"/>
                    <a:pt x="7" y="144"/>
                    <a:pt x="16" y="144"/>
                  </a:cubicBezTo>
                  <a:cubicBezTo>
                    <a:pt x="128" y="144"/>
                    <a:pt x="128" y="144"/>
                    <a:pt x="128" y="144"/>
                  </a:cubicBezTo>
                  <a:cubicBezTo>
                    <a:pt x="137" y="144"/>
                    <a:pt x="144" y="137"/>
                    <a:pt x="144" y="128"/>
                  </a:cubicBezTo>
                  <a:cubicBezTo>
                    <a:pt x="144" y="16"/>
                    <a:pt x="144" y="16"/>
                    <a:pt x="144" y="16"/>
                  </a:cubicBezTo>
                  <a:cubicBezTo>
                    <a:pt x="144" y="7"/>
                    <a:pt x="137" y="0"/>
                    <a:pt x="128" y="0"/>
                  </a:cubicBezTo>
                  <a:close/>
                  <a:moveTo>
                    <a:pt x="56" y="112"/>
                  </a:moveTo>
                  <a:cubicBezTo>
                    <a:pt x="16" y="72"/>
                    <a:pt x="16" y="72"/>
                    <a:pt x="16" y="72"/>
                  </a:cubicBezTo>
                  <a:cubicBezTo>
                    <a:pt x="27" y="61"/>
                    <a:pt x="27" y="61"/>
                    <a:pt x="27" y="61"/>
                  </a:cubicBezTo>
                  <a:cubicBezTo>
                    <a:pt x="56" y="89"/>
                    <a:pt x="56" y="89"/>
                    <a:pt x="56" y="89"/>
                  </a:cubicBezTo>
                  <a:cubicBezTo>
                    <a:pt x="117" y="29"/>
                    <a:pt x="117" y="29"/>
                    <a:pt x="117" y="29"/>
                  </a:cubicBezTo>
                  <a:cubicBezTo>
                    <a:pt x="128" y="40"/>
                    <a:pt x="128" y="40"/>
                    <a:pt x="128" y="40"/>
                  </a:cubicBezTo>
                  <a:lnTo>
                    <a:pt x="56" y="112"/>
                  </a:lnTo>
                  <a:close/>
                </a:path>
              </a:pathLst>
            </a:custGeom>
            <a:solidFill>
              <a:srgbClr val="33333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9" name="Freeform 36"/>
            <p:cNvSpPr>
              <a:spLocks noEditPoints="1"/>
            </p:cNvSpPr>
            <p:nvPr/>
          </p:nvSpPr>
          <p:spPr bwMode="auto">
            <a:xfrm>
              <a:off x="3821085" y="5265245"/>
              <a:ext cx="364162" cy="385763"/>
            </a:xfrm>
            <a:custGeom>
              <a:avLst/>
              <a:gdLst>
                <a:gd name="T0" fmla="*/ 128 w 144"/>
                <a:gd name="T1" fmla="*/ 0 h 144"/>
                <a:gd name="T2" fmla="*/ 16 w 144"/>
                <a:gd name="T3" fmla="*/ 0 h 144"/>
                <a:gd name="T4" fmla="*/ 0 w 144"/>
                <a:gd name="T5" fmla="*/ 16 h 144"/>
                <a:gd name="T6" fmla="*/ 0 w 144"/>
                <a:gd name="T7" fmla="*/ 128 h 144"/>
                <a:gd name="T8" fmla="*/ 16 w 144"/>
                <a:gd name="T9" fmla="*/ 144 h 144"/>
                <a:gd name="T10" fmla="*/ 128 w 144"/>
                <a:gd name="T11" fmla="*/ 144 h 144"/>
                <a:gd name="T12" fmla="*/ 144 w 144"/>
                <a:gd name="T13" fmla="*/ 128 h 144"/>
                <a:gd name="T14" fmla="*/ 144 w 144"/>
                <a:gd name="T15" fmla="*/ 16 h 144"/>
                <a:gd name="T16" fmla="*/ 128 w 144"/>
                <a:gd name="T17" fmla="*/ 0 h 144"/>
                <a:gd name="T18" fmla="*/ 56 w 144"/>
                <a:gd name="T19" fmla="*/ 112 h 144"/>
                <a:gd name="T20" fmla="*/ 16 w 144"/>
                <a:gd name="T21" fmla="*/ 72 h 144"/>
                <a:gd name="T22" fmla="*/ 27 w 144"/>
                <a:gd name="T23" fmla="*/ 61 h 144"/>
                <a:gd name="T24" fmla="*/ 56 w 144"/>
                <a:gd name="T25" fmla="*/ 89 h 144"/>
                <a:gd name="T26" fmla="*/ 117 w 144"/>
                <a:gd name="T27" fmla="*/ 29 h 144"/>
                <a:gd name="T28" fmla="*/ 128 w 144"/>
                <a:gd name="T29" fmla="*/ 40 h 144"/>
                <a:gd name="T30" fmla="*/ 56 w 144"/>
                <a:gd name="T31" fmla="*/ 112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4" h="144">
                  <a:moveTo>
                    <a:pt x="128" y="0"/>
                  </a:moveTo>
                  <a:cubicBezTo>
                    <a:pt x="16" y="0"/>
                    <a:pt x="16" y="0"/>
                    <a:pt x="16" y="0"/>
                  </a:cubicBezTo>
                  <a:cubicBezTo>
                    <a:pt x="7" y="0"/>
                    <a:pt x="0" y="7"/>
                    <a:pt x="0" y="16"/>
                  </a:cubicBezTo>
                  <a:cubicBezTo>
                    <a:pt x="0" y="128"/>
                    <a:pt x="0" y="128"/>
                    <a:pt x="0" y="128"/>
                  </a:cubicBezTo>
                  <a:cubicBezTo>
                    <a:pt x="0" y="137"/>
                    <a:pt x="7" y="144"/>
                    <a:pt x="16" y="144"/>
                  </a:cubicBezTo>
                  <a:cubicBezTo>
                    <a:pt x="128" y="144"/>
                    <a:pt x="128" y="144"/>
                    <a:pt x="128" y="144"/>
                  </a:cubicBezTo>
                  <a:cubicBezTo>
                    <a:pt x="137" y="144"/>
                    <a:pt x="144" y="137"/>
                    <a:pt x="144" y="128"/>
                  </a:cubicBezTo>
                  <a:cubicBezTo>
                    <a:pt x="144" y="16"/>
                    <a:pt x="144" y="16"/>
                    <a:pt x="144" y="16"/>
                  </a:cubicBezTo>
                  <a:cubicBezTo>
                    <a:pt x="144" y="7"/>
                    <a:pt x="137" y="0"/>
                    <a:pt x="128" y="0"/>
                  </a:cubicBezTo>
                  <a:close/>
                  <a:moveTo>
                    <a:pt x="56" y="112"/>
                  </a:moveTo>
                  <a:cubicBezTo>
                    <a:pt x="16" y="72"/>
                    <a:pt x="16" y="72"/>
                    <a:pt x="16" y="72"/>
                  </a:cubicBezTo>
                  <a:cubicBezTo>
                    <a:pt x="27" y="61"/>
                    <a:pt x="27" y="61"/>
                    <a:pt x="27" y="61"/>
                  </a:cubicBezTo>
                  <a:cubicBezTo>
                    <a:pt x="56" y="89"/>
                    <a:pt x="56" y="89"/>
                    <a:pt x="56" y="89"/>
                  </a:cubicBezTo>
                  <a:cubicBezTo>
                    <a:pt x="117" y="29"/>
                    <a:pt x="117" y="29"/>
                    <a:pt x="117" y="29"/>
                  </a:cubicBezTo>
                  <a:cubicBezTo>
                    <a:pt x="128" y="40"/>
                    <a:pt x="128" y="40"/>
                    <a:pt x="128" y="40"/>
                  </a:cubicBezTo>
                  <a:lnTo>
                    <a:pt x="56" y="112"/>
                  </a:lnTo>
                  <a:close/>
                </a:path>
              </a:pathLst>
            </a:custGeom>
            <a:solidFill>
              <a:srgbClr val="33333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0" name="Freeform 36"/>
            <p:cNvSpPr>
              <a:spLocks noEditPoints="1"/>
            </p:cNvSpPr>
            <p:nvPr/>
          </p:nvSpPr>
          <p:spPr bwMode="auto">
            <a:xfrm>
              <a:off x="3826218" y="3101853"/>
              <a:ext cx="364162" cy="385763"/>
            </a:xfrm>
            <a:custGeom>
              <a:avLst/>
              <a:gdLst>
                <a:gd name="T0" fmla="*/ 128 w 144"/>
                <a:gd name="T1" fmla="*/ 0 h 144"/>
                <a:gd name="T2" fmla="*/ 16 w 144"/>
                <a:gd name="T3" fmla="*/ 0 h 144"/>
                <a:gd name="T4" fmla="*/ 0 w 144"/>
                <a:gd name="T5" fmla="*/ 16 h 144"/>
                <a:gd name="T6" fmla="*/ 0 w 144"/>
                <a:gd name="T7" fmla="*/ 128 h 144"/>
                <a:gd name="T8" fmla="*/ 16 w 144"/>
                <a:gd name="T9" fmla="*/ 144 h 144"/>
                <a:gd name="T10" fmla="*/ 128 w 144"/>
                <a:gd name="T11" fmla="*/ 144 h 144"/>
                <a:gd name="T12" fmla="*/ 144 w 144"/>
                <a:gd name="T13" fmla="*/ 128 h 144"/>
                <a:gd name="T14" fmla="*/ 144 w 144"/>
                <a:gd name="T15" fmla="*/ 16 h 144"/>
                <a:gd name="T16" fmla="*/ 128 w 144"/>
                <a:gd name="T17" fmla="*/ 0 h 144"/>
                <a:gd name="T18" fmla="*/ 56 w 144"/>
                <a:gd name="T19" fmla="*/ 112 h 144"/>
                <a:gd name="T20" fmla="*/ 16 w 144"/>
                <a:gd name="T21" fmla="*/ 72 h 144"/>
                <a:gd name="T22" fmla="*/ 27 w 144"/>
                <a:gd name="T23" fmla="*/ 61 h 144"/>
                <a:gd name="T24" fmla="*/ 56 w 144"/>
                <a:gd name="T25" fmla="*/ 89 h 144"/>
                <a:gd name="T26" fmla="*/ 117 w 144"/>
                <a:gd name="T27" fmla="*/ 29 h 144"/>
                <a:gd name="T28" fmla="*/ 128 w 144"/>
                <a:gd name="T29" fmla="*/ 40 h 144"/>
                <a:gd name="T30" fmla="*/ 56 w 144"/>
                <a:gd name="T31" fmla="*/ 112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4" h="144">
                  <a:moveTo>
                    <a:pt x="128" y="0"/>
                  </a:moveTo>
                  <a:cubicBezTo>
                    <a:pt x="16" y="0"/>
                    <a:pt x="16" y="0"/>
                    <a:pt x="16" y="0"/>
                  </a:cubicBezTo>
                  <a:cubicBezTo>
                    <a:pt x="7" y="0"/>
                    <a:pt x="0" y="7"/>
                    <a:pt x="0" y="16"/>
                  </a:cubicBezTo>
                  <a:cubicBezTo>
                    <a:pt x="0" y="128"/>
                    <a:pt x="0" y="128"/>
                    <a:pt x="0" y="128"/>
                  </a:cubicBezTo>
                  <a:cubicBezTo>
                    <a:pt x="0" y="137"/>
                    <a:pt x="7" y="144"/>
                    <a:pt x="16" y="144"/>
                  </a:cubicBezTo>
                  <a:cubicBezTo>
                    <a:pt x="128" y="144"/>
                    <a:pt x="128" y="144"/>
                    <a:pt x="128" y="144"/>
                  </a:cubicBezTo>
                  <a:cubicBezTo>
                    <a:pt x="137" y="144"/>
                    <a:pt x="144" y="137"/>
                    <a:pt x="144" y="128"/>
                  </a:cubicBezTo>
                  <a:cubicBezTo>
                    <a:pt x="144" y="16"/>
                    <a:pt x="144" y="16"/>
                    <a:pt x="144" y="16"/>
                  </a:cubicBezTo>
                  <a:cubicBezTo>
                    <a:pt x="144" y="7"/>
                    <a:pt x="137" y="0"/>
                    <a:pt x="128" y="0"/>
                  </a:cubicBezTo>
                  <a:close/>
                  <a:moveTo>
                    <a:pt x="56" y="112"/>
                  </a:moveTo>
                  <a:cubicBezTo>
                    <a:pt x="16" y="72"/>
                    <a:pt x="16" y="72"/>
                    <a:pt x="16" y="72"/>
                  </a:cubicBezTo>
                  <a:cubicBezTo>
                    <a:pt x="27" y="61"/>
                    <a:pt x="27" y="61"/>
                    <a:pt x="27" y="61"/>
                  </a:cubicBezTo>
                  <a:cubicBezTo>
                    <a:pt x="56" y="89"/>
                    <a:pt x="56" y="89"/>
                    <a:pt x="56" y="89"/>
                  </a:cubicBezTo>
                  <a:cubicBezTo>
                    <a:pt x="117" y="29"/>
                    <a:pt x="117" y="29"/>
                    <a:pt x="117" y="29"/>
                  </a:cubicBezTo>
                  <a:cubicBezTo>
                    <a:pt x="128" y="40"/>
                    <a:pt x="128" y="40"/>
                    <a:pt x="128" y="40"/>
                  </a:cubicBezTo>
                  <a:lnTo>
                    <a:pt x="56" y="112"/>
                  </a:lnTo>
                  <a:close/>
                </a:path>
              </a:pathLst>
            </a:custGeom>
            <a:solidFill>
              <a:srgbClr val="33333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1" name="Freeform 36"/>
            <p:cNvSpPr>
              <a:spLocks noEditPoints="1"/>
            </p:cNvSpPr>
            <p:nvPr/>
          </p:nvSpPr>
          <p:spPr bwMode="auto">
            <a:xfrm>
              <a:off x="5237014" y="5265244"/>
              <a:ext cx="364162" cy="385763"/>
            </a:xfrm>
            <a:custGeom>
              <a:avLst/>
              <a:gdLst>
                <a:gd name="T0" fmla="*/ 128 w 144"/>
                <a:gd name="T1" fmla="*/ 0 h 144"/>
                <a:gd name="T2" fmla="*/ 16 w 144"/>
                <a:gd name="T3" fmla="*/ 0 h 144"/>
                <a:gd name="T4" fmla="*/ 0 w 144"/>
                <a:gd name="T5" fmla="*/ 16 h 144"/>
                <a:gd name="T6" fmla="*/ 0 w 144"/>
                <a:gd name="T7" fmla="*/ 128 h 144"/>
                <a:gd name="T8" fmla="*/ 16 w 144"/>
                <a:gd name="T9" fmla="*/ 144 h 144"/>
                <a:gd name="T10" fmla="*/ 128 w 144"/>
                <a:gd name="T11" fmla="*/ 144 h 144"/>
                <a:gd name="T12" fmla="*/ 144 w 144"/>
                <a:gd name="T13" fmla="*/ 128 h 144"/>
                <a:gd name="T14" fmla="*/ 144 w 144"/>
                <a:gd name="T15" fmla="*/ 16 h 144"/>
                <a:gd name="T16" fmla="*/ 128 w 144"/>
                <a:gd name="T17" fmla="*/ 0 h 144"/>
                <a:gd name="T18" fmla="*/ 56 w 144"/>
                <a:gd name="T19" fmla="*/ 112 h 144"/>
                <a:gd name="T20" fmla="*/ 16 w 144"/>
                <a:gd name="T21" fmla="*/ 72 h 144"/>
                <a:gd name="T22" fmla="*/ 27 w 144"/>
                <a:gd name="T23" fmla="*/ 61 h 144"/>
                <a:gd name="T24" fmla="*/ 56 w 144"/>
                <a:gd name="T25" fmla="*/ 89 h 144"/>
                <a:gd name="T26" fmla="*/ 117 w 144"/>
                <a:gd name="T27" fmla="*/ 29 h 144"/>
                <a:gd name="T28" fmla="*/ 128 w 144"/>
                <a:gd name="T29" fmla="*/ 40 h 144"/>
                <a:gd name="T30" fmla="*/ 56 w 144"/>
                <a:gd name="T31" fmla="*/ 112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4" h="144">
                  <a:moveTo>
                    <a:pt x="128" y="0"/>
                  </a:moveTo>
                  <a:cubicBezTo>
                    <a:pt x="16" y="0"/>
                    <a:pt x="16" y="0"/>
                    <a:pt x="16" y="0"/>
                  </a:cubicBezTo>
                  <a:cubicBezTo>
                    <a:pt x="7" y="0"/>
                    <a:pt x="0" y="7"/>
                    <a:pt x="0" y="16"/>
                  </a:cubicBezTo>
                  <a:cubicBezTo>
                    <a:pt x="0" y="128"/>
                    <a:pt x="0" y="128"/>
                    <a:pt x="0" y="128"/>
                  </a:cubicBezTo>
                  <a:cubicBezTo>
                    <a:pt x="0" y="137"/>
                    <a:pt x="7" y="144"/>
                    <a:pt x="16" y="144"/>
                  </a:cubicBezTo>
                  <a:cubicBezTo>
                    <a:pt x="128" y="144"/>
                    <a:pt x="128" y="144"/>
                    <a:pt x="128" y="144"/>
                  </a:cubicBezTo>
                  <a:cubicBezTo>
                    <a:pt x="137" y="144"/>
                    <a:pt x="144" y="137"/>
                    <a:pt x="144" y="128"/>
                  </a:cubicBezTo>
                  <a:cubicBezTo>
                    <a:pt x="144" y="16"/>
                    <a:pt x="144" y="16"/>
                    <a:pt x="144" y="16"/>
                  </a:cubicBezTo>
                  <a:cubicBezTo>
                    <a:pt x="144" y="7"/>
                    <a:pt x="137" y="0"/>
                    <a:pt x="128" y="0"/>
                  </a:cubicBezTo>
                  <a:close/>
                  <a:moveTo>
                    <a:pt x="56" y="112"/>
                  </a:moveTo>
                  <a:cubicBezTo>
                    <a:pt x="16" y="72"/>
                    <a:pt x="16" y="72"/>
                    <a:pt x="16" y="72"/>
                  </a:cubicBezTo>
                  <a:cubicBezTo>
                    <a:pt x="27" y="61"/>
                    <a:pt x="27" y="61"/>
                    <a:pt x="27" y="61"/>
                  </a:cubicBezTo>
                  <a:cubicBezTo>
                    <a:pt x="56" y="89"/>
                    <a:pt x="56" y="89"/>
                    <a:pt x="56" y="89"/>
                  </a:cubicBezTo>
                  <a:cubicBezTo>
                    <a:pt x="117" y="29"/>
                    <a:pt x="117" y="29"/>
                    <a:pt x="117" y="29"/>
                  </a:cubicBezTo>
                  <a:cubicBezTo>
                    <a:pt x="128" y="40"/>
                    <a:pt x="128" y="40"/>
                    <a:pt x="128" y="40"/>
                  </a:cubicBezTo>
                  <a:lnTo>
                    <a:pt x="56" y="112"/>
                  </a:lnTo>
                  <a:close/>
                </a:path>
              </a:pathLst>
            </a:custGeom>
            <a:solidFill>
              <a:srgbClr val="33333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2" name="Freeform 33"/>
            <p:cNvSpPr>
              <a:spLocks noEditPoints="1"/>
            </p:cNvSpPr>
            <p:nvPr/>
          </p:nvSpPr>
          <p:spPr bwMode="auto">
            <a:xfrm>
              <a:off x="3821085" y="4207392"/>
              <a:ext cx="364162" cy="385763"/>
            </a:xfrm>
            <a:custGeom>
              <a:avLst/>
              <a:gdLst>
                <a:gd name="T0" fmla="*/ 128 w 144"/>
                <a:gd name="T1" fmla="*/ 16 h 144"/>
                <a:gd name="T2" fmla="*/ 128 w 144"/>
                <a:gd name="T3" fmla="*/ 128 h 144"/>
                <a:gd name="T4" fmla="*/ 16 w 144"/>
                <a:gd name="T5" fmla="*/ 128 h 144"/>
                <a:gd name="T6" fmla="*/ 16 w 144"/>
                <a:gd name="T7" fmla="*/ 16 h 144"/>
                <a:gd name="T8" fmla="*/ 128 w 144"/>
                <a:gd name="T9" fmla="*/ 16 h 144"/>
                <a:gd name="T10" fmla="*/ 128 w 144"/>
                <a:gd name="T11" fmla="*/ 0 h 144"/>
                <a:gd name="T12" fmla="*/ 16 w 144"/>
                <a:gd name="T13" fmla="*/ 0 h 144"/>
                <a:gd name="T14" fmla="*/ 0 w 144"/>
                <a:gd name="T15" fmla="*/ 16 h 144"/>
                <a:gd name="T16" fmla="*/ 0 w 144"/>
                <a:gd name="T17" fmla="*/ 128 h 144"/>
                <a:gd name="T18" fmla="*/ 16 w 144"/>
                <a:gd name="T19" fmla="*/ 144 h 144"/>
                <a:gd name="T20" fmla="*/ 128 w 144"/>
                <a:gd name="T21" fmla="*/ 144 h 144"/>
                <a:gd name="T22" fmla="*/ 144 w 144"/>
                <a:gd name="T23" fmla="*/ 128 h 144"/>
                <a:gd name="T24" fmla="*/ 144 w 144"/>
                <a:gd name="T25" fmla="*/ 16 h 144"/>
                <a:gd name="T26" fmla="*/ 128 w 144"/>
                <a:gd name="T27"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4" h="144">
                  <a:moveTo>
                    <a:pt x="128" y="16"/>
                  </a:moveTo>
                  <a:cubicBezTo>
                    <a:pt x="128" y="128"/>
                    <a:pt x="128" y="128"/>
                    <a:pt x="128" y="128"/>
                  </a:cubicBezTo>
                  <a:cubicBezTo>
                    <a:pt x="16" y="128"/>
                    <a:pt x="16" y="128"/>
                    <a:pt x="16" y="128"/>
                  </a:cubicBezTo>
                  <a:cubicBezTo>
                    <a:pt x="16" y="16"/>
                    <a:pt x="16" y="16"/>
                    <a:pt x="16" y="16"/>
                  </a:cubicBezTo>
                  <a:cubicBezTo>
                    <a:pt x="128" y="16"/>
                    <a:pt x="128" y="16"/>
                    <a:pt x="128" y="16"/>
                  </a:cubicBezTo>
                  <a:moveTo>
                    <a:pt x="128" y="0"/>
                  </a:moveTo>
                  <a:cubicBezTo>
                    <a:pt x="16" y="0"/>
                    <a:pt x="16" y="0"/>
                    <a:pt x="16" y="0"/>
                  </a:cubicBezTo>
                  <a:cubicBezTo>
                    <a:pt x="7" y="0"/>
                    <a:pt x="0" y="7"/>
                    <a:pt x="0" y="16"/>
                  </a:cubicBezTo>
                  <a:cubicBezTo>
                    <a:pt x="0" y="128"/>
                    <a:pt x="0" y="128"/>
                    <a:pt x="0" y="128"/>
                  </a:cubicBezTo>
                  <a:cubicBezTo>
                    <a:pt x="0" y="137"/>
                    <a:pt x="7" y="144"/>
                    <a:pt x="16" y="144"/>
                  </a:cubicBezTo>
                  <a:cubicBezTo>
                    <a:pt x="128" y="144"/>
                    <a:pt x="128" y="144"/>
                    <a:pt x="128" y="144"/>
                  </a:cubicBezTo>
                  <a:cubicBezTo>
                    <a:pt x="137" y="144"/>
                    <a:pt x="144" y="137"/>
                    <a:pt x="144" y="128"/>
                  </a:cubicBezTo>
                  <a:cubicBezTo>
                    <a:pt x="144" y="16"/>
                    <a:pt x="144" y="16"/>
                    <a:pt x="144" y="16"/>
                  </a:cubicBezTo>
                  <a:cubicBezTo>
                    <a:pt x="144" y="7"/>
                    <a:pt x="137" y="0"/>
                    <a:pt x="128" y="0"/>
                  </a:cubicBezTo>
                  <a:close/>
                </a:path>
              </a:pathLst>
            </a:custGeom>
            <a:solidFill>
              <a:srgbClr val="33333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3" name="Freeform 502"/>
            <p:cNvSpPr>
              <a:spLocks noEditPoints="1"/>
            </p:cNvSpPr>
            <p:nvPr/>
          </p:nvSpPr>
          <p:spPr bwMode="auto">
            <a:xfrm>
              <a:off x="2279646" y="1567928"/>
              <a:ext cx="503436" cy="487791"/>
            </a:xfrm>
            <a:custGeom>
              <a:avLst/>
              <a:gdLst>
                <a:gd name="T0" fmla="*/ 127 w 144"/>
                <a:gd name="T1" fmla="*/ 24 h 144"/>
                <a:gd name="T2" fmla="*/ 116 w 144"/>
                <a:gd name="T3" fmla="*/ 16 h 144"/>
                <a:gd name="T4" fmla="*/ 96 w 144"/>
                <a:gd name="T5" fmla="*/ 16 h 144"/>
                <a:gd name="T6" fmla="*/ 96 w 144"/>
                <a:gd name="T7" fmla="*/ 0 h 144"/>
                <a:gd name="T8" fmla="*/ 48 w 144"/>
                <a:gd name="T9" fmla="*/ 0 h 144"/>
                <a:gd name="T10" fmla="*/ 48 w 144"/>
                <a:gd name="T11" fmla="*/ 16 h 144"/>
                <a:gd name="T12" fmla="*/ 28 w 144"/>
                <a:gd name="T13" fmla="*/ 16 h 144"/>
                <a:gd name="T14" fmla="*/ 17 w 144"/>
                <a:gd name="T15" fmla="*/ 24 h 144"/>
                <a:gd name="T16" fmla="*/ 0 w 144"/>
                <a:gd name="T17" fmla="*/ 72 h 144"/>
                <a:gd name="T18" fmla="*/ 0 w 144"/>
                <a:gd name="T19" fmla="*/ 136 h 144"/>
                <a:gd name="T20" fmla="*/ 8 w 144"/>
                <a:gd name="T21" fmla="*/ 144 h 144"/>
                <a:gd name="T22" fmla="*/ 16 w 144"/>
                <a:gd name="T23" fmla="*/ 144 h 144"/>
                <a:gd name="T24" fmla="*/ 24 w 144"/>
                <a:gd name="T25" fmla="*/ 136 h 144"/>
                <a:gd name="T26" fmla="*/ 24 w 144"/>
                <a:gd name="T27" fmla="*/ 128 h 144"/>
                <a:gd name="T28" fmla="*/ 120 w 144"/>
                <a:gd name="T29" fmla="*/ 128 h 144"/>
                <a:gd name="T30" fmla="*/ 120 w 144"/>
                <a:gd name="T31" fmla="*/ 136 h 144"/>
                <a:gd name="T32" fmla="*/ 128 w 144"/>
                <a:gd name="T33" fmla="*/ 144 h 144"/>
                <a:gd name="T34" fmla="*/ 136 w 144"/>
                <a:gd name="T35" fmla="*/ 144 h 144"/>
                <a:gd name="T36" fmla="*/ 144 w 144"/>
                <a:gd name="T37" fmla="*/ 136 h 144"/>
                <a:gd name="T38" fmla="*/ 144 w 144"/>
                <a:gd name="T39" fmla="*/ 72 h 144"/>
                <a:gd name="T40" fmla="*/ 127 w 144"/>
                <a:gd name="T41" fmla="*/ 24 h 144"/>
                <a:gd name="T42" fmla="*/ 28 w 144"/>
                <a:gd name="T43" fmla="*/ 104 h 144"/>
                <a:gd name="T44" fmla="*/ 16 w 144"/>
                <a:gd name="T45" fmla="*/ 92 h 144"/>
                <a:gd name="T46" fmla="*/ 28 w 144"/>
                <a:gd name="T47" fmla="*/ 80 h 144"/>
                <a:gd name="T48" fmla="*/ 40 w 144"/>
                <a:gd name="T49" fmla="*/ 92 h 144"/>
                <a:gd name="T50" fmla="*/ 28 w 144"/>
                <a:gd name="T51" fmla="*/ 104 h 144"/>
                <a:gd name="T52" fmla="*/ 116 w 144"/>
                <a:gd name="T53" fmla="*/ 104 h 144"/>
                <a:gd name="T54" fmla="*/ 104 w 144"/>
                <a:gd name="T55" fmla="*/ 92 h 144"/>
                <a:gd name="T56" fmla="*/ 116 w 144"/>
                <a:gd name="T57" fmla="*/ 80 h 144"/>
                <a:gd name="T58" fmla="*/ 128 w 144"/>
                <a:gd name="T59" fmla="*/ 92 h 144"/>
                <a:gd name="T60" fmla="*/ 116 w 144"/>
                <a:gd name="T61" fmla="*/ 104 h 144"/>
                <a:gd name="T62" fmla="*/ 16 w 144"/>
                <a:gd name="T63" fmla="*/ 64 h 144"/>
                <a:gd name="T64" fmla="*/ 28 w 144"/>
                <a:gd name="T65" fmla="*/ 28 h 144"/>
                <a:gd name="T66" fmla="*/ 116 w 144"/>
                <a:gd name="T67" fmla="*/ 28 h 144"/>
                <a:gd name="T68" fmla="*/ 128 w 144"/>
                <a:gd name="T69" fmla="*/ 64 h 144"/>
                <a:gd name="T70" fmla="*/ 16 w 144"/>
                <a:gd name="T71" fmla="*/ 6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44" h="144">
                  <a:moveTo>
                    <a:pt x="127" y="24"/>
                  </a:moveTo>
                  <a:cubicBezTo>
                    <a:pt x="126" y="19"/>
                    <a:pt x="121" y="16"/>
                    <a:pt x="116" y="16"/>
                  </a:cubicBezTo>
                  <a:cubicBezTo>
                    <a:pt x="96" y="16"/>
                    <a:pt x="96" y="16"/>
                    <a:pt x="96" y="16"/>
                  </a:cubicBezTo>
                  <a:cubicBezTo>
                    <a:pt x="96" y="0"/>
                    <a:pt x="96" y="0"/>
                    <a:pt x="96" y="0"/>
                  </a:cubicBezTo>
                  <a:cubicBezTo>
                    <a:pt x="48" y="0"/>
                    <a:pt x="48" y="0"/>
                    <a:pt x="48" y="0"/>
                  </a:cubicBezTo>
                  <a:cubicBezTo>
                    <a:pt x="48" y="16"/>
                    <a:pt x="48" y="16"/>
                    <a:pt x="48" y="16"/>
                  </a:cubicBezTo>
                  <a:cubicBezTo>
                    <a:pt x="28" y="16"/>
                    <a:pt x="28" y="16"/>
                    <a:pt x="28" y="16"/>
                  </a:cubicBezTo>
                  <a:cubicBezTo>
                    <a:pt x="23" y="16"/>
                    <a:pt x="18" y="19"/>
                    <a:pt x="17" y="24"/>
                  </a:cubicBezTo>
                  <a:cubicBezTo>
                    <a:pt x="0" y="72"/>
                    <a:pt x="0" y="72"/>
                    <a:pt x="0" y="72"/>
                  </a:cubicBezTo>
                  <a:cubicBezTo>
                    <a:pt x="0" y="136"/>
                    <a:pt x="0" y="136"/>
                    <a:pt x="0" y="136"/>
                  </a:cubicBezTo>
                  <a:cubicBezTo>
                    <a:pt x="0" y="140"/>
                    <a:pt x="4" y="144"/>
                    <a:pt x="8" y="144"/>
                  </a:cubicBezTo>
                  <a:cubicBezTo>
                    <a:pt x="16" y="144"/>
                    <a:pt x="16" y="144"/>
                    <a:pt x="16" y="144"/>
                  </a:cubicBezTo>
                  <a:cubicBezTo>
                    <a:pt x="20" y="144"/>
                    <a:pt x="24" y="140"/>
                    <a:pt x="24" y="136"/>
                  </a:cubicBezTo>
                  <a:cubicBezTo>
                    <a:pt x="24" y="128"/>
                    <a:pt x="24" y="128"/>
                    <a:pt x="24" y="128"/>
                  </a:cubicBezTo>
                  <a:cubicBezTo>
                    <a:pt x="120" y="128"/>
                    <a:pt x="120" y="128"/>
                    <a:pt x="120" y="128"/>
                  </a:cubicBezTo>
                  <a:cubicBezTo>
                    <a:pt x="120" y="136"/>
                    <a:pt x="120" y="136"/>
                    <a:pt x="120" y="136"/>
                  </a:cubicBezTo>
                  <a:cubicBezTo>
                    <a:pt x="120" y="140"/>
                    <a:pt x="124" y="144"/>
                    <a:pt x="128" y="144"/>
                  </a:cubicBezTo>
                  <a:cubicBezTo>
                    <a:pt x="136" y="144"/>
                    <a:pt x="136" y="144"/>
                    <a:pt x="136" y="144"/>
                  </a:cubicBezTo>
                  <a:cubicBezTo>
                    <a:pt x="140" y="144"/>
                    <a:pt x="144" y="140"/>
                    <a:pt x="144" y="136"/>
                  </a:cubicBezTo>
                  <a:cubicBezTo>
                    <a:pt x="144" y="72"/>
                    <a:pt x="144" y="72"/>
                    <a:pt x="144" y="72"/>
                  </a:cubicBezTo>
                  <a:lnTo>
                    <a:pt x="127" y="24"/>
                  </a:lnTo>
                  <a:close/>
                  <a:moveTo>
                    <a:pt x="28" y="104"/>
                  </a:moveTo>
                  <a:cubicBezTo>
                    <a:pt x="21" y="104"/>
                    <a:pt x="16" y="99"/>
                    <a:pt x="16" y="92"/>
                  </a:cubicBezTo>
                  <a:cubicBezTo>
                    <a:pt x="16" y="85"/>
                    <a:pt x="21" y="80"/>
                    <a:pt x="28" y="80"/>
                  </a:cubicBezTo>
                  <a:cubicBezTo>
                    <a:pt x="35" y="80"/>
                    <a:pt x="40" y="85"/>
                    <a:pt x="40" y="92"/>
                  </a:cubicBezTo>
                  <a:cubicBezTo>
                    <a:pt x="40" y="99"/>
                    <a:pt x="35" y="104"/>
                    <a:pt x="28" y="104"/>
                  </a:cubicBezTo>
                  <a:close/>
                  <a:moveTo>
                    <a:pt x="116" y="104"/>
                  </a:moveTo>
                  <a:cubicBezTo>
                    <a:pt x="109" y="104"/>
                    <a:pt x="104" y="99"/>
                    <a:pt x="104" y="92"/>
                  </a:cubicBezTo>
                  <a:cubicBezTo>
                    <a:pt x="104" y="85"/>
                    <a:pt x="109" y="80"/>
                    <a:pt x="116" y="80"/>
                  </a:cubicBezTo>
                  <a:cubicBezTo>
                    <a:pt x="123" y="80"/>
                    <a:pt x="128" y="85"/>
                    <a:pt x="128" y="92"/>
                  </a:cubicBezTo>
                  <a:cubicBezTo>
                    <a:pt x="128" y="99"/>
                    <a:pt x="123" y="104"/>
                    <a:pt x="116" y="104"/>
                  </a:cubicBezTo>
                  <a:close/>
                  <a:moveTo>
                    <a:pt x="16" y="64"/>
                  </a:moveTo>
                  <a:cubicBezTo>
                    <a:pt x="28" y="28"/>
                    <a:pt x="28" y="28"/>
                    <a:pt x="28" y="28"/>
                  </a:cubicBezTo>
                  <a:cubicBezTo>
                    <a:pt x="116" y="28"/>
                    <a:pt x="116" y="28"/>
                    <a:pt x="116" y="28"/>
                  </a:cubicBezTo>
                  <a:cubicBezTo>
                    <a:pt x="128" y="64"/>
                    <a:pt x="128" y="64"/>
                    <a:pt x="128" y="64"/>
                  </a:cubicBezTo>
                  <a:lnTo>
                    <a:pt x="16" y="64"/>
                  </a:lnTo>
                  <a:close/>
                </a:path>
              </a:pathLst>
            </a:custGeom>
            <a:solidFill>
              <a:srgbClr val="33333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4" name="Freeform 505"/>
            <p:cNvSpPr>
              <a:spLocks noEditPoints="1"/>
            </p:cNvSpPr>
            <p:nvPr/>
          </p:nvSpPr>
          <p:spPr bwMode="auto">
            <a:xfrm>
              <a:off x="5091987" y="1566499"/>
              <a:ext cx="654215" cy="490650"/>
            </a:xfrm>
            <a:custGeom>
              <a:avLst/>
              <a:gdLst>
                <a:gd name="T0" fmla="*/ 152 w 176"/>
                <a:gd name="T1" fmla="*/ 32 h 128"/>
                <a:gd name="T2" fmla="*/ 128 w 176"/>
                <a:gd name="T3" fmla="*/ 32 h 128"/>
                <a:gd name="T4" fmla="*/ 128 w 176"/>
                <a:gd name="T5" fmla="*/ 0 h 128"/>
                <a:gd name="T6" fmla="*/ 16 w 176"/>
                <a:gd name="T7" fmla="*/ 0 h 128"/>
                <a:gd name="T8" fmla="*/ 0 w 176"/>
                <a:gd name="T9" fmla="*/ 16 h 128"/>
                <a:gd name="T10" fmla="*/ 0 w 176"/>
                <a:gd name="T11" fmla="*/ 104 h 128"/>
                <a:gd name="T12" fmla="*/ 16 w 176"/>
                <a:gd name="T13" fmla="*/ 104 h 128"/>
                <a:gd name="T14" fmla="*/ 40 w 176"/>
                <a:gd name="T15" fmla="*/ 128 h 128"/>
                <a:gd name="T16" fmla="*/ 64 w 176"/>
                <a:gd name="T17" fmla="*/ 104 h 128"/>
                <a:gd name="T18" fmla="*/ 112 w 176"/>
                <a:gd name="T19" fmla="*/ 104 h 128"/>
                <a:gd name="T20" fmla="*/ 136 w 176"/>
                <a:gd name="T21" fmla="*/ 128 h 128"/>
                <a:gd name="T22" fmla="*/ 160 w 176"/>
                <a:gd name="T23" fmla="*/ 104 h 128"/>
                <a:gd name="T24" fmla="*/ 176 w 176"/>
                <a:gd name="T25" fmla="*/ 104 h 128"/>
                <a:gd name="T26" fmla="*/ 176 w 176"/>
                <a:gd name="T27" fmla="*/ 64 h 128"/>
                <a:gd name="T28" fmla="*/ 152 w 176"/>
                <a:gd name="T29" fmla="*/ 32 h 128"/>
                <a:gd name="T30" fmla="*/ 40 w 176"/>
                <a:gd name="T31" fmla="*/ 116 h 128"/>
                <a:gd name="T32" fmla="*/ 28 w 176"/>
                <a:gd name="T33" fmla="*/ 104 h 128"/>
                <a:gd name="T34" fmla="*/ 40 w 176"/>
                <a:gd name="T35" fmla="*/ 92 h 128"/>
                <a:gd name="T36" fmla="*/ 52 w 176"/>
                <a:gd name="T37" fmla="*/ 104 h 128"/>
                <a:gd name="T38" fmla="*/ 40 w 176"/>
                <a:gd name="T39" fmla="*/ 116 h 128"/>
                <a:gd name="T40" fmla="*/ 148 w 176"/>
                <a:gd name="T41" fmla="*/ 44 h 128"/>
                <a:gd name="T42" fmla="*/ 164 w 176"/>
                <a:gd name="T43" fmla="*/ 64 h 128"/>
                <a:gd name="T44" fmla="*/ 128 w 176"/>
                <a:gd name="T45" fmla="*/ 64 h 128"/>
                <a:gd name="T46" fmla="*/ 128 w 176"/>
                <a:gd name="T47" fmla="*/ 44 h 128"/>
                <a:gd name="T48" fmla="*/ 148 w 176"/>
                <a:gd name="T49" fmla="*/ 44 h 128"/>
                <a:gd name="T50" fmla="*/ 136 w 176"/>
                <a:gd name="T51" fmla="*/ 116 h 128"/>
                <a:gd name="T52" fmla="*/ 124 w 176"/>
                <a:gd name="T53" fmla="*/ 104 h 128"/>
                <a:gd name="T54" fmla="*/ 136 w 176"/>
                <a:gd name="T55" fmla="*/ 92 h 128"/>
                <a:gd name="T56" fmla="*/ 148 w 176"/>
                <a:gd name="T57" fmla="*/ 104 h 128"/>
                <a:gd name="T58" fmla="*/ 136 w 176"/>
                <a:gd name="T59" fmla="*/ 116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76" h="128">
                  <a:moveTo>
                    <a:pt x="152" y="32"/>
                  </a:moveTo>
                  <a:cubicBezTo>
                    <a:pt x="128" y="32"/>
                    <a:pt x="128" y="32"/>
                    <a:pt x="128" y="32"/>
                  </a:cubicBezTo>
                  <a:cubicBezTo>
                    <a:pt x="128" y="0"/>
                    <a:pt x="128" y="0"/>
                    <a:pt x="128" y="0"/>
                  </a:cubicBezTo>
                  <a:cubicBezTo>
                    <a:pt x="16" y="0"/>
                    <a:pt x="16" y="0"/>
                    <a:pt x="16" y="0"/>
                  </a:cubicBezTo>
                  <a:cubicBezTo>
                    <a:pt x="7" y="0"/>
                    <a:pt x="0" y="7"/>
                    <a:pt x="0" y="16"/>
                  </a:cubicBezTo>
                  <a:cubicBezTo>
                    <a:pt x="0" y="104"/>
                    <a:pt x="0" y="104"/>
                    <a:pt x="0" y="104"/>
                  </a:cubicBezTo>
                  <a:cubicBezTo>
                    <a:pt x="16" y="104"/>
                    <a:pt x="16" y="104"/>
                    <a:pt x="16" y="104"/>
                  </a:cubicBezTo>
                  <a:cubicBezTo>
                    <a:pt x="16" y="117"/>
                    <a:pt x="27" y="128"/>
                    <a:pt x="40" y="128"/>
                  </a:cubicBezTo>
                  <a:cubicBezTo>
                    <a:pt x="53" y="128"/>
                    <a:pt x="64" y="117"/>
                    <a:pt x="64" y="104"/>
                  </a:cubicBezTo>
                  <a:cubicBezTo>
                    <a:pt x="112" y="104"/>
                    <a:pt x="112" y="104"/>
                    <a:pt x="112" y="104"/>
                  </a:cubicBezTo>
                  <a:cubicBezTo>
                    <a:pt x="112" y="117"/>
                    <a:pt x="123" y="128"/>
                    <a:pt x="136" y="128"/>
                  </a:cubicBezTo>
                  <a:cubicBezTo>
                    <a:pt x="149" y="128"/>
                    <a:pt x="160" y="117"/>
                    <a:pt x="160" y="104"/>
                  </a:cubicBezTo>
                  <a:cubicBezTo>
                    <a:pt x="176" y="104"/>
                    <a:pt x="176" y="104"/>
                    <a:pt x="176" y="104"/>
                  </a:cubicBezTo>
                  <a:cubicBezTo>
                    <a:pt x="176" y="64"/>
                    <a:pt x="176" y="64"/>
                    <a:pt x="176" y="64"/>
                  </a:cubicBezTo>
                  <a:lnTo>
                    <a:pt x="152" y="32"/>
                  </a:lnTo>
                  <a:close/>
                  <a:moveTo>
                    <a:pt x="40" y="116"/>
                  </a:moveTo>
                  <a:cubicBezTo>
                    <a:pt x="33" y="116"/>
                    <a:pt x="28" y="111"/>
                    <a:pt x="28" y="104"/>
                  </a:cubicBezTo>
                  <a:cubicBezTo>
                    <a:pt x="28" y="97"/>
                    <a:pt x="33" y="92"/>
                    <a:pt x="40" y="92"/>
                  </a:cubicBezTo>
                  <a:cubicBezTo>
                    <a:pt x="47" y="92"/>
                    <a:pt x="52" y="97"/>
                    <a:pt x="52" y="104"/>
                  </a:cubicBezTo>
                  <a:cubicBezTo>
                    <a:pt x="52" y="111"/>
                    <a:pt x="47" y="116"/>
                    <a:pt x="40" y="116"/>
                  </a:cubicBezTo>
                  <a:close/>
                  <a:moveTo>
                    <a:pt x="148" y="44"/>
                  </a:moveTo>
                  <a:cubicBezTo>
                    <a:pt x="164" y="64"/>
                    <a:pt x="164" y="64"/>
                    <a:pt x="164" y="64"/>
                  </a:cubicBezTo>
                  <a:cubicBezTo>
                    <a:pt x="128" y="64"/>
                    <a:pt x="128" y="64"/>
                    <a:pt x="128" y="64"/>
                  </a:cubicBezTo>
                  <a:cubicBezTo>
                    <a:pt x="128" y="44"/>
                    <a:pt x="128" y="44"/>
                    <a:pt x="128" y="44"/>
                  </a:cubicBezTo>
                  <a:lnTo>
                    <a:pt x="148" y="44"/>
                  </a:lnTo>
                  <a:close/>
                  <a:moveTo>
                    <a:pt x="136" y="116"/>
                  </a:moveTo>
                  <a:cubicBezTo>
                    <a:pt x="129" y="116"/>
                    <a:pt x="124" y="111"/>
                    <a:pt x="124" y="104"/>
                  </a:cubicBezTo>
                  <a:cubicBezTo>
                    <a:pt x="124" y="97"/>
                    <a:pt x="129" y="92"/>
                    <a:pt x="136" y="92"/>
                  </a:cubicBezTo>
                  <a:cubicBezTo>
                    <a:pt x="143" y="92"/>
                    <a:pt x="148" y="97"/>
                    <a:pt x="148" y="104"/>
                  </a:cubicBezTo>
                  <a:cubicBezTo>
                    <a:pt x="148" y="111"/>
                    <a:pt x="143" y="116"/>
                    <a:pt x="136" y="116"/>
                  </a:cubicBezTo>
                  <a:close/>
                </a:path>
              </a:pathLst>
            </a:custGeom>
            <a:solidFill>
              <a:srgbClr val="33333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5" name="Freeform 551"/>
            <p:cNvSpPr>
              <a:spLocks noEditPoints="1"/>
            </p:cNvSpPr>
            <p:nvPr/>
          </p:nvSpPr>
          <p:spPr bwMode="auto">
            <a:xfrm>
              <a:off x="3751448" y="1567928"/>
              <a:ext cx="503436" cy="487791"/>
            </a:xfrm>
            <a:custGeom>
              <a:avLst/>
              <a:gdLst>
                <a:gd name="T0" fmla="*/ 128 w 144"/>
                <a:gd name="T1" fmla="*/ 0 h 144"/>
                <a:gd name="T2" fmla="*/ 16 w 144"/>
                <a:gd name="T3" fmla="*/ 0 h 144"/>
                <a:gd name="T4" fmla="*/ 0 w 144"/>
                <a:gd name="T5" fmla="*/ 16 h 144"/>
                <a:gd name="T6" fmla="*/ 0 w 144"/>
                <a:gd name="T7" fmla="*/ 128 h 144"/>
                <a:gd name="T8" fmla="*/ 16 w 144"/>
                <a:gd name="T9" fmla="*/ 144 h 144"/>
                <a:gd name="T10" fmla="*/ 128 w 144"/>
                <a:gd name="T11" fmla="*/ 144 h 144"/>
                <a:gd name="T12" fmla="*/ 144 w 144"/>
                <a:gd name="T13" fmla="*/ 128 h 144"/>
                <a:gd name="T14" fmla="*/ 144 w 144"/>
                <a:gd name="T15" fmla="*/ 16 h 144"/>
                <a:gd name="T16" fmla="*/ 128 w 144"/>
                <a:gd name="T17" fmla="*/ 0 h 144"/>
                <a:gd name="T18" fmla="*/ 120 w 144"/>
                <a:gd name="T19" fmla="*/ 88 h 144"/>
                <a:gd name="T20" fmla="*/ 88 w 144"/>
                <a:gd name="T21" fmla="*/ 88 h 144"/>
                <a:gd name="T22" fmla="*/ 88 w 144"/>
                <a:gd name="T23" fmla="*/ 120 h 144"/>
                <a:gd name="T24" fmla="*/ 56 w 144"/>
                <a:gd name="T25" fmla="*/ 120 h 144"/>
                <a:gd name="T26" fmla="*/ 56 w 144"/>
                <a:gd name="T27" fmla="*/ 88 h 144"/>
                <a:gd name="T28" fmla="*/ 24 w 144"/>
                <a:gd name="T29" fmla="*/ 88 h 144"/>
                <a:gd name="T30" fmla="*/ 24 w 144"/>
                <a:gd name="T31" fmla="*/ 56 h 144"/>
                <a:gd name="T32" fmla="*/ 56 w 144"/>
                <a:gd name="T33" fmla="*/ 56 h 144"/>
                <a:gd name="T34" fmla="*/ 56 w 144"/>
                <a:gd name="T35" fmla="*/ 24 h 144"/>
                <a:gd name="T36" fmla="*/ 88 w 144"/>
                <a:gd name="T37" fmla="*/ 24 h 144"/>
                <a:gd name="T38" fmla="*/ 88 w 144"/>
                <a:gd name="T39" fmla="*/ 56 h 144"/>
                <a:gd name="T40" fmla="*/ 120 w 144"/>
                <a:gd name="T41" fmla="*/ 56 h 144"/>
                <a:gd name="T42" fmla="*/ 120 w 144"/>
                <a:gd name="T43" fmla="*/ 88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44" h="144">
                  <a:moveTo>
                    <a:pt x="128" y="0"/>
                  </a:moveTo>
                  <a:cubicBezTo>
                    <a:pt x="16" y="0"/>
                    <a:pt x="16" y="0"/>
                    <a:pt x="16" y="0"/>
                  </a:cubicBezTo>
                  <a:cubicBezTo>
                    <a:pt x="7" y="0"/>
                    <a:pt x="0" y="7"/>
                    <a:pt x="0" y="16"/>
                  </a:cubicBezTo>
                  <a:cubicBezTo>
                    <a:pt x="0" y="128"/>
                    <a:pt x="0" y="128"/>
                    <a:pt x="0" y="128"/>
                  </a:cubicBezTo>
                  <a:cubicBezTo>
                    <a:pt x="0" y="137"/>
                    <a:pt x="7" y="144"/>
                    <a:pt x="16" y="144"/>
                  </a:cubicBezTo>
                  <a:cubicBezTo>
                    <a:pt x="128" y="144"/>
                    <a:pt x="128" y="144"/>
                    <a:pt x="128" y="144"/>
                  </a:cubicBezTo>
                  <a:cubicBezTo>
                    <a:pt x="137" y="144"/>
                    <a:pt x="144" y="137"/>
                    <a:pt x="144" y="128"/>
                  </a:cubicBezTo>
                  <a:cubicBezTo>
                    <a:pt x="144" y="16"/>
                    <a:pt x="144" y="16"/>
                    <a:pt x="144" y="16"/>
                  </a:cubicBezTo>
                  <a:cubicBezTo>
                    <a:pt x="144" y="7"/>
                    <a:pt x="137" y="0"/>
                    <a:pt x="128" y="0"/>
                  </a:cubicBezTo>
                  <a:close/>
                  <a:moveTo>
                    <a:pt x="120" y="88"/>
                  </a:moveTo>
                  <a:cubicBezTo>
                    <a:pt x="88" y="88"/>
                    <a:pt x="88" y="88"/>
                    <a:pt x="88" y="88"/>
                  </a:cubicBezTo>
                  <a:cubicBezTo>
                    <a:pt x="88" y="120"/>
                    <a:pt x="88" y="120"/>
                    <a:pt x="88" y="120"/>
                  </a:cubicBezTo>
                  <a:cubicBezTo>
                    <a:pt x="56" y="120"/>
                    <a:pt x="56" y="120"/>
                    <a:pt x="56" y="120"/>
                  </a:cubicBezTo>
                  <a:cubicBezTo>
                    <a:pt x="56" y="88"/>
                    <a:pt x="56" y="88"/>
                    <a:pt x="56" y="88"/>
                  </a:cubicBezTo>
                  <a:cubicBezTo>
                    <a:pt x="24" y="88"/>
                    <a:pt x="24" y="88"/>
                    <a:pt x="24" y="88"/>
                  </a:cubicBezTo>
                  <a:cubicBezTo>
                    <a:pt x="24" y="56"/>
                    <a:pt x="24" y="56"/>
                    <a:pt x="24" y="56"/>
                  </a:cubicBezTo>
                  <a:cubicBezTo>
                    <a:pt x="56" y="56"/>
                    <a:pt x="56" y="56"/>
                    <a:pt x="56" y="56"/>
                  </a:cubicBezTo>
                  <a:cubicBezTo>
                    <a:pt x="56" y="24"/>
                    <a:pt x="56" y="24"/>
                    <a:pt x="56" y="24"/>
                  </a:cubicBezTo>
                  <a:cubicBezTo>
                    <a:pt x="88" y="24"/>
                    <a:pt x="88" y="24"/>
                    <a:pt x="88" y="24"/>
                  </a:cubicBezTo>
                  <a:cubicBezTo>
                    <a:pt x="88" y="56"/>
                    <a:pt x="88" y="56"/>
                    <a:pt x="88" y="56"/>
                  </a:cubicBezTo>
                  <a:cubicBezTo>
                    <a:pt x="120" y="56"/>
                    <a:pt x="120" y="56"/>
                    <a:pt x="120" y="56"/>
                  </a:cubicBezTo>
                  <a:lnTo>
                    <a:pt x="120" y="88"/>
                  </a:lnTo>
                  <a:close/>
                </a:path>
              </a:pathLst>
            </a:custGeom>
            <a:solidFill>
              <a:srgbClr val="33333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grpSp>
      <p:sp>
        <p:nvSpPr>
          <p:cNvPr id="26" name="テキスト ボックス 25"/>
          <p:cNvSpPr txBox="1"/>
          <p:nvPr/>
        </p:nvSpPr>
        <p:spPr>
          <a:xfrm>
            <a:off x="6696967" y="3046482"/>
            <a:ext cx="1194558" cy="461665"/>
          </a:xfrm>
          <a:prstGeom prst="rect">
            <a:avLst/>
          </a:prstGeom>
          <a:noFill/>
        </p:spPr>
        <p:txBody>
          <a:bodyPr wrap="none" rtlCol="0">
            <a:spAutoFit/>
          </a:bodyPr>
          <a:lstStyle/>
          <a:p>
            <a:r>
              <a:rPr kumimoji="1" lang="en-US" altLang="ja-JP" sz="2400" dirty="0" smtClean="0"/>
              <a:t>\15,000</a:t>
            </a:r>
            <a:endParaRPr kumimoji="1" lang="ja-JP" altLang="en-US" sz="2400" dirty="0"/>
          </a:p>
        </p:txBody>
      </p:sp>
      <p:sp>
        <p:nvSpPr>
          <p:cNvPr id="27" name="テキスト ボックス 26"/>
          <p:cNvSpPr txBox="1"/>
          <p:nvPr/>
        </p:nvSpPr>
        <p:spPr>
          <a:xfrm>
            <a:off x="6696968" y="4151718"/>
            <a:ext cx="1194558" cy="461665"/>
          </a:xfrm>
          <a:prstGeom prst="rect">
            <a:avLst/>
          </a:prstGeom>
          <a:noFill/>
        </p:spPr>
        <p:txBody>
          <a:bodyPr wrap="none" rtlCol="0">
            <a:spAutoFit/>
          </a:bodyPr>
          <a:lstStyle/>
          <a:p>
            <a:r>
              <a:rPr kumimoji="1" lang="en-US" altLang="ja-JP" sz="2400" dirty="0" smtClean="0"/>
              <a:t>\11,000</a:t>
            </a:r>
            <a:endParaRPr kumimoji="1" lang="ja-JP" altLang="en-US" sz="2400" dirty="0"/>
          </a:p>
        </p:txBody>
      </p:sp>
      <p:sp>
        <p:nvSpPr>
          <p:cNvPr id="28" name="テキスト ボックス 27"/>
          <p:cNvSpPr txBox="1"/>
          <p:nvPr/>
        </p:nvSpPr>
        <p:spPr>
          <a:xfrm>
            <a:off x="6619221" y="5209874"/>
            <a:ext cx="1194558" cy="461665"/>
          </a:xfrm>
          <a:prstGeom prst="rect">
            <a:avLst/>
          </a:prstGeom>
          <a:noFill/>
        </p:spPr>
        <p:txBody>
          <a:bodyPr wrap="none" rtlCol="0">
            <a:spAutoFit/>
          </a:bodyPr>
          <a:lstStyle/>
          <a:p>
            <a:r>
              <a:rPr kumimoji="1" lang="en-US" altLang="ja-JP" sz="2400" dirty="0" smtClean="0"/>
              <a:t>\25,000</a:t>
            </a:r>
            <a:endParaRPr kumimoji="1" lang="ja-JP" altLang="en-US" sz="2400" dirty="0"/>
          </a:p>
        </p:txBody>
      </p:sp>
      <p:sp>
        <p:nvSpPr>
          <p:cNvPr id="5" name="スライド番号プレースホルダー 4"/>
          <p:cNvSpPr>
            <a:spLocks noGrp="1"/>
          </p:cNvSpPr>
          <p:nvPr>
            <p:ph type="sldNum" sz="quarter" idx="12"/>
          </p:nvPr>
        </p:nvSpPr>
        <p:spPr/>
        <p:txBody>
          <a:bodyPr/>
          <a:lstStyle/>
          <a:p>
            <a:fld id="{D57F1E4F-1CFF-5643-939E-217C01CDF565}" type="slidenum">
              <a:rPr lang="en-US" smtClean="0"/>
              <a:pPr/>
              <a:t>26</a:t>
            </a:fld>
            <a:endParaRPr lang="en-US" dirty="0"/>
          </a:p>
        </p:txBody>
      </p:sp>
      <p:sp>
        <p:nvSpPr>
          <p:cNvPr id="30" name="正方形/長方形 29"/>
          <p:cNvSpPr/>
          <p:nvPr/>
        </p:nvSpPr>
        <p:spPr>
          <a:xfrm>
            <a:off x="6294549" y="455930"/>
            <a:ext cx="2656039" cy="360000"/>
          </a:xfrm>
          <a:prstGeom prst="rect">
            <a:avLst/>
          </a:prstGeom>
          <a:solidFill>
            <a:schemeClr val="accent1">
              <a:lumMod val="20000"/>
              <a:lumOff val="8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dirty="0" smtClean="0">
                <a:solidFill>
                  <a:schemeClr val="tx1"/>
                </a:solidFill>
              </a:rPr>
              <a:t>「くらしやすさ</a:t>
            </a:r>
            <a:r>
              <a:rPr kumimoji="1" lang="ja-JP" altLang="en-US" sz="2000" smtClean="0">
                <a:solidFill>
                  <a:schemeClr val="tx1"/>
                </a:solidFill>
              </a:rPr>
              <a:t>」で</a:t>
            </a:r>
            <a:r>
              <a:rPr kumimoji="1" lang="ja-JP" altLang="en-US" sz="2000">
                <a:solidFill>
                  <a:schemeClr val="tx1"/>
                </a:solidFill>
              </a:rPr>
              <a:t>ツナグ</a:t>
            </a:r>
            <a:endParaRPr kumimoji="1" lang="ja-JP" altLang="en-US" sz="2000" dirty="0">
              <a:solidFill>
                <a:schemeClr val="tx1"/>
              </a:solidFill>
            </a:endParaRPr>
          </a:p>
        </p:txBody>
      </p:sp>
    </p:spTree>
    <p:extLst>
      <p:ext uri="{BB962C8B-B14F-4D97-AF65-F5344CB8AC3E}">
        <p14:creationId xmlns:p14="http://schemas.microsoft.com/office/powerpoint/2010/main" val="1161459602"/>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正方形/長方形 34"/>
          <p:cNvSpPr/>
          <p:nvPr/>
        </p:nvSpPr>
        <p:spPr>
          <a:xfrm>
            <a:off x="1763379" y="3735062"/>
            <a:ext cx="5617243" cy="537675"/>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4" name="正方形/長方形 33"/>
          <p:cNvSpPr/>
          <p:nvPr/>
        </p:nvSpPr>
        <p:spPr>
          <a:xfrm>
            <a:off x="1763379" y="5441743"/>
            <a:ext cx="5617243" cy="731520"/>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テキスト ボックス 3"/>
          <p:cNvSpPr txBox="1"/>
          <p:nvPr/>
        </p:nvSpPr>
        <p:spPr>
          <a:xfrm>
            <a:off x="2105620" y="3770600"/>
            <a:ext cx="4932761" cy="461665"/>
          </a:xfrm>
          <a:prstGeom prst="rect">
            <a:avLst/>
          </a:prstGeom>
          <a:noFill/>
        </p:spPr>
        <p:txBody>
          <a:bodyPr wrap="none" rtlCol="0">
            <a:spAutoFit/>
          </a:bodyPr>
          <a:lstStyle/>
          <a:p>
            <a:r>
              <a:rPr kumimoji="1" lang="ja-JP" altLang="en-US" sz="2400" dirty="0" smtClean="0"/>
              <a:t>土浦全体に包括的なサービスを提供</a:t>
            </a:r>
            <a:endParaRPr kumimoji="1" lang="ja-JP" altLang="en-US" sz="2400" dirty="0"/>
          </a:p>
        </p:txBody>
      </p:sp>
      <p:sp>
        <p:nvSpPr>
          <p:cNvPr id="5" name="二等辺三角形 4"/>
          <p:cNvSpPr/>
          <p:nvPr/>
        </p:nvSpPr>
        <p:spPr>
          <a:xfrm rot="3600000">
            <a:off x="4400835" y="4883526"/>
            <a:ext cx="460606" cy="397074"/>
          </a:xfrm>
          <a:prstGeom prst="triangle">
            <a:avLst/>
          </a:prstGeom>
          <a:solidFill>
            <a:schemeClr val="bg1">
              <a:lumMod val="50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テキスト ボックス 5"/>
          <p:cNvSpPr txBox="1"/>
          <p:nvPr/>
        </p:nvSpPr>
        <p:spPr>
          <a:xfrm>
            <a:off x="2039360" y="5563672"/>
            <a:ext cx="5024132" cy="523220"/>
          </a:xfrm>
          <a:prstGeom prst="rect">
            <a:avLst/>
          </a:prstGeom>
          <a:noFill/>
        </p:spPr>
        <p:txBody>
          <a:bodyPr wrap="none" rtlCol="0">
            <a:spAutoFit/>
          </a:bodyPr>
          <a:lstStyle/>
          <a:p>
            <a:r>
              <a:rPr kumimoji="1" lang="ja-JP" altLang="en-US" sz="2800" dirty="0" smtClean="0"/>
              <a:t>車社会よりも</a:t>
            </a:r>
            <a:r>
              <a:rPr kumimoji="1" lang="ja-JP" altLang="en-US" sz="2800" dirty="0" smtClean="0">
                <a:solidFill>
                  <a:srgbClr val="C00000"/>
                </a:solidFill>
              </a:rPr>
              <a:t>くらしやすい都市へ</a:t>
            </a:r>
            <a:endParaRPr kumimoji="1" lang="ja-JP" altLang="en-US" sz="2800" dirty="0">
              <a:solidFill>
                <a:srgbClr val="C00000"/>
              </a:solidFill>
            </a:endParaRPr>
          </a:p>
        </p:txBody>
      </p:sp>
      <p:sp>
        <p:nvSpPr>
          <p:cNvPr id="7" name="タイトル 1">
            <a:extLst>
              <a:ext uri="{FF2B5EF4-FFF2-40B4-BE49-F238E27FC236}">
                <a16:creationId xmlns:a16="http://schemas.microsoft.com/office/drawing/2014/main" id="{6B0F1F2C-3712-40CD-A26B-6D8073D241C9}"/>
              </a:ext>
            </a:extLst>
          </p:cNvPr>
          <p:cNvSpPr txBox="1">
            <a:spLocks/>
          </p:cNvSpPr>
          <p:nvPr/>
        </p:nvSpPr>
        <p:spPr>
          <a:xfrm>
            <a:off x="0" y="150659"/>
            <a:ext cx="6110548" cy="930015"/>
          </a:xfrm>
          <a:prstGeom prst="rect">
            <a:avLst/>
          </a:prstGeom>
          <a:solidFill>
            <a:schemeClr val="bg1">
              <a:alpha val="70000"/>
            </a:schemeClr>
          </a:solidFill>
          <a:ln>
            <a:solidFill>
              <a:schemeClr val="accent1"/>
            </a:solidFill>
          </a:ln>
        </p:spPr>
        <p:txBody>
          <a:bodyPr anchor="ctr">
            <a:normAutofit/>
          </a:bodyPr>
          <a:lstStyle>
            <a:lvl1pPr algn="l" defTabSz="914400" rtl="0" eaLnBrk="1" latinLnBrk="0" hangingPunct="1">
              <a:lnSpc>
                <a:spcPct val="85000"/>
              </a:lnSpc>
              <a:spcBef>
                <a:spcPct val="0"/>
              </a:spcBef>
              <a:buNone/>
              <a:defRPr kumimoji="1" sz="4800" kern="1200" spc="-50" baseline="0">
                <a:solidFill>
                  <a:schemeClr val="tx1">
                    <a:lumMod val="75000"/>
                    <a:lumOff val="25000"/>
                  </a:schemeClr>
                </a:solidFill>
                <a:latin typeface="+mj-lt"/>
                <a:ea typeface="+mj-ea"/>
                <a:cs typeface="+mj-cs"/>
              </a:defRPr>
            </a:lvl1pPr>
          </a:lstStyle>
          <a:p>
            <a:pPr algn="ctr"/>
            <a:r>
              <a:rPr lang="en-US" altLang="ja-JP" sz="3600" dirty="0" err="1" smtClean="0">
                <a:latin typeface="+mn-ea"/>
                <a:ea typeface="+mn-ea"/>
              </a:rPr>
              <a:t>IKIMaaS</a:t>
            </a:r>
            <a:r>
              <a:rPr lang="en-US" altLang="ja-JP" sz="3600" dirty="0" smtClean="0">
                <a:latin typeface="+mn-ea"/>
                <a:ea typeface="+mn-ea"/>
              </a:rPr>
              <a:t> and </a:t>
            </a:r>
            <a:r>
              <a:rPr lang="en-US" altLang="ja-JP" sz="3600" dirty="0" err="1" smtClean="0">
                <a:latin typeface="+mn-ea"/>
                <a:ea typeface="+mn-ea"/>
              </a:rPr>
              <a:t>KIMaaS</a:t>
            </a:r>
            <a:endParaRPr lang="ja-JP" altLang="en-US" sz="3600" dirty="0">
              <a:latin typeface="+mn-ea"/>
              <a:ea typeface="+mn-ea"/>
            </a:endParaRPr>
          </a:p>
        </p:txBody>
      </p:sp>
      <p:grpSp>
        <p:nvGrpSpPr>
          <p:cNvPr id="19" name="グループ化 18"/>
          <p:cNvGrpSpPr/>
          <p:nvPr/>
        </p:nvGrpSpPr>
        <p:grpSpPr>
          <a:xfrm>
            <a:off x="1913853" y="1122516"/>
            <a:ext cx="2430195" cy="2445065"/>
            <a:chOff x="899375" y="2337207"/>
            <a:chExt cx="3187337" cy="3206841"/>
          </a:xfrm>
        </p:grpSpPr>
        <p:sp>
          <p:nvSpPr>
            <p:cNvPr id="20" name="正方形/長方形 19"/>
            <p:cNvSpPr/>
            <p:nvPr/>
          </p:nvSpPr>
          <p:spPr>
            <a:xfrm>
              <a:off x="899375" y="2686964"/>
              <a:ext cx="3187337" cy="2857084"/>
            </a:xfrm>
            <a:prstGeom prst="rect">
              <a:avLst/>
            </a:prstGeom>
            <a:solidFill>
              <a:srgbClr val="EFC1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 name="正方形/長方形 20"/>
            <p:cNvSpPr/>
            <p:nvPr/>
          </p:nvSpPr>
          <p:spPr>
            <a:xfrm>
              <a:off x="1715565" y="2337514"/>
              <a:ext cx="1586923" cy="584775"/>
            </a:xfrm>
            <a:prstGeom prst="rect">
              <a:avLst/>
            </a:prstGeom>
            <a:solidFill>
              <a:schemeClr val="bg1"/>
            </a:solidFill>
            <a:ln>
              <a:solidFill>
                <a:srgbClr val="EFC13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2" name="テキスト ボックス 21"/>
            <p:cNvSpPr txBox="1"/>
            <p:nvPr/>
          </p:nvSpPr>
          <p:spPr>
            <a:xfrm>
              <a:off x="1876937" y="2337207"/>
              <a:ext cx="1578930" cy="524767"/>
            </a:xfrm>
            <a:prstGeom prst="rect">
              <a:avLst/>
            </a:prstGeom>
            <a:noFill/>
          </p:spPr>
          <p:txBody>
            <a:bodyPr wrap="square" rtlCol="0">
              <a:spAutoFit/>
            </a:bodyPr>
            <a:lstStyle/>
            <a:p>
              <a:r>
                <a:rPr kumimoji="1" lang="en-US" altLang="ja-JP" sz="2000" dirty="0" err="1" smtClean="0">
                  <a:latin typeface="+mn-ea"/>
                </a:rPr>
                <a:t>IKIMaaS</a:t>
              </a:r>
              <a:endParaRPr kumimoji="1" lang="ja-JP" altLang="en-US" sz="2000" dirty="0">
                <a:latin typeface="+mn-ea"/>
              </a:endParaRPr>
            </a:p>
          </p:txBody>
        </p:sp>
        <p:sp>
          <p:nvSpPr>
            <p:cNvPr id="23" name="Freeform 613"/>
            <p:cNvSpPr>
              <a:spLocks noEditPoints="1"/>
            </p:cNvSpPr>
            <p:nvPr/>
          </p:nvSpPr>
          <p:spPr bwMode="auto">
            <a:xfrm>
              <a:off x="2862625" y="4115473"/>
              <a:ext cx="673055" cy="904187"/>
            </a:xfrm>
            <a:custGeom>
              <a:avLst/>
              <a:gdLst>
                <a:gd name="T0" fmla="*/ 64 w 128"/>
                <a:gd name="T1" fmla="*/ 0 h 152"/>
                <a:gd name="T2" fmla="*/ 0 w 128"/>
                <a:gd name="T3" fmla="*/ 32 h 152"/>
                <a:gd name="T4" fmla="*/ 0 w 128"/>
                <a:gd name="T5" fmla="*/ 108 h 152"/>
                <a:gd name="T6" fmla="*/ 28 w 128"/>
                <a:gd name="T7" fmla="*/ 136 h 152"/>
                <a:gd name="T8" fmla="*/ 16 w 128"/>
                <a:gd name="T9" fmla="*/ 148 h 152"/>
                <a:gd name="T10" fmla="*/ 16 w 128"/>
                <a:gd name="T11" fmla="*/ 152 h 152"/>
                <a:gd name="T12" fmla="*/ 112 w 128"/>
                <a:gd name="T13" fmla="*/ 152 h 152"/>
                <a:gd name="T14" fmla="*/ 112 w 128"/>
                <a:gd name="T15" fmla="*/ 148 h 152"/>
                <a:gd name="T16" fmla="*/ 100 w 128"/>
                <a:gd name="T17" fmla="*/ 136 h 152"/>
                <a:gd name="T18" fmla="*/ 128 w 128"/>
                <a:gd name="T19" fmla="*/ 108 h 152"/>
                <a:gd name="T20" fmla="*/ 128 w 128"/>
                <a:gd name="T21" fmla="*/ 32 h 152"/>
                <a:gd name="T22" fmla="*/ 64 w 128"/>
                <a:gd name="T23" fmla="*/ 0 h 152"/>
                <a:gd name="T24" fmla="*/ 28 w 128"/>
                <a:gd name="T25" fmla="*/ 120 h 152"/>
                <a:gd name="T26" fmla="*/ 16 w 128"/>
                <a:gd name="T27" fmla="*/ 108 h 152"/>
                <a:gd name="T28" fmla="*/ 28 w 128"/>
                <a:gd name="T29" fmla="*/ 96 h 152"/>
                <a:gd name="T30" fmla="*/ 40 w 128"/>
                <a:gd name="T31" fmla="*/ 108 h 152"/>
                <a:gd name="T32" fmla="*/ 28 w 128"/>
                <a:gd name="T33" fmla="*/ 120 h 152"/>
                <a:gd name="T34" fmla="*/ 56 w 128"/>
                <a:gd name="T35" fmla="*/ 72 h 152"/>
                <a:gd name="T36" fmla="*/ 16 w 128"/>
                <a:gd name="T37" fmla="*/ 72 h 152"/>
                <a:gd name="T38" fmla="*/ 16 w 128"/>
                <a:gd name="T39" fmla="*/ 32 h 152"/>
                <a:gd name="T40" fmla="*/ 56 w 128"/>
                <a:gd name="T41" fmla="*/ 32 h 152"/>
                <a:gd name="T42" fmla="*/ 56 w 128"/>
                <a:gd name="T43" fmla="*/ 72 h 152"/>
                <a:gd name="T44" fmla="*/ 100 w 128"/>
                <a:gd name="T45" fmla="*/ 120 h 152"/>
                <a:gd name="T46" fmla="*/ 88 w 128"/>
                <a:gd name="T47" fmla="*/ 108 h 152"/>
                <a:gd name="T48" fmla="*/ 100 w 128"/>
                <a:gd name="T49" fmla="*/ 96 h 152"/>
                <a:gd name="T50" fmla="*/ 112 w 128"/>
                <a:gd name="T51" fmla="*/ 108 h 152"/>
                <a:gd name="T52" fmla="*/ 100 w 128"/>
                <a:gd name="T53" fmla="*/ 120 h 152"/>
                <a:gd name="T54" fmla="*/ 112 w 128"/>
                <a:gd name="T55" fmla="*/ 72 h 152"/>
                <a:gd name="T56" fmla="*/ 72 w 128"/>
                <a:gd name="T57" fmla="*/ 72 h 152"/>
                <a:gd name="T58" fmla="*/ 72 w 128"/>
                <a:gd name="T59" fmla="*/ 32 h 152"/>
                <a:gd name="T60" fmla="*/ 112 w 128"/>
                <a:gd name="T61" fmla="*/ 32 h 152"/>
                <a:gd name="T62" fmla="*/ 112 w 128"/>
                <a:gd name="T63" fmla="*/ 72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8" h="152">
                  <a:moveTo>
                    <a:pt x="64" y="0"/>
                  </a:moveTo>
                  <a:cubicBezTo>
                    <a:pt x="29" y="0"/>
                    <a:pt x="0" y="4"/>
                    <a:pt x="0" y="32"/>
                  </a:cubicBezTo>
                  <a:cubicBezTo>
                    <a:pt x="0" y="108"/>
                    <a:pt x="0" y="108"/>
                    <a:pt x="0" y="108"/>
                  </a:cubicBezTo>
                  <a:cubicBezTo>
                    <a:pt x="0" y="123"/>
                    <a:pt x="13" y="136"/>
                    <a:pt x="28" y="136"/>
                  </a:cubicBezTo>
                  <a:cubicBezTo>
                    <a:pt x="16" y="148"/>
                    <a:pt x="16" y="148"/>
                    <a:pt x="16" y="148"/>
                  </a:cubicBezTo>
                  <a:cubicBezTo>
                    <a:pt x="16" y="152"/>
                    <a:pt x="16" y="152"/>
                    <a:pt x="16" y="152"/>
                  </a:cubicBezTo>
                  <a:cubicBezTo>
                    <a:pt x="112" y="152"/>
                    <a:pt x="112" y="152"/>
                    <a:pt x="112" y="152"/>
                  </a:cubicBezTo>
                  <a:cubicBezTo>
                    <a:pt x="112" y="148"/>
                    <a:pt x="112" y="148"/>
                    <a:pt x="112" y="148"/>
                  </a:cubicBezTo>
                  <a:cubicBezTo>
                    <a:pt x="100" y="136"/>
                    <a:pt x="100" y="136"/>
                    <a:pt x="100" y="136"/>
                  </a:cubicBezTo>
                  <a:cubicBezTo>
                    <a:pt x="115" y="136"/>
                    <a:pt x="128" y="123"/>
                    <a:pt x="128" y="108"/>
                  </a:cubicBezTo>
                  <a:cubicBezTo>
                    <a:pt x="128" y="32"/>
                    <a:pt x="128" y="32"/>
                    <a:pt x="128" y="32"/>
                  </a:cubicBezTo>
                  <a:cubicBezTo>
                    <a:pt x="128" y="4"/>
                    <a:pt x="99" y="0"/>
                    <a:pt x="64" y="0"/>
                  </a:cubicBezTo>
                  <a:close/>
                  <a:moveTo>
                    <a:pt x="28" y="120"/>
                  </a:moveTo>
                  <a:cubicBezTo>
                    <a:pt x="21" y="120"/>
                    <a:pt x="16" y="115"/>
                    <a:pt x="16" y="108"/>
                  </a:cubicBezTo>
                  <a:cubicBezTo>
                    <a:pt x="16" y="101"/>
                    <a:pt x="21" y="96"/>
                    <a:pt x="28" y="96"/>
                  </a:cubicBezTo>
                  <a:cubicBezTo>
                    <a:pt x="35" y="96"/>
                    <a:pt x="40" y="101"/>
                    <a:pt x="40" y="108"/>
                  </a:cubicBezTo>
                  <a:cubicBezTo>
                    <a:pt x="40" y="115"/>
                    <a:pt x="35" y="120"/>
                    <a:pt x="28" y="120"/>
                  </a:cubicBezTo>
                  <a:close/>
                  <a:moveTo>
                    <a:pt x="56" y="72"/>
                  </a:moveTo>
                  <a:cubicBezTo>
                    <a:pt x="16" y="72"/>
                    <a:pt x="16" y="72"/>
                    <a:pt x="16" y="72"/>
                  </a:cubicBezTo>
                  <a:cubicBezTo>
                    <a:pt x="16" y="32"/>
                    <a:pt x="16" y="32"/>
                    <a:pt x="16" y="32"/>
                  </a:cubicBezTo>
                  <a:cubicBezTo>
                    <a:pt x="56" y="32"/>
                    <a:pt x="56" y="32"/>
                    <a:pt x="56" y="32"/>
                  </a:cubicBezTo>
                  <a:lnTo>
                    <a:pt x="56" y="72"/>
                  </a:lnTo>
                  <a:close/>
                  <a:moveTo>
                    <a:pt x="100" y="120"/>
                  </a:moveTo>
                  <a:cubicBezTo>
                    <a:pt x="93" y="120"/>
                    <a:pt x="88" y="115"/>
                    <a:pt x="88" y="108"/>
                  </a:cubicBezTo>
                  <a:cubicBezTo>
                    <a:pt x="88" y="101"/>
                    <a:pt x="93" y="96"/>
                    <a:pt x="100" y="96"/>
                  </a:cubicBezTo>
                  <a:cubicBezTo>
                    <a:pt x="107" y="96"/>
                    <a:pt x="112" y="101"/>
                    <a:pt x="112" y="108"/>
                  </a:cubicBezTo>
                  <a:cubicBezTo>
                    <a:pt x="112" y="115"/>
                    <a:pt x="107" y="120"/>
                    <a:pt x="100" y="120"/>
                  </a:cubicBezTo>
                  <a:close/>
                  <a:moveTo>
                    <a:pt x="112" y="72"/>
                  </a:moveTo>
                  <a:cubicBezTo>
                    <a:pt x="72" y="72"/>
                    <a:pt x="72" y="72"/>
                    <a:pt x="72" y="72"/>
                  </a:cubicBezTo>
                  <a:cubicBezTo>
                    <a:pt x="72" y="32"/>
                    <a:pt x="72" y="32"/>
                    <a:pt x="72" y="32"/>
                  </a:cubicBezTo>
                  <a:cubicBezTo>
                    <a:pt x="112" y="32"/>
                    <a:pt x="112" y="32"/>
                    <a:pt x="112" y="32"/>
                  </a:cubicBezTo>
                  <a:lnTo>
                    <a:pt x="112" y="72"/>
                  </a:lnTo>
                  <a:close/>
                </a:path>
              </a:pathLst>
            </a:custGeom>
            <a:solidFill>
              <a:srgbClr val="33333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4" name="Freeform 628"/>
            <p:cNvSpPr>
              <a:spLocks noEditPoints="1"/>
            </p:cNvSpPr>
            <p:nvPr/>
          </p:nvSpPr>
          <p:spPr bwMode="auto">
            <a:xfrm>
              <a:off x="1426085" y="4206240"/>
              <a:ext cx="634020" cy="851747"/>
            </a:xfrm>
            <a:custGeom>
              <a:avLst/>
              <a:gdLst>
                <a:gd name="T0" fmla="*/ 0 w 128"/>
                <a:gd name="T1" fmla="*/ 112 h 152"/>
                <a:gd name="T2" fmla="*/ 8 w 128"/>
                <a:gd name="T3" fmla="*/ 130 h 152"/>
                <a:gd name="T4" fmla="*/ 8 w 128"/>
                <a:gd name="T5" fmla="*/ 144 h 152"/>
                <a:gd name="T6" fmla="*/ 16 w 128"/>
                <a:gd name="T7" fmla="*/ 152 h 152"/>
                <a:gd name="T8" fmla="*/ 24 w 128"/>
                <a:gd name="T9" fmla="*/ 152 h 152"/>
                <a:gd name="T10" fmla="*/ 32 w 128"/>
                <a:gd name="T11" fmla="*/ 144 h 152"/>
                <a:gd name="T12" fmla="*/ 32 w 128"/>
                <a:gd name="T13" fmla="*/ 136 h 152"/>
                <a:gd name="T14" fmla="*/ 96 w 128"/>
                <a:gd name="T15" fmla="*/ 136 h 152"/>
                <a:gd name="T16" fmla="*/ 96 w 128"/>
                <a:gd name="T17" fmla="*/ 144 h 152"/>
                <a:gd name="T18" fmla="*/ 104 w 128"/>
                <a:gd name="T19" fmla="*/ 152 h 152"/>
                <a:gd name="T20" fmla="*/ 112 w 128"/>
                <a:gd name="T21" fmla="*/ 152 h 152"/>
                <a:gd name="T22" fmla="*/ 120 w 128"/>
                <a:gd name="T23" fmla="*/ 144 h 152"/>
                <a:gd name="T24" fmla="*/ 120 w 128"/>
                <a:gd name="T25" fmla="*/ 130 h 152"/>
                <a:gd name="T26" fmla="*/ 128 w 128"/>
                <a:gd name="T27" fmla="*/ 112 h 152"/>
                <a:gd name="T28" fmla="*/ 128 w 128"/>
                <a:gd name="T29" fmla="*/ 32 h 152"/>
                <a:gd name="T30" fmla="*/ 64 w 128"/>
                <a:gd name="T31" fmla="*/ 0 h 152"/>
                <a:gd name="T32" fmla="*/ 0 w 128"/>
                <a:gd name="T33" fmla="*/ 32 h 152"/>
                <a:gd name="T34" fmla="*/ 0 w 128"/>
                <a:gd name="T35" fmla="*/ 112 h 152"/>
                <a:gd name="T36" fmla="*/ 28 w 128"/>
                <a:gd name="T37" fmla="*/ 120 h 152"/>
                <a:gd name="T38" fmla="*/ 16 w 128"/>
                <a:gd name="T39" fmla="*/ 108 h 152"/>
                <a:gd name="T40" fmla="*/ 28 w 128"/>
                <a:gd name="T41" fmla="*/ 96 h 152"/>
                <a:gd name="T42" fmla="*/ 40 w 128"/>
                <a:gd name="T43" fmla="*/ 108 h 152"/>
                <a:gd name="T44" fmla="*/ 28 w 128"/>
                <a:gd name="T45" fmla="*/ 120 h 152"/>
                <a:gd name="T46" fmla="*/ 100 w 128"/>
                <a:gd name="T47" fmla="*/ 120 h 152"/>
                <a:gd name="T48" fmla="*/ 88 w 128"/>
                <a:gd name="T49" fmla="*/ 108 h 152"/>
                <a:gd name="T50" fmla="*/ 100 w 128"/>
                <a:gd name="T51" fmla="*/ 96 h 152"/>
                <a:gd name="T52" fmla="*/ 112 w 128"/>
                <a:gd name="T53" fmla="*/ 108 h 152"/>
                <a:gd name="T54" fmla="*/ 100 w 128"/>
                <a:gd name="T55" fmla="*/ 120 h 152"/>
                <a:gd name="T56" fmla="*/ 112 w 128"/>
                <a:gd name="T57" fmla="*/ 72 h 152"/>
                <a:gd name="T58" fmla="*/ 16 w 128"/>
                <a:gd name="T59" fmla="*/ 72 h 152"/>
                <a:gd name="T60" fmla="*/ 16 w 128"/>
                <a:gd name="T61" fmla="*/ 32 h 152"/>
                <a:gd name="T62" fmla="*/ 112 w 128"/>
                <a:gd name="T63" fmla="*/ 32 h 152"/>
                <a:gd name="T64" fmla="*/ 112 w 128"/>
                <a:gd name="T65" fmla="*/ 72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8" h="152">
                  <a:moveTo>
                    <a:pt x="0" y="112"/>
                  </a:moveTo>
                  <a:cubicBezTo>
                    <a:pt x="0" y="119"/>
                    <a:pt x="3" y="125"/>
                    <a:pt x="8" y="130"/>
                  </a:cubicBezTo>
                  <a:cubicBezTo>
                    <a:pt x="8" y="144"/>
                    <a:pt x="8" y="144"/>
                    <a:pt x="8" y="144"/>
                  </a:cubicBezTo>
                  <a:cubicBezTo>
                    <a:pt x="8" y="148"/>
                    <a:pt x="12" y="152"/>
                    <a:pt x="16" y="152"/>
                  </a:cubicBezTo>
                  <a:cubicBezTo>
                    <a:pt x="24" y="152"/>
                    <a:pt x="24" y="152"/>
                    <a:pt x="24" y="152"/>
                  </a:cubicBezTo>
                  <a:cubicBezTo>
                    <a:pt x="28" y="152"/>
                    <a:pt x="32" y="148"/>
                    <a:pt x="32" y="144"/>
                  </a:cubicBezTo>
                  <a:cubicBezTo>
                    <a:pt x="32" y="136"/>
                    <a:pt x="32" y="136"/>
                    <a:pt x="32" y="136"/>
                  </a:cubicBezTo>
                  <a:cubicBezTo>
                    <a:pt x="96" y="136"/>
                    <a:pt x="96" y="136"/>
                    <a:pt x="96" y="136"/>
                  </a:cubicBezTo>
                  <a:cubicBezTo>
                    <a:pt x="96" y="144"/>
                    <a:pt x="96" y="144"/>
                    <a:pt x="96" y="144"/>
                  </a:cubicBezTo>
                  <a:cubicBezTo>
                    <a:pt x="96" y="148"/>
                    <a:pt x="100" y="152"/>
                    <a:pt x="104" y="152"/>
                  </a:cubicBezTo>
                  <a:cubicBezTo>
                    <a:pt x="112" y="152"/>
                    <a:pt x="112" y="152"/>
                    <a:pt x="112" y="152"/>
                  </a:cubicBezTo>
                  <a:cubicBezTo>
                    <a:pt x="116" y="152"/>
                    <a:pt x="120" y="148"/>
                    <a:pt x="120" y="144"/>
                  </a:cubicBezTo>
                  <a:cubicBezTo>
                    <a:pt x="120" y="130"/>
                    <a:pt x="120" y="130"/>
                    <a:pt x="120" y="130"/>
                  </a:cubicBezTo>
                  <a:cubicBezTo>
                    <a:pt x="125" y="125"/>
                    <a:pt x="128" y="119"/>
                    <a:pt x="128" y="112"/>
                  </a:cubicBezTo>
                  <a:cubicBezTo>
                    <a:pt x="128" y="32"/>
                    <a:pt x="128" y="32"/>
                    <a:pt x="128" y="32"/>
                  </a:cubicBezTo>
                  <a:cubicBezTo>
                    <a:pt x="128" y="4"/>
                    <a:pt x="99" y="0"/>
                    <a:pt x="64" y="0"/>
                  </a:cubicBezTo>
                  <a:cubicBezTo>
                    <a:pt x="29" y="0"/>
                    <a:pt x="0" y="4"/>
                    <a:pt x="0" y="32"/>
                  </a:cubicBezTo>
                  <a:lnTo>
                    <a:pt x="0" y="112"/>
                  </a:lnTo>
                  <a:close/>
                  <a:moveTo>
                    <a:pt x="28" y="120"/>
                  </a:moveTo>
                  <a:cubicBezTo>
                    <a:pt x="21" y="120"/>
                    <a:pt x="16" y="115"/>
                    <a:pt x="16" y="108"/>
                  </a:cubicBezTo>
                  <a:cubicBezTo>
                    <a:pt x="16" y="101"/>
                    <a:pt x="21" y="96"/>
                    <a:pt x="28" y="96"/>
                  </a:cubicBezTo>
                  <a:cubicBezTo>
                    <a:pt x="35" y="96"/>
                    <a:pt x="40" y="101"/>
                    <a:pt x="40" y="108"/>
                  </a:cubicBezTo>
                  <a:cubicBezTo>
                    <a:pt x="40" y="115"/>
                    <a:pt x="35" y="120"/>
                    <a:pt x="28" y="120"/>
                  </a:cubicBezTo>
                  <a:close/>
                  <a:moveTo>
                    <a:pt x="100" y="120"/>
                  </a:moveTo>
                  <a:cubicBezTo>
                    <a:pt x="93" y="120"/>
                    <a:pt x="88" y="115"/>
                    <a:pt x="88" y="108"/>
                  </a:cubicBezTo>
                  <a:cubicBezTo>
                    <a:pt x="88" y="101"/>
                    <a:pt x="93" y="96"/>
                    <a:pt x="100" y="96"/>
                  </a:cubicBezTo>
                  <a:cubicBezTo>
                    <a:pt x="107" y="96"/>
                    <a:pt x="112" y="101"/>
                    <a:pt x="112" y="108"/>
                  </a:cubicBezTo>
                  <a:cubicBezTo>
                    <a:pt x="112" y="115"/>
                    <a:pt x="107" y="120"/>
                    <a:pt x="100" y="120"/>
                  </a:cubicBezTo>
                  <a:close/>
                  <a:moveTo>
                    <a:pt x="112" y="72"/>
                  </a:moveTo>
                  <a:cubicBezTo>
                    <a:pt x="16" y="72"/>
                    <a:pt x="16" y="72"/>
                    <a:pt x="16" y="72"/>
                  </a:cubicBezTo>
                  <a:cubicBezTo>
                    <a:pt x="16" y="32"/>
                    <a:pt x="16" y="32"/>
                    <a:pt x="16" y="32"/>
                  </a:cubicBezTo>
                  <a:cubicBezTo>
                    <a:pt x="112" y="32"/>
                    <a:pt x="112" y="32"/>
                    <a:pt x="112" y="32"/>
                  </a:cubicBezTo>
                  <a:lnTo>
                    <a:pt x="112" y="72"/>
                  </a:lnTo>
                  <a:close/>
                </a:path>
              </a:pathLst>
            </a:custGeom>
            <a:solidFill>
              <a:srgbClr val="33333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5" name="Freeform 634"/>
            <p:cNvSpPr>
              <a:spLocks noEditPoints="1"/>
            </p:cNvSpPr>
            <p:nvPr/>
          </p:nvSpPr>
          <p:spPr bwMode="auto">
            <a:xfrm>
              <a:off x="2060105" y="3193416"/>
              <a:ext cx="756126" cy="735545"/>
            </a:xfrm>
            <a:custGeom>
              <a:avLst/>
              <a:gdLst>
                <a:gd name="T0" fmla="*/ 124 w 192"/>
                <a:gd name="T1" fmla="*/ 32 h 164"/>
                <a:gd name="T2" fmla="*/ 140 w 192"/>
                <a:gd name="T3" fmla="*/ 16 h 164"/>
                <a:gd name="T4" fmla="*/ 124 w 192"/>
                <a:gd name="T5" fmla="*/ 0 h 164"/>
                <a:gd name="T6" fmla="*/ 108 w 192"/>
                <a:gd name="T7" fmla="*/ 16 h 164"/>
                <a:gd name="T8" fmla="*/ 124 w 192"/>
                <a:gd name="T9" fmla="*/ 32 h 164"/>
                <a:gd name="T10" fmla="*/ 40 w 192"/>
                <a:gd name="T11" fmla="*/ 84 h 164"/>
                <a:gd name="T12" fmla="*/ 0 w 192"/>
                <a:gd name="T13" fmla="*/ 124 h 164"/>
                <a:gd name="T14" fmla="*/ 40 w 192"/>
                <a:gd name="T15" fmla="*/ 164 h 164"/>
                <a:gd name="T16" fmla="*/ 80 w 192"/>
                <a:gd name="T17" fmla="*/ 124 h 164"/>
                <a:gd name="T18" fmla="*/ 40 w 192"/>
                <a:gd name="T19" fmla="*/ 84 h 164"/>
                <a:gd name="T20" fmla="*/ 40 w 192"/>
                <a:gd name="T21" fmla="*/ 152 h 164"/>
                <a:gd name="T22" fmla="*/ 12 w 192"/>
                <a:gd name="T23" fmla="*/ 124 h 164"/>
                <a:gd name="T24" fmla="*/ 40 w 192"/>
                <a:gd name="T25" fmla="*/ 96 h 164"/>
                <a:gd name="T26" fmla="*/ 68 w 192"/>
                <a:gd name="T27" fmla="*/ 124 h 164"/>
                <a:gd name="T28" fmla="*/ 40 w 192"/>
                <a:gd name="T29" fmla="*/ 152 h 164"/>
                <a:gd name="T30" fmla="*/ 86 w 192"/>
                <a:gd name="T31" fmla="*/ 72 h 164"/>
                <a:gd name="T32" fmla="*/ 105 w 192"/>
                <a:gd name="T33" fmla="*/ 53 h 164"/>
                <a:gd name="T34" fmla="*/ 111 w 192"/>
                <a:gd name="T35" fmla="*/ 59 h 164"/>
                <a:gd name="T36" fmla="*/ 152 w 192"/>
                <a:gd name="T37" fmla="*/ 76 h 164"/>
                <a:gd name="T38" fmla="*/ 152 w 192"/>
                <a:gd name="T39" fmla="*/ 60 h 164"/>
                <a:gd name="T40" fmla="*/ 122 w 192"/>
                <a:gd name="T41" fmla="*/ 48 h 164"/>
                <a:gd name="T42" fmla="*/ 107 w 192"/>
                <a:gd name="T43" fmla="*/ 33 h 164"/>
                <a:gd name="T44" fmla="*/ 96 w 192"/>
                <a:gd name="T45" fmla="*/ 28 h 164"/>
                <a:gd name="T46" fmla="*/ 85 w 192"/>
                <a:gd name="T47" fmla="*/ 33 h 164"/>
                <a:gd name="T48" fmla="*/ 63 w 192"/>
                <a:gd name="T49" fmla="*/ 55 h 164"/>
                <a:gd name="T50" fmla="*/ 58 w 192"/>
                <a:gd name="T51" fmla="*/ 66 h 164"/>
                <a:gd name="T52" fmla="*/ 63 w 192"/>
                <a:gd name="T53" fmla="*/ 78 h 164"/>
                <a:gd name="T54" fmla="*/ 88 w 192"/>
                <a:gd name="T55" fmla="*/ 100 h 164"/>
                <a:gd name="T56" fmla="*/ 88 w 192"/>
                <a:gd name="T57" fmla="*/ 140 h 164"/>
                <a:gd name="T58" fmla="*/ 104 w 192"/>
                <a:gd name="T59" fmla="*/ 140 h 164"/>
                <a:gd name="T60" fmla="*/ 104 w 192"/>
                <a:gd name="T61" fmla="*/ 90 h 164"/>
                <a:gd name="T62" fmla="*/ 86 w 192"/>
                <a:gd name="T63" fmla="*/ 72 h 164"/>
                <a:gd name="T64" fmla="*/ 152 w 192"/>
                <a:gd name="T65" fmla="*/ 84 h 164"/>
                <a:gd name="T66" fmla="*/ 112 w 192"/>
                <a:gd name="T67" fmla="*/ 124 h 164"/>
                <a:gd name="T68" fmla="*/ 152 w 192"/>
                <a:gd name="T69" fmla="*/ 164 h 164"/>
                <a:gd name="T70" fmla="*/ 192 w 192"/>
                <a:gd name="T71" fmla="*/ 124 h 164"/>
                <a:gd name="T72" fmla="*/ 152 w 192"/>
                <a:gd name="T73" fmla="*/ 84 h 164"/>
                <a:gd name="T74" fmla="*/ 152 w 192"/>
                <a:gd name="T75" fmla="*/ 152 h 164"/>
                <a:gd name="T76" fmla="*/ 124 w 192"/>
                <a:gd name="T77" fmla="*/ 124 h 164"/>
                <a:gd name="T78" fmla="*/ 152 w 192"/>
                <a:gd name="T79" fmla="*/ 96 h 164"/>
                <a:gd name="T80" fmla="*/ 180 w 192"/>
                <a:gd name="T81" fmla="*/ 124 h 164"/>
                <a:gd name="T82" fmla="*/ 152 w 192"/>
                <a:gd name="T83" fmla="*/ 152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92" h="164">
                  <a:moveTo>
                    <a:pt x="124" y="32"/>
                  </a:moveTo>
                  <a:cubicBezTo>
                    <a:pt x="133" y="32"/>
                    <a:pt x="140" y="25"/>
                    <a:pt x="140" y="16"/>
                  </a:cubicBezTo>
                  <a:cubicBezTo>
                    <a:pt x="140" y="7"/>
                    <a:pt x="133" y="0"/>
                    <a:pt x="124" y="0"/>
                  </a:cubicBezTo>
                  <a:cubicBezTo>
                    <a:pt x="115" y="0"/>
                    <a:pt x="108" y="7"/>
                    <a:pt x="108" y="16"/>
                  </a:cubicBezTo>
                  <a:cubicBezTo>
                    <a:pt x="108" y="25"/>
                    <a:pt x="115" y="32"/>
                    <a:pt x="124" y="32"/>
                  </a:cubicBezTo>
                  <a:close/>
                  <a:moveTo>
                    <a:pt x="40" y="84"/>
                  </a:moveTo>
                  <a:cubicBezTo>
                    <a:pt x="18" y="84"/>
                    <a:pt x="0" y="102"/>
                    <a:pt x="0" y="124"/>
                  </a:cubicBezTo>
                  <a:cubicBezTo>
                    <a:pt x="0" y="146"/>
                    <a:pt x="18" y="164"/>
                    <a:pt x="40" y="164"/>
                  </a:cubicBezTo>
                  <a:cubicBezTo>
                    <a:pt x="62" y="164"/>
                    <a:pt x="80" y="146"/>
                    <a:pt x="80" y="124"/>
                  </a:cubicBezTo>
                  <a:cubicBezTo>
                    <a:pt x="80" y="102"/>
                    <a:pt x="62" y="84"/>
                    <a:pt x="40" y="84"/>
                  </a:cubicBezTo>
                  <a:close/>
                  <a:moveTo>
                    <a:pt x="40" y="152"/>
                  </a:moveTo>
                  <a:cubicBezTo>
                    <a:pt x="24" y="152"/>
                    <a:pt x="12" y="140"/>
                    <a:pt x="12" y="124"/>
                  </a:cubicBezTo>
                  <a:cubicBezTo>
                    <a:pt x="12" y="108"/>
                    <a:pt x="24" y="96"/>
                    <a:pt x="40" y="96"/>
                  </a:cubicBezTo>
                  <a:cubicBezTo>
                    <a:pt x="56" y="96"/>
                    <a:pt x="68" y="108"/>
                    <a:pt x="68" y="124"/>
                  </a:cubicBezTo>
                  <a:cubicBezTo>
                    <a:pt x="68" y="140"/>
                    <a:pt x="56" y="152"/>
                    <a:pt x="40" y="152"/>
                  </a:cubicBezTo>
                  <a:close/>
                  <a:moveTo>
                    <a:pt x="86" y="72"/>
                  </a:moveTo>
                  <a:cubicBezTo>
                    <a:pt x="105" y="53"/>
                    <a:pt x="105" y="53"/>
                    <a:pt x="105" y="53"/>
                  </a:cubicBezTo>
                  <a:cubicBezTo>
                    <a:pt x="111" y="59"/>
                    <a:pt x="111" y="59"/>
                    <a:pt x="111" y="59"/>
                  </a:cubicBezTo>
                  <a:cubicBezTo>
                    <a:pt x="121" y="70"/>
                    <a:pt x="135" y="76"/>
                    <a:pt x="152" y="76"/>
                  </a:cubicBezTo>
                  <a:cubicBezTo>
                    <a:pt x="152" y="60"/>
                    <a:pt x="152" y="60"/>
                    <a:pt x="152" y="60"/>
                  </a:cubicBezTo>
                  <a:cubicBezTo>
                    <a:pt x="140" y="60"/>
                    <a:pt x="130" y="55"/>
                    <a:pt x="122" y="48"/>
                  </a:cubicBezTo>
                  <a:cubicBezTo>
                    <a:pt x="107" y="33"/>
                    <a:pt x="107" y="33"/>
                    <a:pt x="107" y="33"/>
                  </a:cubicBezTo>
                  <a:cubicBezTo>
                    <a:pt x="104" y="30"/>
                    <a:pt x="100" y="28"/>
                    <a:pt x="96" y="28"/>
                  </a:cubicBezTo>
                  <a:cubicBezTo>
                    <a:pt x="92" y="28"/>
                    <a:pt x="88" y="30"/>
                    <a:pt x="85" y="33"/>
                  </a:cubicBezTo>
                  <a:cubicBezTo>
                    <a:pt x="63" y="55"/>
                    <a:pt x="63" y="55"/>
                    <a:pt x="63" y="55"/>
                  </a:cubicBezTo>
                  <a:cubicBezTo>
                    <a:pt x="60" y="58"/>
                    <a:pt x="58" y="62"/>
                    <a:pt x="58" y="66"/>
                  </a:cubicBezTo>
                  <a:cubicBezTo>
                    <a:pt x="58" y="70"/>
                    <a:pt x="60" y="74"/>
                    <a:pt x="63" y="78"/>
                  </a:cubicBezTo>
                  <a:cubicBezTo>
                    <a:pt x="88" y="100"/>
                    <a:pt x="88" y="100"/>
                    <a:pt x="88" y="100"/>
                  </a:cubicBezTo>
                  <a:cubicBezTo>
                    <a:pt x="88" y="140"/>
                    <a:pt x="88" y="140"/>
                    <a:pt x="88" y="140"/>
                  </a:cubicBezTo>
                  <a:cubicBezTo>
                    <a:pt x="104" y="140"/>
                    <a:pt x="104" y="140"/>
                    <a:pt x="104" y="140"/>
                  </a:cubicBezTo>
                  <a:cubicBezTo>
                    <a:pt x="104" y="90"/>
                    <a:pt x="104" y="90"/>
                    <a:pt x="104" y="90"/>
                  </a:cubicBezTo>
                  <a:lnTo>
                    <a:pt x="86" y="72"/>
                  </a:lnTo>
                  <a:close/>
                  <a:moveTo>
                    <a:pt x="152" y="84"/>
                  </a:moveTo>
                  <a:cubicBezTo>
                    <a:pt x="130" y="84"/>
                    <a:pt x="112" y="102"/>
                    <a:pt x="112" y="124"/>
                  </a:cubicBezTo>
                  <a:cubicBezTo>
                    <a:pt x="112" y="146"/>
                    <a:pt x="130" y="164"/>
                    <a:pt x="152" y="164"/>
                  </a:cubicBezTo>
                  <a:cubicBezTo>
                    <a:pt x="174" y="164"/>
                    <a:pt x="192" y="146"/>
                    <a:pt x="192" y="124"/>
                  </a:cubicBezTo>
                  <a:cubicBezTo>
                    <a:pt x="192" y="102"/>
                    <a:pt x="174" y="84"/>
                    <a:pt x="152" y="84"/>
                  </a:cubicBezTo>
                  <a:close/>
                  <a:moveTo>
                    <a:pt x="152" y="152"/>
                  </a:moveTo>
                  <a:cubicBezTo>
                    <a:pt x="136" y="152"/>
                    <a:pt x="124" y="140"/>
                    <a:pt x="124" y="124"/>
                  </a:cubicBezTo>
                  <a:cubicBezTo>
                    <a:pt x="124" y="108"/>
                    <a:pt x="136" y="96"/>
                    <a:pt x="152" y="96"/>
                  </a:cubicBezTo>
                  <a:cubicBezTo>
                    <a:pt x="168" y="96"/>
                    <a:pt x="180" y="108"/>
                    <a:pt x="180" y="124"/>
                  </a:cubicBezTo>
                  <a:cubicBezTo>
                    <a:pt x="180" y="140"/>
                    <a:pt x="168" y="152"/>
                    <a:pt x="152" y="152"/>
                  </a:cubicBezTo>
                  <a:close/>
                </a:path>
              </a:pathLst>
            </a:custGeom>
            <a:solidFill>
              <a:srgbClr val="33333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grpSp>
      <p:grpSp>
        <p:nvGrpSpPr>
          <p:cNvPr id="26" name="グループ化 25"/>
          <p:cNvGrpSpPr/>
          <p:nvPr/>
        </p:nvGrpSpPr>
        <p:grpSpPr>
          <a:xfrm>
            <a:off x="4489509" y="1122516"/>
            <a:ext cx="2435230" cy="2446755"/>
            <a:chOff x="4887862" y="2344066"/>
            <a:chExt cx="3187337" cy="3202421"/>
          </a:xfrm>
        </p:grpSpPr>
        <p:sp>
          <p:nvSpPr>
            <p:cNvPr id="27" name="正方形/長方形 26"/>
            <p:cNvSpPr/>
            <p:nvPr/>
          </p:nvSpPr>
          <p:spPr>
            <a:xfrm>
              <a:off x="4887862" y="2689403"/>
              <a:ext cx="3187337" cy="2857084"/>
            </a:xfrm>
            <a:prstGeom prst="rect">
              <a:avLst/>
            </a:prstGeom>
            <a:solidFill>
              <a:srgbClr val="95D1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8" name="正方形/長方形 27"/>
            <p:cNvSpPr/>
            <p:nvPr/>
          </p:nvSpPr>
          <p:spPr>
            <a:xfrm>
              <a:off x="5681000" y="2344066"/>
              <a:ext cx="1601060" cy="582980"/>
            </a:xfrm>
            <a:prstGeom prst="rect">
              <a:avLst/>
            </a:prstGeom>
            <a:solidFill>
              <a:schemeClr val="bg1"/>
            </a:solidFill>
            <a:ln>
              <a:solidFill>
                <a:srgbClr val="95D1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9" name="テキスト ボックス 28"/>
            <p:cNvSpPr txBox="1"/>
            <p:nvPr/>
          </p:nvSpPr>
          <p:spPr>
            <a:xfrm>
              <a:off x="5834061" y="2348520"/>
              <a:ext cx="1294935" cy="523682"/>
            </a:xfrm>
            <a:prstGeom prst="rect">
              <a:avLst/>
            </a:prstGeom>
            <a:noFill/>
          </p:spPr>
          <p:txBody>
            <a:bodyPr wrap="none" rtlCol="0">
              <a:spAutoFit/>
            </a:bodyPr>
            <a:lstStyle/>
            <a:p>
              <a:r>
                <a:rPr kumimoji="1" lang="en-US" altLang="ja-JP" sz="2000" dirty="0" err="1" smtClean="0">
                  <a:latin typeface="+mn-ea"/>
                </a:rPr>
                <a:t>KIMaaS</a:t>
              </a:r>
              <a:endParaRPr kumimoji="1" lang="ja-JP" altLang="en-US" sz="2000" dirty="0">
                <a:latin typeface="+mn-ea"/>
              </a:endParaRPr>
            </a:p>
          </p:txBody>
        </p:sp>
        <p:sp>
          <p:nvSpPr>
            <p:cNvPr id="30" name="Freeform 502"/>
            <p:cNvSpPr>
              <a:spLocks noEditPoints="1"/>
            </p:cNvSpPr>
            <p:nvPr/>
          </p:nvSpPr>
          <p:spPr bwMode="auto">
            <a:xfrm>
              <a:off x="5503636" y="4214692"/>
              <a:ext cx="747471" cy="724242"/>
            </a:xfrm>
            <a:custGeom>
              <a:avLst/>
              <a:gdLst>
                <a:gd name="T0" fmla="*/ 127 w 144"/>
                <a:gd name="T1" fmla="*/ 24 h 144"/>
                <a:gd name="T2" fmla="*/ 116 w 144"/>
                <a:gd name="T3" fmla="*/ 16 h 144"/>
                <a:gd name="T4" fmla="*/ 96 w 144"/>
                <a:gd name="T5" fmla="*/ 16 h 144"/>
                <a:gd name="T6" fmla="*/ 96 w 144"/>
                <a:gd name="T7" fmla="*/ 0 h 144"/>
                <a:gd name="T8" fmla="*/ 48 w 144"/>
                <a:gd name="T9" fmla="*/ 0 h 144"/>
                <a:gd name="T10" fmla="*/ 48 w 144"/>
                <a:gd name="T11" fmla="*/ 16 h 144"/>
                <a:gd name="T12" fmla="*/ 28 w 144"/>
                <a:gd name="T13" fmla="*/ 16 h 144"/>
                <a:gd name="T14" fmla="*/ 17 w 144"/>
                <a:gd name="T15" fmla="*/ 24 h 144"/>
                <a:gd name="T16" fmla="*/ 0 w 144"/>
                <a:gd name="T17" fmla="*/ 72 h 144"/>
                <a:gd name="T18" fmla="*/ 0 w 144"/>
                <a:gd name="T19" fmla="*/ 136 h 144"/>
                <a:gd name="T20" fmla="*/ 8 w 144"/>
                <a:gd name="T21" fmla="*/ 144 h 144"/>
                <a:gd name="T22" fmla="*/ 16 w 144"/>
                <a:gd name="T23" fmla="*/ 144 h 144"/>
                <a:gd name="T24" fmla="*/ 24 w 144"/>
                <a:gd name="T25" fmla="*/ 136 h 144"/>
                <a:gd name="T26" fmla="*/ 24 w 144"/>
                <a:gd name="T27" fmla="*/ 128 h 144"/>
                <a:gd name="T28" fmla="*/ 120 w 144"/>
                <a:gd name="T29" fmla="*/ 128 h 144"/>
                <a:gd name="T30" fmla="*/ 120 w 144"/>
                <a:gd name="T31" fmla="*/ 136 h 144"/>
                <a:gd name="T32" fmla="*/ 128 w 144"/>
                <a:gd name="T33" fmla="*/ 144 h 144"/>
                <a:gd name="T34" fmla="*/ 136 w 144"/>
                <a:gd name="T35" fmla="*/ 144 h 144"/>
                <a:gd name="T36" fmla="*/ 144 w 144"/>
                <a:gd name="T37" fmla="*/ 136 h 144"/>
                <a:gd name="T38" fmla="*/ 144 w 144"/>
                <a:gd name="T39" fmla="*/ 72 h 144"/>
                <a:gd name="T40" fmla="*/ 127 w 144"/>
                <a:gd name="T41" fmla="*/ 24 h 144"/>
                <a:gd name="T42" fmla="*/ 28 w 144"/>
                <a:gd name="T43" fmla="*/ 104 h 144"/>
                <a:gd name="T44" fmla="*/ 16 w 144"/>
                <a:gd name="T45" fmla="*/ 92 h 144"/>
                <a:gd name="T46" fmla="*/ 28 w 144"/>
                <a:gd name="T47" fmla="*/ 80 h 144"/>
                <a:gd name="T48" fmla="*/ 40 w 144"/>
                <a:gd name="T49" fmla="*/ 92 h 144"/>
                <a:gd name="T50" fmla="*/ 28 w 144"/>
                <a:gd name="T51" fmla="*/ 104 h 144"/>
                <a:gd name="T52" fmla="*/ 116 w 144"/>
                <a:gd name="T53" fmla="*/ 104 h 144"/>
                <a:gd name="T54" fmla="*/ 104 w 144"/>
                <a:gd name="T55" fmla="*/ 92 h 144"/>
                <a:gd name="T56" fmla="*/ 116 w 144"/>
                <a:gd name="T57" fmla="*/ 80 h 144"/>
                <a:gd name="T58" fmla="*/ 128 w 144"/>
                <a:gd name="T59" fmla="*/ 92 h 144"/>
                <a:gd name="T60" fmla="*/ 116 w 144"/>
                <a:gd name="T61" fmla="*/ 104 h 144"/>
                <a:gd name="T62" fmla="*/ 16 w 144"/>
                <a:gd name="T63" fmla="*/ 64 h 144"/>
                <a:gd name="T64" fmla="*/ 28 w 144"/>
                <a:gd name="T65" fmla="*/ 28 h 144"/>
                <a:gd name="T66" fmla="*/ 116 w 144"/>
                <a:gd name="T67" fmla="*/ 28 h 144"/>
                <a:gd name="T68" fmla="*/ 128 w 144"/>
                <a:gd name="T69" fmla="*/ 64 h 144"/>
                <a:gd name="T70" fmla="*/ 16 w 144"/>
                <a:gd name="T71" fmla="*/ 6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44" h="144">
                  <a:moveTo>
                    <a:pt x="127" y="24"/>
                  </a:moveTo>
                  <a:cubicBezTo>
                    <a:pt x="126" y="19"/>
                    <a:pt x="121" y="16"/>
                    <a:pt x="116" y="16"/>
                  </a:cubicBezTo>
                  <a:cubicBezTo>
                    <a:pt x="96" y="16"/>
                    <a:pt x="96" y="16"/>
                    <a:pt x="96" y="16"/>
                  </a:cubicBezTo>
                  <a:cubicBezTo>
                    <a:pt x="96" y="0"/>
                    <a:pt x="96" y="0"/>
                    <a:pt x="96" y="0"/>
                  </a:cubicBezTo>
                  <a:cubicBezTo>
                    <a:pt x="48" y="0"/>
                    <a:pt x="48" y="0"/>
                    <a:pt x="48" y="0"/>
                  </a:cubicBezTo>
                  <a:cubicBezTo>
                    <a:pt x="48" y="16"/>
                    <a:pt x="48" y="16"/>
                    <a:pt x="48" y="16"/>
                  </a:cubicBezTo>
                  <a:cubicBezTo>
                    <a:pt x="28" y="16"/>
                    <a:pt x="28" y="16"/>
                    <a:pt x="28" y="16"/>
                  </a:cubicBezTo>
                  <a:cubicBezTo>
                    <a:pt x="23" y="16"/>
                    <a:pt x="18" y="19"/>
                    <a:pt x="17" y="24"/>
                  </a:cubicBezTo>
                  <a:cubicBezTo>
                    <a:pt x="0" y="72"/>
                    <a:pt x="0" y="72"/>
                    <a:pt x="0" y="72"/>
                  </a:cubicBezTo>
                  <a:cubicBezTo>
                    <a:pt x="0" y="136"/>
                    <a:pt x="0" y="136"/>
                    <a:pt x="0" y="136"/>
                  </a:cubicBezTo>
                  <a:cubicBezTo>
                    <a:pt x="0" y="140"/>
                    <a:pt x="4" y="144"/>
                    <a:pt x="8" y="144"/>
                  </a:cubicBezTo>
                  <a:cubicBezTo>
                    <a:pt x="16" y="144"/>
                    <a:pt x="16" y="144"/>
                    <a:pt x="16" y="144"/>
                  </a:cubicBezTo>
                  <a:cubicBezTo>
                    <a:pt x="20" y="144"/>
                    <a:pt x="24" y="140"/>
                    <a:pt x="24" y="136"/>
                  </a:cubicBezTo>
                  <a:cubicBezTo>
                    <a:pt x="24" y="128"/>
                    <a:pt x="24" y="128"/>
                    <a:pt x="24" y="128"/>
                  </a:cubicBezTo>
                  <a:cubicBezTo>
                    <a:pt x="120" y="128"/>
                    <a:pt x="120" y="128"/>
                    <a:pt x="120" y="128"/>
                  </a:cubicBezTo>
                  <a:cubicBezTo>
                    <a:pt x="120" y="136"/>
                    <a:pt x="120" y="136"/>
                    <a:pt x="120" y="136"/>
                  </a:cubicBezTo>
                  <a:cubicBezTo>
                    <a:pt x="120" y="140"/>
                    <a:pt x="124" y="144"/>
                    <a:pt x="128" y="144"/>
                  </a:cubicBezTo>
                  <a:cubicBezTo>
                    <a:pt x="136" y="144"/>
                    <a:pt x="136" y="144"/>
                    <a:pt x="136" y="144"/>
                  </a:cubicBezTo>
                  <a:cubicBezTo>
                    <a:pt x="140" y="144"/>
                    <a:pt x="144" y="140"/>
                    <a:pt x="144" y="136"/>
                  </a:cubicBezTo>
                  <a:cubicBezTo>
                    <a:pt x="144" y="72"/>
                    <a:pt x="144" y="72"/>
                    <a:pt x="144" y="72"/>
                  </a:cubicBezTo>
                  <a:lnTo>
                    <a:pt x="127" y="24"/>
                  </a:lnTo>
                  <a:close/>
                  <a:moveTo>
                    <a:pt x="28" y="104"/>
                  </a:moveTo>
                  <a:cubicBezTo>
                    <a:pt x="21" y="104"/>
                    <a:pt x="16" y="99"/>
                    <a:pt x="16" y="92"/>
                  </a:cubicBezTo>
                  <a:cubicBezTo>
                    <a:pt x="16" y="85"/>
                    <a:pt x="21" y="80"/>
                    <a:pt x="28" y="80"/>
                  </a:cubicBezTo>
                  <a:cubicBezTo>
                    <a:pt x="35" y="80"/>
                    <a:pt x="40" y="85"/>
                    <a:pt x="40" y="92"/>
                  </a:cubicBezTo>
                  <a:cubicBezTo>
                    <a:pt x="40" y="99"/>
                    <a:pt x="35" y="104"/>
                    <a:pt x="28" y="104"/>
                  </a:cubicBezTo>
                  <a:close/>
                  <a:moveTo>
                    <a:pt x="116" y="104"/>
                  </a:moveTo>
                  <a:cubicBezTo>
                    <a:pt x="109" y="104"/>
                    <a:pt x="104" y="99"/>
                    <a:pt x="104" y="92"/>
                  </a:cubicBezTo>
                  <a:cubicBezTo>
                    <a:pt x="104" y="85"/>
                    <a:pt x="109" y="80"/>
                    <a:pt x="116" y="80"/>
                  </a:cubicBezTo>
                  <a:cubicBezTo>
                    <a:pt x="123" y="80"/>
                    <a:pt x="128" y="85"/>
                    <a:pt x="128" y="92"/>
                  </a:cubicBezTo>
                  <a:cubicBezTo>
                    <a:pt x="128" y="99"/>
                    <a:pt x="123" y="104"/>
                    <a:pt x="116" y="104"/>
                  </a:cubicBezTo>
                  <a:close/>
                  <a:moveTo>
                    <a:pt x="16" y="64"/>
                  </a:moveTo>
                  <a:cubicBezTo>
                    <a:pt x="28" y="28"/>
                    <a:pt x="28" y="28"/>
                    <a:pt x="28" y="28"/>
                  </a:cubicBezTo>
                  <a:cubicBezTo>
                    <a:pt x="116" y="28"/>
                    <a:pt x="116" y="28"/>
                    <a:pt x="116" y="28"/>
                  </a:cubicBezTo>
                  <a:cubicBezTo>
                    <a:pt x="128" y="64"/>
                    <a:pt x="128" y="64"/>
                    <a:pt x="128" y="64"/>
                  </a:cubicBezTo>
                  <a:lnTo>
                    <a:pt x="16" y="64"/>
                  </a:lnTo>
                  <a:close/>
                </a:path>
              </a:pathLst>
            </a:custGeom>
            <a:solidFill>
              <a:srgbClr val="33333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31" name="Freeform 505"/>
            <p:cNvSpPr>
              <a:spLocks noEditPoints="1"/>
            </p:cNvSpPr>
            <p:nvPr/>
          </p:nvSpPr>
          <p:spPr bwMode="auto">
            <a:xfrm>
              <a:off x="6699243" y="4190885"/>
              <a:ext cx="997421" cy="748049"/>
            </a:xfrm>
            <a:custGeom>
              <a:avLst/>
              <a:gdLst>
                <a:gd name="T0" fmla="*/ 152 w 176"/>
                <a:gd name="T1" fmla="*/ 32 h 128"/>
                <a:gd name="T2" fmla="*/ 128 w 176"/>
                <a:gd name="T3" fmla="*/ 32 h 128"/>
                <a:gd name="T4" fmla="*/ 128 w 176"/>
                <a:gd name="T5" fmla="*/ 0 h 128"/>
                <a:gd name="T6" fmla="*/ 16 w 176"/>
                <a:gd name="T7" fmla="*/ 0 h 128"/>
                <a:gd name="T8" fmla="*/ 0 w 176"/>
                <a:gd name="T9" fmla="*/ 16 h 128"/>
                <a:gd name="T10" fmla="*/ 0 w 176"/>
                <a:gd name="T11" fmla="*/ 104 h 128"/>
                <a:gd name="T12" fmla="*/ 16 w 176"/>
                <a:gd name="T13" fmla="*/ 104 h 128"/>
                <a:gd name="T14" fmla="*/ 40 w 176"/>
                <a:gd name="T15" fmla="*/ 128 h 128"/>
                <a:gd name="T16" fmla="*/ 64 w 176"/>
                <a:gd name="T17" fmla="*/ 104 h 128"/>
                <a:gd name="T18" fmla="*/ 112 w 176"/>
                <a:gd name="T19" fmla="*/ 104 h 128"/>
                <a:gd name="T20" fmla="*/ 136 w 176"/>
                <a:gd name="T21" fmla="*/ 128 h 128"/>
                <a:gd name="T22" fmla="*/ 160 w 176"/>
                <a:gd name="T23" fmla="*/ 104 h 128"/>
                <a:gd name="T24" fmla="*/ 176 w 176"/>
                <a:gd name="T25" fmla="*/ 104 h 128"/>
                <a:gd name="T26" fmla="*/ 176 w 176"/>
                <a:gd name="T27" fmla="*/ 64 h 128"/>
                <a:gd name="T28" fmla="*/ 152 w 176"/>
                <a:gd name="T29" fmla="*/ 32 h 128"/>
                <a:gd name="T30" fmla="*/ 40 w 176"/>
                <a:gd name="T31" fmla="*/ 116 h 128"/>
                <a:gd name="T32" fmla="*/ 28 w 176"/>
                <a:gd name="T33" fmla="*/ 104 h 128"/>
                <a:gd name="T34" fmla="*/ 40 w 176"/>
                <a:gd name="T35" fmla="*/ 92 h 128"/>
                <a:gd name="T36" fmla="*/ 52 w 176"/>
                <a:gd name="T37" fmla="*/ 104 h 128"/>
                <a:gd name="T38" fmla="*/ 40 w 176"/>
                <a:gd name="T39" fmla="*/ 116 h 128"/>
                <a:gd name="T40" fmla="*/ 148 w 176"/>
                <a:gd name="T41" fmla="*/ 44 h 128"/>
                <a:gd name="T42" fmla="*/ 164 w 176"/>
                <a:gd name="T43" fmla="*/ 64 h 128"/>
                <a:gd name="T44" fmla="*/ 128 w 176"/>
                <a:gd name="T45" fmla="*/ 64 h 128"/>
                <a:gd name="T46" fmla="*/ 128 w 176"/>
                <a:gd name="T47" fmla="*/ 44 h 128"/>
                <a:gd name="T48" fmla="*/ 148 w 176"/>
                <a:gd name="T49" fmla="*/ 44 h 128"/>
                <a:gd name="T50" fmla="*/ 136 w 176"/>
                <a:gd name="T51" fmla="*/ 116 h 128"/>
                <a:gd name="T52" fmla="*/ 124 w 176"/>
                <a:gd name="T53" fmla="*/ 104 h 128"/>
                <a:gd name="T54" fmla="*/ 136 w 176"/>
                <a:gd name="T55" fmla="*/ 92 h 128"/>
                <a:gd name="T56" fmla="*/ 148 w 176"/>
                <a:gd name="T57" fmla="*/ 104 h 128"/>
                <a:gd name="T58" fmla="*/ 136 w 176"/>
                <a:gd name="T59" fmla="*/ 116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76" h="128">
                  <a:moveTo>
                    <a:pt x="152" y="32"/>
                  </a:moveTo>
                  <a:cubicBezTo>
                    <a:pt x="128" y="32"/>
                    <a:pt x="128" y="32"/>
                    <a:pt x="128" y="32"/>
                  </a:cubicBezTo>
                  <a:cubicBezTo>
                    <a:pt x="128" y="0"/>
                    <a:pt x="128" y="0"/>
                    <a:pt x="128" y="0"/>
                  </a:cubicBezTo>
                  <a:cubicBezTo>
                    <a:pt x="16" y="0"/>
                    <a:pt x="16" y="0"/>
                    <a:pt x="16" y="0"/>
                  </a:cubicBezTo>
                  <a:cubicBezTo>
                    <a:pt x="7" y="0"/>
                    <a:pt x="0" y="7"/>
                    <a:pt x="0" y="16"/>
                  </a:cubicBezTo>
                  <a:cubicBezTo>
                    <a:pt x="0" y="104"/>
                    <a:pt x="0" y="104"/>
                    <a:pt x="0" y="104"/>
                  </a:cubicBezTo>
                  <a:cubicBezTo>
                    <a:pt x="16" y="104"/>
                    <a:pt x="16" y="104"/>
                    <a:pt x="16" y="104"/>
                  </a:cubicBezTo>
                  <a:cubicBezTo>
                    <a:pt x="16" y="117"/>
                    <a:pt x="27" y="128"/>
                    <a:pt x="40" y="128"/>
                  </a:cubicBezTo>
                  <a:cubicBezTo>
                    <a:pt x="53" y="128"/>
                    <a:pt x="64" y="117"/>
                    <a:pt x="64" y="104"/>
                  </a:cubicBezTo>
                  <a:cubicBezTo>
                    <a:pt x="112" y="104"/>
                    <a:pt x="112" y="104"/>
                    <a:pt x="112" y="104"/>
                  </a:cubicBezTo>
                  <a:cubicBezTo>
                    <a:pt x="112" y="117"/>
                    <a:pt x="123" y="128"/>
                    <a:pt x="136" y="128"/>
                  </a:cubicBezTo>
                  <a:cubicBezTo>
                    <a:pt x="149" y="128"/>
                    <a:pt x="160" y="117"/>
                    <a:pt x="160" y="104"/>
                  </a:cubicBezTo>
                  <a:cubicBezTo>
                    <a:pt x="176" y="104"/>
                    <a:pt x="176" y="104"/>
                    <a:pt x="176" y="104"/>
                  </a:cubicBezTo>
                  <a:cubicBezTo>
                    <a:pt x="176" y="64"/>
                    <a:pt x="176" y="64"/>
                    <a:pt x="176" y="64"/>
                  </a:cubicBezTo>
                  <a:lnTo>
                    <a:pt x="152" y="32"/>
                  </a:lnTo>
                  <a:close/>
                  <a:moveTo>
                    <a:pt x="40" y="116"/>
                  </a:moveTo>
                  <a:cubicBezTo>
                    <a:pt x="33" y="116"/>
                    <a:pt x="28" y="111"/>
                    <a:pt x="28" y="104"/>
                  </a:cubicBezTo>
                  <a:cubicBezTo>
                    <a:pt x="28" y="97"/>
                    <a:pt x="33" y="92"/>
                    <a:pt x="40" y="92"/>
                  </a:cubicBezTo>
                  <a:cubicBezTo>
                    <a:pt x="47" y="92"/>
                    <a:pt x="52" y="97"/>
                    <a:pt x="52" y="104"/>
                  </a:cubicBezTo>
                  <a:cubicBezTo>
                    <a:pt x="52" y="111"/>
                    <a:pt x="47" y="116"/>
                    <a:pt x="40" y="116"/>
                  </a:cubicBezTo>
                  <a:close/>
                  <a:moveTo>
                    <a:pt x="148" y="44"/>
                  </a:moveTo>
                  <a:cubicBezTo>
                    <a:pt x="164" y="64"/>
                    <a:pt x="164" y="64"/>
                    <a:pt x="164" y="64"/>
                  </a:cubicBezTo>
                  <a:cubicBezTo>
                    <a:pt x="128" y="64"/>
                    <a:pt x="128" y="64"/>
                    <a:pt x="128" y="64"/>
                  </a:cubicBezTo>
                  <a:cubicBezTo>
                    <a:pt x="128" y="44"/>
                    <a:pt x="128" y="44"/>
                    <a:pt x="128" y="44"/>
                  </a:cubicBezTo>
                  <a:lnTo>
                    <a:pt x="148" y="44"/>
                  </a:lnTo>
                  <a:close/>
                  <a:moveTo>
                    <a:pt x="136" y="116"/>
                  </a:moveTo>
                  <a:cubicBezTo>
                    <a:pt x="129" y="116"/>
                    <a:pt x="124" y="111"/>
                    <a:pt x="124" y="104"/>
                  </a:cubicBezTo>
                  <a:cubicBezTo>
                    <a:pt x="124" y="97"/>
                    <a:pt x="129" y="92"/>
                    <a:pt x="136" y="92"/>
                  </a:cubicBezTo>
                  <a:cubicBezTo>
                    <a:pt x="143" y="92"/>
                    <a:pt x="148" y="97"/>
                    <a:pt x="148" y="104"/>
                  </a:cubicBezTo>
                  <a:cubicBezTo>
                    <a:pt x="148" y="111"/>
                    <a:pt x="143" y="116"/>
                    <a:pt x="136" y="116"/>
                  </a:cubicBezTo>
                  <a:close/>
                </a:path>
              </a:pathLst>
            </a:custGeom>
            <a:solidFill>
              <a:srgbClr val="33333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32" name="Freeform 551"/>
            <p:cNvSpPr>
              <a:spLocks noEditPoints="1"/>
            </p:cNvSpPr>
            <p:nvPr/>
          </p:nvSpPr>
          <p:spPr bwMode="auto">
            <a:xfrm>
              <a:off x="6138152" y="3192766"/>
              <a:ext cx="686759" cy="665417"/>
            </a:xfrm>
            <a:custGeom>
              <a:avLst/>
              <a:gdLst>
                <a:gd name="T0" fmla="*/ 128 w 144"/>
                <a:gd name="T1" fmla="*/ 0 h 144"/>
                <a:gd name="T2" fmla="*/ 16 w 144"/>
                <a:gd name="T3" fmla="*/ 0 h 144"/>
                <a:gd name="T4" fmla="*/ 0 w 144"/>
                <a:gd name="T5" fmla="*/ 16 h 144"/>
                <a:gd name="T6" fmla="*/ 0 w 144"/>
                <a:gd name="T7" fmla="*/ 128 h 144"/>
                <a:gd name="T8" fmla="*/ 16 w 144"/>
                <a:gd name="T9" fmla="*/ 144 h 144"/>
                <a:gd name="T10" fmla="*/ 128 w 144"/>
                <a:gd name="T11" fmla="*/ 144 h 144"/>
                <a:gd name="T12" fmla="*/ 144 w 144"/>
                <a:gd name="T13" fmla="*/ 128 h 144"/>
                <a:gd name="T14" fmla="*/ 144 w 144"/>
                <a:gd name="T15" fmla="*/ 16 h 144"/>
                <a:gd name="T16" fmla="*/ 128 w 144"/>
                <a:gd name="T17" fmla="*/ 0 h 144"/>
                <a:gd name="T18" fmla="*/ 120 w 144"/>
                <a:gd name="T19" fmla="*/ 88 h 144"/>
                <a:gd name="T20" fmla="*/ 88 w 144"/>
                <a:gd name="T21" fmla="*/ 88 h 144"/>
                <a:gd name="T22" fmla="*/ 88 w 144"/>
                <a:gd name="T23" fmla="*/ 120 h 144"/>
                <a:gd name="T24" fmla="*/ 56 w 144"/>
                <a:gd name="T25" fmla="*/ 120 h 144"/>
                <a:gd name="T26" fmla="*/ 56 w 144"/>
                <a:gd name="T27" fmla="*/ 88 h 144"/>
                <a:gd name="T28" fmla="*/ 24 w 144"/>
                <a:gd name="T29" fmla="*/ 88 h 144"/>
                <a:gd name="T30" fmla="*/ 24 w 144"/>
                <a:gd name="T31" fmla="*/ 56 h 144"/>
                <a:gd name="T32" fmla="*/ 56 w 144"/>
                <a:gd name="T33" fmla="*/ 56 h 144"/>
                <a:gd name="T34" fmla="*/ 56 w 144"/>
                <a:gd name="T35" fmla="*/ 24 h 144"/>
                <a:gd name="T36" fmla="*/ 88 w 144"/>
                <a:gd name="T37" fmla="*/ 24 h 144"/>
                <a:gd name="T38" fmla="*/ 88 w 144"/>
                <a:gd name="T39" fmla="*/ 56 h 144"/>
                <a:gd name="T40" fmla="*/ 120 w 144"/>
                <a:gd name="T41" fmla="*/ 56 h 144"/>
                <a:gd name="T42" fmla="*/ 120 w 144"/>
                <a:gd name="T43" fmla="*/ 88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44" h="144">
                  <a:moveTo>
                    <a:pt x="128" y="0"/>
                  </a:moveTo>
                  <a:cubicBezTo>
                    <a:pt x="16" y="0"/>
                    <a:pt x="16" y="0"/>
                    <a:pt x="16" y="0"/>
                  </a:cubicBezTo>
                  <a:cubicBezTo>
                    <a:pt x="7" y="0"/>
                    <a:pt x="0" y="7"/>
                    <a:pt x="0" y="16"/>
                  </a:cubicBezTo>
                  <a:cubicBezTo>
                    <a:pt x="0" y="128"/>
                    <a:pt x="0" y="128"/>
                    <a:pt x="0" y="128"/>
                  </a:cubicBezTo>
                  <a:cubicBezTo>
                    <a:pt x="0" y="137"/>
                    <a:pt x="7" y="144"/>
                    <a:pt x="16" y="144"/>
                  </a:cubicBezTo>
                  <a:cubicBezTo>
                    <a:pt x="128" y="144"/>
                    <a:pt x="128" y="144"/>
                    <a:pt x="128" y="144"/>
                  </a:cubicBezTo>
                  <a:cubicBezTo>
                    <a:pt x="137" y="144"/>
                    <a:pt x="144" y="137"/>
                    <a:pt x="144" y="128"/>
                  </a:cubicBezTo>
                  <a:cubicBezTo>
                    <a:pt x="144" y="16"/>
                    <a:pt x="144" y="16"/>
                    <a:pt x="144" y="16"/>
                  </a:cubicBezTo>
                  <a:cubicBezTo>
                    <a:pt x="144" y="7"/>
                    <a:pt x="137" y="0"/>
                    <a:pt x="128" y="0"/>
                  </a:cubicBezTo>
                  <a:close/>
                  <a:moveTo>
                    <a:pt x="120" y="88"/>
                  </a:moveTo>
                  <a:cubicBezTo>
                    <a:pt x="88" y="88"/>
                    <a:pt x="88" y="88"/>
                    <a:pt x="88" y="88"/>
                  </a:cubicBezTo>
                  <a:cubicBezTo>
                    <a:pt x="88" y="120"/>
                    <a:pt x="88" y="120"/>
                    <a:pt x="88" y="120"/>
                  </a:cubicBezTo>
                  <a:cubicBezTo>
                    <a:pt x="56" y="120"/>
                    <a:pt x="56" y="120"/>
                    <a:pt x="56" y="120"/>
                  </a:cubicBezTo>
                  <a:cubicBezTo>
                    <a:pt x="56" y="88"/>
                    <a:pt x="56" y="88"/>
                    <a:pt x="56" y="88"/>
                  </a:cubicBezTo>
                  <a:cubicBezTo>
                    <a:pt x="24" y="88"/>
                    <a:pt x="24" y="88"/>
                    <a:pt x="24" y="88"/>
                  </a:cubicBezTo>
                  <a:cubicBezTo>
                    <a:pt x="24" y="56"/>
                    <a:pt x="24" y="56"/>
                    <a:pt x="24" y="56"/>
                  </a:cubicBezTo>
                  <a:cubicBezTo>
                    <a:pt x="56" y="56"/>
                    <a:pt x="56" y="56"/>
                    <a:pt x="56" y="56"/>
                  </a:cubicBezTo>
                  <a:cubicBezTo>
                    <a:pt x="56" y="24"/>
                    <a:pt x="56" y="24"/>
                    <a:pt x="56" y="24"/>
                  </a:cubicBezTo>
                  <a:cubicBezTo>
                    <a:pt x="88" y="24"/>
                    <a:pt x="88" y="24"/>
                    <a:pt x="88" y="24"/>
                  </a:cubicBezTo>
                  <a:cubicBezTo>
                    <a:pt x="88" y="56"/>
                    <a:pt x="88" y="56"/>
                    <a:pt x="88" y="56"/>
                  </a:cubicBezTo>
                  <a:cubicBezTo>
                    <a:pt x="120" y="56"/>
                    <a:pt x="120" y="56"/>
                    <a:pt x="120" y="56"/>
                  </a:cubicBezTo>
                  <a:lnTo>
                    <a:pt x="120" y="88"/>
                  </a:lnTo>
                  <a:close/>
                </a:path>
              </a:pathLst>
            </a:custGeom>
            <a:solidFill>
              <a:srgbClr val="33333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grpSp>
      <p:sp>
        <p:nvSpPr>
          <p:cNvPr id="33" name="スライド番号プレースホルダー 32"/>
          <p:cNvSpPr>
            <a:spLocks noGrp="1"/>
          </p:cNvSpPr>
          <p:nvPr>
            <p:ph type="sldNum" sz="quarter" idx="12"/>
          </p:nvPr>
        </p:nvSpPr>
        <p:spPr/>
        <p:txBody>
          <a:bodyPr/>
          <a:lstStyle/>
          <a:p>
            <a:fld id="{D57F1E4F-1CFF-5643-939E-217C01CDF565}" type="slidenum">
              <a:rPr lang="en-US" smtClean="0"/>
              <a:pPr/>
              <a:t>27</a:t>
            </a:fld>
            <a:endParaRPr lang="en-US" dirty="0"/>
          </a:p>
        </p:txBody>
      </p:sp>
      <p:sp>
        <p:nvSpPr>
          <p:cNvPr id="37" name="正方形/長方形 36"/>
          <p:cNvSpPr/>
          <p:nvPr/>
        </p:nvSpPr>
        <p:spPr>
          <a:xfrm>
            <a:off x="6294549" y="455930"/>
            <a:ext cx="2656039" cy="360000"/>
          </a:xfrm>
          <a:prstGeom prst="rect">
            <a:avLst/>
          </a:prstGeom>
          <a:solidFill>
            <a:schemeClr val="accent1">
              <a:lumMod val="20000"/>
              <a:lumOff val="8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dirty="0" smtClean="0">
                <a:solidFill>
                  <a:schemeClr val="tx1"/>
                </a:solidFill>
              </a:rPr>
              <a:t>「くらしやすさ</a:t>
            </a:r>
            <a:r>
              <a:rPr kumimoji="1" lang="ja-JP" altLang="en-US" sz="2000" smtClean="0">
                <a:solidFill>
                  <a:schemeClr val="tx1"/>
                </a:solidFill>
              </a:rPr>
              <a:t>」で</a:t>
            </a:r>
            <a:r>
              <a:rPr kumimoji="1" lang="ja-JP" altLang="en-US" sz="2000">
                <a:solidFill>
                  <a:schemeClr val="tx1"/>
                </a:solidFill>
              </a:rPr>
              <a:t>ツナグ</a:t>
            </a:r>
            <a:endParaRPr kumimoji="1" lang="ja-JP" altLang="en-US" sz="2000" dirty="0">
              <a:solidFill>
                <a:schemeClr val="tx1"/>
              </a:solidFill>
            </a:endParaRPr>
          </a:p>
        </p:txBody>
      </p:sp>
      <p:sp>
        <p:nvSpPr>
          <p:cNvPr id="36" name="正方形/長方形 35"/>
          <p:cNvSpPr/>
          <p:nvPr/>
        </p:nvSpPr>
        <p:spPr>
          <a:xfrm>
            <a:off x="1763379" y="4346866"/>
            <a:ext cx="5617243" cy="537675"/>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テキスト ボックス 1"/>
          <p:cNvSpPr txBox="1"/>
          <p:nvPr/>
        </p:nvSpPr>
        <p:spPr>
          <a:xfrm>
            <a:off x="1763379" y="4369728"/>
            <a:ext cx="5617243" cy="461665"/>
          </a:xfrm>
          <a:prstGeom prst="rect">
            <a:avLst/>
          </a:prstGeom>
          <a:noFill/>
        </p:spPr>
        <p:txBody>
          <a:bodyPr wrap="none" rtlCol="0">
            <a:spAutoFit/>
          </a:bodyPr>
          <a:lstStyle/>
          <a:p>
            <a:r>
              <a:rPr kumimoji="1" lang="ja-JP" altLang="en-US" sz="2400" smtClean="0"/>
              <a:t>自家用車保有よりも安く済む交通システム</a:t>
            </a:r>
            <a:endParaRPr kumimoji="1" lang="ja-JP" altLang="en-US" sz="2400"/>
          </a:p>
        </p:txBody>
      </p:sp>
    </p:spTree>
    <p:extLst>
      <p:ext uri="{BB962C8B-B14F-4D97-AF65-F5344CB8AC3E}">
        <p14:creationId xmlns:p14="http://schemas.microsoft.com/office/powerpoint/2010/main" val="1456790946"/>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正方形/長方形 9"/>
          <p:cNvSpPr/>
          <p:nvPr/>
        </p:nvSpPr>
        <p:spPr>
          <a:xfrm>
            <a:off x="1014153" y="5417044"/>
            <a:ext cx="7124007" cy="684498"/>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スライド番号プレースホルダー 1"/>
          <p:cNvSpPr>
            <a:spLocks noGrp="1"/>
          </p:cNvSpPr>
          <p:nvPr>
            <p:ph type="sldNum" sz="quarter" idx="12"/>
          </p:nvPr>
        </p:nvSpPr>
        <p:spPr/>
        <p:txBody>
          <a:bodyPr/>
          <a:lstStyle/>
          <a:p>
            <a:fld id="{D57F1E4F-1CFF-5643-939E-217C01CDF565}" type="slidenum">
              <a:rPr lang="en-US" smtClean="0"/>
              <a:pPr/>
              <a:t>28</a:t>
            </a:fld>
            <a:endParaRPr lang="en-US" dirty="0"/>
          </a:p>
        </p:txBody>
      </p:sp>
      <p:sp>
        <p:nvSpPr>
          <p:cNvPr id="3" name="タイトル 1">
            <a:extLst>
              <a:ext uri="{FF2B5EF4-FFF2-40B4-BE49-F238E27FC236}">
                <a16:creationId xmlns:a16="http://schemas.microsoft.com/office/drawing/2014/main" id="{6B0F1F2C-3712-40CD-A26B-6D8073D241C9}"/>
              </a:ext>
            </a:extLst>
          </p:cNvPr>
          <p:cNvSpPr txBox="1">
            <a:spLocks/>
          </p:cNvSpPr>
          <p:nvPr/>
        </p:nvSpPr>
        <p:spPr>
          <a:xfrm>
            <a:off x="0" y="150659"/>
            <a:ext cx="6110548" cy="930015"/>
          </a:xfrm>
          <a:prstGeom prst="rect">
            <a:avLst/>
          </a:prstGeom>
          <a:solidFill>
            <a:schemeClr val="bg1">
              <a:alpha val="70000"/>
            </a:schemeClr>
          </a:solidFill>
          <a:ln>
            <a:solidFill>
              <a:schemeClr val="accent1"/>
            </a:solidFill>
          </a:ln>
        </p:spPr>
        <p:txBody>
          <a:bodyPr anchor="ctr">
            <a:normAutofit/>
          </a:bodyPr>
          <a:lstStyle>
            <a:lvl1pPr algn="l" defTabSz="914400" rtl="0" eaLnBrk="1" latinLnBrk="0" hangingPunct="1">
              <a:lnSpc>
                <a:spcPct val="85000"/>
              </a:lnSpc>
              <a:spcBef>
                <a:spcPct val="0"/>
              </a:spcBef>
              <a:buNone/>
              <a:defRPr kumimoji="1" sz="4800" kern="1200" spc="-50" baseline="0">
                <a:solidFill>
                  <a:schemeClr val="tx1">
                    <a:lumMod val="75000"/>
                    <a:lumOff val="25000"/>
                  </a:schemeClr>
                </a:solidFill>
                <a:latin typeface="+mj-lt"/>
                <a:ea typeface="+mj-ea"/>
                <a:cs typeface="+mj-cs"/>
              </a:defRPr>
            </a:lvl1pPr>
          </a:lstStyle>
          <a:p>
            <a:pPr algn="ctr"/>
            <a:r>
              <a:rPr lang="ja-JP" altLang="en-US" sz="3600" dirty="0" smtClean="0">
                <a:latin typeface="+mn-ea"/>
                <a:ea typeface="+mn-ea"/>
              </a:rPr>
              <a:t>「くらしやすい」でつなぐ</a:t>
            </a:r>
            <a:endParaRPr lang="ja-JP" altLang="en-US" sz="3600" dirty="0">
              <a:latin typeface="+mn-ea"/>
              <a:ea typeface="+mn-ea"/>
            </a:endParaRPr>
          </a:p>
        </p:txBody>
      </p:sp>
      <p:pic>
        <p:nvPicPr>
          <p:cNvPr id="4" name="図 3"/>
          <p:cNvPicPr>
            <a:picLocks noChangeAspect="1"/>
          </p:cNvPicPr>
          <p:nvPr/>
        </p:nvPicPr>
        <p:blipFill>
          <a:blip r:embed="rId2"/>
          <a:stretch>
            <a:fillRect/>
          </a:stretch>
        </p:blipFill>
        <p:spPr>
          <a:xfrm>
            <a:off x="1179112" y="1369281"/>
            <a:ext cx="1672153" cy="1945303"/>
          </a:xfrm>
          <a:prstGeom prst="rect">
            <a:avLst/>
          </a:prstGeom>
        </p:spPr>
      </p:pic>
      <p:pic>
        <p:nvPicPr>
          <p:cNvPr id="5" name="図 4"/>
          <p:cNvPicPr>
            <a:picLocks noChangeAspect="1"/>
          </p:cNvPicPr>
          <p:nvPr/>
        </p:nvPicPr>
        <p:blipFill>
          <a:blip r:embed="rId3"/>
          <a:stretch>
            <a:fillRect/>
          </a:stretch>
        </p:blipFill>
        <p:spPr>
          <a:xfrm>
            <a:off x="3463838" y="1290703"/>
            <a:ext cx="1804675" cy="2102460"/>
          </a:xfrm>
          <a:prstGeom prst="rect">
            <a:avLst/>
          </a:prstGeom>
        </p:spPr>
      </p:pic>
      <p:pic>
        <p:nvPicPr>
          <p:cNvPr id="6" name="図 5"/>
          <p:cNvPicPr>
            <a:picLocks noChangeAspect="1"/>
          </p:cNvPicPr>
          <p:nvPr/>
        </p:nvPicPr>
        <p:blipFill>
          <a:blip r:embed="rId4"/>
          <a:stretch>
            <a:fillRect/>
          </a:stretch>
        </p:blipFill>
        <p:spPr>
          <a:xfrm>
            <a:off x="5081423" y="3393163"/>
            <a:ext cx="3118468" cy="1544059"/>
          </a:xfrm>
          <a:prstGeom prst="rect">
            <a:avLst/>
          </a:prstGeom>
        </p:spPr>
      </p:pic>
      <p:pic>
        <p:nvPicPr>
          <p:cNvPr id="7" name="図 6"/>
          <p:cNvPicPr>
            <a:picLocks noChangeAspect="1"/>
          </p:cNvPicPr>
          <p:nvPr/>
        </p:nvPicPr>
        <p:blipFill>
          <a:blip r:embed="rId5"/>
          <a:stretch>
            <a:fillRect/>
          </a:stretch>
        </p:blipFill>
        <p:spPr>
          <a:xfrm>
            <a:off x="2046593" y="3536443"/>
            <a:ext cx="1827139" cy="1522616"/>
          </a:xfrm>
          <a:prstGeom prst="rect">
            <a:avLst/>
          </a:prstGeom>
        </p:spPr>
      </p:pic>
      <p:pic>
        <p:nvPicPr>
          <p:cNvPr id="8" name="図 7"/>
          <p:cNvPicPr>
            <a:picLocks noChangeAspect="1"/>
          </p:cNvPicPr>
          <p:nvPr/>
        </p:nvPicPr>
        <p:blipFill>
          <a:blip r:embed="rId6"/>
          <a:stretch>
            <a:fillRect/>
          </a:stretch>
        </p:blipFill>
        <p:spPr>
          <a:xfrm>
            <a:off x="5875828" y="1317402"/>
            <a:ext cx="1716747" cy="1997182"/>
          </a:xfrm>
          <a:prstGeom prst="rect">
            <a:avLst/>
          </a:prstGeom>
        </p:spPr>
      </p:pic>
      <p:sp>
        <p:nvSpPr>
          <p:cNvPr id="9" name="テキスト ボックス 8"/>
          <p:cNvSpPr txBox="1"/>
          <p:nvPr/>
        </p:nvSpPr>
        <p:spPr>
          <a:xfrm>
            <a:off x="1050042" y="5495623"/>
            <a:ext cx="7043916" cy="523220"/>
          </a:xfrm>
          <a:prstGeom prst="rect">
            <a:avLst/>
          </a:prstGeom>
          <a:noFill/>
        </p:spPr>
        <p:txBody>
          <a:bodyPr wrap="none" rtlCol="0">
            <a:spAutoFit/>
          </a:bodyPr>
          <a:lstStyle/>
          <a:p>
            <a:r>
              <a:rPr kumimoji="1" lang="ja-JP" altLang="en-US" sz="2800" dirty="0" smtClean="0"/>
              <a:t>コンパクトな</a:t>
            </a:r>
            <a:r>
              <a:rPr kumimoji="1" lang="ja-JP" altLang="en-US" sz="2800" dirty="0" smtClean="0">
                <a:solidFill>
                  <a:srgbClr val="C00000"/>
                </a:solidFill>
              </a:rPr>
              <a:t>「くらしやすさ」で人と土浦をつなぐ</a:t>
            </a:r>
            <a:endParaRPr kumimoji="1" lang="ja-JP" altLang="en-US" sz="2800" dirty="0">
              <a:solidFill>
                <a:srgbClr val="C00000"/>
              </a:solidFill>
            </a:endParaRPr>
          </a:p>
        </p:txBody>
      </p:sp>
      <p:sp>
        <p:nvSpPr>
          <p:cNvPr id="12" name="正方形/長方形 11"/>
          <p:cNvSpPr/>
          <p:nvPr/>
        </p:nvSpPr>
        <p:spPr>
          <a:xfrm>
            <a:off x="6294549" y="455930"/>
            <a:ext cx="2656039" cy="360000"/>
          </a:xfrm>
          <a:prstGeom prst="rect">
            <a:avLst/>
          </a:prstGeom>
          <a:solidFill>
            <a:schemeClr val="accent1">
              <a:lumMod val="20000"/>
              <a:lumOff val="8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dirty="0" smtClean="0">
                <a:solidFill>
                  <a:schemeClr val="tx1"/>
                </a:solidFill>
              </a:rPr>
              <a:t>「くらしやすさ</a:t>
            </a:r>
            <a:r>
              <a:rPr kumimoji="1" lang="ja-JP" altLang="en-US" sz="2000" smtClean="0">
                <a:solidFill>
                  <a:schemeClr val="tx1"/>
                </a:solidFill>
              </a:rPr>
              <a:t>」で</a:t>
            </a:r>
            <a:r>
              <a:rPr kumimoji="1" lang="ja-JP" altLang="en-US" sz="2000">
                <a:solidFill>
                  <a:schemeClr val="tx1"/>
                </a:solidFill>
              </a:rPr>
              <a:t>ツナグ</a:t>
            </a:r>
            <a:endParaRPr kumimoji="1" lang="ja-JP" altLang="en-US" sz="2000" dirty="0">
              <a:solidFill>
                <a:schemeClr val="tx1"/>
              </a:solidFill>
            </a:endParaRPr>
          </a:p>
        </p:txBody>
      </p:sp>
    </p:spTree>
    <p:extLst>
      <p:ext uri="{BB962C8B-B14F-4D97-AF65-F5344CB8AC3E}">
        <p14:creationId xmlns:p14="http://schemas.microsoft.com/office/powerpoint/2010/main" val="3230847355"/>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6B0F1F2C-3712-40CD-A26B-6D8073D241C9}"/>
              </a:ext>
            </a:extLst>
          </p:cNvPr>
          <p:cNvSpPr>
            <a:spLocks noGrp="1"/>
          </p:cNvSpPr>
          <p:nvPr>
            <p:ph type="title"/>
          </p:nvPr>
        </p:nvSpPr>
        <p:spPr>
          <a:xfrm>
            <a:off x="0" y="150659"/>
            <a:ext cx="6110548" cy="930015"/>
          </a:xfrm>
          <a:solidFill>
            <a:schemeClr val="bg1">
              <a:alpha val="70000"/>
            </a:schemeClr>
          </a:solidFill>
          <a:ln>
            <a:solidFill>
              <a:schemeClr val="accent1"/>
            </a:solidFill>
          </a:ln>
        </p:spPr>
        <p:txBody>
          <a:bodyPr anchor="ctr">
            <a:normAutofit/>
          </a:bodyPr>
          <a:lstStyle/>
          <a:p>
            <a:pPr algn="ctr"/>
            <a:r>
              <a:rPr kumimoji="1" lang="ja-JP" altLang="en-US" sz="3200" b="1" dirty="0" smtClean="0"/>
              <a:t>　</a:t>
            </a:r>
            <a:r>
              <a:rPr kumimoji="1" lang="ja-JP" altLang="en-US" sz="3600" b="1" dirty="0" smtClean="0"/>
              <a:t>今回の</a:t>
            </a:r>
            <a:r>
              <a:rPr kumimoji="1" lang="ja-JP" altLang="en-US" sz="3600" b="1" smtClean="0"/>
              <a:t>提案内容</a:t>
            </a:r>
            <a:endParaRPr kumimoji="1" lang="ja-JP" altLang="en-US" sz="3200" b="1" u="sng" dirty="0">
              <a:effectLst>
                <a:outerShdw blurRad="38100" dist="38100" dir="2700000" algn="tl">
                  <a:srgbClr val="000000">
                    <a:alpha val="43137"/>
                  </a:srgbClr>
                </a:outerShdw>
              </a:effectLst>
            </a:endParaRPr>
          </a:p>
        </p:txBody>
      </p:sp>
      <p:sp>
        <p:nvSpPr>
          <p:cNvPr id="4" name="正方形/長方形 3"/>
          <p:cNvSpPr/>
          <p:nvPr/>
        </p:nvSpPr>
        <p:spPr>
          <a:xfrm>
            <a:off x="3550588" y="1452378"/>
            <a:ext cx="5400000" cy="720000"/>
          </a:xfrm>
          <a:prstGeom prst="rect">
            <a:avLst/>
          </a:prstGeom>
          <a:solidFill>
            <a:schemeClr val="accent3">
              <a:lumMod val="20000"/>
              <a:lumOff val="8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400" dirty="0" smtClean="0">
                <a:solidFill>
                  <a:schemeClr val="bg1">
                    <a:lumMod val="75000"/>
                  </a:schemeClr>
                </a:solidFill>
              </a:rPr>
              <a:t>コンパクトシティの推進</a:t>
            </a:r>
            <a:endParaRPr kumimoji="1" lang="ja-JP" altLang="en-US" sz="2400" dirty="0">
              <a:solidFill>
                <a:schemeClr val="bg1">
                  <a:lumMod val="75000"/>
                </a:schemeClr>
              </a:solidFill>
            </a:endParaRPr>
          </a:p>
        </p:txBody>
      </p:sp>
      <p:grpSp>
        <p:nvGrpSpPr>
          <p:cNvPr id="15" name="グループ化 14">
            <a:extLst>
              <a:ext uri="{FF2B5EF4-FFF2-40B4-BE49-F238E27FC236}">
                <a16:creationId xmlns:a16="http://schemas.microsoft.com/office/drawing/2014/main" id="{9B41BDC2-5AEA-4A61-AEB9-321B4BB16241}"/>
              </a:ext>
            </a:extLst>
          </p:cNvPr>
          <p:cNvGrpSpPr/>
          <p:nvPr/>
        </p:nvGrpSpPr>
        <p:grpSpPr>
          <a:xfrm>
            <a:off x="488255" y="4380330"/>
            <a:ext cx="2412000" cy="720000"/>
            <a:chOff x="-4600012" y="4812188"/>
            <a:chExt cx="2279176" cy="1064525"/>
          </a:xfrm>
        </p:grpSpPr>
        <p:sp>
          <p:nvSpPr>
            <p:cNvPr id="16" name="正方形/長方形 15">
              <a:extLst>
                <a:ext uri="{FF2B5EF4-FFF2-40B4-BE49-F238E27FC236}">
                  <a16:creationId xmlns:a16="http://schemas.microsoft.com/office/drawing/2014/main" id="{0511B5C4-1717-4926-AE84-03796BEA8F01}"/>
                </a:ext>
              </a:extLst>
            </p:cNvPr>
            <p:cNvSpPr/>
            <p:nvPr/>
          </p:nvSpPr>
          <p:spPr>
            <a:xfrm>
              <a:off x="-4600012" y="4812188"/>
              <a:ext cx="2279176" cy="1064525"/>
            </a:xfrm>
            <a:prstGeom prst="rect">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bg1">
                    <a:lumMod val="75000"/>
                  </a:schemeClr>
                </a:solidFill>
              </a:endParaRPr>
            </a:p>
          </p:txBody>
        </p:sp>
        <p:sp>
          <p:nvSpPr>
            <p:cNvPr id="17" name="テキスト ボックス 16">
              <a:extLst>
                <a:ext uri="{FF2B5EF4-FFF2-40B4-BE49-F238E27FC236}">
                  <a16:creationId xmlns:a16="http://schemas.microsoft.com/office/drawing/2014/main" id="{7EE9BDDC-39C7-4B36-A8D1-15CEAD7F7665}"/>
                </a:ext>
              </a:extLst>
            </p:cNvPr>
            <p:cNvSpPr txBox="1"/>
            <p:nvPr/>
          </p:nvSpPr>
          <p:spPr>
            <a:xfrm>
              <a:off x="-3775817" y="4873545"/>
              <a:ext cx="630784" cy="864594"/>
            </a:xfrm>
            <a:prstGeom prst="rect">
              <a:avLst/>
            </a:prstGeom>
            <a:noFill/>
            <a:ln>
              <a:solidFill>
                <a:srgbClr val="FFFF00"/>
              </a:solidFill>
            </a:ln>
          </p:spPr>
          <p:txBody>
            <a:bodyPr wrap="square" rtlCol="0">
              <a:spAutoFit/>
            </a:bodyPr>
            <a:lstStyle/>
            <a:p>
              <a:pPr algn="ctr"/>
              <a:r>
                <a:rPr kumimoji="1" lang="ja-JP" altLang="en-US" sz="3200" dirty="0">
                  <a:solidFill>
                    <a:schemeClr val="bg1">
                      <a:lumMod val="75000"/>
                    </a:schemeClr>
                  </a:solidFill>
                </a:rPr>
                <a:t>人</a:t>
              </a:r>
            </a:p>
          </p:txBody>
        </p:sp>
      </p:grpSp>
      <p:grpSp>
        <p:nvGrpSpPr>
          <p:cNvPr id="23" name="グループ化 22">
            <a:extLst>
              <a:ext uri="{FF2B5EF4-FFF2-40B4-BE49-F238E27FC236}">
                <a16:creationId xmlns:a16="http://schemas.microsoft.com/office/drawing/2014/main" id="{CE491910-5D74-4576-9640-D10ECD3814A8}"/>
              </a:ext>
            </a:extLst>
          </p:cNvPr>
          <p:cNvGrpSpPr/>
          <p:nvPr/>
        </p:nvGrpSpPr>
        <p:grpSpPr>
          <a:xfrm>
            <a:off x="488257" y="2430208"/>
            <a:ext cx="2412000" cy="720000"/>
            <a:chOff x="1037230" y="1624084"/>
            <a:chExt cx="2279176" cy="1064525"/>
          </a:xfrm>
        </p:grpSpPr>
        <p:sp>
          <p:nvSpPr>
            <p:cNvPr id="24" name="正方形/長方形 23">
              <a:extLst>
                <a:ext uri="{FF2B5EF4-FFF2-40B4-BE49-F238E27FC236}">
                  <a16:creationId xmlns:a16="http://schemas.microsoft.com/office/drawing/2014/main" id="{6E777196-4F08-4355-9362-EA72AF384653}"/>
                </a:ext>
              </a:extLst>
            </p:cNvPr>
            <p:cNvSpPr/>
            <p:nvPr/>
          </p:nvSpPr>
          <p:spPr>
            <a:xfrm>
              <a:off x="1037230" y="1624084"/>
              <a:ext cx="2279176" cy="1064525"/>
            </a:xfrm>
            <a:prstGeom prst="rect">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25" name="テキスト ボックス 24">
              <a:extLst>
                <a:ext uri="{FF2B5EF4-FFF2-40B4-BE49-F238E27FC236}">
                  <a16:creationId xmlns:a16="http://schemas.microsoft.com/office/drawing/2014/main" id="{CADEF44A-08AC-4C2F-B382-6D95A1EE0479}"/>
                </a:ext>
              </a:extLst>
            </p:cNvPr>
            <p:cNvSpPr txBox="1"/>
            <p:nvPr/>
          </p:nvSpPr>
          <p:spPr>
            <a:xfrm>
              <a:off x="1511348" y="1724049"/>
              <a:ext cx="1330938" cy="864594"/>
            </a:xfrm>
            <a:prstGeom prst="rect">
              <a:avLst/>
            </a:prstGeom>
            <a:noFill/>
            <a:ln>
              <a:solidFill>
                <a:srgbClr val="FFFF00"/>
              </a:solidFill>
            </a:ln>
          </p:spPr>
          <p:txBody>
            <a:bodyPr wrap="square" rtlCol="0">
              <a:spAutoFit/>
            </a:bodyPr>
            <a:lstStyle/>
            <a:p>
              <a:pPr algn="ctr"/>
              <a:r>
                <a:rPr kumimoji="1" lang="ja-JP" altLang="en-US" sz="3200" dirty="0"/>
                <a:t>風景</a:t>
              </a:r>
            </a:p>
          </p:txBody>
        </p:sp>
      </p:grpSp>
      <p:grpSp>
        <p:nvGrpSpPr>
          <p:cNvPr id="26" name="グループ化 25">
            <a:extLst>
              <a:ext uri="{FF2B5EF4-FFF2-40B4-BE49-F238E27FC236}">
                <a16:creationId xmlns:a16="http://schemas.microsoft.com/office/drawing/2014/main" id="{41341BF3-76C7-49BC-BF17-97D6BD91771B}"/>
              </a:ext>
            </a:extLst>
          </p:cNvPr>
          <p:cNvGrpSpPr/>
          <p:nvPr/>
        </p:nvGrpSpPr>
        <p:grpSpPr>
          <a:xfrm>
            <a:off x="488254" y="5352622"/>
            <a:ext cx="2412000" cy="720000"/>
            <a:chOff x="2697341" y="3590136"/>
            <a:chExt cx="2279176" cy="1064525"/>
          </a:xfrm>
        </p:grpSpPr>
        <p:sp>
          <p:nvSpPr>
            <p:cNvPr id="27" name="正方形/長方形 26">
              <a:extLst>
                <a:ext uri="{FF2B5EF4-FFF2-40B4-BE49-F238E27FC236}">
                  <a16:creationId xmlns:a16="http://schemas.microsoft.com/office/drawing/2014/main" id="{9E6AF945-0765-467B-A802-B8C23DD258DF}"/>
                </a:ext>
              </a:extLst>
            </p:cNvPr>
            <p:cNvSpPr/>
            <p:nvPr/>
          </p:nvSpPr>
          <p:spPr>
            <a:xfrm>
              <a:off x="2697341" y="3590136"/>
              <a:ext cx="2279176" cy="1064525"/>
            </a:xfrm>
            <a:prstGeom prst="rect">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bg1">
                    <a:lumMod val="75000"/>
                  </a:schemeClr>
                </a:solidFill>
              </a:endParaRPr>
            </a:p>
          </p:txBody>
        </p:sp>
        <p:sp>
          <p:nvSpPr>
            <p:cNvPr id="28" name="テキスト ボックス 27">
              <a:extLst>
                <a:ext uri="{FF2B5EF4-FFF2-40B4-BE49-F238E27FC236}">
                  <a16:creationId xmlns:a16="http://schemas.microsoft.com/office/drawing/2014/main" id="{484D3760-BD33-480C-A95F-8B4F6FDC5A8A}"/>
                </a:ext>
              </a:extLst>
            </p:cNvPr>
            <p:cNvSpPr txBox="1"/>
            <p:nvPr/>
          </p:nvSpPr>
          <p:spPr>
            <a:xfrm>
              <a:off x="2848915" y="3673457"/>
              <a:ext cx="1976027" cy="864594"/>
            </a:xfrm>
            <a:prstGeom prst="rect">
              <a:avLst/>
            </a:prstGeom>
            <a:noFill/>
            <a:ln>
              <a:solidFill>
                <a:srgbClr val="FFFF00"/>
              </a:solidFill>
            </a:ln>
          </p:spPr>
          <p:txBody>
            <a:bodyPr wrap="square" rtlCol="0">
              <a:spAutoFit/>
            </a:bodyPr>
            <a:lstStyle/>
            <a:p>
              <a:pPr algn="ctr"/>
              <a:r>
                <a:rPr kumimoji="1" lang="ja-JP" altLang="en-US" sz="3200" dirty="0">
                  <a:solidFill>
                    <a:schemeClr val="bg1">
                      <a:lumMod val="75000"/>
                    </a:schemeClr>
                  </a:solidFill>
                </a:rPr>
                <a:t>レジャ</a:t>
              </a:r>
              <a:r>
                <a:rPr kumimoji="1" lang="ja-JP" altLang="en-US" sz="3200" dirty="0" smtClean="0">
                  <a:solidFill>
                    <a:schemeClr val="bg1">
                      <a:lumMod val="75000"/>
                    </a:schemeClr>
                  </a:solidFill>
                </a:rPr>
                <a:t>ー</a:t>
              </a:r>
              <a:endParaRPr kumimoji="1" lang="ja-JP" altLang="en-US" sz="3200" dirty="0">
                <a:solidFill>
                  <a:schemeClr val="bg1">
                    <a:lumMod val="75000"/>
                  </a:schemeClr>
                </a:solidFill>
              </a:endParaRPr>
            </a:p>
          </p:txBody>
        </p:sp>
      </p:grpSp>
      <p:sp>
        <p:nvSpPr>
          <p:cNvPr id="32" name="正方形/長方形 31">
            <a:extLst>
              <a:ext uri="{FF2B5EF4-FFF2-40B4-BE49-F238E27FC236}">
                <a16:creationId xmlns:a16="http://schemas.microsoft.com/office/drawing/2014/main" id="{6E777196-4F08-4355-9362-EA72AF384653}"/>
              </a:ext>
            </a:extLst>
          </p:cNvPr>
          <p:cNvSpPr/>
          <p:nvPr/>
        </p:nvSpPr>
        <p:spPr>
          <a:xfrm>
            <a:off x="488255" y="3408038"/>
            <a:ext cx="2412000" cy="720000"/>
          </a:xfrm>
          <a:prstGeom prst="rect">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3200" dirty="0" smtClean="0">
                <a:solidFill>
                  <a:schemeClr val="bg1">
                    <a:lumMod val="75000"/>
                  </a:schemeClr>
                </a:solidFill>
              </a:rPr>
              <a:t>しごと</a:t>
            </a:r>
            <a:endParaRPr kumimoji="1" lang="ja-JP" altLang="en-US" sz="3200" dirty="0">
              <a:solidFill>
                <a:schemeClr val="bg1">
                  <a:lumMod val="75000"/>
                </a:schemeClr>
              </a:solidFill>
            </a:endParaRPr>
          </a:p>
        </p:txBody>
      </p:sp>
      <p:sp>
        <p:nvSpPr>
          <p:cNvPr id="33" name="正方形/長方形 32">
            <a:extLst>
              <a:ext uri="{FF2B5EF4-FFF2-40B4-BE49-F238E27FC236}">
                <a16:creationId xmlns:a16="http://schemas.microsoft.com/office/drawing/2014/main" id="{6E777196-4F08-4355-9362-EA72AF384653}"/>
              </a:ext>
            </a:extLst>
          </p:cNvPr>
          <p:cNvSpPr/>
          <p:nvPr/>
        </p:nvSpPr>
        <p:spPr>
          <a:xfrm>
            <a:off x="488258" y="1452378"/>
            <a:ext cx="2412000" cy="720000"/>
          </a:xfrm>
          <a:prstGeom prst="rect">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3200" dirty="0" smtClean="0">
                <a:solidFill>
                  <a:schemeClr val="bg1">
                    <a:lumMod val="75000"/>
                  </a:schemeClr>
                </a:solidFill>
              </a:rPr>
              <a:t>くらし</a:t>
            </a:r>
            <a:r>
              <a:rPr kumimoji="1" lang="ja-JP" altLang="en-US" sz="3200" dirty="0">
                <a:solidFill>
                  <a:schemeClr val="bg1">
                    <a:lumMod val="75000"/>
                  </a:schemeClr>
                </a:solidFill>
              </a:rPr>
              <a:t>やすさ</a:t>
            </a:r>
          </a:p>
        </p:txBody>
      </p:sp>
      <p:sp>
        <p:nvSpPr>
          <p:cNvPr id="34" name="正方形/長方形 33"/>
          <p:cNvSpPr/>
          <p:nvPr/>
        </p:nvSpPr>
        <p:spPr>
          <a:xfrm>
            <a:off x="3550588" y="2430209"/>
            <a:ext cx="5400000" cy="720000"/>
          </a:xfrm>
          <a:prstGeom prst="rect">
            <a:avLst/>
          </a:prstGeom>
          <a:solidFill>
            <a:schemeClr val="accent3">
              <a:lumMod val="20000"/>
              <a:lumOff val="8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400">
                <a:solidFill>
                  <a:schemeClr val="tx1"/>
                </a:solidFill>
              </a:rPr>
              <a:t>霞ヶ浦を活かした</a:t>
            </a:r>
            <a:r>
              <a:rPr kumimoji="1" lang="ja-JP" altLang="en-US" sz="2400" smtClean="0">
                <a:solidFill>
                  <a:schemeClr val="tx1"/>
                </a:solidFill>
              </a:rPr>
              <a:t>賑わいづくり</a:t>
            </a:r>
            <a:endParaRPr kumimoji="1" lang="ja-JP" altLang="en-US" sz="2400">
              <a:solidFill>
                <a:schemeClr val="tx1"/>
              </a:solidFill>
            </a:endParaRPr>
          </a:p>
        </p:txBody>
      </p:sp>
      <p:sp>
        <p:nvSpPr>
          <p:cNvPr id="35" name="正方形/長方形 34"/>
          <p:cNvSpPr/>
          <p:nvPr/>
        </p:nvSpPr>
        <p:spPr>
          <a:xfrm>
            <a:off x="3550588" y="3408038"/>
            <a:ext cx="5400000" cy="720000"/>
          </a:xfrm>
          <a:prstGeom prst="rect">
            <a:avLst/>
          </a:prstGeom>
          <a:solidFill>
            <a:schemeClr val="accent3">
              <a:lumMod val="20000"/>
              <a:lumOff val="8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2400" dirty="0" smtClean="0">
                <a:solidFill>
                  <a:schemeClr val="bg1">
                    <a:lumMod val="75000"/>
                  </a:schemeClr>
                </a:solidFill>
              </a:rPr>
              <a:t>Challenging</a:t>
            </a:r>
            <a:r>
              <a:rPr kumimoji="1" lang="ja-JP" altLang="en-US" sz="2400" dirty="0" smtClean="0">
                <a:solidFill>
                  <a:schemeClr val="bg1">
                    <a:lumMod val="75000"/>
                  </a:schemeClr>
                </a:solidFill>
              </a:rPr>
              <a:t>特区</a:t>
            </a:r>
            <a:r>
              <a:rPr kumimoji="1" lang="en-US" altLang="ja-JP" sz="2400" dirty="0" smtClean="0">
                <a:solidFill>
                  <a:schemeClr val="bg1">
                    <a:lumMod val="75000"/>
                  </a:schemeClr>
                </a:solidFill>
              </a:rPr>
              <a:t>505</a:t>
            </a:r>
            <a:r>
              <a:rPr kumimoji="1" lang="ja-JP" altLang="en-US" sz="2400" dirty="0" smtClean="0">
                <a:solidFill>
                  <a:schemeClr val="bg1">
                    <a:lumMod val="75000"/>
                  </a:schemeClr>
                </a:solidFill>
              </a:rPr>
              <a:t>事業</a:t>
            </a:r>
            <a:endParaRPr kumimoji="1" lang="ja-JP" altLang="en-US" sz="2400" dirty="0">
              <a:solidFill>
                <a:schemeClr val="bg1">
                  <a:lumMod val="75000"/>
                </a:schemeClr>
              </a:solidFill>
            </a:endParaRPr>
          </a:p>
        </p:txBody>
      </p:sp>
      <p:sp>
        <p:nvSpPr>
          <p:cNvPr id="36" name="正方形/長方形 35"/>
          <p:cNvSpPr/>
          <p:nvPr/>
        </p:nvSpPr>
        <p:spPr>
          <a:xfrm>
            <a:off x="3550588" y="4385868"/>
            <a:ext cx="5400000" cy="720000"/>
          </a:xfrm>
          <a:prstGeom prst="rect">
            <a:avLst/>
          </a:prstGeom>
          <a:solidFill>
            <a:schemeClr val="accent3">
              <a:lumMod val="20000"/>
              <a:lumOff val="8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2400" dirty="0" smtClean="0">
                <a:solidFill>
                  <a:schemeClr val="bg1">
                    <a:lumMod val="75000"/>
                  </a:schemeClr>
                </a:solidFill>
              </a:rPr>
              <a:t>SIB</a:t>
            </a:r>
            <a:r>
              <a:rPr kumimoji="1" lang="ja-JP" altLang="en-US" sz="2400" dirty="0" smtClean="0">
                <a:solidFill>
                  <a:schemeClr val="bg1">
                    <a:lumMod val="75000"/>
                  </a:schemeClr>
                </a:solidFill>
              </a:rPr>
              <a:t>事業によるコミュニティ活動支援</a:t>
            </a:r>
            <a:endParaRPr kumimoji="1" lang="ja-JP" altLang="en-US" sz="2400" dirty="0">
              <a:solidFill>
                <a:schemeClr val="bg1">
                  <a:lumMod val="75000"/>
                </a:schemeClr>
              </a:solidFill>
            </a:endParaRPr>
          </a:p>
        </p:txBody>
      </p:sp>
      <p:sp>
        <p:nvSpPr>
          <p:cNvPr id="37" name="正方形/長方形 36"/>
          <p:cNvSpPr/>
          <p:nvPr/>
        </p:nvSpPr>
        <p:spPr>
          <a:xfrm>
            <a:off x="3550588" y="5363697"/>
            <a:ext cx="5400000" cy="720000"/>
          </a:xfrm>
          <a:prstGeom prst="rect">
            <a:avLst/>
          </a:prstGeom>
          <a:solidFill>
            <a:schemeClr val="accent3">
              <a:lumMod val="20000"/>
              <a:lumOff val="8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400" dirty="0">
                <a:solidFill>
                  <a:schemeClr val="bg1">
                    <a:lumMod val="75000"/>
                  </a:schemeClr>
                </a:solidFill>
              </a:rPr>
              <a:t>新治</a:t>
            </a:r>
            <a:r>
              <a:rPr kumimoji="1" lang="ja-JP" altLang="en-US" sz="2400" dirty="0" smtClean="0">
                <a:solidFill>
                  <a:schemeClr val="bg1">
                    <a:lumMod val="75000"/>
                  </a:schemeClr>
                </a:solidFill>
              </a:rPr>
              <a:t>の強みを活かした観光施設整備</a:t>
            </a:r>
            <a:endParaRPr kumimoji="1" lang="ja-JP" altLang="en-US" sz="2400" dirty="0">
              <a:solidFill>
                <a:schemeClr val="bg1">
                  <a:lumMod val="75000"/>
                </a:schemeClr>
              </a:solidFill>
            </a:endParaRPr>
          </a:p>
        </p:txBody>
      </p:sp>
      <p:sp>
        <p:nvSpPr>
          <p:cNvPr id="5" name="スライド番号プレースホルダー 4"/>
          <p:cNvSpPr>
            <a:spLocks noGrp="1"/>
          </p:cNvSpPr>
          <p:nvPr>
            <p:ph type="sldNum" sz="quarter" idx="12"/>
          </p:nvPr>
        </p:nvSpPr>
        <p:spPr/>
        <p:txBody>
          <a:bodyPr/>
          <a:lstStyle/>
          <a:p>
            <a:fld id="{D57F1E4F-1CFF-5643-939E-217C01CDF565}" type="slidenum">
              <a:rPr lang="en-US" smtClean="0"/>
              <a:pPr/>
              <a:t>29</a:t>
            </a:fld>
            <a:endParaRPr lang="en-US" dirty="0"/>
          </a:p>
        </p:txBody>
      </p:sp>
      <p:sp>
        <p:nvSpPr>
          <p:cNvPr id="21" name="正方形/長方形 20"/>
          <p:cNvSpPr/>
          <p:nvPr/>
        </p:nvSpPr>
        <p:spPr>
          <a:xfrm>
            <a:off x="6294549" y="455930"/>
            <a:ext cx="2656039" cy="360000"/>
          </a:xfrm>
          <a:prstGeom prst="rect">
            <a:avLst/>
          </a:prstGeom>
          <a:solidFill>
            <a:schemeClr val="accent1">
              <a:lumMod val="20000"/>
              <a:lumOff val="8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smtClean="0">
                <a:solidFill>
                  <a:schemeClr val="tx1"/>
                </a:solidFill>
              </a:rPr>
              <a:t>「</a:t>
            </a:r>
            <a:r>
              <a:rPr kumimoji="1" lang="ja-JP" altLang="en-US" sz="2000">
                <a:solidFill>
                  <a:schemeClr val="tx1"/>
                </a:solidFill>
              </a:rPr>
              <a:t>風景</a:t>
            </a:r>
            <a:r>
              <a:rPr kumimoji="1" lang="ja-JP" altLang="en-US" sz="2000" smtClean="0">
                <a:solidFill>
                  <a:schemeClr val="tx1"/>
                </a:solidFill>
              </a:rPr>
              <a:t>」で</a:t>
            </a:r>
            <a:r>
              <a:rPr kumimoji="1" lang="ja-JP" altLang="en-US" sz="2000">
                <a:solidFill>
                  <a:schemeClr val="tx1"/>
                </a:solidFill>
              </a:rPr>
              <a:t>ツナグ</a:t>
            </a:r>
            <a:endParaRPr kumimoji="1" lang="ja-JP" altLang="en-US" sz="2000" dirty="0">
              <a:solidFill>
                <a:schemeClr val="tx1"/>
              </a:solidFill>
            </a:endParaRPr>
          </a:p>
        </p:txBody>
      </p:sp>
    </p:spTree>
    <p:extLst>
      <p:ext uri="{BB962C8B-B14F-4D97-AF65-F5344CB8AC3E}">
        <p14:creationId xmlns:p14="http://schemas.microsoft.com/office/powerpoint/2010/main" val="207316606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6B0F1F2C-3712-40CD-A26B-6D8073D241C9}"/>
              </a:ext>
            </a:extLst>
          </p:cNvPr>
          <p:cNvSpPr>
            <a:spLocks noGrp="1"/>
          </p:cNvSpPr>
          <p:nvPr>
            <p:ph type="title"/>
          </p:nvPr>
        </p:nvSpPr>
        <p:spPr>
          <a:xfrm>
            <a:off x="0" y="150659"/>
            <a:ext cx="6110548" cy="930015"/>
          </a:xfrm>
          <a:solidFill>
            <a:schemeClr val="bg1">
              <a:alpha val="70000"/>
            </a:schemeClr>
          </a:solidFill>
          <a:ln>
            <a:solidFill>
              <a:schemeClr val="accent1"/>
            </a:solidFill>
          </a:ln>
        </p:spPr>
        <p:txBody>
          <a:bodyPr anchor="ctr">
            <a:normAutofit/>
          </a:bodyPr>
          <a:lstStyle/>
          <a:p>
            <a:pPr algn="ctr"/>
            <a:r>
              <a:rPr kumimoji="1" lang="ja-JP" altLang="en-US" sz="3600" dirty="0"/>
              <a:t>私たちの目指す</a:t>
            </a:r>
            <a:r>
              <a:rPr kumimoji="1" lang="ja-JP" altLang="en-US" sz="3600" dirty="0" smtClean="0"/>
              <a:t>土浦</a:t>
            </a:r>
            <a:endParaRPr kumimoji="1" lang="ja-JP" altLang="en-US" sz="3600" dirty="0"/>
          </a:p>
        </p:txBody>
      </p:sp>
      <p:grpSp>
        <p:nvGrpSpPr>
          <p:cNvPr id="12" name="グループ化 11">
            <a:extLst>
              <a:ext uri="{FF2B5EF4-FFF2-40B4-BE49-F238E27FC236}">
                <a16:creationId xmlns:a16="http://schemas.microsoft.com/office/drawing/2014/main" id="{AD4A11C3-98E4-4371-8DDA-38847A8CDDF6}"/>
              </a:ext>
            </a:extLst>
          </p:cNvPr>
          <p:cNvGrpSpPr/>
          <p:nvPr/>
        </p:nvGrpSpPr>
        <p:grpSpPr>
          <a:xfrm>
            <a:off x="799163" y="1289554"/>
            <a:ext cx="3168000" cy="1064525"/>
            <a:chOff x="1037230" y="1624084"/>
            <a:chExt cx="2279176" cy="1064525"/>
          </a:xfrm>
          <a:solidFill>
            <a:schemeClr val="accent1"/>
          </a:solidFill>
        </p:grpSpPr>
        <p:sp>
          <p:nvSpPr>
            <p:cNvPr id="4" name="正方形/長方形 3">
              <a:extLst>
                <a:ext uri="{FF2B5EF4-FFF2-40B4-BE49-F238E27FC236}">
                  <a16:creationId xmlns:a16="http://schemas.microsoft.com/office/drawing/2014/main" id="{5D13F9CF-3D84-4ED3-9BE5-F860CA43DEC8}"/>
                </a:ext>
              </a:extLst>
            </p:cNvPr>
            <p:cNvSpPr/>
            <p:nvPr/>
          </p:nvSpPr>
          <p:spPr>
            <a:xfrm>
              <a:off x="1037230" y="1624084"/>
              <a:ext cx="2279176" cy="106452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テキスト ボックス 5">
              <a:extLst>
                <a:ext uri="{FF2B5EF4-FFF2-40B4-BE49-F238E27FC236}">
                  <a16:creationId xmlns:a16="http://schemas.microsoft.com/office/drawing/2014/main" id="{749939AC-3B50-4D41-A8E4-61EBC79DC514}"/>
                </a:ext>
              </a:extLst>
            </p:cNvPr>
            <p:cNvSpPr txBox="1"/>
            <p:nvPr/>
          </p:nvSpPr>
          <p:spPr>
            <a:xfrm>
              <a:off x="1112291" y="1863957"/>
              <a:ext cx="2129051" cy="612000"/>
            </a:xfrm>
            <a:prstGeom prst="rect">
              <a:avLst/>
            </a:prstGeom>
            <a:grpFill/>
            <a:ln>
              <a:noFill/>
            </a:ln>
          </p:spPr>
          <p:txBody>
            <a:bodyPr wrap="square" rtlCol="0">
              <a:spAutoFit/>
            </a:bodyPr>
            <a:lstStyle/>
            <a:p>
              <a:r>
                <a:rPr kumimoji="1" lang="ja-JP" altLang="en-US" sz="3200" dirty="0" smtClean="0"/>
                <a:t>人を逃がさない</a:t>
              </a:r>
              <a:endParaRPr kumimoji="1" lang="ja-JP" altLang="en-US" sz="3200" dirty="0"/>
            </a:p>
          </p:txBody>
        </p:sp>
      </p:grpSp>
      <p:grpSp>
        <p:nvGrpSpPr>
          <p:cNvPr id="20" name="グループ化 19">
            <a:extLst>
              <a:ext uri="{FF2B5EF4-FFF2-40B4-BE49-F238E27FC236}">
                <a16:creationId xmlns:a16="http://schemas.microsoft.com/office/drawing/2014/main" id="{DA217F95-838C-42FA-8B0A-AD0D792ACABC}"/>
              </a:ext>
            </a:extLst>
          </p:cNvPr>
          <p:cNvGrpSpPr/>
          <p:nvPr/>
        </p:nvGrpSpPr>
        <p:grpSpPr>
          <a:xfrm>
            <a:off x="5080419" y="1289554"/>
            <a:ext cx="3168000" cy="1064525"/>
            <a:chOff x="5277856" y="561834"/>
            <a:chExt cx="2279176" cy="1064525"/>
          </a:xfrm>
        </p:grpSpPr>
        <p:sp>
          <p:nvSpPr>
            <p:cNvPr id="17" name="正方形/長方形 16">
              <a:extLst>
                <a:ext uri="{FF2B5EF4-FFF2-40B4-BE49-F238E27FC236}">
                  <a16:creationId xmlns:a16="http://schemas.microsoft.com/office/drawing/2014/main" id="{03C918F1-7B78-4C29-A433-9F5DE51D0D59}"/>
                </a:ext>
              </a:extLst>
            </p:cNvPr>
            <p:cNvSpPr/>
            <p:nvPr/>
          </p:nvSpPr>
          <p:spPr>
            <a:xfrm>
              <a:off x="5277856" y="561834"/>
              <a:ext cx="2279176" cy="106452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テキスト ボックス 18">
              <a:extLst>
                <a:ext uri="{FF2B5EF4-FFF2-40B4-BE49-F238E27FC236}">
                  <a16:creationId xmlns:a16="http://schemas.microsoft.com/office/drawing/2014/main" id="{B5456693-1E84-46B6-A2A2-FE5CF0262D18}"/>
                </a:ext>
              </a:extLst>
            </p:cNvPr>
            <p:cNvSpPr txBox="1"/>
            <p:nvPr/>
          </p:nvSpPr>
          <p:spPr>
            <a:xfrm>
              <a:off x="5454946" y="801710"/>
              <a:ext cx="1924996" cy="584775"/>
            </a:xfrm>
            <a:prstGeom prst="rect">
              <a:avLst/>
            </a:prstGeom>
            <a:noFill/>
          </p:spPr>
          <p:txBody>
            <a:bodyPr wrap="square" rtlCol="0">
              <a:spAutoFit/>
            </a:bodyPr>
            <a:lstStyle/>
            <a:p>
              <a:r>
                <a:rPr kumimoji="1" lang="ja-JP" altLang="en-US" sz="3200" dirty="0" smtClean="0"/>
                <a:t>人を呼び込む</a:t>
              </a:r>
              <a:endParaRPr kumimoji="1" lang="ja-JP" altLang="en-US" sz="3200" dirty="0"/>
            </a:p>
          </p:txBody>
        </p:sp>
      </p:grpSp>
      <p:grpSp>
        <p:nvGrpSpPr>
          <p:cNvPr id="11" name="グループ化 10">
            <a:extLst>
              <a:ext uri="{FF2B5EF4-FFF2-40B4-BE49-F238E27FC236}">
                <a16:creationId xmlns:a16="http://schemas.microsoft.com/office/drawing/2014/main" id="{3A426E4E-8E7C-4D83-9142-4D61529300D1}"/>
              </a:ext>
            </a:extLst>
          </p:cNvPr>
          <p:cNvGrpSpPr/>
          <p:nvPr/>
        </p:nvGrpSpPr>
        <p:grpSpPr>
          <a:xfrm>
            <a:off x="1103863" y="4789315"/>
            <a:ext cx="7105793" cy="1126474"/>
            <a:chOff x="891386" y="5342160"/>
            <a:chExt cx="7105793" cy="1126474"/>
          </a:xfrm>
        </p:grpSpPr>
        <p:sp>
          <p:nvSpPr>
            <p:cNvPr id="13" name="正方形/長方形 12">
              <a:extLst>
                <a:ext uri="{FF2B5EF4-FFF2-40B4-BE49-F238E27FC236}">
                  <a16:creationId xmlns:a16="http://schemas.microsoft.com/office/drawing/2014/main" id="{776CD1BF-B5F5-4662-AA19-393E412688D2}"/>
                </a:ext>
              </a:extLst>
            </p:cNvPr>
            <p:cNvSpPr/>
            <p:nvPr/>
          </p:nvSpPr>
          <p:spPr>
            <a:xfrm>
              <a:off x="891386" y="5342160"/>
              <a:ext cx="7105793" cy="1126474"/>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テキスト ボックス 13">
              <a:extLst>
                <a:ext uri="{FF2B5EF4-FFF2-40B4-BE49-F238E27FC236}">
                  <a16:creationId xmlns:a16="http://schemas.microsoft.com/office/drawing/2014/main" id="{003EAB59-5C2F-4FB7-B32F-DCD1A72E3CEE}"/>
                </a:ext>
              </a:extLst>
            </p:cNvPr>
            <p:cNvSpPr txBox="1"/>
            <p:nvPr/>
          </p:nvSpPr>
          <p:spPr>
            <a:xfrm>
              <a:off x="1213335" y="5591757"/>
              <a:ext cx="6594344" cy="646331"/>
            </a:xfrm>
            <a:prstGeom prst="rect">
              <a:avLst/>
            </a:prstGeom>
            <a:noFill/>
          </p:spPr>
          <p:txBody>
            <a:bodyPr wrap="square" rtlCol="0">
              <a:spAutoFit/>
            </a:bodyPr>
            <a:lstStyle/>
            <a:p>
              <a:r>
                <a:rPr kumimoji="1" lang="ja-JP" altLang="en-US" sz="3600" dirty="0"/>
                <a:t>人とまちを繋ぐ「何か」</a:t>
              </a:r>
              <a:r>
                <a:rPr kumimoji="1" lang="ja-JP" altLang="en-US" sz="3600" dirty="0" smtClean="0"/>
                <a:t>があるまち</a:t>
              </a:r>
              <a:endParaRPr kumimoji="1" lang="ja-JP" altLang="en-US" sz="3600" dirty="0"/>
            </a:p>
          </p:txBody>
        </p:sp>
      </p:grpSp>
      <p:sp>
        <p:nvSpPr>
          <p:cNvPr id="5" name="スライド番号プレースホルダー 4"/>
          <p:cNvSpPr>
            <a:spLocks noGrp="1"/>
          </p:cNvSpPr>
          <p:nvPr>
            <p:ph type="sldNum" sz="quarter" idx="12"/>
          </p:nvPr>
        </p:nvSpPr>
        <p:spPr/>
        <p:txBody>
          <a:bodyPr/>
          <a:lstStyle/>
          <a:p>
            <a:fld id="{D57F1E4F-1CFF-5643-939E-217C01CDF565}" type="slidenum">
              <a:rPr lang="en-US" smtClean="0"/>
              <a:pPr/>
              <a:t>3</a:t>
            </a:fld>
            <a:endParaRPr lang="en-US" dirty="0"/>
          </a:p>
        </p:txBody>
      </p:sp>
      <p:pic>
        <p:nvPicPr>
          <p:cNvPr id="18" name="図 17"/>
          <p:cNvPicPr>
            <a:picLocks noChangeAspect="1"/>
          </p:cNvPicPr>
          <p:nvPr/>
        </p:nvPicPr>
        <p:blipFill>
          <a:blip r:embed="rId3"/>
          <a:stretch>
            <a:fillRect/>
          </a:stretch>
        </p:blipFill>
        <p:spPr>
          <a:xfrm>
            <a:off x="3934726" y="2792963"/>
            <a:ext cx="1379194" cy="1696071"/>
          </a:xfrm>
          <a:prstGeom prst="rect">
            <a:avLst/>
          </a:prstGeom>
        </p:spPr>
      </p:pic>
      <p:grpSp>
        <p:nvGrpSpPr>
          <p:cNvPr id="29" name="グループ化 28"/>
          <p:cNvGrpSpPr/>
          <p:nvPr/>
        </p:nvGrpSpPr>
        <p:grpSpPr>
          <a:xfrm>
            <a:off x="4671322" y="2498035"/>
            <a:ext cx="1961954" cy="786243"/>
            <a:chOff x="4671322" y="2498035"/>
            <a:chExt cx="1961954" cy="786243"/>
          </a:xfrm>
        </p:grpSpPr>
        <p:sp>
          <p:nvSpPr>
            <p:cNvPr id="21" name="Freeform 619"/>
            <p:cNvSpPr>
              <a:spLocks noEditPoints="1"/>
            </p:cNvSpPr>
            <p:nvPr/>
          </p:nvSpPr>
          <p:spPr bwMode="auto">
            <a:xfrm flipH="1">
              <a:off x="5750124" y="2498035"/>
              <a:ext cx="441576" cy="607169"/>
            </a:xfrm>
            <a:custGeom>
              <a:avLst/>
              <a:gdLst>
                <a:gd name="T0" fmla="*/ 85 w 129"/>
                <a:gd name="T1" fmla="*/ 32 h 172"/>
                <a:gd name="T2" fmla="*/ 101 w 129"/>
                <a:gd name="T3" fmla="*/ 16 h 172"/>
                <a:gd name="T4" fmla="*/ 85 w 129"/>
                <a:gd name="T5" fmla="*/ 0 h 172"/>
                <a:gd name="T6" fmla="*/ 69 w 129"/>
                <a:gd name="T7" fmla="*/ 16 h 172"/>
                <a:gd name="T8" fmla="*/ 85 w 129"/>
                <a:gd name="T9" fmla="*/ 32 h 172"/>
                <a:gd name="T10" fmla="*/ 56 w 129"/>
                <a:gd name="T11" fmla="*/ 143 h 172"/>
                <a:gd name="T12" fmla="*/ 64 w 129"/>
                <a:gd name="T13" fmla="*/ 108 h 172"/>
                <a:gd name="T14" fmla="*/ 81 w 129"/>
                <a:gd name="T15" fmla="*/ 124 h 172"/>
                <a:gd name="T16" fmla="*/ 81 w 129"/>
                <a:gd name="T17" fmla="*/ 172 h 172"/>
                <a:gd name="T18" fmla="*/ 97 w 129"/>
                <a:gd name="T19" fmla="*/ 172 h 172"/>
                <a:gd name="T20" fmla="*/ 97 w 129"/>
                <a:gd name="T21" fmla="*/ 112 h 172"/>
                <a:gd name="T22" fmla="*/ 81 w 129"/>
                <a:gd name="T23" fmla="*/ 95 h 172"/>
                <a:gd name="T24" fmla="*/ 85 w 129"/>
                <a:gd name="T25" fmla="*/ 71 h 172"/>
                <a:gd name="T26" fmla="*/ 129 w 129"/>
                <a:gd name="T27" fmla="*/ 92 h 172"/>
                <a:gd name="T28" fmla="*/ 129 w 129"/>
                <a:gd name="T29" fmla="*/ 76 h 172"/>
                <a:gd name="T30" fmla="*/ 94 w 129"/>
                <a:gd name="T31" fmla="*/ 56 h 172"/>
                <a:gd name="T32" fmla="*/ 87 w 129"/>
                <a:gd name="T33" fmla="*/ 44 h 172"/>
                <a:gd name="T34" fmla="*/ 73 w 129"/>
                <a:gd name="T35" fmla="*/ 36 h 172"/>
                <a:gd name="T36" fmla="*/ 67 w 129"/>
                <a:gd name="T37" fmla="*/ 37 h 172"/>
                <a:gd name="T38" fmla="*/ 25 w 129"/>
                <a:gd name="T39" fmla="*/ 54 h 172"/>
                <a:gd name="T40" fmla="*/ 25 w 129"/>
                <a:gd name="T41" fmla="*/ 92 h 172"/>
                <a:gd name="T42" fmla="*/ 41 w 129"/>
                <a:gd name="T43" fmla="*/ 92 h 172"/>
                <a:gd name="T44" fmla="*/ 41 w 129"/>
                <a:gd name="T45" fmla="*/ 65 h 172"/>
                <a:gd name="T46" fmla="*/ 55 w 129"/>
                <a:gd name="T47" fmla="*/ 60 h 172"/>
                <a:gd name="T48" fmla="*/ 43 w 129"/>
                <a:gd name="T49" fmla="*/ 124 h 172"/>
                <a:gd name="T50" fmla="*/ 3 w 129"/>
                <a:gd name="T51" fmla="*/ 116 h 172"/>
                <a:gd name="T52" fmla="*/ 0 w 129"/>
                <a:gd name="T53" fmla="*/ 132 h 172"/>
                <a:gd name="T54" fmla="*/ 56 w 129"/>
                <a:gd name="T55" fmla="*/ 143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29" h="172">
                  <a:moveTo>
                    <a:pt x="85" y="32"/>
                  </a:moveTo>
                  <a:cubicBezTo>
                    <a:pt x="94" y="32"/>
                    <a:pt x="101" y="25"/>
                    <a:pt x="101" y="16"/>
                  </a:cubicBezTo>
                  <a:cubicBezTo>
                    <a:pt x="101" y="7"/>
                    <a:pt x="94" y="0"/>
                    <a:pt x="85" y="0"/>
                  </a:cubicBezTo>
                  <a:cubicBezTo>
                    <a:pt x="76" y="0"/>
                    <a:pt x="69" y="7"/>
                    <a:pt x="69" y="16"/>
                  </a:cubicBezTo>
                  <a:cubicBezTo>
                    <a:pt x="69" y="25"/>
                    <a:pt x="76" y="32"/>
                    <a:pt x="85" y="32"/>
                  </a:cubicBezTo>
                  <a:close/>
                  <a:moveTo>
                    <a:pt x="56" y="143"/>
                  </a:moveTo>
                  <a:cubicBezTo>
                    <a:pt x="64" y="108"/>
                    <a:pt x="64" y="108"/>
                    <a:pt x="64" y="108"/>
                  </a:cubicBezTo>
                  <a:cubicBezTo>
                    <a:pt x="81" y="124"/>
                    <a:pt x="81" y="124"/>
                    <a:pt x="81" y="124"/>
                  </a:cubicBezTo>
                  <a:cubicBezTo>
                    <a:pt x="81" y="172"/>
                    <a:pt x="81" y="172"/>
                    <a:pt x="81" y="172"/>
                  </a:cubicBezTo>
                  <a:cubicBezTo>
                    <a:pt x="97" y="172"/>
                    <a:pt x="97" y="172"/>
                    <a:pt x="97" y="172"/>
                  </a:cubicBezTo>
                  <a:cubicBezTo>
                    <a:pt x="97" y="112"/>
                    <a:pt x="97" y="112"/>
                    <a:pt x="97" y="112"/>
                  </a:cubicBezTo>
                  <a:cubicBezTo>
                    <a:pt x="81" y="95"/>
                    <a:pt x="81" y="95"/>
                    <a:pt x="81" y="95"/>
                  </a:cubicBezTo>
                  <a:cubicBezTo>
                    <a:pt x="85" y="71"/>
                    <a:pt x="85" y="71"/>
                    <a:pt x="85" y="71"/>
                  </a:cubicBezTo>
                  <a:cubicBezTo>
                    <a:pt x="96" y="84"/>
                    <a:pt x="111" y="92"/>
                    <a:pt x="129" y="92"/>
                  </a:cubicBezTo>
                  <a:cubicBezTo>
                    <a:pt x="129" y="76"/>
                    <a:pt x="129" y="76"/>
                    <a:pt x="129" y="76"/>
                  </a:cubicBezTo>
                  <a:cubicBezTo>
                    <a:pt x="114" y="76"/>
                    <a:pt x="101" y="68"/>
                    <a:pt x="94" y="56"/>
                  </a:cubicBezTo>
                  <a:cubicBezTo>
                    <a:pt x="87" y="44"/>
                    <a:pt x="87" y="44"/>
                    <a:pt x="87" y="44"/>
                  </a:cubicBezTo>
                  <a:cubicBezTo>
                    <a:pt x="84" y="39"/>
                    <a:pt x="79" y="36"/>
                    <a:pt x="73" y="36"/>
                  </a:cubicBezTo>
                  <a:cubicBezTo>
                    <a:pt x="71" y="36"/>
                    <a:pt x="69" y="36"/>
                    <a:pt x="67" y="37"/>
                  </a:cubicBezTo>
                  <a:cubicBezTo>
                    <a:pt x="25" y="54"/>
                    <a:pt x="25" y="54"/>
                    <a:pt x="25" y="54"/>
                  </a:cubicBezTo>
                  <a:cubicBezTo>
                    <a:pt x="25" y="92"/>
                    <a:pt x="25" y="92"/>
                    <a:pt x="25" y="92"/>
                  </a:cubicBezTo>
                  <a:cubicBezTo>
                    <a:pt x="41" y="92"/>
                    <a:pt x="41" y="92"/>
                    <a:pt x="41" y="92"/>
                  </a:cubicBezTo>
                  <a:cubicBezTo>
                    <a:pt x="41" y="65"/>
                    <a:pt x="41" y="65"/>
                    <a:pt x="41" y="65"/>
                  </a:cubicBezTo>
                  <a:cubicBezTo>
                    <a:pt x="55" y="60"/>
                    <a:pt x="55" y="60"/>
                    <a:pt x="55" y="60"/>
                  </a:cubicBezTo>
                  <a:cubicBezTo>
                    <a:pt x="43" y="124"/>
                    <a:pt x="43" y="124"/>
                    <a:pt x="43" y="124"/>
                  </a:cubicBezTo>
                  <a:cubicBezTo>
                    <a:pt x="3" y="116"/>
                    <a:pt x="3" y="116"/>
                    <a:pt x="3" y="116"/>
                  </a:cubicBezTo>
                  <a:cubicBezTo>
                    <a:pt x="0" y="132"/>
                    <a:pt x="0" y="132"/>
                    <a:pt x="0" y="132"/>
                  </a:cubicBezTo>
                  <a:cubicBezTo>
                    <a:pt x="0" y="132"/>
                    <a:pt x="56" y="143"/>
                    <a:pt x="56" y="143"/>
                  </a:cubicBezTo>
                  <a:close/>
                </a:path>
              </a:pathLst>
            </a:custGeom>
            <a:solidFill>
              <a:srgbClr val="33333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grpSp>
          <p:nvGrpSpPr>
            <p:cNvPr id="28" name="グループ化 27"/>
            <p:cNvGrpSpPr/>
            <p:nvPr/>
          </p:nvGrpSpPr>
          <p:grpSpPr>
            <a:xfrm>
              <a:off x="4671322" y="2649710"/>
              <a:ext cx="1961954" cy="634568"/>
              <a:chOff x="4671322" y="2649710"/>
              <a:chExt cx="1961954" cy="634568"/>
            </a:xfrm>
          </p:grpSpPr>
          <p:sp>
            <p:nvSpPr>
              <p:cNvPr id="8" name="上カーブ矢印 7"/>
              <p:cNvSpPr/>
              <p:nvPr/>
            </p:nvSpPr>
            <p:spPr>
              <a:xfrm rot="9231194">
                <a:off x="4671322" y="2649710"/>
                <a:ext cx="904950" cy="423444"/>
              </a:xfrm>
              <a:prstGeom prst="curved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23" name="Freeform 619"/>
              <p:cNvSpPr>
                <a:spLocks noEditPoints="1"/>
              </p:cNvSpPr>
              <p:nvPr/>
            </p:nvSpPr>
            <p:spPr bwMode="auto">
              <a:xfrm flipH="1">
                <a:off x="6191700" y="2677109"/>
                <a:ext cx="441576" cy="607169"/>
              </a:xfrm>
              <a:custGeom>
                <a:avLst/>
                <a:gdLst>
                  <a:gd name="T0" fmla="*/ 85 w 129"/>
                  <a:gd name="T1" fmla="*/ 32 h 172"/>
                  <a:gd name="T2" fmla="*/ 101 w 129"/>
                  <a:gd name="T3" fmla="*/ 16 h 172"/>
                  <a:gd name="T4" fmla="*/ 85 w 129"/>
                  <a:gd name="T5" fmla="*/ 0 h 172"/>
                  <a:gd name="T6" fmla="*/ 69 w 129"/>
                  <a:gd name="T7" fmla="*/ 16 h 172"/>
                  <a:gd name="T8" fmla="*/ 85 w 129"/>
                  <a:gd name="T9" fmla="*/ 32 h 172"/>
                  <a:gd name="T10" fmla="*/ 56 w 129"/>
                  <a:gd name="T11" fmla="*/ 143 h 172"/>
                  <a:gd name="T12" fmla="*/ 64 w 129"/>
                  <a:gd name="T13" fmla="*/ 108 h 172"/>
                  <a:gd name="T14" fmla="*/ 81 w 129"/>
                  <a:gd name="T15" fmla="*/ 124 h 172"/>
                  <a:gd name="T16" fmla="*/ 81 w 129"/>
                  <a:gd name="T17" fmla="*/ 172 h 172"/>
                  <a:gd name="T18" fmla="*/ 97 w 129"/>
                  <a:gd name="T19" fmla="*/ 172 h 172"/>
                  <a:gd name="T20" fmla="*/ 97 w 129"/>
                  <a:gd name="T21" fmla="*/ 112 h 172"/>
                  <a:gd name="T22" fmla="*/ 81 w 129"/>
                  <a:gd name="T23" fmla="*/ 95 h 172"/>
                  <a:gd name="T24" fmla="*/ 85 w 129"/>
                  <a:gd name="T25" fmla="*/ 71 h 172"/>
                  <a:gd name="T26" fmla="*/ 129 w 129"/>
                  <a:gd name="T27" fmla="*/ 92 h 172"/>
                  <a:gd name="T28" fmla="*/ 129 w 129"/>
                  <a:gd name="T29" fmla="*/ 76 h 172"/>
                  <a:gd name="T30" fmla="*/ 94 w 129"/>
                  <a:gd name="T31" fmla="*/ 56 h 172"/>
                  <a:gd name="T32" fmla="*/ 87 w 129"/>
                  <a:gd name="T33" fmla="*/ 44 h 172"/>
                  <a:gd name="T34" fmla="*/ 73 w 129"/>
                  <a:gd name="T35" fmla="*/ 36 h 172"/>
                  <a:gd name="T36" fmla="*/ 67 w 129"/>
                  <a:gd name="T37" fmla="*/ 37 h 172"/>
                  <a:gd name="T38" fmla="*/ 25 w 129"/>
                  <a:gd name="T39" fmla="*/ 54 h 172"/>
                  <a:gd name="T40" fmla="*/ 25 w 129"/>
                  <a:gd name="T41" fmla="*/ 92 h 172"/>
                  <a:gd name="T42" fmla="*/ 41 w 129"/>
                  <a:gd name="T43" fmla="*/ 92 h 172"/>
                  <a:gd name="T44" fmla="*/ 41 w 129"/>
                  <a:gd name="T45" fmla="*/ 65 h 172"/>
                  <a:gd name="T46" fmla="*/ 55 w 129"/>
                  <a:gd name="T47" fmla="*/ 60 h 172"/>
                  <a:gd name="T48" fmla="*/ 43 w 129"/>
                  <a:gd name="T49" fmla="*/ 124 h 172"/>
                  <a:gd name="T50" fmla="*/ 3 w 129"/>
                  <a:gd name="T51" fmla="*/ 116 h 172"/>
                  <a:gd name="T52" fmla="*/ 0 w 129"/>
                  <a:gd name="T53" fmla="*/ 132 h 172"/>
                  <a:gd name="T54" fmla="*/ 56 w 129"/>
                  <a:gd name="T55" fmla="*/ 143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29" h="172">
                    <a:moveTo>
                      <a:pt x="85" y="32"/>
                    </a:moveTo>
                    <a:cubicBezTo>
                      <a:pt x="94" y="32"/>
                      <a:pt x="101" y="25"/>
                      <a:pt x="101" y="16"/>
                    </a:cubicBezTo>
                    <a:cubicBezTo>
                      <a:pt x="101" y="7"/>
                      <a:pt x="94" y="0"/>
                      <a:pt x="85" y="0"/>
                    </a:cubicBezTo>
                    <a:cubicBezTo>
                      <a:pt x="76" y="0"/>
                      <a:pt x="69" y="7"/>
                      <a:pt x="69" y="16"/>
                    </a:cubicBezTo>
                    <a:cubicBezTo>
                      <a:pt x="69" y="25"/>
                      <a:pt x="76" y="32"/>
                      <a:pt x="85" y="32"/>
                    </a:cubicBezTo>
                    <a:close/>
                    <a:moveTo>
                      <a:pt x="56" y="143"/>
                    </a:moveTo>
                    <a:cubicBezTo>
                      <a:pt x="64" y="108"/>
                      <a:pt x="64" y="108"/>
                      <a:pt x="64" y="108"/>
                    </a:cubicBezTo>
                    <a:cubicBezTo>
                      <a:pt x="81" y="124"/>
                      <a:pt x="81" y="124"/>
                      <a:pt x="81" y="124"/>
                    </a:cubicBezTo>
                    <a:cubicBezTo>
                      <a:pt x="81" y="172"/>
                      <a:pt x="81" y="172"/>
                      <a:pt x="81" y="172"/>
                    </a:cubicBezTo>
                    <a:cubicBezTo>
                      <a:pt x="97" y="172"/>
                      <a:pt x="97" y="172"/>
                      <a:pt x="97" y="172"/>
                    </a:cubicBezTo>
                    <a:cubicBezTo>
                      <a:pt x="97" y="112"/>
                      <a:pt x="97" y="112"/>
                      <a:pt x="97" y="112"/>
                    </a:cubicBezTo>
                    <a:cubicBezTo>
                      <a:pt x="81" y="95"/>
                      <a:pt x="81" y="95"/>
                      <a:pt x="81" y="95"/>
                    </a:cubicBezTo>
                    <a:cubicBezTo>
                      <a:pt x="85" y="71"/>
                      <a:pt x="85" y="71"/>
                      <a:pt x="85" y="71"/>
                    </a:cubicBezTo>
                    <a:cubicBezTo>
                      <a:pt x="96" y="84"/>
                      <a:pt x="111" y="92"/>
                      <a:pt x="129" y="92"/>
                    </a:cubicBezTo>
                    <a:cubicBezTo>
                      <a:pt x="129" y="76"/>
                      <a:pt x="129" y="76"/>
                      <a:pt x="129" y="76"/>
                    </a:cubicBezTo>
                    <a:cubicBezTo>
                      <a:pt x="114" y="76"/>
                      <a:pt x="101" y="68"/>
                      <a:pt x="94" y="56"/>
                    </a:cubicBezTo>
                    <a:cubicBezTo>
                      <a:pt x="87" y="44"/>
                      <a:pt x="87" y="44"/>
                      <a:pt x="87" y="44"/>
                    </a:cubicBezTo>
                    <a:cubicBezTo>
                      <a:pt x="84" y="39"/>
                      <a:pt x="79" y="36"/>
                      <a:pt x="73" y="36"/>
                    </a:cubicBezTo>
                    <a:cubicBezTo>
                      <a:pt x="71" y="36"/>
                      <a:pt x="69" y="36"/>
                      <a:pt x="67" y="37"/>
                    </a:cubicBezTo>
                    <a:cubicBezTo>
                      <a:pt x="25" y="54"/>
                      <a:pt x="25" y="54"/>
                      <a:pt x="25" y="54"/>
                    </a:cubicBezTo>
                    <a:cubicBezTo>
                      <a:pt x="25" y="92"/>
                      <a:pt x="25" y="92"/>
                      <a:pt x="25" y="92"/>
                    </a:cubicBezTo>
                    <a:cubicBezTo>
                      <a:pt x="41" y="92"/>
                      <a:pt x="41" y="92"/>
                      <a:pt x="41" y="92"/>
                    </a:cubicBezTo>
                    <a:cubicBezTo>
                      <a:pt x="41" y="65"/>
                      <a:pt x="41" y="65"/>
                      <a:pt x="41" y="65"/>
                    </a:cubicBezTo>
                    <a:cubicBezTo>
                      <a:pt x="55" y="60"/>
                      <a:pt x="55" y="60"/>
                      <a:pt x="55" y="60"/>
                    </a:cubicBezTo>
                    <a:cubicBezTo>
                      <a:pt x="43" y="124"/>
                      <a:pt x="43" y="124"/>
                      <a:pt x="43" y="124"/>
                    </a:cubicBezTo>
                    <a:cubicBezTo>
                      <a:pt x="3" y="116"/>
                      <a:pt x="3" y="116"/>
                      <a:pt x="3" y="116"/>
                    </a:cubicBezTo>
                    <a:cubicBezTo>
                      <a:pt x="0" y="132"/>
                      <a:pt x="0" y="132"/>
                      <a:pt x="0" y="132"/>
                    </a:cubicBezTo>
                    <a:cubicBezTo>
                      <a:pt x="0" y="132"/>
                      <a:pt x="56" y="143"/>
                      <a:pt x="56" y="143"/>
                    </a:cubicBezTo>
                    <a:close/>
                  </a:path>
                </a:pathLst>
              </a:custGeom>
              <a:solidFill>
                <a:srgbClr val="33333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grpSp>
      </p:grpSp>
      <p:grpSp>
        <p:nvGrpSpPr>
          <p:cNvPr id="10" name="グループ化 9"/>
          <p:cNvGrpSpPr/>
          <p:nvPr/>
        </p:nvGrpSpPr>
        <p:grpSpPr>
          <a:xfrm>
            <a:off x="2741102" y="3119247"/>
            <a:ext cx="1531775" cy="1214902"/>
            <a:chOff x="2741102" y="3119247"/>
            <a:chExt cx="1531775" cy="1214902"/>
          </a:xfrm>
        </p:grpSpPr>
        <p:sp>
          <p:nvSpPr>
            <p:cNvPr id="24" name="上カーブ矢印 23"/>
            <p:cNvSpPr/>
            <p:nvPr/>
          </p:nvSpPr>
          <p:spPr>
            <a:xfrm rot="1328109" flipH="1">
              <a:off x="3367927" y="3910705"/>
              <a:ext cx="904950" cy="423444"/>
            </a:xfrm>
            <a:prstGeom prst="curved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25" name="Freeform 619"/>
            <p:cNvSpPr>
              <a:spLocks noEditPoints="1"/>
            </p:cNvSpPr>
            <p:nvPr/>
          </p:nvSpPr>
          <p:spPr bwMode="auto">
            <a:xfrm flipH="1">
              <a:off x="3215506" y="3119247"/>
              <a:ext cx="441576" cy="607169"/>
            </a:xfrm>
            <a:custGeom>
              <a:avLst/>
              <a:gdLst>
                <a:gd name="T0" fmla="*/ 85 w 129"/>
                <a:gd name="T1" fmla="*/ 32 h 172"/>
                <a:gd name="T2" fmla="*/ 101 w 129"/>
                <a:gd name="T3" fmla="*/ 16 h 172"/>
                <a:gd name="T4" fmla="*/ 85 w 129"/>
                <a:gd name="T5" fmla="*/ 0 h 172"/>
                <a:gd name="T6" fmla="*/ 69 w 129"/>
                <a:gd name="T7" fmla="*/ 16 h 172"/>
                <a:gd name="T8" fmla="*/ 85 w 129"/>
                <a:gd name="T9" fmla="*/ 32 h 172"/>
                <a:gd name="T10" fmla="*/ 56 w 129"/>
                <a:gd name="T11" fmla="*/ 143 h 172"/>
                <a:gd name="T12" fmla="*/ 64 w 129"/>
                <a:gd name="T13" fmla="*/ 108 h 172"/>
                <a:gd name="T14" fmla="*/ 81 w 129"/>
                <a:gd name="T15" fmla="*/ 124 h 172"/>
                <a:gd name="T16" fmla="*/ 81 w 129"/>
                <a:gd name="T17" fmla="*/ 172 h 172"/>
                <a:gd name="T18" fmla="*/ 97 w 129"/>
                <a:gd name="T19" fmla="*/ 172 h 172"/>
                <a:gd name="T20" fmla="*/ 97 w 129"/>
                <a:gd name="T21" fmla="*/ 112 h 172"/>
                <a:gd name="T22" fmla="*/ 81 w 129"/>
                <a:gd name="T23" fmla="*/ 95 h 172"/>
                <a:gd name="T24" fmla="*/ 85 w 129"/>
                <a:gd name="T25" fmla="*/ 71 h 172"/>
                <a:gd name="T26" fmla="*/ 129 w 129"/>
                <a:gd name="T27" fmla="*/ 92 h 172"/>
                <a:gd name="T28" fmla="*/ 129 w 129"/>
                <a:gd name="T29" fmla="*/ 76 h 172"/>
                <a:gd name="T30" fmla="*/ 94 w 129"/>
                <a:gd name="T31" fmla="*/ 56 h 172"/>
                <a:gd name="T32" fmla="*/ 87 w 129"/>
                <a:gd name="T33" fmla="*/ 44 h 172"/>
                <a:gd name="T34" fmla="*/ 73 w 129"/>
                <a:gd name="T35" fmla="*/ 36 h 172"/>
                <a:gd name="T36" fmla="*/ 67 w 129"/>
                <a:gd name="T37" fmla="*/ 37 h 172"/>
                <a:gd name="T38" fmla="*/ 25 w 129"/>
                <a:gd name="T39" fmla="*/ 54 h 172"/>
                <a:gd name="T40" fmla="*/ 25 w 129"/>
                <a:gd name="T41" fmla="*/ 92 h 172"/>
                <a:gd name="T42" fmla="*/ 41 w 129"/>
                <a:gd name="T43" fmla="*/ 92 h 172"/>
                <a:gd name="T44" fmla="*/ 41 w 129"/>
                <a:gd name="T45" fmla="*/ 65 h 172"/>
                <a:gd name="T46" fmla="*/ 55 w 129"/>
                <a:gd name="T47" fmla="*/ 60 h 172"/>
                <a:gd name="T48" fmla="*/ 43 w 129"/>
                <a:gd name="T49" fmla="*/ 124 h 172"/>
                <a:gd name="T50" fmla="*/ 3 w 129"/>
                <a:gd name="T51" fmla="*/ 116 h 172"/>
                <a:gd name="T52" fmla="*/ 0 w 129"/>
                <a:gd name="T53" fmla="*/ 132 h 172"/>
                <a:gd name="T54" fmla="*/ 56 w 129"/>
                <a:gd name="T55" fmla="*/ 143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29" h="172">
                  <a:moveTo>
                    <a:pt x="85" y="32"/>
                  </a:moveTo>
                  <a:cubicBezTo>
                    <a:pt x="94" y="32"/>
                    <a:pt x="101" y="25"/>
                    <a:pt x="101" y="16"/>
                  </a:cubicBezTo>
                  <a:cubicBezTo>
                    <a:pt x="101" y="7"/>
                    <a:pt x="94" y="0"/>
                    <a:pt x="85" y="0"/>
                  </a:cubicBezTo>
                  <a:cubicBezTo>
                    <a:pt x="76" y="0"/>
                    <a:pt x="69" y="7"/>
                    <a:pt x="69" y="16"/>
                  </a:cubicBezTo>
                  <a:cubicBezTo>
                    <a:pt x="69" y="25"/>
                    <a:pt x="76" y="32"/>
                    <a:pt x="85" y="32"/>
                  </a:cubicBezTo>
                  <a:close/>
                  <a:moveTo>
                    <a:pt x="56" y="143"/>
                  </a:moveTo>
                  <a:cubicBezTo>
                    <a:pt x="64" y="108"/>
                    <a:pt x="64" y="108"/>
                    <a:pt x="64" y="108"/>
                  </a:cubicBezTo>
                  <a:cubicBezTo>
                    <a:pt x="81" y="124"/>
                    <a:pt x="81" y="124"/>
                    <a:pt x="81" y="124"/>
                  </a:cubicBezTo>
                  <a:cubicBezTo>
                    <a:pt x="81" y="172"/>
                    <a:pt x="81" y="172"/>
                    <a:pt x="81" y="172"/>
                  </a:cubicBezTo>
                  <a:cubicBezTo>
                    <a:pt x="97" y="172"/>
                    <a:pt x="97" y="172"/>
                    <a:pt x="97" y="172"/>
                  </a:cubicBezTo>
                  <a:cubicBezTo>
                    <a:pt x="97" y="112"/>
                    <a:pt x="97" y="112"/>
                    <a:pt x="97" y="112"/>
                  </a:cubicBezTo>
                  <a:cubicBezTo>
                    <a:pt x="81" y="95"/>
                    <a:pt x="81" y="95"/>
                    <a:pt x="81" y="95"/>
                  </a:cubicBezTo>
                  <a:cubicBezTo>
                    <a:pt x="85" y="71"/>
                    <a:pt x="85" y="71"/>
                    <a:pt x="85" y="71"/>
                  </a:cubicBezTo>
                  <a:cubicBezTo>
                    <a:pt x="96" y="84"/>
                    <a:pt x="111" y="92"/>
                    <a:pt x="129" y="92"/>
                  </a:cubicBezTo>
                  <a:cubicBezTo>
                    <a:pt x="129" y="76"/>
                    <a:pt x="129" y="76"/>
                    <a:pt x="129" y="76"/>
                  </a:cubicBezTo>
                  <a:cubicBezTo>
                    <a:pt x="114" y="76"/>
                    <a:pt x="101" y="68"/>
                    <a:pt x="94" y="56"/>
                  </a:cubicBezTo>
                  <a:cubicBezTo>
                    <a:pt x="87" y="44"/>
                    <a:pt x="87" y="44"/>
                    <a:pt x="87" y="44"/>
                  </a:cubicBezTo>
                  <a:cubicBezTo>
                    <a:pt x="84" y="39"/>
                    <a:pt x="79" y="36"/>
                    <a:pt x="73" y="36"/>
                  </a:cubicBezTo>
                  <a:cubicBezTo>
                    <a:pt x="71" y="36"/>
                    <a:pt x="69" y="36"/>
                    <a:pt x="67" y="37"/>
                  </a:cubicBezTo>
                  <a:cubicBezTo>
                    <a:pt x="25" y="54"/>
                    <a:pt x="25" y="54"/>
                    <a:pt x="25" y="54"/>
                  </a:cubicBezTo>
                  <a:cubicBezTo>
                    <a:pt x="25" y="92"/>
                    <a:pt x="25" y="92"/>
                    <a:pt x="25" y="92"/>
                  </a:cubicBezTo>
                  <a:cubicBezTo>
                    <a:pt x="41" y="92"/>
                    <a:pt x="41" y="92"/>
                    <a:pt x="41" y="92"/>
                  </a:cubicBezTo>
                  <a:cubicBezTo>
                    <a:pt x="41" y="65"/>
                    <a:pt x="41" y="65"/>
                    <a:pt x="41" y="65"/>
                  </a:cubicBezTo>
                  <a:cubicBezTo>
                    <a:pt x="55" y="60"/>
                    <a:pt x="55" y="60"/>
                    <a:pt x="55" y="60"/>
                  </a:cubicBezTo>
                  <a:cubicBezTo>
                    <a:pt x="43" y="124"/>
                    <a:pt x="43" y="124"/>
                    <a:pt x="43" y="124"/>
                  </a:cubicBezTo>
                  <a:cubicBezTo>
                    <a:pt x="3" y="116"/>
                    <a:pt x="3" y="116"/>
                    <a:pt x="3" y="116"/>
                  </a:cubicBezTo>
                  <a:cubicBezTo>
                    <a:pt x="0" y="132"/>
                    <a:pt x="0" y="132"/>
                    <a:pt x="0" y="132"/>
                  </a:cubicBezTo>
                  <a:cubicBezTo>
                    <a:pt x="0" y="132"/>
                    <a:pt x="56" y="143"/>
                    <a:pt x="56" y="143"/>
                  </a:cubicBezTo>
                  <a:close/>
                </a:path>
              </a:pathLst>
            </a:custGeom>
            <a:solidFill>
              <a:srgbClr val="33333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6" name="Freeform 619"/>
            <p:cNvSpPr>
              <a:spLocks noEditPoints="1"/>
            </p:cNvSpPr>
            <p:nvPr/>
          </p:nvSpPr>
          <p:spPr bwMode="auto">
            <a:xfrm flipH="1">
              <a:off x="2741102" y="3285343"/>
              <a:ext cx="441576" cy="607169"/>
            </a:xfrm>
            <a:custGeom>
              <a:avLst/>
              <a:gdLst>
                <a:gd name="T0" fmla="*/ 85 w 129"/>
                <a:gd name="T1" fmla="*/ 32 h 172"/>
                <a:gd name="T2" fmla="*/ 101 w 129"/>
                <a:gd name="T3" fmla="*/ 16 h 172"/>
                <a:gd name="T4" fmla="*/ 85 w 129"/>
                <a:gd name="T5" fmla="*/ 0 h 172"/>
                <a:gd name="T6" fmla="*/ 69 w 129"/>
                <a:gd name="T7" fmla="*/ 16 h 172"/>
                <a:gd name="T8" fmla="*/ 85 w 129"/>
                <a:gd name="T9" fmla="*/ 32 h 172"/>
                <a:gd name="T10" fmla="*/ 56 w 129"/>
                <a:gd name="T11" fmla="*/ 143 h 172"/>
                <a:gd name="T12" fmla="*/ 64 w 129"/>
                <a:gd name="T13" fmla="*/ 108 h 172"/>
                <a:gd name="T14" fmla="*/ 81 w 129"/>
                <a:gd name="T15" fmla="*/ 124 h 172"/>
                <a:gd name="T16" fmla="*/ 81 w 129"/>
                <a:gd name="T17" fmla="*/ 172 h 172"/>
                <a:gd name="T18" fmla="*/ 97 w 129"/>
                <a:gd name="T19" fmla="*/ 172 h 172"/>
                <a:gd name="T20" fmla="*/ 97 w 129"/>
                <a:gd name="T21" fmla="*/ 112 h 172"/>
                <a:gd name="T22" fmla="*/ 81 w 129"/>
                <a:gd name="T23" fmla="*/ 95 h 172"/>
                <a:gd name="T24" fmla="*/ 85 w 129"/>
                <a:gd name="T25" fmla="*/ 71 h 172"/>
                <a:gd name="T26" fmla="*/ 129 w 129"/>
                <a:gd name="T27" fmla="*/ 92 h 172"/>
                <a:gd name="T28" fmla="*/ 129 w 129"/>
                <a:gd name="T29" fmla="*/ 76 h 172"/>
                <a:gd name="T30" fmla="*/ 94 w 129"/>
                <a:gd name="T31" fmla="*/ 56 h 172"/>
                <a:gd name="T32" fmla="*/ 87 w 129"/>
                <a:gd name="T33" fmla="*/ 44 h 172"/>
                <a:gd name="T34" fmla="*/ 73 w 129"/>
                <a:gd name="T35" fmla="*/ 36 h 172"/>
                <a:gd name="T36" fmla="*/ 67 w 129"/>
                <a:gd name="T37" fmla="*/ 37 h 172"/>
                <a:gd name="T38" fmla="*/ 25 w 129"/>
                <a:gd name="T39" fmla="*/ 54 h 172"/>
                <a:gd name="T40" fmla="*/ 25 w 129"/>
                <a:gd name="T41" fmla="*/ 92 h 172"/>
                <a:gd name="T42" fmla="*/ 41 w 129"/>
                <a:gd name="T43" fmla="*/ 92 h 172"/>
                <a:gd name="T44" fmla="*/ 41 w 129"/>
                <a:gd name="T45" fmla="*/ 65 h 172"/>
                <a:gd name="T46" fmla="*/ 55 w 129"/>
                <a:gd name="T47" fmla="*/ 60 h 172"/>
                <a:gd name="T48" fmla="*/ 43 w 129"/>
                <a:gd name="T49" fmla="*/ 124 h 172"/>
                <a:gd name="T50" fmla="*/ 3 w 129"/>
                <a:gd name="T51" fmla="*/ 116 h 172"/>
                <a:gd name="T52" fmla="*/ 0 w 129"/>
                <a:gd name="T53" fmla="*/ 132 h 172"/>
                <a:gd name="T54" fmla="*/ 56 w 129"/>
                <a:gd name="T55" fmla="*/ 143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29" h="172">
                  <a:moveTo>
                    <a:pt x="85" y="32"/>
                  </a:moveTo>
                  <a:cubicBezTo>
                    <a:pt x="94" y="32"/>
                    <a:pt x="101" y="25"/>
                    <a:pt x="101" y="16"/>
                  </a:cubicBezTo>
                  <a:cubicBezTo>
                    <a:pt x="101" y="7"/>
                    <a:pt x="94" y="0"/>
                    <a:pt x="85" y="0"/>
                  </a:cubicBezTo>
                  <a:cubicBezTo>
                    <a:pt x="76" y="0"/>
                    <a:pt x="69" y="7"/>
                    <a:pt x="69" y="16"/>
                  </a:cubicBezTo>
                  <a:cubicBezTo>
                    <a:pt x="69" y="25"/>
                    <a:pt x="76" y="32"/>
                    <a:pt x="85" y="32"/>
                  </a:cubicBezTo>
                  <a:close/>
                  <a:moveTo>
                    <a:pt x="56" y="143"/>
                  </a:moveTo>
                  <a:cubicBezTo>
                    <a:pt x="64" y="108"/>
                    <a:pt x="64" y="108"/>
                    <a:pt x="64" y="108"/>
                  </a:cubicBezTo>
                  <a:cubicBezTo>
                    <a:pt x="81" y="124"/>
                    <a:pt x="81" y="124"/>
                    <a:pt x="81" y="124"/>
                  </a:cubicBezTo>
                  <a:cubicBezTo>
                    <a:pt x="81" y="172"/>
                    <a:pt x="81" y="172"/>
                    <a:pt x="81" y="172"/>
                  </a:cubicBezTo>
                  <a:cubicBezTo>
                    <a:pt x="97" y="172"/>
                    <a:pt x="97" y="172"/>
                    <a:pt x="97" y="172"/>
                  </a:cubicBezTo>
                  <a:cubicBezTo>
                    <a:pt x="97" y="112"/>
                    <a:pt x="97" y="112"/>
                    <a:pt x="97" y="112"/>
                  </a:cubicBezTo>
                  <a:cubicBezTo>
                    <a:pt x="81" y="95"/>
                    <a:pt x="81" y="95"/>
                    <a:pt x="81" y="95"/>
                  </a:cubicBezTo>
                  <a:cubicBezTo>
                    <a:pt x="85" y="71"/>
                    <a:pt x="85" y="71"/>
                    <a:pt x="85" y="71"/>
                  </a:cubicBezTo>
                  <a:cubicBezTo>
                    <a:pt x="96" y="84"/>
                    <a:pt x="111" y="92"/>
                    <a:pt x="129" y="92"/>
                  </a:cubicBezTo>
                  <a:cubicBezTo>
                    <a:pt x="129" y="76"/>
                    <a:pt x="129" y="76"/>
                    <a:pt x="129" y="76"/>
                  </a:cubicBezTo>
                  <a:cubicBezTo>
                    <a:pt x="114" y="76"/>
                    <a:pt x="101" y="68"/>
                    <a:pt x="94" y="56"/>
                  </a:cubicBezTo>
                  <a:cubicBezTo>
                    <a:pt x="87" y="44"/>
                    <a:pt x="87" y="44"/>
                    <a:pt x="87" y="44"/>
                  </a:cubicBezTo>
                  <a:cubicBezTo>
                    <a:pt x="84" y="39"/>
                    <a:pt x="79" y="36"/>
                    <a:pt x="73" y="36"/>
                  </a:cubicBezTo>
                  <a:cubicBezTo>
                    <a:pt x="71" y="36"/>
                    <a:pt x="69" y="36"/>
                    <a:pt x="67" y="37"/>
                  </a:cubicBezTo>
                  <a:cubicBezTo>
                    <a:pt x="25" y="54"/>
                    <a:pt x="25" y="54"/>
                    <a:pt x="25" y="54"/>
                  </a:cubicBezTo>
                  <a:cubicBezTo>
                    <a:pt x="25" y="92"/>
                    <a:pt x="25" y="92"/>
                    <a:pt x="25" y="92"/>
                  </a:cubicBezTo>
                  <a:cubicBezTo>
                    <a:pt x="41" y="92"/>
                    <a:pt x="41" y="92"/>
                    <a:pt x="41" y="92"/>
                  </a:cubicBezTo>
                  <a:cubicBezTo>
                    <a:pt x="41" y="65"/>
                    <a:pt x="41" y="65"/>
                    <a:pt x="41" y="65"/>
                  </a:cubicBezTo>
                  <a:cubicBezTo>
                    <a:pt x="55" y="60"/>
                    <a:pt x="55" y="60"/>
                    <a:pt x="55" y="60"/>
                  </a:cubicBezTo>
                  <a:cubicBezTo>
                    <a:pt x="43" y="124"/>
                    <a:pt x="43" y="124"/>
                    <a:pt x="43" y="124"/>
                  </a:cubicBezTo>
                  <a:cubicBezTo>
                    <a:pt x="3" y="116"/>
                    <a:pt x="3" y="116"/>
                    <a:pt x="3" y="116"/>
                  </a:cubicBezTo>
                  <a:cubicBezTo>
                    <a:pt x="0" y="132"/>
                    <a:pt x="0" y="132"/>
                    <a:pt x="0" y="132"/>
                  </a:cubicBezTo>
                  <a:cubicBezTo>
                    <a:pt x="0" y="132"/>
                    <a:pt x="56" y="143"/>
                    <a:pt x="56" y="143"/>
                  </a:cubicBezTo>
                  <a:close/>
                </a:path>
              </a:pathLst>
            </a:custGeom>
            <a:solidFill>
              <a:srgbClr val="33333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grpSp>
      <p:sp>
        <p:nvSpPr>
          <p:cNvPr id="27" name="Freeform 1888"/>
          <p:cNvSpPr>
            <a:spLocks/>
          </p:cNvSpPr>
          <p:nvPr/>
        </p:nvSpPr>
        <p:spPr bwMode="auto">
          <a:xfrm>
            <a:off x="2832945" y="3071364"/>
            <a:ext cx="768350" cy="768350"/>
          </a:xfrm>
          <a:custGeom>
            <a:avLst/>
            <a:gdLst>
              <a:gd name="T0" fmla="*/ 484 w 484"/>
              <a:gd name="T1" fmla="*/ 47 h 484"/>
              <a:gd name="T2" fmla="*/ 437 w 484"/>
              <a:gd name="T3" fmla="*/ 0 h 484"/>
              <a:gd name="T4" fmla="*/ 242 w 484"/>
              <a:gd name="T5" fmla="*/ 194 h 484"/>
              <a:gd name="T6" fmla="*/ 47 w 484"/>
              <a:gd name="T7" fmla="*/ 0 h 484"/>
              <a:gd name="T8" fmla="*/ 0 w 484"/>
              <a:gd name="T9" fmla="*/ 47 h 484"/>
              <a:gd name="T10" fmla="*/ 194 w 484"/>
              <a:gd name="T11" fmla="*/ 242 h 484"/>
              <a:gd name="T12" fmla="*/ 0 w 484"/>
              <a:gd name="T13" fmla="*/ 437 h 484"/>
              <a:gd name="T14" fmla="*/ 47 w 484"/>
              <a:gd name="T15" fmla="*/ 484 h 484"/>
              <a:gd name="T16" fmla="*/ 242 w 484"/>
              <a:gd name="T17" fmla="*/ 290 h 484"/>
              <a:gd name="T18" fmla="*/ 437 w 484"/>
              <a:gd name="T19" fmla="*/ 484 h 484"/>
              <a:gd name="T20" fmla="*/ 484 w 484"/>
              <a:gd name="T21" fmla="*/ 437 h 484"/>
              <a:gd name="T22" fmla="*/ 290 w 484"/>
              <a:gd name="T23" fmla="*/ 242 h 484"/>
              <a:gd name="T24" fmla="*/ 484 w 484"/>
              <a:gd name="T25" fmla="*/ 47 h 4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84" h="484">
                <a:moveTo>
                  <a:pt x="484" y="47"/>
                </a:moveTo>
                <a:lnTo>
                  <a:pt x="437" y="0"/>
                </a:lnTo>
                <a:lnTo>
                  <a:pt x="242" y="194"/>
                </a:lnTo>
                <a:lnTo>
                  <a:pt x="47" y="0"/>
                </a:lnTo>
                <a:lnTo>
                  <a:pt x="0" y="47"/>
                </a:lnTo>
                <a:lnTo>
                  <a:pt x="194" y="242"/>
                </a:lnTo>
                <a:lnTo>
                  <a:pt x="0" y="437"/>
                </a:lnTo>
                <a:lnTo>
                  <a:pt x="47" y="484"/>
                </a:lnTo>
                <a:lnTo>
                  <a:pt x="242" y="290"/>
                </a:lnTo>
                <a:lnTo>
                  <a:pt x="437" y="484"/>
                </a:lnTo>
                <a:lnTo>
                  <a:pt x="484" y="437"/>
                </a:lnTo>
                <a:lnTo>
                  <a:pt x="290" y="242"/>
                </a:lnTo>
                <a:lnTo>
                  <a:pt x="484" y="47"/>
                </a:lnTo>
                <a:close/>
              </a:path>
            </a:pathLst>
          </a:custGeom>
          <a:solidFill>
            <a:srgbClr val="FF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Tree>
    <p:extLst>
      <p:ext uri="{BB962C8B-B14F-4D97-AF65-F5344CB8AC3E}">
        <p14:creationId xmlns:p14="http://schemas.microsoft.com/office/powerpoint/2010/main" val="31198836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7"/>
                                        </p:tgtEl>
                                        <p:attrNameLst>
                                          <p:attrName>style.visibility</p:attrName>
                                        </p:attrNameLst>
                                      </p:cBhvr>
                                      <p:to>
                                        <p:strVal val="visible"/>
                                      </p:to>
                                    </p:set>
                                    <p:animEffect transition="in" filter="fade">
                                      <p:cBhvr>
                                        <p:cTn id="12" dur="500"/>
                                        <p:tgtEl>
                                          <p:spTgt spid="2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9"/>
                                        </p:tgtEl>
                                        <p:attrNameLst>
                                          <p:attrName>style.visibility</p:attrName>
                                        </p:attrNameLst>
                                      </p:cBhvr>
                                      <p:to>
                                        <p:strVal val="visible"/>
                                      </p:to>
                                    </p:set>
                                    <p:animEffect transition="in" filter="fade">
                                      <p:cBhvr>
                                        <p:cTn id="17" dur="500"/>
                                        <p:tgtEl>
                                          <p:spTgt spid="29"/>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6B0F1F2C-3712-40CD-A26B-6D8073D241C9}"/>
              </a:ext>
            </a:extLst>
          </p:cNvPr>
          <p:cNvSpPr>
            <a:spLocks noGrp="1"/>
          </p:cNvSpPr>
          <p:nvPr>
            <p:ph type="title"/>
          </p:nvPr>
        </p:nvSpPr>
        <p:spPr>
          <a:xfrm>
            <a:off x="0" y="150659"/>
            <a:ext cx="6110548" cy="930015"/>
          </a:xfrm>
          <a:solidFill>
            <a:schemeClr val="bg1">
              <a:alpha val="70000"/>
            </a:schemeClr>
          </a:solidFill>
          <a:ln>
            <a:solidFill>
              <a:schemeClr val="accent1"/>
            </a:solidFill>
          </a:ln>
        </p:spPr>
        <p:txBody>
          <a:bodyPr anchor="ctr">
            <a:normAutofit/>
          </a:bodyPr>
          <a:lstStyle/>
          <a:p>
            <a:pPr algn="ctr"/>
            <a:endParaRPr kumimoji="1" lang="ja-JP" altLang="en-US" sz="3600" dirty="0"/>
          </a:p>
        </p:txBody>
      </p:sp>
      <p:pic>
        <p:nvPicPr>
          <p:cNvPr id="19" name="図 18">
            <a:extLst>
              <a:ext uri="{FF2B5EF4-FFF2-40B4-BE49-F238E27FC236}">
                <a16:creationId xmlns:a16="http://schemas.microsoft.com/office/drawing/2014/main" id="{DFDBB21A-DE66-1F43-9989-71919E91CB4B}"/>
              </a:ext>
            </a:extLst>
          </p:cNvPr>
          <p:cNvPicPr>
            <a:picLocks noChangeAspect="1"/>
          </p:cNvPicPr>
          <p:nvPr/>
        </p:nvPicPr>
        <p:blipFill>
          <a:blip r:embed="rId3">
            <a:alphaModFix/>
            <a:extLst>
              <a:ext uri="{BEBA8EAE-BF5A-486C-A8C5-ECC9F3942E4B}">
                <a14:imgProps xmlns:a14="http://schemas.microsoft.com/office/drawing/2010/main">
                  <a14:imgLayer>
                    <a14:imgEffect>
                      <a14:brightnessContrast bright="-29000"/>
                    </a14:imgEffect>
                  </a14:imgLayer>
                </a14:imgProps>
              </a:ext>
            </a:extLst>
          </a:blip>
          <a:stretch>
            <a:fillRect/>
          </a:stretch>
        </p:blipFill>
        <p:spPr>
          <a:xfrm>
            <a:off x="0" y="0"/>
            <a:ext cx="9144000" cy="6858000"/>
          </a:xfrm>
          <a:prstGeom prst="rect">
            <a:avLst/>
          </a:prstGeom>
        </p:spPr>
      </p:pic>
      <p:sp>
        <p:nvSpPr>
          <p:cNvPr id="12" name="テキスト ボックス 11">
            <a:extLst>
              <a:ext uri="{FF2B5EF4-FFF2-40B4-BE49-F238E27FC236}">
                <a16:creationId xmlns:a16="http://schemas.microsoft.com/office/drawing/2014/main" id="{B570009D-A5AB-3345-B5B7-AAAADA4AD9BF}"/>
              </a:ext>
            </a:extLst>
          </p:cNvPr>
          <p:cNvSpPr txBox="1"/>
          <p:nvPr/>
        </p:nvSpPr>
        <p:spPr>
          <a:xfrm>
            <a:off x="757713" y="3031607"/>
            <a:ext cx="8109837" cy="2585323"/>
          </a:xfrm>
          <a:prstGeom prst="rect">
            <a:avLst/>
          </a:prstGeom>
          <a:solidFill>
            <a:schemeClr val="tx1">
              <a:lumMod val="75000"/>
              <a:lumOff val="25000"/>
              <a:alpha val="60000"/>
            </a:schemeClr>
          </a:solidFill>
        </p:spPr>
        <p:txBody>
          <a:bodyPr wrap="square" rtlCol="0">
            <a:spAutoFit/>
          </a:bodyPr>
          <a:lstStyle/>
          <a:p>
            <a:r>
              <a:rPr lang="ja-JP" altLang="en-US" sz="5400" b="1" dirty="0">
                <a:solidFill>
                  <a:srgbClr val="FFC000"/>
                </a:solidFill>
              </a:rPr>
              <a:t>気づいて！</a:t>
            </a:r>
            <a:endParaRPr lang="en-US" altLang="ja-JP" sz="5400" b="1" dirty="0">
              <a:solidFill>
                <a:srgbClr val="FFC000"/>
              </a:solidFill>
            </a:endParaRPr>
          </a:p>
          <a:p>
            <a:endParaRPr lang="en-US" altLang="ja-JP" sz="5400" b="1" dirty="0">
              <a:solidFill>
                <a:srgbClr val="FFC000"/>
              </a:solidFill>
            </a:endParaRPr>
          </a:p>
          <a:p>
            <a:r>
              <a:rPr lang="ja-JP" altLang="en-US" sz="5400" b="1" dirty="0">
                <a:solidFill>
                  <a:srgbClr val="FFC000"/>
                </a:solidFill>
              </a:rPr>
              <a:t>霞ヶ浦のポテンシャルに！</a:t>
            </a:r>
          </a:p>
        </p:txBody>
      </p:sp>
      <p:sp>
        <p:nvSpPr>
          <p:cNvPr id="3" name="スライド番号プレースホルダー 2"/>
          <p:cNvSpPr>
            <a:spLocks noGrp="1"/>
          </p:cNvSpPr>
          <p:nvPr>
            <p:ph type="sldNum" sz="quarter" idx="12"/>
          </p:nvPr>
        </p:nvSpPr>
        <p:spPr/>
        <p:txBody>
          <a:bodyPr/>
          <a:lstStyle/>
          <a:p>
            <a:fld id="{D57F1E4F-1CFF-5643-939E-217C01CDF565}" type="slidenum">
              <a:rPr lang="en-US" smtClean="0"/>
              <a:pPr/>
              <a:t>30</a:t>
            </a:fld>
            <a:endParaRPr lang="en-US" dirty="0"/>
          </a:p>
        </p:txBody>
      </p:sp>
    </p:spTree>
    <p:extLst>
      <p:ext uri="{BB962C8B-B14F-4D97-AF65-F5344CB8AC3E}">
        <p14:creationId xmlns:p14="http://schemas.microsoft.com/office/powerpoint/2010/main" val="3595719659"/>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6B0F1F2C-3712-40CD-A26B-6D8073D241C9}"/>
              </a:ext>
            </a:extLst>
          </p:cNvPr>
          <p:cNvSpPr>
            <a:spLocks noGrp="1"/>
          </p:cNvSpPr>
          <p:nvPr>
            <p:ph type="title"/>
          </p:nvPr>
        </p:nvSpPr>
        <p:spPr>
          <a:xfrm>
            <a:off x="0" y="150659"/>
            <a:ext cx="6110548" cy="930015"/>
          </a:xfrm>
          <a:solidFill>
            <a:schemeClr val="bg1">
              <a:alpha val="70000"/>
            </a:schemeClr>
          </a:solidFill>
          <a:ln>
            <a:solidFill>
              <a:schemeClr val="accent1"/>
            </a:solidFill>
          </a:ln>
        </p:spPr>
        <p:txBody>
          <a:bodyPr anchor="ctr">
            <a:normAutofit/>
          </a:bodyPr>
          <a:lstStyle/>
          <a:p>
            <a:pPr algn="ctr"/>
            <a:r>
              <a:rPr kumimoji="1" lang="ja-JP" altLang="en-US" sz="3600">
                <a:solidFill>
                  <a:schemeClr val="tx1"/>
                </a:solidFill>
              </a:rPr>
              <a:t>霞ヶ浦のいろんな姿</a:t>
            </a:r>
            <a:endParaRPr kumimoji="1" lang="ja-JP" altLang="en-US" sz="3600" dirty="0">
              <a:solidFill>
                <a:schemeClr val="tx1"/>
              </a:solidFill>
            </a:endParaRPr>
          </a:p>
        </p:txBody>
      </p:sp>
      <p:pic>
        <p:nvPicPr>
          <p:cNvPr id="6" name="図 5">
            <a:extLst>
              <a:ext uri="{FF2B5EF4-FFF2-40B4-BE49-F238E27FC236}">
                <a16:creationId xmlns:a16="http://schemas.microsoft.com/office/drawing/2014/main" id="{60E9D261-4105-444A-A660-1E1A0F75E9B0}"/>
              </a:ext>
            </a:extLst>
          </p:cNvPr>
          <p:cNvPicPr>
            <a:picLocks noChangeAspect="1"/>
          </p:cNvPicPr>
          <p:nvPr/>
        </p:nvPicPr>
        <p:blipFill>
          <a:blip r:embed="rId3"/>
          <a:stretch>
            <a:fillRect/>
          </a:stretch>
        </p:blipFill>
        <p:spPr>
          <a:xfrm>
            <a:off x="113795" y="1798761"/>
            <a:ext cx="4940848" cy="3703964"/>
          </a:xfrm>
          <a:prstGeom prst="rect">
            <a:avLst/>
          </a:prstGeom>
        </p:spPr>
      </p:pic>
      <p:grpSp>
        <p:nvGrpSpPr>
          <p:cNvPr id="15" name="グループ化 14">
            <a:extLst>
              <a:ext uri="{FF2B5EF4-FFF2-40B4-BE49-F238E27FC236}">
                <a16:creationId xmlns:a16="http://schemas.microsoft.com/office/drawing/2014/main" id="{6E79A198-2492-7147-8A6F-F52E0518473A}"/>
              </a:ext>
            </a:extLst>
          </p:cNvPr>
          <p:cNvGrpSpPr/>
          <p:nvPr/>
        </p:nvGrpSpPr>
        <p:grpSpPr>
          <a:xfrm>
            <a:off x="5470380" y="1360447"/>
            <a:ext cx="3261025" cy="2445769"/>
            <a:chOff x="5470380" y="1360447"/>
            <a:chExt cx="3261025" cy="2445769"/>
          </a:xfrm>
        </p:grpSpPr>
        <p:pic>
          <p:nvPicPr>
            <p:cNvPr id="11" name="図 10">
              <a:extLst>
                <a:ext uri="{FF2B5EF4-FFF2-40B4-BE49-F238E27FC236}">
                  <a16:creationId xmlns:a16="http://schemas.microsoft.com/office/drawing/2014/main" id="{DDC186CF-729B-D348-98F7-E8E5FEF41D5F}"/>
                </a:ext>
              </a:extLst>
            </p:cNvPr>
            <p:cNvPicPr>
              <a:picLocks noChangeAspect="1"/>
            </p:cNvPicPr>
            <p:nvPr/>
          </p:nvPicPr>
          <p:blipFill>
            <a:blip r:embed="rId4"/>
            <a:stretch>
              <a:fillRect/>
            </a:stretch>
          </p:blipFill>
          <p:spPr>
            <a:xfrm>
              <a:off x="5470380" y="1360447"/>
              <a:ext cx="3261025" cy="2445769"/>
            </a:xfrm>
            <a:prstGeom prst="rect">
              <a:avLst/>
            </a:prstGeom>
          </p:spPr>
        </p:pic>
        <p:sp>
          <p:nvSpPr>
            <p:cNvPr id="12" name="正方形/長方形 11">
              <a:extLst>
                <a:ext uri="{FF2B5EF4-FFF2-40B4-BE49-F238E27FC236}">
                  <a16:creationId xmlns:a16="http://schemas.microsoft.com/office/drawing/2014/main" id="{B8FFEA82-2BB9-E541-B3EA-EC709BE09E03}"/>
                </a:ext>
              </a:extLst>
            </p:cNvPr>
            <p:cNvSpPr/>
            <p:nvPr/>
          </p:nvSpPr>
          <p:spPr>
            <a:xfrm>
              <a:off x="5531006" y="3523785"/>
              <a:ext cx="3111190" cy="253916"/>
            </a:xfrm>
            <a:prstGeom prst="rect">
              <a:avLst/>
            </a:prstGeom>
          </p:spPr>
          <p:txBody>
            <a:bodyPr wrap="square">
              <a:spAutoFit/>
            </a:bodyPr>
            <a:lstStyle/>
            <a:p>
              <a:r>
                <a:rPr lang="en" altLang="ja-JP" sz="1050" dirty="0">
                  <a:solidFill>
                    <a:schemeClr val="bg1">
                      <a:lumMod val="85000"/>
                    </a:schemeClr>
                  </a:solidFill>
                  <a:hlinkClick r:id="rId5">
                    <a:extLst>
                      <a:ext uri="{A12FA001-AC4F-418D-AE19-62706E023703}">
                        <ahyp:hlinkClr xmlns="" xmlns:ahyp="http://schemas.microsoft.com/office/drawing/2018/hyperlinkcolor" val="tx"/>
                      </a:ext>
                    </a:extLst>
                  </a:hlinkClick>
                </a:rPr>
                <a:t>https://giant-store.jp/futakotamagawa/event/23303/</a:t>
              </a:r>
              <a:endParaRPr lang="ja-JP" altLang="en-US" sz="1050">
                <a:solidFill>
                  <a:schemeClr val="bg1">
                    <a:lumMod val="85000"/>
                  </a:schemeClr>
                </a:solidFill>
              </a:endParaRPr>
            </a:p>
          </p:txBody>
        </p:sp>
      </p:grpSp>
      <p:grpSp>
        <p:nvGrpSpPr>
          <p:cNvPr id="16" name="グループ化 15">
            <a:extLst>
              <a:ext uri="{FF2B5EF4-FFF2-40B4-BE49-F238E27FC236}">
                <a16:creationId xmlns:a16="http://schemas.microsoft.com/office/drawing/2014/main" id="{765190DD-7882-4B42-BE31-E2AB4AC16DB5}"/>
              </a:ext>
            </a:extLst>
          </p:cNvPr>
          <p:cNvGrpSpPr/>
          <p:nvPr/>
        </p:nvGrpSpPr>
        <p:grpSpPr>
          <a:xfrm>
            <a:off x="5470380" y="4085989"/>
            <a:ext cx="3261025" cy="2080481"/>
            <a:chOff x="5409753" y="4085988"/>
            <a:chExt cx="3261025" cy="2080481"/>
          </a:xfrm>
        </p:grpSpPr>
        <p:pic>
          <p:nvPicPr>
            <p:cNvPr id="13" name="図 12">
              <a:extLst>
                <a:ext uri="{FF2B5EF4-FFF2-40B4-BE49-F238E27FC236}">
                  <a16:creationId xmlns:a16="http://schemas.microsoft.com/office/drawing/2014/main" id="{1B7501BA-05F1-2A41-B185-F838FCB5F476}"/>
                </a:ext>
              </a:extLst>
            </p:cNvPr>
            <p:cNvPicPr>
              <a:picLocks noChangeAspect="1"/>
            </p:cNvPicPr>
            <p:nvPr/>
          </p:nvPicPr>
          <p:blipFill rotWithShape="1">
            <a:blip r:embed="rId6"/>
            <a:srcRect r="36589" b="45916"/>
            <a:stretch/>
          </p:blipFill>
          <p:spPr>
            <a:xfrm>
              <a:off x="5409753" y="4085988"/>
              <a:ext cx="3261025" cy="2080481"/>
            </a:xfrm>
            <a:prstGeom prst="rect">
              <a:avLst/>
            </a:prstGeom>
          </p:spPr>
        </p:pic>
        <p:sp>
          <p:nvSpPr>
            <p:cNvPr id="14" name="テキスト ボックス 13">
              <a:extLst>
                <a:ext uri="{FF2B5EF4-FFF2-40B4-BE49-F238E27FC236}">
                  <a16:creationId xmlns:a16="http://schemas.microsoft.com/office/drawing/2014/main" id="{093A17FE-C026-4340-A206-52CA998215C0}"/>
                </a:ext>
              </a:extLst>
            </p:cNvPr>
            <p:cNvSpPr txBox="1"/>
            <p:nvPr/>
          </p:nvSpPr>
          <p:spPr>
            <a:xfrm>
              <a:off x="5531006" y="5842596"/>
              <a:ext cx="2135521" cy="253916"/>
            </a:xfrm>
            <a:prstGeom prst="rect">
              <a:avLst/>
            </a:prstGeom>
            <a:noFill/>
          </p:spPr>
          <p:txBody>
            <a:bodyPr wrap="none" rtlCol="0">
              <a:spAutoFit/>
            </a:bodyPr>
            <a:lstStyle/>
            <a:p>
              <a:r>
                <a:rPr lang="en" altLang="ja-JP" sz="1050" dirty="0">
                  <a:solidFill>
                    <a:schemeClr val="bg1">
                      <a:lumMod val="95000"/>
                    </a:schemeClr>
                  </a:solidFill>
                  <a:hlinkClick r:id="rId7">
                    <a:extLst>
                      <a:ext uri="{A12FA001-AC4F-418D-AE19-62706E023703}">
                        <ahyp:hlinkClr xmlns="" xmlns:ahyp="http://schemas.microsoft.com/office/drawing/2018/hyperlinkcolor" val="tx"/>
                      </a:ext>
                    </a:extLst>
                  </a:hlinkClick>
                </a:rPr>
                <a:t>https://hinata2.exblog.jp/8740865/</a:t>
              </a:r>
              <a:endParaRPr kumimoji="1" lang="ja-JP" altLang="en-US" sz="1050">
                <a:solidFill>
                  <a:schemeClr val="bg1">
                    <a:lumMod val="95000"/>
                  </a:schemeClr>
                </a:solidFill>
              </a:endParaRPr>
            </a:p>
          </p:txBody>
        </p:sp>
      </p:grpSp>
      <p:sp>
        <p:nvSpPr>
          <p:cNvPr id="19" name="円/楕円 18">
            <a:extLst>
              <a:ext uri="{FF2B5EF4-FFF2-40B4-BE49-F238E27FC236}">
                <a16:creationId xmlns:a16="http://schemas.microsoft.com/office/drawing/2014/main" id="{E86A844A-6FF1-BC4F-925C-3C91AE2989C7}"/>
              </a:ext>
            </a:extLst>
          </p:cNvPr>
          <p:cNvSpPr/>
          <p:nvPr/>
        </p:nvSpPr>
        <p:spPr>
          <a:xfrm>
            <a:off x="3393844" y="1301450"/>
            <a:ext cx="1966451" cy="1281881"/>
          </a:xfrm>
          <a:prstGeom prst="ellipse">
            <a:avLst/>
          </a:prstGeom>
          <a:solidFill>
            <a:srgbClr val="FF8AD8">
              <a:alpha val="5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テキスト ボックス 17">
            <a:extLst>
              <a:ext uri="{FF2B5EF4-FFF2-40B4-BE49-F238E27FC236}">
                <a16:creationId xmlns:a16="http://schemas.microsoft.com/office/drawing/2014/main" id="{17DA4A17-6C6C-144C-9206-727C93875315}"/>
              </a:ext>
            </a:extLst>
          </p:cNvPr>
          <p:cNvSpPr txBox="1"/>
          <p:nvPr/>
        </p:nvSpPr>
        <p:spPr>
          <a:xfrm>
            <a:off x="3638871" y="1650002"/>
            <a:ext cx="1415772" cy="584775"/>
          </a:xfrm>
          <a:prstGeom prst="rect">
            <a:avLst/>
          </a:prstGeom>
          <a:noFill/>
        </p:spPr>
        <p:txBody>
          <a:bodyPr wrap="none" rtlCol="0">
            <a:spAutoFit/>
          </a:bodyPr>
          <a:lstStyle/>
          <a:p>
            <a:r>
              <a:rPr kumimoji="1" lang="ja-JP" altLang="en-US" sz="3200"/>
              <a:t>船着場</a:t>
            </a:r>
          </a:p>
        </p:txBody>
      </p:sp>
      <p:sp>
        <p:nvSpPr>
          <p:cNvPr id="22" name="円/楕円 21">
            <a:extLst>
              <a:ext uri="{FF2B5EF4-FFF2-40B4-BE49-F238E27FC236}">
                <a16:creationId xmlns:a16="http://schemas.microsoft.com/office/drawing/2014/main" id="{888A5289-78DC-2545-B9CC-4151D471F603}"/>
              </a:ext>
            </a:extLst>
          </p:cNvPr>
          <p:cNvSpPr/>
          <p:nvPr/>
        </p:nvSpPr>
        <p:spPr>
          <a:xfrm>
            <a:off x="7086601" y="972073"/>
            <a:ext cx="1966451" cy="1281881"/>
          </a:xfrm>
          <a:prstGeom prst="ellipse">
            <a:avLst/>
          </a:prstGeom>
          <a:solidFill>
            <a:srgbClr val="FF8AD8">
              <a:alpha val="5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 name="テキスト ボックス 22">
            <a:extLst>
              <a:ext uri="{FF2B5EF4-FFF2-40B4-BE49-F238E27FC236}">
                <a16:creationId xmlns:a16="http://schemas.microsoft.com/office/drawing/2014/main" id="{68361B91-5771-894C-A1CB-470DDE3CFD3C}"/>
              </a:ext>
            </a:extLst>
          </p:cNvPr>
          <p:cNvSpPr txBox="1"/>
          <p:nvPr/>
        </p:nvSpPr>
        <p:spPr>
          <a:xfrm>
            <a:off x="7183205" y="1360447"/>
            <a:ext cx="1773242" cy="461665"/>
          </a:xfrm>
          <a:prstGeom prst="rect">
            <a:avLst/>
          </a:prstGeom>
          <a:noFill/>
        </p:spPr>
        <p:txBody>
          <a:bodyPr wrap="none" rtlCol="0">
            <a:spAutoFit/>
          </a:bodyPr>
          <a:lstStyle/>
          <a:p>
            <a:r>
              <a:rPr kumimoji="1" lang="ja-JP" altLang="en-US" sz="2400"/>
              <a:t>りんりんロード</a:t>
            </a:r>
          </a:p>
        </p:txBody>
      </p:sp>
      <p:sp>
        <p:nvSpPr>
          <p:cNvPr id="24" name="円/楕円 23">
            <a:extLst>
              <a:ext uri="{FF2B5EF4-FFF2-40B4-BE49-F238E27FC236}">
                <a16:creationId xmlns:a16="http://schemas.microsoft.com/office/drawing/2014/main" id="{2628E96F-4097-7446-8B50-44C154F3394C}"/>
              </a:ext>
            </a:extLst>
          </p:cNvPr>
          <p:cNvSpPr/>
          <p:nvPr/>
        </p:nvSpPr>
        <p:spPr>
          <a:xfrm>
            <a:off x="5084956" y="3844348"/>
            <a:ext cx="1966451" cy="1281881"/>
          </a:xfrm>
          <a:prstGeom prst="ellipse">
            <a:avLst/>
          </a:prstGeom>
          <a:solidFill>
            <a:srgbClr val="FF8AD8">
              <a:alpha val="5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5" name="テキスト ボックス 24">
            <a:extLst>
              <a:ext uri="{FF2B5EF4-FFF2-40B4-BE49-F238E27FC236}">
                <a16:creationId xmlns:a16="http://schemas.microsoft.com/office/drawing/2014/main" id="{F065CCD5-C9EC-EF45-9F8F-02A619903498}"/>
              </a:ext>
            </a:extLst>
          </p:cNvPr>
          <p:cNvSpPr txBox="1"/>
          <p:nvPr/>
        </p:nvSpPr>
        <p:spPr>
          <a:xfrm>
            <a:off x="5268923" y="4179463"/>
            <a:ext cx="1598515" cy="523220"/>
          </a:xfrm>
          <a:prstGeom prst="rect">
            <a:avLst/>
          </a:prstGeom>
          <a:noFill/>
        </p:spPr>
        <p:txBody>
          <a:bodyPr wrap="none" rtlCol="0">
            <a:spAutoFit/>
          </a:bodyPr>
          <a:lstStyle/>
          <a:p>
            <a:r>
              <a:rPr kumimoji="1" lang="ja-JP" altLang="en-US" sz="2800"/>
              <a:t>レンコン畑</a:t>
            </a:r>
          </a:p>
        </p:txBody>
      </p:sp>
      <p:sp>
        <p:nvSpPr>
          <p:cNvPr id="3" name="スライド番号プレースホルダー 2"/>
          <p:cNvSpPr>
            <a:spLocks noGrp="1"/>
          </p:cNvSpPr>
          <p:nvPr>
            <p:ph type="sldNum" sz="quarter" idx="12"/>
          </p:nvPr>
        </p:nvSpPr>
        <p:spPr/>
        <p:txBody>
          <a:bodyPr/>
          <a:lstStyle/>
          <a:p>
            <a:fld id="{D57F1E4F-1CFF-5643-939E-217C01CDF565}" type="slidenum">
              <a:rPr lang="en-US" smtClean="0"/>
              <a:pPr/>
              <a:t>31</a:t>
            </a:fld>
            <a:endParaRPr lang="en-US" dirty="0"/>
          </a:p>
        </p:txBody>
      </p:sp>
      <p:sp>
        <p:nvSpPr>
          <p:cNvPr id="20" name="正方形/長方形 19"/>
          <p:cNvSpPr/>
          <p:nvPr/>
        </p:nvSpPr>
        <p:spPr>
          <a:xfrm>
            <a:off x="6294549" y="455930"/>
            <a:ext cx="2656039" cy="360000"/>
          </a:xfrm>
          <a:prstGeom prst="rect">
            <a:avLst/>
          </a:prstGeom>
          <a:solidFill>
            <a:schemeClr val="accent1">
              <a:lumMod val="20000"/>
              <a:lumOff val="8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smtClean="0">
                <a:solidFill>
                  <a:schemeClr val="tx1"/>
                </a:solidFill>
              </a:rPr>
              <a:t>「</a:t>
            </a:r>
            <a:r>
              <a:rPr kumimoji="1" lang="ja-JP" altLang="en-US" sz="2000">
                <a:solidFill>
                  <a:schemeClr val="tx1"/>
                </a:solidFill>
              </a:rPr>
              <a:t>風景</a:t>
            </a:r>
            <a:r>
              <a:rPr kumimoji="1" lang="ja-JP" altLang="en-US" sz="2000" smtClean="0">
                <a:solidFill>
                  <a:schemeClr val="tx1"/>
                </a:solidFill>
              </a:rPr>
              <a:t>」で</a:t>
            </a:r>
            <a:r>
              <a:rPr kumimoji="1" lang="ja-JP" altLang="en-US" sz="2000">
                <a:solidFill>
                  <a:schemeClr val="tx1"/>
                </a:solidFill>
              </a:rPr>
              <a:t>ツナグ</a:t>
            </a:r>
            <a:endParaRPr kumimoji="1" lang="ja-JP" altLang="en-US" sz="2000" dirty="0">
              <a:solidFill>
                <a:schemeClr val="tx1"/>
              </a:solidFill>
            </a:endParaRPr>
          </a:p>
        </p:txBody>
      </p:sp>
    </p:spTree>
    <p:extLst>
      <p:ext uri="{BB962C8B-B14F-4D97-AF65-F5344CB8AC3E}">
        <p14:creationId xmlns:p14="http://schemas.microsoft.com/office/powerpoint/2010/main" val="4026270675"/>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6B0F1F2C-3712-40CD-A26B-6D8073D241C9}"/>
              </a:ext>
            </a:extLst>
          </p:cNvPr>
          <p:cNvSpPr>
            <a:spLocks noGrp="1"/>
          </p:cNvSpPr>
          <p:nvPr>
            <p:ph type="title"/>
          </p:nvPr>
        </p:nvSpPr>
        <p:spPr>
          <a:xfrm>
            <a:off x="0" y="150659"/>
            <a:ext cx="6110548" cy="930015"/>
          </a:xfrm>
          <a:solidFill>
            <a:schemeClr val="bg1">
              <a:alpha val="70000"/>
            </a:schemeClr>
          </a:solidFill>
          <a:ln>
            <a:solidFill>
              <a:schemeClr val="accent1"/>
            </a:solidFill>
          </a:ln>
        </p:spPr>
        <p:txBody>
          <a:bodyPr anchor="ctr">
            <a:normAutofit/>
          </a:bodyPr>
          <a:lstStyle/>
          <a:p>
            <a:pPr algn="ctr"/>
            <a:r>
              <a:rPr kumimoji="1" lang="ja-JP" altLang="en-US" sz="3600"/>
              <a:t>東口と霞ヶ浦はすごく近い！</a:t>
            </a:r>
            <a:endParaRPr kumimoji="1" lang="ja-JP" altLang="en-US" sz="3600" dirty="0"/>
          </a:p>
        </p:txBody>
      </p:sp>
      <p:pic>
        <p:nvPicPr>
          <p:cNvPr id="22" name="図 21">
            <a:extLst>
              <a:ext uri="{FF2B5EF4-FFF2-40B4-BE49-F238E27FC236}">
                <a16:creationId xmlns:a16="http://schemas.microsoft.com/office/drawing/2014/main" id="{48672B8D-CAA4-4247-9875-BB42FA958E77}"/>
              </a:ext>
            </a:extLst>
          </p:cNvPr>
          <p:cNvPicPr>
            <a:picLocks noChangeAspect="1"/>
          </p:cNvPicPr>
          <p:nvPr/>
        </p:nvPicPr>
        <p:blipFill>
          <a:blip r:embed="rId3"/>
          <a:stretch>
            <a:fillRect/>
          </a:stretch>
        </p:blipFill>
        <p:spPr>
          <a:xfrm>
            <a:off x="92354" y="1237785"/>
            <a:ext cx="6152327" cy="4952624"/>
          </a:xfrm>
          <a:prstGeom prst="rect">
            <a:avLst/>
          </a:prstGeom>
        </p:spPr>
      </p:pic>
      <p:sp>
        <p:nvSpPr>
          <p:cNvPr id="23" name="右矢印 22">
            <a:extLst>
              <a:ext uri="{FF2B5EF4-FFF2-40B4-BE49-F238E27FC236}">
                <a16:creationId xmlns:a16="http://schemas.microsoft.com/office/drawing/2014/main" id="{3B444429-F422-DD44-94AD-5D3495701B08}"/>
              </a:ext>
            </a:extLst>
          </p:cNvPr>
          <p:cNvSpPr/>
          <p:nvPr/>
        </p:nvSpPr>
        <p:spPr>
          <a:xfrm rot="1617430">
            <a:off x="646699" y="4037662"/>
            <a:ext cx="542611" cy="236638"/>
          </a:xfrm>
          <a:prstGeom prst="rightArrow">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5" name="円/楕円 24">
            <a:extLst>
              <a:ext uri="{FF2B5EF4-FFF2-40B4-BE49-F238E27FC236}">
                <a16:creationId xmlns:a16="http://schemas.microsoft.com/office/drawing/2014/main" id="{F2399E6D-9D3A-2744-8BBB-656881C35820}"/>
              </a:ext>
            </a:extLst>
          </p:cNvPr>
          <p:cNvSpPr/>
          <p:nvPr/>
        </p:nvSpPr>
        <p:spPr>
          <a:xfrm>
            <a:off x="318196" y="4541545"/>
            <a:ext cx="3013247" cy="1406867"/>
          </a:xfrm>
          <a:prstGeom prst="ellipse">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6000" b="1" smtClean="0">
                <a:solidFill>
                  <a:schemeClr val="tx1"/>
                </a:solidFill>
              </a:rPr>
              <a:t>75m</a:t>
            </a:r>
            <a:endParaRPr kumimoji="1" lang="ja-JP" altLang="en-US" sz="6000" b="1">
              <a:solidFill>
                <a:schemeClr val="tx1"/>
              </a:solidFill>
            </a:endParaRPr>
          </a:p>
        </p:txBody>
      </p:sp>
      <p:sp>
        <p:nvSpPr>
          <p:cNvPr id="27" name="右矢印 26">
            <a:extLst>
              <a:ext uri="{FF2B5EF4-FFF2-40B4-BE49-F238E27FC236}">
                <a16:creationId xmlns:a16="http://schemas.microsoft.com/office/drawing/2014/main" id="{1FE11605-6EDC-B04B-A117-5431F0B7BB6B}"/>
              </a:ext>
            </a:extLst>
          </p:cNvPr>
          <p:cNvSpPr/>
          <p:nvPr/>
        </p:nvSpPr>
        <p:spPr>
          <a:xfrm rot="20282014">
            <a:off x="771731" y="3050179"/>
            <a:ext cx="2576483" cy="410360"/>
          </a:xfrm>
          <a:prstGeom prst="rightArrow">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8" name="円/楕円 27">
            <a:extLst>
              <a:ext uri="{FF2B5EF4-FFF2-40B4-BE49-F238E27FC236}">
                <a16:creationId xmlns:a16="http://schemas.microsoft.com/office/drawing/2014/main" id="{48F8BDB0-C090-4549-A515-CCDEA80BEBAC}"/>
              </a:ext>
            </a:extLst>
          </p:cNvPr>
          <p:cNvSpPr/>
          <p:nvPr/>
        </p:nvSpPr>
        <p:spPr>
          <a:xfrm>
            <a:off x="918005" y="2341193"/>
            <a:ext cx="1016673" cy="689495"/>
          </a:xfrm>
          <a:prstGeom prst="ellipse">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600" b="1" smtClean="0">
                <a:solidFill>
                  <a:schemeClr val="tx1"/>
                </a:solidFill>
              </a:rPr>
              <a:t>800m</a:t>
            </a:r>
            <a:endParaRPr kumimoji="1" lang="ja-JP" altLang="en-US" sz="2000" b="1">
              <a:solidFill>
                <a:schemeClr val="tx1"/>
              </a:solidFill>
            </a:endParaRPr>
          </a:p>
        </p:txBody>
      </p:sp>
      <p:sp>
        <p:nvSpPr>
          <p:cNvPr id="29" name="テキスト ボックス 28">
            <a:extLst>
              <a:ext uri="{FF2B5EF4-FFF2-40B4-BE49-F238E27FC236}">
                <a16:creationId xmlns:a16="http://schemas.microsoft.com/office/drawing/2014/main" id="{B6D7DA19-C477-9449-8FF1-109AA31118BC}"/>
              </a:ext>
            </a:extLst>
          </p:cNvPr>
          <p:cNvSpPr txBox="1"/>
          <p:nvPr/>
        </p:nvSpPr>
        <p:spPr>
          <a:xfrm>
            <a:off x="6275560" y="1687568"/>
            <a:ext cx="2738250" cy="830997"/>
          </a:xfrm>
          <a:prstGeom prst="rect">
            <a:avLst/>
          </a:prstGeom>
          <a:solidFill>
            <a:schemeClr val="accent1">
              <a:lumMod val="20000"/>
              <a:lumOff val="80000"/>
            </a:schemeClr>
          </a:solidFill>
        </p:spPr>
        <p:txBody>
          <a:bodyPr wrap="none" rtlCol="0">
            <a:spAutoFit/>
          </a:bodyPr>
          <a:lstStyle/>
          <a:p>
            <a:pPr algn="ctr"/>
            <a:r>
              <a:rPr kumimoji="1" lang="ja-JP" altLang="en-US" sz="2400"/>
              <a:t>大津駅　ー　琵琶湖</a:t>
            </a:r>
            <a:endParaRPr kumimoji="1" lang="en-US" altLang="ja-JP" sz="2400" dirty="0"/>
          </a:p>
          <a:p>
            <a:pPr algn="ctr"/>
            <a:r>
              <a:rPr kumimoji="1" lang="en-US" altLang="ja-JP" sz="2400" smtClean="0"/>
              <a:t>900m</a:t>
            </a:r>
            <a:endParaRPr kumimoji="1" lang="ja-JP" altLang="en-US" sz="2400"/>
          </a:p>
        </p:txBody>
      </p:sp>
      <p:sp>
        <p:nvSpPr>
          <p:cNvPr id="31" name="テキスト ボックス 30">
            <a:extLst>
              <a:ext uri="{FF2B5EF4-FFF2-40B4-BE49-F238E27FC236}">
                <a16:creationId xmlns:a16="http://schemas.microsoft.com/office/drawing/2014/main" id="{860FBEE3-16B2-0C43-BD15-552E35791DD7}"/>
              </a:ext>
            </a:extLst>
          </p:cNvPr>
          <p:cNvSpPr txBox="1"/>
          <p:nvPr/>
        </p:nvSpPr>
        <p:spPr>
          <a:xfrm>
            <a:off x="6275560" y="2615189"/>
            <a:ext cx="2738250" cy="830997"/>
          </a:xfrm>
          <a:prstGeom prst="rect">
            <a:avLst/>
          </a:prstGeom>
          <a:solidFill>
            <a:schemeClr val="accent1">
              <a:lumMod val="20000"/>
              <a:lumOff val="80000"/>
            </a:schemeClr>
          </a:solidFill>
        </p:spPr>
        <p:txBody>
          <a:bodyPr wrap="none" rtlCol="0">
            <a:spAutoFit/>
          </a:bodyPr>
          <a:lstStyle/>
          <a:p>
            <a:pPr algn="ctr"/>
            <a:r>
              <a:rPr kumimoji="1" lang="ja-JP" altLang="en-US" sz="2400"/>
              <a:t>水戸駅　ー　千波湖</a:t>
            </a:r>
            <a:endParaRPr kumimoji="1" lang="en-US" altLang="ja-JP" sz="2400" dirty="0"/>
          </a:p>
          <a:p>
            <a:pPr algn="ctr"/>
            <a:r>
              <a:rPr kumimoji="1" lang="en-US" altLang="ja-JP" sz="2400" smtClean="0"/>
              <a:t>700m</a:t>
            </a:r>
            <a:endParaRPr kumimoji="1" lang="en-US" altLang="ja-JP" sz="2400" dirty="0"/>
          </a:p>
        </p:txBody>
      </p:sp>
      <p:sp>
        <p:nvSpPr>
          <p:cNvPr id="32" name="テキスト ボックス 31">
            <a:extLst>
              <a:ext uri="{FF2B5EF4-FFF2-40B4-BE49-F238E27FC236}">
                <a16:creationId xmlns:a16="http://schemas.microsoft.com/office/drawing/2014/main" id="{1826055A-3F75-594A-A026-95A26C292B3A}"/>
              </a:ext>
            </a:extLst>
          </p:cNvPr>
          <p:cNvSpPr txBox="1"/>
          <p:nvPr/>
        </p:nvSpPr>
        <p:spPr>
          <a:xfrm>
            <a:off x="6325178" y="4155981"/>
            <a:ext cx="2666189" cy="830997"/>
          </a:xfrm>
          <a:prstGeom prst="rect">
            <a:avLst/>
          </a:prstGeom>
          <a:solidFill>
            <a:srgbClr val="F4EA79"/>
          </a:solidFill>
          <a:ln w="19050">
            <a:solidFill>
              <a:schemeClr val="tx1"/>
            </a:solidFill>
          </a:ln>
        </p:spPr>
        <p:txBody>
          <a:bodyPr wrap="square" rtlCol="0">
            <a:spAutoFit/>
          </a:bodyPr>
          <a:lstStyle/>
          <a:p>
            <a:pPr algn="ctr"/>
            <a:r>
              <a:rPr kumimoji="1" lang="ja-JP" altLang="en-US" sz="2400">
                <a:solidFill>
                  <a:srgbClr val="C00000"/>
                </a:solidFill>
              </a:rPr>
              <a:t>土浦駅　ー　霞ヶ浦</a:t>
            </a:r>
            <a:endParaRPr kumimoji="1" lang="en-US" altLang="ja-JP" sz="2400" dirty="0">
              <a:solidFill>
                <a:srgbClr val="C00000"/>
              </a:solidFill>
            </a:endParaRPr>
          </a:p>
          <a:p>
            <a:pPr algn="ctr"/>
            <a:r>
              <a:rPr kumimoji="1" lang="en-US" altLang="ja-JP" sz="2400" smtClean="0">
                <a:solidFill>
                  <a:srgbClr val="C00000"/>
                </a:solidFill>
              </a:rPr>
              <a:t>75m</a:t>
            </a:r>
            <a:endParaRPr kumimoji="1" lang="en-US" altLang="ja-JP" sz="2400" dirty="0">
              <a:solidFill>
                <a:srgbClr val="C00000"/>
              </a:solidFill>
            </a:endParaRPr>
          </a:p>
        </p:txBody>
      </p:sp>
      <p:sp>
        <p:nvSpPr>
          <p:cNvPr id="35" name="上下矢印 34">
            <a:extLst>
              <a:ext uri="{FF2B5EF4-FFF2-40B4-BE49-F238E27FC236}">
                <a16:creationId xmlns:a16="http://schemas.microsoft.com/office/drawing/2014/main" id="{7A2A3FBE-DE60-494F-A0A8-3D38726AD735}"/>
              </a:ext>
            </a:extLst>
          </p:cNvPr>
          <p:cNvSpPr/>
          <p:nvPr/>
        </p:nvSpPr>
        <p:spPr>
          <a:xfrm>
            <a:off x="7494053" y="3560412"/>
            <a:ext cx="328438" cy="481342"/>
          </a:xfrm>
          <a:prstGeom prst="upDownArrow">
            <a:avLst/>
          </a:prstGeom>
          <a:solidFill>
            <a:schemeClr val="tx1"/>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スライド番号プレースホルダー 2"/>
          <p:cNvSpPr>
            <a:spLocks noGrp="1"/>
          </p:cNvSpPr>
          <p:nvPr>
            <p:ph type="sldNum" sz="quarter" idx="12"/>
          </p:nvPr>
        </p:nvSpPr>
        <p:spPr/>
        <p:txBody>
          <a:bodyPr/>
          <a:lstStyle/>
          <a:p>
            <a:fld id="{D57F1E4F-1CFF-5643-939E-217C01CDF565}" type="slidenum">
              <a:rPr lang="en-US" smtClean="0"/>
              <a:pPr/>
              <a:t>32</a:t>
            </a:fld>
            <a:endParaRPr lang="en-US" dirty="0"/>
          </a:p>
        </p:txBody>
      </p:sp>
      <p:sp>
        <p:nvSpPr>
          <p:cNvPr id="13" name="正方形/長方形 12"/>
          <p:cNvSpPr/>
          <p:nvPr/>
        </p:nvSpPr>
        <p:spPr>
          <a:xfrm>
            <a:off x="6294549" y="455930"/>
            <a:ext cx="2656039" cy="360000"/>
          </a:xfrm>
          <a:prstGeom prst="rect">
            <a:avLst/>
          </a:prstGeom>
          <a:solidFill>
            <a:schemeClr val="accent1">
              <a:lumMod val="20000"/>
              <a:lumOff val="8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smtClean="0">
                <a:solidFill>
                  <a:schemeClr val="tx1"/>
                </a:solidFill>
              </a:rPr>
              <a:t>「</a:t>
            </a:r>
            <a:r>
              <a:rPr kumimoji="1" lang="ja-JP" altLang="en-US" sz="2000">
                <a:solidFill>
                  <a:schemeClr val="tx1"/>
                </a:solidFill>
              </a:rPr>
              <a:t>風景</a:t>
            </a:r>
            <a:r>
              <a:rPr kumimoji="1" lang="ja-JP" altLang="en-US" sz="2000" smtClean="0">
                <a:solidFill>
                  <a:schemeClr val="tx1"/>
                </a:solidFill>
              </a:rPr>
              <a:t>」で</a:t>
            </a:r>
            <a:r>
              <a:rPr kumimoji="1" lang="ja-JP" altLang="en-US" sz="2000">
                <a:solidFill>
                  <a:schemeClr val="tx1"/>
                </a:solidFill>
              </a:rPr>
              <a:t>ツナグ</a:t>
            </a:r>
            <a:endParaRPr kumimoji="1" lang="ja-JP" altLang="en-US" sz="2000" dirty="0">
              <a:solidFill>
                <a:schemeClr val="tx1"/>
              </a:solidFill>
            </a:endParaRPr>
          </a:p>
        </p:txBody>
      </p:sp>
    </p:spTree>
    <p:extLst>
      <p:ext uri="{BB962C8B-B14F-4D97-AF65-F5344CB8AC3E}">
        <p14:creationId xmlns:p14="http://schemas.microsoft.com/office/powerpoint/2010/main" val="702706962"/>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図 13">
            <a:extLst>
              <a:ext uri="{FF2B5EF4-FFF2-40B4-BE49-F238E27FC236}">
                <a16:creationId xmlns:a16="http://schemas.microsoft.com/office/drawing/2014/main" id="{173A68C5-3898-B64D-AAF4-20DC3F5D6305}"/>
              </a:ext>
            </a:extLst>
          </p:cNvPr>
          <p:cNvPicPr>
            <a:picLocks noChangeAspect="1"/>
          </p:cNvPicPr>
          <p:nvPr/>
        </p:nvPicPr>
        <p:blipFill>
          <a:blip r:embed="rId2"/>
          <a:stretch>
            <a:fillRect/>
          </a:stretch>
        </p:blipFill>
        <p:spPr>
          <a:xfrm flipH="1">
            <a:off x="2087912" y="1261721"/>
            <a:ext cx="5282028" cy="3334045"/>
          </a:xfrm>
          <a:prstGeom prst="rect">
            <a:avLst/>
          </a:prstGeom>
          <a:scene3d>
            <a:camera prst="orthographicFront">
              <a:rot lat="0" lon="0" rev="0"/>
            </a:camera>
            <a:lightRig rig="threePt" dir="t"/>
          </a:scene3d>
        </p:spPr>
      </p:pic>
      <p:sp>
        <p:nvSpPr>
          <p:cNvPr id="2" name="タイトル 1">
            <a:extLst>
              <a:ext uri="{FF2B5EF4-FFF2-40B4-BE49-F238E27FC236}">
                <a16:creationId xmlns:a16="http://schemas.microsoft.com/office/drawing/2014/main" id="{6B0F1F2C-3712-40CD-A26B-6D8073D241C9}"/>
              </a:ext>
            </a:extLst>
          </p:cNvPr>
          <p:cNvSpPr>
            <a:spLocks noGrp="1"/>
          </p:cNvSpPr>
          <p:nvPr>
            <p:ph type="title"/>
          </p:nvPr>
        </p:nvSpPr>
        <p:spPr>
          <a:xfrm>
            <a:off x="0" y="150659"/>
            <a:ext cx="6110548" cy="930015"/>
          </a:xfrm>
          <a:solidFill>
            <a:schemeClr val="bg1">
              <a:alpha val="70000"/>
            </a:schemeClr>
          </a:solidFill>
          <a:ln>
            <a:solidFill>
              <a:schemeClr val="accent1"/>
            </a:solidFill>
          </a:ln>
        </p:spPr>
        <p:txBody>
          <a:bodyPr anchor="ctr">
            <a:normAutofit/>
          </a:bodyPr>
          <a:lstStyle/>
          <a:p>
            <a:pPr algn="ctr"/>
            <a:r>
              <a:rPr kumimoji="1" lang="ja-JP" altLang="en-US" sz="3600"/>
              <a:t>霞ヶ浦で人とまちを</a:t>
            </a:r>
            <a:r>
              <a:rPr kumimoji="1" lang="ja-JP" altLang="en-US" sz="3600">
                <a:solidFill>
                  <a:schemeClr val="tx1"/>
                </a:solidFill>
              </a:rPr>
              <a:t>つなぐ</a:t>
            </a:r>
            <a:endParaRPr kumimoji="1" lang="ja-JP" altLang="en-US" sz="3600" dirty="0">
              <a:solidFill>
                <a:schemeClr val="tx1"/>
              </a:solidFill>
            </a:endParaRPr>
          </a:p>
        </p:txBody>
      </p:sp>
      <p:sp>
        <p:nvSpPr>
          <p:cNvPr id="12" name="テキスト ボックス 11">
            <a:extLst>
              <a:ext uri="{FF2B5EF4-FFF2-40B4-BE49-F238E27FC236}">
                <a16:creationId xmlns:a16="http://schemas.microsoft.com/office/drawing/2014/main" id="{5F087827-4B97-FF41-9451-8D4377F3A09B}"/>
              </a:ext>
            </a:extLst>
          </p:cNvPr>
          <p:cNvSpPr txBox="1"/>
          <p:nvPr/>
        </p:nvSpPr>
        <p:spPr>
          <a:xfrm>
            <a:off x="7098208" y="1261722"/>
            <a:ext cx="1313180" cy="769441"/>
          </a:xfrm>
          <a:prstGeom prst="rect">
            <a:avLst/>
          </a:prstGeom>
          <a:noFill/>
        </p:spPr>
        <p:txBody>
          <a:bodyPr wrap="none" rtlCol="0">
            <a:spAutoFit/>
          </a:bodyPr>
          <a:lstStyle/>
          <a:p>
            <a:r>
              <a:rPr kumimoji="1" lang="ja-JP" altLang="en-US" sz="4400"/>
              <a:t>土浦</a:t>
            </a:r>
            <a:endParaRPr kumimoji="1" lang="en-US" altLang="ja-JP" sz="4400" dirty="0"/>
          </a:p>
        </p:txBody>
      </p:sp>
      <p:grpSp>
        <p:nvGrpSpPr>
          <p:cNvPr id="18" name="グループ化 17">
            <a:extLst>
              <a:ext uri="{FF2B5EF4-FFF2-40B4-BE49-F238E27FC236}">
                <a16:creationId xmlns:a16="http://schemas.microsoft.com/office/drawing/2014/main" id="{127C8D44-B78B-AA4C-866E-DF066A62C14C}"/>
              </a:ext>
            </a:extLst>
          </p:cNvPr>
          <p:cNvGrpSpPr/>
          <p:nvPr/>
        </p:nvGrpSpPr>
        <p:grpSpPr>
          <a:xfrm>
            <a:off x="7141378" y="2537065"/>
            <a:ext cx="1272980" cy="1616076"/>
            <a:chOff x="506413" y="1928812"/>
            <a:chExt cx="636588" cy="808038"/>
          </a:xfrm>
        </p:grpSpPr>
        <p:sp>
          <p:nvSpPr>
            <p:cNvPr id="19" name="Freeform 32">
              <a:extLst>
                <a:ext uri="{FF2B5EF4-FFF2-40B4-BE49-F238E27FC236}">
                  <a16:creationId xmlns:a16="http://schemas.microsoft.com/office/drawing/2014/main" id="{DBA1B72D-1E07-D740-900B-9C5A375FA6F4}"/>
                </a:ext>
              </a:extLst>
            </p:cNvPr>
            <p:cNvSpPr>
              <a:spLocks noEditPoints="1"/>
            </p:cNvSpPr>
            <p:nvPr/>
          </p:nvSpPr>
          <p:spPr bwMode="auto">
            <a:xfrm>
              <a:off x="506413" y="1928812"/>
              <a:ext cx="636588" cy="808038"/>
            </a:xfrm>
            <a:custGeom>
              <a:avLst/>
              <a:gdLst>
                <a:gd name="T0" fmla="*/ 362 w 367"/>
                <a:gd name="T1" fmla="*/ 5 h 467"/>
                <a:gd name="T2" fmla="*/ 350 w 367"/>
                <a:gd name="T3" fmla="*/ 0 h 467"/>
                <a:gd name="T4" fmla="*/ 17 w 367"/>
                <a:gd name="T5" fmla="*/ 0 h 467"/>
                <a:gd name="T6" fmla="*/ 5 w 367"/>
                <a:gd name="T7" fmla="*/ 5 h 467"/>
                <a:gd name="T8" fmla="*/ 0 w 367"/>
                <a:gd name="T9" fmla="*/ 17 h 467"/>
                <a:gd name="T10" fmla="*/ 0 w 367"/>
                <a:gd name="T11" fmla="*/ 451 h 467"/>
                <a:gd name="T12" fmla="*/ 5 w 367"/>
                <a:gd name="T13" fmla="*/ 462 h 467"/>
                <a:gd name="T14" fmla="*/ 17 w 367"/>
                <a:gd name="T15" fmla="*/ 467 h 467"/>
                <a:gd name="T16" fmla="*/ 350 w 367"/>
                <a:gd name="T17" fmla="*/ 467 h 467"/>
                <a:gd name="T18" fmla="*/ 362 w 367"/>
                <a:gd name="T19" fmla="*/ 462 h 467"/>
                <a:gd name="T20" fmla="*/ 367 w 367"/>
                <a:gd name="T21" fmla="*/ 451 h 467"/>
                <a:gd name="T22" fmla="*/ 367 w 367"/>
                <a:gd name="T23" fmla="*/ 17 h 467"/>
                <a:gd name="T24" fmla="*/ 362 w 367"/>
                <a:gd name="T25" fmla="*/ 5 h 467"/>
                <a:gd name="T26" fmla="*/ 334 w 367"/>
                <a:gd name="T27" fmla="*/ 434 h 467"/>
                <a:gd name="T28" fmla="*/ 234 w 367"/>
                <a:gd name="T29" fmla="*/ 434 h 467"/>
                <a:gd name="T30" fmla="*/ 234 w 367"/>
                <a:gd name="T31" fmla="*/ 375 h 467"/>
                <a:gd name="T32" fmla="*/ 231 w 367"/>
                <a:gd name="T33" fmla="*/ 370 h 467"/>
                <a:gd name="T34" fmla="*/ 225 w 367"/>
                <a:gd name="T35" fmla="*/ 367 h 467"/>
                <a:gd name="T36" fmla="*/ 142 w 367"/>
                <a:gd name="T37" fmla="*/ 367 h 467"/>
                <a:gd name="T38" fmla="*/ 136 w 367"/>
                <a:gd name="T39" fmla="*/ 370 h 467"/>
                <a:gd name="T40" fmla="*/ 133 w 367"/>
                <a:gd name="T41" fmla="*/ 375 h 467"/>
                <a:gd name="T42" fmla="*/ 133 w 367"/>
                <a:gd name="T43" fmla="*/ 434 h 467"/>
                <a:gd name="T44" fmla="*/ 33 w 367"/>
                <a:gd name="T45" fmla="*/ 434 h 467"/>
                <a:gd name="T46" fmla="*/ 33 w 367"/>
                <a:gd name="T47" fmla="*/ 33 h 467"/>
                <a:gd name="T48" fmla="*/ 334 w 367"/>
                <a:gd name="T49" fmla="*/ 33 h 467"/>
                <a:gd name="T50" fmla="*/ 334 w 367"/>
                <a:gd name="T51" fmla="*/ 434 h 467"/>
                <a:gd name="T52" fmla="*/ 334 w 367"/>
                <a:gd name="T53" fmla="*/ 434 h 467"/>
                <a:gd name="T54" fmla="*/ 334 w 367"/>
                <a:gd name="T55" fmla="*/ 434 h 4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67" h="467">
                  <a:moveTo>
                    <a:pt x="362" y="5"/>
                  </a:moveTo>
                  <a:cubicBezTo>
                    <a:pt x="359" y="2"/>
                    <a:pt x="355" y="0"/>
                    <a:pt x="350" y="0"/>
                  </a:cubicBezTo>
                  <a:cubicBezTo>
                    <a:pt x="17" y="0"/>
                    <a:pt x="17" y="0"/>
                    <a:pt x="17" y="0"/>
                  </a:cubicBezTo>
                  <a:cubicBezTo>
                    <a:pt x="12" y="0"/>
                    <a:pt x="8" y="2"/>
                    <a:pt x="5" y="5"/>
                  </a:cubicBezTo>
                  <a:cubicBezTo>
                    <a:pt x="2" y="8"/>
                    <a:pt x="0" y="12"/>
                    <a:pt x="0" y="17"/>
                  </a:cubicBezTo>
                  <a:cubicBezTo>
                    <a:pt x="0" y="451"/>
                    <a:pt x="0" y="451"/>
                    <a:pt x="0" y="451"/>
                  </a:cubicBezTo>
                  <a:cubicBezTo>
                    <a:pt x="0" y="455"/>
                    <a:pt x="2" y="459"/>
                    <a:pt x="5" y="462"/>
                  </a:cubicBezTo>
                  <a:cubicBezTo>
                    <a:pt x="8" y="466"/>
                    <a:pt x="12" y="467"/>
                    <a:pt x="17" y="467"/>
                  </a:cubicBezTo>
                  <a:cubicBezTo>
                    <a:pt x="350" y="467"/>
                    <a:pt x="350" y="467"/>
                    <a:pt x="350" y="467"/>
                  </a:cubicBezTo>
                  <a:cubicBezTo>
                    <a:pt x="355" y="467"/>
                    <a:pt x="359" y="466"/>
                    <a:pt x="362" y="462"/>
                  </a:cubicBezTo>
                  <a:cubicBezTo>
                    <a:pt x="365" y="459"/>
                    <a:pt x="367" y="455"/>
                    <a:pt x="367" y="451"/>
                  </a:cubicBezTo>
                  <a:cubicBezTo>
                    <a:pt x="367" y="17"/>
                    <a:pt x="367" y="17"/>
                    <a:pt x="367" y="17"/>
                  </a:cubicBezTo>
                  <a:cubicBezTo>
                    <a:pt x="367" y="12"/>
                    <a:pt x="365" y="8"/>
                    <a:pt x="362" y="5"/>
                  </a:cubicBezTo>
                  <a:close/>
                  <a:moveTo>
                    <a:pt x="334" y="434"/>
                  </a:moveTo>
                  <a:cubicBezTo>
                    <a:pt x="234" y="434"/>
                    <a:pt x="234" y="434"/>
                    <a:pt x="234" y="434"/>
                  </a:cubicBezTo>
                  <a:cubicBezTo>
                    <a:pt x="234" y="375"/>
                    <a:pt x="234" y="375"/>
                    <a:pt x="234" y="375"/>
                  </a:cubicBezTo>
                  <a:cubicBezTo>
                    <a:pt x="234" y="373"/>
                    <a:pt x="233" y="371"/>
                    <a:pt x="231" y="370"/>
                  </a:cubicBezTo>
                  <a:cubicBezTo>
                    <a:pt x="229" y="368"/>
                    <a:pt x="228" y="367"/>
                    <a:pt x="225" y="367"/>
                  </a:cubicBezTo>
                  <a:cubicBezTo>
                    <a:pt x="142" y="367"/>
                    <a:pt x="142" y="367"/>
                    <a:pt x="142" y="367"/>
                  </a:cubicBezTo>
                  <a:cubicBezTo>
                    <a:pt x="140" y="367"/>
                    <a:pt x="138" y="368"/>
                    <a:pt x="136" y="370"/>
                  </a:cubicBezTo>
                  <a:cubicBezTo>
                    <a:pt x="134" y="371"/>
                    <a:pt x="133" y="373"/>
                    <a:pt x="133" y="375"/>
                  </a:cubicBezTo>
                  <a:cubicBezTo>
                    <a:pt x="133" y="434"/>
                    <a:pt x="133" y="434"/>
                    <a:pt x="133" y="434"/>
                  </a:cubicBezTo>
                  <a:cubicBezTo>
                    <a:pt x="33" y="434"/>
                    <a:pt x="33" y="434"/>
                    <a:pt x="33" y="434"/>
                  </a:cubicBezTo>
                  <a:cubicBezTo>
                    <a:pt x="33" y="33"/>
                    <a:pt x="33" y="33"/>
                    <a:pt x="33" y="33"/>
                  </a:cubicBezTo>
                  <a:cubicBezTo>
                    <a:pt x="334" y="33"/>
                    <a:pt x="334" y="33"/>
                    <a:pt x="334" y="33"/>
                  </a:cubicBezTo>
                  <a:lnTo>
                    <a:pt x="334" y="434"/>
                  </a:lnTo>
                  <a:close/>
                  <a:moveTo>
                    <a:pt x="334" y="434"/>
                  </a:moveTo>
                  <a:cubicBezTo>
                    <a:pt x="334" y="434"/>
                    <a:pt x="334" y="434"/>
                    <a:pt x="334" y="434"/>
                  </a:cubicBezTo>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82852" tIns="91426" rIns="182852" bIns="91426" numCol="1" anchor="t" anchorCtr="0" compatLnSpc="1">
              <a:prstTxWarp prst="textNoShape">
                <a:avLst/>
              </a:prstTxWarp>
            </a:bodyPr>
            <a:lstStyle/>
            <a:p>
              <a:endParaRPr lang="ja-JP" altLang="en-US" sz="7199"/>
            </a:p>
          </p:txBody>
        </p:sp>
        <p:sp>
          <p:nvSpPr>
            <p:cNvPr id="21" name="Freeform 33">
              <a:extLst>
                <a:ext uri="{FF2B5EF4-FFF2-40B4-BE49-F238E27FC236}">
                  <a16:creationId xmlns:a16="http://schemas.microsoft.com/office/drawing/2014/main" id="{A9766C8C-0AAA-4A46-A4D8-90C5CDBC16B0}"/>
                </a:ext>
              </a:extLst>
            </p:cNvPr>
            <p:cNvSpPr>
              <a:spLocks noEditPoints="1"/>
            </p:cNvSpPr>
            <p:nvPr/>
          </p:nvSpPr>
          <p:spPr bwMode="auto">
            <a:xfrm>
              <a:off x="622300" y="2506663"/>
              <a:ext cx="57150" cy="57150"/>
            </a:xfrm>
            <a:custGeom>
              <a:avLst/>
              <a:gdLst>
                <a:gd name="T0" fmla="*/ 8 w 33"/>
                <a:gd name="T1" fmla="*/ 33 h 33"/>
                <a:gd name="T2" fmla="*/ 25 w 33"/>
                <a:gd name="T3" fmla="*/ 33 h 33"/>
                <a:gd name="T4" fmla="*/ 31 w 33"/>
                <a:gd name="T5" fmla="*/ 31 h 33"/>
                <a:gd name="T6" fmla="*/ 33 w 33"/>
                <a:gd name="T7" fmla="*/ 25 h 33"/>
                <a:gd name="T8" fmla="*/ 33 w 33"/>
                <a:gd name="T9" fmla="*/ 8 h 33"/>
                <a:gd name="T10" fmla="*/ 31 w 33"/>
                <a:gd name="T11" fmla="*/ 2 h 33"/>
                <a:gd name="T12" fmla="*/ 25 w 33"/>
                <a:gd name="T13" fmla="*/ 0 h 33"/>
                <a:gd name="T14" fmla="*/ 8 w 33"/>
                <a:gd name="T15" fmla="*/ 0 h 33"/>
                <a:gd name="T16" fmla="*/ 2 w 33"/>
                <a:gd name="T17" fmla="*/ 2 h 33"/>
                <a:gd name="T18" fmla="*/ 0 w 33"/>
                <a:gd name="T19" fmla="*/ 8 h 33"/>
                <a:gd name="T20" fmla="*/ 0 w 33"/>
                <a:gd name="T21" fmla="*/ 25 h 33"/>
                <a:gd name="T22" fmla="*/ 2 w 33"/>
                <a:gd name="T23" fmla="*/ 31 h 33"/>
                <a:gd name="T24" fmla="*/ 8 w 33"/>
                <a:gd name="T25" fmla="*/ 33 h 33"/>
                <a:gd name="T26" fmla="*/ 8 w 33"/>
                <a:gd name="T27" fmla="*/ 33 h 33"/>
                <a:gd name="T28" fmla="*/ 8 w 33"/>
                <a:gd name="T29" fmla="*/ 3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3" h="33">
                  <a:moveTo>
                    <a:pt x="8" y="33"/>
                  </a:moveTo>
                  <a:cubicBezTo>
                    <a:pt x="25" y="33"/>
                    <a:pt x="25" y="33"/>
                    <a:pt x="25" y="33"/>
                  </a:cubicBezTo>
                  <a:cubicBezTo>
                    <a:pt x="27" y="33"/>
                    <a:pt x="29" y="32"/>
                    <a:pt x="31" y="31"/>
                  </a:cubicBezTo>
                  <a:cubicBezTo>
                    <a:pt x="32" y="29"/>
                    <a:pt x="33" y="27"/>
                    <a:pt x="33" y="25"/>
                  </a:cubicBezTo>
                  <a:cubicBezTo>
                    <a:pt x="33" y="8"/>
                    <a:pt x="33" y="8"/>
                    <a:pt x="33" y="8"/>
                  </a:cubicBezTo>
                  <a:cubicBezTo>
                    <a:pt x="33" y="6"/>
                    <a:pt x="32" y="4"/>
                    <a:pt x="31" y="2"/>
                  </a:cubicBezTo>
                  <a:cubicBezTo>
                    <a:pt x="29" y="1"/>
                    <a:pt x="27" y="0"/>
                    <a:pt x="25" y="0"/>
                  </a:cubicBezTo>
                  <a:cubicBezTo>
                    <a:pt x="8" y="0"/>
                    <a:pt x="8" y="0"/>
                    <a:pt x="8" y="0"/>
                  </a:cubicBezTo>
                  <a:cubicBezTo>
                    <a:pt x="6" y="0"/>
                    <a:pt x="4" y="1"/>
                    <a:pt x="2" y="2"/>
                  </a:cubicBezTo>
                  <a:cubicBezTo>
                    <a:pt x="1" y="4"/>
                    <a:pt x="0" y="6"/>
                    <a:pt x="0" y="8"/>
                  </a:cubicBezTo>
                  <a:cubicBezTo>
                    <a:pt x="0" y="25"/>
                    <a:pt x="0" y="25"/>
                    <a:pt x="0" y="25"/>
                  </a:cubicBezTo>
                  <a:cubicBezTo>
                    <a:pt x="0" y="27"/>
                    <a:pt x="1" y="29"/>
                    <a:pt x="2" y="31"/>
                  </a:cubicBezTo>
                  <a:cubicBezTo>
                    <a:pt x="4" y="32"/>
                    <a:pt x="6" y="33"/>
                    <a:pt x="8" y="33"/>
                  </a:cubicBezTo>
                  <a:close/>
                  <a:moveTo>
                    <a:pt x="8" y="33"/>
                  </a:moveTo>
                  <a:cubicBezTo>
                    <a:pt x="8" y="33"/>
                    <a:pt x="8" y="33"/>
                    <a:pt x="8" y="33"/>
                  </a:cubicBezTo>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82852" tIns="91426" rIns="182852" bIns="91426" numCol="1" anchor="t" anchorCtr="0" compatLnSpc="1">
              <a:prstTxWarp prst="textNoShape">
                <a:avLst/>
              </a:prstTxWarp>
            </a:bodyPr>
            <a:lstStyle/>
            <a:p>
              <a:endParaRPr lang="ja-JP" altLang="en-US" sz="7199"/>
            </a:p>
          </p:txBody>
        </p:sp>
        <p:sp>
          <p:nvSpPr>
            <p:cNvPr id="22" name="Freeform 34">
              <a:extLst>
                <a:ext uri="{FF2B5EF4-FFF2-40B4-BE49-F238E27FC236}">
                  <a16:creationId xmlns:a16="http://schemas.microsoft.com/office/drawing/2014/main" id="{98336AAE-5FDF-C64D-B7D1-728779EEA36A}"/>
                </a:ext>
              </a:extLst>
            </p:cNvPr>
            <p:cNvSpPr>
              <a:spLocks noEditPoints="1"/>
            </p:cNvSpPr>
            <p:nvPr/>
          </p:nvSpPr>
          <p:spPr bwMode="auto">
            <a:xfrm>
              <a:off x="622300" y="2390775"/>
              <a:ext cx="57150" cy="57150"/>
            </a:xfrm>
            <a:custGeom>
              <a:avLst/>
              <a:gdLst>
                <a:gd name="T0" fmla="*/ 8 w 33"/>
                <a:gd name="T1" fmla="*/ 33 h 33"/>
                <a:gd name="T2" fmla="*/ 25 w 33"/>
                <a:gd name="T3" fmla="*/ 33 h 33"/>
                <a:gd name="T4" fmla="*/ 31 w 33"/>
                <a:gd name="T5" fmla="*/ 31 h 33"/>
                <a:gd name="T6" fmla="*/ 33 w 33"/>
                <a:gd name="T7" fmla="*/ 25 h 33"/>
                <a:gd name="T8" fmla="*/ 33 w 33"/>
                <a:gd name="T9" fmla="*/ 8 h 33"/>
                <a:gd name="T10" fmla="*/ 31 w 33"/>
                <a:gd name="T11" fmla="*/ 2 h 33"/>
                <a:gd name="T12" fmla="*/ 25 w 33"/>
                <a:gd name="T13" fmla="*/ 0 h 33"/>
                <a:gd name="T14" fmla="*/ 8 w 33"/>
                <a:gd name="T15" fmla="*/ 0 h 33"/>
                <a:gd name="T16" fmla="*/ 2 w 33"/>
                <a:gd name="T17" fmla="*/ 2 h 33"/>
                <a:gd name="T18" fmla="*/ 0 w 33"/>
                <a:gd name="T19" fmla="*/ 8 h 33"/>
                <a:gd name="T20" fmla="*/ 0 w 33"/>
                <a:gd name="T21" fmla="*/ 25 h 33"/>
                <a:gd name="T22" fmla="*/ 2 w 33"/>
                <a:gd name="T23" fmla="*/ 31 h 33"/>
                <a:gd name="T24" fmla="*/ 8 w 33"/>
                <a:gd name="T25" fmla="*/ 33 h 33"/>
                <a:gd name="T26" fmla="*/ 8 w 33"/>
                <a:gd name="T27" fmla="*/ 33 h 33"/>
                <a:gd name="T28" fmla="*/ 8 w 33"/>
                <a:gd name="T29" fmla="*/ 3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3" h="33">
                  <a:moveTo>
                    <a:pt x="8" y="33"/>
                  </a:moveTo>
                  <a:cubicBezTo>
                    <a:pt x="25" y="33"/>
                    <a:pt x="25" y="33"/>
                    <a:pt x="25" y="33"/>
                  </a:cubicBezTo>
                  <a:cubicBezTo>
                    <a:pt x="27" y="33"/>
                    <a:pt x="29" y="33"/>
                    <a:pt x="31" y="31"/>
                  </a:cubicBezTo>
                  <a:cubicBezTo>
                    <a:pt x="32" y="29"/>
                    <a:pt x="33" y="27"/>
                    <a:pt x="33" y="25"/>
                  </a:cubicBezTo>
                  <a:cubicBezTo>
                    <a:pt x="33" y="8"/>
                    <a:pt x="33" y="8"/>
                    <a:pt x="33" y="8"/>
                  </a:cubicBezTo>
                  <a:cubicBezTo>
                    <a:pt x="33" y="6"/>
                    <a:pt x="32" y="4"/>
                    <a:pt x="31" y="2"/>
                  </a:cubicBezTo>
                  <a:cubicBezTo>
                    <a:pt x="29" y="1"/>
                    <a:pt x="27" y="0"/>
                    <a:pt x="25" y="0"/>
                  </a:cubicBezTo>
                  <a:cubicBezTo>
                    <a:pt x="8" y="0"/>
                    <a:pt x="8" y="0"/>
                    <a:pt x="8" y="0"/>
                  </a:cubicBezTo>
                  <a:cubicBezTo>
                    <a:pt x="6" y="0"/>
                    <a:pt x="4" y="1"/>
                    <a:pt x="2" y="2"/>
                  </a:cubicBezTo>
                  <a:cubicBezTo>
                    <a:pt x="1" y="4"/>
                    <a:pt x="0" y="6"/>
                    <a:pt x="0" y="8"/>
                  </a:cubicBezTo>
                  <a:cubicBezTo>
                    <a:pt x="0" y="25"/>
                    <a:pt x="0" y="25"/>
                    <a:pt x="0" y="25"/>
                  </a:cubicBezTo>
                  <a:cubicBezTo>
                    <a:pt x="0" y="27"/>
                    <a:pt x="1" y="29"/>
                    <a:pt x="2" y="31"/>
                  </a:cubicBezTo>
                  <a:cubicBezTo>
                    <a:pt x="4" y="33"/>
                    <a:pt x="6" y="33"/>
                    <a:pt x="8" y="33"/>
                  </a:cubicBezTo>
                  <a:close/>
                  <a:moveTo>
                    <a:pt x="8" y="33"/>
                  </a:moveTo>
                  <a:cubicBezTo>
                    <a:pt x="8" y="33"/>
                    <a:pt x="8" y="33"/>
                    <a:pt x="8" y="33"/>
                  </a:cubicBezTo>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82852" tIns="91426" rIns="182852" bIns="91426" numCol="1" anchor="t" anchorCtr="0" compatLnSpc="1">
              <a:prstTxWarp prst="textNoShape">
                <a:avLst/>
              </a:prstTxWarp>
            </a:bodyPr>
            <a:lstStyle/>
            <a:p>
              <a:endParaRPr lang="ja-JP" altLang="en-US" sz="7199"/>
            </a:p>
          </p:txBody>
        </p:sp>
        <p:sp>
          <p:nvSpPr>
            <p:cNvPr id="23" name="Freeform 35">
              <a:extLst>
                <a:ext uri="{FF2B5EF4-FFF2-40B4-BE49-F238E27FC236}">
                  <a16:creationId xmlns:a16="http://schemas.microsoft.com/office/drawing/2014/main" id="{8FB2D0E5-6447-7742-BCFD-ECC122C2FB3E}"/>
                </a:ext>
              </a:extLst>
            </p:cNvPr>
            <p:cNvSpPr>
              <a:spLocks noEditPoints="1"/>
            </p:cNvSpPr>
            <p:nvPr/>
          </p:nvSpPr>
          <p:spPr bwMode="auto">
            <a:xfrm>
              <a:off x="736600" y="2390775"/>
              <a:ext cx="58738" cy="57150"/>
            </a:xfrm>
            <a:custGeom>
              <a:avLst/>
              <a:gdLst>
                <a:gd name="T0" fmla="*/ 9 w 34"/>
                <a:gd name="T1" fmla="*/ 33 h 33"/>
                <a:gd name="T2" fmla="*/ 26 w 34"/>
                <a:gd name="T3" fmla="*/ 33 h 33"/>
                <a:gd name="T4" fmla="*/ 31 w 34"/>
                <a:gd name="T5" fmla="*/ 31 h 33"/>
                <a:gd name="T6" fmla="*/ 34 w 34"/>
                <a:gd name="T7" fmla="*/ 25 h 33"/>
                <a:gd name="T8" fmla="*/ 34 w 34"/>
                <a:gd name="T9" fmla="*/ 8 h 33"/>
                <a:gd name="T10" fmla="*/ 31 w 34"/>
                <a:gd name="T11" fmla="*/ 2 h 33"/>
                <a:gd name="T12" fmla="*/ 26 w 34"/>
                <a:gd name="T13" fmla="*/ 0 h 33"/>
                <a:gd name="T14" fmla="*/ 9 w 34"/>
                <a:gd name="T15" fmla="*/ 0 h 33"/>
                <a:gd name="T16" fmla="*/ 3 w 34"/>
                <a:gd name="T17" fmla="*/ 2 h 33"/>
                <a:gd name="T18" fmla="*/ 0 w 34"/>
                <a:gd name="T19" fmla="*/ 8 h 33"/>
                <a:gd name="T20" fmla="*/ 0 w 34"/>
                <a:gd name="T21" fmla="*/ 25 h 33"/>
                <a:gd name="T22" fmla="*/ 3 w 34"/>
                <a:gd name="T23" fmla="*/ 31 h 33"/>
                <a:gd name="T24" fmla="*/ 9 w 34"/>
                <a:gd name="T25" fmla="*/ 33 h 33"/>
                <a:gd name="T26" fmla="*/ 9 w 34"/>
                <a:gd name="T27" fmla="*/ 33 h 33"/>
                <a:gd name="T28" fmla="*/ 9 w 34"/>
                <a:gd name="T29" fmla="*/ 3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4" h="33">
                  <a:moveTo>
                    <a:pt x="9" y="33"/>
                  </a:moveTo>
                  <a:cubicBezTo>
                    <a:pt x="26" y="33"/>
                    <a:pt x="26" y="33"/>
                    <a:pt x="26" y="33"/>
                  </a:cubicBezTo>
                  <a:cubicBezTo>
                    <a:pt x="28" y="33"/>
                    <a:pt x="30" y="33"/>
                    <a:pt x="31" y="31"/>
                  </a:cubicBezTo>
                  <a:cubicBezTo>
                    <a:pt x="33" y="29"/>
                    <a:pt x="34" y="27"/>
                    <a:pt x="34" y="25"/>
                  </a:cubicBezTo>
                  <a:cubicBezTo>
                    <a:pt x="34" y="8"/>
                    <a:pt x="34" y="8"/>
                    <a:pt x="34" y="8"/>
                  </a:cubicBezTo>
                  <a:cubicBezTo>
                    <a:pt x="34" y="6"/>
                    <a:pt x="33" y="4"/>
                    <a:pt x="31" y="2"/>
                  </a:cubicBezTo>
                  <a:cubicBezTo>
                    <a:pt x="30" y="1"/>
                    <a:pt x="28" y="0"/>
                    <a:pt x="26" y="0"/>
                  </a:cubicBezTo>
                  <a:cubicBezTo>
                    <a:pt x="9" y="0"/>
                    <a:pt x="9" y="0"/>
                    <a:pt x="9" y="0"/>
                  </a:cubicBezTo>
                  <a:cubicBezTo>
                    <a:pt x="7" y="0"/>
                    <a:pt x="5" y="1"/>
                    <a:pt x="3" y="2"/>
                  </a:cubicBezTo>
                  <a:cubicBezTo>
                    <a:pt x="1" y="4"/>
                    <a:pt x="0" y="6"/>
                    <a:pt x="0" y="8"/>
                  </a:cubicBezTo>
                  <a:cubicBezTo>
                    <a:pt x="0" y="25"/>
                    <a:pt x="0" y="25"/>
                    <a:pt x="0" y="25"/>
                  </a:cubicBezTo>
                  <a:cubicBezTo>
                    <a:pt x="0" y="27"/>
                    <a:pt x="1" y="29"/>
                    <a:pt x="3" y="31"/>
                  </a:cubicBezTo>
                  <a:cubicBezTo>
                    <a:pt x="5" y="33"/>
                    <a:pt x="7" y="33"/>
                    <a:pt x="9" y="33"/>
                  </a:cubicBezTo>
                  <a:close/>
                  <a:moveTo>
                    <a:pt x="9" y="33"/>
                  </a:moveTo>
                  <a:cubicBezTo>
                    <a:pt x="9" y="33"/>
                    <a:pt x="9" y="33"/>
                    <a:pt x="9" y="33"/>
                  </a:cubicBezTo>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82852" tIns="91426" rIns="182852" bIns="91426" numCol="1" anchor="t" anchorCtr="0" compatLnSpc="1">
              <a:prstTxWarp prst="textNoShape">
                <a:avLst/>
              </a:prstTxWarp>
            </a:bodyPr>
            <a:lstStyle/>
            <a:p>
              <a:endParaRPr lang="ja-JP" altLang="en-US" sz="7199"/>
            </a:p>
          </p:txBody>
        </p:sp>
        <p:sp>
          <p:nvSpPr>
            <p:cNvPr id="24" name="Freeform 36">
              <a:extLst>
                <a:ext uri="{FF2B5EF4-FFF2-40B4-BE49-F238E27FC236}">
                  <a16:creationId xmlns:a16="http://schemas.microsoft.com/office/drawing/2014/main" id="{AEC96A2A-FE5B-4F46-9773-9EC3B195E62D}"/>
                </a:ext>
              </a:extLst>
            </p:cNvPr>
            <p:cNvSpPr>
              <a:spLocks noEditPoints="1"/>
            </p:cNvSpPr>
            <p:nvPr/>
          </p:nvSpPr>
          <p:spPr bwMode="auto">
            <a:xfrm>
              <a:off x="622300" y="2274888"/>
              <a:ext cx="57150" cy="58738"/>
            </a:xfrm>
            <a:custGeom>
              <a:avLst/>
              <a:gdLst>
                <a:gd name="T0" fmla="*/ 8 w 33"/>
                <a:gd name="T1" fmla="*/ 34 h 34"/>
                <a:gd name="T2" fmla="*/ 25 w 33"/>
                <a:gd name="T3" fmla="*/ 34 h 34"/>
                <a:gd name="T4" fmla="*/ 31 w 33"/>
                <a:gd name="T5" fmla="*/ 31 h 34"/>
                <a:gd name="T6" fmla="*/ 33 w 33"/>
                <a:gd name="T7" fmla="*/ 25 h 34"/>
                <a:gd name="T8" fmla="*/ 33 w 33"/>
                <a:gd name="T9" fmla="*/ 9 h 34"/>
                <a:gd name="T10" fmla="*/ 31 w 33"/>
                <a:gd name="T11" fmla="*/ 3 h 34"/>
                <a:gd name="T12" fmla="*/ 25 w 33"/>
                <a:gd name="T13" fmla="*/ 0 h 34"/>
                <a:gd name="T14" fmla="*/ 8 w 33"/>
                <a:gd name="T15" fmla="*/ 0 h 34"/>
                <a:gd name="T16" fmla="*/ 2 w 33"/>
                <a:gd name="T17" fmla="*/ 3 h 34"/>
                <a:gd name="T18" fmla="*/ 0 w 33"/>
                <a:gd name="T19" fmla="*/ 9 h 34"/>
                <a:gd name="T20" fmla="*/ 0 w 33"/>
                <a:gd name="T21" fmla="*/ 25 h 34"/>
                <a:gd name="T22" fmla="*/ 2 w 33"/>
                <a:gd name="T23" fmla="*/ 31 h 34"/>
                <a:gd name="T24" fmla="*/ 8 w 33"/>
                <a:gd name="T25" fmla="*/ 34 h 34"/>
                <a:gd name="T26" fmla="*/ 8 w 33"/>
                <a:gd name="T27" fmla="*/ 34 h 34"/>
                <a:gd name="T28" fmla="*/ 8 w 33"/>
                <a:gd name="T29" fmla="*/ 3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3" h="34">
                  <a:moveTo>
                    <a:pt x="8" y="34"/>
                  </a:moveTo>
                  <a:cubicBezTo>
                    <a:pt x="25" y="34"/>
                    <a:pt x="25" y="34"/>
                    <a:pt x="25" y="34"/>
                  </a:cubicBezTo>
                  <a:cubicBezTo>
                    <a:pt x="27" y="34"/>
                    <a:pt x="29" y="33"/>
                    <a:pt x="31" y="31"/>
                  </a:cubicBezTo>
                  <a:cubicBezTo>
                    <a:pt x="32" y="29"/>
                    <a:pt x="33" y="28"/>
                    <a:pt x="33" y="25"/>
                  </a:cubicBezTo>
                  <a:cubicBezTo>
                    <a:pt x="33" y="9"/>
                    <a:pt x="33" y="9"/>
                    <a:pt x="33" y="9"/>
                  </a:cubicBezTo>
                  <a:cubicBezTo>
                    <a:pt x="33" y="6"/>
                    <a:pt x="32" y="4"/>
                    <a:pt x="31" y="3"/>
                  </a:cubicBezTo>
                  <a:cubicBezTo>
                    <a:pt x="29" y="1"/>
                    <a:pt x="27" y="0"/>
                    <a:pt x="25" y="0"/>
                  </a:cubicBezTo>
                  <a:cubicBezTo>
                    <a:pt x="8" y="0"/>
                    <a:pt x="8" y="0"/>
                    <a:pt x="8" y="0"/>
                  </a:cubicBezTo>
                  <a:cubicBezTo>
                    <a:pt x="6" y="0"/>
                    <a:pt x="4" y="1"/>
                    <a:pt x="2" y="3"/>
                  </a:cubicBezTo>
                  <a:cubicBezTo>
                    <a:pt x="1" y="4"/>
                    <a:pt x="0" y="6"/>
                    <a:pt x="0" y="9"/>
                  </a:cubicBezTo>
                  <a:cubicBezTo>
                    <a:pt x="0" y="25"/>
                    <a:pt x="0" y="25"/>
                    <a:pt x="0" y="25"/>
                  </a:cubicBezTo>
                  <a:cubicBezTo>
                    <a:pt x="0" y="28"/>
                    <a:pt x="1" y="29"/>
                    <a:pt x="2" y="31"/>
                  </a:cubicBezTo>
                  <a:cubicBezTo>
                    <a:pt x="4" y="33"/>
                    <a:pt x="6" y="34"/>
                    <a:pt x="8" y="34"/>
                  </a:cubicBezTo>
                  <a:close/>
                  <a:moveTo>
                    <a:pt x="8" y="34"/>
                  </a:moveTo>
                  <a:cubicBezTo>
                    <a:pt x="8" y="34"/>
                    <a:pt x="8" y="34"/>
                    <a:pt x="8" y="34"/>
                  </a:cubicBezTo>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82852" tIns="91426" rIns="182852" bIns="91426" numCol="1" anchor="t" anchorCtr="0" compatLnSpc="1">
              <a:prstTxWarp prst="textNoShape">
                <a:avLst/>
              </a:prstTxWarp>
            </a:bodyPr>
            <a:lstStyle/>
            <a:p>
              <a:endParaRPr lang="ja-JP" altLang="en-US" sz="7199"/>
            </a:p>
          </p:txBody>
        </p:sp>
        <p:sp>
          <p:nvSpPr>
            <p:cNvPr id="25" name="Freeform 37">
              <a:extLst>
                <a:ext uri="{FF2B5EF4-FFF2-40B4-BE49-F238E27FC236}">
                  <a16:creationId xmlns:a16="http://schemas.microsoft.com/office/drawing/2014/main" id="{F053C6E8-1631-C244-9D7F-E8DD3966092A}"/>
                </a:ext>
              </a:extLst>
            </p:cNvPr>
            <p:cNvSpPr>
              <a:spLocks noEditPoints="1"/>
            </p:cNvSpPr>
            <p:nvPr/>
          </p:nvSpPr>
          <p:spPr bwMode="auto">
            <a:xfrm>
              <a:off x="969963" y="2506663"/>
              <a:ext cx="57150" cy="57150"/>
            </a:xfrm>
            <a:custGeom>
              <a:avLst/>
              <a:gdLst>
                <a:gd name="T0" fmla="*/ 8 w 33"/>
                <a:gd name="T1" fmla="*/ 33 h 33"/>
                <a:gd name="T2" fmla="*/ 25 w 33"/>
                <a:gd name="T3" fmla="*/ 33 h 33"/>
                <a:gd name="T4" fmla="*/ 31 w 33"/>
                <a:gd name="T5" fmla="*/ 31 h 33"/>
                <a:gd name="T6" fmla="*/ 33 w 33"/>
                <a:gd name="T7" fmla="*/ 25 h 33"/>
                <a:gd name="T8" fmla="*/ 33 w 33"/>
                <a:gd name="T9" fmla="*/ 8 h 33"/>
                <a:gd name="T10" fmla="*/ 31 w 33"/>
                <a:gd name="T11" fmla="*/ 2 h 33"/>
                <a:gd name="T12" fmla="*/ 25 w 33"/>
                <a:gd name="T13" fmla="*/ 0 h 33"/>
                <a:gd name="T14" fmla="*/ 8 w 33"/>
                <a:gd name="T15" fmla="*/ 0 h 33"/>
                <a:gd name="T16" fmla="*/ 2 w 33"/>
                <a:gd name="T17" fmla="*/ 2 h 33"/>
                <a:gd name="T18" fmla="*/ 0 w 33"/>
                <a:gd name="T19" fmla="*/ 8 h 33"/>
                <a:gd name="T20" fmla="*/ 0 w 33"/>
                <a:gd name="T21" fmla="*/ 25 h 33"/>
                <a:gd name="T22" fmla="*/ 2 w 33"/>
                <a:gd name="T23" fmla="*/ 31 h 33"/>
                <a:gd name="T24" fmla="*/ 8 w 33"/>
                <a:gd name="T25" fmla="*/ 33 h 33"/>
                <a:gd name="T26" fmla="*/ 8 w 33"/>
                <a:gd name="T27" fmla="*/ 33 h 33"/>
                <a:gd name="T28" fmla="*/ 8 w 33"/>
                <a:gd name="T29" fmla="*/ 3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3" h="33">
                  <a:moveTo>
                    <a:pt x="8" y="33"/>
                  </a:moveTo>
                  <a:cubicBezTo>
                    <a:pt x="25" y="33"/>
                    <a:pt x="25" y="33"/>
                    <a:pt x="25" y="33"/>
                  </a:cubicBezTo>
                  <a:cubicBezTo>
                    <a:pt x="27" y="33"/>
                    <a:pt x="29" y="32"/>
                    <a:pt x="31" y="31"/>
                  </a:cubicBezTo>
                  <a:cubicBezTo>
                    <a:pt x="33" y="29"/>
                    <a:pt x="33" y="27"/>
                    <a:pt x="33" y="25"/>
                  </a:cubicBezTo>
                  <a:cubicBezTo>
                    <a:pt x="33" y="8"/>
                    <a:pt x="33" y="8"/>
                    <a:pt x="33" y="8"/>
                  </a:cubicBezTo>
                  <a:cubicBezTo>
                    <a:pt x="33" y="6"/>
                    <a:pt x="33" y="4"/>
                    <a:pt x="31" y="2"/>
                  </a:cubicBezTo>
                  <a:cubicBezTo>
                    <a:pt x="29" y="1"/>
                    <a:pt x="27" y="0"/>
                    <a:pt x="25" y="0"/>
                  </a:cubicBezTo>
                  <a:cubicBezTo>
                    <a:pt x="8" y="0"/>
                    <a:pt x="8" y="0"/>
                    <a:pt x="8" y="0"/>
                  </a:cubicBezTo>
                  <a:cubicBezTo>
                    <a:pt x="6" y="0"/>
                    <a:pt x="4" y="1"/>
                    <a:pt x="2" y="2"/>
                  </a:cubicBezTo>
                  <a:cubicBezTo>
                    <a:pt x="1" y="4"/>
                    <a:pt x="0" y="6"/>
                    <a:pt x="0" y="8"/>
                  </a:cubicBezTo>
                  <a:cubicBezTo>
                    <a:pt x="0" y="25"/>
                    <a:pt x="0" y="25"/>
                    <a:pt x="0" y="25"/>
                  </a:cubicBezTo>
                  <a:cubicBezTo>
                    <a:pt x="0" y="27"/>
                    <a:pt x="1" y="29"/>
                    <a:pt x="2" y="31"/>
                  </a:cubicBezTo>
                  <a:cubicBezTo>
                    <a:pt x="4" y="32"/>
                    <a:pt x="6" y="33"/>
                    <a:pt x="8" y="33"/>
                  </a:cubicBezTo>
                  <a:close/>
                  <a:moveTo>
                    <a:pt x="8" y="33"/>
                  </a:moveTo>
                  <a:cubicBezTo>
                    <a:pt x="8" y="33"/>
                    <a:pt x="8" y="33"/>
                    <a:pt x="8" y="33"/>
                  </a:cubicBezTo>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82852" tIns="91426" rIns="182852" bIns="91426" numCol="1" anchor="t" anchorCtr="0" compatLnSpc="1">
              <a:prstTxWarp prst="textNoShape">
                <a:avLst/>
              </a:prstTxWarp>
            </a:bodyPr>
            <a:lstStyle/>
            <a:p>
              <a:endParaRPr lang="ja-JP" altLang="en-US" sz="7199"/>
            </a:p>
          </p:txBody>
        </p:sp>
        <p:sp>
          <p:nvSpPr>
            <p:cNvPr id="26" name="Freeform 38">
              <a:extLst>
                <a:ext uri="{FF2B5EF4-FFF2-40B4-BE49-F238E27FC236}">
                  <a16:creationId xmlns:a16="http://schemas.microsoft.com/office/drawing/2014/main" id="{8DE610C5-2033-9A4C-8378-CC1A3D2B2732}"/>
                </a:ext>
              </a:extLst>
            </p:cNvPr>
            <p:cNvSpPr>
              <a:spLocks noEditPoints="1"/>
            </p:cNvSpPr>
            <p:nvPr/>
          </p:nvSpPr>
          <p:spPr bwMode="auto">
            <a:xfrm>
              <a:off x="852488" y="2390775"/>
              <a:ext cx="60325" cy="57150"/>
            </a:xfrm>
            <a:custGeom>
              <a:avLst/>
              <a:gdLst>
                <a:gd name="T0" fmla="*/ 9 w 34"/>
                <a:gd name="T1" fmla="*/ 33 h 33"/>
                <a:gd name="T2" fmla="*/ 25 w 34"/>
                <a:gd name="T3" fmla="*/ 33 h 33"/>
                <a:gd name="T4" fmla="*/ 31 w 34"/>
                <a:gd name="T5" fmla="*/ 31 h 33"/>
                <a:gd name="T6" fmla="*/ 34 w 34"/>
                <a:gd name="T7" fmla="*/ 25 h 33"/>
                <a:gd name="T8" fmla="*/ 34 w 34"/>
                <a:gd name="T9" fmla="*/ 8 h 33"/>
                <a:gd name="T10" fmla="*/ 31 w 34"/>
                <a:gd name="T11" fmla="*/ 2 h 33"/>
                <a:gd name="T12" fmla="*/ 25 w 34"/>
                <a:gd name="T13" fmla="*/ 0 h 33"/>
                <a:gd name="T14" fmla="*/ 9 w 34"/>
                <a:gd name="T15" fmla="*/ 0 h 33"/>
                <a:gd name="T16" fmla="*/ 3 w 34"/>
                <a:gd name="T17" fmla="*/ 2 h 33"/>
                <a:gd name="T18" fmla="*/ 0 w 34"/>
                <a:gd name="T19" fmla="*/ 8 h 33"/>
                <a:gd name="T20" fmla="*/ 0 w 34"/>
                <a:gd name="T21" fmla="*/ 25 h 33"/>
                <a:gd name="T22" fmla="*/ 3 w 34"/>
                <a:gd name="T23" fmla="*/ 31 h 33"/>
                <a:gd name="T24" fmla="*/ 9 w 34"/>
                <a:gd name="T25" fmla="*/ 33 h 33"/>
                <a:gd name="T26" fmla="*/ 9 w 34"/>
                <a:gd name="T27" fmla="*/ 33 h 33"/>
                <a:gd name="T28" fmla="*/ 9 w 34"/>
                <a:gd name="T29" fmla="*/ 3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4" h="33">
                  <a:moveTo>
                    <a:pt x="9" y="33"/>
                  </a:moveTo>
                  <a:cubicBezTo>
                    <a:pt x="25" y="33"/>
                    <a:pt x="25" y="33"/>
                    <a:pt x="25" y="33"/>
                  </a:cubicBezTo>
                  <a:cubicBezTo>
                    <a:pt x="28" y="33"/>
                    <a:pt x="29" y="33"/>
                    <a:pt x="31" y="31"/>
                  </a:cubicBezTo>
                  <a:cubicBezTo>
                    <a:pt x="33" y="29"/>
                    <a:pt x="34" y="27"/>
                    <a:pt x="34" y="25"/>
                  </a:cubicBezTo>
                  <a:cubicBezTo>
                    <a:pt x="34" y="8"/>
                    <a:pt x="34" y="8"/>
                    <a:pt x="34" y="8"/>
                  </a:cubicBezTo>
                  <a:cubicBezTo>
                    <a:pt x="34" y="6"/>
                    <a:pt x="33" y="4"/>
                    <a:pt x="31" y="2"/>
                  </a:cubicBezTo>
                  <a:cubicBezTo>
                    <a:pt x="29" y="1"/>
                    <a:pt x="28" y="0"/>
                    <a:pt x="25" y="0"/>
                  </a:cubicBezTo>
                  <a:cubicBezTo>
                    <a:pt x="9" y="0"/>
                    <a:pt x="9" y="0"/>
                    <a:pt x="9" y="0"/>
                  </a:cubicBezTo>
                  <a:cubicBezTo>
                    <a:pt x="6" y="0"/>
                    <a:pt x="4" y="1"/>
                    <a:pt x="3" y="2"/>
                  </a:cubicBezTo>
                  <a:cubicBezTo>
                    <a:pt x="1" y="4"/>
                    <a:pt x="0" y="6"/>
                    <a:pt x="0" y="8"/>
                  </a:cubicBezTo>
                  <a:cubicBezTo>
                    <a:pt x="0" y="25"/>
                    <a:pt x="0" y="25"/>
                    <a:pt x="0" y="25"/>
                  </a:cubicBezTo>
                  <a:cubicBezTo>
                    <a:pt x="0" y="27"/>
                    <a:pt x="1" y="29"/>
                    <a:pt x="3" y="31"/>
                  </a:cubicBezTo>
                  <a:cubicBezTo>
                    <a:pt x="4" y="33"/>
                    <a:pt x="6" y="33"/>
                    <a:pt x="9" y="33"/>
                  </a:cubicBezTo>
                  <a:close/>
                  <a:moveTo>
                    <a:pt x="9" y="33"/>
                  </a:moveTo>
                  <a:cubicBezTo>
                    <a:pt x="9" y="33"/>
                    <a:pt x="9" y="33"/>
                    <a:pt x="9" y="33"/>
                  </a:cubicBezTo>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82852" tIns="91426" rIns="182852" bIns="91426" numCol="1" anchor="t" anchorCtr="0" compatLnSpc="1">
              <a:prstTxWarp prst="textNoShape">
                <a:avLst/>
              </a:prstTxWarp>
            </a:bodyPr>
            <a:lstStyle/>
            <a:p>
              <a:endParaRPr lang="ja-JP" altLang="en-US" sz="7199"/>
            </a:p>
          </p:txBody>
        </p:sp>
        <p:sp>
          <p:nvSpPr>
            <p:cNvPr id="27" name="Freeform 39">
              <a:extLst>
                <a:ext uri="{FF2B5EF4-FFF2-40B4-BE49-F238E27FC236}">
                  <a16:creationId xmlns:a16="http://schemas.microsoft.com/office/drawing/2014/main" id="{80469A13-1815-7443-880D-E8BC72DF0966}"/>
                </a:ext>
              </a:extLst>
            </p:cNvPr>
            <p:cNvSpPr>
              <a:spLocks noEditPoints="1"/>
            </p:cNvSpPr>
            <p:nvPr/>
          </p:nvSpPr>
          <p:spPr bwMode="auto">
            <a:xfrm>
              <a:off x="736600" y="2274888"/>
              <a:ext cx="58738" cy="58738"/>
            </a:xfrm>
            <a:custGeom>
              <a:avLst/>
              <a:gdLst>
                <a:gd name="T0" fmla="*/ 9 w 34"/>
                <a:gd name="T1" fmla="*/ 34 h 34"/>
                <a:gd name="T2" fmla="*/ 26 w 34"/>
                <a:gd name="T3" fmla="*/ 34 h 34"/>
                <a:gd name="T4" fmla="*/ 31 w 34"/>
                <a:gd name="T5" fmla="*/ 31 h 34"/>
                <a:gd name="T6" fmla="*/ 34 w 34"/>
                <a:gd name="T7" fmla="*/ 25 h 34"/>
                <a:gd name="T8" fmla="*/ 34 w 34"/>
                <a:gd name="T9" fmla="*/ 9 h 34"/>
                <a:gd name="T10" fmla="*/ 31 w 34"/>
                <a:gd name="T11" fmla="*/ 3 h 34"/>
                <a:gd name="T12" fmla="*/ 26 w 34"/>
                <a:gd name="T13" fmla="*/ 0 h 34"/>
                <a:gd name="T14" fmla="*/ 9 w 34"/>
                <a:gd name="T15" fmla="*/ 0 h 34"/>
                <a:gd name="T16" fmla="*/ 3 w 34"/>
                <a:gd name="T17" fmla="*/ 3 h 34"/>
                <a:gd name="T18" fmla="*/ 0 w 34"/>
                <a:gd name="T19" fmla="*/ 9 h 34"/>
                <a:gd name="T20" fmla="*/ 0 w 34"/>
                <a:gd name="T21" fmla="*/ 25 h 34"/>
                <a:gd name="T22" fmla="*/ 3 w 34"/>
                <a:gd name="T23" fmla="*/ 31 h 34"/>
                <a:gd name="T24" fmla="*/ 9 w 34"/>
                <a:gd name="T25" fmla="*/ 34 h 34"/>
                <a:gd name="T26" fmla="*/ 9 w 34"/>
                <a:gd name="T27" fmla="*/ 34 h 34"/>
                <a:gd name="T28" fmla="*/ 9 w 34"/>
                <a:gd name="T29" fmla="*/ 3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4" h="34">
                  <a:moveTo>
                    <a:pt x="9" y="34"/>
                  </a:moveTo>
                  <a:cubicBezTo>
                    <a:pt x="26" y="34"/>
                    <a:pt x="26" y="34"/>
                    <a:pt x="26" y="34"/>
                  </a:cubicBezTo>
                  <a:cubicBezTo>
                    <a:pt x="28" y="34"/>
                    <a:pt x="30" y="33"/>
                    <a:pt x="31" y="31"/>
                  </a:cubicBezTo>
                  <a:cubicBezTo>
                    <a:pt x="33" y="29"/>
                    <a:pt x="34" y="28"/>
                    <a:pt x="34" y="25"/>
                  </a:cubicBezTo>
                  <a:cubicBezTo>
                    <a:pt x="34" y="9"/>
                    <a:pt x="34" y="9"/>
                    <a:pt x="34" y="9"/>
                  </a:cubicBezTo>
                  <a:cubicBezTo>
                    <a:pt x="34" y="6"/>
                    <a:pt x="33" y="4"/>
                    <a:pt x="31" y="3"/>
                  </a:cubicBezTo>
                  <a:cubicBezTo>
                    <a:pt x="30" y="1"/>
                    <a:pt x="28" y="0"/>
                    <a:pt x="26" y="0"/>
                  </a:cubicBezTo>
                  <a:cubicBezTo>
                    <a:pt x="9" y="0"/>
                    <a:pt x="9" y="0"/>
                    <a:pt x="9" y="0"/>
                  </a:cubicBezTo>
                  <a:cubicBezTo>
                    <a:pt x="7" y="0"/>
                    <a:pt x="5" y="1"/>
                    <a:pt x="3" y="3"/>
                  </a:cubicBezTo>
                  <a:cubicBezTo>
                    <a:pt x="1" y="4"/>
                    <a:pt x="0" y="6"/>
                    <a:pt x="0" y="9"/>
                  </a:cubicBezTo>
                  <a:cubicBezTo>
                    <a:pt x="0" y="25"/>
                    <a:pt x="0" y="25"/>
                    <a:pt x="0" y="25"/>
                  </a:cubicBezTo>
                  <a:cubicBezTo>
                    <a:pt x="0" y="28"/>
                    <a:pt x="1" y="29"/>
                    <a:pt x="3" y="31"/>
                  </a:cubicBezTo>
                  <a:cubicBezTo>
                    <a:pt x="5" y="33"/>
                    <a:pt x="7" y="34"/>
                    <a:pt x="9" y="34"/>
                  </a:cubicBezTo>
                  <a:close/>
                  <a:moveTo>
                    <a:pt x="9" y="34"/>
                  </a:moveTo>
                  <a:cubicBezTo>
                    <a:pt x="9" y="34"/>
                    <a:pt x="9" y="34"/>
                    <a:pt x="9" y="34"/>
                  </a:cubicBezTo>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82852" tIns="91426" rIns="182852" bIns="91426" numCol="1" anchor="t" anchorCtr="0" compatLnSpc="1">
              <a:prstTxWarp prst="textNoShape">
                <a:avLst/>
              </a:prstTxWarp>
            </a:bodyPr>
            <a:lstStyle/>
            <a:p>
              <a:endParaRPr lang="ja-JP" altLang="en-US" sz="7199"/>
            </a:p>
          </p:txBody>
        </p:sp>
        <p:sp>
          <p:nvSpPr>
            <p:cNvPr id="28" name="Freeform 40">
              <a:extLst>
                <a:ext uri="{FF2B5EF4-FFF2-40B4-BE49-F238E27FC236}">
                  <a16:creationId xmlns:a16="http://schemas.microsoft.com/office/drawing/2014/main" id="{8C995102-933C-A047-AE5C-42481223E548}"/>
                </a:ext>
              </a:extLst>
            </p:cNvPr>
            <p:cNvSpPr>
              <a:spLocks noEditPoints="1"/>
            </p:cNvSpPr>
            <p:nvPr/>
          </p:nvSpPr>
          <p:spPr bwMode="auto">
            <a:xfrm>
              <a:off x="622300" y="2159000"/>
              <a:ext cx="57150" cy="58738"/>
            </a:xfrm>
            <a:custGeom>
              <a:avLst/>
              <a:gdLst>
                <a:gd name="T0" fmla="*/ 8 w 33"/>
                <a:gd name="T1" fmla="*/ 34 h 34"/>
                <a:gd name="T2" fmla="*/ 25 w 33"/>
                <a:gd name="T3" fmla="*/ 34 h 34"/>
                <a:gd name="T4" fmla="*/ 31 w 33"/>
                <a:gd name="T5" fmla="*/ 31 h 34"/>
                <a:gd name="T6" fmla="*/ 33 w 33"/>
                <a:gd name="T7" fmla="*/ 26 h 34"/>
                <a:gd name="T8" fmla="*/ 33 w 33"/>
                <a:gd name="T9" fmla="*/ 9 h 34"/>
                <a:gd name="T10" fmla="*/ 31 w 33"/>
                <a:gd name="T11" fmla="*/ 3 h 34"/>
                <a:gd name="T12" fmla="*/ 25 w 33"/>
                <a:gd name="T13" fmla="*/ 0 h 34"/>
                <a:gd name="T14" fmla="*/ 8 w 33"/>
                <a:gd name="T15" fmla="*/ 0 h 34"/>
                <a:gd name="T16" fmla="*/ 2 w 33"/>
                <a:gd name="T17" fmla="*/ 3 h 34"/>
                <a:gd name="T18" fmla="*/ 0 w 33"/>
                <a:gd name="T19" fmla="*/ 9 h 34"/>
                <a:gd name="T20" fmla="*/ 0 w 33"/>
                <a:gd name="T21" fmla="*/ 26 h 34"/>
                <a:gd name="T22" fmla="*/ 2 w 33"/>
                <a:gd name="T23" fmla="*/ 31 h 34"/>
                <a:gd name="T24" fmla="*/ 8 w 33"/>
                <a:gd name="T25" fmla="*/ 34 h 34"/>
                <a:gd name="T26" fmla="*/ 8 w 33"/>
                <a:gd name="T27" fmla="*/ 34 h 34"/>
                <a:gd name="T28" fmla="*/ 8 w 33"/>
                <a:gd name="T29" fmla="*/ 3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3" h="34">
                  <a:moveTo>
                    <a:pt x="8" y="34"/>
                  </a:moveTo>
                  <a:cubicBezTo>
                    <a:pt x="25" y="34"/>
                    <a:pt x="25" y="34"/>
                    <a:pt x="25" y="34"/>
                  </a:cubicBezTo>
                  <a:cubicBezTo>
                    <a:pt x="27" y="34"/>
                    <a:pt x="29" y="33"/>
                    <a:pt x="31" y="31"/>
                  </a:cubicBezTo>
                  <a:cubicBezTo>
                    <a:pt x="32" y="30"/>
                    <a:pt x="33" y="28"/>
                    <a:pt x="33" y="26"/>
                  </a:cubicBezTo>
                  <a:cubicBezTo>
                    <a:pt x="33" y="9"/>
                    <a:pt x="33" y="9"/>
                    <a:pt x="33" y="9"/>
                  </a:cubicBezTo>
                  <a:cubicBezTo>
                    <a:pt x="33" y="7"/>
                    <a:pt x="32" y="5"/>
                    <a:pt x="31" y="3"/>
                  </a:cubicBezTo>
                  <a:cubicBezTo>
                    <a:pt x="29" y="1"/>
                    <a:pt x="27" y="0"/>
                    <a:pt x="25" y="0"/>
                  </a:cubicBezTo>
                  <a:cubicBezTo>
                    <a:pt x="8" y="0"/>
                    <a:pt x="8" y="0"/>
                    <a:pt x="8" y="0"/>
                  </a:cubicBezTo>
                  <a:cubicBezTo>
                    <a:pt x="6" y="0"/>
                    <a:pt x="4" y="1"/>
                    <a:pt x="2" y="3"/>
                  </a:cubicBezTo>
                  <a:cubicBezTo>
                    <a:pt x="1" y="5"/>
                    <a:pt x="0" y="7"/>
                    <a:pt x="0" y="9"/>
                  </a:cubicBezTo>
                  <a:cubicBezTo>
                    <a:pt x="0" y="26"/>
                    <a:pt x="0" y="26"/>
                    <a:pt x="0" y="26"/>
                  </a:cubicBezTo>
                  <a:cubicBezTo>
                    <a:pt x="0" y="28"/>
                    <a:pt x="1" y="30"/>
                    <a:pt x="2" y="31"/>
                  </a:cubicBezTo>
                  <a:cubicBezTo>
                    <a:pt x="4" y="33"/>
                    <a:pt x="6" y="34"/>
                    <a:pt x="8" y="34"/>
                  </a:cubicBezTo>
                  <a:close/>
                  <a:moveTo>
                    <a:pt x="8" y="34"/>
                  </a:moveTo>
                  <a:cubicBezTo>
                    <a:pt x="8" y="34"/>
                    <a:pt x="8" y="34"/>
                    <a:pt x="8" y="34"/>
                  </a:cubicBezTo>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82852" tIns="91426" rIns="182852" bIns="91426" numCol="1" anchor="t" anchorCtr="0" compatLnSpc="1">
              <a:prstTxWarp prst="textNoShape">
                <a:avLst/>
              </a:prstTxWarp>
            </a:bodyPr>
            <a:lstStyle/>
            <a:p>
              <a:endParaRPr lang="ja-JP" altLang="en-US" sz="7199"/>
            </a:p>
          </p:txBody>
        </p:sp>
        <p:sp>
          <p:nvSpPr>
            <p:cNvPr id="29" name="Freeform 41">
              <a:extLst>
                <a:ext uri="{FF2B5EF4-FFF2-40B4-BE49-F238E27FC236}">
                  <a16:creationId xmlns:a16="http://schemas.microsoft.com/office/drawing/2014/main" id="{89A60CC9-B088-7A41-B3E5-2B85F4DBB342}"/>
                </a:ext>
              </a:extLst>
            </p:cNvPr>
            <p:cNvSpPr>
              <a:spLocks noEditPoints="1"/>
            </p:cNvSpPr>
            <p:nvPr/>
          </p:nvSpPr>
          <p:spPr bwMode="auto">
            <a:xfrm>
              <a:off x="969963" y="2390775"/>
              <a:ext cx="57150" cy="57150"/>
            </a:xfrm>
            <a:custGeom>
              <a:avLst/>
              <a:gdLst>
                <a:gd name="T0" fmla="*/ 8 w 33"/>
                <a:gd name="T1" fmla="*/ 33 h 33"/>
                <a:gd name="T2" fmla="*/ 25 w 33"/>
                <a:gd name="T3" fmla="*/ 33 h 33"/>
                <a:gd name="T4" fmla="*/ 31 w 33"/>
                <a:gd name="T5" fmla="*/ 31 h 33"/>
                <a:gd name="T6" fmla="*/ 33 w 33"/>
                <a:gd name="T7" fmla="*/ 25 h 33"/>
                <a:gd name="T8" fmla="*/ 33 w 33"/>
                <a:gd name="T9" fmla="*/ 8 h 33"/>
                <a:gd name="T10" fmla="*/ 31 w 33"/>
                <a:gd name="T11" fmla="*/ 2 h 33"/>
                <a:gd name="T12" fmla="*/ 25 w 33"/>
                <a:gd name="T13" fmla="*/ 0 h 33"/>
                <a:gd name="T14" fmla="*/ 8 w 33"/>
                <a:gd name="T15" fmla="*/ 0 h 33"/>
                <a:gd name="T16" fmla="*/ 2 w 33"/>
                <a:gd name="T17" fmla="*/ 2 h 33"/>
                <a:gd name="T18" fmla="*/ 0 w 33"/>
                <a:gd name="T19" fmla="*/ 8 h 33"/>
                <a:gd name="T20" fmla="*/ 0 w 33"/>
                <a:gd name="T21" fmla="*/ 25 h 33"/>
                <a:gd name="T22" fmla="*/ 2 w 33"/>
                <a:gd name="T23" fmla="*/ 31 h 33"/>
                <a:gd name="T24" fmla="*/ 8 w 33"/>
                <a:gd name="T25" fmla="*/ 33 h 33"/>
                <a:gd name="T26" fmla="*/ 8 w 33"/>
                <a:gd name="T27" fmla="*/ 33 h 33"/>
                <a:gd name="T28" fmla="*/ 8 w 33"/>
                <a:gd name="T29" fmla="*/ 3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3" h="33">
                  <a:moveTo>
                    <a:pt x="8" y="33"/>
                  </a:moveTo>
                  <a:cubicBezTo>
                    <a:pt x="25" y="33"/>
                    <a:pt x="25" y="33"/>
                    <a:pt x="25" y="33"/>
                  </a:cubicBezTo>
                  <a:cubicBezTo>
                    <a:pt x="27" y="33"/>
                    <a:pt x="29" y="33"/>
                    <a:pt x="31" y="31"/>
                  </a:cubicBezTo>
                  <a:cubicBezTo>
                    <a:pt x="33" y="29"/>
                    <a:pt x="33" y="27"/>
                    <a:pt x="33" y="25"/>
                  </a:cubicBezTo>
                  <a:cubicBezTo>
                    <a:pt x="33" y="8"/>
                    <a:pt x="33" y="8"/>
                    <a:pt x="33" y="8"/>
                  </a:cubicBezTo>
                  <a:cubicBezTo>
                    <a:pt x="33" y="6"/>
                    <a:pt x="33" y="4"/>
                    <a:pt x="31" y="2"/>
                  </a:cubicBezTo>
                  <a:cubicBezTo>
                    <a:pt x="29" y="1"/>
                    <a:pt x="27" y="0"/>
                    <a:pt x="25" y="0"/>
                  </a:cubicBezTo>
                  <a:cubicBezTo>
                    <a:pt x="8" y="0"/>
                    <a:pt x="8" y="0"/>
                    <a:pt x="8" y="0"/>
                  </a:cubicBezTo>
                  <a:cubicBezTo>
                    <a:pt x="6" y="0"/>
                    <a:pt x="4" y="1"/>
                    <a:pt x="2" y="2"/>
                  </a:cubicBezTo>
                  <a:cubicBezTo>
                    <a:pt x="1" y="4"/>
                    <a:pt x="0" y="6"/>
                    <a:pt x="0" y="8"/>
                  </a:cubicBezTo>
                  <a:cubicBezTo>
                    <a:pt x="0" y="25"/>
                    <a:pt x="0" y="25"/>
                    <a:pt x="0" y="25"/>
                  </a:cubicBezTo>
                  <a:cubicBezTo>
                    <a:pt x="0" y="27"/>
                    <a:pt x="1" y="29"/>
                    <a:pt x="2" y="31"/>
                  </a:cubicBezTo>
                  <a:cubicBezTo>
                    <a:pt x="4" y="33"/>
                    <a:pt x="6" y="33"/>
                    <a:pt x="8" y="33"/>
                  </a:cubicBezTo>
                  <a:close/>
                  <a:moveTo>
                    <a:pt x="8" y="33"/>
                  </a:moveTo>
                  <a:cubicBezTo>
                    <a:pt x="8" y="33"/>
                    <a:pt x="8" y="33"/>
                    <a:pt x="8" y="33"/>
                  </a:cubicBezTo>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82852" tIns="91426" rIns="182852" bIns="91426" numCol="1" anchor="t" anchorCtr="0" compatLnSpc="1">
              <a:prstTxWarp prst="textNoShape">
                <a:avLst/>
              </a:prstTxWarp>
            </a:bodyPr>
            <a:lstStyle/>
            <a:p>
              <a:endParaRPr lang="ja-JP" altLang="en-US" sz="7199"/>
            </a:p>
          </p:txBody>
        </p:sp>
        <p:sp>
          <p:nvSpPr>
            <p:cNvPr id="30" name="Freeform 42">
              <a:extLst>
                <a:ext uri="{FF2B5EF4-FFF2-40B4-BE49-F238E27FC236}">
                  <a16:creationId xmlns:a16="http://schemas.microsoft.com/office/drawing/2014/main" id="{C257B9FA-C63D-6041-B10C-872732F29D12}"/>
                </a:ext>
              </a:extLst>
            </p:cNvPr>
            <p:cNvSpPr>
              <a:spLocks noEditPoints="1"/>
            </p:cNvSpPr>
            <p:nvPr/>
          </p:nvSpPr>
          <p:spPr bwMode="auto">
            <a:xfrm>
              <a:off x="852488" y="2274888"/>
              <a:ext cx="60325" cy="58738"/>
            </a:xfrm>
            <a:custGeom>
              <a:avLst/>
              <a:gdLst>
                <a:gd name="T0" fmla="*/ 9 w 34"/>
                <a:gd name="T1" fmla="*/ 34 h 34"/>
                <a:gd name="T2" fmla="*/ 25 w 34"/>
                <a:gd name="T3" fmla="*/ 34 h 34"/>
                <a:gd name="T4" fmla="*/ 31 w 34"/>
                <a:gd name="T5" fmla="*/ 31 h 34"/>
                <a:gd name="T6" fmla="*/ 34 w 34"/>
                <a:gd name="T7" fmla="*/ 25 h 34"/>
                <a:gd name="T8" fmla="*/ 34 w 34"/>
                <a:gd name="T9" fmla="*/ 9 h 34"/>
                <a:gd name="T10" fmla="*/ 31 w 34"/>
                <a:gd name="T11" fmla="*/ 3 h 34"/>
                <a:gd name="T12" fmla="*/ 25 w 34"/>
                <a:gd name="T13" fmla="*/ 0 h 34"/>
                <a:gd name="T14" fmla="*/ 9 w 34"/>
                <a:gd name="T15" fmla="*/ 0 h 34"/>
                <a:gd name="T16" fmla="*/ 3 w 34"/>
                <a:gd name="T17" fmla="*/ 3 h 34"/>
                <a:gd name="T18" fmla="*/ 0 w 34"/>
                <a:gd name="T19" fmla="*/ 9 h 34"/>
                <a:gd name="T20" fmla="*/ 0 w 34"/>
                <a:gd name="T21" fmla="*/ 25 h 34"/>
                <a:gd name="T22" fmla="*/ 3 w 34"/>
                <a:gd name="T23" fmla="*/ 31 h 34"/>
                <a:gd name="T24" fmla="*/ 9 w 34"/>
                <a:gd name="T25" fmla="*/ 34 h 34"/>
                <a:gd name="T26" fmla="*/ 9 w 34"/>
                <a:gd name="T27" fmla="*/ 34 h 34"/>
                <a:gd name="T28" fmla="*/ 9 w 34"/>
                <a:gd name="T29" fmla="*/ 3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4" h="34">
                  <a:moveTo>
                    <a:pt x="9" y="34"/>
                  </a:moveTo>
                  <a:cubicBezTo>
                    <a:pt x="25" y="34"/>
                    <a:pt x="25" y="34"/>
                    <a:pt x="25" y="34"/>
                  </a:cubicBezTo>
                  <a:cubicBezTo>
                    <a:pt x="28" y="34"/>
                    <a:pt x="29" y="33"/>
                    <a:pt x="31" y="31"/>
                  </a:cubicBezTo>
                  <a:cubicBezTo>
                    <a:pt x="33" y="29"/>
                    <a:pt x="34" y="28"/>
                    <a:pt x="34" y="25"/>
                  </a:cubicBezTo>
                  <a:cubicBezTo>
                    <a:pt x="34" y="9"/>
                    <a:pt x="34" y="9"/>
                    <a:pt x="34" y="9"/>
                  </a:cubicBezTo>
                  <a:cubicBezTo>
                    <a:pt x="34" y="6"/>
                    <a:pt x="33" y="4"/>
                    <a:pt x="31" y="3"/>
                  </a:cubicBezTo>
                  <a:cubicBezTo>
                    <a:pt x="29" y="1"/>
                    <a:pt x="28" y="0"/>
                    <a:pt x="25" y="0"/>
                  </a:cubicBezTo>
                  <a:cubicBezTo>
                    <a:pt x="9" y="0"/>
                    <a:pt x="9" y="0"/>
                    <a:pt x="9" y="0"/>
                  </a:cubicBezTo>
                  <a:cubicBezTo>
                    <a:pt x="6" y="0"/>
                    <a:pt x="4" y="1"/>
                    <a:pt x="3" y="3"/>
                  </a:cubicBezTo>
                  <a:cubicBezTo>
                    <a:pt x="1" y="4"/>
                    <a:pt x="0" y="6"/>
                    <a:pt x="0" y="9"/>
                  </a:cubicBezTo>
                  <a:cubicBezTo>
                    <a:pt x="0" y="25"/>
                    <a:pt x="0" y="25"/>
                    <a:pt x="0" y="25"/>
                  </a:cubicBezTo>
                  <a:cubicBezTo>
                    <a:pt x="0" y="28"/>
                    <a:pt x="1" y="29"/>
                    <a:pt x="3" y="31"/>
                  </a:cubicBezTo>
                  <a:cubicBezTo>
                    <a:pt x="4" y="33"/>
                    <a:pt x="6" y="34"/>
                    <a:pt x="9" y="34"/>
                  </a:cubicBezTo>
                  <a:close/>
                  <a:moveTo>
                    <a:pt x="9" y="34"/>
                  </a:moveTo>
                  <a:cubicBezTo>
                    <a:pt x="9" y="34"/>
                    <a:pt x="9" y="34"/>
                    <a:pt x="9" y="34"/>
                  </a:cubicBezTo>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82852" tIns="91426" rIns="182852" bIns="91426" numCol="1" anchor="t" anchorCtr="0" compatLnSpc="1">
              <a:prstTxWarp prst="textNoShape">
                <a:avLst/>
              </a:prstTxWarp>
            </a:bodyPr>
            <a:lstStyle/>
            <a:p>
              <a:endParaRPr lang="ja-JP" altLang="en-US" sz="7199"/>
            </a:p>
          </p:txBody>
        </p:sp>
        <p:sp>
          <p:nvSpPr>
            <p:cNvPr id="31" name="Freeform 43">
              <a:extLst>
                <a:ext uri="{FF2B5EF4-FFF2-40B4-BE49-F238E27FC236}">
                  <a16:creationId xmlns:a16="http://schemas.microsoft.com/office/drawing/2014/main" id="{D0BC9839-FAF9-8A4C-9270-7843A31056D8}"/>
                </a:ext>
              </a:extLst>
            </p:cNvPr>
            <p:cNvSpPr>
              <a:spLocks noEditPoints="1"/>
            </p:cNvSpPr>
            <p:nvPr/>
          </p:nvSpPr>
          <p:spPr bwMode="auto">
            <a:xfrm>
              <a:off x="736600" y="2159000"/>
              <a:ext cx="58738" cy="58738"/>
            </a:xfrm>
            <a:custGeom>
              <a:avLst/>
              <a:gdLst>
                <a:gd name="T0" fmla="*/ 9 w 34"/>
                <a:gd name="T1" fmla="*/ 34 h 34"/>
                <a:gd name="T2" fmla="*/ 26 w 34"/>
                <a:gd name="T3" fmla="*/ 34 h 34"/>
                <a:gd name="T4" fmla="*/ 31 w 34"/>
                <a:gd name="T5" fmla="*/ 31 h 34"/>
                <a:gd name="T6" fmla="*/ 34 w 34"/>
                <a:gd name="T7" fmla="*/ 26 h 34"/>
                <a:gd name="T8" fmla="*/ 34 w 34"/>
                <a:gd name="T9" fmla="*/ 9 h 34"/>
                <a:gd name="T10" fmla="*/ 31 w 34"/>
                <a:gd name="T11" fmla="*/ 3 h 34"/>
                <a:gd name="T12" fmla="*/ 26 w 34"/>
                <a:gd name="T13" fmla="*/ 0 h 34"/>
                <a:gd name="T14" fmla="*/ 9 w 34"/>
                <a:gd name="T15" fmla="*/ 0 h 34"/>
                <a:gd name="T16" fmla="*/ 3 w 34"/>
                <a:gd name="T17" fmla="*/ 3 h 34"/>
                <a:gd name="T18" fmla="*/ 0 w 34"/>
                <a:gd name="T19" fmla="*/ 9 h 34"/>
                <a:gd name="T20" fmla="*/ 0 w 34"/>
                <a:gd name="T21" fmla="*/ 26 h 34"/>
                <a:gd name="T22" fmla="*/ 3 w 34"/>
                <a:gd name="T23" fmla="*/ 31 h 34"/>
                <a:gd name="T24" fmla="*/ 9 w 34"/>
                <a:gd name="T25" fmla="*/ 34 h 34"/>
                <a:gd name="T26" fmla="*/ 9 w 34"/>
                <a:gd name="T27" fmla="*/ 34 h 34"/>
                <a:gd name="T28" fmla="*/ 9 w 34"/>
                <a:gd name="T29" fmla="*/ 3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4" h="34">
                  <a:moveTo>
                    <a:pt x="9" y="34"/>
                  </a:moveTo>
                  <a:cubicBezTo>
                    <a:pt x="26" y="34"/>
                    <a:pt x="26" y="34"/>
                    <a:pt x="26" y="34"/>
                  </a:cubicBezTo>
                  <a:cubicBezTo>
                    <a:pt x="28" y="34"/>
                    <a:pt x="30" y="33"/>
                    <a:pt x="31" y="31"/>
                  </a:cubicBezTo>
                  <a:cubicBezTo>
                    <a:pt x="33" y="30"/>
                    <a:pt x="34" y="28"/>
                    <a:pt x="34" y="26"/>
                  </a:cubicBezTo>
                  <a:cubicBezTo>
                    <a:pt x="34" y="9"/>
                    <a:pt x="34" y="9"/>
                    <a:pt x="34" y="9"/>
                  </a:cubicBezTo>
                  <a:cubicBezTo>
                    <a:pt x="34" y="7"/>
                    <a:pt x="33" y="5"/>
                    <a:pt x="31" y="3"/>
                  </a:cubicBezTo>
                  <a:cubicBezTo>
                    <a:pt x="30" y="1"/>
                    <a:pt x="28" y="0"/>
                    <a:pt x="26" y="0"/>
                  </a:cubicBezTo>
                  <a:cubicBezTo>
                    <a:pt x="9" y="0"/>
                    <a:pt x="9" y="0"/>
                    <a:pt x="9" y="0"/>
                  </a:cubicBezTo>
                  <a:cubicBezTo>
                    <a:pt x="7" y="0"/>
                    <a:pt x="5" y="1"/>
                    <a:pt x="3" y="3"/>
                  </a:cubicBezTo>
                  <a:cubicBezTo>
                    <a:pt x="1" y="5"/>
                    <a:pt x="0" y="7"/>
                    <a:pt x="0" y="9"/>
                  </a:cubicBezTo>
                  <a:cubicBezTo>
                    <a:pt x="0" y="26"/>
                    <a:pt x="0" y="26"/>
                    <a:pt x="0" y="26"/>
                  </a:cubicBezTo>
                  <a:cubicBezTo>
                    <a:pt x="0" y="28"/>
                    <a:pt x="1" y="30"/>
                    <a:pt x="3" y="31"/>
                  </a:cubicBezTo>
                  <a:cubicBezTo>
                    <a:pt x="5" y="33"/>
                    <a:pt x="7" y="34"/>
                    <a:pt x="9" y="34"/>
                  </a:cubicBezTo>
                  <a:close/>
                  <a:moveTo>
                    <a:pt x="9" y="34"/>
                  </a:moveTo>
                  <a:cubicBezTo>
                    <a:pt x="9" y="34"/>
                    <a:pt x="9" y="34"/>
                    <a:pt x="9" y="34"/>
                  </a:cubicBezTo>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82852" tIns="91426" rIns="182852" bIns="91426" numCol="1" anchor="t" anchorCtr="0" compatLnSpc="1">
              <a:prstTxWarp prst="textNoShape">
                <a:avLst/>
              </a:prstTxWarp>
            </a:bodyPr>
            <a:lstStyle/>
            <a:p>
              <a:endParaRPr lang="ja-JP" altLang="en-US" sz="7199"/>
            </a:p>
          </p:txBody>
        </p:sp>
        <p:sp>
          <p:nvSpPr>
            <p:cNvPr id="32" name="Freeform 44">
              <a:extLst>
                <a:ext uri="{FF2B5EF4-FFF2-40B4-BE49-F238E27FC236}">
                  <a16:creationId xmlns:a16="http://schemas.microsoft.com/office/drawing/2014/main" id="{C17000EE-4365-394F-BDF4-D130A11F2B67}"/>
                </a:ext>
              </a:extLst>
            </p:cNvPr>
            <p:cNvSpPr>
              <a:spLocks noEditPoints="1"/>
            </p:cNvSpPr>
            <p:nvPr/>
          </p:nvSpPr>
          <p:spPr bwMode="auto">
            <a:xfrm>
              <a:off x="622300" y="2044700"/>
              <a:ext cx="57150" cy="57150"/>
            </a:xfrm>
            <a:custGeom>
              <a:avLst/>
              <a:gdLst>
                <a:gd name="T0" fmla="*/ 8 w 33"/>
                <a:gd name="T1" fmla="*/ 33 h 33"/>
                <a:gd name="T2" fmla="*/ 25 w 33"/>
                <a:gd name="T3" fmla="*/ 33 h 33"/>
                <a:gd name="T4" fmla="*/ 31 w 33"/>
                <a:gd name="T5" fmla="*/ 31 h 33"/>
                <a:gd name="T6" fmla="*/ 33 w 33"/>
                <a:gd name="T7" fmla="*/ 25 h 33"/>
                <a:gd name="T8" fmla="*/ 33 w 33"/>
                <a:gd name="T9" fmla="*/ 8 h 33"/>
                <a:gd name="T10" fmla="*/ 31 w 33"/>
                <a:gd name="T11" fmla="*/ 2 h 33"/>
                <a:gd name="T12" fmla="*/ 25 w 33"/>
                <a:gd name="T13" fmla="*/ 0 h 33"/>
                <a:gd name="T14" fmla="*/ 8 w 33"/>
                <a:gd name="T15" fmla="*/ 0 h 33"/>
                <a:gd name="T16" fmla="*/ 2 w 33"/>
                <a:gd name="T17" fmla="*/ 2 h 33"/>
                <a:gd name="T18" fmla="*/ 0 w 33"/>
                <a:gd name="T19" fmla="*/ 8 h 33"/>
                <a:gd name="T20" fmla="*/ 0 w 33"/>
                <a:gd name="T21" fmla="*/ 25 h 33"/>
                <a:gd name="T22" fmla="*/ 2 w 33"/>
                <a:gd name="T23" fmla="*/ 31 h 33"/>
                <a:gd name="T24" fmla="*/ 8 w 33"/>
                <a:gd name="T25" fmla="*/ 33 h 33"/>
                <a:gd name="T26" fmla="*/ 8 w 33"/>
                <a:gd name="T27" fmla="*/ 33 h 33"/>
                <a:gd name="T28" fmla="*/ 8 w 33"/>
                <a:gd name="T29" fmla="*/ 3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3" h="33">
                  <a:moveTo>
                    <a:pt x="8" y="33"/>
                  </a:moveTo>
                  <a:cubicBezTo>
                    <a:pt x="25" y="33"/>
                    <a:pt x="25" y="33"/>
                    <a:pt x="25" y="33"/>
                  </a:cubicBezTo>
                  <a:cubicBezTo>
                    <a:pt x="27" y="33"/>
                    <a:pt x="29" y="32"/>
                    <a:pt x="31" y="31"/>
                  </a:cubicBezTo>
                  <a:cubicBezTo>
                    <a:pt x="32" y="29"/>
                    <a:pt x="33" y="27"/>
                    <a:pt x="33" y="25"/>
                  </a:cubicBezTo>
                  <a:cubicBezTo>
                    <a:pt x="33" y="8"/>
                    <a:pt x="33" y="8"/>
                    <a:pt x="33" y="8"/>
                  </a:cubicBezTo>
                  <a:cubicBezTo>
                    <a:pt x="33" y="6"/>
                    <a:pt x="32" y="4"/>
                    <a:pt x="31" y="2"/>
                  </a:cubicBezTo>
                  <a:cubicBezTo>
                    <a:pt x="29" y="1"/>
                    <a:pt x="27" y="0"/>
                    <a:pt x="25" y="0"/>
                  </a:cubicBezTo>
                  <a:cubicBezTo>
                    <a:pt x="8" y="0"/>
                    <a:pt x="8" y="0"/>
                    <a:pt x="8" y="0"/>
                  </a:cubicBezTo>
                  <a:cubicBezTo>
                    <a:pt x="6" y="0"/>
                    <a:pt x="4" y="1"/>
                    <a:pt x="2" y="2"/>
                  </a:cubicBezTo>
                  <a:cubicBezTo>
                    <a:pt x="1" y="4"/>
                    <a:pt x="0" y="6"/>
                    <a:pt x="0" y="8"/>
                  </a:cubicBezTo>
                  <a:cubicBezTo>
                    <a:pt x="0" y="25"/>
                    <a:pt x="0" y="25"/>
                    <a:pt x="0" y="25"/>
                  </a:cubicBezTo>
                  <a:cubicBezTo>
                    <a:pt x="0" y="27"/>
                    <a:pt x="1" y="29"/>
                    <a:pt x="2" y="31"/>
                  </a:cubicBezTo>
                  <a:cubicBezTo>
                    <a:pt x="4" y="32"/>
                    <a:pt x="6" y="33"/>
                    <a:pt x="8" y="33"/>
                  </a:cubicBezTo>
                  <a:close/>
                  <a:moveTo>
                    <a:pt x="8" y="33"/>
                  </a:moveTo>
                  <a:cubicBezTo>
                    <a:pt x="8" y="33"/>
                    <a:pt x="8" y="33"/>
                    <a:pt x="8" y="33"/>
                  </a:cubicBezTo>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82852" tIns="91426" rIns="182852" bIns="91426" numCol="1" anchor="t" anchorCtr="0" compatLnSpc="1">
              <a:prstTxWarp prst="textNoShape">
                <a:avLst/>
              </a:prstTxWarp>
            </a:bodyPr>
            <a:lstStyle/>
            <a:p>
              <a:endParaRPr lang="ja-JP" altLang="en-US" sz="7199"/>
            </a:p>
          </p:txBody>
        </p:sp>
        <p:sp>
          <p:nvSpPr>
            <p:cNvPr id="33" name="Freeform 45">
              <a:extLst>
                <a:ext uri="{FF2B5EF4-FFF2-40B4-BE49-F238E27FC236}">
                  <a16:creationId xmlns:a16="http://schemas.microsoft.com/office/drawing/2014/main" id="{FEA1AF68-9F08-4E41-AD04-FD85C0FEDA1C}"/>
                </a:ext>
              </a:extLst>
            </p:cNvPr>
            <p:cNvSpPr>
              <a:spLocks noEditPoints="1"/>
            </p:cNvSpPr>
            <p:nvPr/>
          </p:nvSpPr>
          <p:spPr bwMode="auto">
            <a:xfrm>
              <a:off x="969963" y="2274888"/>
              <a:ext cx="57150" cy="58738"/>
            </a:xfrm>
            <a:custGeom>
              <a:avLst/>
              <a:gdLst>
                <a:gd name="T0" fmla="*/ 8 w 33"/>
                <a:gd name="T1" fmla="*/ 34 h 34"/>
                <a:gd name="T2" fmla="*/ 25 w 33"/>
                <a:gd name="T3" fmla="*/ 34 h 34"/>
                <a:gd name="T4" fmla="*/ 31 w 33"/>
                <a:gd name="T5" fmla="*/ 31 h 34"/>
                <a:gd name="T6" fmla="*/ 33 w 33"/>
                <a:gd name="T7" fmla="*/ 25 h 34"/>
                <a:gd name="T8" fmla="*/ 33 w 33"/>
                <a:gd name="T9" fmla="*/ 9 h 34"/>
                <a:gd name="T10" fmla="*/ 31 w 33"/>
                <a:gd name="T11" fmla="*/ 3 h 34"/>
                <a:gd name="T12" fmla="*/ 25 w 33"/>
                <a:gd name="T13" fmla="*/ 0 h 34"/>
                <a:gd name="T14" fmla="*/ 8 w 33"/>
                <a:gd name="T15" fmla="*/ 0 h 34"/>
                <a:gd name="T16" fmla="*/ 2 w 33"/>
                <a:gd name="T17" fmla="*/ 3 h 34"/>
                <a:gd name="T18" fmla="*/ 0 w 33"/>
                <a:gd name="T19" fmla="*/ 9 h 34"/>
                <a:gd name="T20" fmla="*/ 0 w 33"/>
                <a:gd name="T21" fmla="*/ 25 h 34"/>
                <a:gd name="T22" fmla="*/ 2 w 33"/>
                <a:gd name="T23" fmla="*/ 31 h 34"/>
                <a:gd name="T24" fmla="*/ 8 w 33"/>
                <a:gd name="T25" fmla="*/ 34 h 34"/>
                <a:gd name="T26" fmla="*/ 8 w 33"/>
                <a:gd name="T27" fmla="*/ 34 h 34"/>
                <a:gd name="T28" fmla="*/ 8 w 33"/>
                <a:gd name="T29" fmla="*/ 3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3" h="34">
                  <a:moveTo>
                    <a:pt x="8" y="34"/>
                  </a:moveTo>
                  <a:cubicBezTo>
                    <a:pt x="25" y="34"/>
                    <a:pt x="25" y="34"/>
                    <a:pt x="25" y="34"/>
                  </a:cubicBezTo>
                  <a:cubicBezTo>
                    <a:pt x="27" y="34"/>
                    <a:pt x="29" y="33"/>
                    <a:pt x="31" y="31"/>
                  </a:cubicBezTo>
                  <a:cubicBezTo>
                    <a:pt x="33" y="29"/>
                    <a:pt x="33" y="28"/>
                    <a:pt x="33" y="25"/>
                  </a:cubicBezTo>
                  <a:cubicBezTo>
                    <a:pt x="33" y="9"/>
                    <a:pt x="33" y="9"/>
                    <a:pt x="33" y="9"/>
                  </a:cubicBezTo>
                  <a:cubicBezTo>
                    <a:pt x="33" y="6"/>
                    <a:pt x="33" y="4"/>
                    <a:pt x="31" y="3"/>
                  </a:cubicBezTo>
                  <a:cubicBezTo>
                    <a:pt x="29" y="1"/>
                    <a:pt x="27" y="0"/>
                    <a:pt x="25" y="0"/>
                  </a:cubicBezTo>
                  <a:cubicBezTo>
                    <a:pt x="8" y="0"/>
                    <a:pt x="8" y="0"/>
                    <a:pt x="8" y="0"/>
                  </a:cubicBezTo>
                  <a:cubicBezTo>
                    <a:pt x="6" y="0"/>
                    <a:pt x="4" y="1"/>
                    <a:pt x="2" y="3"/>
                  </a:cubicBezTo>
                  <a:cubicBezTo>
                    <a:pt x="1" y="4"/>
                    <a:pt x="0" y="6"/>
                    <a:pt x="0" y="9"/>
                  </a:cubicBezTo>
                  <a:cubicBezTo>
                    <a:pt x="0" y="25"/>
                    <a:pt x="0" y="25"/>
                    <a:pt x="0" y="25"/>
                  </a:cubicBezTo>
                  <a:cubicBezTo>
                    <a:pt x="0" y="28"/>
                    <a:pt x="1" y="29"/>
                    <a:pt x="2" y="31"/>
                  </a:cubicBezTo>
                  <a:cubicBezTo>
                    <a:pt x="4" y="33"/>
                    <a:pt x="6" y="34"/>
                    <a:pt x="8" y="34"/>
                  </a:cubicBezTo>
                  <a:close/>
                  <a:moveTo>
                    <a:pt x="8" y="34"/>
                  </a:moveTo>
                  <a:cubicBezTo>
                    <a:pt x="8" y="34"/>
                    <a:pt x="8" y="34"/>
                    <a:pt x="8" y="34"/>
                  </a:cubicBezTo>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82852" tIns="91426" rIns="182852" bIns="91426" numCol="1" anchor="t" anchorCtr="0" compatLnSpc="1">
              <a:prstTxWarp prst="textNoShape">
                <a:avLst/>
              </a:prstTxWarp>
            </a:bodyPr>
            <a:lstStyle/>
            <a:p>
              <a:endParaRPr lang="ja-JP" altLang="en-US" sz="7199"/>
            </a:p>
          </p:txBody>
        </p:sp>
        <p:sp>
          <p:nvSpPr>
            <p:cNvPr id="34" name="Freeform 46">
              <a:extLst>
                <a:ext uri="{FF2B5EF4-FFF2-40B4-BE49-F238E27FC236}">
                  <a16:creationId xmlns:a16="http://schemas.microsoft.com/office/drawing/2014/main" id="{F71141D7-1774-D846-AB4E-6388D6FF7AD3}"/>
                </a:ext>
              </a:extLst>
            </p:cNvPr>
            <p:cNvSpPr>
              <a:spLocks noEditPoints="1"/>
            </p:cNvSpPr>
            <p:nvPr/>
          </p:nvSpPr>
          <p:spPr bwMode="auto">
            <a:xfrm>
              <a:off x="852488" y="2159000"/>
              <a:ext cx="60325" cy="58738"/>
            </a:xfrm>
            <a:custGeom>
              <a:avLst/>
              <a:gdLst>
                <a:gd name="T0" fmla="*/ 9 w 34"/>
                <a:gd name="T1" fmla="*/ 34 h 34"/>
                <a:gd name="T2" fmla="*/ 25 w 34"/>
                <a:gd name="T3" fmla="*/ 34 h 34"/>
                <a:gd name="T4" fmla="*/ 31 w 34"/>
                <a:gd name="T5" fmla="*/ 31 h 34"/>
                <a:gd name="T6" fmla="*/ 34 w 34"/>
                <a:gd name="T7" fmla="*/ 26 h 34"/>
                <a:gd name="T8" fmla="*/ 34 w 34"/>
                <a:gd name="T9" fmla="*/ 9 h 34"/>
                <a:gd name="T10" fmla="*/ 31 w 34"/>
                <a:gd name="T11" fmla="*/ 3 h 34"/>
                <a:gd name="T12" fmla="*/ 25 w 34"/>
                <a:gd name="T13" fmla="*/ 0 h 34"/>
                <a:gd name="T14" fmla="*/ 9 w 34"/>
                <a:gd name="T15" fmla="*/ 0 h 34"/>
                <a:gd name="T16" fmla="*/ 3 w 34"/>
                <a:gd name="T17" fmla="*/ 3 h 34"/>
                <a:gd name="T18" fmla="*/ 0 w 34"/>
                <a:gd name="T19" fmla="*/ 9 h 34"/>
                <a:gd name="T20" fmla="*/ 0 w 34"/>
                <a:gd name="T21" fmla="*/ 26 h 34"/>
                <a:gd name="T22" fmla="*/ 3 w 34"/>
                <a:gd name="T23" fmla="*/ 31 h 34"/>
                <a:gd name="T24" fmla="*/ 9 w 34"/>
                <a:gd name="T25" fmla="*/ 34 h 34"/>
                <a:gd name="T26" fmla="*/ 9 w 34"/>
                <a:gd name="T27" fmla="*/ 34 h 34"/>
                <a:gd name="T28" fmla="*/ 9 w 34"/>
                <a:gd name="T29" fmla="*/ 3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4" h="34">
                  <a:moveTo>
                    <a:pt x="9" y="34"/>
                  </a:moveTo>
                  <a:cubicBezTo>
                    <a:pt x="25" y="34"/>
                    <a:pt x="25" y="34"/>
                    <a:pt x="25" y="34"/>
                  </a:cubicBezTo>
                  <a:cubicBezTo>
                    <a:pt x="28" y="34"/>
                    <a:pt x="29" y="33"/>
                    <a:pt x="31" y="31"/>
                  </a:cubicBezTo>
                  <a:cubicBezTo>
                    <a:pt x="33" y="30"/>
                    <a:pt x="34" y="28"/>
                    <a:pt x="34" y="26"/>
                  </a:cubicBezTo>
                  <a:cubicBezTo>
                    <a:pt x="34" y="9"/>
                    <a:pt x="34" y="9"/>
                    <a:pt x="34" y="9"/>
                  </a:cubicBezTo>
                  <a:cubicBezTo>
                    <a:pt x="34" y="7"/>
                    <a:pt x="33" y="5"/>
                    <a:pt x="31" y="3"/>
                  </a:cubicBezTo>
                  <a:cubicBezTo>
                    <a:pt x="29" y="1"/>
                    <a:pt x="28" y="0"/>
                    <a:pt x="25" y="0"/>
                  </a:cubicBezTo>
                  <a:cubicBezTo>
                    <a:pt x="9" y="0"/>
                    <a:pt x="9" y="0"/>
                    <a:pt x="9" y="0"/>
                  </a:cubicBezTo>
                  <a:cubicBezTo>
                    <a:pt x="6" y="0"/>
                    <a:pt x="4" y="1"/>
                    <a:pt x="3" y="3"/>
                  </a:cubicBezTo>
                  <a:cubicBezTo>
                    <a:pt x="1" y="5"/>
                    <a:pt x="0" y="7"/>
                    <a:pt x="0" y="9"/>
                  </a:cubicBezTo>
                  <a:cubicBezTo>
                    <a:pt x="0" y="26"/>
                    <a:pt x="0" y="26"/>
                    <a:pt x="0" y="26"/>
                  </a:cubicBezTo>
                  <a:cubicBezTo>
                    <a:pt x="0" y="28"/>
                    <a:pt x="1" y="30"/>
                    <a:pt x="3" y="31"/>
                  </a:cubicBezTo>
                  <a:cubicBezTo>
                    <a:pt x="4" y="33"/>
                    <a:pt x="6" y="34"/>
                    <a:pt x="9" y="34"/>
                  </a:cubicBezTo>
                  <a:close/>
                  <a:moveTo>
                    <a:pt x="9" y="34"/>
                  </a:moveTo>
                  <a:cubicBezTo>
                    <a:pt x="9" y="34"/>
                    <a:pt x="9" y="34"/>
                    <a:pt x="9" y="34"/>
                  </a:cubicBezTo>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82852" tIns="91426" rIns="182852" bIns="91426" numCol="1" anchor="t" anchorCtr="0" compatLnSpc="1">
              <a:prstTxWarp prst="textNoShape">
                <a:avLst/>
              </a:prstTxWarp>
            </a:bodyPr>
            <a:lstStyle/>
            <a:p>
              <a:endParaRPr lang="ja-JP" altLang="en-US" sz="7199"/>
            </a:p>
          </p:txBody>
        </p:sp>
        <p:sp>
          <p:nvSpPr>
            <p:cNvPr id="35" name="Freeform 47">
              <a:extLst>
                <a:ext uri="{FF2B5EF4-FFF2-40B4-BE49-F238E27FC236}">
                  <a16:creationId xmlns:a16="http://schemas.microsoft.com/office/drawing/2014/main" id="{E3EA28E3-D00E-434B-B6D7-C55AC8C69DAB}"/>
                </a:ext>
              </a:extLst>
            </p:cNvPr>
            <p:cNvSpPr>
              <a:spLocks noEditPoints="1"/>
            </p:cNvSpPr>
            <p:nvPr/>
          </p:nvSpPr>
          <p:spPr bwMode="auto">
            <a:xfrm>
              <a:off x="736600" y="2044700"/>
              <a:ext cx="58738" cy="57150"/>
            </a:xfrm>
            <a:custGeom>
              <a:avLst/>
              <a:gdLst>
                <a:gd name="T0" fmla="*/ 9 w 34"/>
                <a:gd name="T1" fmla="*/ 33 h 33"/>
                <a:gd name="T2" fmla="*/ 26 w 34"/>
                <a:gd name="T3" fmla="*/ 33 h 33"/>
                <a:gd name="T4" fmla="*/ 31 w 34"/>
                <a:gd name="T5" fmla="*/ 31 h 33"/>
                <a:gd name="T6" fmla="*/ 34 w 34"/>
                <a:gd name="T7" fmla="*/ 25 h 33"/>
                <a:gd name="T8" fmla="*/ 34 w 34"/>
                <a:gd name="T9" fmla="*/ 8 h 33"/>
                <a:gd name="T10" fmla="*/ 31 w 34"/>
                <a:gd name="T11" fmla="*/ 2 h 33"/>
                <a:gd name="T12" fmla="*/ 26 w 34"/>
                <a:gd name="T13" fmla="*/ 0 h 33"/>
                <a:gd name="T14" fmla="*/ 9 w 34"/>
                <a:gd name="T15" fmla="*/ 0 h 33"/>
                <a:gd name="T16" fmla="*/ 3 w 34"/>
                <a:gd name="T17" fmla="*/ 2 h 33"/>
                <a:gd name="T18" fmla="*/ 0 w 34"/>
                <a:gd name="T19" fmla="*/ 8 h 33"/>
                <a:gd name="T20" fmla="*/ 0 w 34"/>
                <a:gd name="T21" fmla="*/ 25 h 33"/>
                <a:gd name="T22" fmla="*/ 3 w 34"/>
                <a:gd name="T23" fmla="*/ 31 h 33"/>
                <a:gd name="T24" fmla="*/ 9 w 34"/>
                <a:gd name="T25" fmla="*/ 33 h 33"/>
                <a:gd name="T26" fmla="*/ 9 w 34"/>
                <a:gd name="T27" fmla="*/ 33 h 33"/>
                <a:gd name="T28" fmla="*/ 9 w 34"/>
                <a:gd name="T29" fmla="*/ 3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4" h="33">
                  <a:moveTo>
                    <a:pt x="9" y="33"/>
                  </a:moveTo>
                  <a:cubicBezTo>
                    <a:pt x="26" y="33"/>
                    <a:pt x="26" y="33"/>
                    <a:pt x="26" y="33"/>
                  </a:cubicBezTo>
                  <a:cubicBezTo>
                    <a:pt x="28" y="33"/>
                    <a:pt x="30" y="32"/>
                    <a:pt x="31" y="31"/>
                  </a:cubicBezTo>
                  <a:cubicBezTo>
                    <a:pt x="33" y="29"/>
                    <a:pt x="34" y="27"/>
                    <a:pt x="34" y="25"/>
                  </a:cubicBezTo>
                  <a:cubicBezTo>
                    <a:pt x="34" y="8"/>
                    <a:pt x="34" y="8"/>
                    <a:pt x="34" y="8"/>
                  </a:cubicBezTo>
                  <a:cubicBezTo>
                    <a:pt x="34" y="6"/>
                    <a:pt x="33" y="4"/>
                    <a:pt x="31" y="2"/>
                  </a:cubicBezTo>
                  <a:cubicBezTo>
                    <a:pt x="30" y="1"/>
                    <a:pt x="28" y="0"/>
                    <a:pt x="26" y="0"/>
                  </a:cubicBezTo>
                  <a:cubicBezTo>
                    <a:pt x="9" y="0"/>
                    <a:pt x="9" y="0"/>
                    <a:pt x="9" y="0"/>
                  </a:cubicBezTo>
                  <a:cubicBezTo>
                    <a:pt x="7" y="0"/>
                    <a:pt x="5" y="1"/>
                    <a:pt x="3" y="2"/>
                  </a:cubicBezTo>
                  <a:cubicBezTo>
                    <a:pt x="1" y="4"/>
                    <a:pt x="0" y="6"/>
                    <a:pt x="0" y="8"/>
                  </a:cubicBezTo>
                  <a:cubicBezTo>
                    <a:pt x="0" y="25"/>
                    <a:pt x="0" y="25"/>
                    <a:pt x="0" y="25"/>
                  </a:cubicBezTo>
                  <a:cubicBezTo>
                    <a:pt x="0" y="27"/>
                    <a:pt x="1" y="29"/>
                    <a:pt x="3" y="31"/>
                  </a:cubicBezTo>
                  <a:cubicBezTo>
                    <a:pt x="5" y="32"/>
                    <a:pt x="7" y="33"/>
                    <a:pt x="9" y="33"/>
                  </a:cubicBezTo>
                  <a:close/>
                  <a:moveTo>
                    <a:pt x="9" y="33"/>
                  </a:moveTo>
                  <a:cubicBezTo>
                    <a:pt x="9" y="33"/>
                    <a:pt x="9" y="33"/>
                    <a:pt x="9" y="33"/>
                  </a:cubicBezTo>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82852" tIns="91426" rIns="182852" bIns="91426" numCol="1" anchor="t" anchorCtr="0" compatLnSpc="1">
              <a:prstTxWarp prst="textNoShape">
                <a:avLst/>
              </a:prstTxWarp>
            </a:bodyPr>
            <a:lstStyle/>
            <a:p>
              <a:endParaRPr lang="ja-JP" altLang="en-US" sz="7199"/>
            </a:p>
          </p:txBody>
        </p:sp>
        <p:sp>
          <p:nvSpPr>
            <p:cNvPr id="36" name="Freeform 48">
              <a:extLst>
                <a:ext uri="{FF2B5EF4-FFF2-40B4-BE49-F238E27FC236}">
                  <a16:creationId xmlns:a16="http://schemas.microsoft.com/office/drawing/2014/main" id="{BAA4F0A3-EC94-C546-8D39-C1A5D75C0C7E}"/>
                </a:ext>
              </a:extLst>
            </p:cNvPr>
            <p:cNvSpPr>
              <a:spLocks noEditPoints="1"/>
            </p:cNvSpPr>
            <p:nvPr/>
          </p:nvSpPr>
          <p:spPr bwMode="auto">
            <a:xfrm>
              <a:off x="969963" y="2159000"/>
              <a:ext cx="57150" cy="58738"/>
            </a:xfrm>
            <a:custGeom>
              <a:avLst/>
              <a:gdLst>
                <a:gd name="T0" fmla="*/ 8 w 33"/>
                <a:gd name="T1" fmla="*/ 34 h 34"/>
                <a:gd name="T2" fmla="*/ 25 w 33"/>
                <a:gd name="T3" fmla="*/ 34 h 34"/>
                <a:gd name="T4" fmla="*/ 31 w 33"/>
                <a:gd name="T5" fmla="*/ 31 h 34"/>
                <a:gd name="T6" fmla="*/ 33 w 33"/>
                <a:gd name="T7" fmla="*/ 26 h 34"/>
                <a:gd name="T8" fmla="*/ 33 w 33"/>
                <a:gd name="T9" fmla="*/ 9 h 34"/>
                <a:gd name="T10" fmla="*/ 31 w 33"/>
                <a:gd name="T11" fmla="*/ 3 h 34"/>
                <a:gd name="T12" fmla="*/ 25 w 33"/>
                <a:gd name="T13" fmla="*/ 0 h 34"/>
                <a:gd name="T14" fmla="*/ 8 w 33"/>
                <a:gd name="T15" fmla="*/ 0 h 34"/>
                <a:gd name="T16" fmla="*/ 2 w 33"/>
                <a:gd name="T17" fmla="*/ 3 h 34"/>
                <a:gd name="T18" fmla="*/ 0 w 33"/>
                <a:gd name="T19" fmla="*/ 9 h 34"/>
                <a:gd name="T20" fmla="*/ 0 w 33"/>
                <a:gd name="T21" fmla="*/ 26 h 34"/>
                <a:gd name="T22" fmla="*/ 2 w 33"/>
                <a:gd name="T23" fmla="*/ 31 h 34"/>
                <a:gd name="T24" fmla="*/ 8 w 33"/>
                <a:gd name="T25" fmla="*/ 34 h 34"/>
                <a:gd name="T26" fmla="*/ 8 w 33"/>
                <a:gd name="T27" fmla="*/ 34 h 34"/>
                <a:gd name="T28" fmla="*/ 8 w 33"/>
                <a:gd name="T29" fmla="*/ 3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3" h="34">
                  <a:moveTo>
                    <a:pt x="8" y="34"/>
                  </a:moveTo>
                  <a:cubicBezTo>
                    <a:pt x="25" y="34"/>
                    <a:pt x="25" y="34"/>
                    <a:pt x="25" y="34"/>
                  </a:cubicBezTo>
                  <a:cubicBezTo>
                    <a:pt x="27" y="34"/>
                    <a:pt x="29" y="33"/>
                    <a:pt x="31" y="31"/>
                  </a:cubicBezTo>
                  <a:cubicBezTo>
                    <a:pt x="33" y="30"/>
                    <a:pt x="33" y="28"/>
                    <a:pt x="33" y="26"/>
                  </a:cubicBezTo>
                  <a:cubicBezTo>
                    <a:pt x="33" y="9"/>
                    <a:pt x="33" y="9"/>
                    <a:pt x="33" y="9"/>
                  </a:cubicBezTo>
                  <a:cubicBezTo>
                    <a:pt x="33" y="7"/>
                    <a:pt x="33" y="5"/>
                    <a:pt x="31" y="3"/>
                  </a:cubicBezTo>
                  <a:cubicBezTo>
                    <a:pt x="29" y="1"/>
                    <a:pt x="27" y="0"/>
                    <a:pt x="25" y="0"/>
                  </a:cubicBezTo>
                  <a:cubicBezTo>
                    <a:pt x="8" y="0"/>
                    <a:pt x="8" y="0"/>
                    <a:pt x="8" y="0"/>
                  </a:cubicBezTo>
                  <a:cubicBezTo>
                    <a:pt x="6" y="0"/>
                    <a:pt x="4" y="1"/>
                    <a:pt x="2" y="3"/>
                  </a:cubicBezTo>
                  <a:cubicBezTo>
                    <a:pt x="1" y="5"/>
                    <a:pt x="0" y="7"/>
                    <a:pt x="0" y="9"/>
                  </a:cubicBezTo>
                  <a:cubicBezTo>
                    <a:pt x="0" y="26"/>
                    <a:pt x="0" y="26"/>
                    <a:pt x="0" y="26"/>
                  </a:cubicBezTo>
                  <a:cubicBezTo>
                    <a:pt x="0" y="28"/>
                    <a:pt x="1" y="30"/>
                    <a:pt x="2" y="31"/>
                  </a:cubicBezTo>
                  <a:cubicBezTo>
                    <a:pt x="4" y="33"/>
                    <a:pt x="6" y="34"/>
                    <a:pt x="8" y="34"/>
                  </a:cubicBezTo>
                  <a:close/>
                  <a:moveTo>
                    <a:pt x="8" y="34"/>
                  </a:moveTo>
                  <a:cubicBezTo>
                    <a:pt x="8" y="34"/>
                    <a:pt x="8" y="34"/>
                    <a:pt x="8" y="34"/>
                  </a:cubicBezTo>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82852" tIns="91426" rIns="182852" bIns="91426" numCol="1" anchor="t" anchorCtr="0" compatLnSpc="1">
              <a:prstTxWarp prst="textNoShape">
                <a:avLst/>
              </a:prstTxWarp>
            </a:bodyPr>
            <a:lstStyle/>
            <a:p>
              <a:endParaRPr lang="ja-JP" altLang="en-US" sz="7199"/>
            </a:p>
          </p:txBody>
        </p:sp>
        <p:sp>
          <p:nvSpPr>
            <p:cNvPr id="37" name="Freeform 49">
              <a:extLst>
                <a:ext uri="{FF2B5EF4-FFF2-40B4-BE49-F238E27FC236}">
                  <a16:creationId xmlns:a16="http://schemas.microsoft.com/office/drawing/2014/main" id="{ED27AAB8-7800-154B-BC8D-7A5BB19235F4}"/>
                </a:ext>
              </a:extLst>
            </p:cNvPr>
            <p:cNvSpPr>
              <a:spLocks noEditPoints="1"/>
            </p:cNvSpPr>
            <p:nvPr/>
          </p:nvSpPr>
          <p:spPr bwMode="auto">
            <a:xfrm>
              <a:off x="852488" y="2044700"/>
              <a:ext cx="60325" cy="57150"/>
            </a:xfrm>
            <a:custGeom>
              <a:avLst/>
              <a:gdLst>
                <a:gd name="T0" fmla="*/ 9 w 34"/>
                <a:gd name="T1" fmla="*/ 33 h 33"/>
                <a:gd name="T2" fmla="*/ 25 w 34"/>
                <a:gd name="T3" fmla="*/ 33 h 33"/>
                <a:gd name="T4" fmla="*/ 31 w 34"/>
                <a:gd name="T5" fmla="*/ 31 h 33"/>
                <a:gd name="T6" fmla="*/ 34 w 34"/>
                <a:gd name="T7" fmla="*/ 25 h 33"/>
                <a:gd name="T8" fmla="*/ 34 w 34"/>
                <a:gd name="T9" fmla="*/ 8 h 33"/>
                <a:gd name="T10" fmla="*/ 31 w 34"/>
                <a:gd name="T11" fmla="*/ 2 h 33"/>
                <a:gd name="T12" fmla="*/ 25 w 34"/>
                <a:gd name="T13" fmla="*/ 0 h 33"/>
                <a:gd name="T14" fmla="*/ 9 w 34"/>
                <a:gd name="T15" fmla="*/ 0 h 33"/>
                <a:gd name="T16" fmla="*/ 3 w 34"/>
                <a:gd name="T17" fmla="*/ 2 h 33"/>
                <a:gd name="T18" fmla="*/ 0 w 34"/>
                <a:gd name="T19" fmla="*/ 8 h 33"/>
                <a:gd name="T20" fmla="*/ 0 w 34"/>
                <a:gd name="T21" fmla="*/ 25 h 33"/>
                <a:gd name="T22" fmla="*/ 3 w 34"/>
                <a:gd name="T23" fmla="*/ 31 h 33"/>
                <a:gd name="T24" fmla="*/ 9 w 34"/>
                <a:gd name="T25" fmla="*/ 33 h 33"/>
                <a:gd name="T26" fmla="*/ 9 w 34"/>
                <a:gd name="T27" fmla="*/ 33 h 33"/>
                <a:gd name="T28" fmla="*/ 9 w 34"/>
                <a:gd name="T29" fmla="*/ 3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4" h="33">
                  <a:moveTo>
                    <a:pt x="9" y="33"/>
                  </a:moveTo>
                  <a:cubicBezTo>
                    <a:pt x="25" y="33"/>
                    <a:pt x="25" y="33"/>
                    <a:pt x="25" y="33"/>
                  </a:cubicBezTo>
                  <a:cubicBezTo>
                    <a:pt x="28" y="33"/>
                    <a:pt x="29" y="32"/>
                    <a:pt x="31" y="31"/>
                  </a:cubicBezTo>
                  <a:cubicBezTo>
                    <a:pt x="33" y="29"/>
                    <a:pt x="34" y="27"/>
                    <a:pt x="34" y="25"/>
                  </a:cubicBezTo>
                  <a:cubicBezTo>
                    <a:pt x="34" y="8"/>
                    <a:pt x="34" y="8"/>
                    <a:pt x="34" y="8"/>
                  </a:cubicBezTo>
                  <a:cubicBezTo>
                    <a:pt x="34" y="6"/>
                    <a:pt x="33" y="4"/>
                    <a:pt x="31" y="2"/>
                  </a:cubicBezTo>
                  <a:cubicBezTo>
                    <a:pt x="29" y="1"/>
                    <a:pt x="28" y="0"/>
                    <a:pt x="25" y="0"/>
                  </a:cubicBezTo>
                  <a:cubicBezTo>
                    <a:pt x="9" y="0"/>
                    <a:pt x="9" y="0"/>
                    <a:pt x="9" y="0"/>
                  </a:cubicBezTo>
                  <a:cubicBezTo>
                    <a:pt x="6" y="0"/>
                    <a:pt x="4" y="1"/>
                    <a:pt x="3" y="2"/>
                  </a:cubicBezTo>
                  <a:cubicBezTo>
                    <a:pt x="1" y="4"/>
                    <a:pt x="0" y="6"/>
                    <a:pt x="0" y="8"/>
                  </a:cubicBezTo>
                  <a:cubicBezTo>
                    <a:pt x="0" y="25"/>
                    <a:pt x="0" y="25"/>
                    <a:pt x="0" y="25"/>
                  </a:cubicBezTo>
                  <a:cubicBezTo>
                    <a:pt x="0" y="27"/>
                    <a:pt x="1" y="29"/>
                    <a:pt x="3" y="31"/>
                  </a:cubicBezTo>
                  <a:cubicBezTo>
                    <a:pt x="4" y="32"/>
                    <a:pt x="6" y="33"/>
                    <a:pt x="9" y="33"/>
                  </a:cubicBezTo>
                  <a:close/>
                  <a:moveTo>
                    <a:pt x="9" y="33"/>
                  </a:moveTo>
                  <a:cubicBezTo>
                    <a:pt x="9" y="33"/>
                    <a:pt x="9" y="33"/>
                    <a:pt x="9" y="33"/>
                  </a:cubicBezTo>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82852" tIns="91426" rIns="182852" bIns="91426" numCol="1" anchor="t" anchorCtr="0" compatLnSpc="1">
              <a:prstTxWarp prst="textNoShape">
                <a:avLst/>
              </a:prstTxWarp>
            </a:bodyPr>
            <a:lstStyle/>
            <a:p>
              <a:endParaRPr lang="ja-JP" altLang="en-US" sz="7199"/>
            </a:p>
          </p:txBody>
        </p:sp>
        <p:sp>
          <p:nvSpPr>
            <p:cNvPr id="38" name="Freeform 50">
              <a:extLst>
                <a:ext uri="{FF2B5EF4-FFF2-40B4-BE49-F238E27FC236}">
                  <a16:creationId xmlns:a16="http://schemas.microsoft.com/office/drawing/2014/main" id="{F62CA224-8888-9C44-8F2E-865170098CA0}"/>
                </a:ext>
              </a:extLst>
            </p:cNvPr>
            <p:cNvSpPr>
              <a:spLocks noEditPoints="1"/>
            </p:cNvSpPr>
            <p:nvPr/>
          </p:nvSpPr>
          <p:spPr bwMode="auto">
            <a:xfrm>
              <a:off x="969963" y="2044700"/>
              <a:ext cx="57150" cy="57150"/>
            </a:xfrm>
            <a:custGeom>
              <a:avLst/>
              <a:gdLst>
                <a:gd name="T0" fmla="*/ 8 w 33"/>
                <a:gd name="T1" fmla="*/ 33 h 33"/>
                <a:gd name="T2" fmla="*/ 25 w 33"/>
                <a:gd name="T3" fmla="*/ 33 h 33"/>
                <a:gd name="T4" fmla="*/ 31 w 33"/>
                <a:gd name="T5" fmla="*/ 31 h 33"/>
                <a:gd name="T6" fmla="*/ 33 w 33"/>
                <a:gd name="T7" fmla="*/ 25 h 33"/>
                <a:gd name="T8" fmla="*/ 33 w 33"/>
                <a:gd name="T9" fmla="*/ 8 h 33"/>
                <a:gd name="T10" fmla="*/ 31 w 33"/>
                <a:gd name="T11" fmla="*/ 2 h 33"/>
                <a:gd name="T12" fmla="*/ 25 w 33"/>
                <a:gd name="T13" fmla="*/ 0 h 33"/>
                <a:gd name="T14" fmla="*/ 8 w 33"/>
                <a:gd name="T15" fmla="*/ 0 h 33"/>
                <a:gd name="T16" fmla="*/ 2 w 33"/>
                <a:gd name="T17" fmla="*/ 2 h 33"/>
                <a:gd name="T18" fmla="*/ 0 w 33"/>
                <a:gd name="T19" fmla="*/ 8 h 33"/>
                <a:gd name="T20" fmla="*/ 0 w 33"/>
                <a:gd name="T21" fmla="*/ 25 h 33"/>
                <a:gd name="T22" fmla="*/ 2 w 33"/>
                <a:gd name="T23" fmla="*/ 31 h 33"/>
                <a:gd name="T24" fmla="*/ 8 w 33"/>
                <a:gd name="T25" fmla="*/ 33 h 33"/>
                <a:gd name="T26" fmla="*/ 8 w 33"/>
                <a:gd name="T27" fmla="*/ 33 h 33"/>
                <a:gd name="T28" fmla="*/ 8 w 33"/>
                <a:gd name="T29" fmla="*/ 3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3" h="33">
                  <a:moveTo>
                    <a:pt x="8" y="33"/>
                  </a:moveTo>
                  <a:cubicBezTo>
                    <a:pt x="25" y="33"/>
                    <a:pt x="25" y="33"/>
                    <a:pt x="25" y="33"/>
                  </a:cubicBezTo>
                  <a:cubicBezTo>
                    <a:pt x="27" y="33"/>
                    <a:pt x="29" y="32"/>
                    <a:pt x="31" y="31"/>
                  </a:cubicBezTo>
                  <a:cubicBezTo>
                    <a:pt x="33" y="29"/>
                    <a:pt x="33" y="27"/>
                    <a:pt x="33" y="25"/>
                  </a:cubicBezTo>
                  <a:cubicBezTo>
                    <a:pt x="33" y="8"/>
                    <a:pt x="33" y="8"/>
                    <a:pt x="33" y="8"/>
                  </a:cubicBezTo>
                  <a:cubicBezTo>
                    <a:pt x="33" y="6"/>
                    <a:pt x="33" y="4"/>
                    <a:pt x="31" y="2"/>
                  </a:cubicBezTo>
                  <a:cubicBezTo>
                    <a:pt x="29" y="1"/>
                    <a:pt x="27" y="0"/>
                    <a:pt x="25" y="0"/>
                  </a:cubicBezTo>
                  <a:cubicBezTo>
                    <a:pt x="8" y="0"/>
                    <a:pt x="8" y="0"/>
                    <a:pt x="8" y="0"/>
                  </a:cubicBezTo>
                  <a:cubicBezTo>
                    <a:pt x="6" y="0"/>
                    <a:pt x="4" y="1"/>
                    <a:pt x="2" y="2"/>
                  </a:cubicBezTo>
                  <a:cubicBezTo>
                    <a:pt x="1" y="4"/>
                    <a:pt x="0" y="6"/>
                    <a:pt x="0" y="8"/>
                  </a:cubicBezTo>
                  <a:cubicBezTo>
                    <a:pt x="0" y="25"/>
                    <a:pt x="0" y="25"/>
                    <a:pt x="0" y="25"/>
                  </a:cubicBezTo>
                  <a:cubicBezTo>
                    <a:pt x="0" y="27"/>
                    <a:pt x="1" y="29"/>
                    <a:pt x="2" y="31"/>
                  </a:cubicBezTo>
                  <a:cubicBezTo>
                    <a:pt x="4" y="32"/>
                    <a:pt x="6" y="33"/>
                    <a:pt x="8" y="33"/>
                  </a:cubicBezTo>
                  <a:close/>
                  <a:moveTo>
                    <a:pt x="8" y="33"/>
                  </a:moveTo>
                  <a:cubicBezTo>
                    <a:pt x="8" y="33"/>
                    <a:pt x="8" y="33"/>
                    <a:pt x="8" y="33"/>
                  </a:cubicBezTo>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82852" tIns="91426" rIns="182852" bIns="91426" numCol="1" anchor="t" anchorCtr="0" compatLnSpc="1">
              <a:prstTxWarp prst="textNoShape">
                <a:avLst/>
              </a:prstTxWarp>
            </a:bodyPr>
            <a:lstStyle/>
            <a:p>
              <a:endParaRPr lang="ja-JP" altLang="en-US" sz="7199"/>
            </a:p>
          </p:txBody>
        </p:sp>
      </p:grpSp>
      <p:grpSp>
        <p:nvGrpSpPr>
          <p:cNvPr id="45" name="グループ化 44">
            <a:extLst>
              <a:ext uri="{FF2B5EF4-FFF2-40B4-BE49-F238E27FC236}">
                <a16:creationId xmlns:a16="http://schemas.microsoft.com/office/drawing/2014/main" id="{2F899B79-082E-AD4D-B548-3CC879853471}"/>
              </a:ext>
            </a:extLst>
          </p:cNvPr>
          <p:cNvGrpSpPr/>
          <p:nvPr/>
        </p:nvGrpSpPr>
        <p:grpSpPr>
          <a:xfrm>
            <a:off x="324034" y="1261721"/>
            <a:ext cx="2216819" cy="3018266"/>
            <a:chOff x="312002" y="1959554"/>
            <a:chExt cx="2216819" cy="3018266"/>
          </a:xfrm>
        </p:grpSpPr>
        <p:sp>
          <p:nvSpPr>
            <p:cNvPr id="17" name="Freeform 2923">
              <a:extLst>
                <a:ext uri="{FF2B5EF4-FFF2-40B4-BE49-F238E27FC236}">
                  <a16:creationId xmlns:a16="http://schemas.microsoft.com/office/drawing/2014/main" id="{ADD25179-F653-BC44-9AAB-A470FC6427B1}"/>
                </a:ext>
              </a:extLst>
            </p:cNvPr>
            <p:cNvSpPr>
              <a:spLocks noEditPoints="1"/>
            </p:cNvSpPr>
            <p:nvPr/>
          </p:nvSpPr>
          <p:spPr bwMode="auto">
            <a:xfrm>
              <a:off x="312002" y="2993755"/>
              <a:ext cx="1750006" cy="1984065"/>
            </a:xfrm>
            <a:custGeom>
              <a:avLst/>
              <a:gdLst>
                <a:gd name="T0" fmla="*/ 72 w 144"/>
                <a:gd name="T1" fmla="*/ 0 h 160"/>
                <a:gd name="T2" fmla="*/ 88 w 144"/>
                <a:gd name="T3" fmla="*/ 16 h 160"/>
                <a:gd name="T4" fmla="*/ 72 w 144"/>
                <a:gd name="T5" fmla="*/ 32 h 160"/>
                <a:gd name="T6" fmla="*/ 56 w 144"/>
                <a:gd name="T7" fmla="*/ 16 h 160"/>
                <a:gd name="T8" fmla="*/ 72 w 144"/>
                <a:gd name="T9" fmla="*/ 0 h 160"/>
                <a:gd name="T10" fmla="*/ 144 w 144"/>
                <a:gd name="T11" fmla="*/ 56 h 160"/>
                <a:gd name="T12" fmla="*/ 96 w 144"/>
                <a:gd name="T13" fmla="*/ 56 h 160"/>
                <a:gd name="T14" fmla="*/ 96 w 144"/>
                <a:gd name="T15" fmla="*/ 160 h 160"/>
                <a:gd name="T16" fmla="*/ 80 w 144"/>
                <a:gd name="T17" fmla="*/ 160 h 160"/>
                <a:gd name="T18" fmla="*/ 80 w 144"/>
                <a:gd name="T19" fmla="*/ 112 h 160"/>
                <a:gd name="T20" fmla="*/ 64 w 144"/>
                <a:gd name="T21" fmla="*/ 112 h 160"/>
                <a:gd name="T22" fmla="*/ 64 w 144"/>
                <a:gd name="T23" fmla="*/ 160 h 160"/>
                <a:gd name="T24" fmla="*/ 48 w 144"/>
                <a:gd name="T25" fmla="*/ 160 h 160"/>
                <a:gd name="T26" fmla="*/ 48 w 144"/>
                <a:gd name="T27" fmla="*/ 56 h 160"/>
                <a:gd name="T28" fmla="*/ 0 w 144"/>
                <a:gd name="T29" fmla="*/ 56 h 160"/>
                <a:gd name="T30" fmla="*/ 0 w 144"/>
                <a:gd name="T31" fmla="*/ 40 h 160"/>
                <a:gd name="T32" fmla="*/ 144 w 144"/>
                <a:gd name="T33" fmla="*/ 40 h 160"/>
                <a:gd name="T34" fmla="*/ 144 w 144"/>
                <a:gd name="T35" fmla="*/ 56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44" h="160">
                  <a:moveTo>
                    <a:pt x="72" y="0"/>
                  </a:moveTo>
                  <a:cubicBezTo>
                    <a:pt x="81" y="0"/>
                    <a:pt x="88" y="7"/>
                    <a:pt x="88" y="16"/>
                  </a:cubicBezTo>
                  <a:cubicBezTo>
                    <a:pt x="88" y="25"/>
                    <a:pt x="81" y="32"/>
                    <a:pt x="72" y="32"/>
                  </a:cubicBezTo>
                  <a:cubicBezTo>
                    <a:pt x="63" y="32"/>
                    <a:pt x="56" y="25"/>
                    <a:pt x="56" y="16"/>
                  </a:cubicBezTo>
                  <a:cubicBezTo>
                    <a:pt x="56" y="7"/>
                    <a:pt x="63" y="0"/>
                    <a:pt x="72" y="0"/>
                  </a:cubicBezTo>
                  <a:close/>
                  <a:moveTo>
                    <a:pt x="144" y="56"/>
                  </a:moveTo>
                  <a:cubicBezTo>
                    <a:pt x="96" y="56"/>
                    <a:pt x="96" y="56"/>
                    <a:pt x="96" y="56"/>
                  </a:cubicBezTo>
                  <a:cubicBezTo>
                    <a:pt x="96" y="160"/>
                    <a:pt x="96" y="160"/>
                    <a:pt x="96" y="160"/>
                  </a:cubicBezTo>
                  <a:cubicBezTo>
                    <a:pt x="80" y="160"/>
                    <a:pt x="80" y="160"/>
                    <a:pt x="80" y="160"/>
                  </a:cubicBezTo>
                  <a:cubicBezTo>
                    <a:pt x="80" y="112"/>
                    <a:pt x="80" y="112"/>
                    <a:pt x="80" y="112"/>
                  </a:cubicBezTo>
                  <a:cubicBezTo>
                    <a:pt x="64" y="112"/>
                    <a:pt x="64" y="112"/>
                    <a:pt x="64" y="112"/>
                  </a:cubicBezTo>
                  <a:cubicBezTo>
                    <a:pt x="64" y="160"/>
                    <a:pt x="64" y="160"/>
                    <a:pt x="64" y="160"/>
                  </a:cubicBezTo>
                  <a:cubicBezTo>
                    <a:pt x="48" y="160"/>
                    <a:pt x="48" y="160"/>
                    <a:pt x="48" y="160"/>
                  </a:cubicBezTo>
                  <a:cubicBezTo>
                    <a:pt x="48" y="56"/>
                    <a:pt x="48" y="56"/>
                    <a:pt x="48" y="56"/>
                  </a:cubicBezTo>
                  <a:cubicBezTo>
                    <a:pt x="0" y="56"/>
                    <a:pt x="0" y="56"/>
                    <a:pt x="0" y="56"/>
                  </a:cubicBezTo>
                  <a:cubicBezTo>
                    <a:pt x="0" y="40"/>
                    <a:pt x="0" y="40"/>
                    <a:pt x="0" y="40"/>
                  </a:cubicBezTo>
                  <a:cubicBezTo>
                    <a:pt x="144" y="40"/>
                    <a:pt x="144" y="40"/>
                    <a:pt x="144" y="40"/>
                  </a:cubicBezTo>
                  <a:lnTo>
                    <a:pt x="144" y="56"/>
                  </a:lnTo>
                  <a:close/>
                </a:path>
              </a:pathLst>
            </a:custGeom>
            <a:solidFill>
              <a:srgbClr val="33333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4" name="テキスト ボックス 3">
              <a:extLst>
                <a:ext uri="{FF2B5EF4-FFF2-40B4-BE49-F238E27FC236}">
                  <a16:creationId xmlns:a16="http://schemas.microsoft.com/office/drawing/2014/main" id="{19B40276-7946-DF48-B905-5E0D1B8B2B1D}"/>
                </a:ext>
              </a:extLst>
            </p:cNvPr>
            <p:cNvSpPr txBox="1"/>
            <p:nvPr/>
          </p:nvSpPr>
          <p:spPr>
            <a:xfrm>
              <a:off x="812544" y="1959554"/>
              <a:ext cx="748923" cy="769441"/>
            </a:xfrm>
            <a:prstGeom prst="rect">
              <a:avLst/>
            </a:prstGeom>
            <a:noFill/>
          </p:spPr>
          <p:txBody>
            <a:bodyPr wrap="none" rtlCol="0">
              <a:spAutoFit/>
            </a:bodyPr>
            <a:lstStyle/>
            <a:p>
              <a:r>
                <a:rPr kumimoji="1" lang="ja-JP" altLang="en-US" sz="4400"/>
                <a:t>人</a:t>
              </a:r>
            </a:p>
          </p:txBody>
        </p:sp>
        <p:sp>
          <p:nvSpPr>
            <p:cNvPr id="40" name="Freeform 40">
              <a:extLst>
                <a:ext uri="{FF2B5EF4-FFF2-40B4-BE49-F238E27FC236}">
                  <a16:creationId xmlns:a16="http://schemas.microsoft.com/office/drawing/2014/main" id="{E626575D-CF91-0B42-9BA8-CD7D7A6E66AB}"/>
                </a:ext>
              </a:extLst>
            </p:cNvPr>
            <p:cNvSpPr>
              <a:spLocks noEditPoints="1"/>
            </p:cNvSpPr>
            <p:nvPr/>
          </p:nvSpPr>
          <p:spPr bwMode="auto">
            <a:xfrm>
              <a:off x="1262190" y="3269825"/>
              <a:ext cx="1266631" cy="1085850"/>
            </a:xfrm>
            <a:custGeom>
              <a:avLst/>
              <a:gdLst>
                <a:gd name="T0" fmla="*/ 434 w 467"/>
                <a:gd name="T1" fmla="*/ 32 h 400"/>
                <a:gd name="T2" fmla="*/ 343 w 467"/>
                <a:gd name="T3" fmla="*/ 0 h 400"/>
                <a:gd name="T4" fmla="*/ 310 w 467"/>
                <a:gd name="T5" fmla="*/ 6 h 400"/>
                <a:gd name="T6" fmla="*/ 278 w 467"/>
                <a:gd name="T7" fmla="*/ 21 h 400"/>
                <a:gd name="T8" fmla="*/ 253 w 467"/>
                <a:gd name="T9" fmla="*/ 39 h 400"/>
                <a:gd name="T10" fmla="*/ 234 w 467"/>
                <a:gd name="T11" fmla="*/ 56 h 400"/>
                <a:gd name="T12" fmla="*/ 214 w 467"/>
                <a:gd name="T13" fmla="*/ 39 h 400"/>
                <a:gd name="T14" fmla="*/ 189 w 467"/>
                <a:gd name="T15" fmla="*/ 21 h 400"/>
                <a:gd name="T16" fmla="*/ 158 w 467"/>
                <a:gd name="T17" fmla="*/ 6 h 400"/>
                <a:gd name="T18" fmla="*/ 125 w 467"/>
                <a:gd name="T19" fmla="*/ 0 h 400"/>
                <a:gd name="T20" fmla="*/ 33 w 467"/>
                <a:gd name="T21" fmla="*/ 32 h 400"/>
                <a:gd name="T22" fmla="*/ 0 w 467"/>
                <a:gd name="T23" fmla="*/ 122 h 400"/>
                <a:gd name="T24" fmla="*/ 6 w 467"/>
                <a:gd name="T25" fmla="*/ 158 h 400"/>
                <a:gd name="T26" fmla="*/ 20 w 467"/>
                <a:gd name="T27" fmla="*/ 190 h 400"/>
                <a:gd name="T28" fmla="*/ 38 w 467"/>
                <a:gd name="T29" fmla="*/ 215 h 400"/>
                <a:gd name="T30" fmla="*/ 52 w 467"/>
                <a:gd name="T31" fmla="*/ 232 h 400"/>
                <a:gd name="T32" fmla="*/ 59 w 467"/>
                <a:gd name="T33" fmla="*/ 239 h 400"/>
                <a:gd name="T34" fmla="*/ 222 w 467"/>
                <a:gd name="T35" fmla="*/ 396 h 400"/>
                <a:gd name="T36" fmla="*/ 234 w 467"/>
                <a:gd name="T37" fmla="*/ 400 h 400"/>
                <a:gd name="T38" fmla="*/ 245 w 467"/>
                <a:gd name="T39" fmla="*/ 396 h 400"/>
                <a:gd name="T40" fmla="*/ 408 w 467"/>
                <a:gd name="T41" fmla="*/ 239 h 400"/>
                <a:gd name="T42" fmla="*/ 467 w 467"/>
                <a:gd name="T43" fmla="*/ 122 h 400"/>
                <a:gd name="T44" fmla="*/ 434 w 467"/>
                <a:gd name="T45" fmla="*/ 32 h 400"/>
                <a:gd name="T46" fmla="*/ 385 w 467"/>
                <a:gd name="T47" fmla="*/ 215 h 400"/>
                <a:gd name="T48" fmla="*/ 234 w 467"/>
                <a:gd name="T49" fmla="*/ 361 h 400"/>
                <a:gd name="T50" fmla="*/ 82 w 467"/>
                <a:gd name="T51" fmla="*/ 215 h 400"/>
                <a:gd name="T52" fmla="*/ 33 w 467"/>
                <a:gd name="T53" fmla="*/ 122 h 400"/>
                <a:gd name="T54" fmla="*/ 39 w 467"/>
                <a:gd name="T55" fmla="*/ 85 h 400"/>
                <a:gd name="T56" fmla="*/ 53 w 467"/>
                <a:gd name="T57" fmla="*/ 59 h 400"/>
                <a:gd name="T58" fmla="*/ 75 w 467"/>
                <a:gd name="T59" fmla="*/ 44 h 400"/>
                <a:gd name="T60" fmla="*/ 99 w 467"/>
                <a:gd name="T61" fmla="*/ 35 h 400"/>
                <a:gd name="T62" fmla="*/ 125 w 467"/>
                <a:gd name="T63" fmla="*/ 33 h 400"/>
                <a:gd name="T64" fmla="*/ 154 w 467"/>
                <a:gd name="T65" fmla="*/ 40 h 400"/>
                <a:gd name="T66" fmla="*/ 183 w 467"/>
                <a:gd name="T67" fmla="*/ 57 h 400"/>
                <a:gd name="T68" fmla="*/ 205 w 467"/>
                <a:gd name="T69" fmla="*/ 75 h 400"/>
                <a:gd name="T70" fmla="*/ 221 w 467"/>
                <a:gd name="T71" fmla="*/ 92 h 400"/>
                <a:gd name="T72" fmla="*/ 234 w 467"/>
                <a:gd name="T73" fmla="*/ 97 h 400"/>
                <a:gd name="T74" fmla="*/ 246 w 467"/>
                <a:gd name="T75" fmla="*/ 92 h 400"/>
                <a:gd name="T76" fmla="*/ 262 w 467"/>
                <a:gd name="T77" fmla="*/ 75 h 400"/>
                <a:gd name="T78" fmla="*/ 285 w 467"/>
                <a:gd name="T79" fmla="*/ 57 h 400"/>
                <a:gd name="T80" fmla="*/ 313 w 467"/>
                <a:gd name="T81" fmla="*/ 40 h 400"/>
                <a:gd name="T82" fmla="*/ 343 w 467"/>
                <a:gd name="T83" fmla="*/ 33 h 400"/>
                <a:gd name="T84" fmla="*/ 368 w 467"/>
                <a:gd name="T85" fmla="*/ 35 h 400"/>
                <a:gd name="T86" fmla="*/ 393 w 467"/>
                <a:gd name="T87" fmla="*/ 44 h 400"/>
                <a:gd name="T88" fmla="*/ 414 w 467"/>
                <a:gd name="T89" fmla="*/ 59 h 400"/>
                <a:gd name="T90" fmla="*/ 428 w 467"/>
                <a:gd name="T91" fmla="*/ 85 h 400"/>
                <a:gd name="T92" fmla="*/ 434 w 467"/>
                <a:gd name="T93" fmla="*/ 122 h 400"/>
                <a:gd name="T94" fmla="*/ 385 w 467"/>
                <a:gd name="T95" fmla="*/ 215 h 400"/>
                <a:gd name="T96" fmla="*/ 385 w 467"/>
                <a:gd name="T97" fmla="*/ 215 h 400"/>
                <a:gd name="T98" fmla="*/ 385 w 467"/>
                <a:gd name="T99" fmla="*/ 215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67" h="400">
                  <a:moveTo>
                    <a:pt x="434" y="32"/>
                  </a:moveTo>
                  <a:cubicBezTo>
                    <a:pt x="412" y="11"/>
                    <a:pt x="382" y="0"/>
                    <a:pt x="343" y="0"/>
                  </a:cubicBezTo>
                  <a:cubicBezTo>
                    <a:pt x="332" y="0"/>
                    <a:pt x="321" y="2"/>
                    <a:pt x="310" y="6"/>
                  </a:cubicBezTo>
                  <a:cubicBezTo>
                    <a:pt x="298" y="9"/>
                    <a:pt x="288" y="14"/>
                    <a:pt x="278" y="21"/>
                  </a:cubicBezTo>
                  <a:cubicBezTo>
                    <a:pt x="269" y="27"/>
                    <a:pt x="260" y="33"/>
                    <a:pt x="253" y="39"/>
                  </a:cubicBezTo>
                  <a:cubicBezTo>
                    <a:pt x="246" y="44"/>
                    <a:pt x="240" y="50"/>
                    <a:pt x="234" y="56"/>
                  </a:cubicBezTo>
                  <a:cubicBezTo>
                    <a:pt x="227" y="50"/>
                    <a:pt x="221" y="44"/>
                    <a:pt x="214" y="39"/>
                  </a:cubicBezTo>
                  <a:cubicBezTo>
                    <a:pt x="207" y="33"/>
                    <a:pt x="199" y="27"/>
                    <a:pt x="189" y="21"/>
                  </a:cubicBezTo>
                  <a:cubicBezTo>
                    <a:pt x="179" y="14"/>
                    <a:pt x="169" y="9"/>
                    <a:pt x="158" y="6"/>
                  </a:cubicBezTo>
                  <a:cubicBezTo>
                    <a:pt x="146" y="2"/>
                    <a:pt x="135" y="0"/>
                    <a:pt x="125" y="0"/>
                  </a:cubicBezTo>
                  <a:cubicBezTo>
                    <a:pt x="86" y="0"/>
                    <a:pt x="55" y="11"/>
                    <a:pt x="33" y="32"/>
                  </a:cubicBezTo>
                  <a:cubicBezTo>
                    <a:pt x="11" y="54"/>
                    <a:pt x="0" y="84"/>
                    <a:pt x="0" y="122"/>
                  </a:cubicBezTo>
                  <a:cubicBezTo>
                    <a:pt x="0" y="134"/>
                    <a:pt x="2" y="146"/>
                    <a:pt x="6" y="158"/>
                  </a:cubicBezTo>
                  <a:cubicBezTo>
                    <a:pt x="10" y="170"/>
                    <a:pt x="15" y="181"/>
                    <a:pt x="20" y="190"/>
                  </a:cubicBezTo>
                  <a:cubicBezTo>
                    <a:pt x="25" y="198"/>
                    <a:pt x="31" y="207"/>
                    <a:pt x="38" y="215"/>
                  </a:cubicBezTo>
                  <a:cubicBezTo>
                    <a:pt x="44" y="223"/>
                    <a:pt x="49" y="229"/>
                    <a:pt x="52" y="232"/>
                  </a:cubicBezTo>
                  <a:cubicBezTo>
                    <a:pt x="55" y="235"/>
                    <a:pt x="58" y="237"/>
                    <a:pt x="59" y="239"/>
                  </a:cubicBezTo>
                  <a:cubicBezTo>
                    <a:pt x="222" y="396"/>
                    <a:pt x="222" y="396"/>
                    <a:pt x="222" y="396"/>
                  </a:cubicBezTo>
                  <a:cubicBezTo>
                    <a:pt x="225" y="399"/>
                    <a:pt x="229" y="400"/>
                    <a:pt x="234" y="400"/>
                  </a:cubicBezTo>
                  <a:cubicBezTo>
                    <a:pt x="238" y="400"/>
                    <a:pt x="242" y="399"/>
                    <a:pt x="245" y="396"/>
                  </a:cubicBezTo>
                  <a:cubicBezTo>
                    <a:pt x="408" y="239"/>
                    <a:pt x="408" y="239"/>
                    <a:pt x="408" y="239"/>
                  </a:cubicBezTo>
                  <a:cubicBezTo>
                    <a:pt x="447" y="200"/>
                    <a:pt x="467" y="160"/>
                    <a:pt x="467" y="122"/>
                  </a:cubicBezTo>
                  <a:cubicBezTo>
                    <a:pt x="467" y="84"/>
                    <a:pt x="456" y="54"/>
                    <a:pt x="434" y="32"/>
                  </a:cubicBezTo>
                  <a:close/>
                  <a:moveTo>
                    <a:pt x="385" y="215"/>
                  </a:moveTo>
                  <a:cubicBezTo>
                    <a:pt x="234" y="361"/>
                    <a:pt x="234" y="361"/>
                    <a:pt x="234" y="361"/>
                  </a:cubicBezTo>
                  <a:cubicBezTo>
                    <a:pt x="82" y="215"/>
                    <a:pt x="82" y="215"/>
                    <a:pt x="82" y="215"/>
                  </a:cubicBezTo>
                  <a:cubicBezTo>
                    <a:pt x="50" y="182"/>
                    <a:pt x="33" y="151"/>
                    <a:pt x="33" y="122"/>
                  </a:cubicBezTo>
                  <a:cubicBezTo>
                    <a:pt x="33" y="108"/>
                    <a:pt x="35" y="95"/>
                    <a:pt x="39" y="85"/>
                  </a:cubicBezTo>
                  <a:cubicBezTo>
                    <a:pt x="43" y="74"/>
                    <a:pt x="48" y="65"/>
                    <a:pt x="53" y="59"/>
                  </a:cubicBezTo>
                  <a:cubicBezTo>
                    <a:pt x="59" y="53"/>
                    <a:pt x="66" y="48"/>
                    <a:pt x="75" y="44"/>
                  </a:cubicBezTo>
                  <a:cubicBezTo>
                    <a:pt x="83" y="40"/>
                    <a:pt x="91" y="37"/>
                    <a:pt x="99" y="35"/>
                  </a:cubicBezTo>
                  <a:cubicBezTo>
                    <a:pt x="107" y="34"/>
                    <a:pt x="116" y="33"/>
                    <a:pt x="125" y="33"/>
                  </a:cubicBezTo>
                  <a:cubicBezTo>
                    <a:pt x="134" y="33"/>
                    <a:pt x="143" y="36"/>
                    <a:pt x="154" y="40"/>
                  </a:cubicBezTo>
                  <a:cubicBezTo>
                    <a:pt x="164" y="44"/>
                    <a:pt x="174" y="50"/>
                    <a:pt x="183" y="57"/>
                  </a:cubicBezTo>
                  <a:cubicBezTo>
                    <a:pt x="191" y="63"/>
                    <a:pt x="199" y="70"/>
                    <a:pt x="205" y="75"/>
                  </a:cubicBezTo>
                  <a:cubicBezTo>
                    <a:pt x="211" y="81"/>
                    <a:pt x="217" y="87"/>
                    <a:pt x="221" y="92"/>
                  </a:cubicBezTo>
                  <a:cubicBezTo>
                    <a:pt x="224" y="95"/>
                    <a:pt x="228" y="97"/>
                    <a:pt x="234" y="97"/>
                  </a:cubicBezTo>
                  <a:cubicBezTo>
                    <a:pt x="239" y="97"/>
                    <a:pt x="243" y="95"/>
                    <a:pt x="246" y="92"/>
                  </a:cubicBezTo>
                  <a:cubicBezTo>
                    <a:pt x="251" y="87"/>
                    <a:pt x="256" y="81"/>
                    <a:pt x="262" y="75"/>
                  </a:cubicBezTo>
                  <a:cubicBezTo>
                    <a:pt x="268" y="70"/>
                    <a:pt x="276" y="63"/>
                    <a:pt x="285" y="57"/>
                  </a:cubicBezTo>
                  <a:cubicBezTo>
                    <a:pt x="293" y="50"/>
                    <a:pt x="303" y="44"/>
                    <a:pt x="313" y="40"/>
                  </a:cubicBezTo>
                  <a:cubicBezTo>
                    <a:pt x="324" y="36"/>
                    <a:pt x="334" y="33"/>
                    <a:pt x="343" y="33"/>
                  </a:cubicBezTo>
                  <a:cubicBezTo>
                    <a:pt x="352" y="33"/>
                    <a:pt x="360" y="34"/>
                    <a:pt x="368" y="35"/>
                  </a:cubicBezTo>
                  <a:cubicBezTo>
                    <a:pt x="376" y="37"/>
                    <a:pt x="384" y="40"/>
                    <a:pt x="393" y="44"/>
                  </a:cubicBezTo>
                  <a:cubicBezTo>
                    <a:pt x="401" y="48"/>
                    <a:pt x="408" y="53"/>
                    <a:pt x="414" y="59"/>
                  </a:cubicBezTo>
                  <a:cubicBezTo>
                    <a:pt x="420" y="65"/>
                    <a:pt x="424" y="74"/>
                    <a:pt x="428" y="85"/>
                  </a:cubicBezTo>
                  <a:cubicBezTo>
                    <a:pt x="432" y="95"/>
                    <a:pt x="434" y="108"/>
                    <a:pt x="434" y="122"/>
                  </a:cubicBezTo>
                  <a:cubicBezTo>
                    <a:pt x="434" y="151"/>
                    <a:pt x="417" y="182"/>
                    <a:pt x="385" y="215"/>
                  </a:cubicBezTo>
                  <a:close/>
                  <a:moveTo>
                    <a:pt x="385" y="215"/>
                  </a:moveTo>
                  <a:cubicBezTo>
                    <a:pt x="385" y="215"/>
                    <a:pt x="385" y="215"/>
                    <a:pt x="385" y="215"/>
                  </a:cubicBezTo>
                </a:path>
              </a:pathLst>
            </a:custGeom>
            <a:solidFill>
              <a:srgbClr val="FFC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82852" tIns="91426" rIns="182852" bIns="91426" numCol="1" anchor="t" anchorCtr="0" compatLnSpc="1">
              <a:prstTxWarp prst="textNoShape">
                <a:avLst/>
              </a:prstTxWarp>
            </a:bodyPr>
            <a:lstStyle/>
            <a:p>
              <a:endParaRPr lang="ja-JP" altLang="en-US" sz="7199"/>
            </a:p>
          </p:txBody>
        </p:sp>
      </p:grpSp>
      <p:sp>
        <p:nvSpPr>
          <p:cNvPr id="46" name="テキスト ボックス 45">
            <a:extLst>
              <a:ext uri="{FF2B5EF4-FFF2-40B4-BE49-F238E27FC236}">
                <a16:creationId xmlns:a16="http://schemas.microsoft.com/office/drawing/2014/main" id="{EB382DC0-5D12-7C46-A6DC-2DEA1AD2217F}"/>
              </a:ext>
            </a:extLst>
          </p:cNvPr>
          <p:cNvSpPr txBox="1"/>
          <p:nvPr/>
        </p:nvSpPr>
        <p:spPr>
          <a:xfrm>
            <a:off x="89976" y="5379198"/>
            <a:ext cx="8961938" cy="707886"/>
          </a:xfrm>
          <a:prstGeom prst="rect">
            <a:avLst/>
          </a:prstGeom>
          <a:solidFill>
            <a:srgbClr val="FFC000"/>
          </a:solidFill>
          <a:ln>
            <a:noFill/>
          </a:ln>
        </p:spPr>
        <p:txBody>
          <a:bodyPr wrap="square" rtlCol="0">
            <a:spAutoFit/>
          </a:bodyPr>
          <a:lstStyle/>
          <a:p>
            <a:r>
              <a:rPr kumimoji="1" lang="ja-JP" altLang="en-US" sz="4000"/>
              <a:t>霞ヶ浦の「風景」で、人とまちをつなごう！</a:t>
            </a:r>
          </a:p>
        </p:txBody>
      </p:sp>
      <p:sp>
        <p:nvSpPr>
          <p:cNvPr id="3" name="スライド番号プレースホルダー 2"/>
          <p:cNvSpPr>
            <a:spLocks noGrp="1"/>
          </p:cNvSpPr>
          <p:nvPr>
            <p:ph type="sldNum" sz="quarter" idx="12"/>
          </p:nvPr>
        </p:nvSpPr>
        <p:spPr/>
        <p:txBody>
          <a:bodyPr/>
          <a:lstStyle/>
          <a:p>
            <a:fld id="{D57F1E4F-1CFF-5643-939E-217C01CDF565}" type="slidenum">
              <a:rPr lang="en-US" smtClean="0"/>
              <a:pPr/>
              <a:t>33</a:t>
            </a:fld>
            <a:endParaRPr lang="en-US" dirty="0"/>
          </a:p>
        </p:txBody>
      </p:sp>
      <p:sp>
        <p:nvSpPr>
          <p:cNvPr id="39" name="正方形/長方形 38"/>
          <p:cNvSpPr/>
          <p:nvPr/>
        </p:nvSpPr>
        <p:spPr>
          <a:xfrm>
            <a:off x="6294549" y="494430"/>
            <a:ext cx="2656039" cy="360000"/>
          </a:xfrm>
          <a:prstGeom prst="rect">
            <a:avLst/>
          </a:prstGeom>
          <a:solidFill>
            <a:schemeClr val="accent1">
              <a:lumMod val="20000"/>
              <a:lumOff val="8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smtClean="0">
                <a:solidFill>
                  <a:schemeClr val="tx1"/>
                </a:solidFill>
              </a:rPr>
              <a:t>「</a:t>
            </a:r>
            <a:r>
              <a:rPr kumimoji="1" lang="ja-JP" altLang="en-US" sz="2000">
                <a:solidFill>
                  <a:schemeClr val="tx1"/>
                </a:solidFill>
              </a:rPr>
              <a:t>風景</a:t>
            </a:r>
            <a:r>
              <a:rPr kumimoji="1" lang="ja-JP" altLang="en-US" sz="2000" smtClean="0">
                <a:solidFill>
                  <a:schemeClr val="tx1"/>
                </a:solidFill>
              </a:rPr>
              <a:t>」で</a:t>
            </a:r>
            <a:r>
              <a:rPr kumimoji="1" lang="ja-JP" altLang="en-US" sz="2000">
                <a:solidFill>
                  <a:schemeClr val="tx1"/>
                </a:solidFill>
              </a:rPr>
              <a:t>ツナグ</a:t>
            </a:r>
            <a:endParaRPr kumimoji="1" lang="ja-JP" altLang="en-US" sz="2000" dirty="0">
              <a:solidFill>
                <a:schemeClr val="tx1"/>
              </a:solidFill>
            </a:endParaRPr>
          </a:p>
        </p:txBody>
      </p:sp>
    </p:spTree>
    <p:extLst>
      <p:ext uri="{BB962C8B-B14F-4D97-AF65-F5344CB8AC3E}">
        <p14:creationId xmlns:p14="http://schemas.microsoft.com/office/powerpoint/2010/main" val="21861522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path" presetSubtype="0" accel="50000" decel="50000" fill="hold" nodeType="clickEffect">
                                  <p:stCondLst>
                                    <p:cond delay="0"/>
                                  </p:stCondLst>
                                  <p:childTnLst>
                                    <p:animMotion origin="layout" path="M 2.77778E-6 -0.00024 L 0.1533 0.1618 C 0.18576 0.19837 0.23385 0.22013 0.2842 0.22013 C 0.34114 0.22013 0.38698 0.19837 0.41944 0.1618 L 0.57326 -0.00024 " pathEditMode="relative" rAng="0" ptsTypes="AAAAA">
                                      <p:cBhvr>
                                        <p:cTn id="6" dur="2000" fill="hold"/>
                                        <p:tgtEl>
                                          <p:spTgt spid="45"/>
                                        </p:tgtEl>
                                        <p:attrNameLst>
                                          <p:attrName>ppt_x</p:attrName>
                                          <p:attrName>ppt_y</p:attrName>
                                        </p:attrNameLst>
                                      </p:cBhvr>
                                      <p:rCtr x="28663" y="11019"/>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6B0F1F2C-3712-40CD-A26B-6D8073D241C9}"/>
              </a:ext>
            </a:extLst>
          </p:cNvPr>
          <p:cNvSpPr>
            <a:spLocks noGrp="1"/>
          </p:cNvSpPr>
          <p:nvPr>
            <p:ph type="title"/>
          </p:nvPr>
        </p:nvSpPr>
        <p:spPr>
          <a:xfrm>
            <a:off x="0" y="206415"/>
            <a:ext cx="6110548" cy="930015"/>
          </a:xfrm>
          <a:solidFill>
            <a:schemeClr val="bg1">
              <a:alpha val="70000"/>
            </a:schemeClr>
          </a:solidFill>
          <a:ln>
            <a:solidFill>
              <a:schemeClr val="accent1"/>
            </a:solidFill>
          </a:ln>
        </p:spPr>
        <p:txBody>
          <a:bodyPr anchor="ctr">
            <a:normAutofit/>
          </a:bodyPr>
          <a:lstStyle/>
          <a:p>
            <a:pPr algn="ctr"/>
            <a:r>
              <a:rPr kumimoji="1" lang="ja-JP" altLang="en-US" sz="3600">
                <a:solidFill>
                  <a:schemeClr val="tx1"/>
                </a:solidFill>
              </a:rPr>
              <a:t>土浦駅東側の現状</a:t>
            </a:r>
            <a:endParaRPr kumimoji="1" lang="ja-JP" altLang="en-US" sz="3600" dirty="0">
              <a:solidFill>
                <a:schemeClr val="tx1"/>
              </a:solidFill>
            </a:endParaRPr>
          </a:p>
        </p:txBody>
      </p:sp>
      <p:pic>
        <p:nvPicPr>
          <p:cNvPr id="4" name="図 3">
            <a:extLst>
              <a:ext uri="{FF2B5EF4-FFF2-40B4-BE49-F238E27FC236}">
                <a16:creationId xmlns:a16="http://schemas.microsoft.com/office/drawing/2014/main" id="{0BD8FF95-2C7D-7C4B-B3A4-5DC4463DC391}"/>
              </a:ext>
            </a:extLst>
          </p:cNvPr>
          <p:cNvPicPr>
            <a:picLocks noChangeAspect="1"/>
          </p:cNvPicPr>
          <p:nvPr/>
        </p:nvPicPr>
        <p:blipFill rotWithShape="1">
          <a:blip r:embed="rId2"/>
          <a:srcRect t="13684" b="32105"/>
          <a:stretch/>
        </p:blipFill>
        <p:spPr>
          <a:xfrm>
            <a:off x="5057256" y="1745660"/>
            <a:ext cx="3332749" cy="3211128"/>
          </a:xfrm>
          <a:prstGeom prst="rect">
            <a:avLst/>
          </a:prstGeom>
        </p:spPr>
      </p:pic>
      <p:pic>
        <p:nvPicPr>
          <p:cNvPr id="6" name="図 5">
            <a:extLst>
              <a:ext uri="{FF2B5EF4-FFF2-40B4-BE49-F238E27FC236}">
                <a16:creationId xmlns:a16="http://schemas.microsoft.com/office/drawing/2014/main" id="{93B6B34B-2786-9E47-86BE-ED2A9A53104F}"/>
              </a:ext>
            </a:extLst>
          </p:cNvPr>
          <p:cNvPicPr>
            <a:picLocks noChangeAspect="1"/>
          </p:cNvPicPr>
          <p:nvPr/>
        </p:nvPicPr>
        <p:blipFill rotWithShape="1">
          <a:blip r:embed="rId3"/>
          <a:srcRect l="6184" r="33684"/>
          <a:stretch/>
        </p:blipFill>
        <p:spPr>
          <a:xfrm>
            <a:off x="595816" y="1737676"/>
            <a:ext cx="4085061" cy="3219112"/>
          </a:xfrm>
          <a:prstGeom prst="rect">
            <a:avLst/>
          </a:prstGeom>
        </p:spPr>
      </p:pic>
      <p:sp>
        <p:nvSpPr>
          <p:cNvPr id="7" name="テキスト ボックス 6">
            <a:extLst>
              <a:ext uri="{FF2B5EF4-FFF2-40B4-BE49-F238E27FC236}">
                <a16:creationId xmlns:a16="http://schemas.microsoft.com/office/drawing/2014/main" id="{B572434F-194B-6349-AB0B-21C0D28E09C4}"/>
              </a:ext>
            </a:extLst>
          </p:cNvPr>
          <p:cNvSpPr txBox="1"/>
          <p:nvPr/>
        </p:nvSpPr>
        <p:spPr>
          <a:xfrm>
            <a:off x="843624" y="5096369"/>
            <a:ext cx="3589444" cy="461665"/>
          </a:xfrm>
          <a:prstGeom prst="rect">
            <a:avLst/>
          </a:prstGeom>
          <a:noFill/>
        </p:spPr>
        <p:txBody>
          <a:bodyPr wrap="none" rtlCol="0">
            <a:spAutoFit/>
          </a:bodyPr>
          <a:lstStyle/>
          <a:p>
            <a:r>
              <a:rPr kumimoji="1" lang="ja-JP" altLang="en-US" sz="2400"/>
              <a:t>駅前はビルや駐車場が混在</a:t>
            </a:r>
          </a:p>
        </p:txBody>
      </p:sp>
      <p:sp>
        <p:nvSpPr>
          <p:cNvPr id="8" name="テキスト ボックス 7">
            <a:extLst>
              <a:ext uri="{FF2B5EF4-FFF2-40B4-BE49-F238E27FC236}">
                <a16:creationId xmlns:a16="http://schemas.microsoft.com/office/drawing/2014/main" id="{A6BBC215-7FE9-524F-9085-2223B3F87B7A}"/>
              </a:ext>
            </a:extLst>
          </p:cNvPr>
          <p:cNvSpPr txBox="1"/>
          <p:nvPr/>
        </p:nvSpPr>
        <p:spPr>
          <a:xfrm>
            <a:off x="5297887" y="5096369"/>
            <a:ext cx="2497800" cy="830997"/>
          </a:xfrm>
          <a:prstGeom prst="rect">
            <a:avLst/>
          </a:prstGeom>
          <a:noFill/>
        </p:spPr>
        <p:txBody>
          <a:bodyPr wrap="none" rtlCol="0">
            <a:spAutoFit/>
          </a:bodyPr>
          <a:lstStyle/>
          <a:p>
            <a:r>
              <a:rPr kumimoji="1" lang="ja-JP" altLang="en-US" sz="2400"/>
              <a:t>港に面する通り</a:t>
            </a:r>
            <a:r>
              <a:rPr kumimoji="1" lang="ja-JP" altLang="en-US" sz="2400" smtClean="0"/>
              <a:t>は</a:t>
            </a:r>
            <a:endParaRPr kumimoji="1" lang="en-US" altLang="ja-JP" sz="2400" smtClean="0"/>
          </a:p>
          <a:p>
            <a:r>
              <a:rPr kumimoji="1" lang="ja-JP" altLang="en-US" sz="2400" smtClean="0"/>
              <a:t>狭いビル</a:t>
            </a:r>
            <a:r>
              <a:rPr kumimoji="1" lang="ja-JP" altLang="en-US" sz="2400"/>
              <a:t>の裏</a:t>
            </a:r>
          </a:p>
        </p:txBody>
      </p:sp>
      <p:sp>
        <p:nvSpPr>
          <p:cNvPr id="3" name="スライド番号プレースホルダー 2"/>
          <p:cNvSpPr>
            <a:spLocks noGrp="1"/>
          </p:cNvSpPr>
          <p:nvPr>
            <p:ph type="sldNum" sz="quarter" idx="12"/>
          </p:nvPr>
        </p:nvSpPr>
        <p:spPr/>
        <p:txBody>
          <a:bodyPr/>
          <a:lstStyle/>
          <a:p>
            <a:fld id="{D57F1E4F-1CFF-5643-939E-217C01CDF565}" type="slidenum">
              <a:rPr lang="en-US" smtClean="0"/>
              <a:pPr/>
              <a:t>34</a:t>
            </a:fld>
            <a:endParaRPr lang="en-US" dirty="0"/>
          </a:p>
        </p:txBody>
      </p:sp>
      <p:sp>
        <p:nvSpPr>
          <p:cNvPr id="9" name="正方形/長方形 8"/>
          <p:cNvSpPr/>
          <p:nvPr/>
        </p:nvSpPr>
        <p:spPr>
          <a:xfrm>
            <a:off x="6304174" y="494430"/>
            <a:ext cx="2656039" cy="360000"/>
          </a:xfrm>
          <a:prstGeom prst="rect">
            <a:avLst/>
          </a:prstGeom>
          <a:solidFill>
            <a:schemeClr val="accent1">
              <a:lumMod val="20000"/>
              <a:lumOff val="8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smtClean="0">
                <a:solidFill>
                  <a:schemeClr val="tx1"/>
                </a:solidFill>
              </a:rPr>
              <a:t>「</a:t>
            </a:r>
            <a:r>
              <a:rPr kumimoji="1" lang="ja-JP" altLang="en-US" sz="2000">
                <a:solidFill>
                  <a:schemeClr val="tx1"/>
                </a:solidFill>
              </a:rPr>
              <a:t>風景</a:t>
            </a:r>
            <a:r>
              <a:rPr kumimoji="1" lang="ja-JP" altLang="en-US" sz="2000" smtClean="0">
                <a:solidFill>
                  <a:schemeClr val="tx1"/>
                </a:solidFill>
              </a:rPr>
              <a:t>」で</a:t>
            </a:r>
            <a:r>
              <a:rPr kumimoji="1" lang="ja-JP" altLang="en-US" sz="2000">
                <a:solidFill>
                  <a:schemeClr val="tx1"/>
                </a:solidFill>
              </a:rPr>
              <a:t>ツナグ</a:t>
            </a:r>
            <a:endParaRPr kumimoji="1" lang="ja-JP" altLang="en-US" sz="2000" dirty="0">
              <a:solidFill>
                <a:schemeClr val="tx1"/>
              </a:solidFill>
            </a:endParaRPr>
          </a:p>
        </p:txBody>
      </p:sp>
    </p:spTree>
    <p:extLst>
      <p:ext uri="{BB962C8B-B14F-4D97-AF65-F5344CB8AC3E}">
        <p14:creationId xmlns:p14="http://schemas.microsoft.com/office/powerpoint/2010/main" val="2950788674"/>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6B0F1F2C-3712-40CD-A26B-6D8073D241C9}"/>
              </a:ext>
            </a:extLst>
          </p:cNvPr>
          <p:cNvSpPr>
            <a:spLocks noGrp="1"/>
          </p:cNvSpPr>
          <p:nvPr>
            <p:ph type="title"/>
          </p:nvPr>
        </p:nvSpPr>
        <p:spPr>
          <a:xfrm>
            <a:off x="0" y="206415"/>
            <a:ext cx="6110548" cy="930015"/>
          </a:xfrm>
          <a:solidFill>
            <a:schemeClr val="bg1">
              <a:alpha val="70000"/>
            </a:schemeClr>
          </a:solidFill>
          <a:ln>
            <a:solidFill>
              <a:schemeClr val="accent1"/>
            </a:solidFill>
          </a:ln>
        </p:spPr>
        <p:txBody>
          <a:bodyPr anchor="ctr">
            <a:normAutofit/>
          </a:bodyPr>
          <a:lstStyle/>
          <a:p>
            <a:pPr algn="ctr"/>
            <a:r>
              <a:rPr lang="ja-JP" altLang="en-US" sz="3600" smtClean="0">
                <a:solidFill>
                  <a:schemeClr val="tx1"/>
                </a:solidFill>
              </a:rPr>
              <a:t>霞ヶ浦を活かした賑わいづくり</a:t>
            </a:r>
            <a:endParaRPr kumimoji="1" lang="ja-JP" altLang="en-US" sz="3600" dirty="0">
              <a:solidFill>
                <a:schemeClr val="tx1"/>
              </a:solidFill>
            </a:endParaRPr>
          </a:p>
        </p:txBody>
      </p:sp>
      <p:grpSp>
        <p:nvGrpSpPr>
          <p:cNvPr id="11" name="グループ化 10">
            <a:extLst>
              <a:ext uri="{FF2B5EF4-FFF2-40B4-BE49-F238E27FC236}">
                <a16:creationId xmlns:a16="http://schemas.microsoft.com/office/drawing/2014/main" id="{332D53A9-FAF6-2149-B288-5573B7331047}"/>
              </a:ext>
            </a:extLst>
          </p:cNvPr>
          <p:cNvGrpSpPr/>
          <p:nvPr/>
        </p:nvGrpSpPr>
        <p:grpSpPr>
          <a:xfrm>
            <a:off x="1306627" y="2036357"/>
            <a:ext cx="6530746" cy="2800917"/>
            <a:chOff x="1688313" y="1603220"/>
            <a:chExt cx="5572359" cy="2800917"/>
          </a:xfrm>
        </p:grpSpPr>
        <p:sp>
          <p:nvSpPr>
            <p:cNvPr id="9" name="テキスト ボックス 8">
              <a:extLst>
                <a:ext uri="{FF2B5EF4-FFF2-40B4-BE49-F238E27FC236}">
                  <a16:creationId xmlns:a16="http://schemas.microsoft.com/office/drawing/2014/main" id="{E72C5DBC-A15D-904A-8053-6FB1D9916487}"/>
                </a:ext>
              </a:extLst>
            </p:cNvPr>
            <p:cNvSpPr txBox="1"/>
            <p:nvPr/>
          </p:nvSpPr>
          <p:spPr>
            <a:xfrm>
              <a:off x="2677028" y="1603220"/>
              <a:ext cx="3594927" cy="769441"/>
            </a:xfrm>
            <a:prstGeom prst="rect">
              <a:avLst/>
            </a:prstGeom>
            <a:solidFill>
              <a:schemeClr val="accent1"/>
            </a:solidFill>
          </p:spPr>
          <p:txBody>
            <a:bodyPr wrap="square" rtlCol="0">
              <a:spAutoFit/>
            </a:bodyPr>
            <a:lstStyle/>
            <a:p>
              <a:pPr algn="ctr"/>
              <a:r>
                <a:rPr kumimoji="1" lang="ja-JP" altLang="en-US" sz="4400" dirty="0">
                  <a:solidFill>
                    <a:schemeClr val="bg1"/>
                  </a:solidFill>
                </a:rPr>
                <a:t>土浦駅東側で</a:t>
              </a:r>
              <a:endParaRPr kumimoji="1" lang="en-US" altLang="ja-JP" sz="4400" dirty="0">
                <a:solidFill>
                  <a:schemeClr val="bg1"/>
                </a:solidFill>
              </a:endParaRPr>
            </a:p>
          </p:txBody>
        </p:sp>
        <p:sp>
          <p:nvSpPr>
            <p:cNvPr id="5" name="テキスト ボックス 4">
              <a:extLst>
                <a:ext uri="{FF2B5EF4-FFF2-40B4-BE49-F238E27FC236}">
                  <a16:creationId xmlns:a16="http://schemas.microsoft.com/office/drawing/2014/main" id="{B588F09A-ED88-AC4C-805E-65E8D9899B44}"/>
                </a:ext>
              </a:extLst>
            </p:cNvPr>
            <p:cNvSpPr txBox="1"/>
            <p:nvPr/>
          </p:nvSpPr>
          <p:spPr>
            <a:xfrm>
              <a:off x="1688313" y="2624684"/>
              <a:ext cx="5572359" cy="769441"/>
            </a:xfrm>
            <a:prstGeom prst="rect">
              <a:avLst/>
            </a:prstGeom>
            <a:solidFill>
              <a:schemeClr val="accent2"/>
            </a:solidFill>
          </p:spPr>
          <p:txBody>
            <a:bodyPr wrap="none" rtlCol="0">
              <a:spAutoFit/>
            </a:bodyPr>
            <a:lstStyle/>
            <a:p>
              <a:pPr algn="ctr"/>
              <a:r>
                <a:rPr kumimoji="1" lang="ja-JP" altLang="en-US" sz="4400">
                  <a:solidFill>
                    <a:schemeClr val="bg1"/>
                  </a:solidFill>
                </a:rPr>
                <a:t>霞ヶ浦の風景を活かした</a:t>
              </a:r>
              <a:endParaRPr kumimoji="1" lang="en-US" altLang="ja-JP" sz="4400" dirty="0">
                <a:solidFill>
                  <a:schemeClr val="bg1"/>
                </a:solidFill>
              </a:endParaRPr>
            </a:p>
          </p:txBody>
        </p:sp>
        <p:sp>
          <p:nvSpPr>
            <p:cNvPr id="10" name="テキスト ボックス 9">
              <a:extLst>
                <a:ext uri="{FF2B5EF4-FFF2-40B4-BE49-F238E27FC236}">
                  <a16:creationId xmlns:a16="http://schemas.microsoft.com/office/drawing/2014/main" id="{835C2E9B-923C-8047-8ED7-FE8A3973C716}"/>
                </a:ext>
              </a:extLst>
            </p:cNvPr>
            <p:cNvSpPr txBox="1"/>
            <p:nvPr/>
          </p:nvSpPr>
          <p:spPr>
            <a:xfrm>
              <a:off x="3133947" y="3634696"/>
              <a:ext cx="2681088" cy="769441"/>
            </a:xfrm>
            <a:prstGeom prst="rect">
              <a:avLst/>
            </a:prstGeom>
            <a:solidFill>
              <a:schemeClr val="accent1"/>
            </a:solidFill>
          </p:spPr>
          <p:txBody>
            <a:bodyPr wrap="none" rtlCol="0">
              <a:spAutoFit/>
            </a:bodyPr>
            <a:lstStyle/>
            <a:p>
              <a:r>
                <a:rPr kumimoji="1" lang="ja-JP" altLang="en-US" sz="4400">
                  <a:solidFill>
                    <a:schemeClr val="bg1"/>
                  </a:solidFill>
                </a:rPr>
                <a:t>賑</a:t>
              </a:r>
              <a:r>
                <a:rPr kumimoji="1" lang="ja-JP" altLang="en-US" sz="4400" smtClean="0">
                  <a:solidFill>
                    <a:schemeClr val="bg1"/>
                  </a:solidFill>
                </a:rPr>
                <a:t>わいづくり</a:t>
              </a:r>
              <a:endParaRPr kumimoji="1" lang="ja-JP" altLang="en-US" sz="4400">
                <a:solidFill>
                  <a:schemeClr val="bg1"/>
                </a:solidFill>
              </a:endParaRPr>
            </a:p>
          </p:txBody>
        </p:sp>
      </p:grpSp>
      <p:sp>
        <p:nvSpPr>
          <p:cNvPr id="3" name="スライド番号プレースホルダー 2"/>
          <p:cNvSpPr>
            <a:spLocks noGrp="1"/>
          </p:cNvSpPr>
          <p:nvPr>
            <p:ph type="sldNum" sz="quarter" idx="12"/>
          </p:nvPr>
        </p:nvSpPr>
        <p:spPr/>
        <p:txBody>
          <a:bodyPr/>
          <a:lstStyle/>
          <a:p>
            <a:fld id="{D57F1E4F-1CFF-5643-939E-217C01CDF565}" type="slidenum">
              <a:rPr lang="en-US" smtClean="0"/>
              <a:pPr/>
              <a:t>35</a:t>
            </a:fld>
            <a:endParaRPr lang="en-US" dirty="0"/>
          </a:p>
        </p:txBody>
      </p:sp>
      <p:sp>
        <p:nvSpPr>
          <p:cNvPr id="8" name="正方形/長方形 7"/>
          <p:cNvSpPr/>
          <p:nvPr/>
        </p:nvSpPr>
        <p:spPr>
          <a:xfrm>
            <a:off x="6294549" y="465555"/>
            <a:ext cx="2656039" cy="360000"/>
          </a:xfrm>
          <a:prstGeom prst="rect">
            <a:avLst/>
          </a:prstGeom>
          <a:solidFill>
            <a:schemeClr val="accent1">
              <a:lumMod val="20000"/>
              <a:lumOff val="8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smtClean="0">
                <a:solidFill>
                  <a:schemeClr val="tx1"/>
                </a:solidFill>
              </a:rPr>
              <a:t>「</a:t>
            </a:r>
            <a:r>
              <a:rPr kumimoji="1" lang="ja-JP" altLang="en-US" sz="2000">
                <a:solidFill>
                  <a:schemeClr val="tx1"/>
                </a:solidFill>
              </a:rPr>
              <a:t>風景</a:t>
            </a:r>
            <a:r>
              <a:rPr kumimoji="1" lang="ja-JP" altLang="en-US" sz="2000" smtClean="0">
                <a:solidFill>
                  <a:schemeClr val="tx1"/>
                </a:solidFill>
              </a:rPr>
              <a:t>」で</a:t>
            </a:r>
            <a:r>
              <a:rPr kumimoji="1" lang="ja-JP" altLang="en-US" sz="2000">
                <a:solidFill>
                  <a:schemeClr val="tx1"/>
                </a:solidFill>
              </a:rPr>
              <a:t>ツナグ</a:t>
            </a:r>
            <a:endParaRPr kumimoji="1" lang="ja-JP" altLang="en-US" sz="2000" dirty="0">
              <a:solidFill>
                <a:schemeClr val="tx1"/>
              </a:solidFill>
            </a:endParaRPr>
          </a:p>
        </p:txBody>
      </p:sp>
    </p:spTree>
    <p:extLst>
      <p:ext uri="{BB962C8B-B14F-4D97-AF65-F5344CB8AC3E}">
        <p14:creationId xmlns:p14="http://schemas.microsoft.com/office/powerpoint/2010/main" val="2806486556"/>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6B0F1F2C-3712-40CD-A26B-6D8073D241C9}"/>
              </a:ext>
            </a:extLst>
          </p:cNvPr>
          <p:cNvSpPr>
            <a:spLocks noGrp="1"/>
          </p:cNvSpPr>
          <p:nvPr>
            <p:ph type="title"/>
          </p:nvPr>
        </p:nvSpPr>
        <p:spPr>
          <a:xfrm>
            <a:off x="0" y="150659"/>
            <a:ext cx="6110548" cy="930015"/>
          </a:xfrm>
          <a:solidFill>
            <a:schemeClr val="bg1">
              <a:alpha val="70000"/>
            </a:schemeClr>
          </a:solidFill>
          <a:ln>
            <a:solidFill>
              <a:schemeClr val="accent1"/>
            </a:solidFill>
          </a:ln>
        </p:spPr>
        <p:txBody>
          <a:bodyPr anchor="ctr">
            <a:normAutofit/>
          </a:bodyPr>
          <a:lstStyle/>
          <a:p>
            <a:pPr algn="ctr"/>
            <a:r>
              <a:rPr kumimoji="1" lang="ja-JP" altLang="en-US" sz="3600"/>
              <a:t>ゾーニング</a:t>
            </a:r>
            <a:endParaRPr kumimoji="1" lang="ja-JP" altLang="en-US" sz="3600" dirty="0"/>
          </a:p>
        </p:txBody>
      </p:sp>
      <p:grpSp>
        <p:nvGrpSpPr>
          <p:cNvPr id="32" name="グループ化 31">
            <a:extLst>
              <a:ext uri="{FF2B5EF4-FFF2-40B4-BE49-F238E27FC236}">
                <a16:creationId xmlns:a16="http://schemas.microsoft.com/office/drawing/2014/main" id="{B42FD2BB-C261-8349-8E1C-057CDA3A3832}"/>
              </a:ext>
            </a:extLst>
          </p:cNvPr>
          <p:cNvGrpSpPr/>
          <p:nvPr/>
        </p:nvGrpSpPr>
        <p:grpSpPr>
          <a:xfrm>
            <a:off x="914364" y="1225684"/>
            <a:ext cx="7616793" cy="5457217"/>
            <a:chOff x="594375" y="1271238"/>
            <a:chExt cx="7961971" cy="5497552"/>
          </a:xfrm>
        </p:grpSpPr>
        <p:pic>
          <p:nvPicPr>
            <p:cNvPr id="19" name="図 18">
              <a:extLst>
                <a:ext uri="{FF2B5EF4-FFF2-40B4-BE49-F238E27FC236}">
                  <a16:creationId xmlns:a16="http://schemas.microsoft.com/office/drawing/2014/main" id="{FCF773B6-2E78-7C49-92DB-A24BC81A9A06}"/>
                </a:ext>
              </a:extLst>
            </p:cNvPr>
            <p:cNvPicPr>
              <a:picLocks noChangeAspect="1"/>
            </p:cNvPicPr>
            <p:nvPr/>
          </p:nvPicPr>
          <p:blipFill rotWithShape="1">
            <a:blip r:embed="rId2"/>
            <a:srcRect l="22061" t="6432" r="4656" b="23399"/>
            <a:stretch/>
          </p:blipFill>
          <p:spPr>
            <a:xfrm>
              <a:off x="594375" y="1271238"/>
              <a:ext cx="7961971" cy="5497552"/>
            </a:xfrm>
            <a:prstGeom prst="rect">
              <a:avLst/>
            </a:prstGeom>
          </p:spPr>
        </p:pic>
        <p:sp>
          <p:nvSpPr>
            <p:cNvPr id="20" name="フリーフォーム 19">
              <a:extLst>
                <a:ext uri="{FF2B5EF4-FFF2-40B4-BE49-F238E27FC236}">
                  <a16:creationId xmlns:a16="http://schemas.microsoft.com/office/drawing/2014/main" id="{3F9A6FEC-C58B-6A40-AC10-713F5DA1B4E0}"/>
                </a:ext>
              </a:extLst>
            </p:cNvPr>
            <p:cNvSpPr/>
            <p:nvPr/>
          </p:nvSpPr>
          <p:spPr>
            <a:xfrm>
              <a:off x="4306445" y="1471302"/>
              <a:ext cx="1732573" cy="3053493"/>
            </a:xfrm>
            <a:custGeom>
              <a:avLst/>
              <a:gdLst>
                <a:gd name="connsiteX0" fmla="*/ 1534160 w 1727200"/>
                <a:gd name="connsiteY0" fmla="*/ 111760 h 3119120"/>
                <a:gd name="connsiteX1" fmla="*/ 1727200 w 1727200"/>
                <a:gd name="connsiteY1" fmla="*/ 1645920 h 3119120"/>
                <a:gd name="connsiteX2" fmla="*/ 934720 w 1727200"/>
                <a:gd name="connsiteY2" fmla="*/ 1696720 h 3119120"/>
                <a:gd name="connsiteX3" fmla="*/ 1107440 w 1727200"/>
                <a:gd name="connsiteY3" fmla="*/ 3027680 h 3119120"/>
                <a:gd name="connsiteX4" fmla="*/ 782320 w 1727200"/>
                <a:gd name="connsiteY4" fmla="*/ 3119120 h 3119120"/>
                <a:gd name="connsiteX5" fmla="*/ 142240 w 1727200"/>
                <a:gd name="connsiteY5" fmla="*/ 792480 h 3119120"/>
                <a:gd name="connsiteX6" fmla="*/ 0 w 1727200"/>
                <a:gd name="connsiteY6" fmla="*/ 629920 h 3119120"/>
                <a:gd name="connsiteX7" fmla="*/ 345440 w 1727200"/>
                <a:gd name="connsiteY7" fmla="*/ 0 h 3119120"/>
                <a:gd name="connsiteX8" fmla="*/ 629920 w 1727200"/>
                <a:gd name="connsiteY8" fmla="*/ 71120 h 3119120"/>
                <a:gd name="connsiteX9" fmla="*/ 1534160 w 1727200"/>
                <a:gd name="connsiteY9" fmla="*/ 111760 h 31191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27200" h="3119120">
                  <a:moveTo>
                    <a:pt x="1534160" y="111760"/>
                  </a:moveTo>
                  <a:lnTo>
                    <a:pt x="1727200" y="1645920"/>
                  </a:lnTo>
                  <a:lnTo>
                    <a:pt x="934720" y="1696720"/>
                  </a:lnTo>
                  <a:lnTo>
                    <a:pt x="1107440" y="3027680"/>
                  </a:lnTo>
                  <a:lnTo>
                    <a:pt x="782320" y="3119120"/>
                  </a:lnTo>
                  <a:lnTo>
                    <a:pt x="142240" y="792480"/>
                  </a:lnTo>
                  <a:lnTo>
                    <a:pt x="0" y="629920"/>
                  </a:lnTo>
                  <a:lnTo>
                    <a:pt x="345440" y="0"/>
                  </a:lnTo>
                  <a:lnTo>
                    <a:pt x="629920" y="71120"/>
                  </a:lnTo>
                  <a:lnTo>
                    <a:pt x="1534160" y="111760"/>
                  </a:lnTo>
                  <a:close/>
                </a:path>
              </a:pathLst>
            </a:custGeom>
            <a:solidFill>
              <a:schemeClr val="accent6">
                <a:alpha val="5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 name="フリーフォーム 20">
              <a:extLst>
                <a:ext uri="{FF2B5EF4-FFF2-40B4-BE49-F238E27FC236}">
                  <a16:creationId xmlns:a16="http://schemas.microsoft.com/office/drawing/2014/main" id="{F2F5A2F8-4EFB-4245-9B13-6F24D96AC1E8}"/>
                </a:ext>
              </a:extLst>
            </p:cNvPr>
            <p:cNvSpPr/>
            <p:nvPr/>
          </p:nvSpPr>
          <p:spPr>
            <a:xfrm>
              <a:off x="2522914" y="4226409"/>
              <a:ext cx="2547902" cy="706183"/>
            </a:xfrm>
            <a:custGeom>
              <a:avLst/>
              <a:gdLst>
                <a:gd name="connsiteX0" fmla="*/ 81280 w 2540000"/>
                <a:gd name="connsiteY0" fmla="*/ 274320 h 721360"/>
                <a:gd name="connsiteX1" fmla="*/ 0 w 2540000"/>
                <a:gd name="connsiteY1" fmla="*/ 518160 h 721360"/>
                <a:gd name="connsiteX2" fmla="*/ 843280 w 2540000"/>
                <a:gd name="connsiteY2" fmla="*/ 721360 h 721360"/>
                <a:gd name="connsiteX3" fmla="*/ 2540000 w 2540000"/>
                <a:gd name="connsiteY3" fmla="*/ 294640 h 721360"/>
                <a:gd name="connsiteX4" fmla="*/ 2448560 w 2540000"/>
                <a:gd name="connsiteY4" fmla="*/ 0 h 721360"/>
                <a:gd name="connsiteX5" fmla="*/ 2103120 w 2540000"/>
                <a:gd name="connsiteY5" fmla="*/ 142240 h 721360"/>
                <a:gd name="connsiteX6" fmla="*/ 955040 w 2540000"/>
                <a:gd name="connsiteY6" fmla="*/ 447040 h 721360"/>
                <a:gd name="connsiteX7" fmla="*/ 81280 w 2540000"/>
                <a:gd name="connsiteY7" fmla="*/ 274320 h 721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40000" h="721360">
                  <a:moveTo>
                    <a:pt x="81280" y="274320"/>
                  </a:moveTo>
                  <a:lnTo>
                    <a:pt x="0" y="518160"/>
                  </a:lnTo>
                  <a:lnTo>
                    <a:pt x="843280" y="721360"/>
                  </a:lnTo>
                  <a:lnTo>
                    <a:pt x="2540000" y="294640"/>
                  </a:lnTo>
                  <a:lnTo>
                    <a:pt x="2448560" y="0"/>
                  </a:lnTo>
                  <a:lnTo>
                    <a:pt x="2103120" y="142240"/>
                  </a:lnTo>
                  <a:lnTo>
                    <a:pt x="955040" y="447040"/>
                  </a:lnTo>
                  <a:lnTo>
                    <a:pt x="81280" y="274320"/>
                  </a:lnTo>
                  <a:close/>
                </a:path>
              </a:pathLst>
            </a:custGeom>
            <a:solidFill>
              <a:schemeClr val="accent1">
                <a:alpha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2" name="フリーフォーム 21">
              <a:extLst>
                <a:ext uri="{FF2B5EF4-FFF2-40B4-BE49-F238E27FC236}">
                  <a16:creationId xmlns:a16="http://schemas.microsoft.com/office/drawing/2014/main" id="{28722793-0096-8447-885A-07E39768DDB2}"/>
                </a:ext>
              </a:extLst>
            </p:cNvPr>
            <p:cNvSpPr/>
            <p:nvPr/>
          </p:nvSpPr>
          <p:spPr>
            <a:xfrm>
              <a:off x="1289730" y="4982322"/>
              <a:ext cx="1008969" cy="1591397"/>
            </a:xfrm>
            <a:custGeom>
              <a:avLst/>
              <a:gdLst>
                <a:gd name="connsiteX0" fmla="*/ 609600 w 1005840"/>
                <a:gd name="connsiteY0" fmla="*/ 0 h 1625600"/>
                <a:gd name="connsiteX1" fmla="*/ 0 w 1005840"/>
                <a:gd name="connsiteY1" fmla="*/ 1422400 h 1625600"/>
                <a:gd name="connsiteX2" fmla="*/ 386080 w 1005840"/>
                <a:gd name="connsiteY2" fmla="*/ 1625600 h 1625600"/>
                <a:gd name="connsiteX3" fmla="*/ 1005840 w 1005840"/>
                <a:gd name="connsiteY3" fmla="*/ 142240 h 1625600"/>
                <a:gd name="connsiteX4" fmla="*/ 609600 w 1005840"/>
                <a:gd name="connsiteY4" fmla="*/ 0 h 1625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40" h="1625600">
                  <a:moveTo>
                    <a:pt x="609600" y="0"/>
                  </a:moveTo>
                  <a:lnTo>
                    <a:pt x="0" y="1422400"/>
                  </a:lnTo>
                  <a:lnTo>
                    <a:pt x="386080" y="1625600"/>
                  </a:lnTo>
                  <a:lnTo>
                    <a:pt x="1005840" y="142240"/>
                  </a:lnTo>
                  <a:lnTo>
                    <a:pt x="609600" y="0"/>
                  </a:lnTo>
                  <a:close/>
                </a:path>
              </a:pathLst>
            </a:custGeom>
            <a:solidFill>
              <a:srgbClr val="FF40FF">
                <a:alpha val="50000"/>
              </a:srgbClr>
            </a:solidFill>
            <a:ln>
              <a:solidFill>
                <a:srgbClr val="FF4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 name="線吹き出し 2 (枠付き) 22">
              <a:extLst>
                <a:ext uri="{FF2B5EF4-FFF2-40B4-BE49-F238E27FC236}">
                  <a16:creationId xmlns:a16="http://schemas.microsoft.com/office/drawing/2014/main" id="{78016C74-D998-1147-B691-CA57E0D54FBF}"/>
                </a:ext>
              </a:extLst>
            </p:cNvPr>
            <p:cNvSpPr/>
            <p:nvPr/>
          </p:nvSpPr>
          <p:spPr>
            <a:xfrm>
              <a:off x="6212276" y="1769689"/>
              <a:ext cx="1273951" cy="616666"/>
            </a:xfrm>
            <a:prstGeom prst="borderCallout2">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a:solidFill>
                    <a:schemeClr val="tx1"/>
                  </a:solidFill>
                </a:rPr>
                <a:t>市の開発予定地</a:t>
              </a:r>
            </a:p>
          </p:txBody>
        </p:sp>
        <p:sp>
          <p:nvSpPr>
            <p:cNvPr id="24" name="テキスト ボックス 23">
              <a:extLst>
                <a:ext uri="{FF2B5EF4-FFF2-40B4-BE49-F238E27FC236}">
                  <a16:creationId xmlns:a16="http://schemas.microsoft.com/office/drawing/2014/main" id="{2375253E-CE11-9D42-9950-A7BD707131F1}"/>
                </a:ext>
              </a:extLst>
            </p:cNvPr>
            <p:cNvSpPr txBox="1"/>
            <p:nvPr/>
          </p:nvSpPr>
          <p:spPr>
            <a:xfrm rot="17703579">
              <a:off x="592215" y="5406531"/>
              <a:ext cx="858707" cy="370481"/>
            </a:xfrm>
            <a:prstGeom prst="rect">
              <a:avLst/>
            </a:prstGeom>
            <a:solidFill>
              <a:schemeClr val="bg1"/>
            </a:solidFill>
            <a:ln w="22225">
              <a:solidFill>
                <a:schemeClr val="tx1"/>
              </a:solidFill>
            </a:ln>
          </p:spPr>
          <p:txBody>
            <a:bodyPr wrap="none" rtlCol="0">
              <a:spAutoFit/>
            </a:bodyPr>
            <a:lstStyle/>
            <a:p>
              <a:r>
                <a:rPr kumimoji="1" lang="ja-JP" altLang="en-US"/>
                <a:t>土浦駅</a:t>
              </a:r>
            </a:p>
          </p:txBody>
        </p:sp>
        <p:sp>
          <p:nvSpPr>
            <p:cNvPr id="25" name="フローチャート: 代替処理 24">
              <a:extLst>
                <a:ext uri="{FF2B5EF4-FFF2-40B4-BE49-F238E27FC236}">
                  <a16:creationId xmlns:a16="http://schemas.microsoft.com/office/drawing/2014/main" id="{F3949ADC-9973-6D4C-86A8-6C7AD53F2E28}"/>
                </a:ext>
              </a:extLst>
            </p:cNvPr>
            <p:cNvSpPr/>
            <p:nvPr/>
          </p:nvSpPr>
          <p:spPr>
            <a:xfrm>
              <a:off x="1671915" y="2311189"/>
              <a:ext cx="2547902" cy="815591"/>
            </a:xfrm>
            <a:prstGeom prst="flowChartAlternateProcess">
              <a:avLst/>
            </a:prstGeom>
            <a:solidFill>
              <a:schemeClr val="accent6"/>
            </a:solidFill>
            <a:ln>
              <a:solidFill>
                <a:schemeClr val="accent6"/>
              </a:solidFill>
            </a:ln>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400" b="1">
                  <a:solidFill>
                    <a:schemeClr val="bg1"/>
                  </a:solidFill>
                </a:rPr>
                <a:t>レクリエーション</a:t>
              </a:r>
              <a:endParaRPr kumimoji="1" lang="en-US" altLang="ja-JP" sz="2400" b="1" dirty="0">
                <a:solidFill>
                  <a:schemeClr val="bg1"/>
                </a:solidFill>
              </a:endParaRPr>
            </a:p>
            <a:p>
              <a:pPr algn="ctr"/>
              <a:r>
                <a:rPr kumimoji="1" lang="ja-JP" altLang="en-US">
                  <a:solidFill>
                    <a:schemeClr val="tx1"/>
                  </a:solidFill>
                </a:rPr>
                <a:t>ゾーン</a:t>
              </a:r>
            </a:p>
          </p:txBody>
        </p:sp>
        <p:sp>
          <p:nvSpPr>
            <p:cNvPr id="26" name="角丸四角形 25">
              <a:extLst>
                <a:ext uri="{FF2B5EF4-FFF2-40B4-BE49-F238E27FC236}">
                  <a16:creationId xmlns:a16="http://schemas.microsoft.com/office/drawing/2014/main" id="{1825939C-D297-DA42-8EF6-80C40EDF2AA7}"/>
                </a:ext>
              </a:extLst>
            </p:cNvPr>
            <p:cNvSpPr/>
            <p:nvPr/>
          </p:nvSpPr>
          <p:spPr>
            <a:xfrm>
              <a:off x="4402103" y="4982322"/>
              <a:ext cx="1732573" cy="799534"/>
            </a:xfrm>
            <a:prstGeom prst="roundRect">
              <a:avLst/>
            </a:prstGeom>
            <a:solidFill>
              <a:schemeClr val="accent1"/>
            </a:solidFill>
            <a:ln>
              <a:solidFill>
                <a:schemeClr val="accent1"/>
              </a:solidFill>
            </a:ln>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400" b="1">
                  <a:solidFill>
                    <a:schemeClr val="bg1"/>
                  </a:solidFill>
                </a:rPr>
                <a:t>さんぽ</a:t>
              </a:r>
              <a:endParaRPr kumimoji="1" lang="en-US" altLang="ja-JP" sz="2400" b="1" dirty="0">
                <a:solidFill>
                  <a:schemeClr val="bg1"/>
                </a:solidFill>
              </a:endParaRPr>
            </a:p>
            <a:p>
              <a:pPr algn="ctr"/>
              <a:r>
                <a:rPr kumimoji="1" lang="ja-JP" altLang="en-US">
                  <a:solidFill>
                    <a:schemeClr val="tx1"/>
                  </a:solidFill>
                </a:rPr>
                <a:t>ゾーン</a:t>
              </a:r>
            </a:p>
          </p:txBody>
        </p:sp>
        <p:sp>
          <p:nvSpPr>
            <p:cNvPr id="27" name="角丸四角形 26">
              <a:extLst>
                <a:ext uri="{FF2B5EF4-FFF2-40B4-BE49-F238E27FC236}">
                  <a16:creationId xmlns:a16="http://schemas.microsoft.com/office/drawing/2014/main" id="{A24A171D-BE63-7548-9142-DE2511F4CC50}"/>
                </a:ext>
              </a:extLst>
            </p:cNvPr>
            <p:cNvSpPr/>
            <p:nvPr/>
          </p:nvSpPr>
          <p:spPr>
            <a:xfrm>
              <a:off x="2232914" y="5852657"/>
              <a:ext cx="1522278" cy="873327"/>
            </a:xfrm>
            <a:prstGeom prst="roundRect">
              <a:avLst/>
            </a:prstGeom>
            <a:solidFill>
              <a:srgbClr val="FF40FF"/>
            </a:solidFill>
            <a:ln>
              <a:solidFill>
                <a:srgbClr val="FF40FF"/>
              </a:solidFill>
            </a:ln>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400" b="1"/>
                <a:t>商業</a:t>
              </a:r>
              <a:endParaRPr kumimoji="1" lang="en-US" altLang="ja-JP" sz="2400" b="1" dirty="0"/>
            </a:p>
            <a:p>
              <a:pPr algn="ctr"/>
              <a:r>
                <a:rPr kumimoji="1" lang="ja-JP" altLang="en-US">
                  <a:solidFill>
                    <a:schemeClr val="tx1"/>
                  </a:solidFill>
                </a:rPr>
                <a:t>ゾーン</a:t>
              </a:r>
            </a:p>
          </p:txBody>
        </p:sp>
        <p:cxnSp>
          <p:nvCxnSpPr>
            <p:cNvPr id="28" name="直線コネクタ 27">
              <a:extLst>
                <a:ext uri="{FF2B5EF4-FFF2-40B4-BE49-F238E27FC236}">
                  <a16:creationId xmlns:a16="http://schemas.microsoft.com/office/drawing/2014/main" id="{75EB2DA9-11D0-934B-B536-7F5B2C19AF29}"/>
                </a:ext>
              </a:extLst>
            </p:cNvPr>
            <p:cNvCxnSpPr/>
            <p:nvPr/>
          </p:nvCxnSpPr>
          <p:spPr>
            <a:xfrm>
              <a:off x="4219817" y="2721859"/>
              <a:ext cx="730937" cy="185582"/>
            </a:xfrm>
            <a:prstGeom prst="line">
              <a:avLst/>
            </a:prstGeom>
            <a:ln w="4445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29" name="直線コネクタ 28">
              <a:extLst>
                <a:ext uri="{FF2B5EF4-FFF2-40B4-BE49-F238E27FC236}">
                  <a16:creationId xmlns:a16="http://schemas.microsoft.com/office/drawing/2014/main" id="{5F874A6E-1AE9-DF49-8929-3A08D89B21EE}"/>
                </a:ext>
              </a:extLst>
            </p:cNvPr>
            <p:cNvCxnSpPr>
              <a:stCxn id="26" idx="1"/>
            </p:cNvCxnSpPr>
            <p:nvPr/>
          </p:nvCxnSpPr>
          <p:spPr>
            <a:xfrm flipH="1" flipV="1">
              <a:off x="3755192" y="4850595"/>
              <a:ext cx="646911" cy="531494"/>
            </a:xfrm>
            <a:prstGeom prst="line">
              <a:avLst/>
            </a:prstGeom>
            <a:ln w="44450"/>
          </p:spPr>
          <p:style>
            <a:lnRef idx="1">
              <a:schemeClr val="accent1"/>
            </a:lnRef>
            <a:fillRef idx="0">
              <a:schemeClr val="accent1"/>
            </a:fillRef>
            <a:effectRef idx="0">
              <a:schemeClr val="accent1"/>
            </a:effectRef>
            <a:fontRef idx="minor">
              <a:schemeClr val="tx1"/>
            </a:fontRef>
          </p:style>
        </p:cxnSp>
        <p:cxnSp>
          <p:nvCxnSpPr>
            <p:cNvPr id="30" name="直線コネクタ 29">
              <a:extLst>
                <a:ext uri="{FF2B5EF4-FFF2-40B4-BE49-F238E27FC236}">
                  <a16:creationId xmlns:a16="http://schemas.microsoft.com/office/drawing/2014/main" id="{C9ED9A33-FE1A-4145-BA73-306AB9532633}"/>
                </a:ext>
              </a:extLst>
            </p:cNvPr>
            <p:cNvCxnSpPr>
              <a:stCxn id="27" idx="1"/>
            </p:cNvCxnSpPr>
            <p:nvPr/>
          </p:nvCxnSpPr>
          <p:spPr>
            <a:xfrm flipH="1" flipV="1">
              <a:off x="1863443" y="6057282"/>
              <a:ext cx="369471" cy="232039"/>
            </a:xfrm>
            <a:prstGeom prst="line">
              <a:avLst/>
            </a:prstGeom>
            <a:ln w="41275">
              <a:solidFill>
                <a:srgbClr val="FF40FF"/>
              </a:solidFill>
            </a:ln>
          </p:spPr>
          <p:style>
            <a:lnRef idx="1">
              <a:schemeClr val="accent1"/>
            </a:lnRef>
            <a:fillRef idx="0">
              <a:schemeClr val="accent1"/>
            </a:fillRef>
            <a:effectRef idx="0">
              <a:schemeClr val="accent1"/>
            </a:effectRef>
            <a:fontRef idx="minor">
              <a:schemeClr val="tx1"/>
            </a:fontRef>
          </p:style>
        </p:cxnSp>
      </p:grpSp>
      <p:sp>
        <p:nvSpPr>
          <p:cNvPr id="3" name="スライド番号プレースホルダー 2"/>
          <p:cNvSpPr>
            <a:spLocks noGrp="1"/>
          </p:cNvSpPr>
          <p:nvPr>
            <p:ph type="sldNum" sz="quarter" idx="12"/>
          </p:nvPr>
        </p:nvSpPr>
        <p:spPr/>
        <p:txBody>
          <a:bodyPr/>
          <a:lstStyle/>
          <a:p>
            <a:fld id="{D57F1E4F-1CFF-5643-939E-217C01CDF565}" type="slidenum">
              <a:rPr lang="en-US" smtClean="0"/>
              <a:pPr/>
              <a:t>36</a:t>
            </a:fld>
            <a:endParaRPr lang="en-US" dirty="0"/>
          </a:p>
        </p:txBody>
      </p:sp>
      <p:sp>
        <p:nvSpPr>
          <p:cNvPr id="17" name="正方形/長方形 16"/>
          <p:cNvSpPr/>
          <p:nvPr/>
        </p:nvSpPr>
        <p:spPr>
          <a:xfrm>
            <a:off x="6294549" y="465555"/>
            <a:ext cx="2656039" cy="360000"/>
          </a:xfrm>
          <a:prstGeom prst="rect">
            <a:avLst/>
          </a:prstGeom>
          <a:solidFill>
            <a:schemeClr val="accent1">
              <a:lumMod val="20000"/>
              <a:lumOff val="8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smtClean="0">
                <a:solidFill>
                  <a:schemeClr val="tx1"/>
                </a:solidFill>
              </a:rPr>
              <a:t>「</a:t>
            </a:r>
            <a:r>
              <a:rPr kumimoji="1" lang="ja-JP" altLang="en-US" sz="2000">
                <a:solidFill>
                  <a:schemeClr val="tx1"/>
                </a:solidFill>
              </a:rPr>
              <a:t>風景</a:t>
            </a:r>
            <a:r>
              <a:rPr kumimoji="1" lang="ja-JP" altLang="en-US" sz="2000" smtClean="0">
                <a:solidFill>
                  <a:schemeClr val="tx1"/>
                </a:solidFill>
              </a:rPr>
              <a:t>」で</a:t>
            </a:r>
            <a:r>
              <a:rPr kumimoji="1" lang="ja-JP" altLang="en-US" sz="2000">
                <a:solidFill>
                  <a:schemeClr val="tx1"/>
                </a:solidFill>
              </a:rPr>
              <a:t>ツナグ</a:t>
            </a:r>
            <a:endParaRPr kumimoji="1" lang="ja-JP" altLang="en-US" sz="2000" dirty="0">
              <a:solidFill>
                <a:schemeClr val="tx1"/>
              </a:solidFill>
            </a:endParaRPr>
          </a:p>
        </p:txBody>
      </p:sp>
      <p:grpSp>
        <p:nvGrpSpPr>
          <p:cNvPr id="8" name="グループ化 7"/>
          <p:cNvGrpSpPr/>
          <p:nvPr/>
        </p:nvGrpSpPr>
        <p:grpSpPr>
          <a:xfrm>
            <a:off x="1842010" y="3859047"/>
            <a:ext cx="3159527" cy="1200014"/>
            <a:chOff x="1842010" y="3859047"/>
            <a:chExt cx="3159527" cy="1200014"/>
          </a:xfrm>
        </p:grpSpPr>
        <p:grpSp>
          <p:nvGrpSpPr>
            <p:cNvPr id="7" name="グループ化 6"/>
            <p:cNvGrpSpPr/>
            <p:nvPr/>
          </p:nvGrpSpPr>
          <p:grpSpPr>
            <a:xfrm>
              <a:off x="1842010" y="3945078"/>
              <a:ext cx="1815296" cy="1113983"/>
              <a:chOff x="1842010" y="3945078"/>
              <a:chExt cx="1815296" cy="1113983"/>
            </a:xfrm>
          </p:grpSpPr>
          <p:sp>
            <p:nvSpPr>
              <p:cNvPr id="4" name="右矢印 3"/>
              <p:cNvSpPr/>
              <p:nvPr/>
            </p:nvSpPr>
            <p:spPr>
              <a:xfrm rot="18729327">
                <a:off x="1645308" y="4477348"/>
                <a:ext cx="778415" cy="385011"/>
              </a:xfrm>
              <a:prstGeom prst="rightArrow">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右矢印 4"/>
              <p:cNvSpPr/>
              <p:nvPr/>
            </p:nvSpPr>
            <p:spPr>
              <a:xfrm rot="363490">
                <a:off x="2484472" y="3945078"/>
                <a:ext cx="1172834" cy="378920"/>
              </a:xfrm>
              <a:prstGeom prst="rightArrow">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6" name="右矢印 5"/>
            <p:cNvSpPr/>
            <p:nvPr/>
          </p:nvSpPr>
          <p:spPr>
            <a:xfrm rot="20538961">
              <a:off x="3871532" y="3859047"/>
              <a:ext cx="1130005" cy="384871"/>
            </a:xfrm>
            <a:prstGeom prst="rightArrow">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Tree>
    <p:extLst>
      <p:ext uri="{BB962C8B-B14F-4D97-AF65-F5344CB8AC3E}">
        <p14:creationId xmlns:p14="http://schemas.microsoft.com/office/powerpoint/2010/main" val="34715503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6B0F1F2C-3712-40CD-A26B-6D8073D241C9}"/>
              </a:ext>
            </a:extLst>
          </p:cNvPr>
          <p:cNvSpPr>
            <a:spLocks noGrp="1"/>
          </p:cNvSpPr>
          <p:nvPr>
            <p:ph type="title"/>
          </p:nvPr>
        </p:nvSpPr>
        <p:spPr>
          <a:xfrm>
            <a:off x="0" y="150659"/>
            <a:ext cx="6110548" cy="930015"/>
          </a:xfrm>
          <a:solidFill>
            <a:schemeClr val="bg1">
              <a:alpha val="70000"/>
            </a:schemeClr>
          </a:solidFill>
          <a:ln>
            <a:solidFill>
              <a:schemeClr val="accent1"/>
            </a:solidFill>
          </a:ln>
        </p:spPr>
        <p:txBody>
          <a:bodyPr anchor="ctr">
            <a:normAutofit/>
          </a:bodyPr>
          <a:lstStyle/>
          <a:p>
            <a:pPr algn="ctr"/>
            <a:r>
              <a:rPr kumimoji="1" lang="ja-JP" altLang="en-US" sz="3600"/>
              <a:t>さんぽゾーン</a:t>
            </a:r>
            <a:endParaRPr kumimoji="1" lang="ja-JP" altLang="en-US" sz="3600" dirty="0"/>
          </a:p>
        </p:txBody>
      </p:sp>
      <p:pic>
        <p:nvPicPr>
          <p:cNvPr id="43" name="図 42">
            <a:extLst>
              <a:ext uri="{FF2B5EF4-FFF2-40B4-BE49-F238E27FC236}">
                <a16:creationId xmlns:a16="http://schemas.microsoft.com/office/drawing/2014/main" id="{38F6459D-C44C-D54E-8170-B0C3808E814B}"/>
              </a:ext>
            </a:extLst>
          </p:cNvPr>
          <p:cNvPicPr>
            <a:picLocks noChangeAspect="1"/>
          </p:cNvPicPr>
          <p:nvPr/>
        </p:nvPicPr>
        <p:blipFill>
          <a:blip r:embed="rId3"/>
          <a:stretch>
            <a:fillRect/>
          </a:stretch>
        </p:blipFill>
        <p:spPr>
          <a:xfrm>
            <a:off x="6935821" y="0"/>
            <a:ext cx="2208179" cy="1521425"/>
          </a:xfrm>
          <a:prstGeom prst="rect">
            <a:avLst/>
          </a:prstGeom>
        </p:spPr>
      </p:pic>
      <p:grpSp>
        <p:nvGrpSpPr>
          <p:cNvPr id="4" name="グループ化 3"/>
          <p:cNvGrpSpPr/>
          <p:nvPr/>
        </p:nvGrpSpPr>
        <p:grpSpPr>
          <a:xfrm>
            <a:off x="0" y="2181354"/>
            <a:ext cx="3383502" cy="3979769"/>
            <a:chOff x="875899" y="2181354"/>
            <a:chExt cx="3383502" cy="3979769"/>
          </a:xfrm>
        </p:grpSpPr>
        <p:pic>
          <p:nvPicPr>
            <p:cNvPr id="45" name="図 44">
              <a:extLst>
                <a:ext uri="{FF2B5EF4-FFF2-40B4-BE49-F238E27FC236}">
                  <a16:creationId xmlns:a16="http://schemas.microsoft.com/office/drawing/2014/main" id="{00F6162B-3DB0-AE48-90B4-11863394D41A}"/>
                </a:ext>
              </a:extLst>
            </p:cNvPr>
            <p:cNvPicPr>
              <a:picLocks noChangeAspect="1"/>
            </p:cNvPicPr>
            <p:nvPr/>
          </p:nvPicPr>
          <p:blipFill rotWithShape="1">
            <a:blip r:embed="rId4"/>
            <a:srcRect l="13381" r="14536"/>
            <a:stretch/>
          </p:blipFill>
          <p:spPr>
            <a:xfrm>
              <a:off x="875899" y="2766129"/>
              <a:ext cx="3262964" cy="3394994"/>
            </a:xfrm>
            <a:prstGeom prst="rect">
              <a:avLst/>
            </a:prstGeom>
          </p:spPr>
        </p:pic>
        <p:sp>
          <p:nvSpPr>
            <p:cNvPr id="46" name="テキスト ボックス 45">
              <a:extLst>
                <a:ext uri="{FF2B5EF4-FFF2-40B4-BE49-F238E27FC236}">
                  <a16:creationId xmlns:a16="http://schemas.microsoft.com/office/drawing/2014/main" id="{B693128A-857A-FE49-A0D8-37D2E0F16942}"/>
                </a:ext>
              </a:extLst>
            </p:cNvPr>
            <p:cNvSpPr txBox="1"/>
            <p:nvPr/>
          </p:nvSpPr>
          <p:spPr>
            <a:xfrm>
              <a:off x="875899" y="2181354"/>
              <a:ext cx="3383502" cy="584775"/>
            </a:xfrm>
            <a:prstGeom prst="rect">
              <a:avLst/>
            </a:prstGeom>
            <a:solidFill>
              <a:schemeClr val="bg1"/>
            </a:solidFill>
            <a:ln w="31750">
              <a:noFill/>
            </a:ln>
          </p:spPr>
          <p:txBody>
            <a:bodyPr wrap="square" rtlCol="0">
              <a:spAutoFit/>
            </a:bodyPr>
            <a:lstStyle/>
            <a:p>
              <a:pPr algn="ctr"/>
              <a:r>
                <a:rPr kumimoji="1" lang="ja-JP" altLang="en-US" sz="3200">
                  <a:solidFill>
                    <a:schemeClr val="accent2">
                      <a:lumMod val="75000"/>
                    </a:schemeClr>
                  </a:solidFill>
                </a:rPr>
                <a:t>レンコンビオトープ</a:t>
              </a:r>
            </a:p>
          </p:txBody>
        </p:sp>
      </p:grpSp>
      <p:sp>
        <p:nvSpPr>
          <p:cNvPr id="12" name="正方形/長方形 11">
            <a:extLst>
              <a:ext uri="{FF2B5EF4-FFF2-40B4-BE49-F238E27FC236}">
                <a16:creationId xmlns:a16="http://schemas.microsoft.com/office/drawing/2014/main" id="{99B12447-48E6-4242-AC5E-1EE37AFCB65B}"/>
              </a:ext>
            </a:extLst>
          </p:cNvPr>
          <p:cNvSpPr/>
          <p:nvPr/>
        </p:nvSpPr>
        <p:spPr>
          <a:xfrm>
            <a:off x="0" y="1303182"/>
            <a:ext cx="4416595" cy="707886"/>
          </a:xfrm>
          <a:prstGeom prst="rect">
            <a:avLst/>
          </a:prstGeom>
          <a:solidFill>
            <a:schemeClr val="accent2">
              <a:lumMod val="75000"/>
            </a:schemeClr>
          </a:solidFill>
        </p:spPr>
        <p:txBody>
          <a:bodyPr wrap="none">
            <a:spAutoFit/>
          </a:bodyPr>
          <a:lstStyle/>
          <a:p>
            <a:pPr algn="ctr"/>
            <a:r>
              <a:rPr kumimoji="1" lang="ja-JP" altLang="en-US" sz="4000" b="1" i="1" spc="50">
                <a:ln w="0"/>
                <a:solidFill>
                  <a:schemeClr val="bg1"/>
                </a:solidFill>
                <a:effectLst>
                  <a:innerShdw blurRad="63500" dist="50800" dir="13500000">
                    <a:srgbClr val="000000">
                      <a:alpha val="50000"/>
                    </a:srgbClr>
                  </a:innerShdw>
                </a:effectLst>
                <a:latin typeface="YuKyokasho Yoko Medium" panose="02000500000000000000" pitchFamily="2" charset="-128"/>
                <a:ea typeface="YuKyokasho Yoko Medium" panose="02000500000000000000" pitchFamily="2" charset="-128"/>
              </a:rPr>
              <a:t>市民がつくる風景</a:t>
            </a:r>
            <a:endParaRPr lang="ja-JP" altLang="en-US" sz="4000" b="1" i="1" spc="50">
              <a:ln w="0"/>
              <a:solidFill>
                <a:schemeClr val="bg1"/>
              </a:solidFill>
              <a:effectLst>
                <a:innerShdw blurRad="63500" dist="50800" dir="13500000">
                  <a:srgbClr val="000000">
                    <a:alpha val="50000"/>
                  </a:srgbClr>
                </a:innerShdw>
              </a:effectLst>
              <a:latin typeface="YuKyokasho Yoko Medium" panose="02000500000000000000" pitchFamily="2" charset="-128"/>
              <a:ea typeface="YuKyokasho Yoko Medium" panose="02000500000000000000" pitchFamily="2" charset="-128"/>
            </a:endParaRPr>
          </a:p>
        </p:txBody>
      </p:sp>
      <p:grpSp>
        <p:nvGrpSpPr>
          <p:cNvPr id="5" name="グループ化 4"/>
          <p:cNvGrpSpPr/>
          <p:nvPr/>
        </p:nvGrpSpPr>
        <p:grpSpPr>
          <a:xfrm>
            <a:off x="4086405" y="1837994"/>
            <a:ext cx="2370002" cy="4429007"/>
            <a:chOff x="5569947" y="1699282"/>
            <a:chExt cx="2370002" cy="4429007"/>
          </a:xfrm>
        </p:grpSpPr>
        <p:pic>
          <p:nvPicPr>
            <p:cNvPr id="17" name="図 16">
              <a:extLst>
                <a:ext uri="{FF2B5EF4-FFF2-40B4-BE49-F238E27FC236}">
                  <a16:creationId xmlns:a16="http://schemas.microsoft.com/office/drawing/2014/main" id="{DD824049-2D3D-FB47-9750-9C8A4337543E}"/>
                </a:ext>
              </a:extLst>
            </p:cNvPr>
            <p:cNvPicPr>
              <a:picLocks noChangeAspect="1"/>
            </p:cNvPicPr>
            <p:nvPr/>
          </p:nvPicPr>
          <p:blipFill>
            <a:blip r:embed="rId5"/>
            <a:stretch>
              <a:fillRect/>
            </a:stretch>
          </p:blipFill>
          <p:spPr>
            <a:xfrm>
              <a:off x="5569947" y="2200742"/>
              <a:ext cx="1173163" cy="3927547"/>
            </a:xfrm>
            <a:prstGeom prst="rect">
              <a:avLst/>
            </a:prstGeom>
          </p:spPr>
        </p:pic>
        <p:sp>
          <p:nvSpPr>
            <p:cNvPr id="18" name="線吹き出し 2 (枠付き) 17">
              <a:extLst>
                <a:ext uri="{FF2B5EF4-FFF2-40B4-BE49-F238E27FC236}">
                  <a16:creationId xmlns:a16="http://schemas.microsoft.com/office/drawing/2014/main" id="{5B05DA3D-9CDB-D248-9687-B97932C8A2AD}"/>
                </a:ext>
              </a:extLst>
            </p:cNvPr>
            <p:cNvSpPr/>
            <p:nvPr/>
          </p:nvSpPr>
          <p:spPr>
            <a:xfrm>
              <a:off x="6743111" y="1699282"/>
              <a:ext cx="948351" cy="358911"/>
            </a:xfrm>
            <a:prstGeom prst="borderCallout2">
              <a:avLst>
                <a:gd name="adj1" fmla="val 18750"/>
                <a:gd name="adj2" fmla="val -8333"/>
                <a:gd name="adj3" fmla="val 18750"/>
                <a:gd name="adj4" fmla="val -16667"/>
                <a:gd name="adj5" fmla="val 200999"/>
                <a:gd name="adj6" fmla="val -42607"/>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a:solidFill>
                    <a:schemeClr val="tx1"/>
                  </a:solidFill>
                </a:rPr>
                <a:t>散歩道</a:t>
              </a:r>
            </a:p>
          </p:txBody>
        </p:sp>
        <p:sp>
          <p:nvSpPr>
            <p:cNvPr id="19" name="線吹き出し 2 (枠付き) 18">
              <a:extLst>
                <a:ext uri="{FF2B5EF4-FFF2-40B4-BE49-F238E27FC236}">
                  <a16:creationId xmlns:a16="http://schemas.microsoft.com/office/drawing/2014/main" id="{F092DAE4-5921-A34D-8D32-175787B23312}"/>
                </a:ext>
              </a:extLst>
            </p:cNvPr>
            <p:cNvSpPr/>
            <p:nvPr/>
          </p:nvSpPr>
          <p:spPr>
            <a:xfrm>
              <a:off x="6714234" y="3400163"/>
              <a:ext cx="1210962" cy="346021"/>
            </a:xfrm>
            <a:prstGeom prst="borderCallout2">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a:solidFill>
                    <a:schemeClr val="tx1"/>
                  </a:solidFill>
                </a:rPr>
                <a:t>自転車道</a:t>
              </a:r>
            </a:p>
          </p:txBody>
        </p:sp>
        <p:sp>
          <p:nvSpPr>
            <p:cNvPr id="20" name="線吹き出し 2 (枠付き) 19">
              <a:extLst>
                <a:ext uri="{FF2B5EF4-FFF2-40B4-BE49-F238E27FC236}">
                  <a16:creationId xmlns:a16="http://schemas.microsoft.com/office/drawing/2014/main" id="{F36BFF7E-1EBA-A944-81F8-D21C8ABD2B2C}"/>
                </a:ext>
              </a:extLst>
            </p:cNvPr>
            <p:cNvSpPr/>
            <p:nvPr/>
          </p:nvSpPr>
          <p:spPr>
            <a:xfrm>
              <a:off x="6699480" y="5484203"/>
              <a:ext cx="1240469" cy="472626"/>
            </a:xfrm>
            <a:prstGeom prst="borderCallout2">
              <a:avLst>
                <a:gd name="adj1" fmla="val 18750"/>
                <a:gd name="adj2" fmla="val -8333"/>
                <a:gd name="adj3" fmla="val 18750"/>
                <a:gd name="adj4" fmla="val -16667"/>
                <a:gd name="adj5" fmla="val -80972"/>
                <a:gd name="adj6" fmla="val -35710"/>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a:solidFill>
                    <a:schemeClr val="tx1"/>
                  </a:solidFill>
                </a:rPr>
                <a:t>レンコン</a:t>
              </a:r>
            </a:p>
          </p:txBody>
        </p:sp>
      </p:grpSp>
      <p:sp>
        <p:nvSpPr>
          <p:cNvPr id="3" name="スライド番号プレースホルダー 2"/>
          <p:cNvSpPr>
            <a:spLocks noGrp="1"/>
          </p:cNvSpPr>
          <p:nvPr>
            <p:ph type="sldNum" sz="quarter" idx="12"/>
          </p:nvPr>
        </p:nvSpPr>
        <p:spPr/>
        <p:txBody>
          <a:bodyPr/>
          <a:lstStyle/>
          <a:p>
            <a:fld id="{D57F1E4F-1CFF-5643-939E-217C01CDF565}" type="slidenum">
              <a:rPr lang="en-US" smtClean="0"/>
              <a:pPr/>
              <a:t>37</a:t>
            </a:fld>
            <a:endParaRPr lang="en-US" dirty="0"/>
          </a:p>
        </p:txBody>
      </p:sp>
      <p:sp>
        <p:nvSpPr>
          <p:cNvPr id="9" name="テキスト ボックス 8"/>
          <p:cNvSpPr txBox="1"/>
          <p:nvPr/>
        </p:nvSpPr>
        <p:spPr>
          <a:xfrm>
            <a:off x="6445825" y="2653952"/>
            <a:ext cx="2698175" cy="2308324"/>
          </a:xfrm>
          <a:prstGeom prst="rect">
            <a:avLst/>
          </a:prstGeom>
          <a:noFill/>
        </p:spPr>
        <p:txBody>
          <a:bodyPr wrap="none" rtlCol="0">
            <a:spAutoFit/>
          </a:bodyPr>
          <a:lstStyle/>
          <a:p>
            <a:r>
              <a:rPr kumimoji="1" lang="ja-JP" altLang="en-US" smtClean="0"/>
              <a:t>・車道→歩道空間</a:t>
            </a:r>
            <a:endParaRPr kumimoji="1" lang="en-US" altLang="ja-JP"/>
          </a:p>
          <a:p>
            <a:endParaRPr kumimoji="1" lang="en-US" altLang="ja-JP" smtClean="0"/>
          </a:p>
          <a:p>
            <a:r>
              <a:rPr kumimoji="1" lang="ja-JP" altLang="en-US" smtClean="0"/>
              <a:t>・住民自ら苗植えを行う</a:t>
            </a:r>
            <a:endParaRPr kumimoji="1" lang="en-US" altLang="ja-JP" smtClean="0"/>
          </a:p>
          <a:p>
            <a:endParaRPr kumimoji="1" lang="en-US" altLang="ja-JP"/>
          </a:p>
          <a:p>
            <a:r>
              <a:rPr kumimoji="1" lang="ja-JP" altLang="en-US" smtClean="0"/>
              <a:t>・地域農家さんによる管理</a:t>
            </a:r>
            <a:endParaRPr kumimoji="1" lang="en-US" altLang="ja-JP" smtClean="0"/>
          </a:p>
          <a:p>
            <a:endParaRPr kumimoji="1" lang="en-US" altLang="ja-JP"/>
          </a:p>
          <a:p>
            <a:r>
              <a:rPr kumimoji="1" lang="ja-JP" altLang="en-US" smtClean="0"/>
              <a:t>・市民と収穫祭を開いて</a:t>
            </a:r>
            <a:endParaRPr kumimoji="1" lang="en-US" altLang="ja-JP" smtClean="0"/>
          </a:p>
          <a:p>
            <a:r>
              <a:rPr kumimoji="1" lang="ja-JP" altLang="en-US" smtClean="0"/>
              <a:t>レンコンを食べる</a:t>
            </a:r>
            <a:endParaRPr kumimoji="1" lang="en-US" altLang="ja-JP" smtClean="0"/>
          </a:p>
        </p:txBody>
      </p:sp>
      <p:pic>
        <p:nvPicPr>
          <p:cNvPr id="10" name="図 9"/>
          <p:cNvPicPr>
            <a:picLocks noChangeAspect="1"/>
          </p:cNvPicPr>
          <p:nvPr/>
        </p:nvPicPr>
        <p:blipFill>
          <a:blip r:embed="rId6"/>
          <a:stretch>
            <a:fillRect/>
          </a:stretch>
        </p:blipFill>
        <p:spPr>
          <a:xfrm>
            <a:off x="2380584" y="4895982"/>
            <a:ext cx="1695239" cy="1265141"/>
          </a:xfrm>
          <a:prstGeom prst="rect">
            <a:avLst/>
          </a:prstGeom>
        </p:spPr>
      </p:pic>
    </p:spTree>
    <p:extLst>
      <p:ext uri="{BB962C8B-B14F-4D97-AF65-F5344CB8AC3E}">
        <p14:creationId xmlns:p14="http://schemas.microsoft.com/office/powerpoint/2010/main" val="3515509388"/>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6B0F1F2C-3712-40CD-A26B-6D8073D241C9}"/>
              </a:ext>
            </a:extLst>
          </p:cNvPr>
          <p:cNvSpPr>
            <a:spLocks noGrp="1"/>
          </p:cNvSpPr>
          <p:nvPr>
            <p:ph type="title"/>
          </p:nvPr>
        </p:nvSpPr>
        <p:spPr>
          <a:xfrm>
            <a:off x="0" y="150659"/>
            <a:ext cx="6110548" cy="930015"/>
          </a:xfrm>
          <a:solidFill>
            <a:schemeClr val="bg1">
              <a:alpha val="70000"/>
            </a:schemeClr>
          </a:solidFill>
          <a:ln>
            <a:solidFill>
              <a:schemeClr val="accent1"/>
            </a:solidFill>
          </a:ln>
        </p:spPr>
        <p:txBody>
          <a:bodyPr anchor="ctr">
            <a:normAutofit/>
          </a:bodyPr>
          <a:lstStyle/>
          <a:p>
            <a:pPr algn="ctr"/>
            <a:r>
              <a:rPr kumimoji="1" lang="ja-JP" altLang="en-US" sz="3600"/>
              <a:t>さんぽゾーン</a:t>
            </a:r>
            <a:endParaRPr kumimoji="1" lang="ja-JP" altLang="en-US" sz="3600" dirty="0"/>
          </a:p>
        </p:txBody>
      </p:sp>
      <p:sp>
        <p:nvSpPr>
          <p:cNvPr id="54" name="テキスト ボックス 53">
            <a:extLst>
              <a:ext uri="{FF2B5EF4-FFF2-40B4-BE49-F238E27FC236}">
                <a16:creationId xmlns:a16="http://schemas.microsoft.com/office/drawing/2014/main" id="{BD9C3C6C-A4CC-4E4A-A542-4B92481A019C}"/>
              </a:ext>
            </a:extLst>
          </p:cNvPr>
          <p:cNvSpPr txBox="1"/>
          <p:nvPr/>
        </p:nvSpPr>
        <p:spPr>
          <a:xfrm>
            <a:off x="773550" y="2548692"/>
            <a:ext cx="6446260" cy="3416320"/>
          </a:xfrm>
          <a:prstGeom prst="rect">
            <a:avLst/>
          </a:prstGeom>
          <a:noFill/>
        </p:spPr>
        <p:txBody>
          <a:bodyPr wrap="square" rtlCol="0">
            <a:spAutoFit/>
          </a:bodyPr>
          <a:lstStyle/>
          <a:p>
            <a:r>
              <a:rPr kumimoji="1" lang="ja-JP" altLang="en-US"/>
              <a:t>・通過交通の少ない車道を歩道に利用転換</a:t>
            </a:r>
            <a:endParaRPr kumimoji="1" lang="en-US" altLang="ja-JP" dirty="0"/>
          </a:p>
          <a:p>
            <a:endParaRPr kumimoji="1" lang="en-US" altLang="ja-JP" dirty="0"/>
          </a:p>
          <a:p>
            <a:r>
              <a:rPr kumimoji="1" lang="ja-JP" altLang="en-US"/>
              <a:t>・散歩道やサイクリングロードを整備する</a:t>
            </a:r>
            <a:endParaRPr kumimoji="1" lang="en-US" altLang="ja-JP" dirty="0"/>
          </a:p>
          <a:p>
            <a:endParaRPr kumimoji="1" lang="en-US" altLang="ja-JP" dirty="0"/>
          </a:p>
          <a:p>
            <a:r>
              <a:rPr kumimoji="1" lang="ja-JP" altLang="en-US"/>
              <a:t>・土浦らしい景観や自然環境を残すために、</a:t>
            </a:r>
            <a:endParaRPr kumimoji="1" lang="en-US" altLang="ja-JP" dirty="0"/>
          </a:p>
          <a:p>
            <a:r>
              <a:rPr kumimoji="1" lang="ja-JP" altLang="en-US"/>
              <a:t>レンコンのビオトープを作る。</a:t>
            </a:r>
            <a:endParaRPr kumimoji="1" lang="en-US" altLang="ja-JP" dirty="0"/>
          </a:p>
          <a:p>
            <a:endParaRPr kumimoji="1" lang="en-US" altLang="ja-JP" dirty="0"/>
          </a:p>
          <a:p>
            <a:r>
              <a:rPr kumimoji="1" lang="ja-JP" altLang="en-US"/>
              <a:t>・住民に自ら苗植えをしてもらい、</a:t>
            </a:r>
            <a:endParaRPr kumimoji="1" lang="en-US" altLang="ja-JP" dirty="0"/>
          </a:p>
          <a:p>
            <a:r>
              <a:rPr kumimoji="1" lang="ja-JP" altLang="en-US"/>
              <a:t>地元の農家さんに管理を行ってもらう</a:t>
            </a:r>
            <a:endParaRPr kumimoji="1" lang="en-US" altLang="ja-JP" dirty="0"/>
          </a:p>
          <a:p>
            <a:endParaRPr kumimoji="1" lang="en-US" altLang="ja-JP" dirty="0"/>
          </a:p>
          <a:p>
            <a:r>
              <a:rPr kumimoji="1" lang="ja-JP" altLang="en-US"/>
              <a:t>・植えてから３年後に、住民と収穫祭を行う</a:t>
            </a:r>
            <a:endParaRPr kumimoji="1" lang="en-US" altLang="ja-JP" dirty="0"/>
          </a:p>
          <a:p>
            <a:endParaRPr kumimoji="1" lang="en-US" altLang="ja-JP" dirty="0"/>
          </a:p>
        </p:txBody>
      </p:sp>
      <p:sp>
        <p:nvSpPr>
          <p:cNvPr id="12" name="正方形/長方形 11">
            <a:extLst>
              <a:ext uri="{FF2B5EF4-FFF2-40B4-BE49-F238E27FC236}">
                <a16:creationId xmlns:a16="http://schemas.microsoft.com/office/drawing/2014/main" id="{99B12447-48E6-4242-AC5E-1EE37AFCB65B}"/>
              </a:ext>
            </a:extLst>
          </p:cNvPr>
          <p:cNvSpPr/>
          <p:nvPr/>
        </p:nvSpPr>
        <p:spPr>
          <a:xfrm>
            <a:off x="0" y="1303182"/>
            <a:ext cx="4416595" cy="707886"/>
          </a:xfrm>
          <a:prstGeom prst="rect">
            <a:avLst/>
          </a:prstGeom>
          <a:solidFill>
            <a:schemeClr val="accent2">
              <a:lumMod val="75000"/>
            </a:schemeClr>
          </a:solidFill>
        </p:spPr>
        <p:txBody>
          <a:bodyPr wrap="none">
            <a:spAutoFit/>
          </a:bodyPr>
          <a:lstStyle/>
          <a:p>
            <a:pPr algn="ctr"/>
            <a:r>
              <a:rPr kumimoji="1" lang="ja-JP" altLang="en-US" sz="4000" b="1" i="1" spc="50">
                <a:ln w="0"/>
                <a:solidFill>
                  <a:schemeClr val="bg1"/>
                </a:solidFill>
                <a:effectLst>
                  <a:innerShdw blurRad="63500" dist="50800" dir="13500000">
                    <a:srgbClr val="000000">
                      <a:alpha val="50000"/>
                    </a:srgbClr>
                  </a:innerShdw>
                </a:effectLst>
                <a:latin typeface="YuKyokasho Yoko Medium" panose="02000500000000000000" pitchFamily="2" charset="-128"/>
                <a:ea typeface="YuKyokasho Yoko Medium" panose="02000500000000000000" pitchFamily="2" charset="-128"/>
              </a:rPr>
              <a:t>市民がつくる風景</a:t>
            </a:r>
            <a:endParaRPr lang="ja-JP" altLang="en-US" sz="4000" b="1" i="1" spc="50">
              <a:ln w="0"/>
              <a:solidFill>
                <a:schemeClr val="bg1"/>
              </a:solidFill>
              <a:effectLst>
                <a:innerShdw blurRad="63500" dist="50800" dir="13500000">
                  <a:srgbClr val="000000">
                    <a:alpha val="50000"/>
                  </a:srgbClr>
                </a:innerShdw>
              </a:effectLst>
              <a:latin typeface="YuKyokasho Yoko Medium" panose="02000500000000000000" pitchFamily="2" charset="-128"/>
              <a:ea typeface="YuKyokasho Yoko Medium" panose="02000500000000000000" pitchFamily="2" charset="-128"/>
            </a:endParaRPr>
          </a:p>
        </p:txBody>
      </p:sp>
      <p:pic>
        <p:nvPicPr>
          <p:cNvPr id="3" name="図 2">
            <a:extLst>
              <a:ext uri="{FF2B5EF4-FFF2-40B4-BE49-F238E27FC236}">
                <a16:creationId xmlns:a16="http://schemas.microsoft.com/office/drawing/2014/main" id="{2EA2FB4F-DD9E-E840-9D79-BD2909062F57}"/>
              </a:ext>
            </a:extLst>
          </p:cNvPr>
          <p:cNvPicPr>
            <a:picLocks noChangeAspect="1"/>
          </p:cNvPicPr>
          <p:nvPr/>
        </p:nvPicPr>
        <p:blipFill>
          <a:blip r:embed="rId3"/>
          <a:stretch>
            <a:fillRect/>
          </a:stretch>
        </p:blipFill>
        <p:spPr>
          <a:xfrm>
            <a:off x="5036243" y="3291840"/>
            <a:ext cx="4107757" cy="3067125"/>
          </a:xfrm>
          <a:prstGeom prst="rect">
            <a:avLst/>
          </a:prstGeom>
        </p:spPr>
      </p:pic>
      <p:sp>
        <p:nvSpPr>
          <p:cNvPr id="4" name="正方形/長方形 3">
            <a:extLst>
              <a:ext uri="{FF2B5EF4-FFF2-40B4-BE49-F238E27FC236}">
                <a16:creationId xmlns:a16="http://schemas.microsoft.com/office/drawing/2014/main" id="{FDF4E07E-7821-9544-B475-E67F57AB7389}"/>
              </a:ext>
            </a:extLst>
          </p:cNvPr>
          <p:cNvSpPr/>
          <p:nvPr/>
        </p:nvSpPr>
        <p:spPr>
          <a:xfrm>
            <a:off x="5384202" y="6035030"/>
            <a:ext cx="4572000" cy="253916"/>
          </a:xfrm>
          <a:prstGeom prst="rect">
            <a:avLst/>
          </a:prstGeom>
        </p:spPr>
        <p:txBody>
          <a:bodyPr>
            <a:spAutoFit/>
          </a:bodyPr>
          <a:lstStyle/>
          <a:p>
            <a:r>
              <a:rPr lang="en" altLang="ja-JP" sz="1050" dirty="0">
                <a:solidFill>
                  <a:schemeClr val="bg1"/>
                </a:solidFill>
                <a:hlinkClick r:id="rId4">
                  <a:extLst>
                    <a:ext uri="{A12FA001-AC4F-418D-AE19-62706E023703}">
                      <ahyp:hlinkClr xmlns="" xmlns:ahyp="http://schemas.microsoft.com/office/drawing/2018/hyperlinkcolor" val="tx"/>
                    </a:ext>
                  </a:extLst>
                </a:hlinkClick>
              </a:rPr>
              <a:t>https://ameblo.jp/bu-chan1960/entry-12449162030.html</a:t>
            </a:r>
            <a:endParaRPr lang="ja-JP" altLang="en-US" sz="1050">
              <a:solidFill>
                <a:schemeClr val="bg1"/>
              </a:solidFill>
            </a:endParaRPr>
          </a:p>
        </p:txBody>
      </p:sp>
      <p:sp>
        <p:nvSpPr>
          <p:cNvPr id="5" name="スライド番号プレースホルダー 4"/>
          <p:cNvSpPr>
            <a:spLocks noGrp="1"/>
          </p:cNvSpPr>
          <p:nvPr>
            <p:ph type="sldNum" sz="quarter" idx="12"/>
          </p:nvPr>
        </p:nvSpPr>
        <p:spPr/>
        <p:txBody>
          <a:bodyPr/>
          <a:lstStyle/>
          <a:p>
            <a:fld id="{D57F1E4F-1CFF-5643-939E-217C01CDF565}" type="slidenum">
              <a:rPr lang="en-US" smtClean="0"/>
              <a:pPr/>
              <a:t>38</a:t>
            </a:fld>
            <a:endParaRPr lang="en-US" dirty="0"/>
          </a:p>
        </p:txBody>
      </p:sp>
      <p:sp>
        <p:nvSpPr>
          <p:cNvPr id="9" name="正方形/長方形 8"/>
          <p:cNvSpPr/>
          <p:nvPr/>
        </p:nvSpPr>
        <p:spPr>
          <a:xfrm>
            <a:off x="6294549" y="455930"/>
            <a:ext cx="2656039" cy="360000"/>
          </a:xfrm>
          <a:prstGeom prst="rect">
            <a:avLst/>
          </a:prstGeom>
          <a:solidFill>
            <a:schemeClr val="accent1">
              <a:lumMod val="20000"/>
              <a:lumOff val="8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smtClean="0">
                <a:solidFill>
                  <a:schemeClr val="tx1"/>
                </a:solidFill>
              </a:rPr>
              <a:t>「</a:t>
            </a:r>
            <a:r>
              <a:rPr kumimoji="1" lang="ja-JP" altLang="en-US" sz="2000">
                <a:solidFill>
                  <a:schemeClr val="tx1"/>
                </a:solidFill>
              </a:rPr>
              <a:t>風景</a:t>
            </a:r>
            <a:r>
              <a:rPr kumimoji="1" lang="ja-JP" altLang="en-US" sz="2000" smtClean="0">
                <a:solidFill>
                  <a:schemeClr val="tx1"/>
                </a:solidFill>
              </a:rPr>
              <a:t>」で</a:t>
            </a:r>
            <a:r>
              <a:rPr kumimoji="1" lang="ja-JP" altLang="en-US" sz="2000">
                <a:solidFill>
                  <a:schemeClr val="tx1"/>
                </a:solidFill>
              </a:rPr>
              <a:t>ツナグ</a:t>
            </a:r>
            <a:endParaRPr kumimoji="1" lang="ja-JP" altLang="en-US" sz="2000" dirty="0">
              <a:solidFill>
                <a:schemeClr val="tx1"/>
              </a:solidFill>
            </a:endParaRPr>
          </a:p>
        </p:txBody>
      </p:sp>
      <p:sp>
        <p:nvSpPr>
          <p:cNvPr id="10" name="テキスト ボックス 9">
            <a:extLst>
              <a:ext uri="{FF2B5EF4-FFF2-40B4-BE49-F238E27FC236}">
                <a16:creationId xmlns:a16="http://schemas.microsoft.com/office/drawing/2014/main" id="{B693128A-857A-FE49-A0D8-37D2E0F16942}"/>
              </a:ext>
            </a:extLst>
          </p:cNvPr>
          <p:cNvSpPr txBox="1"/>
          <p:nvPr/>
        </p:nvSpPr>
        <p:spPr>
          <a:xfrm>
            <a:off x="5176402" y="1654667"/>
            <a:ext cx="3383502" cy="584775"/>
          </a:xfrm>
          <a:prstGeom prst="rect">
            <a:avLst/>
          </a:prstGeom>
          <a:solidFill>
            <a:schemeClr val="bg1"/>
          </a:solidFill>
          <a:ln w="31750">
            <a:noFill/>
          </a:ln>
        </p:spPr>
        <p:txBody>
          <a:bodyPr wrap="square" rtlCol="0">
            <a:spAutoFit/>
          </a:bodyPr>
          <a:lstStyle/>
          <a:p>
            <a:pPr algn="ctr"/>
            <a:r>
              <a:rPr kumimoji="1" lang="ja-JP" altLang="en-US" sz="3200">
                <a:solidFill>
                  <a:schemeClr val="accent2">
                    <a:lumMod val="75000"/>
                  </a:schemeClr>
                </a:solidFill>
              </a:rPr>
              <a:t>レンコンビオトープ</a:t>
            </a:r>
          </a:p>
        </p:txBody>
      </p:sp>
    </p:spTree>
    <p:extLst>
      <p:ext uri="{BB962C8B-B14F-4D97-AF65-F5344CB8AC3E}">
        <p14:creationId xmlns:p14="http://schemas.microsoft.com/office/powerpoint/2010/main" val="240638270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図 18">
            <a:extLst>
              <a:ext uri="{FF2B5EF4-FFF2-40B4-BE49-F238E27FC236}">
                <a16:creationId xmlns:a16="http://schemas.microsoft.com/office/drawing/2014/main" id="{7A2C4F9A-1E96-2646-9309-CB8BB029FF44}"/>
              </a:ext>
            </a:extLst>
          </p:cNvPr>
          <p:cNvPicPr>
            <a:picLocks noChangeAspect="1"/>
          </p:cNvPicPr>
          <p:nvPr/>
        </p:nvPicPr>
        <p:blipFill rotWithShape="1">
          <a:blip r:embed="rId3"/>
          <a:srcRect l="7198" r="2940"/>
          <a:stretch/>
        </p:blipFill>
        <p:spPr>
          <a:xfrm>
            <a:off x="4216054" y="2536638"/>
            <a:ext cx="4445010" cy="2786495"/>
          </a:xfrm>
          <a:prstGeom prst="rect">
            <a:avLst/>
          </a:prstGeom>
        </p:spPr>
      </p:pic>
      <p:sp>
        <p:nvSpPr>
          <p:cNvPr id="2" name="タイトル 1">
            <a:extLst>
              <a:ext uri="{FF2B5EF4-FFF2-40B4-BE49-F238E27FC236}">
                <a16:creationId xmlns:a16="http://schemas.microsoft.com/office/drawing/2014/main" id="{6B0F1F2C-3712-40CD-A26B-6D8073D241C9}"/>
              </a:ext>
            </a:extLst>
          </p:cNvPr>
          <p:cNvSpPr>
            <a:spLocks noGrp="1"/>
          </p:cNvSpPr>
          <p:nvPr>
            <p:ph type="title"/>
          </p:nvPr>
        </p:nvSpPr>
        <p:spPr>
          <a:xfrm>
            <a:off x="0" y="150659"/>
            <a:ext cx="6110548" cy="930015"/>
          </a:xfrm>
          <a:solidFill>
            <a:schemeClr val="bg1">
              <a:alpha val="70000"/>
            </a:schemeClr>
          </a:solidFill>
          <a:ln>
            <a:solidFill>
              <a:schemeClr val="accent1"/>
            </a:solidFill>
          </a:ln>
        </p:spPr>
        <p:txBody>
          <a:bodyPr anchor="ctr">
            <a:normAutofit/>
          </a:bodyPr>
          <a:lstStyle/>
          <a:p>
            <a:pPr algn="ctr"/>
            <a:r>
              <a:rPr kumimoji="1" lang="ja-JP" altLang="en-US" sz="3600"/>
              <a:t>商業ゾーン</a:t>
            </a:r>
            <a:endParaRPr kumimoji="1" lang="ja-JP" altLang="en-US" sz="3600" dirty="0"/>
          </a:p>
        </p:txBody>
      </p:sp>
      <p:pic>
        <p:nvPicPr>
          <p:cNvPr id="14" name="図 13">
            <a:extLst>
              <a:ext uri="{FF2B5EF4-FFF2-40B4-BE49-F238E27FC236}">
                <a16:creationId xmlns:a16="http://schemas.microsoft.com/office/drawing/2014/main" id="{5E472D2B-7DBA-1942-BBAA-7F5ED2402AF1}"/>
              </a:ext>
            </a:extLst>
          </p:cNvPr>
          <p:cNvPicPr>
            <a:picLocks noChangeAspect="1"/>
          </p:cNvPicPr>
          <p:nvPr/>
        </p:nvPicPr>
        <p:blipFill>
          <a:blip r:embed="rId4"/>
          <a:stretch>
            <a:fillRect/>
          </a:stretch>
        </p:blipFill>
        <p:spPr>
          <a:xfrm>
            <a:off x="6976861" y="0"/>
            <a:ext cx="2167139" cy="1494459"/>
          </a:xfrm>
          <a:prstGeom prst="rect">
            <a:avLst/>
          </a:prstGeom>
        </p:spPr>
      </p:pic>
      <p:sp>
        <p:nvSpPr>
          <p:cNvPr id="18" name="テキスト ボックス 17">
            <a:extLst>
              <a:ext uri="{FF2B5EF4-FFF2-40B4-BE49-F238E27FC236}">
                <a16:creationId xmlns:a16="http://schemas.microsoft.com/office/drawing/2014/main" id="{18143150-A00C-3C4B-A1A6-5EEE4F15DE00}"/>
              </a:ext>
            </a:extLst>
          </p:cNvPr>
          <p:cNvSpPr txBox="1"/>
          <p:nvPr/>
        </p:nvSpPr>
        <p:spPr>
          <a:xfrm>
            <a:off x="7358934" y="2709694"/>
            <a:ext cx="1200970" cy="369332"/>
          </a:xfrm>
          <a:prstGeom prst="rect">
            <a:avLst/>
          </a:prstGeom>
          <a:noFill/>
          <a:ln>
            <a:noFill/>
          </a:ln>
        </p:spPr>
        <p:txBody>
          <a:bodyPr wrap="none" rtlCol="0">
            <a:spAutoFit/>
          </a:bodyPr>
          <a:lstStyle/>
          <a:p>
            <a:r>
              <a:rPr kumimoji="1" lang="ja-JP" altLang="en-US"/>
              <a:t>イメージ図</a:t>
            </a:r>
          </a:p>
        </p:txBody>
      </p:sp>
      <p:sp>
        <p:nvSpPr>
          <p:cNvPr id="17" name="正方形/長方形 16">
            <a:extLst>
              <a:ext uri="{FF2B5EF4-FFF2-40B4-BE49-F238E27FC236}">
                <a16:creationId xmlns:a16="http://schemas.microsoft.com/office/drawing/2014/main" id="{73AE3101-6196-AF4C-B2E7-1C13B3C630C3}"/>
              </a:ext>
            </a:extLst>
          </p:cNvPr>
          <p:cNvSpPr/>
          <p:nvPr/>
        </p:nvSpPr>
        <p:spPr>
          <a:xfrm>
            <a:off x="0" y="1284419"/>
            <a:ext cx="3887603" cy="707886"/>
          </a:xfrm>
          <a:prstGeom prst="rect">
            <a:avLst/>
          </a:prstGeom>
          <a:solidFill>
            <a:srgbClr val="E237E1"/>
          </a:solidFill>
        </p:spPr>
        <p:txBody>
          <a:bodyPr wrap="none" lIns="91440" tIns="45720" rIns="91440" bIns="45720">
            <a:spAutoFit/>
          </a:bodyPr>
          <a:lstStyle/>
          <a:p>
            <a:pPr algn="ctr"/>
            <a:r>
              <a:rPr kumimoji="1" lang="ja-JP" altLang="en-US" sz="4000" b="1" i="1" cap="none" spc="50">
                <a:ln w="0"/>
                <a:solidFill>
                  <a:schemeClr val="bg1"/>
                </a:solidFill>
                <a:effectLst>
                  <a:innerShdw blurRad="63500" dist="50800" dir="13500000">
                    <a:srgbClr val="000000">
                      <a:alpha val="50000"/>
                    </a:srgbClr>
                  </a:innerShdw>
                </a:effectLst>
                <a:latin typeface="YuKyokasho Yoko Medium" panose="02000500000000000000" pitchFamily="2" charset="-128"/>
                <a:ea typeface="YuKyokasho Yoko Medium" panose="02000500000000000000" pitchFamily="2" charset="-128"/>
              </a:rPr>
              <a:t>営みのある風景</a:t>
            </a:r>
            <a:endParaRPr lang="ja-JP" altLang="en-US" sz="4000" b="1" i="1" cap="none" spc="50">
              <a:ln w="0"/>
              <a:solidFill>
                <a:schemeClr val="bg1"/>
              </a:solidFill>
              <a:effectLst>
                <a:innerShdw blurRad="63500" dist="50800" dir="13500000">
                  <a:srgbClr val="000000">
                    <a:alpha val="50000"/>
                  </a:srgbClr>
                </a:innerShdw>
              </a:effectLst>
            </a:endParaRPr>
          </a:p>
        </p:txBody>
      </p:sp>
      <p:sp>
        <p:nvSpPr>
          <p:cNvPr id="3" name="スライド番号プレースホルダー 2"/>
          <p:cNvSpPr>
            <a:spLocks noGrp="1"/>
          </p:cNvSpPr>
          <p:nvPr>
            <p:ph type="sldNum" sz="quarter" idx="12"/>
          </p:nvPr>
        </p:nvSpPr>
        <p:spPr/>
        <p:txBody>
          <a:bodyPr/>
          <a:lstStyle/>
          <a:p>
            <a:fld id="{D57F1E4F-1CFF-5643-939E-217C01CDF565}" type="slidenum">
              <a:rPr lang="en-US" smtClean="0"/>
              <a:pPr/>
              <a:t>39</a:t>
            </a:fld>
            <a:endParaRPr lang="en-US" dirty="0"/>
          </a:p>
        </p:txBody>
      </p:sp>
      <p:pic>
        <p:nvPicPr>
          <p:cNvPr id="5" name="図 4"/>
          <p:cNvPicPr>
            <a:picLocks noChangeAspect="1"/>
          </p:cNvPicPr>
          <p:nvPr/>
        </p:nvPicPr>
        <p:blipFill>
          <a:blip r:embed="rId5"/>
          <a:stretch>
            <a:fillRect/>
          </a:stretch>
        </p:blipFill>
        <p:spPr>
          <a:xfrm>
            <a:off x="168349" y="2894360"/>
            <a:ext cx="2897204" cy="2174326"/>
          </a:xfrm>
          <a:prstGeom prst="ellipse">
            <a:avLst/>
          </a:prstGeom>
          <a:ln>
            <a:noFill/>
          </a:ln>
          <a:effectLst>
            <a:softEdge rad="112500"/>
          </a:effectLst>
        </p:spPr>
      </p:pic>
      <p:sp>
        <p:nvSpPr>
          <p:cNvPr id="7" name="テキスト ボックス 6"/>
          <p:cNvSpPr txBox="1"/>
          <p:nvPr/>
        </p:nvSpPr>
        <p:spPr>
          <a:xfrm>
            <a:off x="623730" y="2332967"/>
            <a:ext cx="1986441" cy="461665"/>
          </a:xfrm>
          <a:prstGeom prst="rect">
            <a:avLst/>
          </a:prstGeom>
          <a:solidFill>
            <a:schemeClr val="bg1"/>
          </a:solidFill>
          <a:ln>
            <a:solidFill>
              <a:schemeClr val="tx1"/>
            </a:solidFill>
          </a:ln>
        </p:spPr>
        <p:txBody>
          <a:bodyPr wrap="none" rtlCol="0">
            <a:spAutoFit/>
          </a:bodyPr>
          <a:lstStyle/>
          <a:p>
            <a:r>
              <a:rPr kumimoji="1" lang="ja-JP" altLang="en-US" sz="2400" smtClean="0"/>
              <a:t>かつての土浦</a:t>
            </a:r>
            <a:endParaRPr kumimoji="1" lang="ja-JP" altLang="en-US" sz="2400"/>
          </a:p>
        </p:txBody>
      </p:sp>
      <p:sp>
        <p:nvSpPr>
          <p:cNvPr id="8" name="右矢印 7"/>
          <p:cNvSpPr/>
          <p:nvPr/>
        </p:nvSpPr>
        <p:spPr>
          <a:xfrm>
            <a:off x="3166712" y="3429000"/>
            <a:ext cx="635267" cy="552523"/>
          </a:xfrm>
          <a:prstGeom prst="rightArrow">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テキスト ボックス 8"/>
          <p:cNvSpPr txBox="1"/>
          <p:nvPr/>
        </p:nvSpPr>
        <p:spPr>
          <a:xfrm flipH="1">
            <a:off x="730363" y="5238424"/>
            <a:ext cx="1869708" cy="646331"/>
          </a:xfrm>
          <a:prstGeom prst="rect">
            <a:avLst/>
          </a:prstGeom>
          <a:solidFill>
            <a:schemeClr val="bg1"/>
          </a:solidFill>
          <a:ln>
            <a:solidFill>
              <a:schemeClr val="tx1"/>
            </a:solidFill>
          </a:ln>
        </p:spPr>
        <p:txBody>
          <a:bodyPr wrap="square" rtlCol="0">
            <a:spAutoFit/>
          </a:bodyPr>
          <a:lstStyle/>
          <a:p>
            <a:r>
              <a:rPr kumimoji="1" lang="ja-JP" altLang="en-US" smtClean="0"/>
              <a:t>水上交通の拠点として栄えた</a:t>
            </a:r>
            <a:endParaRPr kumimoji="1" lang="en-US" altLang="ja-JP" smtClean="0"/>
          </a:p>
        </p:txBody>
      </p:sp>
      <p:sp>
        <p:nvSpPr>
          <p:cNvPr id="10" name="テキスト ボックス 9"/>
          <p:cNvSpPr txBox="1"/>
          <p:nvPr/>
        </p:nvSpPr>
        <p:spPr>
          <a:xfrm>
            <a:off x="5200496" y="5411326"/>
            <a:ext cx="3052439" cy="646331"/>
          </a:xfrm>
          <a:prstGeom prst="rect">
            <a:avLst/>
          </a:prstGeom>
          <a:solidFill>
            <a:schemeClr val="bg1"/>
          </a:solidFill>
          <a:ln>
            <a:solidFill>
              <a:schemeClr val="tx1"/>
            </a:solidFill>
          </a:ln>
        </p:spPr>
        <p:txBody>
          <a:bodyPr wrap="none" rtlCol="0">
            <a:spAutoFit/>
          </a:bodyPr>
          <a:lstStyle/>
          <a:p>
            <a:r>
              <a:rPr kumimoji="1" lang="ja-JP" altLang="en-US" smtClean="0"/>
              <a:t>住民の憩いの場であり</a:t>
            </a:r>
            <a:endParaRPr kumimoji="1" lang="en-US" altLang="ja-JP" smtClean="0"/>
          </a:p>
          <a:p>
            <a:r>
              <a:rPr kumimoji="1" lang="ja-JP" altLang="en-US" smtClean="0"/>
              <a:t>外部からの人にも開けた空間</a:t>
            </a:r>
            <a:endParaRPr kumimoji="1" lang="en-US" altLang="ja-JP" smtClean="0"/>
          </a:p>
        </p:txBody>
      </p:sp>
      <p:sp>
        <p:nvSpPr>
          <p:cNvPr id="11" name="テキスト ボックス 10"/>
          <p:cNvSpPr txBox="1"/>
          <p:nvPr/>
        </p:nvSpPr>
        <p:spPr>
          <a:xfrm>
            <a:off x="5373180" y="1963635"/>
            <a:ext cx="2177199" cy="461665"/>
          </a:xfrm>
          <a:prstGeom prst="rect">
            <a:avLst/>
          </a:prstGeom>
          <a:solidFill>
            <a:schemeClr val="bg1"/>
          </a:solidFill>
          <a:ln>
            <a:solidFill>
              <a:schemeClr val="tx1"/>
            </a:solidFill>
          </a:ln>
        </p:spPr>
        <p:txBody>
          <a:bodyPr wrap="none" rtlCol="0">
            <a:spAutoFit/>
          </a:bodyPr>
          <a:lstStyle/>
          <a:p>
            <a:r>
              <a:rPr kumimoji="1" lang="ja-JP" altLang="en-US" sz="2400" smtClean="0"/>
              <a:t>人と物が集う場</a:t>
            </a:r>
            <a:endParaRPr kumimoji="1" lang="ja-JP" altLang="en-US" sz="2400"/>
          </a:p>
        </p:txBody>
      </p:sp>
    </p:spTree>
    <p:extLst>
      <p:ext uri="{BB962C8B-B14F-4D97-AF65-F5344CB8AC3E}">
        <p14:creationId xmlns:p14="http://schemas.microsoft.com/office/powerpoint/2010/main" val="394198341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正方形/長方形 32"/>
          <p:cNvSpPr/>
          <p:nvPr/>
        </p:nvSpPr>
        <p:spPr>
          <a:xfrm>
            <a:off x="160438" y="2676538"/>
            <a:ext cx="1969470" cy="3298235"/>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正方形/長方形 5"/>
          <p:cNvSpPr/>
          <p:nvPr/>
        </p:nvSpPr>
        <p:spPr>
          <a:xfrm>
            <a:off x="7082444" y="2603801"/>
            <a:ext cx="1969470" cy="3298235"/>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 name="左右矢印 30"/>
          <p:cNvSpPr/>
          <p:nvPr/>
        </p:nvSpPr>
        <p:spPr>
          <a:xfrm>
            <a:off x="1961804" y="3425656"/>
            <a:ext cx="5281258" cy="1260000"/>
          </a:xfrm>
          <a:prstGeom prst="leftRightArrow">
            <a:avLst/>
          </a:prstGeom>
          <a:ln>
            <a:solidFill>
              <a:schemeClr val="accent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11" name="グループ化 10">
            <a:extLst>
              <a:ext uri="{FF2B5EF4-FFF2-40B4-BE49-F238E27FC236}">
                <a16:creationId xmlns:a16="http://schemas.microsoft.com/office/drawing/2014/main" id="{3A426E4E-8E7C-4D83-9142-4D61529300D1}"/>
              </a:ext>
            </a:extLst>
          </p:cNvPr>
          <p:cNvGrpSpPr/>
          <p:nvPr/>
        </p:nvGrpSpPr>
        <p:grpSpPr>
          <a:xfrm>
            <a:off x="1005527" y="611544"/>
            <a:ext cx="7105793" cy="1126474"/>
            <a:chOff x="656052" y="3970357"/>
            <a:chExt cx="7105793" cy="1126474"/>
          </a:xfrm>
        </p:grpSpPr>
        <p:sp>
          <p:nvSpPr>
            <p:cNvPr id="13" name="正方形/長方形 12">
              <a:extLst>
                <a:ext uri="{FF2B5EF4-FFF2-40B4-BE49-F238E27FC236}">
                  <a16:creationId xmlns:a16="http://schemas.microsoft.com/office/drawing/2014/main" id="{776CD1BF-B5F5-4662-AA19-393E412688D2}"/>
                </a:ext>
              </a:extLst>
            </p:cNvPr>
            <p:cNvSpPr/>
            <p:nvPr/>
          </p:nvSpPr>
          <p:spPr>
            <a:xfrm>
              <a:off x="656052" y="3970357"/>
              <a:ext cx="7105793" cy="112647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テキスト ボックス 13">
              <a:extLst>
                <a:ext uri="{FF2B5EF4-FFF2-40B4-BE49-F238E27FC236}">
                  <a16:creationId xmlns:a16="http://schemas.microsoft.com/office/drawing/2014/main" id="{003EAB59-5C2F-4FB7-B32F-DCD1A72E3CEE}"/>
                </a:ext>
              </a:extLst>
            </p:cNvPr>
            <p:cNvSpPr txBox="1"/>
            <p:nvPr/>
          </p:nvSpPr>
          <p:spPr>
            <a:xfrm>
              <a:off x="911777" y="4210429"/>
              <a:ext cx="6594344" cy="646331"/>
            </a:xfrm>
            <a:prstGeom prst="rect">
              <a:avLst/>
            </a:prstGeom>
            <a:noFill/>
            <a:ln>
              <a:noFill/>
            </a:ln>
          </p:spPr>
          <p:txBody>
            <a:bodyPr wrap="square" rtlCol="0">
              <a:spAutoFit/>
            </a:bodyPr>
            <a:lstStyle/>
            <a:p>
              <a:r>
                <a:rPr kumimoji="1" lang="ja-JP" altLang="en-US" sz="3600" dirty="0" smtClean="0">
                  <a:solidFill>
                    <a:schemeClr val="bg1"/>
                  </a:solidFill>
                </a:rPr>
                <a:t>人とまちを繋ぐ「何か」があるまち</a:t>
              </a:r>
              <a:endParaRPr kumimoji="1" lang="ja-JP" altLang="en-US" sz="3600" dirty="0">
                <a:solidFill>
                  <a:schemeClr val="bg1"/>
                </a:solidFill>
              </a:endParaRPr>
            </a:p>
          </p:txBody>
        </p:sp>
      </p:grpSp>
      <p:sp>
        <p:nvSpPr>
          <p:cNvPr id="8" name="楕円 7"/>
          <p:cNvSpPr/>
          <p:nvPr/>
        </p:nvSpPr>
        <p:spPr>
          <a:xfrm>
            <a:off x="2408783" y="2063801"/>
            <a:ext cx="1980000" cy="540000"/>
          </a:xfrm>
          <a:prstGeom prst="ellipse">
            <a:avLst/>
          </a:prstGeom>
          <a:solidFill>
            <a:schemeClr val="accent2">
              <a:lumMod val="20000"/>
              <a:lumOff val="80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dirty="0" smtClean="0">
                <a:solidFill>
                  <a:schemeClr val="tx1"/>
                </a:solidFill>
              </a:rPr>
              <a:t>コミュニティ</a:t>
            </a:r>
            <a:endParaRPr kumimoji="1" lang="ja-JP" altLang="en-US" sz="1600" dirty="0">
              <a:solidFill>
                <a:schemeClr val="tx1"/>
              </a:solidFill>
            </a:endParaRPr>
          </a:p>
        </p:txBody>
      </p:sp>
      <p:sp>
        <p:nvSpPr>
          <p:cNvPr id="18" name="楕円 17"/>
          <p:cNvSpPr/>
          <p:nvPr/>
        </p:nvSpPr>
        <p:spPr>
          <a:xfrm>
            <a:off x="2408783" y="2927265"/>
            <a:ext cx="1980000" cy="540000"/>
          </a:xfrm>
          <a:prstGeom prst="ellipse">
            <a:avLst/>
          </a:prstGeom>
          <a:solidFill>
            <a:schemeClr val="accent2">
              <a:lumMod val="20000"/>
              <a:lumOff val="80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dirty="0" smtClean="0">
                <a:solidFill>
                  <a:schemeClr val="tx1"/>
                </a:solidFill>
              </a:rPr>
              <a:t>歴史</a:t>
            </a:r>
            <a:endParaRPr kumimoji="1" lang="ja-JP" altLang="en-US" sz="2000" dirty="0">
              <a:solidFill>
                <a:schemeClr val="tx1"/>
              </a:solidFill>
            </a:endParaRPr>
          </a:p>
        </p:txBody>
      </p:sp>
      <p:sp>
        <p:nvSpPr>
          <p:cNvPr id="21" name="楕円 20"/>
          <p:cNvSpPr/>
          <p:nvPr/>
        </p:nvSpPr>
        <p:spPr>
          <a:xfrm>
            <a:off x="4782126" y="4648265"/>
            <a:ext cx="1980000" cy="540000"/>
          </a:xfrm>
          <a:prstGeom prst="ellipse">
            <a:avLst/>
          </a:prstGeom>
          <a:solidFill>
            <a:schemeClr val="accent2">
              <a:lumMod val="20000"/>
              <a:lumOff val="80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dirty="0">
                <a:solidFill>
                  <a:schemeClr val="tx1"/>
                </a:solidFill>
              </a:rPr>
              <a:t>福祉</a:t>
            </a:r>
          </a:p>
        </p:txBody>
      </p:sp>
      <p:sp>
        <p:nvSpPr>
          <p:cNvPr id="22" name="楕円 21"/>
          <p:cNvSpPr/>
          <p:nvPr/>
        </p:nvSpPr>
        <p:spPr>
          <a:xfrm>
            <a:off x="4782126" y="5510874"/>
            <a:ext cx="1980000" cy="540000"/>
          </a:xfrm>
          <a:prstGeom prst="ellipse">
            <a:avLst/>
          </a:prstGeom>
          <a:solidFill>
            <a:schemeClr val="accent2">
              <a:lumMod val="20000"/>
              <a:lumOff val="80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dirty="0">
                <a:solidFill>
                  <a:schemeClr val="tx1"/>
                </a:solidFill>
              </a:rPr>
              <a:t>観光地</a:t>
            </a:r>
          </a:p>
        </p:txBody>
      </p:sp>
      <p:sp>
        <p:nvSpPr>
          <p:cNvPr id="23" name="楕円 22"/>
          <p:cNvSpPr/>
          <p:nvPr/>
        </p:nvSpPr>
        <p:spPr>
          <a:xfrm>
            <a:off x="2411674" y="4648265"/>
            <a:ext cx="1980000" cy="540000"/>
          </a:xfrm>
          <a:prstGeom prst="ellipse">
            <a:avLst/>
          </a:prstGeom>
          <a:solidFill>
            <a:schemeClr val="accent2">
              <a:lumMod val="20000"/>
              <a:lumOff val="80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dirty="0">
                <a:solidFill>
                  <a:schemeClr val="tx1"/>
                </a:solidFill>
              </a:rPr>
              <a:t>防災</a:t>
            </a:r>
          </a:p>
        </p:txBody>
      </p:sp>
      <p:sp>
        <p:nvSpPr>
          <p:cNvPr id="24" name="楕円 23"/>
          <p:cNvSpPr/>
          <p:nvPr/>
        </p:nvSpPr>
        <p:spPr>
          <a:xfrm>
            <a:off x="4782126" y="3785656"/>
            <a:ext cx="1980000" cy="540000"/>
          </a:xfrm>
          <a:prstGeom prst="ellipse">
            <a:avLst/>
          </a:prstGeom>
          <a:solidFill>
            <a:schemeClr val="accent2">
              <a:lumMod val="20000"/>
              <a:lumOff val="80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dirty="0">
                <a:solidFill>
                  <a:schemeClr val="tx1"/>
                </a:solidFill>
              </a:rPr>
              <a:t>住環境</a:t>
            </a:r>
          </a:p>
        </p:txBody>
      </p:sp>
      <p:sp>
        <p:nvSpPr>
          <p:cNvPr id="25" name="楕円 24"/>
          <p:cNvSpPr/>
          <p:nvPr/>
        </p:nvSpPr>
        <p:spPr>
          <a:xfrm>
            <a:off x="2408783" y="3785656"/>
            <a:ext cx="1980000" cy="540000"/>
          </a:xfrm>
          <a:prstGeom prst="ellipse">
            <a:avLst/>
          </a:prstGeom>
          <a:solidFill>
            <a:schemeClr val="accent2">
              <a:lumMod val="20000"/>
              <a:lumOff val="80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dirty="0">
                <a:solidFill>
                  <a:schemeClr val="tx1"/>
                </a:solidFill>
              </a:rPr>
              <a:t>産業</a:t>
            </a:r>
          </a:p>
        </p:txBody>
      </p:sp>
      <p:sp>
        <p:nvSpPr>
          <p:cNvPr id="26" name="楕円 25"/>
          <p:cNvSpPr/>
          <p:nvPr/>
        </p:nvSpPr>
        <p:spPr>
          <a:xfrm>
            <a:off x="4782126" y="2063801"/>
            <a:ext cx="1980000" cy="540000"/>
          </a:xfrm>
          <a:prstGeom prst="ellipse">
            <a:avLst/>
          </a:prstGeom>
          <a:solidFill>
            <a:schemeClr val="accent2">
              <a:lumMod val="20000"/>
              <a:lumOff val="80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dirty="0" smtClean="0">
                <a:solidFill>
                  <a:schemeClr val="tx1"/>
                </a:solidFill>
              </a:rPr>
              <a:t>市民協</a:t>
            </a:r>
            <a:r>
              <a:rPr kumimoji="1" lang="ja-JP" altLang="en-US" sz="2000" dirty="0">
                <a:solidFill>
                  <a:schemeClr val="tx1"/>
                </a:solidFill>
              </a:rPr>
              <a:t>働</a:t>
            </a:r>
          </a:p>
        </p:txBody>
      </p:sp>
      <p:sp>
        <p:nvSpPr>
          <p:cNvPr id="27" name="楕円 26"/>
          <p:cNvSpPr/>
          <p:nvPr/>
        </p:nvSpPr>
        <p:spPr>
          <a:xfrm>
            <a:off x="4782126" y="2927265"/>
            <a:ext cx="1980000" cy="540000"/>
          </a:xfrm>
          <a:prstGeom prst="ellipse">
            <a:avLst/>
          </a:prstGeom>
          <a:solidFill>
            <a:schemeClr val="accent2">
              <a:lumMod val="20000"/>
              <a:lumOff val="80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dirty="0" smtClean="0">
                <a:solidFill>
                  <a:schemeClr val="tx1"/>
                </a:solidFill>
              </a:rPr>
              <a:t>情景</a:t>
            </a:r>
            <a:endParaRPr kumimoji="1" lang="ja-JP" altLang="en-US" sz="2000" dirty="0">
              <a:solidFill>
                <a:schemeClr val="tx1"/>
              </a:solidFill>
            </a:endParaRPr>
          </a:p>
        </p:txBody>
      </p:sp>
      <p:sp>
        <p:nvSpPr>
          <p:cNvPr id="28" name="楕円 27"/>
          <p:cNvSpPr/>
          <p:nvPr/>
        </p:nvSpPr>
        <p:spPr>
          <a:xfrm>
            <a:off x="2447530" y="5510874"/>
            <a:ext cx="1980000" cy="540000"/>
          </a:xfrm>
          <a:prstGeom prst="ellipse">
            <a:avLst/>
          </a:prstGeom>
          <a:solidFill>
            <a:schemeClr val="accent2">
              <a:lumMod val="20000"/>
              <a:lumOff val="80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dirty="0" smtClean="0">
                <a:solidFill>
                  <a:schemeClr val="tx1"/>
                </a:solidFill>
              </a:rPr>
              <a:t>ワクワク感</a:t>
            </a:r>
            <a:endParaRPr kumimoji="1" lang="ja-JP" altLang="en-US" sz="2000" dirty="0">
              <a:solidFill>
                <a:schemeClr val="tx1"/>
              </a:solidFill>
            </a:endParaRPr>
          </a:p>
        </p:txBody>
      </p:sp>
      <p:sp>
        <p:nvSpPr>
          <p:cNvPr id="2" name="スライド番号プレースホルダー 1"/>
          <p:cNvSpPr>
            <a:spLocks noGrp="1"/>
          </p:cNvSpPr>
          <p:nvPr>
            <p:ph type="sldNum" sz="quarter" idx="12"/>
          </p:nvPr>
        </p:nvSpPr>
        <p:spPr/>
        <p:txBody>
          <a:bodyPr/>
          <a:lstStyle/>
          <a:p>
            <a:fld id="{D57F1E4F-1CFF-5643-939E-217C01CDF565}" type="slidenum">
              <a:rPr lang="en-US" smtClean="0"/>
              <a:pPr/>
              <a:t>4</a:t>
            </a:fld>
            <a:endParaRPr lang="en-US" dirty="0"/>
          </a:p>
        </p:txBody>
      </p:sp>
      <p:grpSp>
        <p:nvGrpSpPr>
          <p:cNvPr id="20" name="グループ化 19"/>
          <p:cNvGrpSpPr/>
          <p:nvPr/>
        </p:nvGrpSpPr>
        <p:grpSpPr>
          <a:xfrm>
            <a:off x="648755" y="3399806"/>
            <a:ext cx="917434" cy="1565137"/>
            <a:chOff x="4924425" y="508000"/>
            <a:chExt cx="636588" cy="1085850"/>
          </a:xfrm>
        </p:grpSpPr>
        <p:sp>
          <p:nvSpPr>
            <p:cNvPr id="29" name="Freeform 25"/>
            <p:cNvSpPr>
              <a:spLocks noEditPoints="1"/>
            </p:cNvSpPr>
            <p:nvPr/>
          </p:nvSpPr>
          <p:spPr bwMode="auto">
            <a:xfrm>
              <a:off x="5103813" y="508000"/>
              <a:ext cx="277813" cy="276225"/>
            </a:xfrm>
            <a:custGeom>
              <a:avLst/>
              <a:gdLst>
                <a:gd name="T0" fmla="*/ 58 w 117"/>
                <a:gd name="T1" fmla="*/ 117 h 117"/>
                <a:gd name="T2" fmla="*/ 100 w 117"/>
                <a:gd name="T3" fmla="*/ 100 h 117"/>
                <a:gd name="T4" fmla="*/ 117 w 117"/>
                <a:gd name="T5" fmla="*/ 58 h 117"/>
                <a:gd name="T6" fmla="*/ 100 w 117"/>
                <a:gd name="T7" fmla="*/ 17 h 117"/>
                <a:gd name="T8" fmla="*/ 58 w 117"/>
                <a:gd name="T9" fmla="*/ 0 h 117"/>
                <a:gd name="T10" fmla="*/ 17 w 117"/>
                <a:gd name="T11" fmla="*/ 17 h 117"/>
                <a:gd name="T12" fmla="*/ 0 w 117"/>
                <a:gd name="T13" fmla="*/ 58 h 117"/>
                <a:gd name="T14" fmla="*/ 17 w 117"/>
                <a:gd name="T15" fmla="*/ 100 h 117"/>
                <a:gd name="T16" fmla="*/ 58 w 117"/>
                <a:gd name="T17" fmla="*/ 117 h 117"/>
                <a:gd name="T18" fmla="*/ 58 w 117"/>
                <a:gd name="T19" fmla="*/ 117 h 117"/>
                <a:gd name="T20" fmla="*/ 58 w 117"/>
                <a:gd name="T21" fmla="*/ 117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7" h="117">
                  <a:moveTo>
                    <a:pt x="58" y="117"/>
                  </a:moveTo>
                  <a:cubicBezTo>
                    <a:pt x="75" y="117"/>
                    <a:pt x="88" y="111"/>
                    <a:pt x="100" y="100"/>
                  </a:cubicBezTo>
                  <a:cubicBezTo>
                    <a:pt x="111" y="88"/>
                    <a:pt x="117" y="75"/>
                    <a:pt x="117" y="58"/>
                  </a:cubicBezTo>
                  <a:cubicBezTo>
                    <a:pt x="117" y="42"/>
                    <a:pt x="111" y="28"/>
                    <a:pt x="100" y="17"/>
                  </a:cubicBezTo>
                  <a:cubicBezTo>
                    <a:pt x="88" y="6"/>
                    <a:pt x="75" y="0"/>
                    <a:pt x="58" y="0"/>
                  </a:cubicBezTo>
                  <a:cubicBezTo>
                    <a:pt x="42" y="0"/>
                    <a:pt x="29" y="6"/>
                    <a:pt x="17" y="17"/>
                  </a:cubicBezTo>
                  <a:cubicBezTo>
                    <a:pt x="6" y="28"/>
                    <a:pt x="0" y="42"/>
                    <a:pt x="0" y="58"/>
                  </a:cubicBezTo>
                  <a:cubicBezTo>
                    <a:pt x="0" y="75"/>
                    <a:pt x="6" y="88"/>
                    <a:pt x="17" y="100"/>
                  </a:cubicBezTo>
                  <a:cubicBezTo>
                    <a:pt x="29" y="111"/>
                    <a:pt x="42" y="117"/>
                    <a:pt x="58" y="117"/>
                  </a:cubicBezTo>
                  <a:close/>
                  <a:moveTo>
                    <a:pt x="58" y="117"/>
                  </a:moveTo>
                  <a:cubicBezTo>
                    <a:pt x="58" y="117"/>
                    <a:pt x="58" y="117"/>
                    <a:pt x="58" y="117"/>
                  </a:cubicBezTo>
                </a:path>
              </a:pathLst>
            </a:custGeom>
            <a:solidFill>
              <a:srgbClr val="000000"/>
            </a:solidFill>
            <a:ln>
              <a:noFill/>
            </a:ln>
            <a:extLst>
              <a:ext uri="{91240B29-F687-4f45-9708-019B960494DF}">
                <a14:hiddenLine xmlns:lc="http://schemas.openxmlformats.org/drawingml/2006/lockedCanvas" xmlns:a14="http://schemas.microsoft.com/office/drawing/2010/main" xmlns="" w="9525">
                  <a:solidFill>
                    <a:srgbClr val="000000"/>
                  </a:solidFill>
                  <a:round/>
                  <a:headEnd/>
                  <a:tailEnd/>
                </a14:hiddenLine>
              </a:ext>
            </a:extLst>
          </p:spPr>
          <p:txBody>
            <a:bodyPr vert="horz" wrap="square" lIns="182852" tIns="91426" rIns="182852" bIns="91426" numCol="1" anchor="t" anchorCtr="0" compatLnSpc="1">
              <a:prstTxWarp prst="textNoShape">
                <a:avLst/>
              </a:prstTxWarp>
            </a:bodyPr>
            <a:lstStyle>
              <a:defPPr>
                <a:defRPr lang="ja-JP"/>
              </a:defPPr>
              <a:lvl1pPr marL="0" algn="l" defTabSz="1828800" rtl="0" eaLnBrk="1" latinLnBrk="0" hangingPunct="1">
                <a:defRPr kumimoji="1" sz="3600" kern="1200">
                  <a:solidFill>
                    <a:schemeClr val="tx1"/>
                  </a:solidFill>
                  <a:latin typeface="+mn-lt"/>
                  <a:ea typeface="+mn-ea"/>
                  <a:cs typeface="+mn-cs"/>
                </a:defRPr>
              </a:lvl1pPr>
              <a:lvl2pPr marL="914400" algn="l" defTabSz="1828800" rtl="0" eaLnBrk="1" latinLnBrk="0" hangingPunct="1">
                <a:defRPr kumimoji="1" sz="3600" kern="1200">
                  <a:solidFill>
                    <a:schemeClr val="tx1"/>
                  </a:solidFill>
                  <a:latin typeface="+mn-lt"/>
                  <a:ea typeface="+mn-ea"/>
                  <a:cs typeface="+mn-cs"/>
                </a:defRPr>
              </a:lvl2pPr>
              <a:lvl3pPr marL="1828800" algn="l" defTabSz="1828800" rtl="0" eaLnBrk="1" latinLnBrk="0" hangingPunct="1">
                <a:defRPr kumimoji="1" sz="3600" kern="1200">
                  <a:solidFill>
                    <a:schemeClr val="tx1"/>
                  </a:solidFill>
                  <a:latin typeface="+mn-lt"/>
                  <a:ea typeface="+mn-ea"/>
                  <a:cs typeface="+mn-cs"/>
                </a:defRPr>
              </a:lvl3pPr>
              <a:lvl4pPr marL="2743200" algn="l" defTabSz="1828800" rtl="0" eaLnBrk="1" latinLnBrk="0" hangingPunct="1">
                <a:defRPr kumimoji="1" sz="3600" kern="1200">
                  <a:solidFill>
                    <a:schemeClr val="tx1"/>
                  </a:solidFill>
                  <a:latin typeface="+mn-lt"/>
                  <a:ea typeface="+mn-ea"/>
                  <a:cs typeface="+mn-cs"/>
                </a:defRPr>
              </a:lvl4pPr>
              <a:lvl5pPr marL="3657600" algn="l" defTabSz="1828800" rtl="0" eaLnBrk="1" latinLnBrk="0" hangingPunct="1">
                <a:defRPr kumimoji="1" sz="3600" kern="1200">
                  <a:solidFill>
                    <a:schemeClr val="tx1"/>
                  </a:solidFill>
                  <a:latin typeface="+mn-lt"/>
                  <a:ea typeface="+mn-ea"/>
                  <a:cs typeface="+mn-cs"/>
                </a:defRPr>
              </a:lvl5pPr>
              <a:lvl6pPr marL="4572000" algn="l" defTabSz="1828800" rtl="0" eaLnBrk="1" latinLnBrk="0" hangingPunct="1">
                <a:defRPr kumimoji="1" sz="3600" kern="1200">
                  <a:solidFill>
                    <a:schemeClr val="tx1"/>
                  </a:solidFill>
                  <a:latin typeface="+mn-lt"/>
                  <a:ea typeface="+mn-ea"/>
                  <a:cs typeface="+mn-cs"/>
                </a:defRPr>
              </a:lvl6pPr>
              <a:lvl7pPr marL="5486400" algn="l" defTabSz="1828800" rtl="0" eaLnBrk="1" latinLnBrk="0" hangingPunct="1">
                <a:defRPr kumimoji="1" sz="3600" kern="1200">
                  <a:solidFill>
                    <a:schemeClr val="tx1"/>
                  </a:solidFill>
                  <a:latin typeface="+mn-lt"/>
                  <a:ea typeface="+mn-ea"/>
                  <a:cs typeface="+mn-cs"/>
                </a:defRPr>
              </a:lvl7pPr>
              <a:lvl8pPr marL="6400800" algn="l" defTabSz="1828800" rtl="0" eaLnBrk="1" latinLnBrk="0" hangingPunct="1">
                <a:defRPr kumimoji="1" sz="3600" kern="1200">
                  <a:solidFill>
                    <a:schemeClr val="tx1"/>
                  </a:solidFill>
                  <a:latin typeface="+mn-lt"/>
                  <a:ea typeface="+mn-ea"/>
                  <a:cs typeface="+mn-cs"/>
                </a:defRPr>
              </a:lvl8pPr>
              <a:lvl9pPr marL="7315200" algn="l" defTabSz="1828800" rtl="0" eaLnBrk="1" latinLnBrk="0" hangingPunct="1">
                <a:defRPr kumimoji="1" sz="3600" kern="1200">
                  <a:solidFill>
                    <a:schemeClr val="tx1"/>
                  </a:solidFill>
                  <a:latin typeface="+mn-lt"/>
                  <a:ea typeface="+mn-ea"/>
                  <a:cs typeface="+mn-cs"/>
                </a:defRPr>
              </a:lvl9pPr>
            </a:lstStyle>
            <a:p>
              <a:endParaRPr lang="ja-JP" altLang="en-US" sz="7199"/>
            </a:p>
          </p:txBody>
        </p:sp>
        <p:sp>
          <p:nvSpPr>
            <p:cNvPr id="30" name="Freeform 26"/>
            <p:cNvSpPr>
              <a:spLocks noEditPoints="1"/>
            </p:cNvSpPr>
            <p:nvPr/>
          </p:nvSpPr>
          <p:spPr bwMode="auto">
            <a:xfrm>
              <a:off x="4924425" y="803275"/>
              <a:ext cx="636588" cy="790575"/>
            </a:xfrm>
            <a:custGeom>
              <a:avLst/>
              <a:gdLst>
                <a:gd name="T0" fmla="*/ 252 w 267"/>
                <a:gd name="T1" fmla="*/ 15 h 334"/>
                <a:gd name="T2" fmla="*/ 217 w 267"/>
                <a:gd name="T3" fmla="*/ 0 h 334"/>
                <a:gd name="T4" fmla="*/ 50 w 267"/>
                <a:gd name="T5" fmla="*/ 0 h 334"/>
                <a:gd name="T6" fmla="*/ 15 w 267"/>
                <a:gd name="T7" fmla="*/ 15 h 334"/>
                <a:gd name="T8" fmla="*/ 0 w 267"/>
                <a:gd name="T9" fmla="*/ 50 h 334"/>
                <a:gd name="T10" fmla="*/ 0 w 267"/>
                <a:gd name="T11" fmla="*/ 159 h 334"/>
                <a:gd name="T12" fmla="*/ 7 w 267"/>
                <a:gd name="T13" fmla="*/ 176 h 334"/>
                <a:gd name="T14" fmla="*/ 25 w 267"/>
                <a:gd name="T15" fmla="*/ 184 h 334"/>
                <a:gd name="T16" fmla="*/ 43 w 267"/>
                <a:gd name="T17" fmla="*/ 176 h 334"/>
                <a:gd name="T18" fmla="*/ 50 w 267"/>
                <a:gd name="T19" fmla="*/ 159 h 334"/>
                <a:gd name="T20" fmla="*/ 50 w 267"/>
                <a:gd name="T21" fmla="*/ 67 h 334"/>
                <a:gd name="T22" fmla="*/ 67 w 267"/>
                <a:gd name="T23" fmla="*/ 67 h 334"/>
                <a:gd name="T24" fmla="*/ 67 w 267"/>
                <a:gd name="T25" fmla="*/ 305 h 334"/>
                <a:gd name="T26" fmla="*/ 75 w 267"/>
                <a:gd name="T27" fmla="*/ 325 h 334"/>
                <a:gd name="T28" fmla="*/ 96 w 267"/>
                <a:gd name="T29" fmla="*/ 334 h 334"/>
                <a:gd name="T30" fmla="*/ 117 w 267"/>
                <a:gd name="T31" fmla="*/ 325 h 334"/>
                <a:gd name="T32" fmla="*/ 125 w 267"/>
                <a:gd name="T33" fmla="*/ 305 h 334"/>
                <a:gd name="T34" fmla="*/ 125 w 267"/>
                <a:gd name="T35" fmla="*/ 184 h 334"/>
                <a:gd name="T36" fmla="*/ 142 w 267"/>
                <a:gd name="T37" fmla="*/ 184 h 334"/>
                <a:gd name="T38" fmla="*/ 142 w 267"/>
                <a:gd name="T39" fmla="*/ 305 h 334"/>
                <a:gd name="T40" fmla="*/ 150 w 267"/>
                <a:gd name="T41" fmla="*/ 325 h 334"/>
                <a:gd name="T42" fmla="*/ 171 w 267"/>
                <a:gd name="T43" fmla="*/ 334 h 334"/>
                <a:gd name="T44" fmla="*/ 192 w 267"/>
                <a:gd name="T45" fmla="*/ 325 h 334"/>
                <a:gd name="T46" fmla="*/ 200 w 267"/>
                <a:gd name="T47" fmla="*/ 305 h 334"/>
                <a:gd name="T48" fmla="*/ 200 w 267"/>
                <a:gd name="T49" fmla="*/ 67 h 334"/>
                <a:gd name="T50" fmla="*/ 217 w 267"/>
                <a:gd name="T51" fmla="*/ 67 h 334"/>
                <a:gd name="T52" fmla="*/ 217 w 267"/>
                <a:gd name="T53" fmla="*/ 159 h 334"/>
                <a:gd name="T54" fmla="*/ 224 w 267"/>
                <a:gd name="T55" fmla="*/ 176 h 334"/>
                <a:gd name="T56" fmla="*/ 242 w 267"/>
                <a:gd name="T57" fmla="*/ 184 h 334"/>
                <a:gd name="T58" fmla="*/ 260 w 267"/>
                <a:gd name="T59" fmla="*/ 176 h 334"/>
                <a:gd name="T60" fmla="*/ 267 w 267"/>
                <a:gd name="T61" fmla="*/ 159 h 334"/>
                <a:gd name="T62" fmla="*/ 267 w 267"/>
                <a:gd name="T63" fmla="*/ 50 h 334"/>
                <a:gd name="T64" fmla="*/ 252 w 267"/>
                <a:gd name="T65" fmla="*/ 15 h 334"/>
                <a:gd name="T66" fmla="*/ 252 w 267"/>
                <a:gd name="T67" fmla="*/ 15 h 334"/>
                <a:gd name="T68" fmla="*/ 252 w 267"/>
                <a:gd name="T69" fmla="*/ 15 h 3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67" h="334">
                  <a:moveTo>
                    <a:pt x="252" y="15"/>
                  </a:moveTo>
                  <a:cubicBezTo>
                    <a:pt x="243" y="5"/>
                    <a:pt x="231" y="0"/>
                    <a:pt x="217" y="0"/>
                  </a:cubicBezTo>
                  <a:cubicBezTo>
                    <a:pt x="50" y="0"/>
                    <a:pt x="50" y="0"/>
                    <a:pt x="50" y="0"/>
                  </a:cubicBezTo>
                  <a:cubicBezTo>
                    <a:pt x="36" y="0"/>
                    <a:pt x="24" y="5"/>
                    <a:pt x="15" y="15"/>
                  </a:cubicBezTo>
                  <a:cubicBezTo>
                    <a:pt x="5" y="24"/>
                    <a:pt x="0" y="36"/>
                    <a:pt x="0" y="50"/>
                  </a:cubicBezTo>
                  <a:cubicBezTo>
                    <a:pt x="0" y="159"/>
                    <a:pt x="0" y="159"/>
                    <a:pt x="0" y="159"/>
                  </a:cubicBezTo>
                  <a:cubicBezTo>
                    <a:pt x="0" y="166"/>
                    <a:pt x="2" y="172"/>
                    <a:pt x="7" y="176"/>
                  </a:cubicBezTo>
                  <a:cubicBezTo>
                    <a:pt x="12" y="181"/>
                    <a:pt x="18" y="184"/>
                    <a:pt x="25" y="184"/>
                  </a:cubicBezTo>
                  <a:cubicBezTo>
                    <a:pt x="32" y="184"/>
                    <a:pt x="38" y="181"/>
                    <a:pt x="43" y="176"/>
                  </a:cubicBezTo>
                  <a:cubicBezTo>
                    <a:pt x="48" y="172"/>
                    <a:pt x="50" y="166"/>
                    <a:pt x="50" y="159"/>
                  </a:cubicBezTo>
                  <a:cubicBezTo>
                    <a:pt x="50" y="67"/>
                    <a:pt x="50" y="67"/>
                    <a:pt x="50" y="67"/>
                  </a:cubicBezTo>
                  <a:cubicBezTo>
                    <a:pt x="67" y="67"/>
                    <a:pt x="67" y="67"/>
                    <a:pt x="67" y="67"/>
                  </a:cubicBezTo>
                  <a:cubicBezTo>
                    <a:pt x="67" y="305"/>
                    <a:pt x="67" y="305"/>
                    <a:pt x="67" y="305"/>
                  </a:cubicBezTo>
                  <a:cubicBezTo>
                    <a:pt x="67" y="313"/>
                    <a:pt x="70" y="320"/>
                    <a:pt x="75" y="325"/>
                  </a:cubicBezTo>
                  <a:cubicBezTo>
                    <a:pt x="81" y="331"/>
                    <a:pt x="88" y="334"/>
                    <a:pt x="96" y="334"/>
                  </a:cubicBezTo>
                  <a:cubicBezTo>
                    <a:pt x="104" y="334"/>
                    <a:pt x="111" y="331"/>
                    <a:pt x="117" y="325"/>
                  </a:cubicBezTo>
                  <a:cubicBezTo>
                    <a:pt x="122" y="320"/>
                    <a:pt x="125" y="313"/>
                    <a:pt x="125" y="305"/>
                  </a:cubicBezTo>
                  <a:cubicBezTo>
                    <a:pt x="125" y="184"/>
                    <a:pt x="125" y="184"/>
                    <a:pt x="125" y="184"/>
                  </a:cubicBezTo>
                  <a:cubicBezTo>
                    <a:pt x="142" y="184"/>
                    <a:pt x="142" y="184"/>
                    <a:pt x="142" y="184"/>
                  </a:cubicBezTo>
                  <a:cubicBezTo>
                    <a:pt x="142" y="305"/>
                    <a:pt x="142" y="305"/>
                    <a:pt x="142" y="305"/>
                  </a:cubicBezTo>
                  <a:cubicBezTo>
                    <a:pt x="142" y="313"/>
                    <a:pt x="145" y="320"/>
                    <a:pt x="150" y="325"/>
                  </a:cubicBezTo>
                  <a:cubicBezTo>
                    <a:pt x="156" y="331"/>
                    <a:pt x="163" y="334"/>
                    <a:pt x="171" y="334"/>
                  </a:cubicBezTo>
                  <a:cubicBezTo>
                    <a:pt x="179" y="334"/>
                    <a:pt x="186" y="331"/>
                    <a:pt x="192" y="325"/>
                  </a:cubicBezTo>
                  <a:cubicBezTo>
                    <a:pt x="197" y="320"/>
                    <a:pt x="200" y="313"/>
                    <a:pt x="200" y="305"/>
                  </a:cubicBezTo>
                  <a:cubicBezTo>
                    <a:pt x="200" y="67"/>
                    <a:pt x="200" y="67"/>
                    <a:pt x="200" y="67"/>
                  </a:cubicBezTo>
                  <a:cubicBezTo>
                    <a:pt x="217" y="67"/>
                    <a:pt x="217" y="67"/>
                    <a:pt x="217" y="67"/>
                  </a:cubicBezTo>
                  <a:cubicBezTo>
                    <a:pt x="217" y="159"/>
                    <a:pt x="217" y="159"/>
                    <a:pt x="217" y="159"/>
                  </a:cubicBezTo>
                  <a:cubicBezTo>
                    <a:pt x="217" y="166"/>
                    <a:pt x="219" y="172"/>
                    <a:pt x="224" y="176"/>
                  </a:cubicBezTo>
                  <a:cubicBezTo>
                    <a:pt x="229" y="181"/>
                    <a:pt x="235" y="184"/>
                    <a:pt x="242" y="184"/>
                  </a:cubicBezTo>
                  <a:cubicBezTo>
                    <a:pt x="249" y="184"/>
                    <a:pt x="255" y="181"/>
                    <a:pt x="260" y="176"/>
                  </a:cubicBezTo>
                  <a:cubicBezTo>
                    <a:pt x="265" y="172"/>
                    <a:pt x="267" y="166"/>
                    <a:pt x="267" y="159"/>
                  </a:cubicBezTo>
                  <a:cubicBezTo>
                    <a:pt x="267" y="50"/>
                    <a:pt x="267" y="50"/>
                    <a:pt x="267" y="50"/>
                  </a:cubicBezTo>
                  <a:cubicBezTo>
                    <a:pt x="267" y="36"/>
                    <a:pt x="262" y="24"/>
                    <a:pt x="252" y="15"/>
                  </a:cubicBezTo>
                  <a:close/>
                  <a:moveTo>
                    <a:pt x="252" y="15"/>
                  </a:moveTo>
                  <a:cubicBezTo>
                    <a:pt x="252" y="15"/>
                    <a:pt x="252" y="15"/>
                    <a:pt x="252" y="15"/>
                  </a:cubicBezTo>
                </a:path>
              </a:pathLst>
            </a:custGeom>
            <a:solidFill>
              <a:srgbClr val="000000"/>
            </a:solidFill>
            <a:ln>
              <a:noFill/>
            </a:ln>
            <a:extLst>
              <a:ext uri="{91240B29-F687-4f45-9708-019B960494DF}">
                <a14:hiddenLine xmlns:lc="http://schemas.openxmlformats.org/drawingml/2006/lockedCanvas" xmlns:a14="http://schemas.microsoft.com/office/drawing/2010/main" xmlns="" w="9525">
                  <a:solidFill>
                    <a:srgbClr val="000000"/>
                  </a:solidFill>
                  <a:round/>
                  <a:headEnd/>
                  <a:tailEnd/>
                </a14:hiddenLine>
              </a:ext>
            </a:extLst>
          </p:spPr>
          <p:txBody>
            <a:bodyPr vert="horz" wrap="square" lIns="182852" tIns="91426" rIns="182852" bIns="91426" numCol="1" anchor="t" anchorCtr="0" compatLnSpc="1">
              <a:prstTxWarp prst="textNoShape">
                <a:avLst/>
              </a:prstTxWarp>
            </a:bodyPr>
            <a:lstStyle>
              <a:defPPr>
                <a:defRPr lang="ja-JP"/>
              </a:defPPr>
              <a:lvl1pPr marL="0" algn="l" defTabSz="1828800" rtl="0" eaLnBrk="1" latinLnBrk="0" hangingPunct="1">
                <a:defRPr kumimoji="1" sz="3600" kern="1200">
                  <a:solidFill>
                    <a:schemeClr val="tx1"/>
                  </a:solidFill>
                  <a:latin typeface="+mn-lt"/>
                  <a:ea typeface="+mn-ea"/>
                  <a:cs typeface="+mn-cs"/>
                </a:defRPr>
              </a:lvl1pPr>
              <a:lvl2pPr marL="914400" algn="l" defTabSz="1828800" rtl="0" eaLnBrk="1" latinLnBrk="0" hangingPunct="1">
                <a:defRPr kumimoji="1" sz="3600" kern="1200">
                  <a:solidFill>
                    <a:schemeClr val="tx1"/>
                  </a:solidFill>
                  <a:latin typeface="+mn-lt"/>
                  <a:ea typeface="+mn-ea"/>
                  <a:cs typeface="+mn-cs"/>
                </a:defRPr>
              </a:lvl2pPr>
              <a:lvl3pPr marL="1828800" algn="l" defTabSz="1828800" rtl="0" eaLnBrk="1" latinLnBrk="0" hangingPunct="1">
                <a:defRPr kumimoji="1" sz="3600" kern="1200">
                  <a:solidFill>
                    <a:schemeClr val="tx1"/>
                  </a:solidFill>
                  <a:latin typeface="+mn-lt"/>
                  <a:ea typeface="+mn-ea"/>
                  <a:cs typeface="+mn-cs"/>
                </a:defRPr>
              </a:lvl3pPr>
              <a:lvl4pPr marL="2743200" algn="l" defTabSz="1828800" rtl="0" eaLnBrk="1" latinLnBrk="0" hangingPunct="1">
                <a:defRPr kumimoji="1" sz="3600" kern="1200">
                  <a:solidFill>
                    <a:schemeClr val="tx1"/>
                  </a:solidFill>
                  <a:latin typeface="+mn-lt"/>
                  <a:ea typeface="+mn-ea"/>
                  <a:cs typeface="+mn-cs"/>
                </a:defRPr>
              </a:lvl4pPr>
              <a:lvl5pPr marL="3657600" algn="l" defTabSz="1828800" rtl="0" eaLnBrk="1" latinLnBrk="0" hangingPunct="1">
                <a:defRPr kumimoji="1" sz="3600" kern="1200">
                  <a:solidFill>
                    <a:schemeClr val="tx1"/>
                  </a:solidFill>
                  <a:latin typeface="+mn-lt"/>
                  <a:ea typeface="+mn-ea"/>
                  <a:cs typeface="+mn-cs"/>
                </a:defRPr>
              </a:lvl5pPr>
              <a:lvl6pPr marL="4572000" algn="l" defTabSz="1828800" rtl="0" eaLnBrk="1" latinLnBrk="0" hangingPunct="1">
                <a:defRPr kumimoji="1" sz="3600" kern="1200">
                  <a:solidFill>
                    <a:schemeClr val="tx1"/>
                  </a:solidFill>
                  <a:latin typeface="+mn-lt"/>
                  <a:ea typeface="+mn-ea"/>
                  <a:cs typeface="+mn-cs"/>
                </a:defRPr>
              </a:lvl6pPr>
              <a:lvl7pPr marL="5486400" algn="l" defTabSz="1828800" rtl="0" eaLnBrk="1" latinLnBrk="0" hangingPunct="1">
                <a:defRPr kumimoji="1" sz="3600" kern="1200">
                  <a:solidFill>
                    <a:schemeClr val="tx1"/>
                  </a:solidFill>
                  <a:latin typeface="+mn-lt"/>
                  <a:ea typeface="+mn-ea"/>
                  <a:cs typeface="+mn-cs"/>
                </a:defRPr>
              </a:lvl7pPr>
              <a:lvl8pPr marL="6400800" algn="l" defTabSz="1828800" rtl="0" eaLnBrk="1" latinLnBrk="0" hangingPunct="1">
                <a:defRPr kumimoji="1" sz="3600" kern="1200">
                  <a:solidFill>
                    <a:schemeClr val="tx1"/>
                  </a:solidFill>
                  <a:latin typeface="+mn-lt"/>
                  <a:ea typeface="+mn-ea"/>
                  <a:cs typeface="+mn-cs"/>
                </a:defRPr>
              </a:lvl8pPr>
              <a:lvl9pPr marL="7315200" algn="l" defTabSz="1828800" rtl="0" eaLnBrk="1" latinLnBrk="0" hangingPunct="1">
                <a:defRPr kumimoji="1" sz="3600" kern="1200">
                  <a:solidFill>
                    <a:schemeClr val="tx1"/>
                  </a:solidFill>
                  <a:latin typeface="+mn-lt"/>
                  <a:ea typeface="+mn-ea"/>
                  <a:cs typeface="+mn-cs"/>
                </a:defRPr>
              </a:lvl9pPr>
            </a:lstStyle>
            <a:p>
              <a:endParaRPr lang="ja-JP" altLang="en-US" sz="7199"/>
            </a:p>
          </p:txBody>
        </p:sp>
      </p:grpSp>
      <p:pic>
        <p:nvPicPr>
          <p:cNvPr id="32" name="図 31"/>
          <p:cNvPicPr>
            <a:picLocks noChangeAspect="1"/>
          </p:cNvPicPr>
          <p:nvPr/>
        </p:nvPicPr>
        <p:blipFill>
          <a:blip r:embed="rId3"/>
          <a:stretch>
            <a:fillRect/>
          </a:stretch>
        </p:blipFill>
        <p:spPr>
          <a:xfrm>
            <a:off x="7243061" y="2968829"/>
            <a:ext cx="1808853" cy="2224446"/>
          </a:xfrm>
          <a:prstGeom prst="rect">
            <a:avLst/>
          </a:prstGeom>
        </p:spPr>
      </p:pic>
      <p:sp>
        <p:nvSpPr>
          <p:cNvPr id="4" name="テキスト ボックス 3"/>
          <p:cNvSpPr txBox="1"/>
          <p:nvPr/>
        </p:nvSpPr>
        <p:spPr>
          <a:xfrm>
            <a:off x="835602" y="5257654"/>
            <a:ext cx="543739" cy="523220"/>
          </a:xfrm>
          <a:prstGeom prst="rect">
            <a:avLst/>
          </a:prstGeom>
          <a:noFill/>
        </p:spPr>
        <p:txBody>
          <a:bodyPr wrap="none" rtlCol="0">
            <a:spAutoFit/>
          </a:bodyPr>
          <a:lstStyle/>
          <a:p>
            <a:r>
              <a:rPr kumimoji="1" lang="ja-JP" altLang="en-US" sz="2800" dirty="0" smtClean="0"/>
              <a:t>人</a:t>
            </a:r>
            <a:endParaRPr kumimoji="1" lang="ja-JP" altLang="en-US" sz="2800" dirty="0"/>
          </a:p>
        </p:txBody>
      </p:sp>
      <p:sp>
        <p:nvSpPr>
          <p:cNvPr id="5" name="テキスト ボックス 4"/>
          <p:cNvSpPr txBox="1"/>
          <p:nvPr/>
        </p:nvSpPr>
        <p:spPr>
          <a:xfrm>
            <a:off x="7747377" y="5360773"/>
            <a:ext cx="800219" cy="461665"/>
          </a:xfrm>
          <a:prstGeom prst="rect">
            <a:avLst/>
          </a:prstGeom>
          <a:noFill/>
        </p:spPr>
        <p:txBody>
          <a:bodyPr wrap="none" rtlCol="0">
            <a:spAutoFit/>
          </a:bodyPr>
          <a:lstStyle/>
          <a:p>
            <a:r>
              <a:rPr kumimoji="1" lang="ja-JP" altLang="en-US" sz="2400" dirty="0" smtClean="0"/>
              <a:t>土浦</a:t>
            </a:r>
            <a:endParaRPr kumimoji="1" lang="ja-JP" altLang="en-US" sz="2400" dirty="0"/>
          </a:p>
        </p:txBody>
      </p:sp>
    </p:spTree>
    <p:extLst>
      <p:ext uri="{BB962C8B-B14F-4D97-AF65-F5344CB8AC3E}">
        <p14:creationId xmlns:p14="http://schemas.microsoft.com/office/powerpoint/2010/main" val="685675028"/>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6B0F1F2C-3712-40CD-A26B-6D8073D241C9}"/>
              </a:ext>
            </a:extLst>
          </p:cNvPr>
          <p:cNvSpPr>
            <a:spLocks noGrp="1"/>
          </p:cNvSpPr>
          <p:nvPr>
            <p:ph type="title"/>
          </p:nvPr>
        </p:nvSpPr>
        <p:spPr>
          <a:xfrm>
            <a:off x="0" y="150659"/>
            <a:ext cx="6110548" cy="930015"/>
          </a:xfrm>
          <a:solidFill>
            <a:schemeClr val="bg1">
              <a:alpha val="70000"/>
            </a:schemeClr>
          </a:solidFill>
          <a:ln>
            <a:solidFill>
              <a:schemeClr val="accent1"/>
            </a:solidFill>
          </a:ln>
        </p:spPr>
        <p:txBody>
          <a:bodyPr anchor="ctr">
            <a:normAutofit/>
          </a:bodyPr>
          <a:lstStyle/>
          <a:p>
            <a:pPr algn="ctr"/>
            <a:r>
              <a:rPr kumimoji="1" lang="ja-JP" altLang="en-US" sz="3600"/>
              <a:t>商業ゾーン</a:t>
            </a:r>
            <a:endParaRPr kumimoji="1" lang="ja-JP" altLang="en-US" sz="3600" dirty="0"/>
          </a:p>
        </p:txBody>
      </p:sp>
      <p:sp>
        <p:nvSpPr>
          <p:cNvPr id="20" name="テキスト ボックス 19">
            <a:extLst>
              <a:ext uri="{FF2B5EF4-FFF2-40B4-BE49-F238E27FC236}">
                <a16:creationId xmlns:a16="http://schemas.microsoft.com/office/drawing/2014/main" id="{C3275831-EB08-F940-8F33-EA79F094EB94}"/>
              </a:ext>
            </a:extLst>
          </p:cNvPr>
          <p:cNvSpPr txBox="1"/>
          <p:nvPr/>
        </p:nvSpPr>
        <p:spPr>
          <a:xfrm>
            <a:off x="186764" y="2720807"/>
            <a:ext cx="5292303" cy="3323987"/>
          </a:xfrm>
          <a:prstGeom prst="rect">
            <a:avLst/>
          </a:prstGeom>
          <a:noFill/>
        </p:spPr>
        <p:txBody>
          <a:bodyPr wrap="square" rtlCol="0">
            <a:spAutoFit/>
          </a:bodyPr>
          <a:lstStyle/>
          <a:p>
            <a:r>
              <a:rPr kumimoji="1" lang="ja-JP" altLang="en-US" sz="2400"/>
              <a:t>・</a:t>
            </a:r>
            <a:r>
              <a:rPr kumimoji="1" lang="ja-JP" altLang="en-US" sz="2400" smtClean="0"/>
              <a:t>住民</a:t>
            </a:r>
            <a:r>
              <a:rPr kumimoji="1" lang="ja-JP" altLang="en-US" sz="2400"/>
              <a:t>の</a:t>
            </a:r>
            <a:r>
              <a:rPr kumimoji="1" lang="ja-JP" altLang="en-US" sz="2400" smtClean="0"/>
              <a:t>ため</a:t>
            </a:r>
            <a:r>
              <a:rPr kumimoji="1" lang="ja-JP" altLang="en-US" sz="2400"/>
              <a:t>の</a:t>
            </a:r>
            <a:r>
              <a:rPr kumimoji="1" lang="ja-JP" altLang="en-US" sz="2400" smtClean="0"/>
              <a:t>コミュニティースペース</a:t>
            </a:r>
            <a:endParaRPr kumimoji="1" lang="en-US" altLang="ja-JP" sz="2400" dirty="0"/>
          </a:p>
          <a:p>
            <a:endParaRPr kumimoji="1" lang="en-US" altLang="ja-JP" sz="2400" smtClean="0"/>
          </a:p>
          <a:p>
            <a:r>
              <a:rPr kumimoji="1" lang="ja-JP" altLang="en-US" sz="2400" smtClean="0"/>
              <a:t>・駅</a:t>
            </a:r>
            <a:r>
              <a:rPr kumimoji="1" lang="ja-JP" altLang="en-US" sz="2400" dirty="0"/>
              <a:t>から霞ヶ浦</a:t>
            </a:r>
            <a:r>
              <a:rPr kumimoji="1" lang="ja-JP" altLang="en-US" sz="2400"/>
              <a:t>が</a:t>
            </a:r>
            <a:r>
              <a:rPr kumimoji="1" lang="ja-JP" altLang="en-US" sz="2400" smtClean="0"/>
              <a:t>見える</a:t>
            </a:r>
            <a:endParaRPr kumimoji="1" lang="en-US" altLang="ja-JP" sz="2400" smtClean="0"/>
          </a:p>
          <a:p>
            <a:endParaRPr kumimoji="1" lang="en-US" altLang="ja-JP" sz="2400" dirty="0"/>
          </a:p>
          <a:p>
            <a:r>
              <a:rPr kumimoji="1" lang="ja-JP" altLang="en-US" sz="2400" smtClean="0"/>
              <a:t>・船場</a:t>
            </a:r>
            <a:r>
              <a:rPr kumimoji="1" lang="ja-JP" altLang="en-US" sz="2400" dirty="0"/>
              <a:t>らしい雰囲気をつくる</a:t>
            </a:r>
            <a:endParaRPr kumimoji="1" lang="en-US" altLang="ja-JP" sz="2400" dirty="0"/>
          </a:p>
          <a:p>
            <a:endParaRPr kumimoji="1" lang="en-US" altLang="ja-JP" sz="2400" dirty="0"/>
          </a:p>
          <a:p>
            <a:r>
              <a:rPr kumimoji="1" lang="ja-JP" altLang="en-US" sz="2400" dirty="0"/>
              <a:t>・休日に</a:t>
            </a:r>
            <a:r>
              <a:rPr kumimoji="1" lang="ja-JP" altLang="en-US" sz="2400"/>
              <a:t>は</a:t>
            </a:r>
            <a:r>
              <a:rPr kumimoji="1" lang="ja-JP" altLang="en-US" sz="2400" smtClean="0"/>
              <a:t>イベントやキッチンカー</a:t>
            </a:r>
            <a:endParaRPr kumimoji="1" lang="en-US" altLang="ja-JP" sz="2400" smtClean="0"/>
          </a:p>
          <a:p>
            <a:endParaRPr kumimoji="1" lang="en-US" altLang="ja-JP" sz="2400" dirty="0"/>
          </a:p>
          <a:p>
            <a:endParaRPr kumimoji="1" lang="ja-JP" altLang="en-US" dirty="0"/>
          </a:p>
        </p:txBody>
      </p:sp>
      <p:sp>
        <p:nvSpPr>
          <p:cNvPr id="17" name="正方形/長方形 16">
            <a:extLst>
              <a:ext uri="{FF2B5EF4-FFF2-40B4-BE49-F238E27FC236}">
                <a16:creationId xmlns:a16="http://schemas.microsoft.com/office/drawing/2014/main" id="{73AE3101-6196-AF4C-B2E7-1C13B3C630C3}"/>
              </a:ext>
            </a:extLst>
          </p:cNvPr>
          <p:cNvSpPr/>
          <p:nvPr/>
        </p:nvSpPr>
        <p:spPr>
          <a:xfrm>
            <a:off x="0" y="1284419"/>
            <a:ext cx="3887603" cy="707886"/>
          </a:xfrm>
          <a:prstGeom prst="rect">
            <a:avLst/>
          </a:prstGeom>
          <a:solidFill>
            <a:srgbClr val="E237E1"/>
          </a:solidFill>
        </p:spPr>
        <p:txBody>
          <a:bodyPr wrap="none" lIns="91440" tIns="45720" rIns="91440" bIns="45720">
            <a:spAutoFit/>
          </a:bodyPr>
          <a:lstStyle/>
          <a:p>
            <a:pPr algn="ctr"/>
            <a:r>
              <a:rPr kumimoji="1" lang="ja-JP" altLang="en-US" sz="4000" b="1" i="1" cap="none" spc="50">
                <a:ln w="0"/>
                <a:solidFill>
                  <a:schemeClr val="bg1"/>
                </a:solidFill>
                <a:effectLst>
                  <a:innerShdw blurRad="63500" dist="50800" dir="13500000">
                    <a:srgbClr val="000000">
                      <a:alpha val="50000"/>
                    </a:srgbClr>
                  </a:innerShdw>
                </a:effectLst>
                <a:latin typeface="YuKyokasho Yoko Medium" panose="02000500000000000000" pitchFamily="2" charset="-128"/>
                <a:ea typeface="YuKyokasho Yoko Medium" panose="02000500000000000000" pitchFamily="2" charset="-128"/>
              </a:rPr>
              <a:t>営みのある風景</a:t>
            </a:r>
            <a:endParaRPr lang="ja-JP" altLang="en-US" sz="4000" b="1" i="1" cap="none" spc="50">
              <a:ln w="0"/>
              <a:solidFill>
                <a:schemeClr val="bg1"/>
              </a:solidFill>
              <a:effectLst>
                <a:innerShdw blurRad="63500" dist="50800" dir="13500000">
                  <a:srgbClr val="000000">
                    <a:alpha val="50000"/>
                  </a:srgbClr>
                </a:innerShdw>
              </a:effectLst>
            </a:endParaRPr>
          </a:p>
        </p:txBody>
      </p:sp>
      <p:sp>
        <p:nvSpPr>
          <p:cNvPr id="3" name="スライド番号プレースホルダー 2"/>
          <p:cNvSpPr>
            <a:spLocks noGrp="1"/>
          </p:cNvSpPr>
          <p:nvPr>
            <p:ph type="sldNum" sz="quarter" idx="12"/>
          </p:nvPr>
        </p:nvSpPr>
        <p:spPr/>
        <p:txBody>
          <a:bodyPr/>
          <a:lstStyle/>
          <a:p>
            <a:fld id="{D57F1E4F-1CFF-5643-939E-217C01CDF565}" type="slidenum">
              <a:rPr lang="en-US" smtClean="0"/>
              <a:pPr/>
              <a:t>40</a:t>
            </a:fld>
            <a:endParaRPr lang="en-US" dirty="0"/>
          </a:p>
        </p:txBody>
      </p:sp>
      <p:sp>
        <p:nvSpPr>
          <p:cNvPr id="7" name="正方形/長方形 6"/>
          <p:cNvSpPr/>
          <p:nvPr/>
        </p:nvSpPr>
        <p:spPr>
          <a:xfrm>
            <a:off x="6294549" y="455930"/>
            <a:ext cx="2656039" cy="360000"/>
          </a:xfrm>
          <a:prstGeom prst="rect">
            <a:avLst/>
          </a:prstGeom>
          <a:solidFill>
            <a:schemeClr val="accent1">
              <a:lumMod val="20000"/>
              <a:lumOff val="8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smtClean="0">
                <a:solidFill>
                  <a:schemeClr val="tx1"/>
                </a:solidFill>
              </a:rPr>
              <a:t>「</a:t>
            </a:r>
            <a:r>
              <a:rPr kumimoji="1" lang="ja-JP" altLang="en-US" sz="2000">
                <a:solidFill>
                  <a:schemeClr val="tx1"/>
                </a:solidFill>
              </a:rPr>
              <a:t>風景</a:t>
            </a:r>
            <a:r>
              <a:rPr kumimoji="1" lang="ja-JP" altLang="en-US" sz="2000" smtClean="0">
                <a:solidFill>
                  <a:schemeClr val="tx1"/>
                </a:solidFill>
              </a:rPr>
              <a:t>」で</a:t>
            </a:r>
            <a:r>
              <a:rPr kumimoji="1" lang="ja-JP" altLang="en-US" sz="2000">
                <a:solidFill>
                  <a:schemeClr val="tx1"/>
                </a:solidFill>
              </a:rPr>
              <a:t>ツナグ</a:t>
            </a:r>
            <a:endParaRPr kumimoji="1" lang="ja-JP" altLang="en-US" sz="2000" dirty="0">
              <a:solidFill>
                <a:schemeClr val="tx1"/>
              </a:solidFill>
            </a:endParaRPr>
          </a:p>
        </p:txBody>
      </p:sp>
      <p:pic>
        <p:nvPicPr>
          <p:cNvPr id="4" name="図 3"/>
          <p:cNvPicPr>
            <a:picLocks noChangeAspect="1"/>
          </p:cNvPicPr>
          <p:nvPr/>
        </p:nvPicPr>
        <p:blipFill>
          <a:blip r:embed="rId3"/>
          <a:stretch>
            <a:fillRect/>
          </a:stretch>
        </p:blipFill>
        <p:spPr>
          <a:xfrm>
            <a:off x="4603763" y="1544432"/>
            <a:ext cx="4346825" cy="4523624"/>
          </a:xfrm>
          <a:prstGeom prst="rect">
            <a:avLst/>
          </a:prstGeom>
        </p:spPr>
      </p:pic>
    </p:spTree>
    <p:extLst>
      <p:ext uri="{BB962C8B-B14F-4D97-AF65-F5344CB8AC3E}">
        <p14:creationId xmlns:p14="http://schemas.microsoft.com/office/powerpoint/2010/main" val="1085416855"/>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正方形/長方形 3"/>
          <p:cNvSpPr/>
          <p:nvPr/>
        </p:nvSpPr>
        <p:spPr>
          <a:xfrm>
            <a:off x="1143000" y="5266267"/>
            <a:ext cx="6924895" cy="804333"/>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a:extLst>
              <a:ext uri="{FF2B5EF4-FFF2-40B4-BE49-F238E27FC236}">
                <a16:creationId xmlns:a16="http://schemas.microsoft.com/office/drawing/2014/main" id="{6B0F1F2C-3712-40CD-A26B-6D8073D241C9}"/>
              </a:ext>
            </a:extLst>
          </p:cNvPr>
          <p:cNvSpPr>
            <a:spLocks noGrp="1"/>
          </p:cNvSpPr>
          <p:nvPr>
            <p:ph type="title"/>
          </p:nvPr>
        </p:nvSpPr>
        <p:spPr>
          <a:xfrm>
            <a:off x="0" y="150659"/>
            <a:ext cx="6110548" cy="930015"/>
          </a:xfrm>
          <a:solidFill>
            <a:schemeClr val="bg1">
              <a:alpha val="70000"/>
            </a:schemeClr>
          </a:solidFill>
          <a:ln>
            <a:solidFill>
              <a:schemeClr val="accent1"/>
            </a:solidFill>
          </a:ln>
        </p:spPr>
        <p:txBody>
          <a:bodyPr anchor="ctr">
            <a:normAutofit/>
          </a:bodyPr>
          <a:lstStyle/>
          <a:p>
            <a:pPr algn="ctr"/>
            <a:r>
              <a:rPr lang="ja-JP" altLang="en-US" sz="3600">
                <a:solidFill>
                  <a:schemeClr val="tx1"/>
                </a:solidFill>
              </a:rPr>
              <a:t>効果</a:t>
            </a:r>
            <a:endParaRPr kumimoji="1" lang="ja-JP" altLang="en-US" sz="3600" dirty="0">
              <a:solidFill>
                <a:schemeClr val="tx1"/>
              </a:solidFill>
            </a:endParaRPr>
          </a:p>
        </p:txBody>
      </p:sp>
      <p:sp>
        <p:nvSpPr>
          <p:cNvPr id="5" name="Freeform 255">
            <a:extLst>
              <a:ext uri="{FF2B5EF4-FFF2-40B4-BE49-F238E27FC236}">
                <a16:creationId xmlns:a16="http://schemas.microsoft.com/office/drawing/2014/main" id="{F1FA4175-C461-FA48-A3BC-DA4FFE173323}"/>
              </a:ext>
            </a:extLst>
          </p:cNvPr>
          <p:cNvSpPr>
            <a:spLocks/>
          </p:cNvSpPr>
          <p:nvPr/>
        </p:nvSpPr>
        <p:spPr bwMode="auto">
          <a:xfrm>
            <a:off x="15377126" y="3871128"/>
            <a:ext cx="678842" cy="540057"/>
          </a:xfrm>
          <a:custGeom>
            <a:avLst/>
            <a:gdLst>
              <a:gd name="T0" fmla="*/ 238 w 999"/>
              <a:gd name="T1" fmla="*/ 326 h 1000"/>
              <a:gd name="T2" fmla="*/ 249 w 999"/>
              <a:gd name="T3" fmla="*/ 318 h 1000"/>
              <a:gd name="T4" fmla="*/ 273 w 999"/>
              <a:gd name="T5" fmla="*/ 311 h 1000"/>
              <a:gd name="T6" fmla="*/ 298 w 999"/>
              <a:gd name="T7" fmla="*/ 314 h 1000"/>
              <a:gd name="T8" fmla="*/ 320 w 999"/>
              <a:gd name="T9" fmla="*/ 327 h 1000"/>
              <a:gd name="T10" fmla="*/ 330 w 999"/>
              <a:gd name="T11" fmla="*/ 335 h 1000"/>
              <a:gd name="T12" fmla="*/ 999 w 999"/>
              <a:gd name="T13" fmla="*/ 225 h 1000"/>
              <a:gd name="T14" fmla="*/ 999 w 999"/>
              <a:gd name="T15" fmla="*/ 75 h 1000"/>
              <a:gd name="T16" fmla="*/ 998 w 999"/>
              <a:gd name="T17" fmla="*/ 59 h 1000"/>
              <a:gd name="T18" fmla="*/ 994 w 999"/>
              <a:gd name="T19" fmla="*/ 45 h 1000"/>
              <a:gd name="T20" fmla="*/ 987 w 999"/>
              <a:gd name="T21" fmla="*/ 33 h 1000"/>
              <a:gd name="T22" fmla="*/ 977 w 999"/>
              <a:gd name="T23" fmla="*/ 22 h 1000"/>
              <a:gd name="T24" fmla="*/ 966 w 999"/>
              <a:gd name="T25" fmla="*/ 12 h 1000"/>
              <a:gd name="T26" fmla="*/ 954 w 999"/>
              <a:gd name="T27" fmla="*/ 6 h 1000"/>
              <a:gd name="T28" fmla="*/ 940 w 999"/>
              <a:gd name="T29" fmla="*/ 1 h 1000"/>
              <a:gd name="T30" fmla="*/ 925 w 999"/>
              <a:gd name="T31" fmla="*/ 0 h 1000"/>
              <a:gd name="T32" fmla="*/ 74 w 999"/>
              <a:gd name="T33" fmla="*/ 0 h 1000"/>
              <a:gd name="T34" fmla="*/ 60 w 999"/>
              <a:gd name="T35" fmla="*/ 1 h 1000"/>
              <a:gd name="T36" fmla="*/ 46 w 999"/>
              <a:gd name="T37" fmla="*/ 6 h 1000"/>
              <a:gd name="T38" fmla="*/ 33 w 999"/>
              <a:gd name="T39" fmla="*/ 12 h 1000"/>
              <a:gd name="T40" fmla="*/ 22 w 999"/>
              <a:gd name="T41" fmla="*/ 22 h 1000"/>
              <a:gd name="T42" fmla="*/ 13 w 999"/>
              <a:gd name="T43" fmla="*/ 33 h 1000"/>
              <a:gd name="T44" fmla="*/ 7 w 999"/>
              <a:gd name="T45" fmla="*/ 45 h 1000"/>
              <a:gd name="T46" fmla="*/ 2 w 999"/>
              <a:gd name="T47" fmla="*/ 59 h 1000"/>
              <a:gd name="T48" fmla="*/ 0 w 999"/>
              <a:gd name="T49" fmla="*/ 75 h 1000"/>
              <a:gd name="T50" fmla="*/ 0 w 999"/>
              <a:gd name="T51" fmla="*/ 925 h 1000"/>
              <a:gd name="T52" fmla="*/ 2 w 999"/>
              <a:gd name="T53" fmla="*/ 939 h 1000"/>
              <a:gd name="T54" fmla="*/ 7 w 999"/>
              <a:gd name="T55" fmla="*/ 954 h 1000"/>
              <a:gd name="T56" fmla="*/ 13 w 999"/>
              <a:gd name="T57" fmla="*/ 967 h 1000"/>
              <a:gd name="T58" fmla="*/ 22 w 999"/>
              <a:gd name="T59" fmla="*/ 978 h 1000"/>
              <a:gd name="T60" fmla="*/ 33 w 999"/>
              <a:gd name="T61" fmla="*/ 986 h 1000"/>
              <a:gd name="T62" fmla="*/ 46 w 999"/>
              <a:gd name="T63" fmla="*/ 993 h 1000"/>
              <a:gd name="T64" fmla="*/ 60 w 999"/>
              <a:gd name="T65" fmla="*/ 997 h 1000"/>
              <a:gd name="T66" fmla="*/ 74 w 999"/>
              <a:gd name="T67" fmla="*/ 1000 h 1000"/>
              <a:gd name="T68" fmla="*/ 925 w 999"/>
              <a:gd name="T69" fmla="*/ 1000 h 1000"/>
              <a:gd name="T70" fmla="*/ 940 w 999"/>
              <a:gd name="T71" fmla="*/ 997 h 1000"/>
              <a:gd name="T72" fmla="*/ 954 w 999"/>
              <a:gd name="T73" fmla="*/ 993 h 1000"/>
              <a:gd name="T74" fmla="*/ 966 w 999"/>
              <a:gd name="T75" fmla="*/ 986 h 1000"/>
              <a:gd name="T76" fmla="*/ 977 w 999"/>
              <a:gd name="T77" fmla="*/ 978 h 1000"/>
              <a:gd name="T78" fmla="*/ 987 w 999"/>
              <a:gd name="T79" fmla="*/ 967 h 1000"/>
              <a:gd name="T80" fmla="*/ 994 w 999"/>
              <a:gd name="T81" fmla="*/ 954 h 1000"/>
              <a:gd name="T82" fmla="*/ 998 w 999"/>
              <a:gd name="T83" fmla="*/ 939 h 1000"/>
              <a:gd name="T84" fmla="*/ 999 w 999"/>
              <a:gd name="T85" fmla="*/ 925 h 1000"/>
              <a:gd name="T86" fmla="*/ 611 w 999"/>
              <a:gd name="T87" fmla="*/ 782 h 1000"/>
              <a:gd name="T88" fmla="*/ 601 w 999"/>
              <a:gd name="T89" fmla="*/ 789 h 1000"/>
              <a:gd name="T90" fmla="*/ 578 w 999"/>
              <a:gd name="T91" fmla="*/ 799 h 1000"/>
              <a:gd name="T92" fmla="*/ 565 w 999"/>
              <a:gd name="T93" fmla="*/ 800 h 1000"/>
              <a:gd name="T94" fmla="*/ 561 w 999"/>
              <a:gd name="T95" fmla="*/ 800 h 1000"/>
              <a:gd name="T96" fmla="*/ 548 w 999"/>
              <a:gd name="T97" fmla="*/ 798 h 1000"/>
              <a:gd name="T98" fmla="*/ 536 w 999"/>
              <a:gd name="T99" fmla="*/ 792 h 1000"/>
              <a:gd name="T100" fmla="*/ 524 w 999"/>
              <a:gd name="T101" fmla="*/ 785 h 1000"/>
              <a:gd name="T102" fmla="*/ 514 w 999"/>
              <a:gd name="T103" fmla="*/ 775 h 1000"/>
              <a:gd name="T104" fmla="*/ 227 w 999"/>
              <a:gd name="T105" fmla="*/ 418 h 1000"/>
              <a:gd name="T106" fmla="*/ 220 w 999"/>
              <a:gd name="T107" fmla="*/ 407 h 1000"/>
              <a:gd name="T108" fmla="*/ 213 w 999"/>
              <a:gd name="T109" fmla="*/ 383 h 1000"/>
              <a:gd name="T110" fmla="*/ 216 w 999"/>
              <a:gd name="T111" fmla="*/ 357 h 1000"/>
              <a:gd name="T112" fmla="*/ 228 w 999"/>
              <a:gd name="T113" fmla="*/ 335 h 1000"/>
              <a:gd name="T114" fmla="*/ 238 w 999"/>
              <a:gd name="T115" fmla="*/ 326 h 10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999" h="1000">
                <a:moveTo>
                  <a:pt x="238" y="326"/>
                </a:moveTo>
                <a:lnTo>
                  <a:pt x="238" y="326"/>
                </a:lnTo>
                <a:lnTo>
                  <a:pt x="243" y="321"/>
                </a:lnTo>
                <a:lnTo>
                  <a:pt x="249" y="318"/>
                </a:lnTo>
                <a:lnTo>
                  <a:pt x="261" y="314"/>
                </a:lnTo>
                <a:lnTo>
                  <a:pt x="273" y="311"/>
                </a:lnTo>
                <a:lnTo>
                  <a:pt x="286" y="311"/>
                </a:lnTo>
                <a:lnTo>
                  <a:pt x="298" y="314"/>
                </a:lnTo>
                <a:lnTo>
                  <a:pt x="310" y="319"/>
                </a:lnTo>
                <a:lnTo>
                  <a:pt x="320" y="327"/>
                </a:lnTo>
                <a:lnTo>
                  <a:pt x="325" y="331"/>
                </a:lnTo>
                <a:lnTo>
                  <a:pt x="330" y="335"/>
                </a:lnTo>
                <a:lnTo>
                  <a:pt x="572" y="637"/>
                </a:lnTo>
                <a:lnTo>
                  <a:pt x="999" y="225"/>
                </a:lnTo>
                <a:lnTo>
                  <a:pt x="999" y="75"/>
                </a:lnTo>
                <a:lnTo>
                  <a:pt x="999" y="75"/>
                </a:lnTo>
                <a:lnTo>
                  <a:pt x="999" y="67"/>
                </a:lnTo>
                <a:lnTo>
                  <a:pt x="998" y="59"/>
                </a:lnTo>
                <a:lnTo>
                  <a:pt x="996" y="53"/>
                </a:lnTo>
                <a:lnTo>
                  <a:pt x="994" y="45"/>
                </a:lnTo>
                <a:lnTo>
                  <a:pt x="990" y="38"/>
                </a:lnTo>
                <a:lnTo>
                  <a:pt x="987" y="33"/>
                </a:lnTo>
                <a:lnTo>
                  <a:pt x="983" y="28"/>
                </a:lnTo>
                <a:lnTo>
                  <a:pt x="977" y="22"/>
                </a:lnTo>
                <a:lnTo>
                  <a:pt x="972" y="17"/>
                </a:lnTo>
                <a:lnTo>
                  <a:pt x="966" y="12"/>
                </a:lnTo>
                <a:lnTo>
                  <a:pt x="960" y="9"/>
                </a:lnTo>
                <a:lnTo>
                  <a:pt x="954" y="6"/>
                </a:lnTo>
                <a:lnTo>
                  <a:pt x="947" y="3"/>
                </a:lnTo>
                <a:lnTo>
                  <a:pt x="940" y="1"/>
                </a:lnTo>
                <a:lnTo>
                  <a:pt x="932" y="0"/>
                </a:lnTo>
                <a:lnTo>
                  <a:pt x="925" y="0"/>
                </a:lnTo>
                <a:lnTo>
                  <a:pt x="74" y="0"/>
                </a:lnTo>
                <a:lnTo>
                  <a:pt x="74" y="0"/>
                </a:lnTo>
                <a:lnTo>
                  <a:pt x="67" y="0"/>
                </a:lnTo>
                <a:lnTo>
                  <a:pt x="60" y="1"/>
                </a:lnTo>
                <a:lnTo>
                  <a:pt x="53" y="3"/>
                </a:lnTo>
                <a:lnTo>
                  <a:pt x="46" y="6"/>
                </a:lnTo>
                <a:lnTo>
                  <a:pt x="39" y="9"/>
                </a:lnTo>
                <a:lnTo>
                  <a:pt x="33" y="12"/>
                </a:lnTo>
                <a:lnTo>
                  <a:pt x="27" y="17"/>
                </a:lnTo>
                <a:lnTo>
                  <a:pt x="22" y="22"/>
                </a:lnTo>
                <a:lnTo>
                  <a:pt x="17" y="28"/>
                </a:lnTo>
                <a:lnTo>
                  <a:pt x="13" y="33"/>
                </a:lnTo>
                <a:lnTo>
                  <a:pt x="9" y="38"/>
                </a:lnTo>
                <a:lnTo>
                  <a:pt x="7" y="45"/>
                </a:lnTo>
                <a:lnTo>
                  <a:pt x="3" y="53"/>
                </a:lnTo>
                <a:lnTo>
                  <a:pt x="2" y="59"/>
                </a:lnTo>
                <a:lnTo>
                  <a:pt x="1" y="67"/>
                </a:lnTo>
                <a:lnTo>
                  <a:pt x="0" y="75"/>
                </a:lnTo>
                <a:lnTo>
                  <a:pt x="0" y="925"/>
                </a:lnTo>
                <a:lnTo>
                  <a:pt x="0" y="925"/>
                </a:lnTo>
                <a:lnTo>
                  <a:pt x="1" y="933"/>
                </a:lnTo>
                <a:lnTo>
                  <a:pt x="2" y="939"/>
                </a:lnTo>
                <a:lnTo>
                  <a:pt x="3" y="947"/>
                </a:lnTo>
                <a:lnTo>
                  <a:pt x="7" y="954"/>
                </a:lnTo>
                <a:lnTo>
                  <a:pt x="9" y="960"/>
                </a:lnTo>
                <a:lnTo>
                  <a:pt x="13" y="967"/>
                </a:lnTo>
                <a:lnTo>
                  <a:pt x="17" y="972"/>
                </a:lnTo>
                <a:lnTo>
                  <a:pt x="22" y="978"/>
                </a:lnTo>
                <a:lnTo>
                  <a:pt x="27" y="982"/>
                </a:lnTo>
                <a:lnTo>
                  <a:pt x="33" y="986"/>
                </a:lnTo>
                <a:lnTo>
                  <a:pt x="39" y="991"/>
                </a:lnTo>
                <a:lnTo>
                  <a:pt x="46" y="993"/>
                </a:lnTo>
                <a:lnTo>
                  <a:pt x="53" y="996"/>
                </a:lnTo>
                <a:lnTo>
                  <a:pt x="60" y="997"/>
                </a:lnTo>
                <a:lnTo>
                  <a:pt x="67" y="999"/>
                </a:lnTo>
                <a:lnTo>
                  <a:pt x="74" y="1000"/>
                </a:lnTo>
                <a:lnTo>
                  <a:pt x="925" y="1000"/>
                </a:lnTo>
                <a:lnTo>
                  <a:pt x="925" y="1000"/>
                </a:lnTo>
                <a:lnTo>
                  <a:pt x="932" y="999"/>
                </a:lnTo>
                <a:lnTo>
                  <a:pt x="940" y="997"/>
                </a:lnTo>
                <a:lnTo>
                  <a:pt x="947" y="996"/>
                </a:lnTo>
                <a:lnTo>
                  <a:pt x="954" y="993"/>
                </a:lnTo>
                <a:lnTo>
                  <a:pt x="960" y="991"/>
                </a:lnTo>
                <a:lnTo>
                  <a:pt x="966" y="986"/>
                </a:lnTo>
                <a:lnTo>
                  <a:pt x="972" y="982"/>
                </a:lnTo>
                <a:lnTo>
                  <a:pt x="977" y="978"/>
                </a:lnTo>
                <a:lnTo>
                  <a:pt x="983" y="972"/>
                </a:lnTo>
                <a:lnTo>
                  <a:pt x="987" y="967"/>
                </a:lnTo>
                <a:lnTo>
                  <a:pt x="990" y="960"/>
                </a:lnTo>
                <a:lnTo>
                  <a:pt x="994" y="954"/>
                </a:lnTo>
                <a:lnTo>
                  <a:pt x="996" y="947"/>
                </a:lnTo>
                <a:lnTo>
                  <a:pt x="998" y="939"/>
                </a:lnTo>
                <a:lnTo>
                  <a:pt x="999" y="933"/>
                </a:lnTo>
                <a:lnTo>
                  <a:pt x="999" y="925"/>
                </a:lnTo>
                <a:lnTo>
                  <a:pt x="999" y="407"/>
                </a:lnTo>
                <a:lnTo>
                  <a:pt x="611" y="782"/>
                </a:lnTo>
                <a:lnTo>
                  <a:pt x="611" y="782"/>
                </a:lnTo>
                <a:lnTo>
                  <a:pt x="601" y="789"/>
                </a:lnTo>
                <a:lnTo>
                  <a:pt x="590" y="795"/>
                </a:lnTo>
                <a:lnTo>
                  <a:pt x="578" y="799"/>
                </a:lnTo>
                <a:lnTo>
                  <a:pt x="565" y="800"/>
                </a:lnTo>
                <a:lnTo>
                  <a:pt x="565" y="800"/>
                </a:lnTo>
                <a:lnTo>
                  <a:pt x="561" y="800"/>
                </a:lnTo>
                <a:lnTo>
                  <a:pt x="561" y="800"/>
                </a:lnTo>
                <a:lnTo>
                  <a:pt x="554" y="799"/>
                </a:lnTo>
                <a:lnTo>
                  <a:pt x="548" y="798"/>
                </a:lnTo>
                <a:lnTo>
                  <a:pt x="541" y="796"/>
                </a:lnTo>
                <a:lnTo>
                  <a:pt x="536" y="792"/>
                </a:lnTo>
                <a:lnTo>
                  <a:pt x="529" y="789"/>
                </a:lnTo>
                <a:lnTo>
                  <a:pt x="524" y="785"/>
                </a:lnTo>
                <a:lnTo>
                  <a:pt x="519" y="780"/>
                </a:lnTo>
                <a:lnTo>
                  <a:pt x="514" y="775"/>
                </a:lnTo>
                <a:lnTo>
                  <a:pt x="227" y="418"/>
                </a:lnTo>
                <a:lnTo>
                  <a:pt x="227" y="418"/>
                </a:lnTo>
                <a:lnTo>
                  <a:pt x="223" y="412"/>
                </a:lnTo>
                <a:lnTo>
                  <a:pt x="220" y="407"/>
                </a:lnTo>
                <a:lnTo>
                  <a:pt x="215" y="395"/>
                </a:lnTo>
                <a:lnTo>
                  <a:pt x="213" y="383"/>
                </a:lnTo>
                <a:lnTo>
                  <a:pt x="214" y="369"/>
                </a:lnTo>
                <a:lnTo>
                  <a:pt x="216" y="357"/>
                </a:lnTo>
                <a:lnTo>
                  <a:pt x="220" y="345"/>
                </a:lnTo>
                <a:lnTo>
                  <a:pt x="228" y="335"/>
                </a:lnTo>
                <a:lnTo>
                  <a:pt x="232" y="330"/>
                </a:lnTo>
                <a:lnTo>
                  <a:pt x="238" y="326"/>
                </a:lnTo>
                <a:lnTo>
                  <a:pt x="238" y="326"/>
                </a:lnTo>
                <a:close/>
              </a:path>
            </a:pathLst>
          </a:custGeom>
          <a:solidFill>
            <a:srgbClr val="F296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6" name="Freeform 255">
            <a:extLst>
              <a:ext uri="{FF2B5EF4-FFF2-40B4-BE49-F238E27FC236}">
                <a16:creationId xmlns:a16="http://schemas.microsoft.com/office/drawing/2014/main" id="{14BADCF1-FB01-5242-A48A-F478C55DD034}"/>
              </a:ext>
            </a:extLst>
          </p:cNvPr>
          <p:cNvSpPr>
            <a:spLocks/>
          </p:cNvSpPr>
          <p:nvPr/>
        </p:nvSpPr>
        <p:spPr bwMode="auto">
          <a:xfrm>
            <a:off x="15529526" y="4023528"/>
            <a:ext cx="678842" cy="540057"/>
          </a:xfrm>
          <a:custGeom>
            <a:avLst/>
            <a:gdLst>
              <a:gd name="T0" fmla="*/ 238 w 999"/>
              <a:gd name="T1" fmla="*/ 326 h 1000"/>
              <a:gd name="T2" fmla="*/ 249 w 999"/>
              <a:gd name="T3" fmla="*/ 318 h 1000"/>
              <a:gd name="T4" fmla="*/ 273 w 999"/>
              <a:gd name="T5" fmla="*/ 311 h 1000"/>
              <a:gd name="T6" fmla="*/ 298 w 999"/>
              <a:gd name="T7" fmla="*/ 314 h 1000"/>
              <a:gd name="T8" fmla="*/ 320 w 999"/>
              <a:gd name="T9" fmla="*/ 327 h 1000"/>
              <a:gd name="T10" fmla="*/ 330 w 999"/>
              <a:gd name="T11" fmla="*/ 335 h 1000"/>
              <a:gd name="T12" fmla="*/ 999 w 999"/>
              <a:gd name="T13" fmla="*/ 225 h 1000"/>
              <a:gd name="T14" fmla="*/ 999 w 999"/>
              <a:gd name="T15" fmla="*/ 75 h 1000"/>
              <a:gd name="T16" fmla="*/ 998 w 999"/>
              <a:gd name="T17" fmla="*/ 59 h 1000"/>
              <a:gd name="T18" fmla="*/ 994 w 999"/>
              <a:gd name="T19" fmla="*/ 45 h 1000"/>
              <a:gd name="T20" fmla="*/ 987 w 999"/>
              <a:gd name="T21" fmla="*/ 33 h 1000"/>
              <a:gd name="T22" fmla="*/ 977 w 999"/>
              <a:gd name="T23" fmla="*/ 22 h 1000"/>
              <a:gd name="T24" fmla="*/ 966 w 999"/>
              <a:gd name="T25" fmla="*/ 12 h 1000"/>
              <a:gd name="T26" fmla="*/ 954 w 999"/>
              <a:gd name="T27" fmla="*/ 6 h 1000"/>
              <a:gd name="T28" fmla="*/ 940 w 999"/>
              <a:gd name="T29" fmla="*/ 1 h 1000"/>
              <a:gd name="T30" fmla="*/ 925 w 999"/>
              <a:gd name="T31" fmla="*/ 0 h 1000"/>
              <a:gd name="T32" fmla="*/ 74 w 999"/>
              <a:gd name="T33" fmla="*/ 0 h 1000"/>
              <a:gd name="T34" fmla="*/ 60 w 999"/>
              <a:gd name="T35" fmla="*/ 1 h 1000"/>
              <a:gd name="T36" fmla="*/ 46 w 999"/>
              <a:gd name="T37" fmla="*/ 6 h 1000"/>
              <a:gd name="T38" fmla="*/ 33 w 999"/>
              <a:gd name="T39" fmla="*/ 12 h 1000"/>
              <a:gd name="T40" fmla="*/ 22 w 999"/>
              <a:gd name="T41" fmla="*/ 22 h 1000"/>
              <a:gd name="T42" fmla="*/ 13 w 999"/>
              <a:gd name="T43" fmla="*/ 33 h 1000"/>
              <a:gd name="T44" fmla="*/ 7 w 999"/>
              <a:gd name="T45" fmla="*/ 45 h 1000"/>
              <a:gd name="T46" fmla="*/ 2 w 999"/>
              <a:gd name="T47" fmla="*/ 59 h 1000"/>
              <a:gd name="T48" fmla="*/ 0 w 999"/>
              <a:gd name="T49" fmla="*/ 75 h 1000"/>
              <a:gd name="T50" fmla="*/ 0 w 999"/>
              <a:gd name="T51" fmla="*/ 925 h 1000"/>
              <a:gd name="T52" fmla="*/ 2 w 999"/>
              <a:gd name="T53" fmla="*/ 939 h 1000"/>
              <a:gd name="T54" fmla="*/ 7 w 999"/>
              <a:gd name="T55" fmla="*/ 954 h 1000"/>
              <a:gd name="T56" fmla="*/ 13 w 999"/>
              <a:gd name="T57" fmla="*/ 967 h 1000"/>
              <a:gd name="T58" fmla="*/ 22 w 999"/>
              <a:gd name="T59" fmla="*/ 978 h 1000"/>
              <a:gd name="T60" fmla="*/ 33 w 999"/>
              <a:gd name="T61" fmla="*/ 986 h 1000"/>
              <a:gd name="T62" fmla="*/ 46 w 999"/>
              <a:gd name="T63" fmla="*/ 993 h 1000"/>
              <a:gd name="T64" fmla="*/ 60 w 999"/>
              <a:gd name="T65" fmla="*/ 997 h 1000"/>
              <a:gd name="T66" fmla="*/ 74 w 999"/>
              <a:gd name="T67" fmla="*/ 1000 h 1000"/>
              <a:gd name="T68" fmla="*/ 925 w 999"/>
              <a:gd name="T69" fmla="*/ 1000 h 1000"/>
              <a:gd name="T70" fmla="*/ 940 w 999"/>
              <a:gd name="T71" fmla="*/ 997 h 1000"/>
              <a:gd name="T72" fmla="*/ 954 w 999"/>
              <a:gd name="T73" fmla="*/ 993 h 1000"/>
              <a:gd name="T74" fmla="*/ 966 w 999"/>
              <a:gd name="T75" fmla="*/ 986 h 1000"/>
              <a:gd name="T76" fmla="*/ 977 w 999"/>
              <a:gd name="T77" fmla="*/ 978 h 1000"/>
              <a:gd name="T78" fmla="*/ 987 w 999"/>
              <a:gd name="T79" fmla="*/ 967 h 1000"/>
              <a:gd name="T80" fmla="*/ 994 w 999"/>
              <a:gd name="T81" fmla="*/ 954 h 1000"/>
              <a:gd name="T82" fmla="*/ 998 w 999"/>
              <a:gd name="T83" fmla="*/ 939 h 1000"/>
              <a:gd name="T84" fmla="*/ 999 w 999"/>
              <a:gd name="T85" fmla="*/ 925 h 1000"/>
              <a:gd name="T86" fmla="*/ 611 w 999"/>
              <a:gd name="T87" fmla="*/ 782 h 1000"/>
              <a:gd name="T88" fmla="*/ 601 w 999"/>
              <a:gd name="T89" fmla="*/ 789 h 1000"/>
              <a:gd name="T90" fmla="*/ 578 w 999"/>
              <a:gd name="T91" fmla="*/ 799 h 1000"/>
              <a:gd name="T92" fmla="*/ 565 w 999"/>
              <a:gd name="T93" fmla="*/ 800 h 1000"/>
              <a:gd name="T94" fmla="*/ 561 w 999"/>
              <a:gd name="T95" fmla="*/ 800 h 1000"/>
              <a:gd name="T96" fmla="*/ 548 w 999"/>
              <a:gd name="T97" fmla="*/ 798 h 1000"/>
              <a:gd name="T98" fmla="*/ 536 w 999"/>
              <a:gd name="T99" fmla="*/ 792 h 1000"/>
              <a:gd name="T100" fmla="*/ 524 w 999"/>
              <a:gd name="T101" fmla="*/ 785 h 1000"/>
              <a:gd name="T102" fmla="*/ 514 w 999"/>
              <a:gd name="T103" fmla="*/ 775 h 1000"/>
              <a:gd name="T104" fmla="*/ 227 w 999"/>
              <a:gd name="T105" fmla="*/ 418 h 1000"/>
              <a:gd name="T106" fmla="*/ 220 w 999"/>
              <a:gd name="T107" fmla="*/ 407 h 1000"/>
              <a:gd name="T108" fmla="*/ 213 w 999"/>
              <a:gd name="T109" fmla="*/ 383 h 1000"/>
              <a:gd name="T110" fmla="*/ 216 w 999"/>
              <a:gd name="T111" fmla="*/ 357 h 1000"/>
              <a:gd name="T112" fmla="*/ 228 w 999"/>
              <a:gd name="T113" fmla="*/ 335 h 1000"/>
              <a:gd name="T114" fmla="*/ 238 w 999"/>
              <a:gd name="T115" fmla="*/ 326 h 10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999" h="1000">
                <a:moveTo>
                  <a:pt x="238" y="326"/>
                </a:moveTo>
                <a:lnTo>
                  <a:pt x="238" y="326"/>
                </a:lnTo>
                <a:lnTo>
                  <a:pt x="243" y="321"/>
                </a:lnTo>
                <a:lnTo>
                  <a:pt x="249" y="318"/>
                </a:lnTo>
                <a:lnTo>
                  <a:pt x="261" y="314"/>
                </a:lnTo>
                <a:lnTo>
                  <a:pt x="273" y="311"/>
                </a:lnTo>
                <a:lnTo>
                  <a:pt x="286" y="311"/>
                </a:lnTo>
                <a:lnTo>
                  <a:pt x="298" y="314"/>
                </a:lnTo>
                <a:lnTo>
                  <a:pt x="310" y="319"/>
                </a:lnTo>
                <a:lnTo>
                  <a:pt x="320" y="327"/>
                </a:lnTo>
                <a:lnTo>
                  <a:pt x="325" y="331"/>
                </a:lnTo>
                <a:lnTo>
                  <a:pt x="330" y="335"/>
                </a:lnTo>
                <a:lnTo>
                  <a:pt x="572" y="637"/>
                </a:lnTo>
                <a:lnTo>
                  <a:pt x="999" y="225"/>
                </a:lnTo>
                <a:lnTo>
                  <a:pt x="999" y="75"/>
                </a:lnTo>
                <a:lnTo>
                  <a:pt x="999" y="75"/>
                </a:lnTo>
                <a:lnTo>
                  <a:pt x="999" y="67"/>
                </a:lnTo>
                <a:lnTo>
                  <a:pt x="998" y="59"/>
                </a:lnTo>
                <a:lnTo>
                  <a:pt x="996" y="53"/>
                </a:lnTo>
                <a:lnTo>
                  <a:pt x="994" y="45"/>
                </a:lnTo>
                <a:lnTo>
                  <a:pt x="990" y="38"/>
                </a:lnTo>
                <a:lnTo>
                  <a:pt x="987" y="33"/>
                </a:lnTo>
                <a:lnTo>
                  <a:pt x="983" y="28"/>
                </a:lnTo>
                <a:lnTo>
                  <a:pt x="977" y="22"/>
                </a:lnTo>
                <a:lnTo>
                  <a:pt x="972" y="17"/>
                </a:lnTo>
                <a:lnTo>
                  <a:pt x="966" y="12"/>
                </a:lnTo>
                <a:lnTo>
                  <a:pt x="960" y="9"/>
                </a:lnTo>
                <a:lnTo>
                  <a:pt x="954" y="6"/>
                </a:lnTo>
                <a:lnTo>
                  <a:pt x="947" y="3"/>
                </a:lnTo>
                <a:lnTo>
                  <a:pt x="940" y="1"/>
                </a:lnTo>
                <a:lnTo>
                  <a:pt x="932" y="0"/>
                </a:lnTo>
                <a:lnTo>
                  <a:pt x="925" y="0"/>
                </a:lnTo>
                <a:lnTo>
                  <a:pt x="74" y="0"/>
                </a:lnTo>
                <a:lnTo>
                  <a:pt x="74" y="0"/>
                </a:lnTo>
                <a:lnTo>
                  <a:pt x="67" y="0"/>
                </a:lnTo>
                <a:lnTo>
                  <a:pt x="60" y="1"/>
                </a:lnTo>
                <a:lnTo>
                  <a:pt x="53" y="3"/>
                </a:lnTo>
                <a:lnTo>
                  <a:pt x="46" y="6"/>
                </a:lnTo>
                <a:lnTo>
                  <a:pt x="39" y="9"/>
                </a:lnTo>
                <a:lnTo>
                  <a:pt x="33" y="12"/>
                </a:lnTo>
                <a:lnTo>
                  <a:pt x="27" y="17"/>
                </a:lnTo>
                <a:lnTo>
                  <a:pt x="22" y="22"/>
                </a:lnTo>
                <a:lnTo>
                  <a:pt x="17" y="28"/>
                </a:lnTo>
                <a:lnTo>
                  <a:pt x="13" y="33"/>
                </a:lnTo>
                <a:lnTo>
                  <a:pt x="9" y="38"/>
                </a:lnTo>
                <a:lnTo>
                  <a:pt x="7" y="45"/>
                </a:lnTo>
                <a:lnTo>
                  <a:pt x="3" y="53"/>
                </a:lnTo>
                <a:lnTo>
                  <a:pt x="2" y="59"/>
                </a:lnTo>
                <a:lnTo>
                  <a:pt x="1" y="67"/>
                </a:lnTo>
                <a:lnTo>
                  <a:pt x="0" y="75"/>
                </a:lnTo>
                <a:lnTo>
                  <a:pt x="0" y="925"/>
                </a:lnTo>
                <a:lnTo>
                  <a:pt x="0" y="925"/>
                </a:lnTo>
                <a:lnTo>
                  <a:pt x="1" y="933"/>
                </a:lnTo>
                <a:lnTo>
                  <a:pt x="2" y="939"/>
                </a:lnTo>
                <a:lnTo>
                  <a:pt x="3" y="947"/>
                </a:lnTo>
                <a:lnTo>
                  <a:pt x="7" y="954"/>
                </a:lnTo>
                <a:lnTo>
                  <a:pt x="9" y="960"/>
                </a:lnTo>
                <a:lnTo>
                  <a:pt x="13" y="967"/>
                </a:lnTo>
                <a:lnTo>
                  <a:pt x="17" y="972"/>
                </a:lnTo>
                <a:lnTo>
                  <a:pt x="22" y="978"/>
                </a:lnTo>
                <a:lnTo>
                  <a:pt x="27" y="982"/>
                </a:lnTo>
                <a:lnTo>
                  <a:pt x="33" y="986"/>
                </a:lnTo>
                <a:lnTo>
                  <a:pt x="39" y="991"/>
                </a:lnTo>
                <a:lnTo>
                  <a:pt x="46" y="993"/>
                </a:lnTo>
                <a:lnTo>
                  <a:pt x="53" y="996"/>
                </a:lnTo>
                <a:lnTo>
                  <a:pt x="60" y="997"/>
                </a:lnTo>
                <a:lnTo>
                  <a:pt x="67" y="999"/>
                </a:lnTo>
                <a:lnTo>
                  <a:pt x="74" y="1000"/>
                </a:lnTo>
                <a:lnTo>
                  <a:pt x="925" y="1000"/>
                </a:lnTo>
                <a:lnTo>
                  <a:pt x="925" y="1000"/>
                </a:lnTo>
                <a:lnTo>
                  <a:pt x="932" y="999"/>
                </a:lnTo>
                <a:lnTo>
                  <a:pt x="940" y="997"/>
                </a:lnTo>
                <a:lnTo>
                  <a:pt x="947" y="996"/>
                </a:lnTo>
                <a:lnTo>
                  <a:pt x="954" y="993"/>
                </a:lnTo>
                <a:lnTo>
                  <a:pt x="960" y="991"/>
                </a:lnTo>
                <a:lnTo>
                  <a:pt x="966" y="986"/>
                </a:lnTo>
                <a:lnTo>
                  <a:pt x="972" y="982"/>
                </a:lnTo>
                <a:lnTo>
                  <a:pt x="977" y="978"/>
                </a:lnTo>
                <a:lnTo>
                  <a:pt x="983" y="972"/>
                </a:lnTo>
                <a:lnTo>
                  <a:pt x="987" y="967"/>
                </a:lnTo>
                <a:lnTo>
                  <a:pt x="990" y="960"/>
                </a:lnTo>
                <a:lnTo>
                  <a:pt x="994" y="954"/>
                </a:lnTo>
                <a:lnTo>
                  <a:pt x="996" y="947"/>
                </a:lnTo>
                <a:lnTo>
                  <a:pt x="998" y="939"/>
                </a:lnTo>
                <a:lnTo>
                  <a:pt x="999" y="933"/>
                </a:lnTo>
                <a:lnTo>
                  <a:pt x="999" y="925"/>
                </a:lnTo>
                <a:lnTo>
                  <a:pt x="999" y="407"/>
                </a:lnTo>
                <a:lnTo>
                  <a:pt x="611" y="782"/>
                </a:lnTo>
                <a:lnTo>
                  <a:pt x="611" y="782"/>
                </a:lnTo>
                <a:lnTo>
                  <a:pt x="601" y="789"/>
                </a:lnTo>
                <a:lnTo>
                  <a:pt x="590" y="795"/>
                </a:lnTo>
                <a:lnTo>
                  <a:pt x="578" y="799"/>
                </a:lnTo>
                <a:lnTo>
                  <a:pt x="565" y="800"/>
                </a:lnTo>
                <a:lnTo>
                  <a:pt x="565" y="800"/>
                </a:lnTo>
                <a:lnTo>
                  <a:pt x="561" y="800"/>
                </a:lnTo>
                <a:lnTo>
                  <a:pt x="561" y="800"/>
                </a:lnTo>
                <a:lnTo>
                  <a:pt x="554" y="799"/>
                </a:lnTo>
                <a:lnTo>
                  <a:pt x="548" y="798"/>
                </a:lnTo>
                <a:lnTo>
                  <a:pt x="541" y="796"/>
                </a:lnTo>
                <a:lnTo>
                  <a:pt x="536" y="792"/>
                </a:lnTo>
                <a:lnTo>
                  <a:pt x="529" y="789"/>
                </a:lnTo>
                <a:lnTo>
                  <a:pt x="524" y="785"/>
                </a:lnTo>
                <a:lnTo>
                  <a:pt x="519" y="780"/>
                </a:lnTo>
                <a:lnTo>
                  <a:pt x="514" y="775"/>
                </a:lnTo>
                <a:lnTo>
                  <a:pt x="227" y="418"/>
                </a:lnTo>
                <a:lnTo>
                  <a:pt x="227" y="418"/>
                </a:lnTo>
                <a:lnTo>
                  <a:pt x="223" y="412"/>
                </a:lnTo>
                <a:lnTo>
                  <a:pt x="220" y="407"/>
                </a:lnTo>
                <a:lnTo>
                  <a:pt x="215" y="395"/>
                </a:lnTo>
                <a:lnTo>
                  <a:pt x="213" y="383"/>
                </a:lnTo>
                <a:lnTo>
                  <a:pt x="214" y="369"/>
                </a:lnTo>
                <a:lnTo>
                  <a:pt x="216" y="357"/>
                </a:lnTo>
                <a:lnTo>
                  <a:pt x="220" y="345"/>
                </a:lnTo>
                <a:lnTo>
                  <a:pt x="228" y="335"/>
                </a:lnTo>
                <a:lnTo>
                  <a:pt x="232" y="330"/>
                </a:lnTo>
                <a:lnTo>
                  <a:pt x="238" y="326"/>
                </a:lnTo>
                <a:lnTo>
                  <a:pt x="238" y="326"/>
                </a:lnTo>
                <a:close/>
              </a:path>
            </a:pathLst>
          </a:custGeom>
          <a:solidFill>
            <a:srgbClr val="F296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0" name="テキスト ボックス 9">
            <a:extLst>
              <a:ext uri="{FF2B5EF4-FFF2-40B4-BE49-F238E27FC236}">
                <a16:creationId xmlns:a16="http://schemas.microsoft.com/office/drawing/2014/main" id="{E7DDCBFA-5A8A-C643-BC56-3D19885597B4}"/>
              </a:ext>
            </a:extLst>
          </p:cNvPr>
          <p:cNvSpPr txBox="1"/>
          <p:nvPr/>
        </p:nvSpPr>
        <p:spPr>
          <a:xfrm>
            <a:off x="1087696" y="3044877"/>
            <a:ext cx="4493538" cy="461665"/>
          </a:xfrm>
          <a:prstGeom prst="rect">
            <a:avLst/>
          </a:prstGeom>
          <a:noFill/>
        </p:spPr>
        <p:txBody>
          <a:bodyPr wrap="none" rtlCol="0">
            <a:spAutoFit/>
          </a:bodyPr>
          <a:lstStyle/>
          <a:p>
            <a:r>
              <a:rPr kumimoji="1" lang="ja-JP" altLang="en-US" sz="2400" dirty="0" smtClean="0"/>
              <a:t>✓土浦</a:t>
            </a:r>
            <a:r>
              <a:rPr kumimoji="1" lang="ja-JP" altLang="en-US" sz="2400" dirty="0"/>
              <a:t>の景観や自然環境の保存</a:t>
            </a:r>
          </a:p>
        </p:txBody>
      </p:sp>
      <p:sp>
        <p:nvSpPr>
          <p:cNvPr id="11" name="テキスト ボックス 10">
            <a:extLst>
              <a:ext uri="{FF2B5EF4-FFF2-40B4-BE49-F238E27FC236}">
                <a16:creationId xmlns:a16="http://schemas.microsoft.com/office/drawing/2014/main" id="{CA3980A8-7717-4143-993A-698D1EF4C468}"/>
              </a:ext>
            </a:extLst>
          </p:cNvPr>
          <p:cNvSpPr txBox="1"/>
          <p:nvPr/>
        </p:nvSpPr>
        <p:spPr>
          <a:xfrm>
            <a:off x="1143000" y="2340866"/>
            <a:ext cx="3877985" cy="461665"/>
          </a:xfrm>
          <a:prstGeom prst="rect">
            <a:avLst/>
          </a:prstGeom>
          <a:noFill/>
        </p:spPr>
        <p:txBody>
          <a:bodyPr wrap="none" rtlCol="0">
            <a:spAutoFit/>
          </a:bodyPr>
          <a:lstStyle/>
          <a:p>
            <a:r>
              <a:rPr kumimoji="1" lang="ja-JP" altLang="en-US" sz="2400" dirty="0" smtClean="0"/>
              <a:t>✓市民</a:t>
            </a:r>
            <a:r>
              <a:rPr kumimoji="1" lang="ja-JP" altLang="en-US" sz="2400" dirty="0"/>
              <a:t>の街への愛着の創出</a:t>
            </a:r>
          </a:p>
        </p:txBody>
      </p:sp>
      <p:sp>
        <p:nvSpPr>
          <p:cNvPr id="12" name="テキスト ボックス 11">
            <a:extLst>
              <a:ext uri="{FF2B5EF4-FFF2-40B4-BE49-F238E27FC236}">
                <a16:creationId xmlns:a16="http://schemas.microsoft.com/office/drawing/2014/main" id="{F0A70F9D-246F-B140-9C1C-E387CE719B8C}"/>
              </a:ext>
            </a:extLst>
          </p:cNvPr>
          <p:cNvSpPr txBox="1"/>
          <p:nvPr/>
        </p:nvSpPr>
        <p:spPr>
          <a:xfrm>
            <a:off x="1143000" y="3845169"/>
            <a:ext cx="5219699" cy="461665"/>
          </a:xfrm>
          <a:prstGeom prst="rect">
            <a:avLst/>
          </a:prstGeom>
          <a:noFill/>
        </p:spPr>
        <p:txBody>
          <a:bodyPr wrap="none" rtlCol="0">
            <a:spAutoFit/>
          </a:bodyPr>
          <a:lstStyle/>
          <a:p>
            <a:r>
              <a:rPr kumimoji="1" lang="ja-JP" altLang="en-US" sz="2400" dirty="0" smtClean="0"/>
              <a:t>✓観光客</a:t>
            </a:r>
            <a:r>
              <a:rPr kumimoji="1" lang="ja-JP" altLang="en-US" sz="2400" dirty="0"/>
              <a:t>の増加と</a:t>
            </a:r>
            <a:r>
              <a:rPr kumimoji="1" lang="ja-JP" altLang="en-US" sz="2400"/>
              <a:t>消費</a:t>
            </a:r>
            <a:r>
              <a:rPr kumimoji="1" lang="ja-JP" altLang="en-US" sz="2400" smtClean="0"/>
              <a:t>単価</a:t>
            </a:r>
            <a:r>
              <a:rPr kumimoji="1" lang="ja-JP" altLang="en-US" sz="2400"/>
              <a:t>額</a:t>
            </a:r>
            <a:r>
              <a:rPr kumimoji="1" lang="ja-JP" altLang="en-US" sz="2400" smtClean="0"/>
              <a:t>の</a:t>
            </a:r>
            <a:r>
              <a:rPr kumimoji="1" lang="ja-JP" altLang="en-US" sz="2400" dirty="0" smtClean="0"/>
              <a:t>増加</a:t>
            </a:r>
            <a:endParaRPr kumimoji="1" lang="ja-JP" altLang="en-US" sz="2400" dirty="0"/>
          </a:p>
        </p:txBody>
      </p:sp>
      <p:sp>
        <p:nvSpPr>
          <p:cNvPr id="13" name="テキスト ボックス 12">
            <a:extLst>
              <a:ext uri="{FF2B5EF4-FFF2-40B4-BE49-F238E27FC236}">
                <a16:creationId xmlns:a16="http://schemas.microsoft.com/office/drawing/2014/main" id="{A72686F1-0992-5647-AD50-F4985BCBC908}"/>
              </a:ext>
            </a:extLst>
          </p:cNvPr>
          <p:cNvSpPr txBox="1"/>
          <p:nvPr/>
        </p:nvSpPr>
        <p:spPr>
          <a:xfrm>
            <a:off x="1143000" y="4654788"/>
            <a:ext cx="6426759" cy="461665"/>
          </a:xfrm>
          <a:prstGeom prst="rect">
            <a:avLst/>
          </a:prstGeom>
          <a:noFill/>
        </p:spPr>
        <p:txBody>
          <a:bodyPr wrap="none" rtlCol="0">
            <a:spAutoFit/>
          </a:bodyPr>
          <a:lstStyle/>
          <a:p>
            <a:r>
              <a:rPr kumimoji="1" lang="ja-JP" altLang="en-US" sz="2400" dirty="0" smtClean="0"/>
              <a:t>✓西口</a:t>
            </a:r>
            <a:r>
              <a:rPr kumimoji="1" lang="ja-JP" altLang="en-US" sz="2400" dirty="0"/>
              <a:t>と合わせた賑わいの面的な広がりの創出</a:t>
            </a:r>
          </a:p>
        </p:txBody>
      </p:sp>
      <p:sp>
        <p:nvSpPr>
          <p:cNvPr id="20" name="テキスト ボックス 19">
            <a:extLst>
              <a:ext uri="{FF2B5EF4-FFF2-40B4-BE49-F238E27FC236}">
                <a16:creationId xmlns:a16="http://schemas.microsoft.com/office/drawing/2014/main" id="{2041E68D-B244-C842-AA9A-B45A3686773A}"/>
              </a:ext>
            </a:extLst>
          </p:cNvPr>
          <p:cNvSpPr txBox="1"/>
          <p:nvPr/>
        </p:nvSpPr>
        <p:spPr>
          <a:xfrm>
            <a:off x="1087696" y="1644242"/>
            <a:ext cx="3664786" cy="461665"/>
          </a:xfrm>
          <a:prstGeom prst="rect">
            <a:avLst/>
          </a:prstGeom>
          <a:noFill/>
        </p:spPr>
        <p:txBody>
          <a:bodyPr wrap="none" rtlCol="0">
            <a:spAutoFit/>
          </a:bodyPr>
          <a:lstStyle/>
          <a:p>
            <a:r>
              <a:rPr kumimoji="1" lang="ja-JP" altLang="en-US" sz="2400" dirty="0" smtClean="0"/>
              <a:t>✓レンコン</a:t>
            </a:r>
            <a:r>
              <a:rPr kumimoji="1" lang="ja-JP" altLang="en-US" sz="2400" dirty="0"/>
              <a:t>のイメージアップ</a:t>
            </a:r>
            <a:endParaRPr kumimoji="1" lang="en-US" altLang="ja-JP" sz="2400" dirty="0"/>
          </a:p>
        </p:txBody>
      </p:sp>
      <p:sp>
        <p:nvSpPr>
          <p:cNvPr id="21" name="テキスト ボックス 20">
            <a:extLst>
              <a:ext uri="{FF2B5EF4-FFF2-40B4-BE49-F238E27FC236}">
                <a16:creationId xmlns:a16="http://schemas.microsoft.com/office/drawing/2014/main" id="{339B7A16-285D-4847-AEDD-ABBAD3074D06}"/>
              </a:ext>
            </a:extLst>
          </p:cNvPr>
          <p:cNvSpPr txBox="1"/>
          <p:nvPr/>
        </p:nvSpPr>
        <p:spPr>
          <a:xfrm>
            <a:off x="1142999" y="5356855"/>
            <a:ext cx="7076769" cy="646331"/>
          </a:xfrm>
          <a:prstGeom prst="rect">
            <a:avLst/>
          </a:prstGeom>
          <a:noFill/>
          <a:ln>
            <a:noFill/>
          </a:ln>
        </p:spPr>
        <p:txBody>
          <a:bodyPr wrap="square" rtlCol="0">
            <a:spAutoFit/>
          </a:bodyPr>
          <a:lstStyle/>
          <a:p>
            <a:r>
              <a:rPr kumimoji="1" lang="ja-JP" altLang="en-US" sz="3600"/>
              <a:t>霞ヶ浦の「風景」が、人と風景</a:t>
            </a:r>
            <a:r>
              <a:rPr kumimoji="1" lang="ja-JP" altLang="en-US" sz="3600" smtClean="0"/>
              <a:t>を</a:t>
            </a:r>
            <a:r>
              <a:rPr kumimoji="1" lang="ja-JP" altLang="en-US" sz="3600"/>
              <a:t>繋</a:t>
            </a:r>
            <a:r>
              <a:rPr kumimoji="1" lang="ja-JP" altLang="en-US" sz="3600" smtClean="0"/>
              <a:t>ぐ</a:t>
            </a:r>
            <a:endParaRPr kumimoji="1" lang="ja-JP" altLang="en-US" sz="3600"/>
          </a:p>
        </p:txBody>
      </p:sp>
      <p:sp>
        <p:nvSpPr>
          <p:cNvPr id="3" name="スライド番号プレースホルダー 2"/>
          <p:cNvSpPr>
            <a:spLocks noGrp="1"/>
          </p:cNvSpPr>
          <p:nvPr>
            <p:ph type="sldNum" sz="quarter" idx="12"/>
          </p:nvPr>
        </p:nvSpPr>
        <p:spPr/>
        <p:txBody>
          <a:bodyPr/>
          <a:lstStyle/>
          <a:p>
            <a:fld id="{D57F1E4F-1CFF-5643-939E-217C01CDF565}" type="slidenum">
              <a:rPr lang="en-US" smtClean="0"/>
              <a:pPr/>
              <a:t>41</a:t>
            </a:fld>
            <a:endParaRPr lang="en-US" dirty="0"/>
          </a:p>
        </p:txBody>
      </p:sp>
      <p:sp>
        <p:nvSpPr>
          <p:cNvPr id="14" name="正方形/長方形 13"/>
          <p:cNvSpPr/>
          <p:nvPr/>
        </p:nvSpPr>
        <p:spPr>
          <a:xfrm>
            <a:off x="6294549" y="455930"/>
            <a:ext cx="2656039" cy="360000"/>
          </a:xfrm>
          <a:prstGeom prst="rect">
            <a:avLst/>
          </a:prstGeom>
          <a:solidFill>
            <a:schemeClr val="accent1">
              <a:lumMod val="20000"/>
              <a:lumOff val="8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smtClean="0">
                <a:solidFill>
                  <a:schemeClr val="tx1"/>
                </a:solidFill>
              </a:rPr>
              <a:t>「</a:t>
            </a:r>
            <a:r>
              <a:rPr kumimoji="1" lang="ja-JP" altLang="en-US" sz="2000">
                <a:solidFill>
                  <a:schemeClr val="tx1"/>
                </a:solidFill>
              </a:rPr>
              <a:t>風景</a:t>
            </a:r>
            <a:r>
              <a:rPr kumimoji="1" lang="ja-JP" altLang="en-US" sz="2000" smtClean="0">
                <a:solidFill>
                  <a:schemeClr val="tx1"/>
                </a:solidFill>
              </a:rPr>
              <a:t>」で</a:t>
            </a:r>
            <a:r>
              <a:rPr kumimoji="1" lang="ja-JP" altLang="en-US" sz="2000">
                <a:solidFill>
                  <a:schemeClr val="tx1"/>
                </a:solidFill>
              </a:rPr>
              <a:t>ツナグ</a:t>
            </a:r>
            <a:endParaRPr kumimoji="1" lang="ja-JP" altLang="en-US" sz="2000" dirty="0">
              <a:solidFill>
                <a:schemeClr val="tx1"/>
              </a:solidFill>
            </a:endParaRPr>
          </a:p>
        </p:txBody>
      </p:sp>
    </p:spTree>
    <p:extLst>
      <p:ext uri="{BB962C8B-B14F-4D97-AF65-F5344CB8AC3E}">
        <p14:creationId xmlns:p14="http://schemas.microsoft.com/office/powerpoint/2010/main" val="4254791372"/>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6B0F1F2C-3712-40CD-A26B-6D8073D241C9}"/>
              </a:ext>
            </a:extLst>
          </p:cNvPr>
          <p:cNvSpPr>
            <a:spLocks noGrp="1"/>
          </p:cNvSpPr>
          <p:nvPr>
            <p:ph type="title"/>
          </p:nvPr>
        </p:nvSpPr>
        <p:spPr>
          <a:xfrm>
            <a:off x="0" y="150659"/>
            <a:ext cx="6110548" cy="930015"/>
          </a:xfrm>
          <a:solidFill>
            <a:schemeClr val="bg1">
              <a:alpha val="70000"/>
            </a:schemeClr>
          </a:solidFill>
          <a:ln>
            <a:solidFill>
              <a:schemeClr val="accent1"/>
            </a:solidFill>
          </a:ln>
        </p:spPr>
        <p:txBody>
          <a:bodyPr anchor="ctr">
            <a:normAutofit/>
          </a:bodyPr>
          <a:lstStyle/>
          <a:p>
            <a:pPr algn="ctr"/>
            <a:r>
              <a:rPr kumimoji="1" lang="ja-JP" altLang="en-US" sz="3200" b="1" dirty="0" smtClean="0"/>
              <a:t>　</a:t>
            </a:r>
            <a:r>
              <a:rPr kumimoji="1" lang="ja-JP" altLang="en-US" sz="3600" b="1" dirty="0" smtClean="0"/>
              <a:t>今回の</a:t>
            </a:r>
            <a:r>
              <a:rPr kumimoji="1" lang="ja-JP" altLang="en-US" sz="3600" b="1" smtClean="0"/>
              <a:t>提案内容</a:t>
            </a:r>
            <a:endParaRPr kumimoji="1" lang="ja-JP" altLang="en-US" sz="3200" b="1" u="sng" dirty="0">
              <a:effectLst>
                <a:outerShdw blurRad="38100" dist="38100" dir="2700000" algn="tl">
                  <a:srgbClr val="000000">
                    <a:alpha val="43137"/>
                  </a:srgbClr>
                </a:outerShdw>
              </a:effectLst>
            </a:endParaRPr>
          </a:p>
        </p:txBody>
      </p:sp>
      <p:sp>
        <p:nvSpPr>
          <p:cNvPr id="4" name="正方形/長方形 3"/>
          <p:cNvSpPr/>
          <p:nvPr/>
        </p:nvSpPr>
        <p:spPr>
          <a:xfrm>
            <a:off x="3550588" y="1452378"/>
            <a:ext cx="5400000" cy="720000"/>
          </a:xfrm>
          <a:prstGeom prst="rect">
            <a:avLst/>
          </a:prstGeom>
          <a:solidFill>
            <a:schemeClr val="accent3">
              <a:lumMod val="20000"/>
              <a:lumOff val="8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400" dirty="0" smtClean="0">
                <a:solidFill>
                  <a:schemeClr val="bg1">
                    <a:lumMod val="75000"/>
                  </a:schemeClr>
                </a:solidFill>
              </a:rPr>
              <a:t>コンパクトシティの推進</a:t>
            </a:r>
            <a:endParaRPr kumimoji="1" lang="ja-JP" altLang="en-US" sz="2400" dirty="0">
              <a:solidFill>
                <a:schemeClr val="bg1">
                  <a:lumMod val="75000"/>
                </a:schemeClr>
              </a:solidFill>
            </a:endParaRPr>
          </a:p>
        </p:txBody>
      </p:sp>
      <p:grpSp>
        <p:nvGrpSpPr>
          <p:cNvPr id="15" name="グループ化 14">
            <a:extLst>
              <a:ext uri="{FF2B5EF4-FFF2-40B4-BE49-F238E27FC236}">
                <a16:creationId xmlns:a16="http://schemas.microsoft.com/office/drawing/2014/main" id="{9B41BDC2-5AEA-4A61-AEB9-321B4BB16241}"/>
              </a:ext>
            </a:extLst>
          </p:cNvPr>
          <p:cNvGrpSpPr/>
          <p:nvPr/>
        </p:nvGrpSpPr>
        <p:grpSpPr>
          <a:xfrm>
            <a:off x="488255" y="4380330"/>
            <a:ext cx="2412000" cy="720000"/>
            <a:chOff x="-4600012" y="4812188"/>
            <a:chExt cx="2279176" cy="1064525"/>
          </a:xfrm>
        </p:grpSpPr>
        <p:sp>
          <p:nvSpPr>
            <p:cNvPr id="16" name="正方形/長方形 15">
              <a:extLst>
                <a:ext uri="{FF2B5EF4-FFF2-40B4-BE49-F238E27FC236}">
                  <a16:creationId xmlns:a16="http://schemas.microsoft.com/office/drawing/2014/main" id="{0511B5C4-1717-4926-AE84-03796BEA8F01}"/>
                </a:ext>
              </a:extLst>
            </p:cNvPr>
            <p:cNvSpPr/>
            <p:nvPr/>
          </p:nvSpPr>
          <p:spPr>
            <a:xfrm>
              <a:off x="-4600012" y="4812188"/>
              <a:ext cx="2279176" cy="1064525"/>
            </a:xfrm>
            <a:prstGeom prst="rect">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bg1">
                    <a:lumMod val="75000"/>
                  </a:schemeClr>
                </a:solidFill>
              </a:endParaRPr>
            </a:p>
          </p:txBody>
        </p:sp>
        <p:sp>
          <p:nvSpPr>
            <p:cNvPr id="17" name="テキスト ボックス 16">
              <a:extLst>
                <a:ext uri="{FF2B5EF4-FFF2-40B4-BE49-F238E27FC236}">
                  <a16:creationId xmlns:a16="http://schemas.microsoft.com/office/drawing/2014/main" id="{7EE9BDDC-39C7-4B36-A8D1-15CEAD7F7665}"/>
                </a:ext>
              </a:extLst>
            </p:cNvPr>
            <p:cNvSpPr txBox="1"/>
            <p:nvPr/>
          </p:nvSpPr>
          <p:spPr>
            <a:xfrm>
              <a:off x="-3775817" y="4873545"/>
              <a:ext cx="630784" cy="864594"/>
            </a:xfrm>
            <a:prstGeom prst="rect">
              <a:avLst/>
            </a:prstGeom>
            <a:noFill/>
            <a:ln>
              <a:solidFill>
                <a:srgbClr val="FFFF00"/>
              </a:solidFill>
            </a:ln>
          </p:spPr>
          <p:txBody>
            <a:bodyPr wrap="square" rtlCol="0">
              <a:spAutoFit/>
            </a:bodyPr>
            <a:lstStyle/>
            <a:p>
              <a:pPr algn="ctr"/>
              <a:r>
                <a:rPr kumimoji="1" lang="ja-JP" altLang="en-US" sz="3200" dirty="0">
                  <a:solidFill>
                    <a:schemeClr val="bg1">
                      <a:lumMod val="75000"/>
                    </a:schemeClr>
                  </a:solidFill>
                </a:rPr>
                <a:t>人</a:t>
              </a:r>
            </a:p>
          </p:txBody>
        </p:sp>
      </p:grpSp>
      <p:grpSp>
        <p:nvGrpSpPr>
          <p:cNvPr id="23" name="グループ化 22">
            <a:extLst>
              <a:ext uri="{FF2B5EF4-FFF2-40B4-BE49-F238E27FC236}">
                <a16:creationId xmlns:a16="http://schemas.microsoft.com/office/drawing/2014/main" id="{CE491910-5D74-4576-9640-D10ECD3814A8}"/>
              </a:ext>
            </a:extLst>
          </p:cNvPr>
          <p:cNvGrpSpPr/>
          <p:nvPr/>
        </p:nvGrpSpPr>
        <p:grpSpPr>
          <a:xfrm>
            <a:off x="488257" y="2430208"/>
            <a:ext cx="2412000" cy="720000"/>
            <a:chOff x="1037230" y="1624084"/>
            <a:chExt cx="2279176" cy="1064525"/>
          </a:xfrm>
        </p:grpSpPr>
        <p:sp>
          <p:nvSpPr>
            <p:cNvPr id="24" name="正方形/長方形 23">
              <a:extLst>
                <a:ext uri="{FF2B5EF4-FFF2-40B4-BE49-F238E27FC236}">
                  <a16:creationId xmlns:a16="http://schemas.microsoft.com/office/drawing/2014/main" id="{6E777196-4F08-4355-9362-EA72AF384653}"/>
                </a:ext>
              </a:extLst>
            </p:cNvPr>
            <p:cNvSpPr/>
            <p:nvPr/>
          </p:nvSpPr>
          <p:spPr>
            <a:xfrm>
              <a:off x="1037230" y="1624084"/>
              <a:ext cx="2279176" cy="1064525"/>
            </a:xfrm>
            <a:prstGeom prst="rect">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bg1">
                    <a:lumMod val="75000"/>
                  </a:schemeClr>
                </a:solidFill>
              </a:endParaRPr>
            </a:p>
          </p:txBody>
        </p:sp>
        <p:sp>
          <p:nvSpPr>
            <p:cNvPr id="25" name="テキスト ボックス 24">
              <a:extLst>
                <a:ext uri="{FF2B5EF4-FFF2-40B4-BE49-F238E27FC236}">
                  <a16:creationId xmlns:a16="http://schemas.microsoft.com/office/drawing/2014/main" id="{CADEF44A-08AC-4C2F-B382-6D95A1EE0479}"/>
                </a:ext>
              </a:extLst>
            </p:cNvPr>
            <p:cNvSpPr txBox="1"/>
            <p:nvPr/>
          </p:nvSpPr>
          <p:spPr>
            <a:xfrm>
              <a:off x="1511348" y="1724049"/>
              <a:ext cx="1330938" cy="864594"/>
            </a:xfrm>
            <a:prstGeom prst="rect">
              <a:avLst/>
            </a:prstGeom>
            <a:noFill/>
            <a:ln>
              <a:solidFill>
                <a:srgbClr val="FFFF00"/>
              </a:solidFill>
            </a:ln>
          </p:spPr>
          <p:txBody>
            <a:bodyPr wrap="square" rtlCol="0">
              <a:spAutoFit/>
            </a:bodyPr>
            <a:lstStyle/>
            <a:p>
              <a:pPr algn="ctr"/>
              <a:r>
                <a:rPr kumimoji="1" lang="ja-JP" altLang="en-US" sz="3200" dirty="0">
                  <a:solidFill>
                    <a:schemeClr val="bg1">
                      <a:lumMod val="75000"/>
                    </a:schemeClr>
                  </a:solidFill>
                </a:rPr>
                <a:t>風景</a:t>
              </a:r>
            </a:p>
          </p:txBody>
        </p:sp>
      </p:grpSp>
      <p:grpSp>
        <p:nvGrpSpPr>
          <p:cNvPr id="26" name="グループ化 25">
            <a:extLst>
              <a:ext uri="{FF2B5EF4-FFF2-40B4-BE49-F238E27FC236}">
                <a16:creationId xmlns:a16="http://schemas.microsoft.com/office/drawing/2014/main" id="{41341BF3-76C7-49BC-BF17-97D6BD91771B}"/>
              </a:ext>
            </a:extLst>
          </p:cNvPr>
          <p:cNvGrpSpPr/>
          <p:nvPr/>
        </p:nvGrpSpPr>
        <p:grpSpPr>
          <a:xfrm>
            <a:off x="488254" y="5352622"/>
            <a:ext cx="2412000" cy="720000"/>
            <a:chOff x="2697341" y="3590136"/>
            <a:chExt cx="2279176" cy="1064525"/>
          </a:xfrm>
        </p:grpSpPr>
        <p:sp>
          <p:nvSpPr>
            <p:cNvPr id="27" name="正方形/長方形 26">
              <a:extLst>
                <a:ext uri="{FF2B5EF4-FFF2-40B4-BE49-F238E27FC236}">
                  <a16:creationId xmlns:a16="http://schemas.microsoft.com/office/drawing/2014/main" id="{9E6AF945-0765-467B-A802-B8C23DD258DF}"/>
                </a:ext>
              </a:extLst>
            </p:cNvPr>
            <p:cNvSpPr/>
            <p:nvPr/>
          </p:nvSpPr>
          <p:spPr>
            <a:xfrm>
              <a:off x="2697341" y="3590136"/>
              <a:ext cx="2279176" cy="1064525"/>
            </a:xfrm>
            <a:prstGeom prst="rect">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bg1">
                    <a:lumMod val="75000"/>
                  </a:schemeClr>
                </a:solidFill>
              </a:endParaRPr>
            </a:p>
          </p:txBody>
        </p:sp>
        <p:sp>
          <p:nvSpPr>
            <p:cNvPr id="28" name="テキスト ボックス 27">
              <a:extLst>
                <a:ext uri="{FF2B5EF4-FFF2-40B4-BE49-F238E27FC236}">
                  <a16:creationId xmlns:a16="http://schemas.microsoft.com/office/drawing/2014/main" id="{484D3760-BD33-480C-A95F-8B4F6FDC5A8A}"/>
                </a:ext>
              </a:extLst>
            </p:cNvPr>
            <p:cNvSpPr txBox="1"/>
            <p:nvPr/>
          </p:nvSpPr>
          <p:spPr>
            <a:xfrm>
              <a:off x="2848915" y="3673457"/>
              <a:ext cx="1976027" cy="864594"/>
            </a:xfrm>
            <a:prstGeom prst="rect">
              <a:avLst/>
            </a:prstGeom>
            <a:noFill/>
            <a:ln>
              <a:solidFill>
                <a:srgbClr val="FFFF00"/>
              </a:solidFill>
            </a:ln>
          </p:spPr>
          <p:txBody>
            <a:bodyPr wrap="square" rtlCol="0">
              <a:spAutoFit/>
            </a:bodyPr>
            <a:lstStyle/>
            <a:p>
              <a:pPr algn="ctr"/>
              <a:r>
                <a:rPr kumimoji="1" lang="ja-JP" altLang="en-US" sz="3200" dirty="0">
                  <a:solidFill>
                    <a:schemeClr val="bg1">
                      <a:lumMod val="75000"/>
                    </a:schemeClr>
                  </a:solidFill>
                </a:rPr>
                <a:t>レジャ</a:t>
              </a:r>
              <a:r>
                <a:rPr kumimoji="1" lang="ja-JP" altLang="en-US" sz="3200" dirty="0" smtClean="0">
                  <a:solidFill>
                    <a:schemeClr val="bg1">
                      <a:lumMod val="75000"/>
                    </a:schemeClr>
                  </a:solidFill>
                </a:rPr>
                <a:t>ー</a:t>
              </a:r>
              <a:endParaRPr kumimoji="1" lang="ja-JP" altLang="en-US" sz="3200" dirty="0">
                <a:solidFill>
                  <a:schemeClr val="bg1">
                    <a:lumMod val="75000"/>
                  </a:schemeClr>
                </a:solidFill>
              </a:endParaRPr>
            </a:p>
          </p:txBody>
        </p:sp>
      </p:grpSp>
      <p:sp>
        <p:nvSpPr>
          <p:cNvPr id="32" name="正方形/長方形 31">
            <a:extLst>
              <a:ext uri="{FF2B5EF4-FFF2-40B4-BE49-F238E27FC236}">
                <a16:creationId xmlns:a16="http://schemas.microsoft.com/office/drawing/2014/main" id="{6E777196-4F08-4355-9362-EA72AF384653}"/>
              </a:ext>
            </a:extLst>
          </p:cNvPr>
          <p:cNvSpPr/>
          <p:nvPr/>
        </p:nvSpPr>
        <p:spPr>
          <a:xfrm>
            <a:off x="488255" y="3408038"/>
            <a:ext cx="2412000" cy="720000"/>
          </a:xfrm>
          <a:prstGeom prst="rect">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3200" dirty="0" smtClean="0">
                <a:solidFill>
                  <a:schemeClr val="tx1"/>
                </a:solidFill>
              </a:rPr>
              <a:t>しごと</a:t>
            </a:r>
            <a:endParaRPr kumimoji="1" lang="ja-JP" altLang="en-US" sz="3200" dirty="0">
              <a:solidFill>
                <a:schemeClr val="tx1"/>
              </a:solidFill>
            </a:endParaRPr>
          </a:p>
        </p:txBody>
      </p:sp>
      <p:sp>
        <p:nvSpPr>
          <p:cNvPr id="33" name="正方形/長方形 32">
            <a:extLst>
              <a:ext uri="{FF2B5EF4-FFF2-40B4-BE49-F238E27FC236}">
                <a16:creationId xmlns:a16="http://schemas.microsoft.com/office/drawing/2014/main" id="{6E777196-4F08-4355-9362-EA72AF384653}"/>
              </a:ext>
            </a:extLst>
          </p:cNvPr>
          <p:cNvSpPr/>
          <p:nvPr/>
        </p:nvSpPr>
        <p:spPr>
          <a:xfrm>
            <a:off x="488258" y="1452378"/>
            <a:ext cx="2412000" cy="720000"/>
          </a:xfrm>
          <a:prstGeom prst="rect">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3200" dirty="0" smtClean="0">
                <a:solidFill>
                  <a:schemeClr val="bg1">
                    <a:lumMod val="75000"/>
                  </a:schemeClr>
                </a:solidFill>
              </a:rPr>
              <a:t>くらし</a:t>
            </a:r>
            <a:r>
              <a:rPr kumimoji="1" lang="ja-JP" altLang="en-US" sz="3200" dirty="0">
                <a:solidFill>
                  <a:schemeClr val="bg1">
                    <a:lumMod val="75000"/>
                  </a:schemeClr>
                </a:solidFill>
              </a:rPr>
              <a:t>やすさ</a:t>
            </a:r>
          </a:p>
        </p:txBody>
      </p:sp>
      <p:sp>
        <p:nvSpPr>
          <p:cNvPr id="34" name="正方形/長方形 33"/>
          <p:cNvSpPr/>
          <p:nvPr/>
        </p:nvSpPr>
        <p:spPr>
          <a:xfrm>
            <a:off x="3550588" y="2430209"/>
            <a:ext cx="5400000" cy="720000"/>
          </a:xfrm>
          <a:prstGeom prst="rect">
            <a:avLst/>
          </a:prstGeom>
          <a:solidFill>
            <a:schemeClr val="accent3">
              <a:lumMod val="20000"/>
              <a:lumOff val="8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400">
                <a:solidFill>
                  <a:schemeClr val="bg1">
                    <a:lumMod val="75000"/>
                  </a:schemeClr>
                </a:solidFill>
              </a:rPr>
              <a:t>霞ヶ浦を活かした</a:t>
            </a:r>
            <a:r>
              <a:rPr kumimoji="1" lang="ja-JP" altLang="en-US" sz="2400" smtClean="0">
                <a:solidFill>
                  <a:schemeClr val="bg1">
                    <a:lumMod val="75000"/>
                  </a:schemeClr>
                </a:solidFill>
              </a:rPr>
              <a:t>賑わいづくり</a:t>
            </a:r>
            <a:endParaRPr kumimoji="1" lang="ja-JP" altLang="en-US" sz="2400">
              <a:solidFill>
                <a:schemeClr val="bg1">
                  <a:lumMod val="75000"/>
                </a:schemeClr>
              </a:solidFill>
            </a:endParaRPr>
          </a:p>
        </p:txBody>
      </p:sp>
      <p:sp>
        <p:nvSpPr>
          <p:cNvPr id="35" name="正方形/長方形 34"/>
          <p:cNvSpPr/>
          <p:nvPr/>
        </p:nvSpPr>
        <p:spPr>
          <a:xfrm>
            <a:off x="3550588" y="3408038"/>
            <a:ext cx="5400000" cy="720000"/>
          </a:xfrm>
          <a:prstGeom prst="rect">
            <a:avLst/>
          </a:prstGeom>
          <a:solidFill>
            <a:schemeClr val="accent3">
              <a:lumMod val="20000"/>
              <a:lumOff val="8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2400" dirty="0" smtClean="0">
                <a:solidFill>
                  <a:schemeClr val="tx1"/>
                </a:solidFill>
                <a:latin typeface="+mj-ea"/>
                <a:ea typeface="+mj-ea"/>
              </a:rPr>
              <a:t>Challenging</a:t>
            </a:r>
            <a:r>
              <a:rPr kumimoji="1" lang="ja-JP" altLang="en-US" sz="2400" dirty="0" smtClean="0">
                <a:solidFill>
                  <a:schemeClr val="tx1"/>
                </a:solidFill>
              </a:rPr>
              <a:t>特</a:t>
            </a:r>
            <a:r>
              <a:rPr kumimoji="1" lang="ja-JP" altLang="en-US" sz="2400" smtClean="0">
                <a:solidFill>
                  <a:schemeClr val="tx1"/>
                </a:solidFill>
              </a:rPr>
              <a:t>区</a:t>
            </a:r>
            <a:r>
              <a:rPr kumimoji="1" lang="en-US" altLang="ja-JP" sz="2400" smtClean="0">
                <a:solidFill>
                  <a:schemeClr val="tx1"/>
                </a:solidFill>
                <a:latin typeface="+mj-ea"/>
                <a:ea typeface="+mj-ea"/>
              </a:rPr>
              <a:t>505</a:t>
            </a:r>
            <a:endParaRPr kumimoji="1" lang="ja-JP" altLang="en-US" sz="2400" dirty="0">
              <a:solidFill>
                <a:schemeClr val="tx1"/>
              </a:solidFill>
            </a:endParaRPr>
          </a:p>
        </p:txBody>
      </p:sp>
      <p:sp>
        <p:nvSpPr>
          <p:cNvPr id="36" name="正方形/長方形 35"/>
          <p:cNvSpPr/>
          <p:nvPr/>
        </p:nvSpPr>
        <p:spPr>
          <a:xfrm>
            <a:off x="3550588" y="4385868"/>
            <a:ext cx="5400000" cy="720000"/>
          </a:xfrm>
          <a:prstGeom prst="rect">
            <a:avLst/>
          </a:prstGeom>
          <a:solidFill>
            <a:schemeClr val="accent3">
              <a:lumMod val="20000"/>
              <a:lumOff val="8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2400" dirty="0" smtClean="0">
                <a:solidFill>
                  <a:schemeClr val="bg1">
                    <a:lumMod val="75000"/>
                  </a:schemeClr>
                </a:solidFill>
                <a:latin typeface="+mj-ea"/>
                <a:ea typeface="+mj-ea"/>
              </a:rPr>
              <a:t>SIB</a:t>
            </a:r>
            <a:r>
              <a:rPr kumimoji="1" lang="ja-JP" altLang="en-US" sz="2400" dirty="0" smtClean="0">
                <a:solidFill>
                  <a:schemeClr val="bg1">
                    <a:lumMod val="75000"/>
                  </a:schemeClr>
                </a:solidFill>
              </a:rPr>
              <a:t>事業によるコミュニティ活動支援</a:t>
            </a:r>
            <a:endParaRPr kumimoji="1" lang="ja-JP" altLang="en-US" sz="2400" dirty="0">
              <a:solidFill>
                <a:schemeClr val="bg1">
                  <a:lumMod val="75000"/>
                </a:schemeClr>
              </a:solidFill>
            </a:endParaRPr>
          </a:p>
        </p:txBody>
      </p:sp>
      <p:sp>
        <p:nvSpPr>
          <p:cNvPr id="37" name="正方形/長方形 36"/>
          <p:cNvSpPr/>
          <p:nvPr/>
        </p:nvSpPr>
        <p:spPr>
          <a:xfrm>
            <a:off x="3550588" y="5363697"/>
            <a:ext cx="5400000" cy="720000"/>
          </a:xfrm>
          <a:prstGeom prst="rect">
            <a:avLst/>
          </a:prstGeom>
          <a:solidFill>
            <a:schemeClr val="accent3">
              <a:lumMod val="20000"/>
              <a:lumOff val="8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400" dirty="0">
                <a:solidFill>
                  <a:schemeClr val="bg1">
                    <a:lumMod val="75000"/>
                  </a:schemeClr>
                </a:solidFill>
              </a:rPr>
              <a:t>新治</a:t>
            </a:r>
            <a:r>
              <a:rPr kumimoji="1" lang="ja-JP" altLang="en-US" sz="2400" dirty="0" smtClean="0">
                <a:solidFill>
                  <a:schemeClr val="bg1">
                    <a:lumMod val="75000"/>
                  </a:schemeClr>
                </a:solidFill>
              </a:rPr>
              <a:t>の強みを活かした観光施設整備</a:t>
            </a:r>
            <a:endParaRPr kumimoji="1" lang="ja-JP" altLang="en-US" sz="2400" dirty="0">
              <a:solidFill>
                <a:schemeClr val="bg1">
                  <a:lumMod val="75000"/>
                </a:schemeClr>
              </a:solidFill>
            </a:endParaRPr>
          </a:p>
        </p:txBody>
      </p:sp>
      <p:sp>
        <p:nvSpPr>
          <p:cNvPr id="5" name="スライド番号プレースホルダー 4"/>
          <p:cNvSpPr>
            <a:spLocks noGrp="1"/>
          </p:cNvSpPr>
          <p:nvPr>
            <p:ph type="sldNum" sz="quarter" idx="12"/>
          </p:nvPr>
        </p:nvSpPr>
        <p:spPr/>
        <p:txBody>
          <a:bodyPr/>
          <a:lstStyle/>
          <a:p>
            <a:fld id="{D57F1E4F-1CFF-5643-939E-217C01CDF565}" type="slidenum">
              <a:rPr lang="en-US" smtClean="0"/>
              <a:pPr/>
              <a:t>42</a:t>
            </a:fld>
            <a:endParaRPr lang="en-US" dirty="0"/>
          </a:p>
        </p:txBody>
      </p:sp>
      <p:sp>
        <p:nvSpPr>
          <p:cNvPr id="21" name="正方形/長方形 20"/>
          <p:cNvSpPr/>
          <p:nvPr/>
        </p:nvSpPr>
        <p:spPr>
          <a:xfrm>
            <a:off x="6294549" y="455930"/>
            <a:ext cx="2656039" cy="360000"/>
          </a:xfrm>
          <a:prstGeom prst="rect">
            <a:avLst/>
          </a:prstGeom>
          <a:solidFill>
            <a:schemeClr val="accent1">
              <a:lumMod val="20000"/>
              <a:lumOff val="8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smtClean="0">
                <a:solidFill>
                  <a:schemeClr val="tx1"/>
                </a:solidFill>
              </a:rPr>
              <a:t>「しご</a:t>
            </a:r>
            <a:r>
              <a:rPr kumimoji="1" lang="ja-JP" altLang="en-US" sz="2000">
                <a:solidFill>
                  <a:schemeClr val="tx1"/>
                </a:solidFill>
              </a:rPr>
              <a:t>と</a:t>
            </a:r>
            <a:r>
              <a:rPr kumimoji="1" lang="ja-JP" altLang="en-US" sz="2000" smtClean="0">
                <a:solidFill>
                  <a:schemeClr val="tx1"/>
                </a:solidFill>
              </a:rPr>
              <a:t>」で</a:t>
            </a:r>
            <a:r>
              <a:rPr kumimoji="1" lang="ja-JP" altLang="en-US" sz="2000">
                <a:solidFill>
                  <a:schemeClr val="tx1"/>
                </a:solidFill>
              </a:rPr>
              <a:t>ツナグ</a:t>
            </a:r>
            <a:endParaRPr kumimoji="1" lang="ja-JP" altLang="en-US" sz="2000" dirty="0">
              <a:solidFill>
                <a:schemeClr val="tx1"/>
              </a:solidFill>
            </a:endParaRPr>
          </a:p>
        </p:txBody>
      </p:sp>
    </p:spTree>
    <p:extLst>
      <p:ext uri="{BB962C8B-B14F-4D97-AF65-F5344CB8AC3E}">
        <p14:creationId xmlns:p14="http://schemas.microsoft.com/office/powerpoint/2010/main" val="3034392294"/>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6B0F1F2C-3712-40CD-A26B-6D8073D241C9}"/>
              </a:ext>
            </a:extLst>
          </p:cNvPr>
          <p:cNvSpPr>
            <a:spLocks noGrp="1"/>
          </p:cNvSpPr>
          <p:nvPr>
            <p:ph type="title"/>
          </p:nvPr>
        </p:nvSpPr>
        <p:spPr>
          <a:xfrm>
            <a:off x="0" y="150659"/>
            <a:ext cx="6110548" cy="930015"/>
          </a:xfrm>
          <a:solidFill>
            <a:schemeClr val="bg1">
              <a:alpha val="70000"/>
            </a:schemeClr>
          </a:solidFill>
          <a:ln>
            <a:solidFill>
              <a:schemeClr val="accent1"/>
            </a:solidFill>
          </a:ln>
        </p:spPr>
        <p:txBody>
          <a:bodyPr anchor="ctr">
            <a:normAutofit/>
          </a:bodyPr>
          <a:lstStyle/>
          <a:p>
            <a:pPr algn="ctr"/>
            <a:r>
              <a:rPr lang="ja-JP" altLang="en-US" sz="3600" dirty="0"/>
              <a:t>背景：土浦駅西口</a:t>
            </a:r>
            <a:endParaRPr kumimoji="1" lang="ja-JP" altLang="en-US" sz="3600" dirty="0"/>
          </a:p>
        </p:txBody>
      </p:sp>
      <p:pic>
        <p:nvPicPr>
          <p:cNvPr id="17" name="図 16" descr="建物, 屋外, 大きい, 市 が含まれている画像&#10;&#10;自動的に生成された説明">
            <a:extLst>
              <a:ext uri="{FF2B5EF4-FFF2-40B4-BE49-F238E27FC236}">
                <a16:creationId xmlns:a16="http://schemas.microsoft.com/office/drawing/2014/main" id="{42892FFA-E33A-4A6B-989A-C13B7CF6150E}"/>
              </a:ext>
            </a:extLst>
          </p:cNvPr>
          <p:cNvPicPr>
            <a:picLocks noChangeAspect="1"/>
          </p:cNvPicPr>
          <p:nvPr/>
        </p:nvPicPr>
        <p:blipFill>
          <a:blip r:embed="rId3"/>
          <a:stretch>
            <a:fillRect/>
          </a:stretch>
        </p:blipFill>
        <p:spPr>
          <a:xfrm>
            <a:off x="5558169" y="1104579"/>
            <a:ext cx="2471703" cy="1853777"/>
          </a:xfrm>
          <a:prstGeom prst="ellipse">
            <a:avLst/>
          </a:prstGeom>
          <a:ln>
            <a:noFill/>
          </a:ln>
          <a:effectLst>
            <a:softEdge rad="112500"/>
          </a:effectLst>
        </p:spPr>
      </p:pic>
      <p:grpSp>
        <p:nvGrpSpPr>
          <p:cNvPr id="14" name="グループ化 13">
            <a:extLst>
              <a:ext uri="{FF2B5EF4-FFF2-40B4-BE49-F238E27FC236}">
                <a16:creationId xmlns:a16="http://schemas.microsoft.com/office/drawing/2014/main" id="{8550F342-1F39-4BD7-B462-16F5B71AC2C7}"/>
              </a:ext>
            </a:extLst>
          </p:cNvPr>
          <p:cNvGrpSpPr/>
          <p:nvPr/>
        </p:nvGrpSpPr>
        <p:grpSpPr>
          <a:xfrm>
            <a:off x="0" y="2982262"/>
            <a:ext cx="9144000" cy="3370997"/>
            <a:chOff x="0" y="2982262"/>
            <a:chExt cx="9144000" cy="3370997"/>
          </a:xfrm>
        </p:grpSpPr>
        <p:pic>
          <p:nvPicPr>
            <p:cNvPr id="32" name="図 31" descr="電車, 橋, 雨, 地下鉄 が含まれている画像&#10;&#10;自動的に生成された説明">
              <a:extLst>
                <a:ext uri="{FF2B5EF4-FFF2-40B4-BE49-F238E27FC236}">
                  <a16:creationId xmlns:a16="http://schemas.microsoft.com/office/drawing/2014/main" id="{3C331BBE-8CF0-4AA2-AB5C-4FC8DBEAE31E}"/>
                </a:ext>
              </a:extLst>
            </p:cNvPr>
            <p:cNvPicPr>
              <a:picLocks noChangeAspect="1"/>
            </p:cNvPicPr>
            <p:nvPr/>
          </p:nvPicPr>
          <p:blipFill>
            <a:blip r:embed="rId4"/>
            <a:stretch>
              <a:fillRect/>
            </a:stretch>
          </p:blipFill>
          <p:spPr>
            <a:xfrm rot="10800000">
              <a:off x="4496683" y="2982266"/>
              <a:ext cx="4647317" cy="3370993"/>
            </a:xfrm>
            <a:prstGeom prst="rect">
              <a:avLst/>
            </a:prstGeom>
          </p:spPr>
        </p:pic>
        <p:pic>
          <p:nvPicPr>
            <p:cNvPr id="38" name="図 37" descr="建物, 屋外, ウォーキング, ストリート が含まれている画像&#10;&#10;自動的に生成された説明">
              <a:extLst>
                <a:ext uri="{FF2B5EF4-FFF2-40B4-BE49-F238E27FC236}">
                  <a16:creationId xmlns:a16="http://schemas.microsoft.com/office/drawing/2014/main" id="{126BBB93-F72C-426C-8950-98916F49B40E}"/>
                </a:ext>
              </a:extLst>
            </p:cNvPr>
            <p:cNvPicPr>
              <a:picLocks noChangeAspect="1"/>
            </p:cNvPicPr>
            <p:nvPr/>
          </p:nvPicPr>
          <p:blipFill>
            <a:blip r:embed="rId5"/>
            <a:stretch>
              <a:fillRect/>
            </a:stretch>
          </p:blipFill>
          <p:spPr>
            <a:xfrm>
              <a:off x="0" y="2982267"/>
              <a:ext cx="4496683" cy="3370992"/>
            </a:xfrm>
            <a:prstGeom prst="rect">
              <a:avLst/>
            </a:prstGeom>
          </p:spPr>
        </p:pic>
        <p:sp>
          <p:nvSpPr>
            <p:cNvPr id="12" name="正方形/長方形 11">
              <a:extLst>
                <a:ext uri="{FF2B5EF4-FFF2-40B4-BE49-F238E27FC236}">
                  <a16:creationId xmlns:a16="http://schemas.microsoft.com/office/drawing/2014/main" id="{395F35E0-6F56-45A5-98CE-1961B055D4F7}"/>
                </a:ext>
              </a:extLst>
            </p:cNvPr>
            <p:cNvSpPr/>
            <p:nvPr/>
          </p:nvSpPr>
          <p:spPr>
            <a:xfrm>
              <a:off x="0" y="2982262"/>
              <a:ext cx="2078817" cy="69251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800" dirty="0"/>
                <a:t>モール</a:t>
              </a:r>
              <a:r>
                <a:rPr kumimoji="1" lang="en-US" altLang="ja-JP" sz="2800" dirty="0"/>
                <a:t>505</a:t>
              </a:r>
              <a:endParaRPr kumimoji="1" lang="ja-JP" altLang="en-US" sz="2800" dirty="0"/>
            </a:p>
          </p:txBody>
        </p:sp>
      </p:grpSp>
      <p:grpSp>
        <p:nvGrpSpPr>
          <p:cNvPr id="22" name="グループ化 21">
            <a:extLst>
              <a:ext uri="{FF2B5EF4-FFF2-40B4-BE49-F238E27FC236}">
                <a16:creationId xmlns:a16="http://schemas.microsoft.com/office/drawing/2014/main" id="{86C80080-DE3A-4ECA-BA6D-A164C8C840A5}"/>
              </a:ext>
            </a:extLst>
          </p:cNvPr>
          <p:cNvGrpSpPr/>
          <p:nvPr/>
        </p:nvGrpSpPr>
        <p:grpSpPr>
          <a:xfrm>
            <a:off x="319630" y="1104580"/>
            <a:ext cx="3855120" cy="1853776"/>
            <a:chOff x="319630" y="1104580"/>
            <a:chExt cx="3855120" cy="1853776"/>
          </a:xfrm>
        </p:grpSpPr>
        <p:pic>
          <p:nvPicPr>
            <p:cNvPr id="18" name="図 17" descr="道路, 建物, 屋外, ストリート が含まれている画像&#10;&#10;自動的に生成された説明">
              <a:extLst>
                <a:ext uri="{FF2B5EF4-FFF2-40B4-BE49-F238E27FC236}">
                  <a16:creationId xmlns:a16="http://schemas.microsoft.com/office/drawing/2014/main" id="{D7CBF3F8-EA94-457B-B869-138F13DBF63B}"/>
                </a:ext>
              </a:extLst>
            </p:cNvPr>
            <p:cNvPicPr>
              <a:picLocks noChangeAspect="1"/>
            </p:cNvPicPr>
            <p:nvPr/>
          </p:nvPicPr>
          <p:blipFill>
            <a:blip r:embed="rId6"/>
            <a:stretch>
              <a:fillRect/>
            </a:stretch>
          </p:blipFill>
          <p:spPr>
            <a:xfrm>
              <a:off x="1703049" y="1104580"/>
              <a:ext cx="2471701" cy="1853776"/>
            </a:xfrm>
            <a:prstGeom prst="ellipse">
              <a:avLst/>
            </a:prstGeom>
            <a:ln>
              <a:noFill/>
            </a:ln>
            <a:effectLst>
              <a:softEdge rad="112500"/>
            </a:effectLst>
          </p:spPr>
        </p:pic>
        <p:sp>
          <p:nvSpPr>
            <p:cNvPr id="21" name="正方形/長方形 20">
              <a:extLst>
                <a:ext uri="{FF2B5EF4-FFF2-40B4-BE49-F238E27FC236}">
                  <a16:creationId xmlns:a16="http://schemas.microsoft.com/office/drawing/2014/main" id="{9ED1F682-55E0-48D9-A953-FBABF2790ABE}"/>
                </a:ext>
              </a:extLst>
            </p:cNvPr>
            <p:cNvSpPr/>
            <p:nvPr/>
          </p:nvSpPr>
          <p:spPr>
            <a:xfrm>
              <a:off x="319630" y="1283103"/>
              <a:ext cx="1759187" cy="39771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dirty="0"/>
                <a:t>アルカス土浦</a:t>
              </a:r>
            </a:p>
          </p:txBody>
        </p:sp>
      </p:grpSp>
      <p:sp>
        <p:nvSpPr>
          <p:cNvPr id="23" name="正方形/長方形 22">
            <a:extLst>
              <a:ext uri="{FF2B5EF4-FFF2-40B4-BE49-F238E27FC236}">
                <a16:creationId xmlns:a16="http://schemas.microsoft.com/office/drawing/2014/main" id="{239682BC-E403-44CE-A7D4-56D76A8E5851}"/>
              </a:ext>
            </a:extLst>
          </p:cNvPr>
          <p:cNvSpPr/>
          <p:nvPr/>
        </p:nvSpPr>
        <p:spPr>
          <a:xfrm>
            <a:off x="4722020" y="1283103"/>
            <a:ext cx="1235256" cy="39771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dirty="0"/>
              <a:t>市役所</a:t>
            </a:r>
          </a:p>
        </p:txBody>
      </p:sp>
      <p:sp>
        <p:nvSpPr>
          <p:cNvPr id="3" name="スライド番号プレースホルダー 2"/>
          <p:cNvSpPr>
            <a:spLocks noGrp="1"/>
          </p:cNvSpPr>
          <p:nvPr>
            <p:ph type="sldNum" sz="quarter" idx="12"/>
          </p:nvPr>
        </p:nvSpPr>
        <p:spPr/>
        <p:txBody>
          <a:bodyPr/>
          <a:lstStyle/>
          <a:p>
            <a:fld id="{D57F1E4F-1CFF-5643-939E-217C01CDF565}" type="slidenum">
              <a:rPr lang="en-US" smtClean="0"/>
              <a:pPr/>
              <a:t>43</a:t>
            </a:fld>
            <a:endParaRPr lang="en-US" dirty="0"/>
          </a:p>
        </p:txBody>
      </p:sp>
      <p:sp>
        <p:nvSpPr>
          <p:cNvPr id="16" name="正方形/長方形 15"/>
          <p:cNvSpPr/>
          <p:nvPr/>
        </p:nvSpPr>
        <p:spPr>
          <a:xfrm>
            <a:off x="6294549" y="455930"/>
            <a:ext cx="2656039" cy="360000"/>
          </a:xfrm>
          <a:prstGeom prst="rect">
            <a:avLst/>
          </a:prstGeom>
          <a:solidFill>
            <a:schemeClr val="accent1">
              <a:lumMod val="20000"/>
              <a:lumOff val="8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smtClean="0">
                <a:solidFill>
                  <a:schemeClr val="tx1"/>
                </a:solidFill>
              </a:rPr>
              <a:t>「しご</a:t>
            </a:r>
            <a:r>
              <a:rPr kumimoji="1" lang="ja-JP" altLang="en-US" sz="2000">
                <a:solidFill>
                  <a:schemeClr val="tx1"/>
                </a:solidFill>
              </a:rPr>
              <a:t>と</a:t>
            </a:r>
            <a:r>
              <a:rPr kumimoji="1" lang="ja-JP" altLang="en-US" sz="2000" smtClean="0">
                <a:solidFill>
                  <a:schemeClr val="tx1"/>
                </a:solidFill>
              </a:rPr>
              <a:t>」で</a:t>
            </a:r>
            <a:r>
              <a:rPr kumimoji="1" lang="ja-JP" altLang="en-US" sz="2000">
                <a:solidFill>
                  <a:schemeClr val="tx1"/>
                </a:solidFill>
              </a:rPr>
              <a:t>ツナグ</a:t>
            </a:r>
            <a:endParaRPr kumimoji="1" lang="ja-JP" altLang="en-US" sz="2000" dirty="0">
              <a:solidFill>
                <a:schemeClr val="tx1"/>
              </a:solidFill>
            </a:endParaRPr>
          </a:p>
        </p:txBody>
      </p:sp>
    </p:spTree>
    <p:extLst>
      <p:ext uri="{BB962C8B-B14F-4D97-AF65-F5344CB8AC3E}">
        <p14:creationId xmlns:p14="http://schemas.microsoft.com/office/powerpoint/2010/main" val="30689620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正方形/長方形 1">
            <a:extLst>
              <a:ext uri="{FF2B5EF4-FFF2-40B4-BE49-F238E27FC236}">
                <a16:creationId xmlns:a16="http://schemas.microsoft.com/office/drawing/2014/main" id="{F6C3E595-D9B5-4622-B49A-1E970934AF1B}"/>
              </a:ext>
            </a:extLst>
          </p:cNvPr>
          <p:cNvSpPr/>
          <p:nvPr/>
        </p:nvSpPr>
        <p:spPr>
          <a:xfrm>
            <a:off x="0" y="6290441"/>
            <a:ext cx="9144000" cy="56755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3" name="図 2" descr="屋内, テーブル, 暮らし, 部屋 が含まれている画像&#10;&#10;自動的に生成された説明">
            <a:extLst>
              <a:ext uri="{FF2B5EF4-FFF2-40B4-BE49-F238E27FC236}">
                <a16:creationId xmlns:a16="http://schemas.microsoft.com/office/drawing/2014/main" id="{D4CD7C14-F09A-41AC-B724-AE84B4A0180F}"/>
              </a:ext>
            </a:extLst>
          </p:cNvPr>
          <p:cNvPicPr>
            <a:picLocks noChangeAspect="1"/>
          </p:cNvPicPr>
          <p:nvPr/>
        </p:nvPicPr>
        <p:blipFill>
          <a:blip r:embed="rId3">
            <a:alphaModFix amt="70000"/>
          </a:blip>
          <a:stretch>
            <a:fillRect/>
          </a:stretch>
        </p:blipFill>
        <p:spPr>
          <a:xfrm>
            <a:off x="-1" y="0"/>
            <a:ext cx="9143999" cy="6858000"/>
          </a:xfrm>
          <a:prstGeom prst="rect">
            <a:avLst/>
          </a:prstGeom>
        </p:spPr>
      </p:pic>
      <p:sp>
        <p:nvSpPr>
          <p:cNvPr id="5" name="正方形/長方形 4">
            <a:extLst>
              <a:ext uri="{FF2B5EF4-FFF2-40B4-BE49-F238E27FC236}">
                <a16:creationId xmlns:a16="http://schemas.microsoft.com/office/drawing/2014/main" id="{991FCAC1-5F3E-4D36-9CD4-A6C7A00572BA}"/>
              </a:ext>
            </a:extLst>
          </p:cNvPr>
          <p:cNvSpPr/>
          <p:nvPr/>
        </p:nvSpPr>
        <p:spPr>
          <a:xfrm>
            <a:off x="1623847" y="1316421"/>
            <a:ext cx="6096694" cy="4225158"/>
          </a:xfrm>
          <a:prstGeom prst="rect">
            <a:avLst/>
          </a:prstGeom>
          <a:solidFill>
            <a:srgbClr val="D9D9D9">
              <a:alpha val="8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4" name="テキスト ボックス 3">
            <a:extLst>
              <a:ext uri="{FF2B5EF4-FFF2-40B4-BE49-F238E27FC236}">
                <a16:creationId xmlns:a16="http://schemas.microsoft.com/office/drawing/2014/main" id="{41C6C356-E817-4EEC-99BA-A7419F9A8619}"/>
              </a:ext>
            </a:extLst>
          </p:cNvPr>
          <p:cNvSpPr txBox="1"/>
          <p:nvPr/>
        </p:nvSpPr>
        <p:spPr>
          <a:xfrm>
            <a:off x="2357435" y="1864299"/>
            <a:ext cx="4629518" cy="707886"/>
          </a:xfrm>
          <a:prstGeom prst="rect">
            <a:avLst/>
          </a:prstGeom>
          <a:noFill/>
        </p:spPr>
        <p:txBody>
          <a:bodyPr wrap="square" rtlCol="0" anchor="t">
            <a:spAutoFit/>
          </a:bodyPr>
          <a:lstStyle/>
          <a:p>
            <a:r>
              <a:rPr kumimoji="1" lang="en-US" altLang="ja-JP" sz="4000" dirty="0">
                <a:latin typeface="+mn-ea"/>
              </a:rPr>
              <a:t>Challenging</a:t>
            </a:r>
            <a:r>
              <a:rPr kumimoji="1" lang="ja-JP" altLang="en-US" sz="4000" dirty="0">
                <a:latin typeface="+mn-ea"/>
              </a:rPr>
              <a:t>特区</a:t>
            </a:r>
            <a:r>
              <a:rPr kumimoji="1" lang="en-US" altLang="ja-JP" sz="4000" dirty="0">
                <a:latin typeface="+mn-ea"/>
              </a:rPr>
              <a:t>505</a:t>
            </a:r>
          </a:p>
        </p:txBody>
      </p:sp>
      <p:sp>
        <p:nvSpPr>
          <p:cNvPr id="6" name="テキスト ボックス 5">
            <a:extLst>
              <a:ext uri="{FF2B5EF4-FFF2-40B4-BE49-F238E27FC236}">
                <a16:creationId xmlns:a16="http://schemas.microsoft.com/office/drawing/2014/main" id="{84E8BE47-E8D9-4F05-B704-42C0E1FF4835}"/>
              </a:ext>
            </a:extLst>
          </p:cNvPr>
          <p:cNvSpPr txBox="1"/>
          <p:nvPr/>
        </p:nvSpPr>
        <p:spPr>
          <a:xfrm>
            <a:off x="1523652" y="3192187"/>
            <a:ext cx="6297084" cy="1384995"/>
          </a:xfrm>
          <a:prstGeom prst="rect">
            <a:avLst/>
          </a:prstGeom>
          <a:noFill/>
        </p:spPr>
        <p:txBody>
          <a:bodyPr wrap="square" rtlCol="0">
            <a:spAutoFit/>
          </a:bodyPr>
          <a:lstStyle/>
          <a:p>
            <a:pPr algn="ctr"/>
            <a:r>
              <a:rPr kumimoji="1" lang="ja-JP" altLang="en-US" sz="2800" dirty="0"/>
              <a:t>かつて商店街として賑わったモール</a:t>
            </a:r>
            <a:r>
              <a:rPr kumimoji="1" lang="en-US" altLang="ja-JP" sz="2800" dirty="0"/>
              <a:t>505</a:t>
            </a:r>
          </a:p>
          <a:p>
            <a:pPr algn="ctr"/>
            <a:endParaRPr kumimoji="1" lang="en-US" altLang="ja-JP" sz="2800" dirty="0"/>
          </a:p>
          <a:p>
            <a:pPr algn="ctr"/>
            <a:endParaRPr kumimoji="1" lang="en-US" altLang="ja-JP" sz="2800" dirty="0"/>
          </a:p>
        </p:txBody>
      </p:sp>
      <p:sp>
        <p:nvSpPr>
          <p:cNvPr id="7" name="矢印: 下 6">
            <a:extLst>
              <a:ext uri="{FF2B5EF4-FFF2-40B4-BE49-F238E27FC236}">
                <a16:creationId xmlns:a16="http://schemas.microsoft.com/office/drawing/2014/main" id="{2E19A3CD-6B1E-4DAA-97F8-9359A238E166}"/>
              </a:ext>
            </a:extLst>
          </p:cNvPr>
          <p:cNvSpPr/>
          <p:nvPr/>
        </p:nvSpPr>
        <p:spPr>
          <a:xfrm>
            <a:off x="4390694" y="3821486"/>
            <a:ext cx="362607" cy="557284"/>
          </a:xfrm>
          <a:prstGeom prst="down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テキスト ボックス 7">
            <a:extLst>
              <a:ext uri="{FF2B5EF4-FFF2-40B4-BE49-F238E27FC236}">
                <a16:creationId xmlns:a16="http://schemas.microsoft.com/office/drawing/2014/main" id="{37DF47BD-39F8-43D6-8575-E3AEA33E93B3}"/>
              </a:ext>
            </a:extLst>
          </p:cNvPr>
          <p:cNvSpPr txBox="1"/>
          <p:nvPr/>
        </p:nvSpPr>
        <p:spPr>
          <a:xfrm>
            <a:off x="2426994" y="4638397"/>
            <a:ext cx="4490400" cy="523220"/>
          </a:xfrm>
          <a:prstGeom prst="rect">
            <a:avLst/>
          </a:prstGeom>
          <a:noFill/>
        </p:spPr>
        <p:txBody>
          <a:bodyPr wrap="square" rtlCol="0">
            <a:spAutoFit/>
          </a:bodyPr>
          <a:lstStyle/>
          <a:p>
            <a:r>
              <a:rPr kumimoji="1" lang="ja-JP" altLang="en-US" sz="2800" dirty="0"/>
              <a:t>誰かの挑戦を応援する場へ</a:t>
            </a:r>
          </a:p>
        </p:txBody>
      </p:sp>
      <p:sp>
        <p:nvSpPr>
          <p:cNvPr id="9" name="スライド番号プレースホルダー 8"/>
          <p:cNvSpPr>
            <a:spLocks noGrp="1"/>
          </p:cNvSpPr>
          <p:nvPr>
            <p:ph type="sldNum" sz="quarter" idx="12"/>
          </p:nvPr>
        </p:nvSpPr>
        <p:spPr/>
        <p:txBody>
          <a:bodyPr/>
          <a:lstStyle/>
          <a:p>
            <a:fld id="{D57F1E4F-1CFF-5643-939E-217C01CDF565}" type="slidenum">
              <a:rPr lang="en-US" smtClean="0"/>
              <a:pPr/>
              <a:t>44</a:t>
            </a:fld>
            <a:endParaRPr lang="en-US" dirty="0"/>
          </a:p>
        </p:txBody>
      </p:sp>
    </p:spTree>
    <p:extLst>
      <p:ext uri="{BB962C8B-B14F-4D97-AF65-F5344CB8AC3E}">
        <p14:creationId xmlns:p14="http://schemas.microsoft.com/office/powerpoint/2010/main" val="3466198251"/>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6B0F1F2C-3712-40CD-A26B-6D8073D241C9}"/>
              </a:ext>
            </a:extLst>
          </p:cNvPr>
          <p:cNvSpPr>
            <a:spLocks noGrp="1"/>
          </p:cNvSpPr>
          <p:nvPr>
            <p:ph type="title"/>
          </p:nvPr>
        </p:nvSpPr>
        <p:spPr>
          <a:xfrm>
            <a:off x="0" y="149942"/>
            <a:ext cx="6110548" cy="930015"/>
          </a:xfrm>
          <a:solidFill>
            <a:schemeClr val="bg1">
              <a:alpha val="70000"/>
            </a:schemeClr>
          </a:solidFill>
          <a:ln>
            <a:solidFill>
              <a:schemeClr val="accent1"/>
            </a:solidFill>
          </a:ln>
        </p:spPr>
        <p:txBody>
          <a:bodyPr anchor="ctr">
            <a:normAutofit/>
          </a:bodyPr>
          <a:lstStyle/>
          <a:p>
            <a:pPr algn="ctr"/>
            <a:r>
              <a:rPr lang="en-US" altLang="ja-JP" sz="3600" dirty="0">
                <a:latin typeface="+mn-ea"/>
              </a:rPr>
              <a:t>Challenging</a:t>
            </a:r>
            <a:r>
              <a:rPr lang="ja-JP" altLang="en-US" sz="3600" dirty="0">
                <a:latin typeface="+mn-ea"/>
              </a:rPr>
              <a:t>特区</a:t>
            </a:r>
            <a:r>
              <a:rPr lang="en-US" altLang="ja-JP" sz="3600" dirty="0">
                <a:latin typeface="+mn-ea"/>
              </a:rPr>
              <a:t>505</a:t>
            </a:r>
            <a:endParaRPr kumimoji="1" lang="ja-JP" altLang="en-US" sz="3600" dirty="0"/>
          </a:p>
        </p:txBody>
      </p:sp>
      <p:grpSp>
        <p:nvGrpSpPr>
          <p:cNvPr id="26" name="グループ化 25">
            <a:extLst>
              <a:ext uri="{FF2B5EF4-FFF2-40B4-BE49-F238E27FC236}">
                <a16:creationId xmlns:a16="http://schemas.microsoft.com/office/drawing/2014/main" id="{CAC31DFC-C413-416A-ACDA-39D7330C0A35}"/>
              </a:ext>
            </a:extLst>
          </p:cNvPr>
          <p:cNvGrpSpPr/>
          <p:nvPr/>
        </p:nvGrpSpPr>
        <p:grpSpPr>
          <a:xfrm>
            <a:off x="94593" y="4759380"/>
            <a:ext cx="8860221" cy="1313486"/>
            <a:chOff x="94593" y="4759380"/>
            <a:chExt cx="8860221" cy="1313486"/>
          </a:xfrm>
        </p:grpSpPr>
        <p:grpSp>
          <p:nvGrpSpPr>
            <p:cNvPr id="14" name="グループ化 13">
              <a:extLst>
                <a:ext uri="{FF2B5EF4-FFF2-40B4-BE49-F238E27FC236}">
                  <a16:creationId xmlns:a16="http://schemas.microsoft.com/office/drawing/2014/main" id="{19B4DF6C-1174-4A89-9BB6-75C26CA6ACEB}"/>
                </a:ext>
              </a:extLst>
            </p:cNvPr>
            <p:cNvGrpSpPr/>
            <p:nvPr/>
          </p:nvGrpSpPr>
          <p:grpSpPr>
            <a:xfrm>
              <a:off x="220718" y="5047055"/>
              <a:ext cx="8734096" cy="1025811"/>
              <a:chOff x="220718" y="1877198"/>
              <a:chExt cx="8734096" cy="1025811"/>
            </a:xfrm>
          </p:grpSpPr>
          <p:sp>
            <p:nvSpPr>
              <p:cNvPr id="6" name="テキスト ボックス 5">
                <a:extLst>
                  <a:ext uri="{FF2B5EF4-FFF2-40B4-BE49-F238E27FC236}">
                    <a16:creationId xmlns:a16="http://schemas.microsoft.com/office/drawing/2014/main" id="{07EC6323-3CBD-4A2A-BA4F-07062EB6DFCB}"/>
                  </a:ext>
                </a:extLst>
              </p:cNvPr>
              <p:cNvSpPr txBox="1"/>
              <p:nvPr/>
            </p:nvSpPr>
            <p:spPr>
              <a:xfrm>
                <a:off x="362607" y="2128494"/>
                <a:ext cx="8560675" cy="523220"/>
              </a:xfrm>
              <a:prstGeom prst="rect">
                <a:avLst/>
              </a:prstGeom>
              <a:noFill/>
            </p:spPr>
            <p:txBody>
              <a:bodyPr wrap="square" rtlCol="0">
                <a:spAutoFit/>
              </a:bodyPr>
              <a:lstStyle/>
              <a:p>
                <a:r>
                  <a:rPr kumimoji="1" lang="ja-JP" altLang="en-US" sz="2800" dirty="0">
                    <a:latin typeface="+mn-ea"/>
                  </a:rPr>
                  <a:t>挑戦する人と住民の交流の場  </a:t>
                </a:r>
                <a:r>
                  <a:rPr kumimoji="1" lang="en-US" altLang="ja-JP" dirty="0">
                    <a:latin typeface="+mn-ea"/>
                  </a:rPr>
                  <a:t>-</a:t>
                </a:r>
                <a:r>
                  <a:rPr kumimoji="1" lang="ja-JP" altLang="en-US" dirty="0">
                    <a:latin typeface="+mn-ea"/>
                  </a:rPr>
                  <a:t>フリースペース、スタートアップカフェ</a:t>
                </a:r>
                <a:r>
                  <a:rPr kumimoji="1" lang="en-US" altLang="ja-JP" dirty="0">
                    <a:latin typeface="+mn-ea"/>
                  </a:rPr>
                  <a:t>-</a:t>
                </a:r>
                <a:endParaRPr kumimoji="1" lang="en-US" altLang="ja-JP" sz="2800" dirty="0">
                  <a:latin typeface="+mn-ea"/>
                </a:endParaRPr>
              </a:p>
            </p:txBody>
          </p:sp>
          <p:sp>
            <p:nvSpPr>
              <p:cNvPr id="4" name="正方形/長方形 3">
                <a:extLst>
                  <a:ext uri="{FF2B5EF4-FFF2-40B4-BE49-F238E27FC236}">
                    <a16:creationId xmlns:a16="http://schemas.microsoft.com/office/drawing/2014/main" id="{D5405031-2149-4B7E-AE70-9C9D4132BF8B}"/>
                  </a:ext>
                </a:extLst>
              </p:cNvPr>
              <p:cNvSpPr/>
              <p:nvPr/>
            </p:nvSpPr>
            <p:spPr>
              <a:xfrm>
                <a:off x="220718" y="1877198"/>
                <a:ext cx="8734096" cy="102581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23" name="楕円 22">
              <a:extLst>
                <a:ext uri="{FF2B5EF4-FFF2-40B4-BE49-F238E27FC236}">
                  <a16:creationId xmlns:a16="http://schemas.microsoft.com/office/drawing/2014/main" id="{8AD9EF6C-8698-47EA-814F-DFCD97BE294E}"/>
                </a:ext>
              </a:extLst>
            </p:cNvPr>
            <p:cNvSpPr/>
            <p:nvPr/>
          </p:nvSpPr>
          <p:spPr>
            <a:xfrm>
              <a:off x="94593" y="4759380"/>
              <a:ext cx="898635" cy="52322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2000" dirty="0"/>
                <a:t>1</a:t>
              </a:r>
              <a:r>
                <a:rPr kumimoji="1" lang="ja-JP" altLang="en-US" sz="2000" dirty="0"/>
                <a:t>階</a:t>
              </a:r>
            </a:p>
          </p:txBody>
        </p:sp>
      </p:grpSp>
      <p:grpSp>
        <p:nvGrpSpPr>
          <p:cNvPr id="27" name="グループ化 26">
            <a:extLst>
              <a:ext uri="{FF2B5EF4-FFF2-40B4-BE49-F238E27FC236}">
                <a16:creationId xmlns:a16="http://schemas.microsoft.com/office/drawing/2014/main" id="{322FA1B8-2B8D-49F7-9123-DB555B5FD94D}"/>
              </a:ext>
            </a:extLst>
          </p:cNvPr>
          <p:cNvGrpSpPr/>
          <p:nvPr/>
        </p:nvGrpSpPr>
        <p:grpSpPr>
          <a:xfrm>
            <a:off x="94592" y="3117889"/>
            <a:ext cx="8860223" cy="1374444"/>
            <a:chOff x="94592" y="3117889"/>
            <a:chExt cx="8860223" cy="1374444"/>
          </a:xfrm>
        </p:grpSpPr>
        <p:grpSp>
          <p:nvGrpSpPr>
            <p:cNvPr id="21" name="グループ化 20">
              <a:extLst>
                <a:ext uri="{FF2B5EF4-FFF2-40B4-BE49-F238E27FC236}">
                  <a16:creationId xmlns:a16="http://schemas.microsoft.com/office/drawing/2014/main" id="{CA027E55-2AE8-4B4B-85A9-E0CB31288D63}"/>
                </a:ext>
              </a:extLst>
            </p:cNvPr>
            <p:cNvGrpSpPr/>
            <p:nvPr/>
          </p:nvGrpSpPr>
          <p:grpSpPr>
            <a:xfrm>
              <a:off x="220718" y="3466522"/>
              <a:ext cx="8734097" cy="1025811"/>
              <a:chOff x="220718" y="3458639"/>
              <a:chExt cx="8734097" cy="1025811"/>
            </a:xfrm>
          </p:grpSpPr>
          <p:sp>
            <p:nvSpPr>
              <p:cNvPr id="12" name="テキスト ボックス 11">
                <a:extLst>
                  <a:ext uri="{FF2B5EF4-FFF2-40B4-BE49-F238E27FC236}">
                    <a16:creationId xmlns:a16="http://schemas.microsoft.com/office/drawing/2014/main" id="{73507691-F1AB-4DA4-B925-37B05B4961ED}"/>
                  </a:ext>
                </a:extLst>
              </p:cNvPr>
              <p:cNvSpPr txBox="1"/>
              <p:nvPr/>
            </p:nvSpPr>
            <p:spPr>
              <a:xfrm>
                <a:off x="220718" y="3709935"/>
                <a:ext cx="8734097" cy="523220"/>
              </a:xfrm>
              <a:prstGeom prst="rect">
                <a:avLst/>
              </a:prstGeom>
              <a:noFill/>
            </p:spPr>
            <p:txBody>
              <a:bodyPr wrap="square" rtlCol="0">
                <a:spAutoFit/>
              </a:bodyPr>
              <a:lstStyle/>
              <a:p>
                <a:r>
                  <a:rPr kumimoji="1" lang="ja-JP" altLang="en-US" sz="2800" dirty="0">
                    <a:latin typeface="+mn-ea"/>
                  </a:rPr>
                  <a:t>挑戦する人を応援する場  </a:t>
                </a:r>
                <a:r>
                  <a:rPr kumimoji="1" lang="en-US" altLang="ja-JP" dirty="0">
                    <a:latin typeface="+mn-ea"/>
                  </a:rPr>
                  <a:t>-</a:t>
                </a:r>
                <a:r>
                  <a:rPr kumimoji="1" lang="ja-JP" altLang="en-US" dirty="0">
                    <a:latin typeface="+mn-ea"/>
                  </a:rPr>
                  <a:t>ハンズオンプログラム、コワーキングスペース</a:t>
                </a:r>
                <a:r>
                  <a:rPr kumimoji="1" lang="en-US" altLang="ja-JP" dirty="0">
                    <a:latin typeface="+mn-ea"/>
                  </a:rPr>
                  <a:t>-</a:t>
                </a:r>
                <a:endParaRPr kumimoji="1" lang="ja-JP" altLang="en-US" sz="2400" dirty="0">
                  <a:latin typeface="+mn-ea"/>
                </a:endParaRPr>
              </a:p>
            </p:txBody>
          </p:sp>
          <p:sp>
            <p:nvSpPr>
              <p:cNvPr id="18" name="正方形/長方形 17">
                <a:extLst>
                  <a:ext uri="{FF2B5EF4-FFF2-40B4-BE49-F238E27FC236}">
                    <a16:creationId xmlns:a16="http://schemas.microsoft.com/office/drawing/2014/main" id="{22D04DB7-201A-4D4F-B0E5-58285832A5E0}"/>
                  </a:ext>
                </a:extLst>
              </p:cNvPr>
              <p:cNvSpPr/>
              <p:nvPr/>
            </p:nvSpPr>
            <p:spPr>
              <a:xfrm>
                <a:off x="220718" y="3458639"/>
                <a:ext cx="8734096" cy="102581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24" name="楕円 23">
              <a:extLst>
                <a:ext uri="{FF2B5EF4-FFF2-40B4-BE49-F238E27FC236}">
                  <a16:creationId xmlns:a16="http://schemas.microsoft.com/office/drawing/2014/main" id="{2CF4D7B3-54CD-4CFB-BA90-D325419E4FA9}"/>
                </a:ext>
              </a:extLst>
            </p:cNvPr>
            <p:cNvSpPr/>
            <p:nvPr/>
          </p:nvSpPr>
          <p:spPr>
            <a:xfrm>
              <a:off x="94592" y="3117889"/>
              <a:ext cx="898635" cy="52322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2000" dirty="0"/>
                <a:t>2</a:t>
              </a:r>
              <a:r>
                <a:rPr kumimoji="1" lang="ja-JP" altLang="en-US" sz="2000" dirty="0"/>
                <a:t>階</a:t>
              </a:r>
            </a:p>
          </p:txBody>
        </p:sp>
      </p:grpSp>
      <p:grpSp>
        <p:nvGrpSpPr>
          <p:cNvPr id="28" name="グループ化 27">
            <a:extLst>
              <a:ext uri="{FF2B5EF4-FFF2-40B4-BE49-F238E27FC236}">
                <a16:creationId xmlns:a16="http://schemas.microsoft.com/office/drawing/2014/main" id="{2B2B0A7A-1891-4E59-B9D0-8A3BFDDFD2BB}"/>
              </a:ext>
            </a:extLst>
          </p:cNvPr>
          <p:cNvGrpSpPr/>
          <p:nvPr/>
        </p:nvGrpSpPr>
        <p:grpSpPr>
          <a:xfrm>
            <a:off x="94591" y="1521590"/>
            <a:ext cx="8828691" cy="1374444"/>
            <a:chOff x="94591" y="1521590"/>
            <a:chExt cx="8828691" cy="1374444"/>
          </a:xfrm>
        </p:grpSpPr>
        <p:grpSp>
          <p:nvGrpSpPr>
            <p:cNvPr id="22" name="グループ化 21">
              <a:extLst>
                <a:ext uri="{FF2B5EF4-FFF2-40B4-BE49-F238E27FC236}">
                  <a16:creationId xmlns:a16="http://schemas.microsoft.com/office/drawing/2014/main" id="{33115E28-862C-42D0-A3A0-BB66149A5FEB}"/>
                </a:ext>
              </a:extLst>
            </p:cNvPr>
            <p:cNvGrpSpPr/>
            <p:nvPr/>
          </p:nvGrpSpPr>
          <p:grpSpPr>
            <a:xfrm>
              <a:off x="189186" y="1870223"/>
              <a:ext cx="8734096" cy="1025811"/>
              <a:chOff x="220718" y="5040080"/>
              <a:chExt cx="8734096" cy="1025811"/>
            </a:xfrm>
          </p:grpSpPr>
          <p:sp>
            <p:nvSpPr>
              <p:cNvPr id="17" name="テキスト ボックス 16">
                <a:extLst>
                  <a:ext uri="{FF2B5EF4-FFF2-40B4-BE49-F238E27FC236}">
                    <a16:creationId xmlns:a16="http://schemas.microsoft.com/office/drawing/2014/main" id="{FBF7295C-D578-459A-B72F-35B69BBBD40A}"/>
                  </a:ext>
                </a:extLst>
              </p:cNvPr>
              <p:cNvSpPr txBox="1"/>
              <p:nvPr/>
            </p:nvSpPr>
            <p:spPr>
              <a:xfrm>
                <a:off x="220718" y="5291376"/>
                <a:ext cx="7872713" cy="523220"/>
              </a:xfrm>
              <a:prstGeom prst="rect">
                <a:avLst/>
              </a:prstGeom>
              <a:noFill/>
            </p:spPr>
            <p:txBody>
              <a:bodyPr wrap="square" rtlCol="0">
                <a:spAutoFit/>
              </a:bodyPr>
              <a:lstStyle/>
              <a:p>
                <a:r>
                  <a:rPr kumimoji="1" lang="ja-JP" altLang="en-US" sz="2800" dirty="0">
                    <a:latin typeface="+mn-ea"/>
                  </a:rPr>
                  <a:t>挑戦する人の活躍の場  </a:t>
                </a:r>
                <a:r>
                  <a:rPr kumimoji="1" lang="en-US" altLang="ja-JP" dirty="0">
                    <a:latin typeface="+mn-ea"/>
                  </a:rPr>
                  <a:t>–</a:t>
                </a:r>
                <a:r>
                  <a:rPr kumimoji="1" lang="ja-JP" altLang="en-US" dirty="0">
                    <a:latin typeface="+mn-ea"/>
                  </a:rPr>
                  <a:t>テナントのオフィス利用</a:t>
                </a:r>
                <a:r>
                  <a:rPr kumimoji="1" lang="en-US" altLang="ja-JP" dirty="0">
                    <a:latin typeface="+mn-ea"/>
                  </a:rPr>
                  <a:t>-</a:t>
                </a:r>
                <a:endParaRPr kumimoji="1" lang="ja-JP" altLang="en-US" sz="2400" dirty="0">
                  <a:latin typeface="+mn-ea"/>
                </a:endParaRPr>
              </a:p>
            </p:txBody>
          </p:sp>
          <p:sp>
            <p:nvSpPr>
              <p:cNvPr id="19" name="正方形/長方形 18">
                <a:extLst>
                  <a:ext uri="{FF2B5EF4-FFF2-40B4-BE49-F238E27FC236}">
                    <a16:creationId xmlns:a16="http://schemas.microsoft.com/office/drawing/2014/main" id="{164DAD09-852F-4C58-8A8C-290E8374E60D}"/>
                  </a:ext>
                </a:extLst>
              </p:cNvPr>
              <p:cNvSpPr/>
              <p:nvPr/>
            </p:nvSpPr>
            <p:spPr>
              <a:xfrm>
                <a:off x="220718" y="5040080"/>
                <a:ext cx="8734096" cy="102581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25" name="楕円 24">
              <a:extLst>
                <a:ext uri="{FF2B5EF4-FFF2-40B4-BE49-F238E27FC236}">
                  <a16:creationId xmlns:a16="http://schemas.microsoft.com/office/drawing/2014/main" id="{B6993C41-79A5-4108-8AB6-E08FECD42E95}"/>
                </a:ext>
              </a:extLst>
            </p:cNvPr>
            <p:cNvSpPr/>
            <p:nvPr/>
          </p:nvSpPr>
          <p:spPr>
            <a:xfrm>
              <a:off x="94591" y="1521590"/>
              <a:ext cx="898635" cy="52322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2000" dirty="0"/>
                <a:t>3</a:t>
              </a:r>
              <a:r>
                <a:rPr kumimoji="1" lang="ja-JP" altLang="en-US" sz="2000" dirty="0"/>
                <a:t>階</a:t>
              </a:r>
            </a:p>
          </p:txBody>
        </p:sp>
      </p:grpSp>
      <p:grpSp>
        <p:nvGrpSpPr>
          <p:cNvPr id="7" name="グループ化 6">
            <a:extLst>
              <a:ext uri="{FF2B5EF4-FFF2-40B4-BE49-F238E27FC236}">
                <a16:creationId xmlns:a16="http://schemas.microsoft.com/office/drawing/2014/main" id="{07841EFC-103B-4BDA-839B-F45730995054}"/>
              </a:ext>
            </a:extLst>
          </p:cNvPr>
          <p:cNvGrpSpPr/>
          <p:nvPr/>
        </p:nvGrpSpPr>
        <p:grpSpPr>
          <a:xfrm>
            <a:off x="543908" y="3034418"/>
            <a:ext cx="3895420" cy="3181377"/>
            <a:chOff x="543908" y="3034418"/>
            <a:chExt cx="3895420" cy="3181377"/>
          </a:xfrm>
        </p:grpSpPr>
        <p:pic>
          <p:nvPicPr>
            <p:cNvPr id="32" name="図 31" descr="建物, キッチン, 部屋, テーブル が含まれている画像&#10;&#10;自動的に生成された説明">
              <a:extLst>
                <a:ext uri="{FF2B5EF4-FFF2-40B4-BE49-F238E27FC236}">
                  <a16:creationId xmlns:a16="http://schemas.microsoft.com/office/drawing/2014/main" id="{FF5737E5-E8BE-4255-A6C0-244BD8A19D63}"/>
                </a:ext>
              </a:extLst>
            </p:cNvPr>
            <p:cNvPicPr>
              <a:picLocks noChangeAspect="1"/>
            </p:cNvPicPr>
            <p:nvPr/>
          </p:nvPicPr>
          <p:blipFill>
            <a:blip r:embed="rId3"/>
            <a:stretch>
              <a:fillRect/>
            </a:stretch>
          </p:blipFill>
          <p:spPr>
            <a:xfrm rot="10800000">
              <a:off x="543908" y="3034418"/>
              <a:ext cx="3895420" cy="2921565"/>
            </a:xfrm>
            <a:prstGeom prst="ellipse">
              <a:avLst/>
            </a:prstGeom>
            <a:ln>
              <a:noFill/>
            </a:ln>
            <a:effectLst>
              <a:softEdge rad="112500"/>
            </a:effectLst>
          </p:spPr>
        </p:pic>
        <p:sp>
          <p:nvSpPr>
            <p:cNvPr id="3" name="テキスト ボックス 2">
              <a:extLst>
                <a:ext uri="{FF2B5EF4-FFF2-40B4-BE49-F238E27FC236}">
                  <a16:creationId xmlns:a16="http://schemas.microsoft.com/office/drawing/2014/main" id="{5841CF5B-D3C8-44BA-BF5B-C581B68F2FD9}"/>
                </a:ext>
              </a:extLst>
            </p:cNvPr>
            <p:cNvSpPr txBox="1"/>
            <p:nvPr/>
          </p:nvSpPr>
          <p:spPr>
            <a:xfrm>
              <a:off x="1556611" y="5815685"/>
              <a:ext cx="1870012" cy="400110"/>
            </a:xfrm>
            <a:prstGeom prst="rect">
              <a:avLst/>
            </a:prstGeom>
            <a:noFill/>
          </p:spPr>
          <p:txBody>
            <a:bodyPr wrap="square" rtlCol="0">
              <a:spAutoFit/>
            </a:bodyPr>
            <a:lstStyle/>
            <a:p>
              <a:r>
                <a:rPr kumimoji="1" lang="ja-JP" altLang="en-US" sz="2000" b="1" dirty="0"/>
                <a:t>フリースペース</a:t>
              </a:r>
            </a:p>
          </p:txBody>
        </p:sp>
      </p:grpSp>
      <p:grpSp>
        <p:nvGrpSpPr>
          <p:cNvPr id="5" name="グループ化 4">
            <a:extLst>
              <a:ext uri="{FF2B5EF4-FFF2-40B4-BE49-F238E27FC236}">
                <a16:creationId xmlns:a16="http://schemas.microsoft.com/office/drawing/2014/main" id="{6E472524-97AC-439B-9EE2-55CCAED9F35E}"/>
              </a:ext>
            </a:extLst>
          </p:cNvPr>
          <p:cNvGrpSpPr/>
          <p:nvPr/>
        </p:nvGrpSpPr>
        <p:grpSpPr>
          <a:xfrm>
            <a:off x="4749360" y="3031551"/>
            <a:ext cx="3895420" cy="3198328"/>
            <a:chOff x="4749360" y="3031551"/>
            <a:chExt cx="3895420" cy="3198328"/>
          </a:xfrm>
        </p:grpSpPr>
        <p:pic>
          <p:nvPicPr>
            <p:cNvPr id="34" name="図 33" descr="屋内, テーブル, 暮らし, 部屋 が含まれている画像&#10;&#10;自動的に生成された説明">
              <a:extLst>
                <a:ext uri="{FF2B5EF4-FFF2-40B4-BE49-F238E27FC236}">
                  <a16:creationId xmlns:a16="http://schemas.microsoft.com/office/drawing/2014/main" id="{77A15B0D-A05D-4F90-B797-5F4D2BB49508}"/>
                </a:ext>
              </a:extLst>
            </p:cNvPr>
            <p:cNvPicPr>
              <a:picLocks noChangeAspect="1"/>
            </p:cNvPicPr>
            <p:nvPr/>
          </p:nvPicPr>
          <p:blipFill>
            <a:blip r:embed="rId4"/>
            <a:stretch>
              <a:fillRect/>
            </a:stretch>
          </p:blipFill>
          <p:spPr>
            <a:xfrm>
              <a:off x="4749360" y="3031551"/>
              <a:ext cx="3895420" cy="2921564"/>
            </a:xfrm>
            <a:prstGeom prst="ellipse">
              <a:avLst/>
            </a:prstGeom>
            <a:ln>
              <a:noFill/>
            </a:ln>
            <a:effectLst>
              <a:softEdge rad="112500"/>
            </a:effectLst>
          </p:spPr>
        </p:pic>
        <p:sp>
          <p:nvSpPr>
            <p:cNvPr id="29" name="テキスト ボックス 28">
              <a:extLst>
                <a:ext uri="{FF2B5EF4-FFF2-40B4-BE49-F238E27FC236}">
                  <a16:creationId xmlns:a16="http://schemas.microsoft.com/office/drawing/2014/main" id="{DF4A6095-1611-41E5-8F33-839D48D84E36}"/>
                </a:ext>
              </a:extLst>
            </p:cNvPr>
            <p:cNvSpPr txBox="1"/>
            <p:nvPr/>
          </p:nvSpPr>
          <p:spPr>
            <a:xfrm>
              <a:off x="5556484" y="5829769"/>
              <a:ext cx="2281172" cy="400110"/>
            </a:xfrm>
            <a:prstGeom prst="rect">
              <a:avLst/>
            </a:prstGeom>
            <a:noFill/>
          </p:spPr>
          <p:txBody>
            <a:bodyPr wrap="square" rtlCol="0">
              <a:spAutoFit/>
            </a:bodyPr>
            <a:lstStyle/>
            <a:p>
              <a:r>
                <a:rPr kumimoji="1" lang="ja-JP" altLang="en-US" sz="2000" b="1" dirty="0"/>
                <a:t>スタートアップカフェ</a:t>
              </a:r>
            </a:p>
          </p:txBody>
        </p:sp>
      </p:grpSp>
      <p:sp>
        <p:nvSpPr>
          <p:cNvPr id="8" name="スライド番号プレースホルダー 7"/>
          <p:cNvSpPr>
            <a:spLocks noGrp="1"/>
          </p:cNvSpPr>
          <p:nvPr>
            <p:ph type="sldNum" sz="quarter" idx="12"/>
          </p:nvPr>
        </p:nvSpPr>
        <p:spPr/>
        <p:txBody>
          <a:bodyPr/>
          <a:lstStyle/>
          <a:p>
            <a:fld id="{D57F1E4F-1CFF-5643-939E-217C01CDF565}" type="slidenum">
              <a:rPr lang="en-US" smtClean="0"/>
              <a:pPr/>
              <a:t>45</a:t>
            </a:fld>
            <a:endParaRPr lang="en-US" dirty="0"/>
          </a:p>
        </p:txBody>
      </p:sp>
      <p:sp>
        <p:nvSpPr>
          <p:cNvPr id="31" name="正方形/長方形 30"/>
          <p:cNvSpPr/>
          <p:nvPr/>
        </p:nvSpPr>
        <p:spPr>
          <a:xfrm>
            <a:off x="6294549" y="455930"/>
            <a:ext cx="2656039" cy="360000"/>
          </a:xfrm>
          <a:prstGeom prst="rect">
            <a:avLst/>
          </a:prstGeom>
          <a:solidFill>
            <a:schemeClr val="accent1">
              <a:lumMod val="20000"/>
              <a:lumOff val="8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smtClean="0">
                <a:solidFill>
                  <a:schemeClr val="tx1"/>
                </a:solidFill>
              </a:rPr>
              <a:t>「しご</a:t>
            </a:r>
            <a:r>
              <a:rPr kumimoji="1" lang="ja-JP" altLang="en-US" sz="2000">
                <a:solidFill>
                  <a:schemeClr val="tx1"/>
                </a:solidFill>
              </a:rPr>
              <a:t>と</a:t>
            </a:r>
            <a:r>
              <a:rPr kumimoji="1" lang="ja-JP" altLang="en-US" sz="2000" smtClean="0">
                <a:solidFill>
                  <a:schemeClr val="tx1"/>
                </a:solidFill>
              </a:rPr>
              <a:t>」で</a:t>
            </a:r>
            <a:r>
              <a:rPr kumimoji="1" lang="ja-JP" altLang="en-US" sz="2000">
                <a:solidFill>
                  <a:schemeClr val="tx1"/>
                </a:solidFill>
              </a:rPr>
              <a:t>ツナグ</a:t>
            </a:r>
            <a:endParaRPr kumimoji="1" lang="ja-JP" altLang="en-US" sz="2000" dirty="0">
              <a:solidFill>
                <a:schemeClr val="tx1"/>
              </a:solidFill>
            </a:endParaRPr>
          </a:p>
        </p:txBody>
      </p:sp>
    </p:spTree>
    <p:extLst>
      <p:ext uri="{BB962C8B-B14F-4D97-AF65-F5344CB8AC3E}">
        <p14:creationId xmlns:p14="http://schemas.microsoft.com/office/powerpoint/2010/main" val="19365186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28"/>
                                        </p:tgtEl>
                                      </p:cBhvr>
                                    </p:animEffect>
                                    <p:set>
                                      <p:cBhvr>
                                        <p:cTn id="7" dur="1" fill="hold">
                                          <p:stCondLst>
                                            <p:cond delay="499"/>
                                          </p:stCondLst>
                                        </p:cTn>
                                        <p:tgtEl>
                                          <p:spTgt spid="28"/>
                                        </p:tgtEl>
                                        <p:attrNameLst>
                                          <p:attrName>style.visibility</p:attrName>
                                        </p:attrNameLst>
                                      </p:cBhvr>
                                      <p:to>
                                        <p:strVal val="hidden"/>
                                      </p:to>
                                    </p:set>
                                  </p:childTnLst>
                                </p:cTn>
                              </p:par>
                              <p:par>
                                <p:cTn id="8" presetID="10" presetClass="exit" presetSubtype="0" fill="hold" nodeType="withEffect">
                                  <p:stCondLst>
                                    <p:cond delay="0"/>
                                  </p:stCondLst>
                                  <p:childTnLst>
                                    <p:animEffect transition="out" filter="fade">
                                      <p:cBhvr>
                                        <p:cTn id="9" dur="500"/>
                                        <p:tgtEl>
                                          <p:spTgt spid="27"/>
                                        </p:tgtEl>
                                      </p:cBhvr>
                                    </p:animEffect>
                                    <p:set>
                                      <p:cBhvr>
                                        <p:cTn id="10" dur="1" fill="hold">
                                          <p:stCondLst>
                                            <p:cond delay="499"/>
                                          </p:stCondLst>
                                        </p:cTn>
                                        <p:tgtEl>
                                          <p:spTgt spid="27"/>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64" presetClass="path" presetSubtype="0" accel="50000" decel="50000" fill="hold" nodeType="clickEffect">
                                  <p:stCondLst>
                                    <p:cond delay="0"/>
                                  </p:stCondLst>
                                  <p:childTnLst>
                                    <p:animMotion origin="layout" path="M -1.66667E-6 -3.33333E-6 L 0.00521 -0.4618 " pathEditMode="relative" rAng="0" ptsTypes="AA">
                                      <p:cBhvr>
                                        <p:cTn id="14" dur="1000" fill="hold"/>
                                        <p:tgtEl>
                                          <p:spTgt spid="26"/>
                                        </p:tgtEl>
                                        <p:attrNameLst>
                                          <p:attrName>ppt_x</p:attrName>
                                          <p:attrName>ppt_y</p:attrName>
                                        </p:attrNameLst>
                                      </p:cBhvr>
                                      <p:rCtr x="260" y="-23102"/>
                                    </p:animMotion>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par>
                                <p:cTn id="20" presetID="10" presetClass="entr" presetSubtype="0" fill="hold" nodeType="with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6B0F1F2C-3712-40CD-A26B-6D8073D241C9}"/>
              </a:ext>
            </a:extLst>
          </p:cNvPr>
          <p:cNvSpPr>
            <a:spLocks noGrp="1"/>
          </p:cNvSpPr>
          <p:nvPr>
            <p:ph type="title"/>
          </p:nvPr>
        </p:nvSpPr>
        <p:spPr>
          <a:xfrm>
            <a:off x="0" y="150659"/>
            <a:ext cx="6110548" cy="930015"/>
          </a:xfrm>
          <a:solidFill>
            <a:schemeClr val="bg1">
              <a:alpha val="70000"/>
            </a:schemeClr>
          </a:solidFill>
          <a:ln>
            <a:solidFill>
              <a:schemeClr val="accent1"/>
            </a:solidFill>
          </a:ln>
        </p:spPr>
        <p:txBody>
          <a:bodyPr anchor="ctr">
            <a:normAutofit/>
          </a:bodyPr>
          <a:lstStyle/>
          <a:p>
            <a:pPr algn="ctr"/>
            <a:r>
              <a:rPr lang="en-US" altLang="ja-JP" sz="3600" dirty="0">
                <a:latin typeface="+mn-ea"/>
              </a:rPr>
              <a:t>Challenging</a:t>
            </a:r>
            <a:r>
              <a:rPr lang="ja-JP" altLang="en-US" sz="3600" dirty="0">
                <a:latin typeface="+mn-ea"/>
              </a:rPr>
              <a:t>特区</a:t>
            </a:r>
            <a:r>
              <a:rPr lang="en-US" altLang="ja-JP" sz="3600" dirty="0">
                <a:latin typeface="+mn-ea"/>
              </a:rPr>
              <a:t>505</a:t>
            </a:r>
            <a:endParaRPr kumimoji="1" lang="ja-JP" altLang="en-US" sz="3600" dirty="0"/>
          </a:p>
        </p:txBody>
      </p:sp>
      <p:grpSp>
        <p:nvGrpSpPr>
          <p:cNvPr id="26" name="グループ化 25">
            <a:extLst>
              <a:ext uri="{FF2B5EF4-FFF2-40B4-BE49-F238E27FC236}">
                <a16:creationId xmlns:a16="http://schemas.microsoft.com/office/drawing/2014/main" id="{CAC31DFC-C413-416A-ACDA-39D7330C0A35}"/>
              </a:ext>
            </a:extLst>
          </p:cNvPr>
          <p:cNvGrpSpPr/>
          <p:nvPr/>
        </p:nvGrpSpPr>
        <p:grpSpPr>
          <a:xfrm>
            <a:off x="94593" y="4759380"/>
            <a:ext cx="8860221" cy="1313486"/>
            <a:chOff x="94593" y="4759380"/>
            <a:chExt cx="8860221" cy="1313486"/>
          </a:xfrm>
        </p:grpSpPr>
        <p:grpSp>
          <p:nvGrpSpPr>
            <p:cNvPr id="14" name="グループ化 13">
              <a:extLst>
                <a:ext uri="{FF2B5EF4-FFF2-40B4-BE49-F238E27FC236}">
                  <a16:creationId xmlns:a16="http://schemas.microsoft.com/office/drawing/2014/main" id="{19B4DF6C-1174-4A89-9BB6-75C26CA6ACEB}"/>
                </a:ext>
              </a:extLst>
            </p:cNvPr>
            <p:cNvGrpSpPr/>
            <p:nvPr/>
          </p:nvGrpSpPr>
          <p:grpSpPr>
            <a:xfrm>
              <a:off x="220718" y="5047055"/>
              <a:ext cx="8734096" cy="1025811"/>
              <a:chOff x="220718" y="1877198"/>
              <a:chExt cx="8734096" cy="1025811"/>
            </a:xfrm>
          </p:grpSpPr>
          <p:sp>
            <p:nvSpPr>
              <p:cNvPr id="6" name="テキスト ボックス 5">
                <a:extLst>
                  <a:ext uri="{FF2B5EF4-FFF2-40B4-BE49-F238E27FC236}">
                    <a16:creationId xmlns:a16="http://schemas.microsoft.com/office/drawing/2014/main" id="{07EC6323-3CBD-4A2A-BA4F-07062EB6DFCB}"/>
                  </a:ext>
                </a:extLst>
              </p:cNvPr>
              <p:cNvSpPr txBox="1"/>
              <p:nvPr/>
            </p:nvSpPr>
            <p:spPr>
              <a:xfrm>
                <a:off x="362607" y="2128494"/>
                <a:ext cx="8560675" cy="523220"/>
              </a:xfrm>
              <a:prstGeom prst="rect">
                <a:avLst/>
              </a:prstGeom>
              <a:noFill/>
            </p:spPr>
            <p:txBody>
              <a:bodyPr wrap="square" rtlCol="0">
                <a:spAutoFit/>
              </a:bodyPr>
              <a:lstStyle/>
              <a:p>
                <a:r>
                  <a:rPr kumimoji="1" lang="ja-JP" altLang="en-US" sz="2800" dirty="0">
                    <a:latin typeface="+mn-ea"/>
                  </a:rPr>
                  <a:t>挑戦する人と住民の交流の場  </a:t>
                </a:r>
                <a:r>
                  <a:rPr kumimoji="1" lang="en-US" altLang="ja-JP" dirty="0">
                    <a:latin typeface="+mn-ea"/>
                  </a:rPr>
                  <a:t>-</a:t>
                </a:r>
                <a:r>
                  <a:rPr kumimoji="1" lang="ja-JP" altLang="en-US" dirty="0">
                    <a:latin typeface="+mn-ea"/>
                  </a:rPr>
                  <a:t>フリースペース、スタートアップカフェ</a:t>
                </a:r>
                <a:r>
                  <a:rPr kumimoji="1" lang="en-US" altLang="ja-JP" dirty="0">
                    <a:latin typeface="+mn-ea"/>
                  </a:rPr>
                  <a:t>-</a:t>
                </a:r>
                <a:endParaRPr kumimoji="1" lang="en-US" altLang="ja-JP" sz="2800" dirty="0">
                  <a:latin typeface="+mn-ea"/>
                </a:endParaRPr>
              </a:p>
            </p:txBody>
          </p:sp>
          <p:sp>
            <p:nvSpPr>
              <p:cNvPr id="4" name="正方形/長方形 3">
                <a:extLst>
                  <a:ext uri="{FF2B5EF4-FFF2-40B4-BE49-F238E27FC236}">
                    <a16:creationId xmlns:a16="http://schemas.microsoft.com/office/drawing/2014/main" id="{D5405031-2149-4B7E-AE70-9C9D4132BF8B}"/>
                  </a:ext>
                </a:extLst>
              </p:cNvPr>
              <p:cNvSpPr/>
              <p:nvPr/>
            </p:nvSpPr>
            <p:spPr>
              <a:xfrm>
                <a:off x="220718" y="1877198"/>
                <a:ext cx="8734096" cy="102581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23" name="楕円 22">
              <a:extLst>
                <a:ext uri="{FF2B5EF4-FFF2-40B4-BE49-F238E27FC236}">
                  <a16:creationId xmlns:a16="http://schemas.microsoft.com/office/drawing/2014/main" id="{8AD9EF6C-8698-47EA-814F-DFCD97BE294E}"/>
                </a:ext>
              </a:extLst>
            </p:cNvPr>
            <p:cNvSpPr/>
            <p:nvPr/>
          </p:nvSpPr>
          <p:spPr>
            <a:xfrm>
              <a:off x="94593" y="4759380"/>
              <a:ext cx="898635" cy="52322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2000" dirty="0"/>
                <a:t>1</a:t>
              </a:r>
              <a:r>
                <a:rPr kumimoji="1" lang="ja-JP" altLang="en-US" sz="2000" dirty="0"/>
                <a:t>階</a:t>
              </a:r>
            </a:p>
          </p:txBody>
        </p:sp>
      </p:grpSp>
      <p:grpSp>
        <p:nvGrpSpPr>
          <p:cNvPr id="27" name="グループ化 26">
            <a:extLst>
              <a:ext uri="{FF2B5EF4-FFF2-40B4-BE49-F238E27FC236}">
                <a16:creationId xmlns:a16="http://schemas.microsoft.com/office/drawing/2014/main" id="{322FA1B8-2B8D-49F7-9123-DB555B5FD94D}"/>
              </a:ext>
            </a:extLst>
          </p:cNvPr>
          <p:cNvGrpSpPr/>
          <p:nvPr/>
        </p:nvGrpSpPr>
        <p:grpSpPr>
          <a:xfrm>
            <a:off x="94592" y="3117889"/>
            <a:ext cx="8860223" cy="1374444"/>
            <a:chOff x="94592" y="3117889"/>
            <a:chExt cx="8860223" cy="1374444"/>
          </a:xfrm>
        </p:grpSpPr>
        <p:grpSp>
          <p:nvGrpSpPr>
            <p:cNvPr id="21" name="グループ化 20">
              <a:extLst>
                <a:ext uri="{FF2B5EF4-FFF2-40B4-BE49-F238E27FC236}">
                  <a16:creationId xmlns:a16="http://schemas.microsoft.com/office/drawing/2014/main" id="{CA027E55-2AE8-4B4B-85A9-E0CB31288D63}"/>
                </a:ext>
              </a:extLst>
            </p:cNvPr>
            <p:cNvGrpSpPr/>
            <p:nvPr/>
          </p:nvGrpSpPr>
          <p:grpSpPr>
            <a:xfrm>
              <a:off x="220718" y="3466522"/>
              <a:ext cx="8734097" cy="1025811"/>
              <a:chOff x="220718" y="3458639"/>
              <a:chExt cx="8734097" cy="1025811"/>
            </a:xfrm>
          </p:grpSpPr>
          <p:sp>
            <p:nvSpPr>
              <p:cNvPr id="12" name="テキスト ボックス 11">
                <a:extLst>
                  <a:ext uri="{FF2B5EF4-FFF2-40B4-BE49-F238E27FC236}">
                    <a16:creationId xmlns:a16="http://schemas.microsoft.com/office/drawing/2014/main" id="{73507691-F1AB-4DA4-B925-37B05B4961ED}"/>
                  </a:ext>
                </a:extLst>
              </p:cNvPr>
              <p:cNvSpPr txBox="1"/>
              <p:nvPr/>
            </p:nvSpPr>
            <p:spPr>
              <a:xfrm>
                <a:off x="220718" y="3709935"/>
                <a:ext cx="8734097" cy="523220"/>
              </a:xfrm>
              <a:prstGeom prst="rect">
                <a:avLst/>
              </a:prstGeom>
              <a:noFill/>
            </p:spPr>
            <p:txBody>
              <a:bodyPr wrap="square" rtlCol="0">
                <a:spAutoFit/>
              </a:bodyPr>
              <a:lstStyle/>
              <a:p>
                <a:r>
                  <a:rPr kumimoji="1" lang="ja-JP" altLang="en-US" sz="2800" dirty="0">
                    <a:latin typeface="+mn-ea"/>
                  </a:rPr>
                  <a:t>挑戦する人を応援する場  </a:t>
                </a:r>
                <a:r>
                  <a:rPr kumimoji="1" lang="en-US" altLang="ja-JP" dirty="0">
                    <a:latin typeface="+mn-ea"/>
                  </a:rPr>
                  <a:t>-</a:t>
                </a:r>
                <a:r>
                  <a:rPr kumimoji="1" lang="ja-JP" altLang="en-US" dirty="0">
                    <a:latin typeface="+mn-ea"/>
                  </a:rPr>
                  <a:t>ハンズオンプログラム、コワーキングスペース</a:t>
                </a:r>
                <a:r>
                  <a:rPr kumimoji="1" lang="en-US" altLang="ja-JP" dirty="0">
                    <a:latin typeface="+mn-ea"/>
                  </a:rPr>
                  <a:t>-</a:t>
                </a:r>
                <a:endParaRPr kumimoji="1" lang="ja-JP" altLang="en-US" sz="2400" dirty="0">
                  <a:latin typeface="+mn-ea"/>
                </a:endParaRPr>
              </a:p>
            </p:txBody>
          </p:sp>
          <p:sp>
            <p:nvSpPr>
              <p:cNvPr id="18" name="正方形/長方形 17">
                <a:extLst>
                  <a:ext uri="{FF2B5EF4-FFF2-40B4-BE49-F238E27FC236}">
                    <a16:creationId xmlns:a16="http://schemas.microsoft.com/office/drawing/2014/main" id="{22D04DB7-201A-4D4F-B0E5-58285832A5E0}"/>
                  </a:ext>
                </a:extLst>
              </p:cNvPr>
              <p:cNvSpPr/>
              <p:nvPr/>
            </p:nvSpPr>
            <p:spPr>
              <a:xfrm>
                <a:off x="220718" y="3458639"/>
                <a:ext cx="8734096" cy="102581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24" name="楕円 23">
              <a:extLst>
                <a:ext uri="{FF2B5EF4-FFF2-40B4-BE49-F238E27FC236}">
                  <a16:creationId xmlns:a16="http://schemas.microsoft.com/office/drawing/2014/main" id="{2CF4D7B3-54CD-4CFB-BA90-D325419E4FA9}"/>
                </a:ext>
              </a:extLst>
            </p:cNvPr>
            <p:cNvSpPr/>
            <p:nvPr/>
          </p:nvSpPr>
          <p:spPr>
            <a:xfrm>
              <a:off x="94592" y="3117889"/>
              <a:ext cx="898635" cy="52322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2000" dirty="0"/>
                <a:t>2</a:t>
              </a:r>
              <a:r>
                <a:rPr kumimoji="1" lang="ja-JP" altLang="en-US" sz="2000" dirty="0"/>
                <a:t>階</a:t>
              </a:r>
            </a:p>
          </p:txBody>
        </p:sp>
      </p:grpSp>
      <p:grpSp>
        <p:nvGrpSpPr>
          <p:cNvPr id="28" name="グループ化 27">
            <a:extLst>
              <a:ext uri="{FF2B5EF4-FFF2-40B4-BE49-F238E27FC236}">
                <a16:creationId xmlns:a16="http://schemas.microsoft.com/office/drawing/2014/main" id="{2B2B0A7A-1891-4E59-B9D0-8A3BFDDFD2BB}"/>
              </a:ext>
            </a:extLst>
          </p:cNvPr>
          <p:cNvGrpSpPr/>
          <p:nvPr/>
        </p:nvGrpSpPr>
        <p:grpSpPr>
          <a:xfrm>
            <a:off x="94591" y="1521590"/>
            <a:ext cx="8828691" cy="1374444"/>
            <a:chOff x="94591" y="1521590"/>
            <a:chExt cx="8828691" cy="1374444"/>
          </a:xfrm>
        </p:grpSpPr>
        <p:grpSp>
          <p:nvGrpSpPr>
            <p:cNvPr id="22" name="グループ化 21">
              <a:extLst>
                <a:ext uri="{FF2B5EF4-FFF2-40B4-BE49-F238E27FC236}">
                  <a16:creationId xmlns:a16="http://schemas.microsoft.com/office/drawing/2014/main" id="{33115E28-862C-42D0-A3A0-BB66149A5FEB}"/>
                </a:ext>
              </a:extLst>
            </p:cNvPr>
            <p:cNvGrpSpPr/>
            <p:nvPr/>
          </p:nvGrpSpPr>
          <p:grpSpPr>
            <a:xfrm>
              <a:off x="189186" y="1870223"/>
              <a:ext cx="8734096" cy="1025811"/>
              <a:chOff x="220718" y="5040080"/>
              <a:chExt cx="8734096" cy="1025811"/>
            </a:xfrm>
          </p:grpSpPr>
          <p:sp>
            <p:nvSpPr>
              <p:cNvPr id="17" name="テキスト ボックス 16">
                <a:extLst>
                  <a:ext uri="{FF2B5EF4-FFF2-40B4-BE49-F238E27FC236}">
                    <a16:creationId xmlns:a16="http://schemas.microsoft.com/office/drawing/2014/main" id="{FBF7295C-D578-459A-B72F-35B69BBBD40A}"/>
                  </a:ext>
                </a:extLst>
              </p:cNvPr>
              <p:cNvSpPr txBox="1"/>
              <p:nvPr/>
            </p:nvSpPr>
            <p:spPr>
              <a:xfrm>
                <a:off x="220718" y="5291376"/>
                <a:ext cx="7872713" cy="523220"/>
              </a:xfrm>
              <a:prstGeom prst="rect">
                <a:avLst/>
              </a:prstGeom>
              <a:noFill/>
            </p:spPr>
            <p:txBody>
              <a:bodyPr wrap="square" rtlCol="0">
                <a:spAutoFit/>
              </a:bodyPr>
              <a:lstStyle/>
              <a:p>
                <a:r>
                  <a:rPr kumimoji="1" lang="ja-JP" altLang="en-US" sz="2800" dirty="0">
                    <a:latin typeface="+mn-ea"/>
                  </a:rPr>
                  <a:t>挑戦する人の活躍の場  </a:t>
                </a:r>
                <a:r>
                  <a:rPr kumimoji="1" lang="en-US" altLang="ja-JP" dirty="0">
                    <a:latin typeface="+mn-ea"/>
                  </a:rPr>
                  <a:t>–</a:t>
                </a:r>
                <a:r>
                  <a:rPr kumimoji="1" lang="ja-JP" altLang="en-US" dirty="0">
                    <a:latin typeface="+mn-ea"/>
                  </a:rPr>
                  <a:t>テナントをスタートアップのオフィス利用</a:t>
                </a:r>
                <a:r>
                  <a:rPr kumimoji="1" lang="en-US" altLang="ja-JP" dirty="0">
                    <a:latin typeface="+mn-ea"/>
                  </a:rPr>
                  <a:t>-</a:t>
                </a:r>
                <a:endParaRPr kumimoji="1" lang="ja-JP" altLang="en-US" sz="2400" dirty="0">
                  <a:latin typeface="+mn-ea"/>
                </a:endParaRPr>
              </a:p>
            </p:txBody>
          </p:sp>
          <p:sp>
            <p:nvSpPr>
              <p:cNvPr id="19" name="正方形/長方形 18">
                <a:extLst>
                  <a:ext uri="{FF2B5EF4-FFF2-40B4-BE49-F238E27FC236}">
                    <a16:creationId xmlns:a16="http://schemas.microsoft.com/office/drawing/2014/main" id="{164DAD09-852F-4C58-8A8C-290E8374E60D}"/>
                  </a:ext>
                </a:extLst>
              </p:cNvPr>
              <p:cNvSpPr/>
              <p:nvPr/>
            </p:nvSpPr>
            <p:spPr>
              <a:xfrm>
                <a:off x="220718" y="5040080"/>
                <a:ext cx="8734096" cy="102581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25" name="楕円 24">
              <a:extLst>
                <a:ext uri="{FF2B5EF4-FFF2-40B4-BE49-F238E27FC236}">
                  <a16:creationId xmlns:a16="http://schemas.microsoft.com/office/drawing/2014/main" id="{B6993C41-79A5-4108-8AB6-E08FECD42E95}"/>
                </a:ext>
              </a:extLst>
            </p:cNvPr>
            <p:cNvSpPr/>
            <p:nvPr/>
          </p:nvSpPr>
          <p:spPr>
            <a:xfrm>
              <a:off x="94591" y="1521590"/>
              <a:ext cx="898635" cy="52322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2000" dirty="0"/>
                <a:t>3</a:t>
              </a:r>
              <a:r>
                <a:rPr kumimoji="1" lang="ja-JP" altLang="en-US" sz="2000" dirty="0"/>
                <a:t>階</a:t>
              </a:r>
            </a:p>
          </p:txBody>
        </p:sp>
      </p:grpSp>
      <p:grpSp>
        <p:nvGrpSpPr>
          <p:cNvPr id="16" name="グループ化 15">
            <a:extLst>
              <a:ext uri="{FF2B5EF4-FFF2-40B4-BE49-F238E27FC236}">
                <a16:creationId xmlns:a16="http://schemas.microsoft.com/office/drawing/2014/main" id="{3C69A7B6-1607-414C-B8D0-1ADDEBBE9B55}"/>
              </a:ext>
            </a:extLst>
          </p:cNvPr>
          <p:cNvGrpSpPr/>
          <p:nvPr/>
        </p:nvGrpSpPr>
        <p:grpSpPr>
          <a:xfrm>
            <a:off x="94591" y="3022917"/>
            <a:ext cx="4960932" cy="3337624"/>
            <a:chOff x="94591" y="3022917"/>
            <a:chExt cx="4960932" cy="3337624"/>
          </a:xfrm>
        </p:grpSpPr>
        <p:grpSp>
          <p:nvGrpSpPr>
            <p:cNvPr id="11" name="グループ化 10">
              <a:extLst>
                <a:ext uri="{FF2B5EF4-FFF2-40B4-BE49-F238E27FC236}">
                  <a16:creationId xmlns:a16="http://schemas.microsoft.com/office/drawing/2014/main" id="{808DB1C7-EBD7-44B3-8E32-FDC98AEAAFDC}"/>
                </a:ext>
              </a:extLst>
            </p:cNvPr>
            <p:cNvGrpSpPr/>
            <p:nvPr/>
          </p:nvGrpSpPr>
          <p:grpSpPr>
            <a:xfrm>
              <a:off x="94591" y="3022917"/>
              <a:ext cx="4960932" cy="3049949"/>
              <a:chOff x="-251589" y="2850202"/>
              <a:chExt cx="5307112" cy="3666269"/>
            </a:xfrm>
          </p:grpSpPr>
          <p:pic>
            <p:nvPicPr>
              <p:cNvPr id="10" name="図 9" descr="ノートパソコンを使っている女性&#10;&#10;自動的に生成された説明">
                <a:extLst>
                  <a:ext uri="{FF2B5EF4-FFF2-40B4-BE49-F238E27FC236}">
                    <a16:creationId xmlns:a16="http://schemas.microsoft.com/office/drawing/2014/main" id="{7518DB35-0A84-421A-88F7-80BC86D4A377}"/>
                  </a:ext>
                </a:extLst>
              </p:cNvPr>
              <p:cNvPicPr>
                <a:picLocks noChangeAspect="1"/>
              </p:cNvPicPr>
              <p:nvPr/>
            </p:nvPicPr>
            <p:blipFill>
              <a:blip r:embed="rId3">
                <a:extLst>
                  <a:ext uri="{837473B0-CC2E-450A-ABE3-18F120FF3D39}">
                    <a1611:picAttrSrcUrl xmlns="" xmlns:a1611="http://schemas.microsoft.com/office/drawing/2016/11/main" r:id="rId4"/>
                  </a:ext>
                </a:extLst>
              </a:blip>
              <a:stretch>
                <a:fillRect/>
              </a:stretch>
            </p:blipFill>
            <p:spPr>
              <a:xfrm>
                <a:off x="-251589" y="2850202"/>
                <a:ext cx="3047999" cy="2033587"/>
              </a:xfrm>
              <a:prstGeom prst="ellipse">
                <a:avLst/>
              </a:prstGeom>
              <a:ln>
                <a:noFill/>
              </a:ln>
              <a:effectLst>
                <a:softEdge rad="112500"/>
              </a:effectLst>
            </p:spPr>
          </p:pic>
          <p:pic>
            <p:nvPicPr>
              <p:cNvPr id="8" name="図 7" descr="テーブル, コンピュータ, 机, ノートパソコン が含まれている画像&#10;&#10;自動的に生成された説明">
                <a:extLst>
                  <a:ext uri="{FF2B5EF4-FFF2-40B4-BE49-F238E27FC236}">
                    <a16:creationId xmlns:a16="http://schemas.microsoft.com/office/drawing/2014/main" id="{EBF6E1DF-E0A4-4D94-ABCA-84561A5E5C5A}"/>
                  </a:ext>
                </a:extLst>
              </p:cNvPr>
              <p:cNvPicPr>
                <a:picLocks noChangeAspect="1"/>
              </p:cNvPicPr>
              <p:nvPr/>
            </p:nvPicPr>
            <p:blipFill>
              <a:blip r:embed="rId5">
                <a:extLst>
                  <a:ext uri="{837473B0-CC2E-450A-ABE3-18F120FF3D39}">
                    <a1611:picAttrSrcUrl xmlns="" xmlns:a1611="http://schemas.microsoft.com/office/drawing/2016/11/main" r:id="rId6"/>
                  </a:ext>
                </a:extLst>
              </a:blip>
              <a:stretch>
                <a:fillRect/>
              </a:stretch>
            </p:blipFill>
            <p:spPr>
              <a:xfrm>
                <a:off x="1055024" y="4039972"/>
                <a:ext cx="4000499" cy="2476499"/>
              </a:xfrm>
              <a:prstGeom prst="ellipse">
                <a:avLst/>
              </a:prstGeom>
              <a:ln>
                <a:noFill/>
              </a:ln>
              <a:effectLst>
                <a:softEdge rad="112500"/>
              </a:effectLst>
            </p:spPr>
          </p:pic>
        </p:grpSp>
        <p:sp>
          <p:nvSpPr>
            <p:cNvPr id="13" name="テキスト ボックス 12">
              <a:extLst>
                <a:ext uri="{FF2B5EF4-FFF2-40B4-BE49-F238E27FC236}">
                  <a16:creationId xmlns:a16="http://schemas.microsoft.com/office/drawing/2014/main" id="{AD50C547-86D1-4A77-9275-A11556C903A2}"/>
                </a:ext>
              </a:extLst>
            </p:cNvPr>
            <p:cNvSpPr txBox="1"/>
            <p:nvPr/>
          </p:nvSpPr>
          <p:spPr>
            <a:xfrm>
              <a:off x="1429648" y="5960431"/>
              <a:ext cx="3028245" cy="400110"/>
            </a:xfrm>
            <a:prstGeom prst="rect">
              <a:avLst/>
            </a:prstGeom>
            <a:noFill/>
          </p:spPr>
          <p:txBody>
            <a:bodyPr wrap="square" rtlCol="0">
              <a:spAutoFit/>
            </a:bodyPr>
            <a:lstStyle/>
            <a:p>
              <a:r>
                <a:rPr kumimoji="1" lang="ja-JP" altLang="en-US" sz="2000" b="1" dirty="0"/>
                <a:t>ハンズオンプログラム</a:t>
              </a:r>
            </a:p>
          </p:txBody>
        </p:sp>
      </p:grpSp>
      <p:grpSp>
        <p:nvGrpSpPr>
          <p:cNvPr id="15" name="グループ化 14">
            <a:extLst>
              <a:ext uri="{FF2B5EF4-FFF2-40B4-BE49-F238E27FC236}">
                <a16:creationId xmlns:a16="http://schemas.microsoft.com/office/drawing/2014/main" id="{E890FB81-4F1D-415E-A7A6-929E548FD146}"/>
              </a:ext>
            </a:extLst>
          </p:cNvPr>
          <p:cNvGrpSpPr/>
          <p:nvPr/>
        </p:nvGrpSpPr>
        <p:grpSpPr>
          <a:xfrm>
            <a:off x="5073853" y="3429000"/>
            <a:ext cx="3707540" cy="2924494"/>
            <a:chOff x="5073853" y="3429000"/>
            <a:chExt cx="3707540" cy="2924494"/>
          </a:xfrm>
        </p:grpSpPr>
        <p:pic>
          <p:nvPicPr>
            <p:cNvPr id="5" name="図 4" descr="屋内, テーブル, キッチン, いっぱい が含まれている画像&#10;&#10;自動的に生成された説明">
              <a:extLst>
                <a:ext uri="{FF2B5EF4-FFF2-40B4-BE49-F238E27FC236}">
                  <a16:creationId xmlns:a16="http://schemas.microsoft.com/office/drawing/2014/main" id="{0583AFD1-C49C-4EB9-B121-AB9C475E065E}"/>
                </a:ext>
              </a:extLst>
            </p:cNvPr>
            <p:cNvPicPr>
              <a:picLocks noChangeAspect="1"/>
            </p:cNvPicPr>
            <p:nvPr/>
          </p:nvPicPr>
          <p:blipFill>
            <a:blip r:embed="rId7"/>
            <a:stretch>
              <a:fillRect/>
            </a:stretch>
          </p:blipFill>
          <p:spPr>
            <a:xfrm rot="10800000">
              <a:off x="5073853" y="3429000"/>
              <a:ext cx="3707540" cy="2780655"/>
            </a:xfrm>
            <a:prstGeom prst="ellipse">
              <a:avLst/>
            </a:prstGeom>
            <a:ln>
              <a:noFill/>
            </a:ln>
            <a:effectLst>
              <a:softEdge rad="112500"/>
            </a:effectLst>
          </p:spPr>
        </p:pic>
        <p:sp>
          <p:nvSpPr>
            <p:cNvPr id="29" name="テキスト ボックス 28">
              <a:extLst>
                <a:ext uri="{FF2B5EF4-FFF2-40B4-BE49-F238E27FC236}">
                  <a16:creationId xmlns:a16="http://schemas.microsoft.com/office/drawing/2014/main" id="{C3044AAF-0183-4679-84F8-222887538FC9}"/>
                </a:ext>
              </a:extLst>
            </p:cNvPr>
            <p:cNvSpPr txBox="1"/>
            <p:nvPr/>
          </p:nvSpPr>
          <p:spPr>
            <a:xfrm>
              <a:off x="5666823" y="5953384"/>
              <a:ext cx="3028245" cy="400110"/>
            </a:xfrm>
            <a:prstGeom prst="rect">
              <a:avLst/>
            </a:prstGeom>
            <a:noFill/>
          </p:spPr>
          <p:txBody>
            <a:bodyPr wrap="square" rtlCol="0">
              <a:spAutoFit/>
            </a:bodyPr>
            <a:lstStyle/>
            <a:p>
              <a:r>
                <a:rPr kumimoji="1" lang="ja-JP" altLang="en-US" sz="2000" b="1" dirty="0"/>
                <a:t>コワーキングスペース</a:t>
              </a:r>
            </a:p>
          </p:txBody>
        </p:sp>
      </p:grpSp>
      <p:sp>
        <p:nvSpPr>
          <p:cNvPr id="3" name="スライド番号プレースホルダー 2"/>
          <p:cNvSpPr>
            <a:spLocks noGrp="1"/>
          </p:cNvSpPr>
          <p:nvPr>
            <p:ph type="sldNum" sz="quarter" idx="12"/>
          </p:nvPr>
        </p:nvSpPr>
        <p:spPr/>
        <p:txBody>
          <a:bodyPr/>
          <a:lstStyle/>
          <a:p>
            <a:fld id="{D57F1E4F-1CFF-5643-939E-217C01CDF565}" type="slidenum">
              <a:rPr lang="en-US" smtClean="0"/>
              <a:pPr/>
              <a:t>46</a:t>
            </a:fld>
            <a:endParaRPr lang="en-US" dirty="0"/>
          </a:p>
        </p:txBody>
      </p:sp>
      <p:sp>
        <p:nvSpPr>
          <p:cNvPr id="31" name="正方形/長方形 30"/>
          <p:cNvSpPr/>
          <p:nvPr/>
        </p:nvSpPr>
        <p:spPr>
          <a:xfrm>
            <a:off x="6294549" y="455930"/>
            <a:ext cx="2656039" cy="360000"/>
          </a:xfrm>
          <a:prstGeom prst="rect">
            <a:avLst/>
          </a:prstGeom>
          <a:solidFill>
            <a:schemeClr val="accent1">
              <a:lumMod val="20000"/>
              <a:lumOff val="8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smtClean="0">
                <a:solidFill>
                  <a:schemeClr val="tx1"/>
                </a:solidFill>
              </a:rPr>
              <a:t>「しご</a:t>
            </a:r>
            <a:r>
              <a:rPr kumimoji="1" lang="ja-JP" altLang="en-US" sz="2000">
                <a:solidFill>
                  <a:schemeClr val="tx1"/>
                </a:solidFill>
              </a:rPr>
              <a:t>と</a:t>
            </a:r>
            <a:r>
              <a:rPr kumimoji="1" lang="ja-JP" altLang="en-US" sz="2000" smtClean="0">
                <a:solidFill>
                  <a:schemeClr val="tx1"/>
                </a:solidFill>
              </a:rPr>
              <a:t>」で</a:t>
            </a:r>
            <a:r>
              <a:rPr kumimoji="1" lang="ja-JP" altLang="en-US" sz="2000">
                <a:solidFill>
                  <a:schemeClr val="tx1"/>
                </a:solidFill>
              </a:rPr>
              <a:t>ツナグ</a:t>
            </a:r>
            <a:endParaRPr kumimoji="1" lang="ja-JP" altLang="en-US" sz="2000" dirty="0">
              <a:solidFill>
                <a:schemeClr val="tx1"/>
              </a:solidFill>
            </a:endParaRPr>
          </a:p>
        </p:txBody>
      </p:sp>
    </p:spTree>
    <p:extLst>
      <p:ext uri="{BB962C8B-B14F-4D97-AF65-F5344CB8AC3E}">
        <p14:creationId xmlns:p14="http://schemas.microsoft.com/office/powerpoint/2010/main" val="12884268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28"/>
                                        </p:tgtEl>
                                      </p:cBhvr>
                                    </p:animEffect>
                                    <p:set>
                                      <p:cBhvr>
                                        <p:cTn id="7" dur="1" fill="hold">
                                          <p:stCondLst>
                                            <p:cond delay="499"/>
                                          </p:stCondLst>
                                        </p:cTn>
                                        <p:tgtEl>
                                          <p:spTgt spid="28"/>
                                        </p:tgtEl>
                                        <p:attrNameLst>
                                          <p:attrName>style.visibility</p:attrName>
                                        </p:attrNameLst>
                                      </p:cBhvr>
                                      <p:to>
                                        <p:strVal val="hidden"/>
                                      </p:to>
                                    </p:set>
                                  </p:childTnLst>
                                </p:cTn>
                              </p:par>
                              <p:par>
                                <p:cTn id="8" presetID="10" presetClass="exit" presetSubtype="0" fill="hold" nodeType="withEffect">
                                  <p:stCondLst>
                                    <p:cond delay="0"/>
                                  </p:stCondLst>
                                  <p:childTnLst>
                                    <p:animEffect transition="out" filter="fade">
                                      <p:cBhvr>
                                        <p:cTn id="9" dur="500"/>
                                        <p:tgtEl>
                                          <p:spTgt spid="26"/>
                                        </p:tgtEl>
                                      </p:cBhvr>
                                    </p:animEffect>
                                    <p:set>
                                      <p:cBhvr>
                                        <p:cTn id="10" dur="1" fill="hold">
                                          <p:stCondLst>
                                            <p:cond delay="499"/>
                                          </p:stCondLst>
                                        </p:cTn>
                                        <p:tgtEl>
                                          <p:spTgt spid="26"/>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64" presetClass="path" presetSubtype="0" accel="50000" decel="50000" fill="hold" nodeType="clickEffect">
                                  <p:stCondLst>
                                    <p:cond delay="0"/>
                                  </p:stCondLst>
                                  <p:childTnLst>
                                    <p:animMotion origin="layout" path="M 0 0 L 0 -0.25 E" pathEditMode="relative" ptsTypes="">
                                      <p:cBhvr>
                                        <p:cTn id="14" dur="1000" fill="hold"/>
                                        <p:tgtEl>
                                          <p:spTgt spid="27"/>
                                        </p:tgtEl>
                                        <p:attrNameLst>
                                          <p:attrName>ppt_x</p:attrName>
                                          <p:attrName>ppt_y</p:attrName>
                                        </p:attrNameLst>
                                      </p:cBhvr>
                                    </p:animMotion>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fade">
                                      <p:cBhvr>
                                        <p:cTn id="19" dur="500"/>
                                        <p:tgtEl>
                                          <p:spTgt spid="16"/>
                                        </p:tgtEl>
                                      </p:cBhvr>
                                    </p:animEffect>
                                  </p:childTnLst>
                                </p:cTn>
                              </p:par>
                              <p:par>
                                <p:cTn id="20" presetID="10" presetClass="entr" presetSubtype="0" fill="hold" nodeType="with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fade">
                                      <p:cBhvr>
                                        <p:cTn id="2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6B0F1F2C-3712-40CD-A26B-6D8073D241C9}"/>
              </a:ext>
            </a:extLst>
          </p:cNvPr>
          <p:cNvSpPr>
            <a:spLocks noGrp="1"/>
          </p:cNvSpPr>
          <p:nvPr>
            <p:ph type="title"/>
          </p:nvPr>
        </p:nvSpPr>
        <p:spPr>
          <a:xfrm>
            <a:off x="0" y="150659"/>
            <a:ext cx="6110548" cy="930015"/>
          </a:xfrm>
          <a:solidFill>
            <a:schemeClr val="bg1">
              <a:alpha val="70000"/>
            </a:schemeClr>
          </a:solidFill>
          <a:ln>
            <a:solidFill>
              <a:schemeClr val="accent1"/>
            </a:solidFill>
          </a:ln>
        </p:spPr>
        <p:txBody>
          <a:bodyPr anchor="ctr">
            <a:normAutofit/>
          </a:bodyPr>
          <a:lstStyle/>
          <a:p>
            <a:pPr algn="ctr"/>
            <a:r>
              <a:rPr lang="en-US" altLang="ja-JP" sz="3600" dirty="0">
                <a:latin typeface="+mn-ea"/>
              </a:rPr>
              <a:t>Challenging</a:t>
            </a:r>
            <a:r>
              <a:rPr lang="ja-JP" altLang="en-US" sz="3600" dirty="0">
                <a:latin typeface="+mn-ea"/>
              </a:rPr>
              <a:t>特区</a:t>
            </a:r>
            <a:r>
              <a:rPr lang="en-US" altLang="ja-JP" sz="3600" dirty="0">
                <a:latin typeface="+mn-ea"/>
              </a:rPr>
              <a:t>505</a:t>
            </a:r>
            <a:endParaRPr kumimoji="1" lang="ja-JP" altLang="en-US" sz="3600" dirty="0"/>
          </a:p>
        </p:txBody>
      </p:sp>
      <p:grpSp>
        <p:nvGrpSpPr>
          <p:cNvPr id="26" name="グループ化 25">
            <a:extLst>
              <a:ext uri="{FF2B5EF4-FFF2-40B4-BE49-F238E27FC236}">
                <a16:creationId xmlns:a16="http://schemas.microsoft.com/office/drawing/2014/main" id="{CAC31DFC-C413-416A-ACDA-39D7330C0A35}"/>
              </a:ext>
            </a:extLst>
          </p:cNvPr>
          <p:cNvGrpSpPr/>
          <p:nvPr/>
        </p:nvGrpSpPr>
        <p:grpSpPr>
          <a:xfrm>
            <a:off x="94593" y="4759380"/>
            <a:ext cx="8860221" cy="1313486"/>
            <a:chOff x="94593" y="4759380"/>
            <a:chExt cx="8860221" cy="1313486"/>
          </a:xfrm>
        </p:grpSpPr>
        <p:grpSp>
          <p:nvGrpSpPr>
            <p:cNvPr id="14" name="グループ化 13">
              <a:extLst>
                <a:ext uri="{FF2B5EF4-FFF2-40B4-BE49-F238E27FC236}">
                  <a16:creationId xmlns:a16="http://schemas.microsoft.com/office/drawing/2014/main" id="{19B4DF6C-1174-4A89-9BB6-75C26CA6ACEB}"/>
                </a:ext>
              </a:extLst>
            </p:cNvPr>
            <p:cNvGrpSpPr/>
            <p:nvPr/>
          </p:nvGrpSpPr>
          <p:grpSpPr>
            <a:xfrm>
              <a:off x="220718" y="5047055"/>
              <a:ext cx="8734096" cy="1025811"/>
              <a:chOff x="220718" y="1877198"/>
              <a:chExt cx="8734096" cy="1025811"/>
            </a:xfrm>
          </p:grpSpPr>
          <p:sp>
            <p:nvSpPr>
              <p:cNvPr id="6" name="テキスト ボックス 5">
                <a:extLst>
                  <a:ext uri="{FF2B5EF4-FFF2-40B4-BE49-F238E27FC236}">
                    <a16:creationId xmlns:a16="http://schemas.microsoft.com/office/drawing/2014/main" id="{07EC6323-3CBD-4A2A-BA4F-07062EB6DFCB}"/>
                  </a:ext>
                </a:extLst>
              </p:cNvPr>
              <p:cNvSpPr txBox="1"/>
              <p:nvPr/>
            </p:nvSpPr>
            <p:spPr>
              <a:xfrm>
                <a:off x="362607" y="2128494"/>
                <a:ext cx="8560675" cy="523220"/>
              </a:xfrm>
              <a:prstGeom prst="rect">
                <a:avLst/>
              </a:prstGeom>
              <a:noFill/>
            </p:spPr>
            <p:txBody>
              <a:bodyPr wrap="square" rtlCol="0">
                <a:spAutoFit/>
              </a:bodyPr>
              <a:lstStyle/>
              <a:p>
                <a:r>
                  <a:rPr kumimoji="1" lang="ja-JP" altLang="en-US" sz="2800" dirty="0">
                    <a:latin typeface="+mn-ea"/>
                  </a:rPr>
                  <a:t>挑戦する人と住民の交流の場  </a:t>
                </a:r>
                <a:r>
                  <a:rPr kumimoji="1" lang="en-US" altLang="ja-JP" dirty="0">
                    <a:latin typeface="+mn-ea"/>
                  </a:rPr>
                  <a:t>-</a:t>
                </a:r>
                <a:r>
                  <a:rPr kumimoji="1" lang="ja-JP" altLang="en-US" dirty="0">
                    <a:latin typeface="+mn-ea"/>
                  </a:rPr>
                  <a:t>フリースペース、スタートアップカフェ</a:t>
                </a:r>
                <a:r>
                  <a:rPr kumimoji="1" lang="en-US" altLang="ja-JP" dirty="0">
                    <a:latin typeface="+mn-ea"/>
                  </a:rPr>
                  <a:t>-</a:t>
                </a:r>
                <a:endParaRPr kumimoji="1" lang="en-US" altLang="ja-JP" sz="2800" dirty="0">
                  <a:latin typeface="+mn-ea"/>
                </a:endParaRPr>
              </a:p>
            </p:txBody>
          </p:sp>
          <p:sp>
            <p:nvSpPr>
              <p:cNvPr id="4" name="正方形/長方形 3">
                <a:extLst>
                  <a:ext uri="{FF2B5EF4-FFF2-40B4-BE49-F238E27FC236}">
                    <a16:creationId xmlns:a16="http://schemas.microsoft.com/office/drawing/2014/main" id="{D5405031-2149-4B7E-AE70-9C9D4132BF8B}"/>
                  </a:ext>
                </a:extLst>
              </p:cNvPr>
              <p:cNvSpPr/>
              <p:nvPr/>
            </p:nvSpPr>
            <p:spPr>
              <a:xfrm>
                <a:off x="220718" y="1877198"/>
                <a:ext cx="8734096" cy="102581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23" name="楕円 22">
              <a:extLst>
                <a:ext uri="{FF2B5EF4-FFF2-40B4-BE49-F238E27FC236}">
                  <a16:creationId xmlns:a16="http://schemas.microsoft.com/office/drawing/2014/main" id="{8AD9EF6C-8698-47EA-814F-DFCD97BE294E}"/>
                </a:ext>
              </a:extLst>
            </p:cNvPr>
            <p:cNvSpPr/>
            <p:nvPr/>
          </p:nvSpPr>
          <p:spPr>
            <a:xfrm>
              <a:off x="94593" y="4759380"/>
              <a:ext cx="898635" cy="52322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2000" dirty="0"/>
                <a:t>1</a:t>
              </a:r>
              <a:r>
                <a:rPr kumimoji="1" lang="ja-JP" altLang="en-US" sz="2000" dirty="0"/>
                <a:t>階</a:t>
              </a:r>
            </a:p>
          </p:txBody>
        </p:sp>
      </p:grpSp>
      <p:grpSp>
        <p:nvGrpSpPr>
          <p:cNvPr id="27" name="グループ化 26">
            <a:extLst>
              <a:ext uri="{FF2B5EF4-FFF2-40B4-BE49-F238E27FC236}">
                <a16:creationId xmlns:a16="http://schemas.microsoft.com/office/drawing/2014/main" id="{322FA1B8-2B8D-49F7-9123-DB555B5FD94D}"/>
              </a:ext>
            </a:extLst>
          </p:cNvPr>
          <p:cNvGrpSpPr/>
          <p:nvPr/>
        </p:nvGrpSpPr>
        <p:grpSpPr>
          <a:xfrm>
            <a:off x="94592" y="3117889"/>
            <a:ext cx="8860223" cy="1374444"/>
            <a:chOff x="94592" y="3117889"/>
            <a:chExt cx="8860223" cy="1374444"/>
          </a:xfrm>
        </p:grpSpPr>
        <p:grpSp>
          <p:nvGrpSpPr>
            <p:cNvPr id="21" name="グループ化 20">
              <a:extLst>
                <a:ext uri="{FF2B5EF4-FFF2-40B4-BE49-F238E27FC236}">
                  <a16:creationId xmlns:a16="http://schemas.microsoft.com/office/drawing/2014/main" id="{CA027E55-2AE8-4B4B-85A9-E0CB31288D63}"/>
                </a:ext>
              </a:extLst>
            </p:cNvPr>
            <p:cNvGrpSpPr/>
            <p:nvPr/>
          </p:nvGrpSpPr>
          <p:grpSpPr>
            <a:xfrm>
              <a:off x="220718" y="3466522"/>
              <a:ext cx="8734097" cy="1025811"/>
              <a:chOff x="220718" y="3458639"/>
              <a:chExt cx="8734097" cy="1025811"/>
            </a:xfrm>
          </p:grpSpPr>
          <p:sp>
            <p:nvSpPr>
              <p:cNvPr id="12" name="テキスト ボックス 11">
                <a:extLst>
                  <a:ext uri="{FF2B5EF4-FFF2-40B4-BE49-F238E27FC236}">
                    <a16:creationId xmlns:a16="http://schemas.microsoft.com/office/drawing/2014/main" id="{73507691-F1AB-4DA4-B925-37B05B4961ED}"/>
                  </a:ext>
                </a:extLst>
              </p:cNvPr>
              <p:cNvSpPr txBox="1"/>
              <p:nvPr/>
            </p:nvSpPr>
            <p:spPr>
              <a:xfrm>
                <a:off x="220718" y="3709935"/>
                <a:ext cx="8734097" cy="523220"/>
              </a:xfrm>
              <a:prstGeom prst="rect">
                <a:avLst/>
              </a:prstGeom>
              <a:noFill/>
            </p:spPr>
            <p:txBody>
              <a:bodyPr wrap="square" rtlCol="0">
                <a:spAutoFit/>
              </a:bodyPr>
              <a:lstStyle/>
              <a:p>
                <a:r>
                  <a:rPr kumimoji="1" lang="ja-JP" altLang="en-US" sz="2800" dirty="0">
                    <a:latin typeface="+mn-ea"/>
                  </a:rPr>
                  <a:t>挑戦する人を応援する場  </a:t>
                </a:r>
                <a:r>
                  <a:rPr kumimoji="1" lang="en-US" altLang="ja-JP" dirty="0">
                    <a:latin typeface="+mn-ea"/>
                  </a:rPr>
                  <a:t>-</a:t>
                </a:r>
                <a:r>
                  <a:rPr kumimoji="1" lang="ja-JP" altLang="en-US" dirty="0">
                    <a:latin typeface="+mn-ea"/>
                  </a:rPr>
                  <a:t>ハンズオンプログラム、コワーキングスペース</a:t>
                </a:r>
                <a:r>
                  <a:rPr kumimoji="1" lang="en-US" altLang="ja-JP" dirty="0">
                    <a:latin typeface="+mn-ea"/>
                  </a:rPr>
                  <a:t>-</a:t>
                </a:r>
                <a:endParaRPr kumimoji="1" lang="ja-JP" altLang="en-US" sz="2400" dirty="0">
                  <a:latin typeface="+mn-ea"/>
                </a:endParaRPr>
              </a:p>
            </p:txBody>
          </p:sp>
          <p:sp>
            <p:nvSpPr>
              <p:cNvPr id="18" name="正方形/長方形 17">
                <a:extLst>
                  <a:ext uri="{FF2B5EF4-FFF2-40B4-BE49-F238E27FC236}">
                    <a16:creationId xmlns:a16="http://schemas.microsoft.com/office/drawing/2014/main" id="{22D04DB7-201A-4D4F-B0E5-58285832A5E0}"/>
                  </a:ext>
                </a:extLst>
              </p:cNvPr>
              <p:cNvSpPr/>
              <p:nvPr/>
            </p:nvSpPr>
            <p:spPr>
              <a:xfrm>
                <a:off x="220718" y="3458639"/>
                <a:ext cx="8734096" cy="102581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24" name="楕円 23">
              <a:extLst>
                <a:ext uri="{FF2B5EF4-FFF2-40B4-BE49-F238E27FC236}">
                  <a16:creationId xmlns:a16="http://schemas.microsoft.com/office/drawing/2014/main" id="{2CF4D7B3-54CD-4CFB-BA90-D325419E4FA9}"/>
                </a:ext>
              </a:extLst>
            </p:cNvPr>
            <p:cNvSpPr/>
            <p:nvPr/>
          </p:nvSpPr>
          <p:spPr>
            <a:xfrm>
              <a:off x="94592" y="3117889"/>
              <a:ext cx="898635" cy="52322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2000" dirty="0"/>
                <a:t>2</a:t>
              </a:r>
              <a:r>
                <a:rPr kumimoji="1" lang="ja-JP" altLang="en-US" sz="2000" dirty="0"/>
                <a:t>階</a:t>
              </a:r>
            </a:p>
          </p:txBody>
        </p:sp>
      </p:grpSp>
      <p:grpSp>
        <p:nvGrpSpPr>
          <p:cNvPr id="28" name="グループ化 27">
            <a:extLst>
              <a:ext uri="{FF2B5EF4-FFF2-40B4-BE49-F238E27FC236}">
                <a16:creationId xmlns:a16="http://schemas.microsoft.com/office/drawing/2014/main" id="{2B2B0A7A-1891-4E59-B9D0-8A3BFDDFD2BB}"/>
              </a:ext>
            </a:extLst>
          </p:cNvPr>
          <p:cNvGrpSpPr/>
          <p:nvPr/>
        </p:nvGrpSpPr>
        <p:grpSpPr>
          <a:xfrm>
            <a:off x="94591" y="1521590"/>
            <a:ext cx="8828691" cy="1374444"/>
            <a:chOff x="94591" y="1521590"/>
            <a:chExt cx="8828691" cy="1374444"/>
          </a:xfrm>
        </p:grpSpPr>
        <p:grpSp>
          <p:nvGrpSpPr>
            <p:cNvPr id="22" name="グループ化 21">
              <a:extLst>
                <a:ext uri="{FF2B5EF4-FFF2-40B4-BE49-F238E27FC236}">
                  <a16:creationId xmlns:a16="http://schemas.microsoft.com/office/drawing/2014/main" id="{33115E28-862C-42D0-A3A0-BB66149A5FEB}"/>
                </a:ext>
              </a:extLst>
            </p:cNvPr>
            <p:cNvGrpSpPr/>
            <p:nvPr/>
          </p:nvGrpSpPr>
          <p:grpSpPr>
            <a:xfrm>
              <a:off x="189186" y="1870223"/>
              <a:ext cx="8734096" cy="1025811"/>
              <a:chOff x="220718" y="5040080"/>
              <a:chExt cx="8734096" cy="1025811"/>
            </a:xfrm>
          </p:grpSpPr>
          <p:sp>
            <p:nvSpPr>
              <p:cNvPr id="17" name="テキスト ボックス 16">
                <a:extLst>
                  <a:ext uri="{FF2B5EF4-FFF2-40B4-BE49-F238E27FC236}">
                    <a16:creationId xmlns:a16="http://schemas.microsoft.com/office/drawing/2014/main" id="{FBF7295C-D578-459A-B72F-35B69BBBD40A}"/>
                  </a:ext>
                </a:extLst>
              </p:cNvPr>
              <p:cNvSpPr txBox="1"/>
              <p:nvPr/>
            </p:nvSpPr>
            <p:spPr>
              <a:xfrm>
                <a:off x="220718" y="5291376"/>
                <a:ext cx="7872713" cy="523220"/>
              </a:xfrm>
              <a:prstGeom prst="rect">
                <a:avLst/>
              </a:prstGeom>
              <a:noFill/>
            </p:spPr>
            <p:txBody>
              <a:bodyPr wrap="square" rtlCol="0">
                <a:spAutoFit/>
              </a:bodyPr>
              <a:lstStyle/>
              <a:p>
                <a:r>
                  <a:rPr kumimoji="1" lang="ja-JP" altLang="en-US" sz="2800" dirty="0">
                    <a:latin typeface="+mn-ea"/>
                  </a:rPr>
                  <a:t>挑戦する人の活躍の場  </a:t>
                </a:r>
                <a:r>
                  <a:rPr kumimoji="1" lang="en-US" altLang="ja-JP" dirty="0">
                    <a:latin typeface="+mn-ea"/>
                  </a:rPr>
                  <a:t>–</a:t>
                </a:r>
                <a:r>
                  <a:rPr kumimoji="1" lang="ja-JP" altLang="en-US" dirty="0">
                    <a:latin typeface="+mn-ea"/>
                  </a:rPr>
                  <a:t>テナントのオフィス利用</a:t>
                </a:r>
                <a:r>
                  <a:rPr kumimoji="1" lang="en-US" altLang="ja-JP" dirty="0">
                    <a:latin typeface="+mn-ea"/>
                  </a:rPr>
                  <a:t>-</a:t>
                </a:r>
                <a:endParaRPr kumimoji="1" lang="ja-JP" altLang="en-US" sz="2400" dirty="0">
                  <a:latin typeface="+mn-ea"/>
                </a:endParaRPr>
              </a:p>
            </p:txBody>
          </p:sp>
          <p:sp>
            <p:nvSpPr>
              <p:cNvPr id="19" name="正方形/長方形 18">
                <a:extLst>
                  <a:ext uri="{FF2B5EF4-FFF2-40B4-BE49-F238E27FC236}">
                    <a16:creationId xmlns:a16="http://schemas.microsoft.com/office/drawing/2014/main" id="{164DAD09-852F-4C58-8A8C-290E8374E60D}"/>
                  </a:ext>
                </a:extLst>
              </p:cNvPr>
              <p:cNvSpPr/>
              <p:nvPr/>
            </p:nvSpPr>
            <p:spPr>
              <a:xfrm>
                <a:off x="220718" y="5040080"/>
                <a:ext cx="8734096" cy="102581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25" name="楕円 24">
              <a:extLst>
                <a:ext uri="{FF2B5EF4-FFF2-40B4-BE49-F238E27FC236}">
                  <a16:creationId xmlns:a16="http://schemas.microsoft.com/office/drawing/2014/main" id="{B6993C41-79A5-4108-8AB6-E08FECD42E95}"/>
                </a:ext>
              </a:extLst>
            </p:cNvPr>
            <p:cNvSpPr/>
            <p:nvPr/>
          </p:nvSpPr>
          <p:spPr>
            <a:xfrm>
              <a:off x="94591" y="1521590"/>
              <a:ext cx="898635" cy="52322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2000" dirty="0"/>
                <a:t>3</a:t>
              </a:r>
              <a:r>
                <a:rPr kumimoji="1" lang="ja-JP" altLang="en-US" sz="2000" dirty="0"/>
                <a:t>階</a:t>
              </a:r>
            </a:p>
          </p:txBody>
        </p:sp>
      </p:grpSp>
      <p:grpSp>
        <p:nvGrpSpPr>
          <p:cNvPr id="8" name="グループ化 7">
            <a:extLst>
              <a:ext uri="{FF2B5EF4-FFF2-40B4-BE49-F238E27FC236}">
                <a16:creationId xmlns:a16="http://schemas.microsoft.com/office/drawing/2014/main" id="{506450B2-5522-4EE3-B321-CB7609CD53B7}"/>
              </a:ext>
            </a:extLst>
          </p:cNvPr>
          <p:cNvGrpSpPr/>
          <p:nvPr/>
        </p:nvGrpSpPr>
        <p:grpSpPr>
          <a:xfrm>
            <a:off x="189185" y="3533582"/>
            <a:ext cx="4248634" cy="2614768"/>
            <a:chOff x="2498807" y="1640416"/>
            <a:chExt cx="4778422" cy="3081942"/>
          </a:xfrm>
        </p:grpSpPr>
        <p:pic>
          <p:nvPicPr>
            <p:cNvPr id="5" name="図 4" descr="椅子のある部屋&#10;&#10;中程度の精度で自動的に生成された説明">
              <a:extLst>
                <a:ext uri="{FF2B5EF4-FFF2-40B4-BE49-F238E27FC236}">
                  <a16:creationId xmlns:a16="http://schemas.microsoft.com/office/drawing/2014/main" id="{FA3371FE-EBE0-4698-BC80-03735F84CBF8}"/>
                </a:ext>
                <a:ext uri="{C183D7F6-B498-43B3-948B-1728B52AA6E4}">
                  <adec:decorative xmlns="" xmlns:adec="http://schemas.microsoft.com/office/drawing/2017/decorative" val="0"/>
                </a:ext>
              </a:extLst>
            </p:cNvPr>
            <p:cNvPicPr>
              <a:picLocks noChangeAspect="1"/>
            </p:cNvPicPr>
            <p:nvPr/>
          </p:nvPicPr>
          <p:blipFill>
            <a:blip r:embed="rId3"/>
            <a:stretch>
              <a:fillRect/>
            </a:stretch>
          </p:blipFill>
          <p:spPr>
            <a:xfrm>
              <a:off x="2498807" y="1640416"/>
              <a:ext cx="4778422" cy="3081942"/>
            </a:xfrm>
            <a:prstGeom prst="ellipse">
              <a:avLst/>
            </a:prstGeom>
            <a:ln>
              <a:noFill/>
            </a:ln>
            <a:effectLst>
              <a:softEdge rad="112500"/>
            </a:effectLst>
          </p:spPr>
        </p:pic>
        <p:sp>
          <p:nvSpPr>
            <p:cNvPr id="7" name="テキスト ボックス 6">
              <a:extLst>
                <a:ext uri="{FF2B5EF4-FFF2-40B4-BE49-F238E27FC236}">
                  <a16:creationId xmlns:a16="http://schemas.microsoft.com/office/drawing/2014/main" id="{0543CC75-3596-41FB-A57A-2087975963E3}"/>
                </a:ext>
              </a:extLst>
            </p:cNvPr>
            <p:cNvSpPr txBox="1"/>
            <p:nvPr/>
          </p:nvSpPr>
          <p:spPr>
            <a:xfrm>
              <a:off x="2836825" y="4219887"/>
              <a:ext cx="4088538" cy="362767"/>
            </a:xfrm>
            <a:prstGeom prst="rect">
              <a:avLst/>
            </a:prstGeom>
            <a:noFill/>
          </p:spPr>
          <p:txBody>
            <a:bodyPr wrap="square" rtlCol="0">
              <a:spAutoFit/>
            </a:bodyPr>
            <a:lstStyle/>
            <a:p>
              <a:r>
                <a:rPr lang="en-US" altLang="ja-JP" sz="1400" dirty="0">
                  <a:solidFill>
                    <a:srgbClr val="FFFFFF"/>
                  </a:solidFill>
                  <a:hlinkClick r:id="rId4">
                    <a:extLst>
                      <a:ext uri="{A12FA001-AC4F-418D-AE19-62706E023703}">
                        <ahyp:hlinkClr xmlns="" xmlns:ahyp="http://schemas.microsoft.com/office/drawing/2018/hyperlinkcolor" val="tx"/>
                      </a:ext>
                    </a:extLst>
                  </a:hlinkClick>
                </a:rPr>
                <a:t>https://hitoba-office.com/works/5983.html</a:t>
              </a:r>
              <a:endParaRPr kumimoji="1" lang="ja-JP" altLang="en-US" sz="1400" dirty="0">
                <a:solidFill>
                  <a:srgbClr val="FFFFFF"/>
                </a:solidFill>
              </a:endParaRPr>
            </a:p>
          </p:txBody>
        </p:sp>
      </p:grpSp>
      <p:grpSp>
        <p:nvGrpSpPr>
          <p:cNvPr id="13" name="グループ化 12">
            <a:extLst>
              <a:ext uri="{FF2B5EF4-FFF2-40B4-BE49-F238E27FC236}">
                <a16:creationId xmlns:a16="http://schemas.microsoft.com/office/drawing/2014/main" id="{9CA497BB-5D96-47E1-A0D8-7C975B7C38C1}"/>
              </a:ext>
            </a:extLst>
          </p:cNvPr>
          <p:cNvGrpSpPr/>
          <p:nvPr/>
        </p:nvGrpSpPr>
        <p:grpSpPr>
          <a:xfrm>
            <a:off x="4548180" y="3466522"/>
            <a:ext cx="4248634" cy="2757812"/>
            <a:chOff x="4469352" y="3147330"/>
            <a:chExt cx="4829849" cy="3077004"/>
          </a:xfrm>
        </p:grpSpPr>
        <p:pic>
          <p:nvPicPr>
            <p:cNvPr id="10" name="図 9" descr="https://hitoba-office.com/works/5983.html">
              <a:extLst>
                <a:ext uri="{FF2B5EF4-FFF2-40B4-BE49-F238E27FC236}">
                  <a16:creationId xmlns:a16="http://schemas.microsoft.com/office/drawing/2014/main" id="{F928D057-14B4-454B-AFFB-B5A717BF09B9}"/>
                </a:ext>
              </a:extLst>
            </p:cNvPr>
            <p:cNvPicPr>
              <a:picLocks noChangeAspect="1"/>
            </p:cNvPicPr>
            <p:nvPr/>
          </p:nvPicPr>
          <p:blipFill>
            <a:blip r:embed="rId5"/>
            <a:stretch>
              <a:fillRect/>
            </a:stretch>
          </p:blipFill>
          <p:spPr>
            <a:xfrm>
              <a:off x="4469352" y="3147330"/>
              <a:ext cx="4829849" cy="3077004"/>
            </a:xfrm>
            <a:prstGeom prst="ellipse">
              <a:avLst/>
            </a:prstGeom>
            <a:ln>
              <a:noFill/>
            </a:ln>
            <a:effectLst>
              <a:softEdge rad="112500"/>
            </a:effectLst>
          </p:spPr>
        </p:pic>
        <p:sp>
          <p:nvSpPr>
            <p:cNvPr id="11" name="テキスト ボックス 10">
              <a:extLst>
                <a:ext uri="{FF2B5EF4-FFF2-40B4-BE49-F238E27FC236}">
                  <a16:creationId xmlns:a16="http://schemas.microsoft.com/office/drawing/2014/main" id="{8552795E-5B5B-4258-AAC6-8FE61D69A1F5}"/>
                </a:ext>
              </a:extLst>
            </p:cNvPr>
            <p:cNvSpPr txBox="1"/>
            <p:nvPr/>
          </p:nvSpPr>
          <p:spPr>
            <a:xfrm>
              <a:off x="4943912" y="5663910"/>
              <a:ext cx="4157012" cy="343399"/>
            </a:xfrm>
            <a:prstGeom prst="rect">
              <a:avLst/>
            </a:prstGeom>
            <a:noFill/>
          </p:spPr>
          <p:txBody>
            <a:bodyPr wrap="square" rtlCol="0">
              <a:spAutoFit/>
            </a:bodyPr>
            <a:lstStyle/>
            <a:p>
              <a:r>
                <a:rPr lang="en-US" altLang="ja-JP" sz="1400" dirty="0">
                  <a:solidFill>
                    <a:srgbClr val="FFFFFF"/>
                  </a:solidFill>
                  <a:hlinkClick r:id="rId4">
                    <a:extLst>
                      <a:ext uri="{A12FA001-AC4F-418D-AE19-62706E023703}">
                        <ahyp:hlinkClr xmlns="" xmlns:ahyp="http://schemas.microsoft.com/office/drawing/2018/hyperlinkcolor" val="tx"/>
                      </a:ext>
                    </a:extLst>
                  </a:hlinkClick>
                </a:rPr>
                <a:t>https://hitoba-office.com/works/5983.html</a:t>
              </a:r>
              <a:endParaRPr kumimoji="1" lang="ja-JP" altLang="en-US" sz="1400" dirty="0">
                <a:solidFill>
                  <a:srgbClr val="FFFFFF"/>
                </a:solidFill>
              </a:endParaRPr>
            </a:p>
          </p:txBody>
        </p:sp>
      </p:grpSp>
      <p:sp>
        <p:nvSpPr>
          <p:cNvPr id="3" name="スライド番号プレースホルダー 2"/>
          <p:cNvSpPr>
            <a:spLocks noGrp="1"/>
          </p:cNvSpPr>
          <p:nvPr>
            <p:ph type="sldNum" sz="quarter" idx="12"/>
          </p:nvPr>
        </p:nvSpPr>
        <p:spPr/>
        <p:txBody>
          <a:bodyPr/>
          <a:lstStyle/>
          <a:p>
            <a:fld id="{D57F1E4F-1CFF-5643-939E-217C01CDF565}" type="slidenum">
              <a:rPr lang="en-US" smtClean="0"/>
              <a:pPr/>
              <a:t>47</a:t>
            </a:fld>
            <a:endParaRPr lang="en-US" dirty="0"/>
          </a:p>
        </p:txBody>
      </p:sp>
      <p:sp>
        <p:nvSpPr>
          <p:cNvPr id="30" name="正方形/長方形 29"/>
          <p:cNvSpPr/>
          <p:nvPr/>
        </p:nvSpPr>
        <p:spPr>
          <a:xfrm>
            <a:off x="6294549" y="455930"/>
            <a:ext cx="2656039" cy="360000"/>
          </a:xfrm>
          <a:prstGeom prst="rect">
            <a:avLst/>
          </a:prstGeom>
          <a:solidFill>
            <a:schemeClr val="accent1">
              <a:lumMod val="20000"/>
              <a:lumOff val="8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smtClean="0">
                <a:solidFill>
                  <a:schemeClr val="tx1"/>
                </a:solidFill>
              </a:rPr>
              <a:t>「しご</a:t>
            </a:r>
            <a:r>
              <a:rPr kumimoji="1" lang="ja-JP" altLang="en-US" sz="2000">
                <a:solidFill>
                  <a:schemeClr val="tx1"/>
                </a:solidFill>
              </a:rPr>
              <a:t>と</a:t>
            </a:r>
            <a:r>
              <a:rPr kumimoji="1" lang="ja-JP" altLang="en-US" sz="2000" smtClean="0">
                <a:solidFill>
                  <a:schemeClr val="tx1"/>
                </a:solidFill>
              </a:rPr>
              <a:t>」で</a:t>
            </a:r>
            <a:r>
              <a:rPr kumimoji="1" lang="ja-JP" altLang="en-US" sz="2000">
                <a:solidFill>
                  <a:schemeClr val="tx1"/>
                </a:solidFill>
              </a:rPr>
              <a:t>ツナグ</a:t>
            </a:r>
            <a:endParaRPr kumimoji="1" lang="ja-JP" altLang="en-US" sz="2000" dirty="0">
              <a:solidFill>
                <a:schemeClr val="tx1"/>
              </a:solidFill>
            </a:endParaRPr>
          </a:p>
        </p:txBody>
      </p:sp>
    </p:spTree>
    <p:extLst>
      <p:ext uri="{BB962C8B-B14F-4D97-AF65-F5344CB8AC3E}">
        <p14:creationId xmlns:p14="http://schemas.microsoft.com/office/powerpoint/2010/main" val="30702099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27"/>
                                        </p:tgtEl>
                                      </p:cBhvr>
                                    </p:animEffect>
                                    <p:set>
                                      <p:cBhvr>
                                        <p:cTn id="7" dur="1" fill="hold">
                                          <p:stCondLst>
                                            <p:cond delay="499"/>
                                          </p:stCondLst>
                                        </p:cTn>
                                        <p:tgtEl>
                                          <p:spTgt spid="27"/>
                                        </p:tgtEl>
                                        <p:attrNameLst>
                                          <p:attrName>style.visibility</p:attrName>
                                        </p:attrNameLst>
                                      </p:cBhvr>
                                      <p:to>
                                        <p:strVal val="hidden"/>
                                      </p:to>
                                    </p:set>
                                  </p:childTnLst>
                                </p:cTn>
                              </p:par>
                              <p:par>
                                <p:cTn id="8" presetID="10" presetClass="exit" presetSubtype="0" fill="hold" nodeType="withEffect">
                                  <p:stCondLst>
                                    <p:cond delay="0"/>
                                  </p:stCondLst>
                                  <p:childTnLst>
                                    <p:animEffect transition="out" filter="fade">
                                      <p:cBhvr>
                                        <p:cTn id="9" dur="500"/>
                                        <p:tgtEl>
                                          <p:spTgt spid="26"/>
                                        </p:tgtEl>
                                      </p:cBhvr>
                                    </p:animEffect>
                                    <p:set>
                                      <p:cBhvr>
                                        <p:cTn id="10" dur="1" fill="hold">
                                          <p:stCondLst>
                                            <p:cond delay="499"/>
                                          </p:stCondLst>
                                        </p:cTn>
                                        <p:tgtEl>
                                          <p:spTgt spid="26"/>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par>
                                <p:cTn id="16" presetID="10" presetClass="entr" presetSubtype="0" fill="hold" nodeType="with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fade">
                                      <p:cBhvr>
                                        <p:cTn id="18"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6B0F1F2C-3712-40CD-A26B-6D8073D241C9}"/>
              </a:ext>
            </a:extLst>
          </p:cNvPr>
          <p:cNvSpPr>
            <a:spLocks noGrp="1"/>
          </p:cNvSpPr>
          <p:nvPr>
            <p:ph type="title"/>
          </p:nvPr>
        </p:nvSpPr>
        <p:spPr>
          <a:xfrm>
            <a:off x="0" y="150659"/>
            <a:ext cx="6110548" cy="930015"/>
          </a:xfrm>
          <a:solidFill>
            <a:schemeClr val="bg1">
              <a:alpha val="70000"/>
            </a:schemeClr>
          </a:solidFill>
          <a:ln>
            <a:solidFill>
              <a:schemeClr val="accent1"/>
            </a:solidFill>
          </a:ln>
        </p:spPr>
        <p:txBody>
          <a:bodyPr anchor="ctr">
            <a:normAutofit/>
          </a:bodyPr>
          <a:lstStyle/>
          <a:p>
            <a:pPr algn="ctr"/>
            <a:r>
              <a:rPr lang="ja-JP" altLang="en-US" sz="3600" dirty="0"/>
              <a:t>なぜスタートアップ </a:t>
            </a:r>
            <a:r>
              <a:rPr lang="en-US" altLang="ja-JP" sz="4000" dirty="0">
                <a:latin typeface="+mj-ea"/>
              </a:rPr>
              <a:t>?</a:t>
            </a:r>
            <a:endParaRPr kumimoji="1" lang="ja-JP" altLang="en-US" sz="3600" dirty="0">
              <a:latin typeface="+mj-ea"/>
            </a:endParaRPr>
          </a:p>
        </p:txBody>
      </p:sp>
      <p:grpSp>
        <p:nvGrpSpPr>
          <p:cNvPr id="21" name="グループ化 20">
            <a:extLst>
              <a:ext uri="{FF2B5EF4-FFF2-40B4-BE49-F238E27FC236}">
                <a16:creationId xmlns:a16="http://schemas.microsoft.com/office/drawing/2014/main" id="{70C51FF3-00F5-4A64-A8D8-9F3BE63DC57A}"/>
              </a:ext>
            </a:extLst>
          </p:cNvPr>
          <p:cNvGrpSpPr/>
          <p:nvPr/>
        </p:nvGrpSpPr>
        <p:grpSpPr>
          <a:xfrm>
            <a:off x="4800293" y="1219236"/>
            <a:ext cx="4524703" cy="2591076"/>
            <a:chOff x="4800293" y="1219236"/>
            <a:chExt cx="4524703" cy="2591076"/>
          </a:xfrm>
        </p:grpSpPr>
        <p:sp>
          <p:nvSpPr>
            <p:cNvPr id="3" name="テキスト ボックス 2">
              <a:extLst>
                <a:ext uri="{FF2B5EF4-FFF2-40B4-BE49-F238E27FC236}">
                  <a16:creationId xmlns:a16="http://schemas.microsoft.com/office/drawing/2014/main" id="{9C3C12F3-25F4-40D8-BA76-1E816E6725B8}"/>
                </a:ext>
              </a:extLst>
            </p:cNvPr>
            <p:cNvSpPr txBox="1"/>
            <p:nvPr/>
          </p:nvSpPr>
          <p:spPr>
            <a:xfrm>
              <a:off x="4800293" y="3102426"/>
              <a:ext cx="4524703" cy="707886"/>
            </a:xfrm>
            <a:prstGeom prst="rect">
              <a:avLst/>
            </a:prstGeom>
            <a:noFill/>
          </p:spPr>
          <p:txBody>
            <a:bodyPr wrap="square" rtlCol="0">
              <a:spAutoFit/>
            </a:bodyPr>
            <a:lstStyle/>
            <a:p>
              <a:pPr algn="ctr"/>
              <a:r>
                <a:rPr kumimoji="1" lang="en-US" altLang="ja-JP" sz="2000" dirty="0">
                  <a:latin typeface="+mn-ea"/>
                </a:rPr>
                <a:t>2023</a:t>
              </a:r>
              <a:r>
                <a:rPr kumimoji="1" lang="ja-JP" altLang="en-US" sz="2000" dirty="0">
                  <a:latin typeface="+mn-ea"/>
                </a:rPr>
                <a:t>年までにユニコーン企業</a:t>
              </a:r>
              <a:endParaRPr kumimoji="1" lang="en-US" altLang="ja-JP" sz="2000" dirty="0">
                <a:latin typeface="+mn-ea"/>
              </a:endParaRPr>
            </a:p>
            <a:p>
              <a:pPr algn="ctr"/>
              <a:r>
                <a:rPr kumimoji="1" lang="ja-JP" altLang="en-US" sz="2000" dirty="0">
                  <a:latin typeface="+mn-ea"/>
                </a:rPr>
                <a:t>またはベンチャー企業を</a:t>
              </a:r>
              <a:r>
                <a:rPr kumimoji="1" lang="en-US" altLang="ja-JP" sz="2000" dirty="0">
                  <a:latin typeface="+mn-ea"/>
                </a:rPr>
                <a:t>20</a:t>
              </a:r>
              <a:r>
                <a:rPr kumimoji="1" lang="ja-JP" altLang="en-US" sz="2000" dirty="0">
                  <a:latin typeface="+mn-ea"/>
                </a:rPr>
                <a:t>社創出</a:t>
              </a:r>
              <a:endParaRPr kumimoji="1" lang="en-US" altLang="ja-JP" sz="2400" dirty="0">
                <a:latin typeface="+mn-ea"/>
              </a:endParaRPr>
            </a:p>
          </p:txBody>
        </p:sp>
        <p:pic>
          <p:nvPicPr>
            <p:cNvPr id="16" name="図 15">
              <a:extLst>
                <a:ext uri="{FF2B5EF4-FFF2-40B4-BE49-F238E27FC236}">
                  <a16:creationId xmlns:a16="http://schemas.microsoft.com/office/drawing/2014/main" id="{D3AFB97B-F1AD-4EB1-8FA5-3AEB4033563D}"/>
                </a:ext>
              </a:extLst>
            </p:cNvPr>
            <p:cNvPicPr>
              <a:picLocks noChangeAspect="1"/>
            </p:cNvPicPr>
            <p:nvPr/>
          </p:nvPicPr>
          <p:blipFill>
            <a:blip r:embed="rId2"/>
            <a:stretch>
              <a:fillRect/>
            </a:stretch>
          </p:blipFill>
          <p:spPr>
            <a:xfrm>
              <a:off x="5596528" y="1219236"/>
              <a:ext cx="2758393" cy="1905469"/>
            </a:xfrm>
            <a:prstGeom prst="rect">
              <a:avLst/>
            </a:prstGeom>
          </p:spPr>
        </p:pic>
      </p:grpSp>
      <p:sp>
        <p:nvSpPr>
          <p:cNvPr id="17" name="正方形/長方形 16">
            <a:extLst>
              <a:ext uri="{FF2B5EF4-FFF2-40B4-BE49-F238E27FC236}">
                <a16:creationId xmlns:a16="http://schemas.microsoft.com/office/drawing/2014/main" id="{FF85287B-657D-4D5B-A850-5EF15234C158}"/>
              </a:ext>
            </a:extLst>
          </p:cNvPr>
          <p:cNvSpPr/>
          <p:nvPr/>
        </p:nvSpPr>
        <p:spPr>
          <a:xfrm>
            <a:off x="5549004" y="4014140"/>
            <a:ext cx="3121572" cy="61670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800" dirty="0"/>
              <a:t>社会問題の解決</a:t>
            </a:r>
          </a:p>
        </p:txBody>
      </p:sp>
      <p:sp>
        <p:nvSpPr>
          <p:cNvPr id="18" name="正方形/長方形 17">
            <a:extLst>
              <a:ext uri="{FF2B5EF4-FFF2-40B4-BE49-F238E27FC236}">
                <a16:creationId xmlns:a16="http://schemas.microsoft.com/office/drawing/2014/main" id="{51764934-1286-43CF-AB5B-08FBB70E7D8E}"/>
              </a:ext>
            </a:extLst>
          </p:cNvPr>
          <p:cNvSpPr/>
          <p:nvPr/>
        </p:nvSpPr>
        <p:spPr>
          <a:xfrm>
            <a:off x="5549004" y="4830679"/>
            <a:ext cx="3121572" cy="61670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800" dirty="0"/>
              <a:t>革新的な技術開発</a:t>
            </a:r>
          </a:p>
        </p:txBody>
      </p:sp>
      <p:sp>
        <p:nvSpPr>
          <p:cNvPr id="19" name="正方形/長方形 18">
            <a:extLst>
              <a:ext uri="{FF2B5EF4-FFF2-40B4-BE49-F238E27FC236}">
                <a16:creationId xmlns:a16="http://schemas.microsoft.com/office/drawing/2014/main" id="{F065EA7B-67EC-4B2A-B797-C2F87AA14BE2}"/>
              </a:ext>
            </a:extLst>
          </p:cNvPr>
          <p:cNvSpPr/>
          <p:nvPr/>
        </p:nvSpPr>
        <p:spPr>
          <a:xfrm>
            <a:off x="5549004" y="5614061"/>
            <a:ext cx="3121572" cy="61670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800" dirty="0"/>
              <a:t>新たな産業の創出</a:t>
            </a:r>
          </a:p>
        </p:txBody>
      </p:sp>
      <p:grpSp>
        <p:nvGrpSpPr>
          <p:cNvPr id="22" name="グループ化 21">
            <a:extLst>
              <a:ext uri="{FF2B5EF4-FFF2-40B4-BE49-F238E27FC236}">
                <a16:creationId xmlns:a16="http://schemas.microsoft.com/office/drawing/2014/main" id="{A1DAEE53-EEBB-4510-80DF-14F36ECB5787}"/>
              </a:ext>
            </a:extLst>
          </p:cNvPr>
          <p:cNvGrpSpPr/>
          <p:nvPr/>
        </p:nvGrpSpPr>
        <p:grpSpPr>
          <a:xfrm>
            <a:off x="271728" y="1878104"/>
            <a:ext cx="5906197" cy="4272072"/>
            <a:chOff x="204351" y="1832803"/>
            <a:chExt cx="5906197" cy="4272072"/>
          </a:xfrm>
        </p:grpSpPr>
        <p:grpSp>
          <p:nvGrpSpPr>
            <p:cNvPr id="13" name="グループ化 12">
              <a:extLst>
                <a:ext uri="{FF2B5EF4-FFF2-40B4-BE49-F238E27FC236}">
                  <a16:creationId xmlns:a16="http://schemas.microsoft.com/office/drawing/2014/main" id="{0EF4E6AF-234F-4C17-9C38-9DBD82D1BE20}"/>
                </a:ext>
              </a:extLst>
            </p:cNvPr>
            <p:cNvGrpSpPr/>
            <p:nvPr/>
          </p:nvGrpSpPr>
          <p:grpSpPr>
            <a:xfrm>
              <a:off x="204351" y="1832803"/>
              <a:ext cx="4903075" cy="4048981"/>
              <a:chOff x="322693" y="1254521"/>
              <a:chExt cx="6596184" cy="4974201"/>
            </a:xfrm>
          </p:grpSpPr>
          <p:grpSp>
            <p:nvGrpSpPr>
              <p:cNvPr id="11" name="グループ化 10">
                <a:extLst>
                  <a:ext uri="{FF2B5EF4-FFF2-40B4-BE49-F238E27FC236}">
                    <a16:creationId xmlns:a16="http://schemas.microsoft.com/office/drawing/2014/main" id="{F0C224B9-67CE-4E04-BC54-AABA9AA6D536}"/>
                  </a:ext>
                </a:extLst>
              </p:cNvPr>
              <p:cNvGrpSpPr/>
              <p:nvPr/>
            </p:nvGrpSpPr>
            <p:grpSpPr>
              <a:xfrm>
                <a:off x="322693" y="1254521"/>
                <a:ext cx="6596184" cy="4974201"/>
                <a:chOff x="1401511" y="1397661"/>
                <a:chExt cx="6596184" cy="4974201"/>
              </a:xfrm>
            </p:grpSpPr>
            <p:pic>
              <p:nvPicPr>
                <p:cNvPr id="4" name="図 3">
                  <a:extLst>
                    <a:ext uri="{FF2B5EF4-FFF2-40B4-BE49-F238E27FC236}">
                      <a16:creationId xmlns:a16="http://schemas.microsoft.com/office/drawing/2014/main" id="{7B532246-D138-4C71-9840-458011BA4B1B}"/>
                    </a:ext>
                  </a:extLst>
                </p:cNvPr>
                <p:cNvPicPr>
                  <a:picLocks noChangeAspect="1"/>
                </p:cNvPicPr>
                <p:nvPr/>
              </p:nvPicPr>
              <p:blipFill>
                <a:blip r:embed="rId3"/>
                <a:stretch>
                  <a:fillRect/>
                </a:stretch>
              </p:blipFill>
              <p:spPr>
                <a:xfrm>
                  <a:off x="1401514" y="1397661"/>
                  <a:ext cx="6340975" cy="4889806"/>
                </a:xfrm>
                <a:prstGeom prst="rect">
                  <a:avLst/>
                </a:prstGeom>
              </p:spPr>
            </p:pic>
            <p:sp>
              <p:nvSpPr>
                <p:cNvPr id="6" name="テキスト ボックス 5">
                  <a:extLst>
                    <a:ext uri="{FF2B5EF4-FFF2-40B4-BE49-F238E27FC236}">
                      <a16:creationId xmlns:a16="http://schemas.microsoft.com/office/drawing/2014/main" id="{F28F635F-D118-4930-8E06-08D931C9C9BB}"/>
                    </a:ext>
                  </a:extLst>
                </p:cNvPr>
                <p:cNvSpPr txBox="1"/>
                <p:nvPr/>
              </p:nvSpPr>
              <p:spPr>
                <a:xfrm>
                  <a:off x="1401511" y="1683002"/>
                  <a:ext cx="789896" cy="369332"/>
                </a:xfrm>
                <a:prstGeom prst="rect">
                  <a:avLst/>
                </a:prstGeom>
                <a:noFill/>
              </p:spPr>
              <p:txBody>
                <a:bodyPr wrap="square" rtlCol="0">
                  <a:spAutoFit/>
                </a:bodyPr>
                <a:lstStyle/>
                <a:p>
                  <a:r>
                    <a:rPr kumimoji="1" lang="en-US" altLang="ja-JP" dirty="0">
                      <a:latin typeface="+mn-ea"/>
                    </a:rPr>
                    <a:t>(</a:t>
                  </a:r>
                  <a:r>
                    <a:rPr kumimoji="1" lang="ja-JP" altLang="en-US" dirty="0">
                      <a:latin typeface="+mn-ea"/>
                    </a:rPr>
                    <a:t>億</a:t>
                  </a:r>
                  <a:r>
                    <a:rPr kumimoji="1" lang="en-US" altLang="ja-JP" dirty="0">
                      <a:latin typeface="+mn-ea"/>
                    </a:rPr>
                    <a:t>)</a:t>
                  </a:r>
                  <a:endParaRPr kumimoji="1" lang="ja-JP" altLang="en-US" dirty="0">
                    <a:latin typeface="+mn-ea"/>
                  </a:endParaRPr>
                </a:p>
              </p:txBody>
            </p:sp>
            <p:sp>
              <p:nvSpPr>
                <p:cNvPr id="8" name="テキスト ボックス 7">
                  <a:extLst>
                    <a:ext uri="{FF2B5EF4-FFF2-40B4-BE49-F238E27FC236}">
                      <a16:creationId xmlns:a16="http://schemas.microsoft.com/office/drawing/2014/main" id="{6D4478BA-53F0-455A-BDC2-D0A7BD57F805}"/>
                    </a:ext>
                  </a:extLst>
                </p:cNvPr>
                <p:cNvSpPr txBox="1"/>
                <p:nvPr/>
              </p:nvSpPr>
              <p:spPr>
                <a:xfrm>
                  <a:off x="7213731" y="5918135"/>
                  <a:ext cx="783964" cy="453727"/>
                </a:xfrm>
                <a:prstGeom prst="rect">
                  <a:avLst/>
                </a:prstGeom>
                <a:noFill/>
              </p:spPr>
              <p:txBody>
                <a:bodyPr wrap="square" rtlCol="0">
                  <a:spAutoFit/>
                </a:bodyPr>
                <a:lstStyle/>
                <a:p>
                  <a:r>
                    <a:rPr kumimoji="1" lang="en-US" altLang="ja-JP" dirty="0">
                      <a:latin typeface="+mn-ea"/>
                    </a:rPr>
                    <a:t>(</a:t>
                  </a:r>
                  <a:r>
                    <a:rPr kumimoji="1" lang="ja-JP" altLang="en-US" dirty="0">
                      <a:latin typeface="+mn-ea"/>
                    </a:rPr>
                    <a:t>年</a:t>
                  </a:r>
                  <a:r>
                    <a:rPr kumimoji="1" lang="en-US" altLang="ja-JP" dirty="0">
                      <a:latin typeface="+mn-ea"/>
                    </a:rPr>
                    <a:t>)</a:t>
                  </a:r>
                  <a:endParaRPr kumimoji="1" lang="ja-JP" altLang="en-US" dirty="0">
                    <a:latin typeface="+mn-ea"/>
                  </a:endParaRPr>
                </a:p>
              </p:txBody>
            </p:sp>
          </p:grpSp>
          <p:sp>
            <p:nvSpPr>
              <p:cNvPr id="12" name="矢印: 下 11">
                <a:extLst>
                  <a:ext uri="{FF2B5EF4-FFF2-40B4-BE49-F238E27FC236}">
                    <a16:creationId xmlns:a16="http://schemas.microsoft.com/office/drawing/2014/main" id="{2994AF64-CDFE-40FE-B44A-BFDD39D71C02}"/>
                  </a:ext>
                </a:extLst>
              </p:cNvPr>
              <p:cNvSpPr/>
              <p:nvPr/>
            </p:nvSpPr>
            <p:spPr>
              <a:xfrm rot="14492082">
                <a:off x="2706243" y="808137"/>
                <a:ext cx="698063" cy="4674393"/>
              </a:xfrm>
              <a:prstGeom prst="downArrow">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grpSp>
        <p:sp>
          <p:nvSpPr>
            <p:cNvPr id="20" name="テキスト ボックス 19">
              <a:extLst>
                <a:ext uri="{FF2B5EF4-FFF2-40B4-BE49-F238E27FC236}">
                  <a16:creationId xmlns:a16="http://schemas.microsoft.com/office/drawing/2014/main" id="{33A771E6-12C2-445B-ADCF-5FDB5F6E9C09}"/>
                </a:ext>
              </a:extLst>
            </p:cNvPr>
            <p:cNvSpPr txBox="1"/>
            <p:nvPr/>
          </p:nvSpPr>
          <p:spPr>
            <a:xfrm>
              <a:off x="2059282" y="5797098"/>
              <a:ext cx="4051266" cy="307777"/>
            </a:xfrm>
            <a:prstGeom prst="rect">
              <a:avLst/>
            </a:prstGeom>
            <a:noFill/>
          </p:spPr>
          <p:txBody>
            <a:bodyPr wrap="square" rtlCol="0">
              <a:spAutoFit/>
            </a:bodyPr>
            <a:lstStyle/>
            <a:p>
              <a:r>
                <a:rPr lang="ja-JP" altLang="en-US" sz="1400" u="sng" dirty="0">
                  <a:hlinkClick r:id="rId4">
                    <a:extLst>
                      <a:ext uri="{A12FA001-AC4F-418D-AE19-62706E023703}">
                        <ahyp:hlinkClr xmlns="" xmlns:ahyp="http://schemas.microsoft.com/office/drawing/2018/hyperlinkcolor" val="tx"/>
                      </a:ext>
                    </a:extLst>
                  </a:hlinkClick>
                </a:rPr>
                <a:t>出典： </a:t>
              </a:r>
              <a:r>
                <a:rPr lang="en-US" altLang="ja-JP" sz="1400" u="sng" dirty="0" err="1">
                  <a:hlinkClick r:id="rId4">
                    <a:extLst>
                      <a:ext uri="{A12FA001-AC4F-418D-AE19-62706E023703}">
                        <ahyp:hlinkClr xmlns="" xmlns:ahyp="http://schemas.microsoft.com/office/drawing/2018/hyperlinkcolor" val="tx"/>
                      </a:ext>
                    </a:extLst>
                  </a:hlinkClick>
                </a:rPr>
                <a:t>entrepedia</a:t>
              </a:r>
              <a:r>
                <a:rPr lang="en-US" altLang="ja-JP" sz="1400" u="sng" dirty="0">
                  <a:hlinkClick r:id="rId4">
                    <a:extLst>
                      <a:ext uri="{A12FA001-AC4F-418D-AE19-62706E023703}">
                        <ahyp:hlinkClr xmlns="" xmlns:ahyp="http://schemas.microsoft.com/office/drawing/2018/hyperlinkcolor" val="tx"/>
                      </a:ext>
                    </a:extLst>
                  </a:hlinkClick>
                </a:rPr>
                <a:t>	</a:t>
              </a:r>
              <a:r>
                <a:rPr lang="ja-JP" altLang="en-US" sz="1400" u="sng" dirty="0">
                  <a:hlinkClick r:id="rId4">
                    <a:extLst>
                      <a:ext uri="{A12FA001-AC4F-418D-AE19-62706E023703}">
                        <ahyp:hlinkClr xmlns="" xmlns:ahyp="http://schemas.microsoft.com/office/drawing/2018/hyperlinkcolor" val="tx"/>
                      </a:ext>
                    </a:extLst>
                  </a:hlinkClick>
                </a:rPr>
                <a:t>（</a:t>
              </a:r>
              <a:r>
                <a:rPr lang="en-US" altLang="ja-JP" sz="1400" dirty="0">
                  <a:hlinkClick r:id="rId4">
                    <a:extLst>
                      <a:ext uri="{A12FA001-AC4F-418D-AE19-62706E023703}">
                        <ahyp:hlinkClr xmlns="" xmlns:ahyp="http://schemas.microsoft.com/office/drawing/2018/hyperlinkcolor" val="tx"/>
                      </a:ext>
                    </a:extLst>
                  </a:hlinkClick>
                </a:rPr>
                <a:t>https://initial.inc/</a:t>
              </a:r>
              <a:r>
                <a:rPr lang="ja-JP" altLang="en-US" sz="1400" dirty="0"/>
                <a:t>）</a:t>
              </a:r>
              <a:endParaRPr kumimoji="1" lang="ja-JP" altLang="en-US" sz="1400" dirty="0"/>
            </a:p>
          </p:txBody>
        </p:sp>
      </p:grpSp>
      <p:sp>
        <p:nvSpPr>
          <p:cNvPr id="5" name="スライド番号プレースホルダー 4"/>
          <p:cNvSpPr>
            <a:spLocks noGrp="1"/>
          </p:cNvSpPr>
          <p:nvPr>
            <p:ph type="sldNum" sz="quarter" idx="12"/>
          </p:nvPr>
        </p:nvSpPr>
        <p:spPr/>
        <p:txBody>
          <a:bodyPr/>
          <a:lstStyle/>
          <a:p>
            <a:fld id="{D57F1E4F-1CFF-5643-939E-217C01CDF565}" type="slidenum">
              <a:rPr lang="en-US" smtClean="0"/>
              <a:pPr/>
              <a:t>48</a:t>
            </a:fld>
            <a:endParaRPr lang="en-US" dirty="0"/>
          </a:p>
        </p:txBody>
      </p:sp>
      <p:sp>
        <p:nvSpPr>
          <p:cNvPr id="23" name="正方形/長方形 22"/>
          <p:cNvSpPr/>
          <p:nvPr/>
        </p:nvSpPr>
        <p:spPr>
          <a:xfrm>
            <a:off x="6294549" y="455930"/>
            <a:ext cx="2656039" cy="360000"/>
          </a:xfrm>
          <a:prstGeom prst="rect">
            <a:avLst/>
          </a:prstGeom>
          <a:solidFill>
            <a:schemeClr val="accent1">
              <a:lumMod val="20000"/>
              <a:lumOff val="8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smtClean="0">
                <a:solidFill>
                  <a:schemeClr val="tx1"/>
                </a:solidFill>
              </a:rPr>
              <a:t>「しご</a:t>
            </a:r>
            <a:r>
              <a:rPr kumimoji="1" lang="ja-JP" altLang="en-US" sz="2000">
                <a:solidFill>
                  <a:schemeClr val="tx1"/>
                </a:solidFill>
              </a:rPr>
              <a:t>と</a:t>
            </a:r>
            <a:r>
              <a:rPr kumimoji="1" lang="ja-JP" altLang="en-US" sz="2000" smtClean="0">
                <a:solidFill>
                  <a:schemeClr val="tx1"/>
                </a:solidFill>
              </a:rPr>
              <a:t>」で</a:t>
            </a:r>
            <a:r>
              <a:rPr kumimoji="1" lang="ja-JP" altLang="en-US" sz="2000">
                <a:solidFill>
                  <a:schemeClr val="tx1"/>
                </a:solidFill>
              </a:rPr>
              <a:t>ツナグ</a:t>
            </a:r>
            <a:endParaRPr kumimoji="1" lang="ja-JP" altLang="en-US" sz="2000" dirty="0">
              <a:solidFill>
                <a:schemeClr val="tx1"/>
              </a:solidFill>
            </a:endParaRPr>
          </a:p>
        </p:txBody>
      </p:sp>
    </p:spTree>
    <p:extLst>
      <p:ext uri="{BB962C8B-B14F-4D97-AF65-F5344CB8AC3E}">
        <p14:creationId xmlns:p14="http://schemas.microsoft.com/office/powerpoint/2010/main" val="40199211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500"/>
                                        <p:tgtEl>
                                          <p:spTgt spid="17"/>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fade">
                                      <p:cBhvr>
                                        <p:cTn id="15" dur="500"/>
                                        <p:tgtEl>
                                          <p:spTgt spid="18"/>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9"/>
                                        </p:tgtEl>
                                        <p:attrNameLst>
                                          <p:attrName>style.visibility</p:attrName>
                                        </p:attrNameLst>
                                      </p:cBhvr>
                                      <p:to>
                                        <p:strVal val="visible"/>
                                      </p:to>
                                    </p:set>
                                    <p:animEffect transition="in" filter="fade">
                                      <p:cBhvr>
                                        <p:cTn id="18"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19"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6B0F1F2C-3712-40CD-A26B-6D8073D241C9}"/>
              </a:ext>
            </a:extLst>
          </p:cNvPr>
          <p:cNvSpPr>
            <a:spLocks noGrp="1"/>
          </p:cNvSpPr>
          <p:nvPr>
            <p:ph type="title"/>
          </p:nvPr>
        </p:nvSpPr>
        <p:spPr>
          <a:xfrm>
            <a:off x="0" y="150659"/>
            <a:ext cx="6110548" cy="930015"/>
          </a:xfrm>
          <a:solidFill>
            <a:schemeClr val="bg1">
              <a:alpha val="70000"/>
            </a:schemeClr>
          </a:solidFill>
          <a:ln>
            <a:solidFill>
              <a:schemeClr val="accent1"/>
            </a:solidFill>
          </a:ln>
        </p:spPr>
        <p:txBody>
          <a:bodyPr anchor="ctr">
            <a:normAutofit/>
          </a:bodyPr>
          <a:lstStyle/>
          <a:p>
            <a:pPr algn="ctr"/>
            <a:r>
              <a:rPr lang="ja-JP" altLang="en-US" sz="3600" dirty="0"/>
              <a:t>なぜ土浦でスタートアップ </a:t>
            </a:r>
            <a:r>
              <a:rPr lang="en-US" altLang="ja-JP" sz="4000" dirty="0">
                <a:latin typeface="+mj-ea"/>
              </a:rPr>
              <a:t>?</a:t>
            </a:r>
            <a:endParaRPr kumimoji="1" lang="ja-JP" altLang="en-US" sz="3600" dirty="0">
              <a:latin typeface="+mj-ea"/>
            </a:endParaRPr>
          </a:p>
        </p:txBody>
      </p:sp>
      <p:grpSp>
        <p:nvGrpSpPr>
          <p:cNvPr id="14" name="グループ化 13">
            <a:extLst>
              <a:ext uri="{FF2B5EF4-FFF2-40B4-BE49-F238E27FC236}">
                <a16:creationId xmlns:a16="http://schemas.microsoft.com/office/drawing/2014/main" id="{2B56F1EF-FCC9-437F-88E5-2FBC7243EF43}"/>
              </a:ext>
            </a:extLst>
          </p:cNvPr>
          <p:cNvGrpSpPr/>
          <p:nvPr/>
        </p:nvGrpSpPr>
        <p:grpSpPr>
          <a:xfrm>
            <a:off x="7884" y="1496422"/>
            <a:ext cx="3925614" cy="2143830"/>
            <a:chOff x="7884" y="1496422"/>
            <a:chExt cx="3925614" cy="2143830"/>
          </a:xfrm>
        </p:grpSpPr>
        <p:sp>
          <p:nvSpPr>
            <p:cNvPr id="6" name="テキスト ボックス 5">
              <a:extLst>
                <a:ext uri="{FF2B5EF4-FFF2-40B4-BE49-F238E27FC236}">
                  <a16:creationId xmlns:a16="http://schemas.microsoft.com/office/drawing/2014/main" id="{3D296CB4-AC57-4295-BA12-4DEAFB06F62B}"/>
                </a:ext>
              </a:extLst>
            </p:cNvPr>
            <p:cNvSpPr txBox="1"/>
            <p:nvPr/>
          </p:nvSpPr>
          <p:spPr>
            <a:xfrm>
              <a:off x="7884" y="2255257"/>
              <a:ext cx="3925614" cy="1384995"/>
            </a:xfrm>
            <a:prstGeom prst="rect">
              <a:avLst/>
            </a:prstGeom>
            <a:noFill/>
          </p:spPr>
          <p:txBody>
            <a:bodyPr wrap="square" rtlCol="0">
              <a:spAutoFit/>
            </a:bodyPr>
            <a:lstStyle/>
            <a:p>
              <a:r>
                <a:rPr kumimoji="1" lang="ja-JP" altLang="en-US" sz="2800" dirty="0"/>
                <a:t>✓東京から常磐線で</a:t>
              </a:r>
              <a:r>
                <a:rPr kumimoji="1" lang="en-US" altLang="ja-JP" sz="2800" dirty="0"/>
                <a:t>1</a:t>
              </a:r>
              <a:r>
                <a:rPr kumimoji="1" lang="ja-JP" altLang="en-US" sz="2800" dirty="0"/>
                <a:t>本</a:t>
              </a:r>
              <a:endParaRPr kumimoji="1" lang="en-US" altLang="ja-JP" sz="2800" dirty="0"/>
            </a:p>
            <a:p>
              <a:r>
                <a:rPr kumimoji="1" lang="ja-JP" altLang="en-US" sz="2800" dirty="0"/>
                <a:t>✓隣接するつくば市</a:t>
              </a:r>
              <a:endParaRPr kumimoji="1" lang="en-US" altLang="ja-JP" sz="2800" dirty="0"/>
            </a:p>
            <a:p>
              <a:r>
                <a:rPr kumimoji="1" lang="ja-JP" altLang="en-US" sz="2800" dirty="0"/>
                <a:t>　  研究充実◎</a:t>
              </a:r>
            </a:p>
          </p:txBody>
        </p:sp>
        <p:sp>
          <p:nvSpPr>
            <p:cNvPr id="3" name="正方形/長方形 2">
              <a:extLst>
                <a:ext uri="{FF2B5EF4-FFF2-40B4-BE49-F238E27FC236}">
                  <a16:creationId xmlns:a16="http://schemas.microsoft.com/office/drawing/2014/main" id="{1CEF94DC-5A44-49BC-8E91-4958181951ED}"/>
                </a:ext>
              </a:extLst>
            </p:cNvPr>
            <p:cNvSpPr/>
            <p:nvPr/>
          </p:nvSpPr>
          <p:spPr>
            <a:xfrm>
              <a:off x="346841" y="1496422"/>
              <a:ext cx="1781503" cy="59909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800" dirty="0"/>
                <a:t>立地特性</a:t>
              </a:r>
            </a:p>
          </p:txBody>
        </p:sp>
      </p:grpSp>
      <p:grpSp>
        <p:nvGrpSpPr>
          <p:cNvPr id="15" name="グループ化 14">
            <a:extLst>
              <a:ext uri="{FF2B5EF4-FFF2-40B4-BE49-F238E27FC236}">
                <a16:creationId xmlns:a16="http://schemas.microsoft.com/office/drawing/2014/main" id="{77BB130C-841C-4DE6-A268-357132AB8543}"/>
              </a:ext>
            </a:extLst>
          </p:cNvPr>
          <p:cNvGrpSpPr/>
          <p:nvPr/>
        </p:nvGrpSpPr>
        <p:grpSpPr>
          <a:xfrm>
            <a:off x="4227607" y="1496422"/>
            <a:ext cx="4188990" cy="2143830"/>
            <a:chOff x="4227607" y="1496422"/>
            <a:chExt cx="4188990" cy="2143830"/>
          </a:xfrm>
        </p:grpSpPr>
        <p:sp>
          <p:nvSpPr>
            <p:cNvPr id="8" name="正方形/長方形 7">
              <a:extLst>
                <a:ext uri="{FF2B5EF4-FFF2-40B4-BE49-F238E27FC236}">
                  <a16:creationId xmlns:a16="http://schemas.microsoft.com/office/drawing/2014/main" id="{0253EE1C-1FC9-4F2C-A8E0-D738F3163671}"/>
                </a:ext>
              </a:extLst>
            </p:cNvPr>
            <p:cNvSpPr/>
            <p:nvPr/>
          </p:nvSpPr>
          <p:spPr>
            <a:xfrm>
              <a:off x="4243247" y="1496422"/>
              <a:ext cx="1781504" cy="59909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800" dirty="0"/>
                <a:t>資源</a:t>
              </a:r>
            </a:p>
          </p:txBody>
        </p:sp>
        <p:sp>
          <p:nvSpPr>
            <p:cNvPr id="9" name="テキスト ボックス 8">
              <a:extLst>
                <a:ext uri="{FF2B5EF4-FFF2-40B4-BE49-F238E27FC236}">
                  <a16:creationId xmlns:a16="http://schemas.microsoft.com/office/drawing/2014/main" id="{DFC8814C-8300-4470-AC80-BC58B6B13499}"/>
                </a:ext>
              </a:extLst>
            </p:cNvPr>
            <p:cNvSpPr txBox="1"/>
            <p:nvPr/>
          </p:nvSpPr>
          <p:spPr>
            <a:xfrm>
              <a:off x="4227607" y="2255257"/>
              <a:ext cx="4188990" cy="1384995"/>
            </a:xfrm>
            <a:prstGeom prst="rect">
              <a:avLst/>
            </a:prstGeom>
            <a:noFill/>
          </p:spPr>
          <p:txBody>
            <a:bodyPr wrap="square" rtlCol="0">
              <a:spAutoFit/>
            </a:bodyPr>
            <a:lstStyle/>
            <a:p>
              <a:r>
                <a:rPr kumimoji="1" lang="ja-JP" altLang="en-US" sz="2800" dirty="0"/>
                <a:t>✓古くからの歴史</a:t>
              </a:r>
              <a:endParaRPr kumimoji="1" lang="en-US" altLang="ja-JP" sz="2800" dirty="0"/>
            </a:p>
            <a:p>
              <a:r>
                <a:rPr kumimoji="1" lang="ja-JP" altLang="en-US" sz="2800" dirty="0"/>
                <a:t>✓自然の魅力 </a:t>
              </a:r>
              <a:r>
                <a:rPr kumimoji="1" lang="en-US" altLang="ja-JP" sz="2000" dirty="0"/>
                <a:t>(ex.</a:t>
              </a:r>
              <a:r>
                <a:rPr kumimoji="1" lang="ja-JP" altLang="en-US" sz="2000" dirty="0"/>
                <a:t>霞ケ浦</a:t>
              </a:r>
              <a:r>
                <a:rPr kumimoji="1" lang="en-US" altLang="ja-JP" sz="2000" dirty="0"/>
                <a:t>)</a:t>
              </a:r>
            </a:p>
            <a:p>
              <a:r>
                <a:rPr kumimoji="1" lang="ja-JP" altLang="en-US" sz="2800" dirty="0"/>
                <a:t>✓農業が発達 </a:t>
              </a:r>
              <a:r>
                <a:rPr kumimoji="1" lang="en-US" altLang="ja-JP" sz="2000" dirty="0"/>
                <a:t>(ex.</a:t>
              </a:r>
              <a:r>
                <a:rPr kumimoji="1" lang="ja-JP" altLang="en-US" sz="2000" dirty="0"/>
                <a:t>レンコン</a:t>
              </a:r>
              <a:r>
                <a:rPr kumimoji="1" lang="en-US" altLang="ja-JP" sz="2000" dirty="0"/>
                <a:t>)</a:t>
              </a:r>
              <a:endParaRPr kumimoji="1" lang="en-US" altLang="ja-JP" sz="2800" dirty="0"/>
            </a:p>
          </p:txBody>
        </p:sp>
      </p:grpSp>
      <p:sp>
        <p:nvSpPr>
          <p:cNvPr id="10" name="タイトル 1">
            <a:extLst>
              <a:ext uri="{FF2B5EF4-FFF2-40B4-BE49-F238E27FC236}">
                <a16:creationId xmlns:a16="http://schemas.microsoft.com/office/drawing/2014/main" id="{ACBD2D77-8ED2-4BEE-9D25-AE07B62243C0}"/>
              </a:ext>
            </a:extLst>
          </p:cNvPr>
          <p:cNvSpPr txBox="1">
            <a:spLocks/>
          </p:cNvSpPr>
          <p:nvPr/>
        </p:nvSpPr>
        <p:spPr>
          <a:xfrm>
            <a:off x="0" y="4162813"/>
            <a:ext cx="3417880" cy="723543"/>
          </a:xfrm>
          <a:prstGeom prst="rect">
            <a:avLst/>
          </a:prstGeom>
          <a:noFill/>
          <a:ln>
            <a:solidFill>
              <a:schemeClr val="accent1"/>
            </a:solidFill>
          </a:ln>
        </p:spPr>
        <p:txBody>
          <a:bodyPr vert="horz" lIns="91440" tIns="45720" rIns="91440" bIns="45720" rtlCol="0" anchor="ctr">
            <a:normAutofit/>
          </a:bodyPr>
          <a:lstStyle>
            <a:lvl1pPr algn="l" defTabSz="914400" rtl="0" eaLnBrk="1" latinLnBrk="0" hangingPunct="1">
              <a:lnSpc>
                <a:spcPct val="85000"/>
              </a:lnSpc>
              <a:spcBef>
                <a:spcPct val="0"/>
              </a:spcBef>
              <a:buNone/>
              <a:defRPr kumimoji="1" sz="4800" kern="1200" spc="-50" baseline="0">
                <a:solidFill>
                  <a:schemeClr val="tx1">
                    <a:lumMod val="75000"/>
                    <a:lumOff val="25000"/>
                  </a:schemeClr>
                </a:solidFill>
                <a:latin typeface="+mj-lt"/>
                <a:ea typeface="+mj-ea"/>
                <a:cs typeface="+mj-cs"/>
              </a:defRPr>
            </a:lvl1pPr>
          </a:lstStyle>
          <a:p>
            <a:pPr algn="ctr"/>
            <a:r>
              <a:rPr lang="ja-JP" altLang="en-US" sz="3600" dirty="0"/>
              <a:t>なぜモール</a:t>
            </a:r>
            <a:r>
              <a:rPr lang="en-US" altLang="ja-JP" sz="3600" dirty="0">
                <a:latin typeface="+mj-ea"/>
              </a:rPr>
              <a:t>505</a:t>
            </a:r>
            <a:r>
              <a:rPr lang="en-US" altLang="ja-JP" sz="4000" dirty="0">
                <a:latin typeface="+mj-ea"/>
              </a:rPr>
              <a:t>?</a:t>
            </a:r>
            <a:endParaRPr lang="ja-JP" altLang="en-US" sz="3600" dirty="0">
              <a:latin typeface="+mj-ea"/>
            </a:endParaRPr>
          </a:p>
        </p:txBody>
      </p:sp>
      <p:sp>
        <p:nvSpPr>
          <p:cNvPr id="11" name="正方形/長方形 10">
            <a:extLst>
              <a:ext uri="{FF2B5EF4-FFF2-40B4-BE49-F238E27FC236}">
                <a16:creationId xmlns:a16="http://schemas.microsoft.com/office/drawing/2014/main" id="{81A64876-F9EB-4A05-9868-909FBAB83FA3}"/>
              </a:ext>
            </a:extLst>
          </p:cNvPr>
          <p:cNvSpPr/>
          <p:nvPr/>
        </p:nvSpPr>
        <p:spPr>
          <a:xfrm>
            <a:off x="346841" y="5172247"/>
            <a:ext cx="2995449" cy="99656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800" dirty="0"/>
              <a:t>特徴的な建物構造</a:t>
            </a:r>
          </a:p>
        </p:txBody>
      </p:sp>
      <p:sp>
        <p:nvSpPr>
          <p:cNvPr id="12" name="矢印: 右 11">
            <a:extLst>
              <a:ext uri="{FF2B5EF4-FFF2-40B4-BE49-F238E27FC236}">
                <a16:creationId xmlns:a16="http://schemas.microsoft.com/office/drawing/2014/main" id="{DF51B1C3-2361-4BCF-BCCC-66DFBE042553}"/>
              </a:ext>
            </a:extLst>
          </p:cNvPr>
          <p:cNvSpPr/>
          <p:nvPr/>
        </p:nvSpPr>
        <p:spPr>
          <a:xfrm>
            <a:off x="3588978" y="5408917"/>
            <a:ext cx="654269" cy="52322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13" name="正方形/長方形 12">
            <a:extLst>
              <a:ext uri="{FF2B5EF4-FFF2-40B4-BE49-F238E27FC236}">
                <a16:creationId xmlns:a16="http://schemas.microsoft.com/office/drawing/2014/main" id="{EB0C993E-082B-4181-91EB-DED6583CFAC1}"/>
              </a:ext>
            </a:extLst>
          </p:cNvPr>
          <p:cNvSpPr/>
          <p:nvPr/>
        </p:nvSpPr>
        <p:spPr>
          <a:xfrm>
            <a:off x="4365429" y="5172247"/>
            <a:ext cx="4543707" cy="99656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800" dirty="0"/>
              <a:t>横の繋がりが生まれやすい</a:t>
            </a:r>
            <a:endParaRPr kumimoji="1" lang="en-US" altLang="ja-JP" sz="2800" dirty="0"/>
          </a:p>
          <a:p>
            <a:pPr algn="ctr"/>
            <a:r>
              <a:rPr kumimoji="1" lang="ja-JP" altLang="en-US" sz="2800" dirty="0"/>
              <a:t>交流がアイディアの創生へ</a:t>
            </a:r>
          </a:p>
        </p:txBody>
      </p:sp>
      <p:sp>
        <p:nvSpPr>
          <p:cNvPr id="4" name="スライド番号プレースホルダー 3"/>
          <p:cNvSpPr>
            <a:spLocks noGrp="1"/>
          </p:cNvSpPr>
          <p:nvPr>
            <p:ph type="sldNum" sz="quarter" idx="12"/>
          </p:nvPr>
        </p:nvSpPr>
        <p:spPr/>
        <p:txBody>
          <a:bodyPr/>
          <a:lstStyle/>
          <a:p>
            <a:fld id="{D57F1E4F-1CFF-5643-939E-217C01CDF565}" type="slidenum">
              <a:rPr lang="en-US" smtClean="0"/>
              <a:pPr/>
              <a:t>49</a:t>
            </a:fld>
            <a:endParaRPr lang="en-US" dirty="0"/>
          </a:p>
        </p:txBody>
      </p:sp>
      <p:sp>
        <p:nvSpPr>
          <p:cNvPr id="16" name="正方形/長方形 15"/>
          <p:cNvSpPr/>
          <p:nvPr/>
        </p:nvSpPr>
        <p:spPr>
          <a:xfrm>
            <a:off x="6294549" y="455930"/>
            <a:ext cx="2656039" cy="360000"/>
          </a:xfrm>
          <a:prstGeom prst="rect">
            <a:avLst/>
          </a:prstGeom>
          <a:solidFill>
            <a:schemeClr val="accent1">
              <a:lumMod val="20000"/>
              <a:lumOff val="8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smtClean="0">
                <a:solidFill>
                  <a:schemeClr val="tx1"/>
                </a:solidFill>
              </a:rPr>
              <a:t>「しご</a:t>
            </a:r>
            <a:r>
              <a:rPr kumimoji="1" lang="ja-JP" altLang="en-US" sz="2000">
                <a:solidFill>
                  <a:schemeClr val="tx1"/>
                </a:solidFill>
              </a:rPr>
              <a:t>と</a:t>
            </a:r>
            <a:r>
              <a:rPr kumimoji="1" lang="ja-JP" altLang="en-US" sz="2000" smtClean="0">
                <a:solidFill>
                  <a:schemeClr val="tx1"/>
                </a:solidFill>
              </a:rPr>
              <a:t>」で</a:t>
            </a:r>
            <a:r>
              <a:rPr kumimoji="1" lang="ja-JP" altLang="en-US" sz="2000">
                <a:solidFill>
                  <a:schemeClr val="tx1"/>
                </a:solidFill>
              </a:rPr>
              <a:t>ツナグ</a:t>
            </a:r>
            <a:endParaRPr kumimoji="1" lang="ja-JP" altLang="en-US" sz="2000" dirty="0">
              <a:solidFill>
                <a:schemeClr val="tx1"/>
              </a:solidFill>
            </a:endParaRPr>
          </a:p>
        </p:txBody>
      </p:sp>
    </p:spTree>
    <p:extLst>
      <p:ext uri="{BB962C8B-B14F-4D97-AF65-F5344CB8AC3E}">
        <p14:creationId xmlns:p14="http://schemas.microsoft.com/office/powerpoint/2010/main" val="8986970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500"/>
                                        <p:tgtEl>
                                          <p:spTgt spid="11"/>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500"/>
                                        <p:tgtEl>
                                          <p:spTgt spid="12"/>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fade">
                                      <p:cBhvr>
                                        <p:cTn id="16"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楕円 19"/>
          <p:cNvSpPr/>
          <p:nvPr/>
        </p:nvSpPr>
        <p:spPr>
          <a:xfrm>
            <a:off x="7079147" y="2077722"/>
            <a:ext cx="1980000" cy="540000"/>
          </a:xfrm>
          <a:prstGeom prst="ellipse">
            <a:avLst/>
          </a:prstGeom>
          <a:solidFill>
            <a:schemeClr val="accent2">
              <a:lumMod val="20000"/>
              <a:lumOff val="8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dirty="0" smtClean="0">
                <a:solidFill>
                  <a:schemeClr val="tx1"/>
                </a:solidFill>
              </a:rPr>
              <a:t>コミュニティ</a:t>
            </a:r>
            <a:endParaRPr kumimoji="1" lang="ja-JP" altLang="en-US" sz="1600" dirty="0">
              <a:solidFill>
                <a:schemeClr val="tx1"/>
              </a:solidFill>
            </a:endParaRPr>
          </a:p>
        </p:txBody>
      </p:sp>
      <p:sp>
        <p:nvSpPr>
          <p:cNvPr id="21" name="楕円 20"/>
          <p:cNvSpPr/>
          <p:nvPr/>
        </p:nvSpPr>
        <p:spPr>
          <a:xfrm>
            <a:off x="1393773" y="1485584"/>
            <a:ext cx="1980000" cy="540000"/>
          </a:xfrm>
          <a:prstGeom prst="ellipse">
            <a:avLst/>
          </a:prstGeom>
          <a:solidFill>
            <a:schemeClr val="accent2">
              <a:lumMod val="20000"/>
              <a:lumOff val="8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dirty="0">
                <a:solidFill>
                  <a:schemeClr val="tx1"/>
                </a:solidFill>
              </a:rPr>
              <a:t>歴史</a:t>
            </a:r>
          </a:p>
        </p:txBody>
      </p:sp>
      <p:sp>
        <p:nvSpPr>
          <p:cNvPr id="31" name="楕円 30"/>
          <p:cNvSpPr/>
          <p:nvPr/>
        </p:nvSpPr>
        <p:spPr>
          <a:xfrm>
            <a:off x="225120" y="2116877"/>
            <a:ext cx="1980000" cy="540000"/>
          </a:xfrm>
          <a:prstGeom prst="ellipse">
            <a:avLst/>
          </a:prstGeom>
          <a:solidFill>
            <a:schemeClr val="accent2">
              <a:lumMod val="20000"/>
              <a:lumOff val="8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dirty="0">
                <a:solidFill>
                  <a:schemeClr val="tx1"/>
                </a:solidFill>
              </a:rPr>
              <a:t>情景</a:t>
            </a:r>
          </a:p>
        </p:txBody>
      </p:sp>
      <p:sp>
        <p:nvSpPr>
          <p:cNvPr id="32" name="楕円 31"/>
          <p:cNvSpPr/>
          <p:nvPr/>
        </p:nvSpPr>
        <p:spPr>
          <a:xfrm>
            <a:off x="6927353" y="4399203"/>
            <a:ext cx="1980000" cy="540000"/>
          </a:xfrm>
          <a:prstGeom prst="ellipse">
            <a:avLst/>
          </a:prstGeom>
          <a:solidFill>
            <a:schemeClr val="accent2">
              <a:lumMod val="20000"/>
              <a:lumOff val="8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dirty="0">
                <a:solidFill>
                  <a:schemeClr val="tx1"/>
                </a:solidFill>
              </a:rPr>
              <a:t>防災</a:t>
            </a:r>
          </a:p>
        </p:txBody>
      </p:sp>
      <p:sp>
        <p:nvSpPr>
          <p:cNvPr id="38" name="楕円 37"/>
          <p:cNvSpPr/>
          <p:nvPr/>
        </p:nvSpPr>
        <p:spPr>
          <a:xfrm>
            <a:off x="356219" y="4439977"/>
            <a:ext cx="1980000" cy="540000"/>
          </a:xfrm>
          <a:prstGeom prst="ellipse">
            <a:avLst/>
          </a:prstGeom>
          <a:solidFill>
            <a:schemeClr val="accent2">
              <a:lumMod val="20000"/>
              <a:lumOff val="8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dirty="0">
                <a:solidFill>
                  <a:schemeClr val="tx1"/>
                </a:solidFill>
              </a:rPr>
              <a:t>ワクワク</a:t>
            </a:r>
            <a:r>
              <a:rPr kumimoji="1" lang="ja-JP" altLang="en-US" sz="2000" dirty="0" smtClean="0">
                <a:solidFill>
                  <a:schemeClr val="tx1"/>
                </a:solidFill>
              </a:rPr>
              <a:t>感</a:t>
            </a:r>
            <a:endParaRPr kumimoji="1" lang="ja-JP" altLang="en-US" sz="2000" dirty="0">
              <a:solidFill>
                <a:schemeClr val="tx1"/>
              </a:solidFill>
            </a:endParaRPr>
          </a:p>
        </p:txBody>
      </p:sp>
      <p:sp>
        <p:nvSpPr>
          <p:cNvPr id="39" name="楕円 38"/>
          <p:cNvSpPr/>
          <p:nvPr/>
        </p:nvSpPr>
        <p:spPr>
          <a:xfrm>
            <a:off x="6144896" y="5287048"/>
            <a:ext cx="1980000" cy="540000"/>
          </a:xfrm>
          <a:prstGeom prst="ellipse">
            <a:avLst/>
          </a:prstGeom>
          <a:solidFill>
            <a:schemeClr val="accent2">
              <a:lumMod val="20000"/>
              <a:lumOff val="8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dirty="0">
                <a:solidFill>
                  <a:schemeClr val="tx1"/>
                </a:solidFill>
              </a:rPr>
              <a:t>福祉</a:t>
            </a:r>
          </a:p>
        </p:txBody>
      </p:sp>
      <p:sp>
        <p:nvSpPr>
          <p:cNvPr id="40" name="楕円 39"/>
          <p:cNvSpPr/>
          <p:nvPr/>
        </p:nvSpPr>
        <p:spPr>
          <a:xfrm>
            <a:off x="5622022" y="1470611"/>
            <a:ext cx="1980000" cy="540000"/>
          </a:xfrm>
          <a:prstGeom prst="ellipse">
            <a:avLst/>
          </a:prstGeom>
          <a:solidFill>
            <a:schemeClr val="accent2">
              <a:lumMod val="20000"/>
              <a:lumOff val="8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dirty="0" smtClean="0">
                <a:solidFill>
                  <a:schemeClr val="tx1"/>
                </a:solidFill>
              </a:rPr>
              <a:t>市民</a:t>
            </a:r>
            <a:r>
              <a:rPr kumimoji="1" lang="ja-JP" altLang="en-US" sz="2000" dirty="0">
                <a:solidFill>
                  <a:schemeClr val="tx1"/>
                </a:solidFill>
              </a:rPr>
              <a:t>協働</a:t>
            </a:r>
          </a:p>
        </p:txBody>
      </p:sp>
      <p:sp>
        <p:nvSpPr>
          <p:cNvPr id="41" name="楕円 40"/>
          <p:cNvSpPr/>
          <p:nvPr/>
        </p:nvSpPr>
        <p:spPr>
          <a:xfrm>
            <a:off x="3506822" y="1172015"/>
            <a:ext cx="1980000" cy="540000"/>
          </a:xfrm>
          <a:prstGeom prst="ellipse">
            <a:avLst/>
          </a:prstGeom>
          <a:solidFill>
            <a:schemeClr val="accent2">
              <a:lumMod val="20000"/>
              <a:lumOff val="8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dirty="0">
                <a:solidFill>
                  <a:schemeClr val="tx1"/>
                </a:solidFill>
              </a:rPr>
              <a:t>産業</a:t>
            </a:r>
          </a:p>
        </p:txBody>
      </p:sp>
      <p:sp>
        <p:nvSpPr>
          <p:cNvPr id="42" name="楕円 41"/>
          <p:cNvSpPr/>
          <p:nvPr/>
        </p:nvSpPr>
        <p:spPr>
          <a:xfrm>
            <a:off x="3791541" y="5673147"/>
            <a:ext cx="1980000" cy="540000"/>
          </a:xfrm>
          <a:prstGeom prst="ellipse">
            <a:avLst/>
          </a:prstGeom>
          <a:solidFill>
            <a:schemeClr val="accent2">
              <a:lumMod val="20000"/>
              <a:lumOff val="8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dirty="0">
                <a:solidFill>
                  <a:schemeClr val="tx1"/>
                </a:solidFill>
              </a:rPr>
              <a:t>住環境</a:t>
            </a:r>
          </a:p>
        </p:txBody>
      </p:sp>
      <p:sp>
        <p:nvSpPr>
          <p:cNvPr id="43" name="楕円 42"/>
          <p:cNvSpPr/>
          <p:nvPr/>
        </p:nvSpPr>
        <p:spPr>
          <a:xfrm>
            <a:off x="1789078" y="5173565"/>
            <a:ext cx="1980000" cy="540000"/>
          </a:xfrm>
          <a:prstGeom prst="ellipse">
            <a:avLst/>
          </a:prstGeom>
          <a:solidFill>
            <a:schemeClr val="accent2">
              <a:lumMod val="20000"/>
              <a:lumOff val="8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dirty="0">
                <a:solidFill>
                  <a:schemeClr val="tx1"/>
                </a:solidFill>
              </a:rPr>
              <a:t>観光地</a:t>
            </a:r>
          </a:p>
        </p:txBody>
      </p:sp>
      <p:sp>
        <p:nvSpPr>
          <p:cNvPr id="2" name="タイトル 1">
            <a:extLst>
              <a:ext uri="{FF2B5EF4-FFF2-40B4-BE49-F238E27FC236}">
                <a16:creationId xmlns:a16="http://schemas.microsoft.com/office/drawing/2014/main" id="{6B0F1F2C-3712-40CD-A26B-6D8073D241C9}"/>
              </a:ext>
            </a:extLst>
          </p:cNvPr>
          <p:cNvSpPr>
            <a:spLocks noGrp="1"/>
          </p:cNvSpPr>
          <p:nvPr>
            <p:ph type="title"/>
          </p:nvPr>
        </p:nvSpPr>
        <p:spPr>
          <a:xfrm>
            <a:off x="0" y="150659"/>
            <a:ext cx="6110548" cy="930015"/>
          </a:xfrm>
          <a:solidFill>
            <a:schemeClr val="bg1">
              <a:alpha val="70000"/>
            </a:schemeClr>
          </a:solidFill>
          <a:ln>
            <a:solidFill>
              <a:schemeClr val="accent1"/>
            </a:solidFill>
          </a:ln>
        </p:spPr>
        <p:txBody>
          <a:bodyPr anchor="ctr">
            <a:normAutofit/>
          </a:bodyPr>
          <a:lstStyle/>
          <a:p>
            <a:pPr algn="ctr"/>
            <a:r>
              <a:rPr kumimoji="1" lang="ja-JP" altLang="en-US" sz="3600" dirty="0"/>
              <a:t>私たちの目指す</a:t>
            </a:r>
            <a:r>
              <a:rPr kumimoji="1" lang="ja-JP" altLang="en-US" sz="3600" dirty="0" smtClean="0"/>
              <a:t>土浦</a:t>
            </a:r>
            <a:endParaRPr kumimoji="1" lang="ja-JP" altLang="en-US" sz="3600" dirty="0"/>
          </a:p>
        </p:txBody>
      </p:sp>
      <p:grpSp>
        <p:nvGrpSpPr>
          <p:cNvPr id="23" name="グループ化 22">
            <a:extLst>
              <a:ext uri="{FF2B5EF4-FFF2-40B4-BE49-F238E27FC236}">
                <a16:creationId xmlns:a16="http://schemas.microsoft.com/office/drawing/2014/main" id="{3A426E4E-8E7C-4D83-9142-4D61529300D1}"/>
              </a:ext>
            </a:extLst>
          </p:cNvPr>
          <p:cNvGrpSpPr/>
          <p:nvPr/>
        </p:nvGrpSpPr>
        <p:grpSpPr>
          <a:xfrm>
            <a:off x="1019103" y="3078942"/>
            <a:ext cx="7105793" cy="1126474"/>
            <a:chOff x="958114" y="4482755"/>
            <a:chExt cx="7105793" cy="1126474"/>
          </a:xfrm>
        </p:grpSpPr>
        <p:sp>
          <p:nvSpPr>
            <p:cNvPr id="22" name="正方形/長方形 21">
              <a:extLst>
                <a:ext uri="{FF2B5EF4-FFF2-40B4-BE49-F238E27FC236}">
                  <a16:creationId xmlns:a16="http://schemas.microsoft.com/office/drawing/2014/main" id="{776CD1BF-B5F5-4662-AA19-393E412688D2}"/>
                </a:ext>
              </a:extLst>
            </p:cNvPr>
            <p:cNvSpPr/>
            <p:nvPr/>
          </p:nvSpPr>
          <p:spPr>
            <a:xfrm>
              <a:off x="958114" y="4482755"/>
              <a:ext cx="7105793" cy="112647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テキスト ボックス 17">
              <a:extLst>
                <a:ext uri="{FF2B5EF4-FFF2-40B4-BE49-F238E27FC236}">
                  <a16:creationId xmlns:a16="http://schemas.microsoft.com/office/drawing/2014/main" id="{003EAB59-5C2F-4FB7-B32F-DCD1A72E3CEE}"/>
                </a:ext>
              </a:extLst>
            </p:cNvPr>
            <p:cNvSpPr txBox="1"/>
            <p:nvPr/>
          </p:nvSpPr>
          <p:spPr>
            <a:xfrm>
              <a:off x="1498348" y="4722827"/>
              <a:ext cx="6387152" cy="646331"/>
            </a:xfrm>
            <a:prstGeom prst="rect">
              <a:avLst/>
            </a:prstGeom>
            <a:noFill/>
            <a:ln>
              <a:noFill/>
            </a:ln>
          </p:spPr>
          <p:txBody>
            <a:bodyPr wrap="square" rtlCol="0">
              <a:spAutoFit/>
            </a:bodyPr>
            <a:lstStyle/>
            <a:p>
              <a:pPr algn="ctr"/>
              <a:r>
                <a:rPr kumimoji="1" lang="ja-JP" altLang="en-US" sz="3600" dirty="0">
                  <a:solidFill>
                    <a:schemeClr val="bg1"/>
                  </a:solidFill>
                </a:rPr>
                <a:t>人とまちを繋ぐ「何か</a:t>
              </a:r>
              <a:r>
                <a:rPr kumimoji="1" lang="ja-JP" altLang="en-US" sz="3600" dirty="0" smtClean="0">
                  <a:solidFill>
                    <a:schemeClr val="bg1"/>
                  </a:solidFill>
                </a:rPr>
                <a:t>」</a:t>
              </a:r>
              <a:endParaRPr kumimoji="1" lang="ja-JP" altLang="en-US" sz="3600" dirty="0">
                <a:solidFill>
                  <a:schemeClr val="bg1"/>
                </a:solidFill>
              </a:endParaRPr>
            </a:p>
          </p:txBody>
        </p:sp>
      </p:grpSp>
      <p:grpSp>
        <p:nvGrpSpPr>
          <p:cNvPr id="24" name="グループ化 23">
            <a:extLst>
              <a:ext uri="{FF2B5EF4-FFF2-40B4-BE49-F238E27FC236}">
                <a16:creationId xmlns:a16="http://schemas.microsoft.com/office/drawing/2014/main" id="{9B41BDC2-5AEA-4A61-AEB9-321B4BB16241}"/>
              </a:ext>
            </a:extLst>
          </p:cNvPr>
          <p:cNvGrpSpPr/>
          <p:nvPr/>
        </p:nvGrpSpPr>
        <p:grpSpPr>
          <a:xfrm>
            <a:off x="5845720" y="1544867"/>
            <a:ext cx="2279176" cy="1064525"/>
            <a:chOff x="1037230" y="1624084"/>
            <a:chExt cx="2279176" cy="1064525"/>
          </a:xfrm>
        </p:grpSpPr>
        <p:sp>
          <p:nvSpPr>
            <p:cNvPr id="25" name="正方形/長方形 24">
              <a:extLst>
                <a:ext uri="{FF2B5EF4-FFF2-40B4-BE49-F238E27FC236}">
                  <a16:creationId xmlns:a16="http://schemas.microsoft.com/office/drawing/2014/main" id="{0511B5C4-1717-4926-AE84-03796BEA8F01}"/>
                </a:ext>
              </a:extLst>
            </p:cNvPr>
            <p:cNvSpPr/>
            <p:nvPr/>
          </p:nvSpPr>
          <p:spPr>
            <a:xfrm>
              <a:off x="1037230" y="1624084"/>
              <a:ext cx="2279176" cy="1064525"/>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6" name="テキスト ボックス 25">
              <a:extLst>
                <a:ext uri="{FF2B5EF4-FFF2-40B4-BE49-F238E27FC236}">
                  <a16:creationId xmlns:a16="http://schemas.microsoft.com/office/drawing/2014/main" id="{7EE9BDDC-39C7-4B36-A8D1-15CEAD7F7665}"/>
                </a:ext>
              </a:extLst>
            </p:cNvPr>
            <p:cNvSpPr txBox="1"/>
            <p:nvPr/>
          </p:nvSpPr>
          <p:spPr>
            <a:xfrm>
              <a:off x="1844887" y="1903707"/>
              <a:ext cx="630784" cy="584775"/>
            </a:xfrm>
            <a:prstGeom prst="rect">
              <a:avLst/>
            </a:prstGeom>
            <a:noFill/>
            <a:ln>
              <a:noFill/>
            </a:ln>
          </p:spPr>
          <p:txBody>
            <a:bodyPr wrap="square" rtlCol="0">
              <a:spAutoFit/>
            </a:bodyPr>
            <a:lstStyle/>
            <a:p>
              <a:r>
                <a:rPr kumimoji="1" lang="ja-JP" altLang="en-US" sz="3200" dirty="0"/>
                <a:t>人</a:t>
              </a:r>
            </a:p>
          </p:txBody>
        </p:sp>
      </p:grpSp>
      <p:grpSp>
        <p:nvGrpSpPr>
          <p:cNvPr id="27" name="グループ化 26">
            <a:extLst>
              <a:ext uri="{FF2B5EF4-FFF2-40B4-BE49-F238E27FC236}">
                <a16:creationId xmlns:a16="http://schemas.microsoft.com/office/drawing/2014/main" id="{CE491910-5D74-4576-9640-D10ECD3814A8}"/>
              </a:ext>
            </a:extLst>
          </p:cNvPr>
          <p:cNvGrpSpPr/>
          <p:nvPr/>
        </p:nvGrpSpPr>
        <p:grpSpPr>
          <a:xfrm>
            <a:off x="770368" y="1538968"/>
            <a:ext cx="2279176" cy="1064525"/>
            <a:chOff x="1037230" y="1624084"/>
            <a:chExt cx="2279176" cy="1064525"/>
          </a:xfrm>
        </p:grpSpPr>
        <p:sp>
          <p:nvSpPr>
            <p:cNvPr id="28" name="正方形/長方形 27">
              <a:extLst>
                <a:ext uri="{FF2B5EF4-FFF2-40B4-BE49-F238E27FC236}">
                  <a16:creationId xmlns:a16="http://schemas.microsoft.com/office/drawing/2014/main" id="{6E777196-4F08-4355-9362-EA72AF384653}"/>
                </a:ext>
              </a:extLst>
            </p:cNvPr>
            <p:cNvSpPr/>
            <p:nvPr/>
          </p:nvSpPr>
          <p:spPr>
            <a:xfrm>
              <a:off x="1037230" y="1624084"/>
              <a:ext cx="2279176" cy="1064525"/>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9" name="テキスト ボックス 28">
              <a:extLst>
                <a:ext uri="{FF2B5EF4-FFF2-40B4-BE49-F238E27FC236}">
                  <a16:creationId xmlns:a16="http://schemas.microsoft.com/office/drawing/2014/main" id="{CADEF44A-08AC-4C2F-B382-6D95A1EE0479}"/>
                </a:ext>
              </a:extLst>
            </p:cNvPr>
            <p:cNvSpPr txBox="1"/>
            <p:nvPr/>
          </p:nvSpPr>
          <p:spPr>
            <a:xfrm>
              <a:off x="1663421" y="1863958"/>
              <a:ext cx="1026793" cy="584775"/>
            </a:xfrm>
            <a:prstGeom prst="rect">
              <a:avLst/>
            </a:prstGeom>
            <a:noFill/>
            <a:ln>
              <a:noFill/>
            </a:ln>
          </p:spPr>
          <p:txBody>
            <a:bodyPr wrap="square" rtlCol="0">
              <a:spAutoFit/>
            </a:bodyPr>
            <a:lstStyle/>
            <a:p>
              <a:r>
                <a:rPr kumimoji="1" lang="ja-JP" altLang="en-US" sz="3200" dirty="0"/>
                <a:t>風景</a:t>
              </a:r>
            </a:p>
          </p:txBody>
        </p:sp>
      </p:grpSp>
      <p:grpSp>
        <p:nvGrpSpPr>
          <p:cNvPr id="30" name="グループ化 29">
            <a:extLst>
              <a:ext uri="{FF2B5EF4-FFF2-40B4-BE49-F238E27FC236}">
                <a16:creationId xmlns:a16="http://schemas.microsoft.com/office/drawing/2014/main" id="{41341BF3-76C7-49BC-BF17-97D6BD91771B}"/>
              </a:ext>
            </a:extLst>
          </p:cNvPr>
          <p:cNvGrpSpPr/>
          <p:nvPr/>
        </p:nvGrpSpPr>
        <p:grpSpPr>
          <a:xfrm>
            <a:off x="2217646" y="4618916"/>
            <a:ext cx="2279176" cy="1064525"/>
            <a:chOff x="2697341" y="3590136"/>
            <a:chExt cx="2279176" cy="1064525"/>
          </a:xfrm>
        </p:grpSpPr>
        <p:sp>
          <p:nvSpPr>
            <p:cNvPr id="36" name="正方形/長方形 35">
              <a:extLst>
                <a:ext uri="{FF2B5EF4-FFF2-40B4-BE49-F238E27FC236}">
                  <a16:creationId xmlns:a16="http://schemas.microsoft.com/office/drawing/2014/main" id="{9E6AF945-0765-467B-A802-B8C23DD258DF}"/>
                </a:ext>
              </a:extLst>
            </p:cNvPr>
            <p:cNvSpPr/>
            <p:nvPr/>
          </p:nvSpPr>
          <p:spPr>
            <a:xfrm>
              <a:off x="2697341" y="3590136"/>
              <a:ext cx="2279176" cy="1064525"/>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7" name="テキスト ボックス 36">
              <a:extLst>
                <a:ext uri="{FF2B5EF4-FFF2-40B4-BE49-F238E27FC236}">
                  <a16:creationId xmlns:a16="http://schemas.microsoft.com/office/drawing/2014/main" id="{484D3760-BD33-480C-A95F-8B4F6FDC5A8A}"/>
                </a:ext>
              </a:extLst>
            </p:cNvPr>
            <p:cNvSpPr txBox="1"/>
            <p:nvPr/>
          </p:nvSpPr>
          <p:spPr>
            <a:xfrm>
              <a:off x="3000490" y="3830010"/>
              <a:ext cx="1672877" cy="584775"/>
            </a:xfrm>
            <a:prstGeom prst="rect">
              <a:avLst/>
            </a:prstGeom>
            <a:noFill/>
            <a:ln>
              <a:noFill/>
            </a:ln>
          </p:spPr>
          <p:txBody>
            <a:bodyPr wrap="square" rtlCol="0">
              <a:spAutoFit/>
            </a:bodyPr>
            <a:lstStyle/>
            <a:p>
              <a:r>
                <a:rPr kumimoji="1" lang="ja-JP" altLang="en-US" sz="3200" dirty="0"/>
                <a:t>レジャ</a:t>
              </a:r>
              <a:r>
                <a:rPr kumimoji="1" lang="ja-JP" altLang="en-US" sz="3200" dirty="0" smtClean="0"/>
                <a:t>ー</a:t>
              </a:r>
              <a:endParaRPr kumimoji="1" lang="ja-JP" altLang="en-US" sz="3200" dirty="0"/>
            </a:p>
          </p:txBody>
        </p:sp>
      </p:grpSp>
      <p:grpSp>
        <p:nvGrpSpPr>
          <p:cNvPr id="33" name="グループ化 32">
            <a:extLst>
              <a:ext uri="{FF2B5EF4-FFF2-40B4-BE49-F238E27FC236}">
                <a16:creationId xmlns:a16="http://schemas.microsoft.com/office/drawing/2014/main" id="{110E0DBD-786F-493A-B4A2-AB32393DCBEC}"/>
              </a:ext>
            </a:extLst>
          </p:cNvPr>
          <p:cNvGrpSpPr/>
          <p:nvPr/>
        </p:nvGrpSpPr>
        <p:grpSpPr>
          <a:xfrm>
            <a:off x="4799971" y="4607660"/>
            <a:ext cx="2279176" cy="1064525"/>
            <a:chOff x="1037231" y="1624084"/>
            <a:chExt cx="2279176" cy="1064525"/>
          </a:xfrm>
        </p:grpSpPr>
        <p:sp>
          <p:nvSpPr>
            <p:cNvPr id="34" name="正方形/長方形 33">
              <a:extLst>
                <a:ext uri="{FF2B5EF4-FFF2-40B4-BE49-F238E27FC236}">
                  <a16:creationId xmlns:a16="http://schemas.microsoft.com/office/drawing/2014/main" id="{070342AC-DA7D-4DD7-8ADF-883361F66DA5}"/>
                </a:ext>
              </a:extLst>
            </p:cNvPr>
            <p:cNvSpPr/>
            <p:nvPr/>
          </p:nvSpPr>
          <p:spPr>
            <a:xfrm>
              <a:off x="1037231" y="1624084"/>
              <a:ext cx="2279176" cy="1064525"/>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5" name="テキスト ボックス 34">
              <a:extLst>
                <a:ext uri="{FF2B5EF4-FFF2-40B4-BE49-F238E27FC236}">
                  <a16:creationId xmlns:a16="http://schemas.microsoft.com/office/drawing/2014/main" id="{9FB63843-6C3F-4850-8041-E40025539824}"/>
                </a:ext>
              </a:extLst>
            </p:cNvPr>
            <p:cNvSpPr txBox="1"/>
            <p:nvPr/>
          </p:nvSpPr>
          <p:spPr>
            <a:xfrm>
              <a:off x="1074277" y="1863958"/>
              <a:ext cx="2205084" cy="584775"/>
            </a:xfrm>
            <a:prstGeom prst="rect">
              <a:avLst/>
            </a:prstGeom>
            <a:noFill/>
            <a:ln>
              <a:noFill/>
            </a:ln>
          </p:spPr>
          <p:txBody>
            <a:bodyPr wrap="square" rtlCol="0">
              <a:spAutoFit/>
            </a:bodyPr>
            <a:lstStyle/>
            <a:p>
              <a:r>
                <a:rPr kumimoji="1" lang="ja-JP" altLang="en-US" sz="3200" dirty="0" smtClean="0"/>
                <a:t>くらしやすさ</a:t>
              </a:r>
              <a:endParaRPr kumimoji="1" lang="ja-JP" altLang="en-US" sz="3200" dirty="0"/>
            </a:p>
          </p:txBody>
        </p:sp>
      </p:grpSp>
      <p:sp>
        <p:nvSpPr>
          <p:cNvPr id="19" name="正方形/長方形 18">
            <a:extLst>
              <a:ext uri="{FF2B5EF4-FFF2-40B4-BE49-F238E27FC236}">
                <a16:creationId xmlns:a16="http://schemas.microsoft.com/office/drawing/2014/main" id="{6E777196-4F08-4355-9362-EA72AF384653}"/>
              </a:ext>
            </a:extLst>
          </p:cNvPr>
          <p:cNvSpPr/>
          <p:nvPr/>
        </p:nvSpPr>
        <p:spPr>
          <a:xfrm>
            <a:off x="3308044" y="1556123"/>
            <a:ext cx="2279176" cy="1064525"/>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800" dirty="0" smtClean="0">
                <a:solidFill>
                  <a:schemeClr val="tx1"/>
                </a:solidFill>
              </a:rPr>
              <a:t>しごと</a:t>
            </a:r>
            <a:endParaRPr kumimoji="1" lang="ja-JP" altLang="en-US" sz="2800" dirty="0">
              <a:solidFill>
                <a:schemeClr val="tx1"/>
              </a:solidFill>
            </a:endParaRPr>
          </a:p>
        </p:txBody>
      </p:sp>
      <p:sp>
        <p:nvSpPr>
          <p:cNvPr id="4" name="スライド番号プレースホルダー 3"/>
          <p:cNvSpPr>
            <a:spLocks noGrp="1"/>
          </p:cNvSpPr>
          <p:nvPr>
            <p:ph type="sldNum" sz="quarter" idx="12"/>
          </p:nvPr>
        </p:nvSpPr>
        <p:spPr/>
        <p:txBody>
          <a:bodyPr/>
          <a:lstStyle/>
          <a:p>
            <a:fld id="{D57F1E4F-1CFF-5643-939E-217C01CDF565}" type="slidenum">
              <a:rPr lang="en-US" smtClean="0"/>
              <a:pPr/>
              <a:t>5</a:t>
            </a:fld>
            <a:endParaRPr lang="en-US" dirty="0"/>
          </a:p>
        </p:txBody>
      </p:sp>
    </p:spTree>
    <p:extLst>
      <p:ext uri="{BB962C8B-B14F-4D97-AF65-F5344CB8AC3E}">
        <p14:creationId xmlns:p14="http://schemas.microsoft.com/office/powerpoint/2010/main" val="25487716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31"/>
                                        </p:tgtEl>
                                      </p:cBhvr>
                                    </p:animEffect>
                                    <p:set>
                                      <p:cBhvr>
                                        <p:cTn id="7" dur="1" fill="hold">
                                          <p:stCondLst>
                                            <p:cond delay="499"/>
                                          </p:stCondLst>
                                        </p:cTn>
                                        <p:tgtEl>
                                          <p:spTgt spid="31"/>
                                        </p:tgtEl>
                                        <p:attrNameLst>
                                          <p:attrName>style.visibility</p:attrName>
                                        </p:attrNameLst>
                                      </p:cBhvr>
                                      <p:to>
                                        <p:strVal val="hidden"/>
                                      </p:to>
                                    </p:set>
                                  </p:childTnLst>
                                </p:cTn>
                              </p:par>
                              <p:par>
                                <p:cTn id="8" presetID="10" presetClass="exit" presetSubtype="0" fill="hold" grpId="0" nodeType="withEffect">
                                  <p:stCondLst>
                                    <p:cond delay="0"/>
                                  </p:stCondLst>
                                  <p:childTnLst>
                                    <p:animEffect transition="out" filter="fade">
                                      <p:cBhvr>
                                        <p:cTn id="9" dur="500"/>
                                        <p:tgtEl>
                                          <p:spTgt spid="21"/>
                                        </p:tgtEl>
                                      </p:cBhvr>
                                    </p:animEffect>
                                    <p:set>
                                      <p:cBhvr>
                                        <p:cTn id="10" dur="1" fill="hold">
                                          <p:stCondLst>
                                            <p:cond delay="499"/>
                                          </p:stCondLst>
                                        </p:cTn>
                                        <p:tgtEl>
                                          <p:spTgt spid="21"/>
                                        </p:tgtEl>
                                        <p:attrNameLst>
                                          <p:attrName>style.visibility</p:attrName>
                                        </p:attrNameLst>
                                      </p:cBhvr>
                                      <p:to>
                                        <p:strVal val="hidden"/>
                                      </p:to>
                                    </p:set>
                                  </p:childTnLst>
                                </p:cTn>
                              </p:par>
                              <p:par>
                                <p:cTn id="11" presetID="10" presetClass="exit" presetSubtype="0" fill="hold" grpId="0" nodeType="withEffect">
                                  <p:stCondLst>
                                    <p:cond delay="0"/>
                                  </p:stCondLst>
                                  <p:childTnLst>
                                    <p:animEffect transition="out" filter="fade">
                                      <p:cBhvr>
                                        <p:cTn id="12" dur="500"/>
                                        <p:tgtEl>
                                          <p:spTgt spid="41"/>
                                        </p:tgtEl>
                                      </p:cBhvr>
                                    </p:animEffect>
                                    <p:set>
                                      <p:cBhvr>
                                        <p:cTn id="13" dur="1" fill="hold">
                                          <p:stCondLst>
                                            <p:cond delay="499"/>
                                          </p:stCondLst>
                                        </p:cTn>
                                        <p:tgtEl>
                                          <p:spTgt spid="41"/>
                                        </p:tgtEl>
                                        <p:attrNameLst>
                                          <p:attrName>style.visibility</p:attrName>
                                        </p:attrNameLst>
                                      </p:cBhvr>
                                      <p:to>
                                        <p:strVal val="hidden"/>
                                      </p:to>
                                    </p:set>
                                  </p:childTnLst>
                                </p:cTn>
                              </p:par>
                              <p:par>
                                <p:cTn id="14" presetID="10" presetClass="exit" presetSubtype="0" fill="hold" grpId="0" nodeType="withEffect">
                                  <p:stCondLst>
                                    <p:cond delay="0"/>
                                  </p:stCondLst>
                                  <p:childTnLst>
                                    <p:animEffect transition="out" filter="fade">
                                      <p:cBhvr>
                                        <p:cTn id="15" dur="500"/>
                                        <p:tgtEl>
                                          <p:spTgt spid="40"/>
                                        </p:tgtEl>
                                      </p:cBhvr>
                                    </p:animEffect>
                                    <p:set>
                                      <p:cBhvr>
                                        <p:cTn id="16" dur="1" fill="hold">
                                          <p:stCondLst>
                                            <p:cond delay="499"/>
                                          </p:stCondLst>
                                        </p:cTn>
                                        <p:tgtEl>
                                          <p:spTgt spid="40"/>
                                        </p:tgtEl>
                                        <p:attrNameLst>
                                          <p:attrName>style.visibility</p:attrName>
                                        </p:attrNameLst>
                                      </p:cBhvr>
                                      <p:to>
                                        <p:strVal val="hidden"/>
                                      </p:to>
                                    </p:set>
                                  </p:childTnLst>
                                </p:cTn>
                              </p:par>
                              <p:par>
                                <p:cTn id="17" presetID="10" presetClass="exit" presetSubtype="0" fill="hold" grpId="0" nodeType="withEffect">
                                  <p:stCondLst>
                                    <p:cond delay="0"/>
                                  </p:stCondLst>
                                  <p:childTnLst>
                                    <p:animEffect transition="out" filter="fade">
                                      <p:cBhvr>
                                        <p:cTn id="18" dur="500"/>
                                        <p:tgtEl>
                                          <p:spTgt spid="20"/>
                                        </p:tgtEl>
                                      </p:cBhvr>
                                    </p:animEffect>
                                    <p:set>
                                      <p:cBhvr>
                                        <p:cTn id="19" dur="1" fill="hold">
                                          <p:stCondLst>
                                            <p:cond delay="499"/>
                                          </p:stCondLst>
                                        </p:cTn>
                                        <p:tgtEl>
                                          <p:spTgt spid="20"/>
                                        </p:tgtEl>
                                        <p:attrNameLst>
                                          <p:attrName>style.visibility</p:attrName>
                                        </p:attrNameLst>
                                      </p:cBhvr>
                                      <p:to>
                                        <p:strVal val="hidden"/>
                                      </p:to>
                                    </p:set>
                                  </p:childTnLst>
                                </p:cTn>
                              </p:par>
                              <p:par>
                                <p:cTn id="20" presetID="10" presetClass="exit" presetSubtype="0" fill="hold" grpId="0" nodeType="withEffect">
                                  <p:stCondLst>
                                    <p:cond delay="0"/>
                                  </p:stCondLst>
                                  <p:childTnLst>
                                    <p:animEffect transition="out" filter="fade">
                                      <p:cBhvr>
                                        <p:cTn id="21" dur="500"/>
                                        <p:tgtEl>
                                          <p:spTgt spid="32"/>
                                        </p:tgtEl>
                                      </p:cBhvr>
                                    </p:animEffect>
                                    <p:set>
                                      <p:cBhvr>
                                        <p:cTn id="22" dur="1" fill="hold">
                                          <p:stCondLst>
                                            <p:cond delay="499"/>
                                          </p:stCondLst>
                                        </p:cTn>
                                        <p:tgtEl>
                                          <p:spTgt spid="32"/>
                                        </p:tgtEl>
                                        <p:attrNameLst>
                                          <p:attrName>style.visibility</p:attrName>
                                        </p:attrNameLst>
                                      </p:cBhvr>
                                      <p:to>
                                        <p:strVal val="hidden"/>
                                      </p:to>
                                    </p:set>
                                  </p:childTnLst>
                                </p:cTn>
                              </p:par>
                              <p:par>
                                <p:cTn id="23" presetID="10" presetClass="exit" presetSubtype="0" fill="hold" grpId="0" nodeType="withEffect">
                                  <p:stCondLst>
                                    <p:cond delay="0"/>
                                  </p:stCondLst>
                                  <p:childTnLst>
                                    <p:animEffect transition="out" filter="fade">
                                      <p:cBhvr>
                                        <p:cTn id="24" dur="500"/>
                                        <p:tgtEl>
                                          <p:spTgt spid="39"/>
                                        </p:tgtEl>
                                      </p:cBhvr>
                                    </p:animEffect>
                                    <p:set>
                                      <p:cBhvr>
                                        <p:cTn id="25" dur="1" fill="hold">
                                          <p:stCondLst>
                                            <p:cond delay="499"/>
                                          </p:stCondLst>
                                        </p:cTn>
                                        <p:tgtEl>
                                          <p:spTgt spid="39"/>
                                        </p:tgtEl>
                                        <p:attrNameLst>
                                          <p:attrName>style.visibility</p:attrName>
                                        </p:attrNameLst>
                                      </p:cBhvr>
                                      <p:to>
                                        <p:strVal val="hidden"/>
                                      </p:to>
                                    </p:set>
                                  </p:childTnLst>
                                </p:cTn>
                              </p:par>
                              <p:par>
                                <p:cTn id="26" presetID="10" presetClass="exit" presetSubtype="0" fill="hold" grpId="0" nodeType="withEffect">
                                  <p:stCondLst>
                                    <p:cond delay="0"/>
                                  </p:stCondLst>
                                  <p:childTnLst>
                                    <p:animEffect transition="out" filter="fade">
                                      <p:cBhvr>
                                        <p:cTn id="27" dur="500"/>
                                        <p:tgtEl>
                                          <p:spTgt spid="42"/>
                                        </p:tgtEl>
                                      </p:cBhvr>
                                    </p:animEffect>
                                    <p:set>
                                      <p:cBhvr>
                                        <p:cTn id="28" dur="1" fill="hold">
                                          <p:stCondLst>
                                            <p:cond delay="499"/>
                                          </p:stCondLst>
                                        </p:cTn>
                                        <p:tgtEl>
                                          <p:spTgt spid="42"/>
                                        </p:tgtEl>
                                        <p:attrNameLst>
                                          <p:attrName>style.visibility</p:attrName>
                                        </p:attrNameLst>
                                      </p:cBhvr>
                                      <p:to>
                                        <p:strVal val="hidden"/>
                                      </p:to>
                                    </p:set>
                                  </p:childTnLst>
                                </p:cTn>
                              </p:par>
                              <p:par>
                                <p:cTn id="29" presetID="10" presetClass="exit" presetSubtype="0" fill="hold" grpId="0" nodeType="withEffect">
                                  <p:stCondLst>
                                    <p:cond delay="0"/>
                                  </p:stCondLst>
                                  <p:childTnLst>
                                    <p:animEffect transition="out" filter="fade">
                                      <p:cBhvr>
                                        <p:cTn id="30" dur="500"/>
                                        <p:tgtEl>
                                          <p:spTgt spid="43"/>
                                        </p:tgtEl>
                                      </p:cBhvr>
                                    </p:animEffect>
                                    <p:set>
                                      <p:cBhvr>
                                        <p:cTn id="31" dur="1" fill="hold">
                                          <p:stCondLst>
                                            <p:cond delay="499"/>
                                          </p:stCondLst>
                                        </p:cTn>
                                        <p:tgtEl>
                                          <p:spTgt spid="43"/>
                                        </p:tgtEl>
                                        <p:attrNameLst>
                                          <p:attrName>style.visibility</p:attrName>
                                        </p:attrNameLst>
                                      </p:cBhvr>
                                      <p:to>
                                        <p:strVal val="hidden"/>
                                      </p:to>
                                    </p:set>
                                  </p:childTnLst>
                                </p:cTn>
                              </p:par>
                              <p:par>
                                <p:cTn id="32" presetID="10" presetClass="exit" presetSubtype="0" fill="hold" grpId="0" nodeType="withEffect">
                                  <p:stCondLst>
                                    <p:cond delay="0"/>
                                  </p:stCondLst>
                                  <p:childTnLst>
                                    <p:animEffect transition="out" filter="fade">
                                      <p:cBhvr>
                                        <p:cTn id="33" dur="500"/>
                                        <p:tgtEl>
                                          <p:spTgt spid="38"/>
                                        </p:tgtEl>
                                      </p:cBhvr>
                                    </p:animEffect>
                                    <p:set>
                                      <p:cBhvr>
                                        <p:cTn id="34" dur="1" fill="hold">
                                          <p:stCondLst>
                                            <p:cond delay="499"/>
                                          </p:stCondLst>
                                        </p:cTn>
                                        <p:tgtEl>
                                          <p:spTgt spid="38"/>
                                        </p:tgtEl>
                                        <p:attrNameLst>
                                          <p:attrName>style.visibility</p:attrName>
                                        </p:attrNameLst>
                                      </p:cBhvr>
                                      <p:to>
                                        <p:strVal val="hidden"/>
                                      </p:to>
                                    </p:set>
                                  </p:childTnLst>
                                </p:cTn>
                              </p:par>
                              <p:par>
                                <p:cTn id="35" presetID="10" presetClass="entr" presetSubtype="0" fill="hold" nodeType="withEffect">
                                  <p:stCondLst>
                                    <p:cond delay="0"/>
                                  </p:stCondLst>
                                  <p:childTnLst>
                                    <p:set>
                                      <p:cBhvr>
                                        <p:cTn id="36" dur="1" fill="hold">
                                          <p:stCondLst>
                                            <p:cond delay="0"/>
                                          </p:stCondLst>
                                        </p:cTn>
                                        <p:tgtEl>
                                          <p:spTgt spid="27"/>
                                        </p:tgtEl>
                                        <p:attrNameLst>
                                          <p:attrName>style.visibility</p:attrName>
                                        </p:attrNameLst>
                                      </p:cBhvr>
                                      <p:to>
                                        <p:strVal val="visible"/>
                                      </p:to>
                                    </p:set>
                                    <p:animEffect transition="in" filter="fade">
                                      <p:cBhvr>
                                        <p:cTn id="37" dur="500"/>
                                        <p:tgtEl>
                                          <p:spTgt spid="27"/>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19"/>
                                        </p:tgtEl>
                                        <p:attrNameLst>
                                          <p:attrName>style.visibility</p:attrName>
                                        </p:attrNameLst>
                                      </p:cBhvr>
                                      <p:to>
                                        <p:strVal val="visible"/>
                                      </p:to>
                                    </p:set>
                                    <p:animEffect transition="in" filter="fade">
                                      <p:cBhvr>
                                        <p:cTn id="40" dur="500"/>
                                        <p:tgtEl>
                                          <p:spTgt spid="19"/>
                                        </p:tgtEl>
                                      </p:cBhvr>
                                    </p:animEffect>
                                  </p:childTnLst>
                                </p:cTn>
                              </p:par>
                              <p:par>
                                <p:cTn id="41" presetID="10" presetClass="entr" presetSubtype="0" fill="hold" nodeType="withEffect">
                                  <p:stCondLst>
                                    <p:cond delay="0"/>
                                  </p:stCondLst>
                                  <p:childTnLst>
                                    <p:set>
                                      <p:cBhvr>
                                        <p:cTn id="42" dur="1" fill="hold">
                                          <p:stCondLst>
                                            <p:cond delay="0"/>
                                          </p:stCondLst>
                                        </p:cTn>
                                        <p:tgtEl>
                                          <p:spTgt spid="24"/>
                                        </p:tgtEl>
                                        <p:attrNameLst>
                                          <p:attrName>style.visibility</p:attrName>
                                        </p:attrNameLst>
                                      </p:cBhvr>
                                      <p:to>
                                        <p:strVal val="visible"/>
                                      </p:to>
                                    </p:set>
                                    <p:animEffect transition="in" filter="fade">
                                      <p:cBhvr>
                                        <p:cTn id="43" dur="500"/>
                                        <p:tgtEl>
                                          <p:spTgt spid="24"/>
                                        </p:tgtEl>
                                      </p:cBhvr>
                                    </p:animEffect>
                                  </p:childTnLst>
                                </p:cTn>
                              </p:par>
                              <p:par>
                                <p:cTn id="44" presetID="10" presetClass="entr" presetSubtype="0" fill="hold" nodeType="withEffect">
                                  <p:stCondLst>
                                    <p:cond delay="0"/>
                                  </p:stCondLst>
                                  <p:childTnLst>
                                    <p:set>
                                      <p:cBhvr>
                                        <p:cTn id="45" dur="1" fill="hold">
                                          <p:stCondLst>
                                            <p:cond delay="0"/>
                                          </p:stCondLst>
                                        </p:cTn>
                                        <p:tgtEl>
                                          <p:spTgt spid="33"/>
                                        </p:tgtEl>
                                        <p:attrNameLst>
                                          <p:attrName>style.visibility</p:attrName>
                                        </p:attrNameLst>
                                      </p:cBhvr>
                                      <p:to>
                                        <p:strVal val="visible"/>
                                      </p:to>
                                    </p:set>
                                    <p:animEffect transition="in" filter="fade">
                                      <p:cBhvr>
                                        <p:cTn id="46" dur="500"/>
                                        <p:tgtEl>
                                          <p:spTgt spid="33"/>
                                        </p:tgtEl>
                                      </p:cBhvr>
                                    </p:animEffect>
                                  </p:childTnLst>
                                </p:cTn>
                              </p:par>
                              <p:par>
                                <p:cTn id="47" presetID="10" presetClass="entr" presetSubtype="0" fill="hold" nodeType="withEffect">
                                  <p:stCondLst>
                                    <p:cond delay="0"/>
                                  </p:stCondLst>
                                  <p:childTnLst>
                                    <p:set>
                                      <p:cBhvr>
                                        <p:cTn id="48" dur="1" fill="hold">
                                          <p:stCondLst>
                                            <p:cond delay="0"/>
                                          </p:stCondLst>
                                        </p:cTn>
                                        <p:tgtEl>
                                          <p:spTgt spid="30"/>
                                        </p:tgtEl>
                                        <p:attrNameLst>
                                          <p:attrName>style.visibility</p:attrName>
                                        </p:attrNameLst>
                                      </p:cBhvr>
                                      <p:to>
                                        <p:strVal val="visible"/>
                                      </p:to>
                                    </p:set>
                                    <p:animEffect transition="in" filter="fade">
                                      <p:cBhvr>
                                        <p:cTn id="49"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31" grpId="0" animBg="1"/>
      <p:bldP spid="32" grpId="0" animBg="1"/>
      <p:bldP spid="38" grpId="0" animBg="1"/>
      <p:bldP spid="39" grpId="0" animBg="1"/>
      <p:bldP spid="40" grpId="0" animBg="1"/>
      <p:bldP spid="41" grpId="0" animBg="1"/>
      <p:bldP spid="42" grpId="0" animBg="1"/>
      <p:bldP spid="43" grpId="0" animBg="1"/>
      <p:bldP spid="19"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6B0F1F2C-3712-40CD-A26B-6D8073D241C9}"/>
              </a:ext>
            </a:extLst>
          </p:cNvPr>
          <p:cNvSpPr>
            <a:spLocks noGrp="1"/>
          </p:cNvSpPr>
          <p:nvPr>
            <p:ph type="title"/>
          </p:nvPr>
        </p:nvSpPr>
        <p:spPr>
          <a:xfrm>
            <a:off x="0" y="150659"/>
            <a:ext cx="4044459" cy="930015"/>
          </a:xfrm>
          <a:solidFill>
            <a:schemeClr val="bg1">
              <a:alpha val="70000"/>
            </a:schemeClr>
          </a:solidFill>
          <a:ln>
            <a:solidFill>
              <a:schemeClr val="accent1"/>
            </a:solidFill>
          </a:ln>
        </p:spPr>
        <p:txBody>
          <a:bodyPr anchor="ctr">
            <a:normAutofit/>
          </a:bodyPr>
          <a:lstStyle/>
          <a:p>
            <a:pPr algn="ctr"/>
            <a:r>
              <a:rPr lang="ja-JP" altLang="en-US" sz="3600"/>
              <a:t>つくば市との連携</a:t>
            </a:r>
            <a:endParaRPr kumimoji="1" lang="ja-JP" altLang="en-US" sz="3600" dirty="0"/>
          </a:p>
        </p:txBody>
      </p:sp>
      <p:sp>
        <p:nvSpPr>
          <p:cNvPr id="14" name="テキスト ボックス 13">
            <a:extLst>
              <a:ext uri="{FF2B5EF4-FFF2-40B4-BE49-F238E27FC236}">
                <a16:creationId xmlns:a16="http://schemas.microsoft.com/office/drawing/2014/main" id="{4F916CD8-CE9A-4D71-B759-BB29AF1564A4}"/>
              </a:ext>
            </a:extLst>
          </p:cNvPr>
          <p:cNvSpPr txBox="1"/>
          <p:nvPr/>
        </p:nvSpPr>
        <p:spPr>
          <a:xfrm>
            <a:off x="3412191" y="4074189"/>
            <a:ext cx="5348528" cy="2154436"/>
          </a:xfrm>
          <a:prstGeom prst="rect">
            <a:avLst/>
          </a:prstGeom>
          <a:noFill/>
        </p:spPr>
        <p:txBody>
          <a:bodyPr wrap="square" rtlCol="0" anchor="t">
            <a:spAutoFit/>
          </a:bodyPr>
          <a:lstStyle/>
          <a:p>
            <a:r>
              <a:rPr kumimoji="1" lang="ja-JP" altLang="en-US" sz="2400" dirty="0">
                <a:latin typeface="+mn-ea"/>
              </a:rPr>
              <a:t>✓</a:t>
            </a:r>
            <a:r>
              <a:rPr kumimoji="1" lang="ja-JP" altLang="en-US" sz="2800" dirty="0">
                <a:highlight>
                  <a:srgbClr val="FFFF00"/>
                </a:highlight>
                <a:latin typeface="+mn-ea"/>
              </a:rPr>
              <a:t>起業分野</a:t>
            </a:r>
            <a:r>
              <a:rPr kumimoji="1" lang="ja-JP" altLang="en-US" sz="2400" dirty="0">
                <a:latin typeface="+mn-ea"/>
              </a:rPr>
              <a:t>によって両市で役割分担</a:t>
            </a:r>
            <a:endParaRPr kumimoji="1" lang="en-US" altLang="ja-JP" sz="2400" dirty="0">
              <a:latin typeface="+mn-ea"/>
            </a:endParaRPr>
          </a:p>
          <a:p>
            <a:r>
              <a:rPr kumimoji="1" lang="ja-JP" altLang="en-US" sz="2400" dirty="0">
                <a:latin typeface="+mn-ea"/>
              </a:rPr>
              <a:t>　　        </a:t>
            </a:r>
            <a:r>
              <a:rPr kumimoji="1" lang="ja-JP" altLang="en-US" sz="2000" dirty="0">
                <a:latin typeface="+mn-ea"/>
              </a:rPr>
              <a:t>→</a:t>
            </a:r>
            <a:r>
              <a:rPr kumimoji="1" lang="en-US" altLang="ja-JP" dirty="0">
                <a:latin typeface="+mn-ea"/>
              </a:rPr>
              <a:t>ex.)</a:t>
            </a:r>
            <a:r>
              <a:rPr kumimoji="1" lang="ja-JP" altLang="en-US" dirty="0">
                <a:latin typeface="+mn-ea"/>
              </a:rPr>
              <a:t> つくば市は医学や工学分野</a:t>
            </a:r>
            <a:endParaRPr kumimoji="1" lang="en-US" altLang="ja-JP" dirty="0">
              <a:latin typeface="+mn-ea"/>
            </a:endParaRPr>
          </a:p>
          <a:p>
            <a:r>
              <a:rPr kumimoji="1" lang="ja-JP" altLang="en-US" dirty="0">
                <a:latin typeface="+mn-ea"/>
              </a:rPr>
              <a:t>　　　　　　　          土浦市は生物系や地学系</a:t>
            </a:r>
            <a:endParaRPr kumimoji="1" lang="en-US" altLang="ja-JP" dirty="0">
              <a:latin typeface="+mn-ea"/>
            </a:endParaRPr>
          </a:p>
          <a:p>
            <a:r>
              <a:rPr kumimoji="1" lang="ja-JP" altLang="en-US" sz="2400" dirty="0">
                <a:latin typeface="+mn-ea"/>
              </a:rPr>
              <a:t>✓</a:t>
            </a:r>
            <a:r>
              <a:rPr kumimoji="1" lang="ja-JP" altLang="en-US" sz="2800" dirty="0">
                <a:highlight>
                  <a:srgbClr val="FFFF00"/>
                </a:highlight>
                <a:latin typeface="+mn-ea"/>
              </a:rPr>
              <a:t>フェーズ段階</a:t>
            </a:r>
            <a:r>
              <a:rPr kumimoji="1" lang="ja-JP" altLang="en-US" sz="2400" dirty="0">
                <a:latin typeface="+mn-ea"/>
              </a:rPr>
              <a:t>で両市で役割分担</a:t>
            </a:r>
            <a:endParaRPr kumimoji="1" lang="en-US" altLang="ja-JP" sz="2400" dirty="0">
              <a:latin typeface="+mn-ea"/>
            </a:endParaRPr>
          </a:p>
          <a:p>
            <a:r>
              <a:rPr kumimoji="1" lang="ja-JP" altLang="en-US" dirty="0">
                <a:latin typeface="+mn-ea"/>
              </a:rPr>
              <a:t>　　            →</a:t>
            </a:r>
            <a:r>
              <a:rPr kumimoji="1" lang="en-US" altLang="ja-JP" dirty="0">
                <a:latin typeface="+mn-ea"/>
              </a:rPr>
              <a:t>ex.) </a:t>
            </a:r>
            <a:r>
              <a:rPr kumimoji="1" lang="ja-JP" altLang="en-US" dirty="0">
                <a:latin typeface="+mn-ea"/>
              </a:rPr>
              <a:t>筑波大生が相談はつくば市で</a:t>
            </a:r>
            <a:endParaRPr kumimoji="1" lang="en-US" altLang="ja-JP" dirty="0">
              <a:latin typeface="+mn-ea"/>
            </a:endParaRPr>
          </a:p>
          <a:p>
            <a:r>
              <a:rPr kumimoji="1" lang="ja-JP" altLang="en-US" dirty="0">
                <a:latin typeface="+mn-ea"/>
              </a:rPr>
              <a:t>　　　　                活動の場を土浦市で</a:t>
            </a:r>
            <a:endParaRPr kumimoji="1" lang="en-US" altLang="ja-JP" dirty="0">
              <a:latin typeface="+mn-ea"/>
            </a:endParaRPr>
          </a:p>
        </p:txBody>
      </p:sp>
      <p:sp>
        <p:nvSpPr>
          <p:cNvPr id="4" name="テキスト ボックス 3">
            <a:extLst>
              <a:ext uri="{FF2B5EF4-FFF2-40B4-BE49-F238E27FC236}">
                <a16:creationId xmlns:a16="http://schemas.microsoft.com/office/drawing/2014/main" id="{8C109803-8D21-473A-BAAB-A9CF6338AE84}"/>
              </a:ext>
            </a:extLst>
          </p:cNvPr>
          <p:cNvSpPr txBox="1"/>
          <p:nvPr/>
        </p:nvSpPr>
        <p:spPr>
          <a:xfrm>
            <a:off x="5892514" y="261508"/>
            <a:ext cx="2868205" cy="954107"/>
          </a:xfrm>
          <a:prstGeom prst="rect">
            <a:avLst/>
          </a:prstGeom>
          <a:noFill/>
        </p:spPr>
        <p:txBody>
          <a:bodyPr wrap="square" rtlCol="0">
            <a:spAutoFit/>
          </a:bodyPr>
          <a:lstStyle/>
          <a:p>
            <a:pPr algn="ctr"/>
            <a:r>
              <a:rPr kumimoji="1" lang="en-US" altLang="ja-JP" sz="1400" dirty="0"/>
              <a:t>1/21(</a:t>
            </a:r>
            <a:r>
              <a:rPr kumimoji="1" lang="ja-JP" altLang="en-US" sz="1400" dirty="0"/>
              <a:t>火</a:t>
            </a:r>
            <a:r>
              <a:rPr kumimoji="1" lang="en-US" altLang="ja-JP" sz="1400" dirty="0"/>
              <a:t>)</a:t>
            </a:r>
            <a:r>
              <a:rPr kumimoji="1" lang="ja-JP" altLang="en-US" sz="1400" dirty="0"/>
              <a:t>　</a:t>
            </a:r>
            <a:r>
              <a:rPr kumimoji="1" lang="en-US" altLang="ja-JP" sz="1400" dirty="0"/>
              <a:t>13:00</a:t>
            </a:r>
            <a:r>
              <a:rPr kumimoji="1" lang="ja-JP" altLang="en-US" sz="1400" dirty="0"/>
              <a:t>～　</a:t>
            </a:r>
            <a:endParaRPr kumimoji="1" lang="en-US" altLang="ja-JP" sz="1400" dirty="0"/>
          </a:p>
          <a:p>
            <a:pPr algn="ctr"/>
            <a:r>
              <a:rPr kumimoji="1" lang="en-US" altLang="ja-JP" sz="1400" dirty="0"/>
              <a:t>@</a:t>
            </a:r>
            <a:r>
              <a:rPr kumimoji="1" lang="ja-JP" altLang="en-US" sz="1400" dirty="0"/>
              <a:t>つくばスタートアップパーク</a:t>
            </a:r>
            <a:endParaRPr kumimoji="1" lang="en-US" altLang="ja-JP" sz="1400" dirty="0"/>
          </a:p>
          <a:p>
            <a:pPr algn="ctr"/>
            <a:r>
              <a:rPr kumimoji="1" lang="ja-JP" altLang="en-US" sz="1400" dirty="0"/>
              <a:t>つくば市経済部産業推進振興課</a:t>
            </a:r>
            <a:endParaRPr kumimoji="1" lang="en-US" altLang="ja-JP" sz="1400" dirty="0"/>
          </a:p>
          <a:p>
            <a:pPr algn="ctr"/>
            <a:r>
              <a:rPr kumimoji="1" lang="ja-JP" altLang="en-US" sz="1400" dirty="0"/>
              <a:t>主任　永井 将大さま</a:t>
            </a:r>
          </a:p>
        </p:txBody>
      </p:sp>
      <p:grpSp>
        <p:nvGrpSpPr>
          <p:cNvPr id="33" name="グループ化 32">
            <a:extLst>
              <a:ext uri="{FF2B5EF4-FFF2-40B4-BE49-F238E27FC236}">
                <a16:creationId xmlns:a16="http://schemas.microsoft.com/office/drawing/2014/main" id="{A9F86F2D-C6E4-4DE3-AC97-F7A6F528CE2E}"/>
              </a:ext>
            </a:extLst>
          </p:cNvPr>
          <p:cNvGrpSpPr/>
          <p:nvPr/>
        </p:nvGrpSpPr>
        <p:grpSpPr>
          <a:xfrm>
            <a:off x="231994" y="1208552"/>
            <a:ext cx="3490348" cy="2492770"/>
            <a:chOff x="231994" y="1208552"/>
            <a:chExt cx="3490348" cy="2492770"/>
          </a:xfrm>
        </p:grpSpPr>
        <p:pic>
          <p:nvPicPr>
            <p:cNvPr id="9" name="図 8">
              <a:extLst>
                <a:ext uri="{FF2B5EF4-FFF2-40B4-BE49-F238E27FC236}">
                  <a16:creationId xmlns:a16="http://schemas.microsoft.com/office/drawing/2014/main" id="{3A3AE371-34A5-4E79-BA96-D03DCCC78D64}"/>
                </a:ext>
              </a:extLst>
            </p:cNvPr>
            <p:cNvPicPr>
              <a:picLocks noChangeAspect="1"/>
            </p:cNvPicPr>
            <p:nvPr/>
          </p:nvPicPr>
          <p:blipFill>
            <a:blip r:embed="rId3"/>
            <a:stretch>
              <a:fillRect/>
            </a:stretch>
          </p:blipFill>
          <p:spPr>
            <a:xfrm>
              <a:off x="231994" y="1868889"/>
              <a:ext cx="3490348" cy="1832433"/>
            </a:xfrm>
            <a:prstGeom prst="rect">
              <a:avLst/>
            </a:prstGeom>
          </p:spPr>
        </p:pic>
        <p:sp>
          <p:nvSpPr>
            <p:cNvPr id="10" name="テキスト ボックス 9">
              <a:extLst>
                <a:ext uri="{FF2B5EF4-FFF2-40B4-BE49-F238E27FC236}">
                  <a16:creationId xmlns:a16="http://schemas.microsoft.com/office/drawing/2014/main" id="{EF0E79FE-7184-45E5-8297-6E98F6EFCE21}"/>
                </a:ext>
              </a:extLst>
            </p:cNvPr>
            <p:cNvSpPr txBox="1"/>
            <p:nvPr/>
          </p:nvSpPr>
          <p:spPr>
            <a:xfrm>
              <a:off x="498135" y="1208552"/>
              <a:ext cx="3105807" cy="646331"/>
            </a:xfrm>
            <a:prstGeom prst="rect">
              <a:avLst/>
            </a:prstGeom>
            <a:noFill/>
          </p:spPr>
          <p:txBody>
            <a:bodyPr wrap="square" rtlCol="0">
              <a:spAutoFit/>
            </a:bodyPr>
            <a:lstStyle/>
            <a:p>
              <a:pPr algn="ctr"/>
              <a:r>
                <a:rPr kumimoji="1" lang="ja-JP" altLang="en-US" dirty="0">
                  <a:latin typeface="+mn-ea"/>
                </a:rPr>
                <a:t>つくば市 スタートアップパーク　</a:t>
              </a:r>
              <a:endParaRPr kumimoji="1" lang="en-US" altLang="ja-JP" dirty="0">
                <a:latin typeface="+mn-ea"/>
              </a:endParaRPr>
            </a:p>
            <a:p>
              <a:pPr algn="ctr"/>
              <a:r>
                <a:rPr kumimoji="1" lang="en-US" altLang="ja-JP" dirty="0">
                  <a:latin typeface="+mn-ea"/>
                </a:rPr>
                <a:t>2019</a:t>
              </a:r>
              <a:r>
                <a:rPr kumimoji="1" lang="ja-JP" altLang="en-US" dirty="0">
                  <a:latin typeface="+mn-ea"/>
                </a:rPr>
                <a:t>年</a:t>
              </a:r>
              <a:r>
                <a:rPr kumimoji="1" lang="en-US" altLang="ja-JP" dirty="0">
                  <a:latin typeface="+mn-ea"/>
                </a:rPr>
                <a:t>9</a:t>
              </a:r>
              <a:r>
                <a:rPr kumimoji="1" lang="ja-JP" altLang="en-US" dirty="0">
                  <a:latin typeface="+mn-ea"/>
                </a:rPr>
                <a:t>月に</a:t>
              </a:r>
              <a:r>
                <a:rPr kumimoji="1" lang="en-US" altLang="ja-JP" dirty="0">
                  <a:latin typeface="+mn-ea"/>
                </a:rPr>
                <a:t>OPEN</a:t>
              </a:r>
              <a:endParaRPr kumimoji="1" lang="ja-JP" altLang="en-US" dirty="0"/>
            </a:p>
          </p:txBody>
        </p:sp>
      </p:grpSp>
      <p:pic>
        <p:nvPicPr>
          <p:cNvPr id="12" name="図 11" descr="テーブル, 男, コンピュータ, 部屋 が含まれている画像&#10;&#10;自動的に生成された説明">
            <a:extLst>
              <a:ext uri="{FF2B5EF4-FFF2-40B4-BE49-F238E27FC236}">
                <a16:creationId xmlns:a16="http://schemas.microsoft.com/office/drawing/2014/main" id="{77C73CA3-CA70-4680-A9F5-785E00B95812}"/>
              </a:ext>
            </a:extLst>
          </p:cNvPr>
          <p:cNvPicPr>
            <a:picLocks noChangeAspect="1"/>
          </p:cNvPicPr>
          <p:nvPr/>
        </p:nvPicPr>
        <p:blipFill rotWithShape="1">
          <a:blip r:embed="rId4"/>
          <a:srcRect l="14816" r="45518" b="29990"/>
          <a:stretch/>
        </p:blipFill>
        <p:spPr>
          <a:xfrm>
            <a:off x="4119407" y="0"/>
            <a:ext cx="1960271" cy="1946199"/>
          </a:xfrm>
          <a:prstGeom prst="ellipse">
            <a:avLst/>
          </a:prstGeom>
          <a:ln>
            <a:noFill/>
          </a:ln>
          <a:effectLst>
            <a:softEdge rad="112500"/>
          </a:effectLst>
        </p:spPr>
      </p:pic>
      <p:grpSp>
        <p:nvGrpSpPr>
          <p:cNvPr id="32" name="グループ化 31">
            <a:extLst>
              <a:ext uri="{FF2B5EF4-FFF2-40B4-BE49-F238E27FC236}">
                <a16:creationId xmlns:a16="http://schemas.microsoft.com/office/drawing/2014/main" id="{67E2CADC-C9FD-40C3-B54A-8348F30BDD86}"/>
              </a:ext>
            </a:extLst>
          </p:cNvPr>
          <p:cNvGrpSpPr/>
          <p:nvPr/>
        </p:nvGrpSpPr>
        <p:grpSpPr>
          <a:xfrm>
            <a:off x="3932357" y="2121459"/>
            <a:ext cx="5090475" cy="1561453"/>
            <a:chOff x="3980814" y="3008925"/>
            <a:chExt cx="5090475" cy="1561453"/>
          </a:xfrm>
        </p:grpSpPr>
        <p:sp>
          <p:nvSpPr>
            <p:cNvPr id="13" name="吹き出し: 四角形 12">
              <a:extLst>
                <a:ext uri="{FF2B5EF4-FFF2-40B4-BE49-F238E27FC236}">
                  <a16:creationId xmlns:a16="http://schemas.microsoft.com/office/drawing/2014/main" id="{EE92C1D2-1593-41AC-9EA6-1426953BCE88}"/>
                </a:ext>
              </a:extLst>
            </p:cNvPr>
            <p:cNvSpPr/>
            <p:nvPr/>
          </p:nvSpPr>
          <p:spPr>
            <a:xfrm>
              <a:off x="3980814" y="3008925"/>
              <a:ext cx="5090474" cy="1561453"/>
            </a:xfrm>
            <a:prstGeom prst="wedgeRectCallout">
              <a:avLst>
                <a:gd name="adj1" fmla="val -35965"/>
                <a:gd name="adj2" fmla="val -68076"/>
              </a:avLst>
            </a:prstGeom>
            <a:no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24" name="テキスト ボックス 23">
              <a:extLst>
                <a:ext uri="{FF2B5EF4-FFF2-40B4-BE49-F238E27FC236}">
                  <a16:creationId xmlns:a16="http://schemas.microsoft.com/office/drawing/2014/main" id="{F5F55807-C6D2-4D08-A111-0169A84D43C4}"/>
                </a:ext>
              </a:extLst>
            </p:cNvPr>
            <p:cNvSpPr txBox="1"/>
            <p:nvPr/>
          </p:nvSpPr>
          <p:spPr>
            <a:xfrm>
              <a:off x="4085709" y="3122785"/>
              <a:ext cx="4985580" cy="1323439"/>
            </a:xfrm>
            <a:prstGeom prst="rect">
              <a:avLst/>
            </a:prstGeom>
            <a:noFill/>
          </p:spPr>
          <p:txBody>
            <a:bodyPr wrap="square" rtlCol="0">
              <a:spAutoFit/>
            </a:bodyPr>
            <a:lstStyle/>
            <a:p>
              <a:r>
                <a:rPr kumimoji="1" lang="ja-JP" altLang="en-US" sz="2000" dirty="0">
                  <a:latin typeface="+mn-ea"/>
                </a:rPr>
                <a:t>土浦市がスタートアップに力を入れることは</a:t>
              </a:r>
              <a:endParaRPr kumimoji="1" lang="en-US" altLang="ja-JP" sz="2000" dirty="0">
                <a:latin typeface="+mn-ea"/>
              </a:endParaRPr>
            </a:p>
            <a:p>
              <a:r>
                <a:rPr kumimoji="1" lang="ja-JP" altLang="en-US" sz="2000" dirty="0">
                  <a:latin typeface="+mn-ea"/>
                </a:rPr>
                <a:t>つくば市としても</a:t>
              </a:r>
              <a:r>
                <a:rPr kumimoji="1" lang="ja-JP" altLang="en-US" sz="2000" b="1" dirty="0">
                  <a:highlight>
                    <a:srgbClr val="FFFF00"/>
                  </a:highlight>
                  <a:latin typeface="+mn-ea"/>
                </a:rPr>
                <a:t>大歓迎</a:t>
              </a:r>
              <a:r>
                <a:rPr kumimoji="1" lang="ja-JP" altLang="en-US" sz="2000" dirty="0">
                  <a:latin typeface="+mn-ea"/>
                </a:rPr>
                <a:t>です！</a:t>
              </a:r>
              <a:endParaRPr kumimoji="1" lang="en-US" altLang="ja-JP" sz="2000" dirty="0">
                <a:latin typeface="+mn-ea"/>
              </a:endParaRPr>
            </a:p>
            <a:p>
              <a:r>
                <a:rPr kumimoji="1" lang="ja-JP" altLang="en-US" sz="2000" dirty="0">
                  <a:latin typeface="+mn-ea"/>
                </a:rPr>
                <a:t>土浦には裁判所もありますし、例えば法律に強い人との</a:t>
              </a:r>
              <a:r>
                <a:rPr kumimoji="1" lang="ja-JP" altLang="en-US" sz="2000" b="1" dirty="0">
                  <a:highlight>
                    <a:srgbClr val="FFFF00"/>
                  </a:highlight>
                  <a:latin typeface="+mn-ea"/>
                </a:rPr>
                <a:t>連携</a:t>
              </a:r>
              <a:r>
                <a:rPr kumimoji="1" lang="ja-JP" altLang="en-US" sz="2000" dirty="0">
                  <a:latin typeface="+mn-ea"/>
                </a:rPr>
                <a:t>もいいですね！</a:t>
              </a:r>
            </a:p>
          </p:txBody>
        </p:sp>
      </p:grpSp>
      <p:grpSp>
        <p:nvGrpSpPr>
          <p:cNvPr id="34" name="グループ化 33">
            <a:extLst>
              <a:ext uri="{FF2B5EF4-FFF2-40B4-BE49-F238E27FC236}">
                <a16:creationId xmlns:a16="http://schemas.microsoft.com/office/drawing/2014/main" id="{53BCDC42-BEBB-4934-9180-CD51A33C2089}"/>
              </a:ext>
            </a:extLst>
          </p:cNvPr>
          <p:cNvGrpSpPr/>
          <p:nvPr/>
        </p:nvGrpSpPr>
        <p:grpSpPr>
          <a:xfrm>
            <a:off x="397440" y="4525205"/>
            <a:ext cx="2577116" cy="1472308"/>
            <a:chOff x="397440" y="4525205"/>
            <a:chExt cx="2577116" cy="1472308"/>
          </a:xfrm>
        </p:grpSpPr>
        <p:pic>
          <p:nvPicPr>
            <p:cNvPr id="19" name="図 18" descr="黒い背景と白い文字&#10;&#10;自動的に生成された説明">
              <a:extLst>
                <a:ext uri="{FF2B5EF4-FFF2-40B4-BE49-F238E27FC236}">
                  <a16:creationId xmlns:a16="http://schemas.microsoft.com/office/drawing/2014/main" id="{DFB21C08-9775-43B6-90CC-6E6D04C0FEB9}"/>
                </a:ext>
              </a:extLst>
            </p:cNvPr>
            <p:cNvPicPr>
              <a:picLocks noChangeAspect="1"/>
            </p:cNvPicPr>
            <p:nvPr/>
          </p:nvPicPr>
          <p:blipFill>
            <a:blip r:embed="rId5">
              <a:extLst>
                <a:ext uri="{837473B0-CC2E-450A-ABE3-18F120FF3D39}">
                  <a1611:picAttrSrcUrl xmlns="" xmlns:a1611="http://schemas.microsoft.com/office/drawing/2016/11/main" r:id="rId6"/>
                </a:ext>
              </a:extLst>
            </a:blip>
            <a:stretch>
              <a:fillRect/>
            </a:stretch>
          </p:blipFill>
          <p:spPr>
            <a:xfrm>
              <a:off x="1799619" y="4794373"/>
              <a:ext cx="1174937" cy="1174937"/>
            </a:xfrm>
            <a:prstGeom prst="rect">
              <a:avLst/>
            </a:prstGeom>
          </p:spPr>
        </p:pic>
        <p:pic>
          <p:nvPicPr>
            <p:cNvPr id="22" name="図 21" descr="挿絵 が含まれている画像&#10;&#10;自動的に生成された説明">
              <a:extLst>
                <a:ext uri="{FF2B5EF4-FFF2-40B4-BE49-F238E27FC236}">
                  <a16:creationId xmlns:a16="http://schemas.microsoft.com/office/drawing/2014/main" id="{B8074F51-35A2-4A0D-B67D-B958BEBA910D}"/>
                </a:ext>
              </a:extLst>
            </p:cNvPr>
            <p:cNvPicPr>
              <a:picLocks noChangeAspect="1"/>
            </p:cNvPicPr>
            <p:nvPr/>
          </p:nvPicPr>
          <p:blipFill>
            <a:blip r:embed="rId7">
              <a:clrChange>
                <a:clrFrom>
                  <a:srgbClr val="FFFFFF"/>
                </a:clrFrom>
                <a:clrTo>
                  <a:srgbClr val="FFFFFF">
                    <a:alpha val="0"/>
                  </a:srgbClr>
                </a:clrTo>
              </a:clrChange>
              <a:extLst>
                <a:ext uri="{837473B0-CC2E-450A-ABE3-18F120FF3D39}">
                  <a1611:picAttrSrcUrl xmlns="" xmlns:a1611="http://schemas.microsoft.com/office/drawing/2016/11/main" r:id="rId8"/>
                </a:ext>
              </a:extLst>
            </a:blip>
            <a:stretch>
              <a:fillRect/>
            </a:stretch>
          </p:blipFill>
          <p:spPr>
            <a:xfrm>
              <a:off x="397440" y="4709871"/>
              <a:ext cx="1287642" cy="1287642"/>
            </a:xfrm>
            <a:prstGeom prst="rect">
              <a:avLst/>
            </a:prstGeom>
          </p:spPr>
        </p:pic>
        <p:sp>
          <p:nvSpPr>
            <p:cNvPr id="26" name="テキスト ボックス 25">
              <a:extLst>
                <a:ext uri="{FF2B5EF4-FFF2-40B4-BE49-F238E27FC236}">
                  <a16:creationId xmlns:a16="http://schemas.microsoft.com/office/drawing/2014/main" id="{47F6EAC0-89EE-4BA0-8AA0-C4241828F0CA}"/>
                </a:ext>
              </a:extLst>
            </p:cNvPr>
            <p:cNvSpPr txBox="1"/>
            <p:nvPr/>
          </p:nvSpPr>
          <p:spPr>
            <a:xfrm>
              <a:off x="525180" y="4525205"/>
              <a:ext cx="1032162" cy="369332"/>
            </a:xfrm>
            <a:prstGeom prst="rect">
              <a:avLst/>
            </a:prstGeom>
            <a:noFill/>
          </p:spPr>
          <p:txBody>
            <a:bodyPr wrap="square" rtlCol="0">
              <a:spAutoFit/>
            </a:bodyPr>
            <a:lstStyle/>
            <a:p>
              <a:r>
                <a:rPr kumimoji="1" lang="ja-JP" altLang="en-US" dirty="0"/>
                <a:t>つくば市</a:t>
              </a:r>
            </a:p>
          </p:txBody>
        </p:sp>
        <p:sp>
          <p:nvSpPr>
            <p:cNvPr id="30" name="テキスト ボックス 29">
              <a:extLst>
                <a:ext uri="{FF2B5EF4-FFF2-40B4-BE49-F238E27FC236}">
                  <a16:creationId xmlns:a16="http://schemas.microsoft.com/office/drawing/2014/main" id="{B66A5A02-71F3-4190-A73C-39ADD3F53891}"/>
                </a:ext>
              </a:extLst>
            </p:cNvPr>
            <p:cNvSpPr txBox="1"/>
            <p:nvPr/>
          </p:nvSpPr>
          <p:spPr>
            <a:xfrm>
              <a:off x="1942394" y="4525205"/>
              <a:ext cx="1032162" cy="369332"/>
            </a:xfrm>
            <a:prstGeom prst="rect">
              <a:avLst/>
            </a:prstGeom>
            <a:noFill/>
          </p:spPr>
          <p:txBody>
            <a:bodyPr wrap="square" rtlCol="0">
              <a:spAutoFit/>
            </a:bodyPr>
            <a:lstStyle/>
            <a:p>
              <a:r>
                <a:rPr kumimoji="1" lang="ja-JP" altLang="en-US" dirty="0"/>
                <a:t>土浦市</a:t>
              </a:r>
            </a:p>
          </p:txBody>
        </p:sp>
      </p:grpSp>
      <p:sp>
        <p:nvSpPr>
          <p:cNvPr id="28" name="楕円 27">
            <a:extLst>
              <a:ext uri="{FF2B5EF4-FFF2-40B4-BE49-F238E27FC236}">
                <a16:creationId xmlns:a16="http://schemas.microsoft.com/office/drawing/2014/main" id="{DAFD25AA-0E43-4319-8A2F-3FEF1AEE9D1E}"/>
              </a:ext>
            </a:extLst>
          </p:cNvPr>
          <p:cNvSpPr/>
          <p:nvPr/>
        </p:nvSpPr>
        <p:spPr>
          <a:xfrm>
            <a:off x="49936" y="4241148"/>
            <a:ext cx="3270292" cy="1987477"/>
          </a:xfrm>
          <a:prstGeom prst="ellipse">
            <a:avLst/>
          </a:prstGeom>
          <a:noFill/>
          <a:ln w="762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スライド番号プレースホルダー 2"/>
          <p:cNvSpPr>
            <a:spLocks noGrp="1"/>
          </p:cNvSpPr>
          <p:nvPr>
            <p:ph type="sldNum" sz="quarter" idx="12"/>
          </p:nvPr>
        </p:nvSpPr>
        <p:spPr/>
        <p:txBody>
          <a:bodyPr/>
          <a:lstStyle/>
          <a:p>
            <a:fld id="{D57F1E4F-1CFF-5643-939E-217C01CDF565}" type="slidenum">
              <a:rPr lang="en-US" smtClean="0"/>
              <a:pPr/>
              <a:t>50</a:t>
            </a:fld>
            <a:endParaRPr lang="en-US" dirty="0"/>
          </a:p>
        </p:txBody>
      </p:sp>
    </p:spTree>
    <p:extLst>
      <p:ext uri="{BB962C8B-B14F-4D97-AF65-F5344CB8AC3E}">
        <p14:creationId xmlns:p14="http://schemas.microsoft.com/office/powerpoint/2010/main" val="29387258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500"/>
                                        <p:tgtEl>
                                          <p:spTgt spid="34"/>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28"/>
                                        </p:tgtEl>
                                        <p:attrNameLst>
                                          <p:attrName>style.visibility</p:attrName>
                                        </p:attrNameLst>
                                      </p:cBhvr>
                                      <p:to>
                                        <p:strVal val="visible"/>
                                      </p:to>
                                    </p:set>
                                    <p:animEffect transition="in" filter="circle(in)">
                                      <p:cBhvr>
                                        <p:cTn id="12" dur="1000"/>
                                        <p:tgtEl>
                                          <p:spTgt spid="28"/>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28" grpId="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6B0F1F2C-3712-40CD-A26B-6D8073D241C9}"/>
              </a:ext>
            </a:extLst>
          </p:cNvPr>
          <p:cNvSpPr>
            <a:spLocks noGrp="1"/>
          </p:cNvSpPr>
          <p:nvPr>
            <p:ph type="title"/>
          </p:nvPr>
        </p:nvSpPr>
        <p:spPr>
          <a:xfrm>
            <a:off x="0" y="150659"/>
            <a:ext cx="6110548" cy="930015"/>
          </a:xfrm>
          <a:solidFill>
            <a:schemeClr val="bg1">
              <a:alpha val="70000"/>
            </a:schemeClr>
          </a:solidFill>
          <a:ln>
            <a:solidFill>
              <a:schemeClr val="accent1"/>
            </a:solidFill>
          </a:ln>
        </p:spPr>
        <p:txBody>
          <a:bodyPr anchor="ctr">
            <a:normAutofit/>
          </a:bodyPr>
          <a:lstStyle/>
          <a:p>
            <a:pPr algn="ctr"/>
            <a:r>
              <a:rPr lang="ja-JP" altLang="en-US" sz="3600" dirty="0">
                <a:latin typeface="+mn-ea"/>
              </a:rPr>
              <a:t>期待される効果</a:t>
            </a:r>
            <a:endParaRPr kumimoji="1" lang="ja-JP" altLang="en-US" sz="3600" dirty="0"/>
          </a:p>
        </p:txBody>
      </p:sp>
      <p:sp>
        <p:nvSpPr>
          <p:cNvPr id="14" name="テキスト ボックス 13">
            <a:extLst>
              <a:ext uri="{FF2B5EF4-FFF2-40B4-BE49-F238E27FC236}">
                <a16:creationId xmlns:a16="http://schemas.microsoft.com/office/drawing/2014/main" id="{4F916CD8-CE9A-4D71-B759-BB29AF1564A4}"/>
              </a:ext>
            </a:extLst>
          </p:cNvPr>
          <p:cNvSpPr txBox="1"/>
          <p:nvPr/>
        </p:nvSpPr>
        <p:spPr>
          <a:xfrm>
            <a:off x="264686" y="1246136"/>
            <a:ext cx="8860312" cy="3539430"/>
          </a:xfrm>
          <a:prstGeom prst="rect">
            <a:avLst/>
          </a:prstGeom>
          <a:noFill/>
        </p:spPr>
        <p:txBody>
          <a:bodyPr wrap="square" rtlCol="0" anchor="t">
            <a:spAutoFit/>
          </a:bodyPr>
          <a:lstStyle/>
          <a:p>
            <a:r>
              <a:rPr kumimoji="1" lang="ja-JP" altLang="en-US" sz="3200" dirty="0">
                <a:latin typeface="+mn-ea"/>
              </a:rPr>
              <a:t>✓</a:t>
            </a:r>
            <a:r>
              <a:rPr kumimoji="1" lang="ja-JP" altLang="en-US" sz="2400" dirty="0">
                <a:latin typeface="+mn-ea"/>
              </a:rPr>
              <a:t>モール</a:t>
            </a:r>
            <a:r>
              <a:rPr kumimoji="1" lang="en-US" altLang="ja-JP" sz="2400" dirty="0">
                <a:latin typeface="+mn-ea"/>
              </a:rPr>
              <a:t>505</a:t>
            </a:r>
            <a:r>
              <a:rPr kumimoji="1" lang="ja-JP" altLang="en-US" sz="2400" dirty="0">
                <a:latin typeface="+mn-ea"/>
              </a:rPr>
              <a:t>における</a:t>
            </a:r>
            <a:r>
              <a:rPr kumimoji="1" lang="ja-JP" altLang="en-US" sz="2400" dirty="0">
                <a:solidFill>
                  <a:srgbClr val="FF0000"/>
                </a:solidFill>
                <a:latin typeface="+mn-ea"/>
              </a:rPr>
              <a:t>賑わい</a:t>
            </a:r>
            <a:r>
              <a:rPr kumimoji="1" lang="ja-JP" altLang="en-US" sz="2400" dirty="0">
                <a:latin typeface="+mn-ea"/>
              </a:rPr>
              <a:t>の創出</a:t>
            </a:r>
            <a:endParaRPr kumimoji="1" lang="en-US" altLang="ja-JP" sz="2400" dirty="0">
              <a:latin typeface="+mn-ea"/>
            </a:endParaRPr>
          </a:p>
          <a:p>
            <a:endParaRPr kumimoji="1" lang="en-US" altLang="ja-JP" sz="2400" dirty="0">
              <a:latin typeface="+mn-ea"/>
            </a:endParaRPr>
          </a:p>
          <a:p>
            <a:r>
              <a:rPr kumimoji="1" lang="ja-JP" altLang="en-US" sz="3200" dirty="0">
                <a:latin typeface="+mn-ea"/>
              </a:rPr>
              <a:t>✓</a:t>
            </a:r>
            <a:r>
              <a:rPr kumimoji="1" lang="ja-JP" altLang="en-US" sz="2400" dirty="0">
                <a:latin typeface="+mn-ea"/>
              </a:rPr>
              <a:t>土浦駅西口からモール</a:t>
            </a:r>
            <a:r>
              <a:rPr kumimoji="1" lang="en-US" altLang="ja-JP" sz="2400" dirty="0">
                <a:latin typeface="+mn-ea"/>
              </a:rPr>
              <a:t>505</a:t>
            </a:r>
            <a:r>
              <a:rPr kumimoji="1" lang="ja-JP" altLang="en-US" sz="2400" dirty="0">
                <a:latin typeface="+mn-ea"/>
              </a:rPr>
              <a:t>への賑わいの</a:t>
            </a:r>
            <a:r>
              <a:rPr kumimoji="1" lang="ja-JP" altLang="en-US" sz="2400" dirty="0">
                <a:solidFill>
                  <a:srgbClr val="FF0000"/>
                </a:solidFill>
                <a:latin typeface="+mn-ea"/>
              </a:rPr>
              <a:t>繋がり</a:t>
            </a:r>
            <a:r>
              <a:rPr kumimoji="1" lang="ja-JP" altLang="en-US" sz="2400" dirty="0">
                <a:latin typeface="+mn-ea"/>
              </a:rPr>
              <a:t>が生まれる</a:t>
            </a:r>
            <a:endParaRPr kumimoji="1" lang="en-US" altLang="ja-JP" sz="2400" dirty="0">
              <a:latin typeface="+mn-ea"/>
            </a:endParaRPr>
          </a:p>
          <a:p>
            <a:endParaRPr kumimoji="1" lang="en-US" altLang="ja-JP" sz="2400" dirty="0">
              <a:latin typeface="+mn-ea"/>
            </a:endParaRPr>
          </a:p>
          <a:p>
            <a:r>
              <a:rPr kumimoji="1" lang="ja-JP" altLang="en-US" sz="3200" dirty="0">
                <a:latin typeface="+mn-ea"/>
              </a:rPr>
              <a:t>✓</a:t>
            </a:r>
            <a:r>
              <a:rPr kumimoji="1" lang="ja-JP" altLang="en-US" sz="2400" dirty="0">
                <a:latin typeface="+mn-ea"/>
              </a:rPr>
              <a:t>既存資源との新たなる開発の期待</a:t>
            </a:r>
            <a:r>
              <a:rPr kumimoji="1" lang="en-US" altLang="ja-JP" sz="2400" dirty="0">
                <a:latin typeface="+mn-ea"/>
              </a:rPr>
              <a:t>(</a:t>
            </a:r>
            <a:r>
              <a:rPr kumimoji="1" lang="ja-JP" altLang="en-US" sz="2400" dirty="0">
                <a:latin typeface="+mn-ea"/>
              </a:rPr>
              <a:t>レンコン、霞ケ浦</a:t>
            </a:r>
            <a:r>
              <a:rPr kumimoji="1" lang="en-US" altLang="ja-JP" sz="2400" dirty="0">
                <a:latin typeface="+mn-ea"/>
              </a:rPr>
              <a:t>…)</a:t>
            </a:r>
          </a:p>
          <a:p>
            <a:r>
              <a:rPr kumimoji="1" lang="ja-JP" altLang="en-US" sz="2400" dirty="0">
                <a:latin typeface="+mn-ea"/>
              </a:rPr>
              <a:t>　　＋農業や工業、観光等の</a:t>
            </a:r>
            <a:r>
              <a:rPr kumimoji="1" lang="ja-JP" altLang="en-US" sz="2400" dirty="0">
                <a:solidFill>
                  <a:srgbClr val="FF0000"/>
                </a:solidFill>
                <a:latin typeface="+mn-ea"/>
              </a:rPr>
              <a:t>他分野における課題解決</a:t>
            </a:r>
            <a:r>
              <a:rPr kumimoji="1" lang="ja-JP" altLang="en-US" sz="2400" dirty="0">
                <a:latin typeface="+mn-ea"/>
              </a:rPr>
              <a:t>の期待</a:t>
            </a:r>
            <a:endParaRPr kumimoji="1" lang="en-US" altLang="ja-JP" sz="2400" dirty="0">
              <a:latin typeface="+mn-ea"/>
            </a:endParaRPr>
          </a:p>
          <a:p>
            <a:endParaRPr kumimoji="1" lang="en-US" altLang="ja-JP" sz="2400" dirty="0">
              <a:latin typeface="+mn-ea"/>
            </a:endParaRPr>
          </a:p>
          <a:p>
            <a:r>
              <a:rPr kumimoji="1" lang="ja-JP" altLang="en-US" sz="3200" dirty="0">
                <a:latin typeface="+mn-ea"/>
              </a:rPr>
              <a:t>✓</a:t>
            </a:r>
            <a:r>
              <a:rPr kumimoji="1" lang="ja-JP" altLang="en-US" sz="2400" dirty="0">
                <a:latin typeface="+mn-ea"/>
              </a:rPr>
              <a:t>つくば市や東京都との</a:t>
            </a:r>
            <a:r>
              <a:rPr kumimoji="1" lang="ja-JP" altLang="en-US" sz="2400" dirty="0">
                <a:solidFill>
                  <a:srgbClr val="FF0000"/>
                </a:solidFill>
                <a:latin typeface="+mn-ea"/>
              </a:rPr>
              <a:t>繋がり</a:t>
            </a:r>
            <a:r>
              <a:rPr kumimoji="1" lang="ja-JP" altLang="en-US" sz="2400" dirty="0">
                <a:latin typeface="+mn-ea"/>
              </a:rPr>
              <a:t>が生まれる</a:t>
            </a:r>
            <a:endParaRPr kumimoji="1" lang="en-US" altLang="ja-JP" sz="3200" dirty="0">
              <a:latin typeface="+mn-ea"/>
            </a:endParaRPr>
          </a:p>
        </p:txBody>
      </p:sp>
      <p:sp>
        <p:nvSpPr>
          <p:cNvPr id="3" name="正方形/長方形 2">
            <a:extLst>
              <a:ext uri="{FF2B5EF4-FFF2-40B4-BE49-F238E27FC236}">
                <a16:creationId xmlns:a16="http://schemas.microsoft.com/office/drawing/2014/main" id="{18B05957-E926-4B78-9A9D-6058C1471FCA}"/>
              </a:ext>
            </a:extLst>
          </p:cNvPr>
          <p:cNvSpPr/>
          <p:nvPr/>
        </p:nvSpPr>
        <p:spPr>
          <a:xfrm>
            <a:off x="532745" y="5064888"/>
            <a:ext cx="8324193" cy="1081045"/>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2800" dirty="0">
                <a:solidFill>
                  <a:schemeClr val="tx1"/>
                </a:solidFill>
                <a:latin typeface="+mn-ea"/>
              </a:rPr>
              <a:t>Challenging</a:t>
            </a:r>
            <a:r>
              <a:rPr lang="ja-JP" altLang="en-US" sz="2800" dirty="0">
                <a:solidFill>
                  <a:schemeClr val="tx1"/>
                </a:solidFill>
                <a:latin typeface="+mn-ea"/>
              </a:rPr>
              <a:t>特区</a:t>
            </a:r>
            <a:r>
              <a:rPr lang="en-US" altLang="ja-JP" sz="2800" dirty="0">
                <a:solidFill>
                  <a:schemeClr val="tx1"/>
                </a:solidFill>
                <a:latin typeface="+mn-ea"/>
              </a:rPr>
              <a:t>505</a:t>
            </a:r>
            <a:r>
              <a:rPr lang="ja-JP" altLang="en-US" sz="2800" dirty="0">
                <a:solidFill>
                  <a:schemeClr val="tx1"/>
                </a:solidFill>
                <a:latin typeface="+mn-ea"/>
              </a:rPr>
              <a:t>が人とまちを繋ぎ</a:t>
            </a:r>
            <a:endParaRPr lang="en-US" altLang="ja-JP" sz="2800" dirty="0">
              <a:solidFill>
                <a:schemeClr val="tx1"/>
              </a:solidFill>
              <a:latin typeface="+mn-ea"/>
            </a:endParaRPr>
          </a:p>
          <a:p>
            <a:pPr algn="ctr"/>
            <a:r>
              <a:rPr kumimoji="1" lang="ja-JP" altLang="en-US" sz="2800" dirty="0">
                <a:solidFill>
                  <a:schemeClr val="tx1"/>
                </a:solidFill>
                <a:latin typeface="+mn-ea"/>
              </a:rPr>
              <a:t>土浦から挑戦する人を逃がさない、土浦へ呼び込む</a:t>
            </a:r>
            <a:endParaRPr kumimoji="1" lang="en-US" altLang="ja-JP" sz="2800" dirty="0">
              <a:solidFill>
                <a:schemeClr val="tx1"/>
              </a:solidFill>
              <a:latin typeface="+mn-ea"/>
            </a:endParaRPr>
          </a:p>
        </p:txBody>
      </p:sp>
      <p:sp>
        <p:nvSpPr>
          <p:cNvPr id="4" name="スライド番号プレースホルダー 3"/>
          <p:cNvSpPr>
            <a:spLocks noGrp="1"/>
          </p:cNvSpPr>
          <p:nvPr>
            <p:ph type="sldNum" sz="quarter" idx="12"/>
          </p:nvPr>
        </p:nvSpPr>
        <p:spPr/>
        <p:txBody>
          <a:bodyPr/>
          <a:lstStyle/>
          <a:p>
            <a:fld id="{D57F1E4F-1CFF-5643-939E-217C01CDF565}" type="slidenum">
              <a:rPr lang="en-US" smtClean="0"/>
              <a:pPr/>
              <a:t>51</a:t>
            </a:fld>
            <a:endParaRPr lang="en-US" dirty="0"/>
          </a:p>
        </p:txBody>
      </p:sp>
      <p:sp>
        <p:nvSpPr>
          <p:cNvPr id="7" name="正方形/長方形 6"/>
          <p:cNvSpPr/>
          <p:nvPr/>
        </p:nvSpPr>
        <p:spPr>
          <a:xfrm>
            <a:off x="6294549" y="455930"/>
            <a:ext cx="2656039" cy="360000"/>
          </a:xfrm>
          <a:prstGeom prst="rect">
            <a:avLst/>
          </a:prstGeom>
          <a:solidFill>
            <a:schemeClr val="accent1">
              <a:lumMod val="20000"/>
              <a:lumOff val="8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smtClean="0">
                <a:solidFill>
                  <a:schemeClr val="tx1"/>
                </a:solidFill>
              </a:rPr>
              <a:t>「しご</a:t>
            </a:r>
            <a:r>
              <a:rPr kumimoji="1" lang="ja-JP" altLang="en-US" sz="2000">
                <a:solidFill>
                  <a:schemeClr val="tx1"/>
                </a:solidFill>
              </a:rPr>
              <a:t>と</a:t>
            </a:r>
            <a:r>
              <a:rPr kumimoji="1" lang="ja-JP" altLang="en-US" sz="2000" smtClean="0">
                <a:solidFill>
                  <a:schemeClr val="tx1"/>
                </a:solidFill>
              </a:rPr>
              <a:t>」で</a:t>
            </a:r>
            <a:r>
              <a:rPr kumimoji="1" lang="ja-JP" altLang="en-US" sz="2000">
                <a:solidFill>
                  <a:schemeClr val="tx1"/>
                </a:solidFill>
              </a:rPr>
              <a:t>ツナグ</a:t>
            </a:r>
            <a:endParaRPr kumimoji="1" lang="ja-JP" altLang="en-US" sz="2000" dirty="0">
              <a:solidFill>
                <a:schemeClr val="tx1"/>
              </a:solidFill>
            </a:endParaRPr>
          </a:p>
        </p:txBody>
      </p:sp>
    </p:spTree>
    <p:extLst>
      <p:ext uri="{BB962C8B-B14F-4D97-AF65-F5344CB8AC3E}">
        <p14:creationId xmlns:p14="http://schemas.microsoft.com/office/powerpoint/2010/main" val="260411676"/>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6B0F1F2C-3712-40CD-A26B-6D8073D241C9}"/>
              </a:ext>
            </a:extLst>
          </p:cNvPr>
          <p:cNvSpPr>
            <a:spLocks noGrp="1"/>
          </p:cNvSpPr>
          <p:nvPr>
            <p:ph type="title"/>
          </p:nvPr>
        </p:nvSpPr>
        <p:spPr>
          <a:xfrm>
            <a:off x="0" y="150659"/>
            <a:ext cx="6110548" cy="930015"/>
          </a:xfrm>
          <a:solidFill>
            <a:schemeClr val="bg1">
              <a:alpha val="70000"/>
            </a:schemeClr>
          </a:solidFill>
          <a:ln>
            <a:solidFill>
              <a:schemeClr val="accent1"/>
            </a:solidFill>
          </a:ln>
        </p:spPr>
        <p:txBody>
          <a:bodyPr anchor="ctr">
            <a:normAutofit/>
          </a:bodyPr>
          <a:lstStyle/>
          <a:p>
            <a:pPr algn="ctr"/>
            <a:r>
              <a:rPr kumimoji="1" lang="ja-JP" altLang="en-US" sz="3200" b="1" dirty="0" smtClean="0"/>
              <a:t>　</a:t>
            </a:r>
            <a:r>
              <a:rPr kumimoji="1" lang="ja-JP" altLang="en-US" sz="3600" b="1" dirty="0" smtClean="0"/>
              <a:t>今回の</a:t>
            </a:r>
            <a:r>
              <a:rPr kumimoji="1" lang="ja-JP" altLang="en-US" sz="3600" b="1" smtClean="0"/>
              <a:t>提案内容</a:t>
            </a:r>
            <a:endParaRPr kumimoji="1" lang="ja-JP" altLang="en-US" sz="3200" b="1" u="sng" dirty="0">
              <a:effectLst>
                <a:outerShdw blurRad="38100" dist="38100" dir="2700000" algn="tl">
                  <a:srgbClr val="000000">
                    <a:alpha val="43137"/>
                  </a:srgbClr>
                </a:outerShdw>
              </a:effectLst>
            </a:endParaRPr>
          </a:p>
        </p:txBody>
      </p:sp>
      <p:sp>
        <p:nvSpPr>
          <p:cNvPr id="4" name="正方形/長方形 3"/>
          <p:cNvSpPr/>
          <p:nvPr/>
        </p:nvSpPr>
        <p:spPr>
          <a:xfrm>
            <a:off x="3550588" y="1452378"/>
            <a:ext cx="5400000" cy="720000"/>
          </a:xfrm>
          <a:prstGeom prst="rect">
            <a:avLst/>
          </a:prstGeom>
          <a:solidFill>
            <a:schemeClr val="accent3">
              <a:lumMod val="20000"/>
              <a:lumOff val="8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400" dirty="0" smtClean="0">
                <a:solidFill>
                  <a:schemeClr val="bg1">
                    <a:lumMod val="75000"/>
                  </a:schemeClr>
                </a:solidFill>
              </a:rPr>
              <a:t>コンパクトシティの推進</a:t>
            </a:r>
            <a:endParaRPr kumimoji="1" lang="ja-JP" altLang="en-US" sz="2400" dirty="0">
              <a:solidFill>
                <a:schemeClr val="bg1">
                  <a:lumMod val="75000"/>
                </a:schemeClr>
              </a:solidFill>
            </a:endParaRPr>
          </a:p>
        </p:txBody>
      </p:sp>
      <p:grpSp>
        <p:nvGrpSpPr>
          <p:cNvPr id="15" name="グループ化 14">
            <a:extLst>
              <a:ext uri="{FF2B5EF4-FFF2-40B4-BE49-F238E27FC236}">
                <a16:creationId xmlns:a16="http://schemas.microsoft.com/office/drawing/2014/main" id="{9B41BDC2-5AEA-4A61-AEB9-321B4BB16241}"/>
              </a:ext>
            </a:extLst>
          </p:cNvPr>
          <p:cNvGrpSpPr/>
          <p:nvPr/>
        </p:nvGrpSpPr>
        <p:grpSpPr>
          <a:xfrm>
            <a:off x="488255" y="4380330"/>
            <a:ext cx="2412000" cy="720000"/>
            <a:chOff x="-4600012" y="4812188"/>
            <a:chExt cx="2279176" cy="1064525"/>
          </a:xfrm>
        </p:grpSpPr>
        <p:sp>
          <p:nvSpPr>
            <p:cNvPr id="16" name="正方形/長方形 15">
              <a:extLst>
                <a:ext uri="{FF2B5EF4-FFF2-40B4-BE49-F238E27FC236}">
                  <a16:creationId xmlns:a16="http://schemas.microsoft.com/office/drawing/2014/main" id="{0511B5C4-1717-4926-AE84-03796BEA8F01}"/>
                </a:ext>
              </a:extLst>
            </p:cNvPr>
            <p:cNvSpPr/>
            <p:nvPr/>
          </p:nvSpPr>
          <p:spPr>
            <a:xfrm>
              <a:off x="-4600012" y="4812188"/>
              <a:ext cx="2279176" cy="1064525"/>
            </a:xfrm>
            <a:prstGeom prst="rect">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テキスト ボックス 16">
              <a:extLst>
                <a:ext uri="{FF2B5EF4-FFF2-40B4-BE49-F238E27FC236}">
                  <a16:creationId xmlns:a16="http://schemas.microsoft.com/office/drawing/2014/main" id="{7EE9BDDC-39C7-4B36-A8D1-15CEAD7F7665}"/>
                </a:ext>
              </a:extLst>
            </p:cNvPr>
            <p:cNvSpPr txBox="1"/>
            <p:nvPr/>
          </p:nvSpPr>
          <p:spPr>
            <a:xfrm>
              <a:off x="-3775817" y="4873545"/>
              <a:ext cx="630784" cy="864594"/>
            </a:xfrm>
            <a:prstGeom prst="rect">
              <a:avLst/>
            </a:prstGeom>
            <a:noFill/>
            <a:ln>
              <a:solidFill>
                <a:srgbClr val="FFFF00"/>
              </a:solidFill>
            </a:ln>
          </p:spPr>
          <p:txBody>
            <a:bodyPr wrap="square" rtlCol="0">
              <a:spAutoFit/>
            </a:bodyPr>
            <a:lstStyle/>
            <a:p>
              <a:pPr algn="ctr"/>
              <a:r>
                <a:rPr kumimoji="1" lang="ja-JP" altLang="en-US" sz="3200" dirty="0"/>
                <a:t>人</a:t>
              </a:r>
            </a:p>
          </p:txBody>
        </p:sp>
      </p:grpSp>
      <p:grpSp>
        <p:nvGrpSpPr>
          <p:cNvPr id="23" name="グループ化 22">
            <a:extLst>
              <a:ext uri="{FF2B5EF4-FFF2-40B4-BE49-F238E27FC236}">
                <a16:creationId xmlns:a16="http://schemas.microsoft.com/office/drawing/2014/main" id="{CE491910-5D74-4576-9640-D10ECD3814A8}"/>
              </a:ext>
            </a:extLst>
          </p:cNvPr>
          <p:cNvGrpSpPr/>
          <p:nvPr/>
        </p:nvGrpSpPr>
        <p:grpSpPr>
          <a:xfrm>
            <a:off x="488257" y="2430208"/>
            <a:ext cx="2412000" cy="720000"/>
            <a:chOff x="1037230" y="1624084"/>
            <a:chExt cx="2279176" cy="1064525"/>
          </a:xfrm>
        </p:grpSpPr>
        <p:sp>
          <p:nvSpPr>
            <p:cNvPr id="24" name="正方形/長方形 23">
              <a:extLst>
                <a:ext uri="{FF2B5EF4-FFF2-40B4-BE49-F238E27FC236}">
                  <a16:creationId xmlns:a16="http://schemas.microsoft.com/office/drawing/2014/main" id="{6E777196-4F08-4355-9362-EA72AF384653}"/>
                </a:ext>
              </a:extLst>
            </p:cNvPr>
            <p:cNvSpPr/>
            <p:nvPr/>
          </p:nvSpPr>
          <p:spPr>
            <a:xfrm>
              <a:off x="1037230" y="1624084"/>
              <a:ext cx="2279176" cy="1064525"/>
            </a:xfrm>
            <a:prstGeom prst="rect">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bg1">
                    <a:lumMod val="75000"/>
                  </a:schemeClr>
                </a:solidFill>
              </a:endParaRPr>
            </a:p>
          </p:txBody>
        </p:sp>
        <p:sp>
          <p:nvSpPr>
            <p:cNvPr id="25" name="テキスト ボックス 24">
              <a:extLst>
                <a:ext uri="{FF2B5EF4-FFF2-40B4-BE49-F238E27FC236}">
                  <a16:creationId xmlns:a16="http://schemas.microsoft.com/office/drawing/2014/main" id="{CADEF44A-08AC-4C2F-B382-6D95A1EE0479}"/>
                </a:ext>
              </a:extLst>
            </p:cNvPr>
            <p:cNvSpPr txBox="1"/>
            <p:nvPr/>
          </p:nvSpPr>
          <p:spPr>
            <a:xfrm>
              <a:off x="1511348" y="1724049"/>
              <a:ext cx="1330938" cy="864594"/>
            </a:xfrm>
            <a:prstGeom prst="rect">
              <a:avLst/>
            </a:prstGeom>
            <a:noFill/>
            <a:ln>
              <a:solidFill>
                <a:srgbClr val="FFFF00"/>
              </a:solidFill>
            </a:ln>
          </p:spPr>
          <p:txBody>
            <a:bodyPr wrap="square" rtlCol="0">
              <a:spAutoFit/>
            </a:bodyPr>
            <a:lstStyle/>
            <a:p>
              <a:pPr algn="ctr"/>
              <a:r>
                <a:rPr kumimoji="1" lang="ja-JP" altLang="en-US" sz="3200" dirty="0">
                  <a:solidFill>
                    <a:schemeClr val="bg1">
                      <a:lumMod val="75000"/>
                    </a:schemeClr>
                  </a:solidFill>
                </a:rPr>
                <a:t>風景</a:t>
              </a:r>
            </a:p>
          </p:txBody>
        </p:sp>
      </p:grpSp>
      <p:grpSp>
        <p:nvGrpSpPr>
          <p:cNvPr id="26" name="グループ化 25">
            <a:extLst>
              <a:ext uri="{FF2B5EF4-FFF2-40B4-BE49-F238E27FC236}">
                <a16:creationId xmlns:a16="http://schemas.microsoft.com/office/drawing/2014/main" id="{41341BF3-76C7-49BC-BF17-97D6BD91771B}"/>
              </a:ext>
            </a:extLst>
          </p:cNvPr>
          <p:cNvGrpSpPr/>
          <p:nvPr/>
        </p:nvGrpSpPr>
        <p:grpSpPr>
          <a:xfrm>
            <a:off x="488254" y="5352622"/>
            <a:ext cx="2412000" cy="720000"/>
            <a:chOff x="2697341" y="3590136"/>
            <a:chExt cx="2279176" cy="1064525"/>
          </a:xfrm>
        </p:grpSpPr>
        <p:sp>
          <p:nvSpPr>
            <p:cNvPr id="27" name="正方形/長方形 26">
              <a:extLst>
                <a:ext uri="{FF2B5EF4-FFF2-40B4-BE49-F238E27FC236}">
                  <a16:creationId xmlns:a16="http://schemas.microsoft.com/office/drawing/2014/main" id="{9E6AF945-0765-467B-A802-B8C23DD258DF}"/>
                </a:ext>
              </a:extLst>
            </p:cNvPr>
            <p:cNvSpPr/>
            <p:nvPr/>
          </p:nvSpPr>
          <p:spPr>
            <a:xfrm>
              <a:off x="2697341" y="3590136"/>
              <a:ext cx="2279176" cy="1064525"/>
            </a:xfrm>
            <a:prstGeom prst="rect">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bg1">
                    <a:lumMod val="75000"/>
                  </a:schemeClr>
                </a:solidFill>
              </a:endParaRPr>
            </a:p>
          </p:txBody>
        </p:sp>
        <p:sp>
          <p:nvSpPr>
            <p:cNvPr id="28" name="テキスト ボックス 27">
              <a:extLst>
                <a:ext uri="{FF2B5EF4-FFF2-40B4-BE49-F238E27FC236}">
                  <a16:creationId xmlns:a16="http://schemas.microsoft.com/office/drawing/2014/main" id="{484D3760-BD33-480C-A95F-8B4F6FDC5A8A}"/>
                </a:ext>
              </a:extLst>
            </p:cNvPr>
            <p:cNvSpPr txBox="1"/>
            <p:nvPr/>
          </p:nvSpPr>
          <p:spPr>
            <a:xfrm>
              <a:off x="2848915" y="3673457"/>
              <a:ext cx="1976027" cy="864594"/>
            </a:xfrm>
            <a:prstGeom prst="rect">
              <a:avLst/>
            </a:prstGeom>
            <a:noFill/>
            <a:ln>
              <a:solidFill>
                <a:srgbClr val="FFFF00"/>
              </a:solidFill>
            </a:ln>
          </p:spPr>
          <p:txBody>
            <a:bodyPr wrap="square" rtlCol="0">
              <a:spAutoFit/>
            </a:bodyPr>
            <a:lstStyle/>
            <a:p>
              <a:pPr algn="ctr"/>
              <a:r>
                <a:rPr kumimoji="1" lang="ja-JP" altLang="en-US" sz="3200" dirty="0">
                  <a:solidFill>
                    <a:schemeClr val="bg1">
                      <a:lumMod val="75000"/>
                    </a:schemeClr>
                  </a:solidFill>
                </a:rPr>
                <a:t>レジャ</a:t>
              </a:r>
              <a:r>
                <a:rPr kumimoji="1" lang="ja-JP" altLang="en-US" sz="3200" dirty="0" smtClean="0">
                  <a:solidFill>
                    <a:schemeClr val="bg1">
                      <a:lumMod val="75000"/>
                    </a:schemeClr>
                  </a:solidFill>
                </a:rPr>
                <a:t>ー</a:t>
              </a:r>
              <a:endParaRPr kumimoji="1" lang="ja-JP" altLang="en-US" sz="3200" dirty="0">
                <a:solidFill>
                  <a:schemeClr val="bg1">
                    <a:lumMod val="75000"/>
                  </a:schemeClr>
                </a:solidFill>
              </a:endParaRPr>
            </a:p>
          </p:txBody>
        </p:sp>
      </p:grpSp>
      <p:sp>
        <p:nvSpPr>
          <p:cNvPr id="32" name="正方形/長方形 31">
            <a:extLst>
              <a:ext uri="{FF2B5EF4-FFF2-40B4-BE49-F238E27FC236}">
                <a16:creationId xmlns:a16="http://schemas.microsoft.com/office/drawing/2014/main" id="{6E777196-4F08-4355-9362-EA72AF384653}"/>
              </a:ext>
            </a:extLst>
          </p:cNvPr>
          <p:cNvSpPr/>
          <p:nvPr/>
        </p:nvSpPr>
        <p:spPr>
          <a:xfrm>
            <a:off x="488255" y="3408038"/>
            <a:ext cx="2412000" cy="720000"/>
          </a:xfrm>
          <a:prstGeom prst="rect">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3200" dirty="0" smtClean="0">
                <a:solidFill>
                  <a:schemeClr val="bg1">
                    <a:lumMod val="75000"/>
                  </a:schemeClr>
                </a:solidFill>
              </a:rPr>
              <a:t>しごと</a:t>
            </a:r>
            <a:endParaRPr kumimoji="1" lang="ja-JP" altLang="en-US" sz="3200" dirty="0">
              <a:solidFill>
                <a:schemeClr val="bg1">
                  <a:lumMod val="75000"/>
                </a:schemeClr>
              </a:solidFill>
            </a:endParaRPr>
          </a:p>
        </p:txBody>
      </p:sp>
      <p:sp>
        <p:nvSpPr>
          <p:cNvPr id="33" name="正方形/長方形 32">
            <a:extLst>
              <a:ext uri="{FF2B5EF4-FFF2-40B4-BE49-F238E27FC236}">
                <a16:creationId xmlns:a16="http://schemas.microsoft.com/office/drawing/2014/main" id="{6E777196-4F08-4355-9362-EA72AF384653}"/>
              </a:ext>
            </a:extLst>
          </p:cNvPr>
          <p:cNvSpPr/>
          <p:nvPr/>
        </p:nvSpPr>
        <p:spPr>
          <a:xfrm>
            <a:off x="488258" y="1452378"/>
            <a:ext cx="2412000" cy="720000"/>
          </a:xfrm>
          <a:prstGeom prst="rect">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3200" dirty="0" smtClean="0">
                <a:solidFill>
                  <a:schemeClr val="bg1">
                    <a:lumMod val="75000"/>
                  </a:schemeClr>
                </a:solidFill>
              </a:rPr>
              <a:t>くらし</a:t>
            </a:r>
            <a:r>
              <a:rPr kumimoji="1" lang="ja-JP" altLang="en-US" sz="3200" dirty="0">
                <a:solidFill>
                  <a:schemeClr val="bg1">
                    <a:lumMod val="75000"/>
                  </a:schemeClr>
                </a:solidFill>
              </a:rPr>
              <a:t>やすさ</a:t>
            </a:r>
          </a:p>
        </p:txBody>
      </p:sp>
      <p:sp>
        <p:nvSpPr>
          <p:cNvPr id="34" name="正方形/長方形 33"/>
          <p:cNvSpPr/>
          <p:nvPr/>
        </p:nvSpPr>
        <p:spPr>
          <a:xfrm>
            <a:off x="3550588" y="2430209"/>
            <a:ext cx="5400000" cy="720000"/>
          </a:xfrm>
          <a:prstGeom prst="rect">
            <a:avLst/>
          </a:prstGeom>
          <a:solidFill>
            <a:schemeClr val="accent3">
              <a:lumMod val="20000"/>
              <a:lumOff val="8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400">
                <a:solidFill>
                  <a:schemeClr val="bg1">
                    <a:lumMod val="75000"/>
                  </a:schemeClr>
                </a:solidFill>
              </a:rPr>
              <a:t>霞ヶ浦を活かした</a:t>
            </a:r>
            <a:r>
              <a:rPr kumimoji="1" lang="ja-JP" altLang="en-US" sz="2400" smtClean="0">
                <a:solidFill>
                  <a:schemeClr val="bg1">
                    <a:lumMod val="75000"/>
                  </a:schemeClr>
                </a:solidFill>
              </a:rPr>
              <a:t>賑わいづくり</a:t>
            </a:r>
            <a:endParaRPr kumimoji="1" lang="ja-JP" altLang="en-US" sz="2400">
              <a:solidFill>
                <a:schemeClr val="bg1">
                  <a:lumMod val="75000"/>
                </a:schemeClr>
              </a:solidFill>
            </a:endParaRPr>
          </a:p>
        </p:txBody>
      </p:sp>
      <p:sp>
        <p:nvSpPr>
          <p:cNvPr id="35" name="正方形/長方形 34"/>
          <p:cNvSpPr/>
          <p:nvPr/>
        </p:nvSpPr>
        <p:spPr>
          <a:xfrm>
            <a:off x="3550588" y="3408038"/>
            <a:ext cx="5400000" cy="720000"/>
          </a:xfrm>
          <a:prstGeom prst="rect">
            <a:avLst/>
          </a:prstGeom>
          <a:solidFill>
            <a:schemeClr val="accent3">
              <a:lumMod val="20000"/>
              <a:lumOff val="8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2400" dirty="0" smtClean="0">
                <a:solidFill>
                  <a:schemeClr val="bg1">
                    <a:lumMod val="75000"/>
                  </a:schemeClr>
                </a:solidFill>
                <a:latin typeface="+mj-ea"/>
                <a:ea typeface="+mj-ea"/>
              </a:rPr>
              <a:t>Challenging</a:t>
            </a:r>
            <a:r>
              <a:rPr kumimoji="1" lang="ja-JP" altLang="en-US" sz="2400" dirty="0" smtClean="0">
                <a:solidFill>
                  <a:schemeClr val="bg1">
                    <a:lumMod val="75000"/>
                  </a:schemeClr>
                </a:solidFill>
                <a:latin typeface="+mj-ea"/>
                <a:ea typeface="+mj-ea"/>
              </a:rPr>
              <a:t>特区</a:t>
            </a:r>
            <a:r>
              <a:rPr kumimoji="1" lang="en-US" altLang="ja-JP" sz="2400" dirty="0" smtClean="0">
                <a:solidFill>
                  <a:schemeClr val="bg1">
                    <a:lumMod val="75000"/>
                  </a:schemeClr>
                </a:solidFill>
                <a:latin typeface="+mj-ea"/>
                <a:ea typeface="+mj-ea"/>
              </a:rPr>
              <a:t>505</a:t>
            </a:r>
            <a:r>
              <a:rPr kumimoji="1" lang="ja-JP" altLang="en-US" sz="2400" dirty="0" smtClean="0">
                <a:solidFill>
                  <a:schemeClr val="bg1">
                    <a:lumMod val="75000"/>
                  </a:schemeClr>
                </a:solidFill>
              </a:rPr>
              <a:t>事業</a:t>
            </a:r>
            <a:endParaRPr kumimoji="1" lang="ja-JP" altLang="en-US" sz="2400" dirty="0">
              <a:solidFill>
                <a:schemeClr val="bg1">
                  <a:lumMod val="75000"/>
                </a:schemeClr>
              </a:solidFill>
            </a:endParaRPr>
          </a:p>
        </p:txBody>
      </p:sp>
      <p:sp>
        <p:nvSpPr>
          <p:cNvPr id="36" name="正方形/長方形 35"/>
          <p:cNvSpPr/>
          <p:nvPr/>
        </p:nvSpPr>
        <p:spPr>
          <a:xfrm>
            <a:off x="3550588" y="4385868"/>
            <a:ext cx="5400000" cy="720000"/>
          </a:xfrm>
          <a:prstGeom prst="rect">
            <a:avLst/>
          </a:prstGeom>
          <a:solidFill>
            <a:schemeClr val="accent3">
              <a:lumMod val="20000"/>
              <a:lumOff val="8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2400" dirty="0" smtClean="0">
                <a:solidFill>
                  <a:schemeClr val="tx1"/>
                </a:solidFill>
                <a:latin typeface="+mj-ea"/>
                <a:ea typeface="+mj-ea"/>
              </a:rPr>
              <a:t>SIB</a:t>
            </a:r>
            <a:r>
              <a:rPr kumimoji="1" lang="ja-JP" altLang="en-US" sz="2400" dirty="0" smtClean="0">
                <a:solidFill>
                  <a:schemeClr val="tx1"/>
                </a:solidFill>
              </a:rPr>
              <a:t>事業によるコミュニティ活動支援</a:t>
            </a:r>
            <a:endParaRPr kumimoji="1" lang="ja-JP" altLang="en-US" sz="2400" dirty="0">
              <a:solidFill>
                <a:schemeClr val="tx1"/>
              </a:solidFill>
            </a:endParaRPr>
          </a:p>
        </p:txBody>
      </p:sp>
      <p:sp>
        <p:nvSpPr>
          <p:cNvPr id="37" name="正方形/長方形 36"/>
          <p:cNvSpPr/>
          <p:nvPr/>
        </p:nvSpPr>
        <p:spPr>
          <a:xfrm>
            <a:off x="3550588" y="5363697"/>
            <a:ext cx="5400000" cy="720000"/>
          </a:xfrm>
          <a:prstGeom prst="rect">
            <a:avLst/>
          </a:prstGeom>
          <a:solidFill>
            <a:schemeClr val="accent3">
              <a:lumMod val="20000"/>
              <a:lumOff val="8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400" dirty="0">
                <a:solidFill>
                  <a:schemeClr val="bg1">
                    <a:lumMod val="75000"/>
                  </a:schemeClr>
                </a:solidFill>
              </a:rPr>
              <a:t>新治</a:t>
            </a:r>
            <a:r>
              <a:rPr kumimoji="1" lang="ja-JP" altLang="en-US" sz="2400" dirty="0" smtClean="0">
                <a:solidFill>
                  <a:schemeClr val="bg1">
                    <a:lumMod val="75000"/>
                  </a:schemeClr>
                </a:solidFill>
              </a:rPr>
              <a:t>の強みを活かした観光施設整備</a:t>
            </a:r>
            <a:endParaRPr kumimoji="1" lang="ja-JP" altLang="en-US" sz="2400" dirty="0">
              <a:solidFill>
                <a:schemeClr val="bg1">
                  <a:lumMod val="75000"/>
                </a:schemeClr>
              </a:solidFill>
            </a:endParaRPr>
          </a:p>
        </p:txBody>
      </p:sp>
      <p:sp>
        <p:nvSpPr>
          <p:cNvPr id="5" name="スライド番号プレースホルダー 4"/>
          <p:cNvSpPr>
            <a:spLocks noGrp="1"/>
          </p:cNvSpPr>
          <p:nvPr>
            <p:ph type="sldNum" sz="quarter" idx="12"/>
          </p:nvPr>
        </p:nvSpPr>
        <p:spPr/>
        <p:txBody>
          <a:bodyPr/>
          <a:lstStyle/>
          <a:p>
            <a:fld id="{D57F1E4F-1CFF-5643-939E-217C01CDF565}" type="slidenum">
              <a:rPr lang="en-US" smtClean="0"/>
              <a:pPr/>
              <a:t>52</a:t>
            </a:fld>
            <a:endParaRPr lang="en-US" dirty="0"/>
          </a:p>
        </p:txBody>
      </p:sp>
      <p:sp>
        <p:nvSpPr>
          <p:cNvPr id="21" name="正方形/長方形 20"/>
          <p:cNvSpPr/>
          <p:nvPr/>
        </p:nvSpPr>
        <p:spPr>
          <a:xfrm>
            <a:off x="6294549" y="455930"/>
            <a:ext cx="2656039" cy="360000"/>
          </a:xfrm>
          <a:prstGeom prst="rect">
            <a:avLst/>
          </a:prstGeom>
          <a:solidFill>
            <a:schemeClr val="accent1">
              <a:lumMod val="20000"/>
              <a:lumOff val="8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smtClean="0">
                <a:solidFill>
                  <a:schemeClr val="tx1"/>
                </a:solidFill>
              </a:rPr>
              <a:t>「人」で</a:t>
            </a:r>
            <a:r>
              <a:rPr kumimoji="1" lang="ja-JP" altLang="en-US" sz="2000">
                <a:solidFill>
                  <a:schemeClr val="tx1"/>
                </a:solidFill>
              </a:rPr>
              <a:t>ツナグ</a:t>
            </a:r>
            <a:endParaRPr kumimoji="1" lang="ja-JP" altLang="en-US" sz="2000" dirty="0">
              <a:solidFill>
                <a:schemeClr val="tx1"/>
              </a:solidFill>
            </a:endParaRPr>
          </a:p>
        </p:txBody>
      </p:sp>
    </p:spTree>
    <p:extLst>
      <p:ext uri="{BB962C8B-B14F-4D97-AF65-F5344CB8AC3E}">
        <p14:creationId xmlns:p14="http://schemas.microsoft.com/office/powerpoint/2010/main" val="2525026464"/>
      </p:ext>
    </p:extLst>
  </p:cSld>
  <p:clrMapOvr>
    <a:masterClrMapping/>
  </p:clrMapOvr>
  <mc:AlternateContent xmlns:mc="http://schemas.openxmlformats.org/markup-compatibility/2006" xmlns:p14="http://schemas.microsoft.com/office/powerpoint/2010/main">
    <mc:Choice Requires="p14">
      <p:transition spd="slow" p14:dur="2000" advTm="855"/>
    </mc:Choice>
    <mc:Fallback xmlns="">
      <p:transition spd="slow" advTm="855"/>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6B0F1F2C-3712-40CD-A26B-6D8073D241C9}"/>
              </a:ext>
            </a:extLst>
          </p:cNvPr>
          <p:cNvSpPr>
            <a:spLocks noGrp="1"/>
          </p:cNvSpPr>
          <p:nvPr>
            <p:ph type="title"/>
          </p:nvPr>
        </p:nvSpPr>
        <p:spPr>
          <a:xfrm>
            <a:off x="0" y="150659"/>
            <a:ext cx="6110548" cy="930015"/>
          </a:xfrm>
          <a:solidFill>
            <a:schemeClr val="bg1">
              <a:alpha val="70000"/>
            </a:schemeClr>
          </a:solidFill>
          <a:ln>
            <a:solidFill>
              <a:schemeClr val="accent1"/>
            </a:solidFill>
          </a:ln>
        </p:spPr>
        <p:txBody>
          <a:bodyPr anchor="ctr">
            <a:normAutofit/>
          </a:bodyPr>
          <a:lstStyle/>
          <a:p>
            <a:r>
              <a:rPr lang="ja-JP" altLang="en-US" sz="3600" dirty="0" smtClean="0"/>
              <a:t>背景１　土浦市のコミュニティ</a:t>
            </a:r>
            <a:endParaRPr kumimoji="1" lang="ja-JP" altLang="en-US" sz="3600" dirty="0"/>
          </a:p>
        </p:txBody>
      </p:sp>
      <p:sp>
        <p:nvSpPr>
          <p:cNvPr id="12" name="テキスト ボックス 11"/>
          <p:cNvSpPr txBox="1"/>
          <p:nvPr/>
        </p:nvSpPr>
        <p:spPr>
          <a:xfrm>
            <a:off x="1673999" y="5586123"/>
            <a:ext cx="5796000" cy="468000"/>
          </a:xfrm>
          <a:prstGeom prst="rect">
            <a:avLst/>
          </a:prstGeom>
          <a:solidFill>
            <a:srgbClr val="FFFF00"/>
          </a:solidFill>
        </p:spPr>
        <p:txBody>
          <a:bodyPr wrap="square" rtlCol="0">
            <a:spAutoFit/>
          </a:bodyPr>
          <a:lstStyle/>
          <a:p>
            <a:pPr algn="ctr"/>
            <a:r>
              <a:rPr kumimoji="1" lang="ja-JP" altLang="en-US" sz="2400" dirty="0" smtClean="0"/>
              <a:t>土浦市は強いコミュニティを持つと言える</a:t>
            </a:r>
            <a:endParaRPr kumimoji="1" lang="ja-JP" altLang="en-US" sz="2400" dirty="0"/>
          </a:p>
        </p:txBody>
      </p:sp>
      <p:pic>
        <p:nvPicPr>
          <p:cNvPr id="21" name="図 20"/>
          <p:cNvPicPr>
            <a:picLocks noChangeAspect="1"/>
          </p:cNvPicPr>
          <p:nvPr/>
        </p:nvPicPr>
        <p:blipFill>
          <a:blip r:embed="rId2"/>
          <a:stretch>
            <a:fillRect/>
          </a:stretch>
        </p:blipFill>
        <p:spPr>
          <a:xfrm>
            <a:off x="2211488" y="1820781"/>
            <a:ext cx="4721023" cy="3387147"/>
          </a:xfrm>
          <a:prstGeom prst="rect">
            <a:avLst/>
          </a:prstGeom>
          <a:ln>
            <a:noFill/>
          </a:ln>
        </p:spPr>
      </p:pic>
      <p:sp>
        <p:nvSpPr>
          <p:cNvPr id="3" name="角丸四角形吹き出し 2"/>
          <p:cNvSpPr/>
          <p:nvPr/>
        </p:nvSpPr>
        <p:spPr>
          <a:xfrm>
            <a:off x="7017185" y="2388303"/>
            <a:ext cx="1980000" cy="731520"/>
          </a:xfrm>
          <a:prstGeom prst="wedgeRoundRectCallout">
            <a:avLst>
              <a:gd name="adj1" fmla="val -105341"/>
              <a:gd name="adj2" fmla="val -57447"/>
              <a:gd name="adj3" fmla="val 16667"/>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600" dirty="0" smtClean="0">
                <a:solidFill>
                  <a:schemeClr val="tx1"/>
                </a:solidFill>
              </a:rPr>
              <a:t>つくば市</a:t>
            </a:r>
            <a:r>
              <a:rPr kumimoji="1" lang="en-US" altLang="ja-JP" sz="1600" dirty="0" smtClean="0">
                <a:solidFill>
                  <a:schemeClr val="tx1"/>
                </a:solidFill>
              </a:rPr>
              <a:t>(</a:t>
            </a:r>
            <a:r>
              <a:rPr kumimoji="1" lang="ja-JP" altLang="en-US" sz="1600" dirty="0" smtClean="0">
                <a:solidFill>
                  <a:schemeClr val="tx1"/>
                </a:solidFill>
              </a:rPr>
              <a:t>平成</a:t>
            </a:r>
            <a:r>
              <a:rPr kumimoji="1" lang="en-US" altLang="ja-JP" sz="1600" dirty="0" smtClean="0">
                <a:solidFill>
                  <a:schemeClr val="tx1"/>
                </a:solidFill>
              </a:rPr>
              <a:t>31</a:t>
            </a:r>
            <a:r>
              <a:rPr kumimoji="1" lang="ja-JP" altLang="en-US" sz="1600" dirty="0" smtClean="0">
                <a:solidFill>
                  <a:schemeClr val="tx1"/>
                </a:solidFill>
              </a:rPr>
              <a:t>年</a:t>
            </a:r>
            <a:r>
              <a:rPr kumimoji="1" lang="en-US" altLang="ja-JP" sz="1600" dirty="0" smtClean="0">
                <a:solidFill>
                  <a:schemeClr val="tx1"/>
                </a:solidFill>
              </a:rPr>
              <a:t>)</a:t>
            </a:r>
          </a:p>
          <a:p>
            <a:pPr algn="ctr"/>
            <a:r>
              <a:rPr kumimoji="1" lang="en-US" altLang="ja-JP" sz="1600" dirty="0" smtClean="0">
                <a:solidFill>
                  <a:schemeClr val="tx1"/>
                </a:solidFill>
              </a:rPr>
              <a:t>46.96%</a:t>
            </a:r>
            <a:endParaRPr kumimoji="1" lang="ja-JP" altLang="en-US" sz="1600" dirty="0">
              <a:solidFill>
                <a:schemeClr val="tx1"/>
              </a:solidFill>
            </a:endParaRPr>
          </a:p>
        </p:txBody>
      </p:sp>
      <p:sp>
        <p:nvSpPr>
          <p:cNvPr id="10" name="テキスト ボックス 9"/>
          <p:cNvSpPr txBox="1"/>
          <p:nvPr/>
        </p:nvSpPr>
        <p:spPr>
          <a:xfrm>
            <a:off x="2753999" y="1258814"/>
            <a:ext cx="3636000" cy="400110"/>
          </a:xfrm>
          <a:prstGeom prst="rect">
            <a:avLst/>
          </a:prstGeom>
          <a:solidFill>
            <a:schemeClr val="accent2">
              <a:lumMod val="20000"/>
              <a:lumOff val="80000"/>
            </a:schemeClr>
          </a:solidFill>
          <a:ln>
            <a:solidFill>
              <a:schemeClr val="accent2">
                <a:lumMod val="20000"/>
                <a:lumOff val="80000"/>
              </a:schemeClr>
            </a:solidFill>
          </a:ln>
        </p:spPr>
        <p:txBody>
          <a:bodyPr wrap="square" rtlCol="0" anchor="ctr">
            <a:spAutoFit/>
          </a:bodyPr>
          <a:lstStyle/>
          <a:p>
            <a:pPr algn="just"/>
            <a:r>
              <a:rPr kumimoji="1" lang="ja-JP" altLang="en-US" sz="2000" dirty="0" smtClean="0"/>
              <a:t>土浦市には</a:t>
            </a:r>
            <a:r>
              <a:rPr kumimoji="1" lang="en-US" altLang="ja-JP" sz="2000" dirty="0" smtClean="0"/>
              <a:t>171</a:t>
            </a:r>
            <a:r>
              <a:rPr kumimoji="1" lang="ja-JP" altLang="en-US" sz="2000" dirty="0" smtClean="0"/>
              <a:t>の町内会が存在</a:t>
            </a:r>
            <a:endParaRPr kumimoji="1" lang="ja-JP" altLang="en-US" sz="2000" dirty="0"/>
          </a:p>
        </p:txBody>
      </p:sp>
      <p:sp>
        <p:nvSpPr>
          <p:cNvPr id="4" name="スライド番号プレースホルダー 3"/>
          <p:cNvSpPr>
            <a:spLocks noGrp="1"/>
          </p:cNvSpPr>
          <p:nvPr>
            <p:ph type="sldNum" sz="quarter" idx="12"/>
          </p:nvPr>
        </p:nvSpPr>
        <p:spPr/>
        <p:txBody>
          <a:bodyPr/>
          <a:lstStyle/>
          <a:p>
            <a:fld id="{D57F1E4F-1CFF-5643-939E-217C01CDF565}" type="slidenum">
              <a:rPr lang="en-US" smtClean="0"/>
              <a:pPr/>
              <a:t>53</a:t>
            </a:fld>
            <a:endParaRPr lang="en-US" dirty="0"/>
          </a:p>
        </p:txBody>
      </p:sp>
      <p:sp>
        <p:nvSpPr>
          <p:cNvPr id="11" name="正方形/長方形 10"/>
          <p:cNvSpPr/>
          <p:nvPr/>
        </p:nvSpPr>
        <p:spPr>
          <a:xfrm>
            <a:off x="6294549" y="455930"/>
            <a:ext cx="2656039" cy="360000"/>
          </a:xfrm>
          <a:prstGeom prst="rect">
            <a:avLst/>
          </a:prstGeom>
          <a:solidFill>
            <a:schemeClr val="accent1">
              <a:lumMod val="20000"/>
              <a:lumOff val="8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smtClean="0">
                <a:solidFill>
                  <a:schemeClr val="tx1"/>
                </a:solidFill>
              </a:rPr>
              <a:t>「人」で</a:t>
            </a:r>
            <a:r>
              <a:rPr kumimoji="1" lang="ja-JP" altLang="en-US" sz="2000">
                <a:solidFill>
                  <a:schemeClr val="tx1"/>
                </a:solidFill>
              </a:rPr>
              <a:t>ツナグ</a:t>
            </a:r>
            <a:endParaRPr kumimoji="1" lang="ja-JP" altLang="en-US" sz="2000" dirty="0">
              <a:solidFill>
                <a:schemeClr val="tx1"/>
              </a:solidFill>
            </a:endParaRPr>
          </a:p>
        </p:txBody>
      </p:sp>
    </p:spTree>
    <p:extLst>
      <p:ext uri="{BB962C8B-B14F-4D97-AF65-F5344CB8AC3E}">
        <p14:creationId xmlns:p14="http://schemas.microsoft.com/office/powerpoint/2010/main" val="855312212"/>
      </p:ext>
    </p:extLst>
  </p:cSld>
  <p:clrMapOvr>
    <a:masterClrMapping/>
  </p:clrMapOvr>
  <mc:AlternateContent xmlns:mc="http://schemas.openxmlformats.org/markup-compatibility/2006" xmlns:p14="http://schemas.microsoft.com/office/powerpoint/2010/main">
    <mc:Choice Requires="p14">
      <p:transition spd="slow" p14:dur="2000" advTm="2697"/>
    </mc:Choice>
    <mc:Fallback xmlns="">
      <p:transition spd="slow" advTm="2697"/>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6B0F1F2C-3712-40CD-A26B-6D8073D241C9}"/>
              </a:ext>
            </a:extLst>
          </p:cNvPr>
          <p:cNvSpPr>
            <a:spLocks noGrp="1"/>
          </p:cNvSpPr>
          <p:nvPr>
            <p:ph type="title"/>
          </p:nvPr>
        </p:nvSpPr>
        <p:spPr>
          <a:xfrm>
            <a:off x="0" y="150659"/>
            <a:ext cx="6110548" cy="930015"/>
          </a:xfrm>
          <a:solidFill>
            <a:schemeClr val="bg1">
              <a:alpha val="70000"/>
            </a:schemeClr>
          </a:solidFill>
          <a:ln>
            <a:solidFill>
              <a:schemeClr val="accent1"/>
            </a:solidFill>
          </a:ln>
        </p:spPr>
        <p:txBody>
          <a:bodyPr anchor="ctr">
            <a:normAutofit/>
          </a:bodyPr>
          <a:lstStyle/>
          <a:p>
            <a:r>
              <a:rPr lang="ja-JP" altLang="en-US" sz="3600" dirty="0" smtClean="0"/>
              <a:t>背景２　強いコミュニティの利点</a:t>
            </a:r>
            <a:endParaRPr kumimoji="1" lang="ja-JP" altLang="en-US" sz="3600" dirty="0"/>
          </a:p>
        </p:txBody>
      </p:sp>
      <p:sp>
        <p:nvSpPr>
          <p:cNvPr id="19" name="テキスト ボックス 18"/>
          <p:cNvSpPr txBox="1"/>
          <p:nvPr/>
        </p:nvSpPr>
        <p:spPr>
          <a:xfrm>
            <a:off x="2074590" y="5657971"/>
            <a:ext cx="4994821" cy="461665"/>
          </a:xfrm>
          <a:prstGeom prst="rect">
            <a:avLst/>
          </a:prstGeom>
          <a:solidFill>
            <a:srgbClr val="FFFF00"/>
          </a:solidFill>
        </p:spPr>
        <p:txBody>
          <a:bodyPr wrap="square" rtlCol="0">
            <a:spAutoFit/>
          </a:bodyPr>
          <a:lstStyle/>
          <a:p>
            <a:pPr algn="ctr"/>
            <a:r>
              <a:rPr kumimoji="1" lang="ja-JP" altLang="en-US" sz="2400" dirty="0" smtClean="0"/>
              <a:t>強いコミュニティ</a:t>
            </a:r>
            <a:r>
              <a:rPr kumimoji="1" lang="ja-JP" altLang="en-US" sz="2400" dirty="0"/>
              <a:t>は</a:t>
            </a:r>
            <a:r>
              <a:rPr kumimoji="1" lang="ja-JP" altLang="en-US" sz="2400" dirty="0" smtClean="0"/>
              <a:t>土浦の大切な財産</a:t>
            </a:r>
            <a:endParaRPr kumimoji="1" lang="ja-JP" altLang="en-US" sz="2400" dirty="0"/>
          </a:p>
        </p:txBody>
      </p:sp>
      <p:sp>
        <p:nvSpPr>
          <p:cNvPr id="6" name="角丸四角形 5"/>
          <p:cNvSpPr/>
          <p:nvPr/>
        </p:nvSpPr>
        <p:spPr>
          <a:xfrm>
            <a:off x="5112035" y="4406241"/>
            <a:ext cx="2880000" cy="504000"/>
          </a:xfrm>
          <a:prstGeom prst="roundRect">
            <a:avLst>
              <a:gd name="adj" fmla="val 18316"/>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smtClean="0">
                <a:solidFill>
                  <a:schemeClr val="tx1"/>
                </a:solidFill>
              </a:rPr>
              <a:t>孤独死防止</a:t>
            </a:r>
            <a:endParaRPr kumimoji="1" lang="ja-JP" altLang="en-US" dirty="0">
              <a:solidFill>
                <a:schemeClr val="tx1"/>
              </a:solidFill>
            </a:endParaRPr>
          </a:p>
        </p:txBody>
      </p:sp>
      <p:sp>
        <p:nvSpPr>
          <p:cNvPr id="20" name="角丸四角形 19"/>
          <p:cNvSpPr/>
          <p:nvPr/>
        </p:nvSpPr>
        <p:spPr>
          <a:xfrm>
            <a:off x="1155468" y="3189985"/>
            <a:ext cx="2880000" cy="504000"/>
          </a:xfrm>
          <a:prstGeom prst="roundRect">
            <a:avLst>
              <a:gd name="adj" fmla="val 18316"/>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smtClean="0">
                <a:solidFill>
                  <a:schemeClr val="tx1"/>
                </a:solidFill>
              </a:rPr>
              <a:t>防犯</a:t>
            </a:r>
            <a:r>
              <a:rPr kumimoji="1" lang="ja-JP" altLang="en-US" dirty="0">
                <a:solidFill>
                  <a:schemeClr val="tx1"/>
                </a:solidFill>
              </a:rPr>
              <a:t>対策</a:t>
            </a:r>
          </a:p>
        </p:txBody>
      </p:sp>
      <p:sp>
        <p:nvSpPr>
          <p:cNvPr id="21" name="角丸四角形 20"/>
          <p:cNvSpPr/>
          <p:nvPr/>
        </p:nvSpPr>
        <p:spPr>
          <a:xfrm>
            <a:off x="5112035" y="1973729"/>
            <a:ext cx="2880000" cy="504000"/>
          </a:xfrm>
          <a:prstGeom prst="roundRect">
            <a:avLst>
              <a:gd name="adj" fmla="val 18316"/>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a:solidFill>
                  <a:schemeClr val="tx1"/>
                </a:solidFill>
              </a:rPr>
              <a:t>行政</a:t>
            </a:r>
            <a:r>
              <a:rPr kumimoji="1" lang="ja-JP" altLang="en-US" dirty="0" smtClean="0">
                <a:solidFill>
                  <a:schemeClr val="tx1"/>
                </a:solidFill>
              </a:rPr>
              <a:t>への要望伝達</a:t>
            </a:r>
            <a:endParaRPr kumimoji="1" lang="ja-JP" altLang="en-US" dirty="0">
              <a:solidFill>
                <a:schemeClr val="tx1"/>
              </a:solidFill>
            </a:endParaRPr>
          </a:p>
        </p:txBody>
      </p:sp>
      <p:sp>
        <p:nvSpPr>
          <p:cNvPr id="22" name="角丸四角形 21"/>
          <p:cNvSpPr/>
          <p:nvPr/>
        </p:nvSpPr>
        <p:spPr>
          <a:xfrm>
            <a:off x="1155468" y="1973729"/>
            <a:ext cx="2880000" cy="504000"/>
          </a:xfrm>
          <a:prstGeom prst="roundRect">
            <a:avLst>
              <a:gd name="adj" fmla="val 18316"/>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smtClean="0">
                <a:solidFill>
                  <a:schemeClr val="tx1"/>
                </a:solidFill>
              </a:rPr>
              <a:t>住民</a:t>
            </a:r>
            <a:r>
              <a:rPr kumimoji="1" lang="ja-JP" altLang="en-US" dirty="0">
                <a:solidFill>
                  <a:schemeClr val="tx1"/>
                </a:solidFill>
              </a:rPr>
              <a:t>同士</a:t>
            </a:r>
            <a:r>
              <a:rPr kumimoji="1" lang="ja-JP" altLang="en-US" dirty="0" smtClean="0">
                <a:solidFill>
                  <a:schemeClr val="tx1"/>
                </a:solidFill>
              </a:rPr>
              <a:t>の交流促進</a:t>
            </a:r>
            <a:endParaRPr kumimoji="1" lang="ja-JP" altLang="en-US" dirty="0">
              <a:solidFill>
                <a:schemeClr val="tx1"/>
              </a:solidFill>
            </a:endParaRPr>
          </a:p>
        </p:txBody>
      </p:sp>
      <p:sp>
        <p:nvSpPr>
          <p:cNvPr id="23" name="角丸四角形 22"/>
          <p:cNvSpPr/>
          <p:nvPr/>
        </p:nvSpPr>
        <p:spPr>
          <a:xfrm>
            <a:off x="5112035" y="3189985"/>
            <a:ext cx="2880000" cy="504000"/>
          </a:xfrm>
          <a:prstGeom prst="roundRect">
            <a:avLst>
              <a:gd name="adj" fmla="val 18316"/>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smtClean="0">
                <a:solidFill>
                  <a:schemeClr val="tx1"/>
                </a:solidFill>
              </a:rPr>
              <a:t>災害時の助け合い</a:t>
            </a:r>
            <a:endParaRPr kumimoji="1" lang="ja-JP" altLang="en-US" dirty="0">
              <a:solidFill>
                <a:schemeClr val="tx1"/>
              </a:solidFill>
            </a:endParaRPr>
          </a:p>
        </p:txBody>
      </p:sp>
      <p:sp>
        <p:nvSpPr>
          <p:cNvPr id="24" name="角丸四角形 23"/>
          <p:cNvSpPr/>
          <p:nvPr/>
        </p:nvSpPr>
        <p:spPr>
          <a:xfrm>
            <a:off x="1155468" y="4406241"/>
            <a:ext cx="2880000" cy="504000"/>
          </a:xfrm>
          <a:prstGeom prst="roundRect">
            <a:avLst>
              <a:gd name="adj" fmla="val 18316"/>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smtClean="0">
                <a:solidFill>
                  <a:schemeClr val="tx1"/>
                </a:solidFill>
              </a:rPr>
              <a:t>住民の健康増進</a:t>
            </a:r>
            <a:endParaRPr kumimoji="1" lang="ja-JP" altLang="en-US" dirty="0">
              <a:solidFill>
                <a:schemeClr val="tx1"/>
              </a:solidFill>
            </a:endParaRPr>
          </a:p>
        </p:txBody>
      </p:sp>
      <p:sp>
        <p:nvSpPr>
          <p:cNvPr id="3" name="スライド番号プレースホルダー 2"/>
          <p:cNvSpPr>
            <a:spLocks noGrp="1"/>
          </p:cNvSpPr>
          <p:nvPr>
            <p:ph type="sldNum" sz="quarter" idx="12"/>
          </p:nvPr>
        </p:nvSpPr>
        <p:spPr/>
        <p:txBody>
          <a:bodyPr/>
          <a:lstStyle/>
          <a:p>
            <a:fld id="{D57F1E4F-1CFF-5643-939E-217C01CDF565}" type="slidenum">
              <a:rPr lang="en-US" smtClean="0"/>
              <a:pPr/>
              <a:t>54</a:t>
            </a:fld>
            <a:endParaRPr lang="en-US" dirty="0"/>
          </a:p>
        </p:txBody>
      </p:sp>
      <p:sp>
        <p:nvSpPr>
          <p:cNvPr id="12" name="正方形/長方形 11"/>
          <p:cNvSpPr/>
          <p:nvPr/>
        </p:nvSpPr>
        <p:spPr>
          <a:xfrm>
            <a:off x="6294549" y="455930"/>
            <a:ext cx="2656039" cy="360000"/>
          </a:xfrm>
          <a:prstGeom prst="rect">
            <a:avLst/>
          </a:prstGeom>
          <a:solidFill>
            <a:schemeClr val="accent1">
              <a:lumMod val="20000"/>
              <a:lumOff val="8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smtClean="0">
                <a:solidFill>
                  <a:schemeClr val="tx1"/>
                </a:solidFill>
              </a:rPr>
              <a:t>「人」で</a:t>
            </a:r>
            <a:r>
              <a:rPr kumimoji="1" lang="ja-JP" altLang="en-US" sz="2000">
                <a:solidFill>
                  <a:schemeClr val="tx1"/>
                </a:solidFill>
              </a:rPr>
              <a:t>ツナグ</a:t>
            </a:r>
            <a:endParaRPr kumimoji="1" lang="ja-JP" altLang="en-US" sz="2000" dirty="0">
              <a:solidFill>
                <a:schemeClr val="tx1"/>
              </a:solidFill>
            </a:endParaRPr>
          </a:p>
        </p:txBody>
      </p:sp>
    </p:spTree>
    <p:extLst>
      <p:ext uri="{BB962C8B-B14F-4D97-AF65-F5344CB8AC3E}">
        <p14:creationId xmlns:p14="http://schemas.microsoft.com/office/powerpoint/2010/main" val="878441390"/>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タイトル 1">
            <a:extLst>
              <a:ext uri="{FF2B5EF4-FFF2-40B4-BE49-F238E27FC236}">
                <a16:creationId xmlns:a16="http://schemas.microsoft.com/office/drawing/2014/main" id="{6B0F1F2C-3712-40CD-A26B-6D8073D241C9}"/>
              </a:ext>
            </a:extLst>
          </p:cNvPr>
          <p:cNvSpPr txBox="1">
            <a:spLocks/>
          </p:cNvSpPr>
          <p:nvPr/>
        </p:nvSpPr>
        <p:spPr>
          <a:xfrm>
            <a:off x="0" y="140065"/>
            <a:ext cx="6110548" cy="930015"/>
          </a:xfrm>
          <a:prstGeom prst="rect">
            <a:avLst/>
          </a:prstGeom>
          <a:solidFill>
            <a:schemeClr val="bg1">
              <a:alpha val="70000"/>
            </a:schemeClr>
          </a:solidFill>
          <a:ln>
            <a:solidFill>
              <a:schemeClr val="accent1"/>
            </a:solidFill>
          </a:ln>
        </p:spPr>
        <p:txBody>
          <a:bodyPr vert="horz" lIns="91440" tIns="45720" rIns="91440" bIns="45720" rtlCol="0" anchor="ctr">
            <a:normAutofit/>
          </a:bodyPr>
          <a:lstStyle>
            <a:lvl1pPr algn="l" defTabSz="914400" rtl="0" eaLnBrk="1" latinLnBrk="0" hangingPunct="1">
              <a:lnSpc>
                <a:spcPct val="85000"/>
              </a:lnSpc>
              <a:spcBef>
                <a:spcPct val="0"/>
              </a:spcBef>
              <a:buNone/>
              <a:defRPr kumimoji="1" sz="4800" kern="1200" spc="-50" baseline="0">
                <a:solidFill>
                  <a:schemeClr val="tx1">
                    <a:lumMod val="75000"/>
                    <a:lumOff val="25000"/>
                  </a:schemeClr>
                </a:solidFill>
                <a:latin typeface="+mj-lt"/>
                <a:ea typeface="+mj-ea"/>
                <a:cs typeface="+mj-cs"/>
              </a:defRPr>
            </a:lvl1pPr>
          </a:lstStyle>
          <a:p>
            <a:pPr algn="ctr"/>
            <a:r>
              <a:rPr lang="ja-JP" altLang="en-US" sz="3600" dirty="0" smtClean="0"/>
              <a:t>事業内容</a:t>
            </a:r>
            <a:endParaRPr lang="ja-JP" altLang="en-US" sz="3600" dirty="0"/>
          </a:p>
        </p:txBody>
      </p:sp>
      <p:sp>
        <p:nvSpPr>
          <p:cNvPr id="14" name="テキスト ボックス 13"/>
          <p:cNvSpPr txBox="1"/>
          <p:nvPr/>
        </p:nvSpPr>
        <p:spPr>
          <a:xfrm>
            <a:off x="1178276" y="3634164"/>
            <a:ext cx="6840000" cy="461665"/>
          </a:xfrm>
          <a:prstGeom prst="rect">
            <a:avLst/>
          </a:prstGeom>
          <a:solidFill>
            <a:schemeClr val="accent2">
              <a:lumMod val="60000"/>
              <a:lumOff val="40000"/>
            </a:schemeClr>
          </a:solidFill>
        </p:spPr>
        <p:txBody>
          <a:bodyPr wrap="square" rtlCol="0">
            <a:spAutoFit/>
          </a:bodyPr>
          <a:lstStyle/>
          <a:p>
            <a:pPr algn="ctr"/>
            <a:r>
              <a:rPr kumimoji="1" lang="ja-JP" altLang="en-US" sz="2400" smtClean="0">
                <a:solidFill>
                  <a:srgbClr val="C00000"/>
                </a:solidFill>
              </a:rPr>
              <a:t>コミュニティ</a:t>
            </a:r>
            <a:r>
              <a:rPr kumimoji="1" lang="ja-JP" altLang="en-US" sz="2400" dirty="0">
                <a:solidFill>
                  <a:srgbClr val="C00000"/>
                </a:solidFill>
              </a:rPr>
              <a:t>事業を支援</a:t>
            </a:r>
            <a:r>
              <a:rPr kumimoji="1" lang="ja-JP" altLang="en-US" sz="2400"/>
              <a:t>する</a:t>
            </a:r>
            <a:r>
              <a:rPr kumimoji="1" lang="ja-JP" altLang="en-US" sz="2400" smtClean="0"/>
              <a:t>システム</a:t>
            </a:r>
            <a:r>
              <a:rPr kumimoji="1" lang="ja-JP" altLang="en-US" sz="2400"/>
              <a:t>の</a:t>
            </a:r>
            <a:r>
              <a:rPr kumimoji="1" lang="ja-JP" altLang="en-US" sz="2400" smtClean="0"/>
              <a:t>構築</a:t>
            </a:r>
            <a:endParaRPr kumimoji="1" lang="en-US" altLang="ja-JP" sz="2400" dirty="0"/>
          </a:p>
        </p:txBody>
      </p:sp>
      <p:sp>
        <p:nvSpPr>
          <p:cNvPr id="15" name="テキスト ボックス 14"/>
          <p:cNvSpPr txBox="1"/>
          <p:nvPr/>
        </p:nvSpPr>
        <p:spPr>
          <a:xfrm>
            <a:off x="1178276" y="5368202"/>
            <a:ext cx="6840000" cy="461665"/>
          </a:xfrm>
          <a:prstGeom prst="rect">
            <a:avLst/>
          </a:prstGeom>
          <a:solidFill>
            <a:schemeClr val="accent2">
              <a:lumMod val="60000"/>
              <a:lumOff val="40000"/>
            </a:schemeClr>
          </a:solidFill>
        </p:spPr>
        <p:txBody>
          <a:bodyPr wrap="square" rtlCol="0">
            <a:spAutoFit/>
          </a:bodyPr>
          <a:lstStyle/>
          <a:p>
            <a:pPr algn="ctr"/>
            <a:r>
              <a:rPr kumimoji="1" lang="ja-JP" altLang="en-US" sz="2400" smtClean="0">
                <a:solidFill>
                  <a:srgbClr val="C00000"/>
                </a:solidFill>
              </a:rPr>
              <a:t>独自</a:t>
            </a:r>
            <a:r>
              <a:rPr kumimoji="1" lang="ja-JP" altLang="en-US" sz="2400" dirty="0">
                <a:solidFill>
                  <a:srgbClr val="C00000"/>
                </a:solidFill>
              </a:rPr>
              <a:t>コミュニティの形成</a:t>
            </a:r>
            <a:r>
              <a:rPr kumimoji="1" lang="ja-JP" altLang="en-US" sz="2400">
                <a:solidFill>
                  <a:srgbClr val="C00000"/>
                </a:solidFill>
              </a:rPr>
              <a:t>を</a:t>
            </a:r>
            <a:r>
              <a:rPr kumimoji="1" lang="ja-JP" altLang="en-US" sz="2400" smtClean="0">
                <a:solidFill>
                  <a:srgbClr val="C00000"/>
                </a:solidFill>
              </a:rPr>
              <a:t>支援</a:t>
            </a:r>
            <a:endParaRPr kumimoji="1" lang="ja-JP" altLang="en-US" sz="2400" dirty="0"/>
          </a:p>
        </p:txBody>
      </p:sp>
      <p:sp>
        <p:nvSpPr>
          <p:cNvPr id="9" name="テキスト ボックス 8"/>
          <p:cNvSpPr txBox="1"/>
          <p:nvPr/>
        </p:nvSpPr>
        <p:spPr>
          <a:xfrm>
            <a:off x="985988" y="4465479"/>
            <a:ext cx="7380000" cy="523220"/>
          </a:xfrm>
          <a:prstGeom prst="rect">
            <a:avLst/>
          </a:prstGeom>
          <a:noFill/>
          <a:ln>
            <a:noFill/>
          </a:ln>
        </p:spPr>
        <p:txBody>
          <a:bodyPr wrap="square" rtlCol="0" anchor="ctr">
            <a:spAutoFit/>
          </a:bodyPr>
          <a:lstStyle/>
          <a:p>
            <a:r>
              <a:rPr kumimoji="1" lang="ja-JP" altLang="en-US" sz="2800" b="1" dirty="0"/>
              <a:t>✓</a:t>
            </a:r>
            <a:r>
              <a:rPr kumimoji="1" lang="ja-JP" altLang="en-US" sz="2800" b="1" dirty="0" smtClean="0"/>
              <a:t> 新興地区におけるコミュニティを</a:t>
            </a:r>
            <a:r>
              <a:rPr kumimoji="1" lang="ja-JP" altLang="en-US" sz="2800" b="1" dirty="0" smtClean="0">
                <a:solidFill>
                  <a:srgbClr val="C00000"/>
                </a:solidFill>
              </a:rPr>
              <a:t>つくる</a:t>
            </a:r>
            <a:endParaRPr kumimoji="1" lang="ja-JP" altLang="en-US" sz="2800" b="1" dirty="0">
              <a:solidFill>
                <a:srgbClr val="C00000"/>
              </a:solidFill>
            </a:endParaRPr>
          </a:p>
        </p:txBody>
      </p:sp>
      <p:sp>
        <p:nvSpPr>
          <p:cNvPr id="10" name="テキスト ボックス 9"/>
          <p:cNvSpPr txBox="1"/>
          <p:nvPr/>
        </p:nvSpPr>
        <p:spPr>
          <a:xfrm>
            <a:off x="985987" y="2719333"/>
            <a:ext cx="7651365" cy="523220"/>
          </a:xfrm>
          <a:prstGeom prst="rect">
            <a:avLst/>
          </a:prstGeom>
          <a:noFill/>
          <a:ln>
            <a:noFill/>
          </a:ln>
        </p:spPr>
        <p:txBody>
          <a:bodyPr wrap="square" rtlCol="0" anchor="ctr">
            <a:spAutoFit/>
          </a:bodyPr>
          <a:lstStyle/>
          <a:p>
            <a:r>
              <a:rPr kumimoji="1" lang="ja-JP" altLang="en-US" sz="2800" b="1" dirty="0" smtClean="0"/>
              <a:t>✓土浦市の優れた既存コミュニティを</a:t>
            </a:r>
            <a:r>
              <a:rPr kumimoji="1" lang="ja-JP" altLang="en-US" sz="2800" b="1" dirty="0" smtClean="0">
                <a:solidFill>
                  <a:srgbClr val="C00000"/>
                </a:solidFill>
              </a:rPr>
              <a:t>守り続ける</a:t>
            </a:r>
            <a:endParaRPr kumimoji="1" lang="ja-JP" altLang="en-US" sz="2800" b="1" dirty="0">
              <a:solidFill>
                <a:srgbClr val="C00000"/>
              </a:solidFill>
            </a:endParaRPr>
          </a:p>
        </p:txBody>
      </p:sp>
      <p:sp>
        <p:nvSpPr>
          <p:cNvPr id="2" name="スライド番号プレースホルダー 1"/>
          <p:cNvSpPr>
            <a:spLocks noGrp="1"/>
          </p:cNvSpPr>
          <p:nvPr>
            <p:ph type="sldNum" sz="quarter" idx="12"/>
          </p:nvPr>
        </p:nvSpPr>
        <p:spPr/>
        <p:txBody>
          <a:bodyPr/>
          <a:lstStyle/>
          <a:p>
            <a:fld id="{D57F1E4F-1CFF-5643-939E-217C01CDF565}" type="slidenum">
              <a:rPr lang="en-US" smtClean="0"/>
              <a:pPr/>
              <a:t>55</a:t>
            </a:fld>
            <a:endParaRPr lang="en-US" dirty="0"/>
          </a:p>
        </p:txBody>
      </p:sp>
      <p:sp>
        <p:nvSpPr>
          <p:cNvPr id="11" name="正方形/長方形 10"/>
          <p:cNvSpPr/>
          <p:nvPr/>
        </p:nvSpPr>
        <p:spPr>
          <a:xfrm>
            <a:off x="6294549" y="455930"/>
            <a:ext cx="2656039" cy="360000"/>
          </a:xfrm>
          <a:prstGeom prst="rect">
            <a:avLst/>
          </a:prstGeom>
          <a:solidFill>
            <a:schemeClr val="accent1">
              <a:lumMod val="20000"/>
              <a:lumOff val="8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smtClean="0">
                <a:solidFill>
                  <a:schemeClr val="tx1"/>
                </a:solidFill>
              </a:rPr>
              <a:t>「人」で</a:t>
            </a:r>
            <a:r>
              <a:rPr kumimoji="1" lang="ja-JP" altLang="en-US" sz="2000">
                <a:solidFill>
                  <a:schemeClr val="tx1"/>
                </a:solidFill>
              </a:rPr>
              <a:t>ツナグ</a:t>
            </a:r>
            <a:endParaRPr kumimoji="1" lang="ja-JP" altLang="en-US" sz="2000" dirty="0">
              <a:solidFill>
                <a:schemeClr val="tx1"/>
              </a:solidFill>
            </a:endParaRPr>
          </a:p>
        </p:txBody>
      </p:sp>
      <p:sp>
        <p:nvSpPr>
          <p:cNvPr id="12" name="テキスト ボックス 11"/>
          <p:cNvSpPr txBox="1"/>
          <p:nvPr/>
        </p:nvSpPr>
        <p:spPr>
          <a:xfrm>
            <a:off x="471035" y="1646365"/>
            <a:ext cx="8254482" cy="584775"/>
          </a:xfrm>
          <a:prstGeom prst="rect">
            <a:avLst/>
          </a:prstGeom>
          <a:solidFill>
            <a:srgbClr val="FFFF00"/>
          </a:solidFill>
        </p:spPr>
        <p:txBody>
          <a:bodyPr wrap="square" rtlCol="0">
            <a:spAutoFit/>
          </a:bodyPr>
          <a:lstStyle/>
          <a:p>
            <a:pPr algn="ctr"/>
            <a:r>
              <a:rPr kumimoji="1" lang="en-US" altLang="ja-JP" sz="3200" b="1" smtClean="0">
                <a:solidFill>
                  <a:srgbClr val="C00000"/>
                </a:solidFill>
                <a:latin typeface="+mj-ea"/>
                <a:ea typeface="+mj-ea"/>
              </a:rPr>
              <a:t>SIB</a:t>
            </a:r>
            <a:r>
              <a:rPr kumimoji="1" lang="ja-JP" altLang="en-US" sz="3200" b="1" smtClean="0">
                <a:solidFill>
                  <a:srgbClr val="C00000"/>
                </a:solidFill>
                <a:latin typeface="+mj-ea"/>
                <a:ea typeface="+mj-ea"/>
              </a:rPr>
              <a:t>（ソーシャル・インパクト・ボンド）</a:t>
            </a:r>
            <a:r>
              <a:rPr kumimoji="1" lang="ja-JP" altLang="en-US" sz="3200" b="1" smtClean="0">
                <a:solidFill>
                  <a:srgbClr val="C00000"/>
                </a:solidFill>
              </a:rPr>
              <a:t>事業の採用</a:t>
            </a:r>
            <a:endParaRPr kumimoji="1" lang="ja-JP" altLang="en-US" sz="3200" b="1" dirty="0">
              <a:solidFill>
                <a:srgbClr val="C00000"/>
              </a:solidFill>
            </a:endParaRPr>
          </a:p>
        </p:txBody>
      </p:sp>
    </p:spTree>
    <p:extLst>
      <p:ext uri="{BB962C8B-B14F-4D97-AF65-F5344CB8AC3E}">
        <p14:creationId xmlns:p14="http://schemas.microsoft.com/office/powerpoint/2010/main" val="1172174185"/>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タイトル 1">
            <a:extLst>
              <a:ext uri="{FF2B5EF4-FFF2-40B4-BE49-F238E27FC236}">
                <a16:creationId xmlns:a16="http://schemas.microsoft.com/office/drawing/2014/main" id="{6B0F1F2C-3712-40CD-A26B-6D8073D241C9}"/>
              </a:ext>
            </a:extLst>
          </p:cNvPr>
          <p:cNvSpPr txBox="1">
            <a:spLocks/>
          </p:cNvSpPr>
          <p:nvPr/>
        </p:nvSpPr>
        <p:spPr>
          <a:xfrm>
            <a:off x="0" y="140065"/>
            <a:ext cx="6110548" cy="930015"/>
          </a:xfrm>
          <a:prstGeom prst="rect">
            <a:avLst/>
          </a:prstGeom>
          <a:solidFill>
            <a:schemeClr val="bg1">
              <a:alpha val="70000"/>
            </a:schemeClr>
          </a:solidFill>
          <a:ln>
            <a:solidFill>
              <a:schemeClr val="accent1"/>
            </a:solidFill>
          </a:ln>
        </p:spPr>
        <p:txBody>
          <a:bodyPr vert="horz" lIns="91440" tIns="45720" rIns="91440" bIns="45720" rtlCol="0" anchor="ctr">
            <a:normAutofit/>
          </a:bodyPr>
          <a:lstStyle>
            <a:lvl1pPr algn="l" defTabSz="914400" rtl="0" eaLnBrk="1" latinLnBrk="0" hangingPunct="1">
              <a:lnSpc>
                <a:spcPct val="85000"/>
              </a:lnSpc>
              <a:spcBef>
                <a:spcPct val="0"/>
              </a:spcBef>
              <a:buNone/>
              <a:defRPr kumimoji="1" sz="4800" kern="1200" spc="-50" baseline="0">
                <a:solidFill>
                  <a:schemeClr val="tx1">
                    <a:lumMod val="75000"/>
                    <a:lumOff val="25000"/>
                  </a:schemeClr>
                </a:solidFill>
                <a:latin typeface="+mj-lt"/>
                <a:ea typeface="+mj-ea"/>
                <a:cs typeface="+mj-cs"/>
              </a:defRPr>
            </a:lvl1pPr>
          </a:lstStyle>
          <a:p>
            <a:pPr algn="ctr"/>
            <a:r>
              <a:rPr lang="en-US" altLang="ja-JP" sz="3600" dirty="0" smtClean="0">
                <a:latin typeface="+mj-ea"/>
              </a:rPr>
              <a:t>SIB</a:t>
            </a:r>
            <a:r>
              <a:rPr lang="ja-JP" altLang="en-US" sz="3600" dirty="0" smtClean="0"/>
              <a:t>事業とは</a:t>
            </a:r>
            <a:endParaRPr lang="ja-JP" altLang="en-US" sz="3600" dirty="0"/>
          </a:p>
        </p:txBody>
      </p:sp>
      <p:sp>
        <p:nvSpPr>
          <p:cNvPr id="2" name="テキスト ボックス 1"/>
          <p:cNvSpPr txBox="1"/>
          <p:nvPr/>
        </p:nvSpPr>
        <p:spPr>
          <a:xfrm>
            <a:off x="257696" y="1579418"/>
            <a:ext cx="8253195" cy="523220"/>
          </a:xfrm>
          <a:prstGeom prst="rect">
            <a:avLst/>
          </a:prstGeom>
          <a:noFill/>
        </p:spPr>
        <p:txBody>
          <a:bodyPr wrap="square" rtlCol="0">
            <a:spAutoFit/>
          </a:bodyPr>
          <a:lstStyle/>
          <a:p>
            <a:r>
              <a:rPr kumimoji="1" lang="ja-JP" altLang="en-US" sz="2800" dirty="0" smtClean="0"/>
              <a:t>✓ 地域・社会の課題解決を図るための</a:t>
            </a:r>
            <a:r>
              <a:rPr kumimoji="1" lang="ja-JP" altLang="en-US" sz="2800" dirty="0" smtClean="0">
                <a:solidFill>
                  <a:srgbClr val="C00000"/>
                </a:solidFill>
              </a:rPr>
              <a:t>官民連携手法</a:t>
            </a:r>
            <a:endParaRPr kumimoji="1" lang="ja-JP" altLang="en-US" sz="2800" dirty="0">
              <a:solidFill>
                <a:srgbClr val="C00000"/>
              </a:solidFill>
            </a:endParaRPr>
          </a:p>
        </p:txBody>
      </p:sp>
      <p:sp>
        <p:nvSpPr>
          <p:cNvPr id="7" name="テキスト ボックス 6"/>
          <p:cNvSpPr txBox="1"/>
          <p:nvPr/>
        </p:nvSpPr>
        <p:spPr>
          <a:xfrm>
            <a:off x="257697" y="2611976"/>
            <a:ext cx="7988960" cy="523220"/>
          </a:xfrm>
          <a:prstGeom prst="rect">
            <a:avLst/>
          </a:prstGeom>
          <a:noFill/>
        </p:spPr>
        <p:txBody>
          <a:bodyPr wrap="square" rtlCol="0">
            <a:spAutoFit/>
          </a:bodyPr>
          <a:lstStyle/>
          <a:p>
            <a:r>
              <a:rPr kumimoji="1" lang="ja-JP" altLang="en-US" sz="2800" dirty="0"/>
              <a:t>✓</a:t>
            </a:r>
            <a:r>
              <a:rPr kumimoji="1" lang="ja-JP" altLang="en-US" sz="2800" dirty="0" smtClean="0"/>
              <a:t> </a:t>
            </a:r>
            <a:r>
              <a:rPr kumimoji="1" lang="ja-JP" altLang="en-US" sz="2800" dirty="0" smtClean="0">
                <a:solidFill>
                  <a:srgbClr val="C00000"/>
                </a:solidFill>
              </a:rPr>
              <a:t>民間資金・ノウハウを活用</a:t>
            </a:r>
            <a:r>
              <a:rPr kumimoji="1" lang="ja-JP" altLang="en-US" sz="2800" dirty="0" smtClean="0"/>
              <a:t>して取組みを実施</a:t>
            </a:r>
            <a:endParaRPr kumimoji="1" lang="ja-JP" altLang="en-US" sz="2800" dirty="0"/>
          </a:p>
        </p:txBody>
      </p:sp>
      <p:sp>
        <p:nvSpPr>
          <p:cNvPr id="8" name="テキスト ボックス 7"/>
          <p:cNvSpPr txBox="1"/>
          <p:nvPr/>
        </p:nvSpPr>
        <p:spPr>
          <a:xfrm>
            <a:off x="257697" y="3640530"/>
            <a:ext cx="8104906" cy="523220"/>
          </a:xfrm>
          <a:prstGeom prst="rect">
            <a:avLst/>
          </a:prstGeom>
          <a:noFill/>
        </p:spPr>
        <p:txBody>
          <a:bodyPr wrap="square" rtlCol="0">
            <a:spAutoFit/>
          </a:bodyPr>
          <a:lstStyle/>
          <a:p>
            <a:r>
              <a:rPr kumimoji="1" lang="ja-JP" altLang="en-US" sz="2800" dirty="0" smtClean="0"/>
              <a:t>✓ 自治体は、</a:t>
            </a:r>
            <a:r>
              <a:rPr kumimoji="1" lang="ja-JP" altLang="en-US" sz="2800" dirty="0" smtClean="0">
                <a:solidFill>
                  <a:srgbClr val="C00000"/>
                </a:solidFill>
              </a:rPr>
              <a:t>成果が確認された場合のみ</a:t>
            </a:r>
            <a:r>
              <a:rPr kumimoji="1" lang="ja-JP" altLang="en-US" sz="2800" dirty="0" smtClean="0"/>
              <a:t>支出を行う</a:t>
            </a:r>
            <a:endParaRPr kumimoji="1" lang="ja-JP" altLang="en-US" sz="2800" dirty="0"/>
          </a:p>
        </p:txBody>
      </p:sp>
      <p:sp>
        <p:nvSpPr>
          <p:cNvPr id="3" name="正方形/長方形 2"/>
          <p:cNvSpPr/>
          <p:nvPr/>
        </p:nvSpPr>
        <p:spPr>
          <a:xfrm>
            <a:off x="641855" y="5067228"/>
            <a:ext cx="7869036" cy="720000"/>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800" dirty="0" smtClean="0"/>
              <a:t>近年、まちづくり分野での導入が注目されている</a:t>
            </a:r>
            <a:endParaRPr kumimoji="1" lang="ja-JP" altLang="en-US" sz="2800" dirty="0"/>
          </a:p>
        </p:txBody>
      </p:sp>
      <p:sp>
        <p:nvSpPr>
          <p:cNvPr id="4" name="スライド番号プレースホルダー 3"/>
          <p:cNvSpPr>
            <a:spLocks noGrp="1"/>
          </p:cNvSpPr>
          <p:nvPr>
            <p:ph type="sldNum" sz="quarter" idx="12"/>
          </p:nvPr>
        </p:nvSpPr>
        <p:spPr/>
        <p:txBody>
          <a:bodyPr/>
          <a:lstStyle/>
          <a:p>
            <a:fld id="{D57F1E4F-1CFF-5643-939E-217C01CDF565}" type="slidenum">
              <a:rPr lang="en-US" smtClean="0"/>
              <a:pPr/>
              <a:t>56</a:t>
            </a:fld>
            <a:endParaRPr lang="en-US" dirty="0"/>
          </a:p>
        </p:txBody>
      </p:sp>
      <p:sp>
        <p:nvSpPr>
          <p:cNvPr id="9" name="正方形/長方形 8"/>
          <p:cNvSpPr/>
          <p:nvPr/>
        </p:nvSpPr>
        <p:spPr>
          <a:xfrm>
            <a:off x="6294549" y="455930"/>
            <a:ext cx="2656039" cy="360000"/>
          </a:xfrm>
          <a:prstGeom prst="rect">
            <a:avLst/>
          </a:prstGeom>
          <a:solidFill>
            <a:schemeClr val="accent1">
              <a:lumMod val="20000"/>
              <a:lumOff val="8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smtClean="0">
                <a:solidFill>
                  <a:schemeClr val="tx1"/>
                </a:solidFill>
              </a:rPr>
              <a:t>「人」で</a:t>
            </a:r>
            <a:r>
              <a:rPr kumimoji="1" lang="ja-JP" altLang="en-US" sz="2000">
                <a:solidFill>
                  <a:schemeClr val="tx1"/>
                </a:solidFill>
              </a:rPr>
              <a:t>ツナグ</a:t>
            </a:r>
            <a:endParaRPr kumimoji="1" lang="ja-JP" altLang="en-US" sz="2000" dirty="0">
              <a:solidFill>
                <a:schemeClr val="tx1"/>
              </a:solidFill>
            </a:endParaRPr>
          </a:p>
        </p:txBody>
      </p:sp>
    </p:spTree>
    <p:extLst>
      <p:ext uri="{BB962C8B-B14F-4D97-AF65-F5344CB8AC3E}">
        <p14:creationId xmlns:p14="http://schemas.microsoft.com/office/powerpoint/2010/main" val="92623962"/>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6B0F1F2C-3712-40CD-A26B-6D8073D241C9}"/>
              </a:ext>
            </a:extLst>
          </p:cNvPr>
          <p:cNvSpPr>
            <a:spLocks noGrp="1"/>
          </p:cNvSpPr>
          <p:nvPr>
            <p:ph type="title"/>
          </p:nvPr>
        </p:nvSpPr>
        <p:spPr>
          <a:xfrm>
            <a:off x="0" y="150659"/>
            <a:ext cx="6110548" cy="930015"/>
          </a:xfrm>
          <a:solidFill>
            <a:schemeClr val="bg1">
              <a:alpha val="70000"/>
            </a:schemeClr>
          </a:solidFill>
          <a:ln>
            <a:solidFill>
              <a:schemeClr val="accent1"/>
            </a:solidFill>
          </a:ln>
        </p:spPr>
        <p:txBody>
          <a:bodyPr anchor="ctr">
            <a:normAutofit/>
          </a:bodyPr>
          <a:lstStyle/>
          <a:p>
            <a:r>
              <a:rPr lang="en-US" altLang="ja-JP" sz="3600" dirty="0">
                <a:latin typeface="+mj-ea"/>
              </a:rPr>
              <a:t>SIB</a:t>
            </a:r>
            <a:r>
              <a:rPr lang="ja-JP" altLang="en-US" sz="3600" dirty="0" smtClean="0"/>
              <a:t>事業による各主体のメリット</a:t>
            </a:r>
            <a:endParaRPr kumimoji="1" lang="ja-JP" altLang="en-US" sz="3600" dirty="0"/>
          </a:p>
        </p:txBody>
      </p:sp>
      <p:sp>
        <p:nvSpPr>
          <p:cNvPr id="3" name="角丸四角形 2"/>
          <p:cNvSpPr/>
          <p:nvPr/>
        </p:nvSpPr>
        <p:spPr>
          <a:xfrm>
            <a:off x="257696" y="1271847"/>
            <a:ext cx="1438101" cy="576000"/>
          </a:xfrm>
          <a:prstGeom prst="roundRect">
            <a:avLst>
              <a:gd name="adj" fmla="val 25755"/>
            </a:avLst>
          </a:prstGeom>
          <a:solidFill>
            <a:schemeClr val="accent2">
              <a:lumMod val="60000"/>
              <a:lumOff val="40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smtClean="0">
                <a:solidFill>
                  <a:schemeClr val="tx1"/>
                </a:solidFill>
              </a:rPr>
              <a:t>土浦市</a:t>
            </a:r>
            <a:endParaRPr kumimoji="1" lang="en-US" altLang="ja-JP" dirty="0" smtClean="0">
              <a:solidFill>
                <a:schemeClr val="tx1"/>
              </a:solidFill>
            </a:endParaRPr>
          </a:p>
        </p:txBody>
      </p:sp>
      <p:sp>
        <p:nvSpPr>
          <p:cNvPr id="7" name="角丸四角形 6"/>
          <p:cNvSpPr/>
          <p:nvPr/>
        </p:nvSpPr>
        <p:spPr>
          <a:xfrm>
            <a:off x="257695" y="3435909"/>
            <a:ext cx="1438101" cy="576000"/>
          </a:xfrm>
          <a:prstGeom prst="roundRect">
            <a:avLst>
              <a:gd name="adj" fmla="val 23594"/>
            </a:avLst>
          </a:prstGeom>
          <a:solidFill>
            <a:schemeClr val="accent2">
              <a:lumMod val="60000"/>
              <a:lumOff val="40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smtClean="0">
                <a:solidFill>
                  <a:schemeClr val="tx1"/>
                </a:solidFill>
              </a:rPr>
              <a:t>コミュニティ事業者</a:t>
            </a:r>
            <a:endParaRPr kumimoji="1" lang="ja-JP" altLang="en-US" dirty="0">
              <a:solidFill>
                <a:schemeClr val="tx1"/>
              </a:solidFill>
            </a:endParaRPr>
          </a:p>
        </p:txBody>
      </p:sp>
      <p:sp>
        <p:nvSpPr>
          <p:cNvPr id="8" name="角丸四角形 7"/>
          <p:cNvSpPr/>
          <p:nvPr/>
        </p:nvSpPr>
        <p:spPr>
          <a:xfrm>
            <a:off x="257695" y="4518989"/>
            <a:ext cx="1438101" cy="576000"/>
          </a:xfrm>
          <a:prstGeom prst="roundRect">
            <a:avLst>
              <a:gd name="adj" fmla="val 21285"/>
            </a:avLst>
          </a:prstGeom>
          <a:solidFill>
            <a:schemeClr val="accent2">
              <a:lumMod val="60000"/>
              <a:lumOff val="40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smtClean="0">
                <a:solidFill>
                  <a:schemeClr val="tx1"/>
                </a:solidFill>
              </a:rPr>
              <a:t>資金提供</a:t>
            </a:r>
            <a:r>
              <a:rPr kumimoji="1" lang="ja-JP" altLang="en-US" dirty="0">
                <a:solidFill>
                  <a:schemeClr val="tx1"/>
                </a:solidFill>
              </a:rPr>
              <a:t>者</a:t>
            </a:r>
          </a:p>
        </p:txBody>
      </p:sp>
      <p:sp>
        <p:nvSpPr>
          <p:cNvPr id="10" name="角丸四角形 9"/>
          <p:cNvSpPr/>
          <p:nvPr/>
        </p:nvSpPr>
        <p:spPr>
          <a:xfrm>
            <a:off x="257695" y="5588904"/>
            <a:ext cx="1438101" cy="576000"/>
          </a:xfrm>
          <a:prstGeom prst="roundRect">
            <a:avLst>
              <a:gd name="adj" fmla="val 20131"/>
            </a:avLst>
          </a:prstGeom>
          <a:solidFill>
            <a:schemeClr val="accent2">
              <a:lumMod val="60000"/>
              <a:lumOff val="40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smtClean="0">
                <a:solidFill>
                  <a:schemeClr val="tx1"/>
                </a:solidFill>
              </a:rPr>
              <a:t>筑波</a:t>
            </a:r>
            <a:r>
              <a:rPr kumimoji="1" lang="ja-JP" altLang="en-US" dirty="0">
                <a:solidFill>
                  <a:schemeClr val="tx1"/>
                </a:solidFill>
              </a:rPr>
              <a:t>大学</a:t>
            </a:r>
          </a:p>
        </p:txBody>
      </p:sp>
      <p:sp>
        <p:nvSpPr>
          <p:cNvPr id="4" name="正方形/長方形 3"/>
          <p:cNvSpPr/>
          <p:nvPr/>
        </p:nvSpPr>
        <p:spPr>
          <a:xfrm>
            <a:off x="2402378" y="1271846"/>
            <a:ext cx="6120000" cy="576000"/>
          </a:xfrm>
          <a:prstGeom prst="rect">
            <a:avLst/>
          </a:prstGeom>
          <a:solidFill>
            <a:schemeClr val="bg1"/>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400" dirty="0" smtClean="0">
                <a:solidFill>
                  <a:schemeClr val="tx1"/>
                </a:solidFill>
              </a:rPr>
              <a:t>成果をあげた事業のみに予算投入が可能</a:t>
            </a:r>
            <a:endParaRPr kumimoji="1" lang="en-US" altLang="ja-JP" sz="2400" dirty="0" smtClean="0">
              <a:solidFill>
                <a:schemeClr val="tx1"/>
              </a:solidFill>
            </a:endParaRPr>
          </a:p>
        </p:txBody>
      </p:sp>
      <p:sp>
        <p:nvSpPr>
          <p:cNvPr id="11" name="正方形/長方形 10"/>
          <p:cNvSpPr/>
          <p:nvPr/>
        </p:nvSpPr>
        <p:spPr>
          <a:xfrm>
            <a:off x="2402378" y="5588904"/>
            <a:ext cx="6120000" cy="576000"/>
          </a:xfrm>
          <a:prstGeom prst="rect">
            <a:avLst/>
          </a:prstGeom>
          <a:solidFill>
            <a:schemeClr val="bg1"/>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400" dirty="0" smtClean="0">
                <a:solidFill>
                  <a:schemeClr val="tx1"/>
                </a:solidFill>
              </a:rPr>
              <a:t>集積した知識の地域貢献としての活用</a:t>
            </a:r>
            <a:endParaRPr kumimoji="1" lang="ja-JP" altLang="en-US" sz="2400" dirty="0">
              <a:solidFill>
                <a:schemeClr val="tx1"/>
              </a:solidFill>
            </a:endParaRPr>
          </a:p>
        </p:txBody>
      </p:sp>
      <p:sp>
        <p:nvSpPr>
          <p:cNvPr id="12" name="正方形/長方形 11"/>
          <p:cNvSpPr/>
          <p:nvPr/>
        </p:nvSpPr>
        <p:spPr>
          <a:xfrm>
            <a:off x="2402378" y="4518989"/>
            <a:ext cx="6120000" cy="576000"/>
          </a:xfrm>
          <a:prstGeom prst="rect">
            <a:avLst/>
          </a:prstGeom>
          <a:solidFill>
            <a:schemeClr val="bg1"/>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400" dirty="0" smtClean="0">
                <a:solidFill>
                  <a:schemeClr val="tx1"/>
                </a:solidFill>
              </a:rPr>
              <a:t>成果の達成によってリターンを獲得</a:t>
            </a:r>
            <a:endParaRPr kumimoji="1" lang="ja-JP" altLang="en-US" sz="2400" dirty="0">
              <a:solidFill>
                <a:schemeClr val="tx1"/>
              </a:solidFill>
            </a:endParaRPr>
          </a:p>
        </p:txBody>
      </p:sp>
      <p:sp>
        <p:nvSpPr>
          <p:cNvPr id="13" name="正方形/長方形 12"/>
          <p:cNvSpPr/>
          <p:nvPr/>
        </p:nvSpPr>
        <p:spPr>
          <a:xfrm>
            <a:off x="2402378" y="3435909"/>
            <a:ext cx="6120000" cy="576000"/>
          </a:xfrm>
          <a:prstGeom prst="rect">
            <a:avLst/>
          </a:prstGeom>
          <a:solidFill>
            <a:schemeClr val="bg1"/>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400" dirty="0" smtClean="0">
                <a:solidFill>
                  <a:schemeClr val="tx1"/>
                </a:solidFill>
              </a:rPr>
              <a:t>運営資金の確保、利用者からの信頼向上</a:t>
            </a:r>
            <a:endParaRPr kumimoji="1" lang="ja-JP" altLang="en-US" sz="2400" dirty="0">
              <a:solidFill>
                <a:schemeClr val="tx1"/>
              </a:solidFill>
            </a:endParaRPr>
          </a:p>
        </p:txBody>
      </p:sp>
      <p:sp>
        <p:nvSpPr>
          <p:cNvPr id="14" name="角丸四角形 13"/>
          <p:cNvSpPr/>
          <p:nvPr/>
        </p:nvSpPr>
        <p:spPr>
          <a:xfrm>
            <a:off x="257695" y="2352829"/>
            <a:ext cx="1438101" cy="576000"/>
          </a:xfrm>
          <a:prstGeom prst="roundRect">
            <a:avLst>
              <a:gd name="adj" fmla="val 25755"/>
            </a:avLst>
          </a:prstGeom>
          <a:solidFill>
            <a:schemeClr val="accent2">
              <a:lumMod val="60000"/>
              <a:lumOff val="40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a:solidFill>
                  <a:schemeClr val="tx1"/>
                </a:solidFill>
              </a:rPr>
              <a:t>市民</a:t>
            </a:r>
            <a:endParaRPr kumimoji="1" lang="en-US" altLang="ja-JP" dirty="0" smtClean="0">
              <a:solidFill>
                <a:schemeClr val="tx1"/>
              </a:solidFill>
            </a:endParaRPr>
          </a:p>
        </p:txBody>
      </p:sp>
      <p:sp>
        <p:nvSpPr>
          <p:cNvPr id="15" name="正方形/長方形 14"/>
          <p:cNvSpPr/>
          <p:nvPr/>
        </p:nvSpPr>
        <p:spPr>
          <a:xfrm>
            <a:off x="2402377" y="2352828"/>
            <a:ext cx="6120000" cy="576000"/>
          </a:xfrm>
          <a:prstGeom prst="rect">
            <a:avLst/>
          </a:prstGeom>
          <a:solidFill>
            <a:schemeClr val="bg1"/>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400" dirty="0" smtClean="0">
                <a:solidFill>
                  <a:schemeClr val="tx1"/>
                </a:solidFill>
              </a:rPr>
              <a:t>ニーズに応じたサービスの享受が可能</a:t>
            </a:r>
            <a:endParaRPr kumimoji="1" lang="en-US" altLang="ja-JP" sz="2400" dirty="0" smtClean="0">
              <a:solidFill>
                <a:schemeClr val="tx1"/>
              </a:solidFill>
            </a:endParaRPr>
          </a:p>
        </p:txBody>
      </p:sp>
      <p:sp>
        <p:nvSpPr>
          <p:cNvPr id="5" name="スライド番号プレースホルダー 4"/>
          <p:cNvSpPr>
            <a:spLocks noGrp="1"/>
          </p:cNvSpPr>
          <p:nvPr>
            <p:ph type="sldNum" sz="quarter" idx="12"/>
          </p:nvPr>
        </p:nvSpPr>
        <p:spPr/>
        <p:txBody>
          <a:bodyPr/>
          <a:lstStyle/>
          <a:p>
            <a:fld id="{D57F1E4F-1CFF-5643-939E-217C01CDF565}" type="slidenum">
              <a:rPr lang="en-US" smtClean="0"/>
              <a:pPr/>
              <a:t>57</a:t>
            </a:fld>
            <a:endParaRPr lang="en-US" dirty="0"/>
          </a:p>
        </p:txBody>
      </p:sp>
      <p:sp>
        <p:nvSpPr>
          <p:cNvPr id="16" name="正方形/長方形 15"/>
          <p:cNvSpPr/>
          <p:nvPr/>
        </p:nvSpPr>
        <p:spPr>
          <a:xfrm>
            <a:off x="6294549" y="455930"/>
            <a:ext cx="2656039" cy="360000"/>
          </a:xfrm>
          <a:prstGeom prst="rect">
            <a:avLst/>
          </a:prstGeom>
          <a:solidFill>
            <a:schemeClr val="accent1">
              <a:lumMod val="20000"/>
              <a:lumOff val="8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smtClean="0">
                <a:solidFill>
                  <a:schemeClr val="tx1"/>
                </a:solidFill>
              </a:rPr>
              <a:t>「人」で</a:t>
            </a:r>
            <a:r>
              <a:rPr kumimoji="1" lang="ja-JP" altLang="en-US" sz="2000">
                <a:solidFill>
                  <a:schemeClr val="tx1"/>
                </a:solidFill>
              </a:rPr>
              <a:t>ツナグ</a:t>
            </a:r>
            <a:endParaRPr kumimoji="1" lang="ja-JP" altLang="en-US" sz="2000" dirty="0">
              <a:solidFill>
                <a:schemeClr val="tx1"/>
              </a:solidFill>
            </a:endParaRPr>
          </a:p>
        </p:txBody>
      </p:sp>
    </p:spTree>
    <p:extLst>
      <p:ext uri="{BB962C8B-B14F-4D97-AF65-F5344CB8AC3E}">
        <p14:creationId xmlns:p14="http://schemas.microsoft.com/office/powerpoint/2010/main" val="3601330271"/>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6B0F1F2C-3712-40CD-A26B-6D8073D241C9}"/>
              </a:ext>
            </a:extLst>
          </p:cNvPr>
          <p:cNvSpPr>
            <a:spLocks noGrp="1"/>
          </p:cNvSpPr>
          <p:nvPr>
            <p:ph type="title"/>
          </p:nvPr>
        </p:nvSpPr>
        <p:spPr>
          <a:xfrm>
            <a:off x="0" y="150659"/>
            <a:ext cx="6110548" cy="930015"/>
          </a:xfrm>
          <a:solidFill>
            <a:schemeClr val="bg1">
              <a:alpha val="70000"/>
            </a:schemeClr>
          </a:solidFill>
          <a:ln>
            <a:solidFill>
              <a:schemeClr val="accent1"/>
            </a:solidFill>
          </a:ln>
        </p:spPr>
        <p:txBody>
          <a:bodyPr anchor="ctr">
            <a:normAutofit/>
          </a:bodyPr>
          <a:lstStyle/>
          <a:p>
            <a:pPr algn="ctr"/>
            <a:r>
              <a:rPr lang="ja-JP" altLang="en-US" sz="3600" dirty="0"/>
              <a:t>支援する</a:t>
            </a:r>
            <a:r>
              <a:rPr lang="ja-JP" altLang="en-US" sz="3600" dirty="0" smtClean="0"/>
              <a:t>事業例１</a:t>
            </a:r>
            <a:endParaRPr kumimoji="1" lang="ja-JP" altLang="en-US" sz="3600" dirty="0"/>
          </a:p>
        </p:txBody>
      </p:sp>
      <p:sp>
        <p:nvSpPr>
          <p:cNvPr id="19" name="テキスト ボックス 18"/>
          <p:cNvSpPr txBox="1"/>
          <p:nvPr/>
        </p:nvSpPr>
        <p:spPr>
          <a:xfrm>
            <a:off x="241067" y="1282008"/>
            <a:ext cx="4987638" cy="461665"/>
          </a:xfrm>
          <a:prstGeom prst="rect">
            <a:avLst/>
          </a:prstGeom>
          <a:noFill/>
        </p:spPr>
        <p:txBody>
          <a:bodyPr wrap="square" rtlCol="0">
            <a:spAutoFit/>
          </a:bodyPr>
          <a:lstStyle/>
          <a:p>
            <a:r>
              <a:rPr kumimoji="1" lang="ja-JP" altLang="en-US" sz="2400" dirty="0" smtClean="0">
                <a:solidFill>
                  <a:srgbClr val="C00000"/>
                </a:solidFill>
              </a:rPr>
              <a:t>子ども食堂の運営</a:t>
            </a:r>
            <a:endParaRPr kumimoji="1" lang="ja-JP" altLang="en-US" sz="2400" dirty="0">
              <a:solidFill>
                <a:srgbClr val="C00000"/>
              </a:solidFill>
            </a:endParaRPr>
          </a:p>
        </p:txBody>
      </p:sp>
      <p:sp>
        <p:nvSpPr>
          <p:cNvPr id="20" name="テキスト ボックス 19"/>
          <p:cNvSpPr txBox="1"/>
          <p:nvPr/>
        </p:nvSpPr>
        <p:spPr>
          <a:xfrm>
            <a:off x="573769" y="1945007"/>
            <a:ext cx="3866852" cy="400110"/>
          </a:xfrm>
          <a:prstGeom prst="rect">
            <a:avLst/>
          </a:prstGeom>
          <a:noFill/>
        </p:spPr>
        <p:txBody>
          <a:bodyPr wrap="square" rtlCol="0">
            <a:spAutoFit/>
          </a:bodyPr>
          <a:lstStyle/>
          <a:p>
            <a:r>
              <a:rPr kumimoji="1" lang="ja-JP" altLang="en-US" sz="2000" dirty="0" smtClean="0"/>
              <a:t>子ども食堂</a:t>
            </a:r>
            <a:endParaRPr kumimoji="1" lang="ja-JP" altLang="en-US" sz="2000" dirty="0"/>
          </a:p>
        </p:txBody>
      </p:sp>
      <p:sp>
        <p:nvSpPr>
          <p:cNvPr id="21" name="テキスト ボックス 20"/>
          <p:cNvSpPr txBox="1"/>
          <p:nvPr/>
        </p:nvSpPr>
        <p:spPr>
          <a:xfrm>
            <a:off x="881197" y="2454498"/>
            <a:ext cx="3488480" cy="369332"/>
          </a:xfrm>
          <a:prstGeom prst="rect">
            <a:avLst/>
          </a:prstGeom>
          <a:noFill/>
        </p:spPr>
        <p:txBody>
          <a:bodyPr wrap="square" rtlCol="0">
            <a:spAutoFit/>
          </a:bodyPr>
          <a:lstStyle/>
          <a:p>
            <a:r>
              <a:rPr kumimoji="1" lang="ja-JP" altLang="en-US" dirty="0" smtClean="0"/>
              <a:t>・現在も、市内</a:t>
            </a:r>
            <a:r>
              <a:rPr kumimoji="1" lang="en-US" altLang="ja-JP" dirty="0" smtClean="0"/>
              <a:t>6</a:t>
            </a:r>
            <a:r>
              <a:rPr kumimoji="1" lang="ja-JP" altLang="en-US" dirty="0" smtClean="0"/>
              <a:t>箇所で運営中</a:t>
            </a:r>
            <a:endParaRPr kumimoji="1" lang="ja-JP" altLang="en-US" dirty="0"/>
          </a:p>
        </p:txBody>
      </p:sp>
      <p:sp>
        <p:nvSpPr>
          <p:cNvPr id="22" name="テキスト ボックス 21"/>
          <p:cNvSpPr txBox="1"/>
          <p:nvPr/>
        </p:nvSpPr>
        <p:spPr>
          <a:xfrm>
            <a:off x="881197" y="2985270"/>
            <a:ext cx="6796610" cy="369332"/>
          </a:xfrm>
          <a:prstGeom prst="rect">
            <a:avLst/>
          </a:prstGeom>
          <a:noFill/>
        </p:spPr>
        <p:txBody>
          <a:bodyPr wrap="square" rtlCol="0">
            <a:spAutoFit/>
          </a:bodyPr>
          <a:lstStyle/>
          <a:p>
            <a:r>
              <a:rPr kumimoji="1" lang="ja-JP" altLang="en-US" dirty="0" smtClean="0"/>
              <a:t>・「地域のために何かしたい」住民たちの自主的な取り組みが目立つ</a:t>
            </a:r>
            <a:endParaRPr kumimoji="1" lang="ja-JP" altLang="en-US" dirty="0"/>
          </a:p>
        </p:txBody>
      </p:sp>
      <p:sp>
        <p:nvSpPr>
          <p:cNvPr id="24" name="テキスト ボックス 23"/>
          <p:cNvSpPr txBox="1"/>
          <p:nvPr/>
        </p:nvSpPr>
        <p:spPr>
          <a:xfrm>
            <a:off x="2000286" y="4558337"/>
            <a:ext cx="2752946" cy="369332"/>
          </a:xfrm>
          <a:prstGeom prst="rect">
            <a:avLst/>
          </a:prstGeom>
          <a:noFill/>
        </p:spPr>
        <p:txBody>
          <a:bodyPr wrap="square" rtlCol="0">
            <a:spAutoFit/>
          </a:bodyPr>
          <a:lstStyle/>
          <a:p>
            <a:r>
              <a:rPr kumimoji="1" lang="ja-JP" altLang="en-US" dirty="0" smtClean="0"/>
              <a:t>「子ども食堂を始めたい」</a:t>
            </a:r>
            <a:endParaRPr kumimoji="1" lang="ja-JP" altLang="en-US" dirty="0"/>
          </a:p>
        </p:txBody>
      </p:sp>
      <p:sp>
        <p:nvSpPr>
          <p:cNvPr id="25" name="テキスト ボックス 24"/>
          <p:cNvSpPr txBox="1"/>
          <p:nvPr/>
        </p:nvSpPr>
        <p:spPr>
          <a:xfrm>
            <a:off x="1424221" y="5699782"/>
            <a:ext cx="6300000" cy="400110"/>
          </a:xfrm>
          <a:prstGeom prst="rect">
            <a:avLst/>
          </a:prstGeom>
          <a:solidFill>
            <a:schemeClr val="accent2"/>
          </a:solidFill>
        </p:spPr>
        <p:txBody>
          <a:bodyPr wrap="square" rtlCol="0">
            <a:spAutoFit/>
          </a:bodyPr>
          <a:lstStyle/>
          <a:p>
            <a:pPr algn="ctr"/>
            <a:r>
              <a:rPr kumimoji="1" lang="en-US" altLang="ja-JP" sz="2000" dirty="0" smtClean="0">
                <a:solidFill>
                  <a:schemeClr val="bg1"/>
                </a:solidFill>
              </a:rPr>
              <a:t>SIB</a:t>
            </a:r>
            <a:r>
              <a:rPr kumimoji="1" lang="ja-JP" altLang="en-US" sz="2000" dirty="0" smtClean="0">
                <a:solidFill>
                  <a:schemeClr val="bg1"/>
                </a:solidFill>
              </a:rPr>
              <a:t>活用によって、市財源に頼らない資金</a:t>
            </a:r>
            <a:r>
              <a:rPr kumimoji="1" lang="ja-JP" altLang="en-US" sz="2000" smtClean="0">
                <a:solidFill>
                  <a:schemeClr val="bg1"/>
                </a:solidFill>
              </a:rPr>
              <a:t>調達が可能</a:t>
            </a:r>
            <a:endParaRPr kumimoji="1" lang="ja-JP" altLang="en-US" sz="2000" dirty="0">
              <a:solidFill>
                <a:schemeClr val="bg1"/>
              </a:solidFill>
            </a:endParaRPr>
          </a:p>
        </p:txBody>
      </p:sp>
      <p:sp>
        <p:nvSpPr>
          <p:cNvPr id="26" name="テキスト ボックス 25"/>
          <p:cNvSpPr txBox="1"/>
          <p:nvPr/>
        </p:nvSpPr>
        <p:spPr>
          <a:xfrm>
            <a:off x="881197" y="3542052"/>
            <a:ext cx="6796610" cy="369332"/>
          </a:xfrm>
          <a:prstGeom prst="rect">
            <a:avLst/>
          </a:prstGeom>
          <a:noFill/>
        </p:spPr>
        <p:txBody>
          <a:bodyPr wrap="square" rtlCol="0">
            <a:spAutoFit/>
          </a:bodyPr>
          <a:lstStyle/>
          <a:p>
            <a:r>
              <a:rPr kumimoji="1" lang="ja-JP" altLang="en-US" dirty="0" smtClean="0"/>
              <a:t>・開催回数・内容は限られている</a:t>
            </a:r>
            <a:endParaRPr kumimoji="1" lang="ja-JP" altLang="en-US" dirty="0"/>
          </a:p>
        </p:txBody>
      </p:sp>
      <p:sp>
        <p:nvSpPr>
          <p:cNvPr id="27" name="テキスト ボックス 26"/>
          <p:cNvSpPr txBox="1"/>
          <p:nvPr/>
        </p:nvSpPr>
        <p:spPr>
          <a:xfrm>
            <a:off x="4599677" y="4558337"/>
            <a:ext cx="2950287" cy="369332"/>
          </a:xfrm>
          <a:prstGeom prst="rect">
            <a:avLst/>
          </a:prstGeom>
          <a:noFill/>
        </p:spPr>
        <p:txBody>
          <a:bodyPr wrap="square" rtlCol="0">
            <a:spAutoFit/>
          </a:bodyPr>
          <a:lstStyle/>
          <a:p>
            <a:r>
              <a:rPr kumimoji="1" lang="ja-JP" altLang="en-US" dirty="0" smtClean="0"/>
              <a:t>「もっと内容を充実させたい」</a:t>
            </a:r>
            <a:endParaRPr kumimoji="1" lang="ja-JP" altLang="en-US" dirty="0"/>
          </a:p>
        </p:txBody>
      </p:sp>
      <p:sp>
        <p:nvSpPr>
          <p:cNvPr id="28" name="右矢印 27"/>
          <p:cNvSpPr/>
          <p:nvPr/>
        </p:nvSpPr>
        <p:spPr>
          <a:xfrm rot="5400000">
            <a:off x="4365865" y="3723278"/>
            <a:ext cx="429610" cy="878927"/>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テキスト ボックス 13"/>
          <p:cNvSpPr txBox="1"/>
          <p:nvPr/>
        </p:nvSpPr>
        <p:spPr>
          <a:xfrm>
            <a:off x="1424221" y="5108459"/>
            <a:ext cx="6300000" cy="400110"/>
          </a:xfrm>
          <a:prstGeom prst="rect">
            <a:avLst/>
          </a:prstGeom>
          <a:solidFill>
            <a:schemeClr val="accent1"/>
          </a:solidFill>
        </p:spPr>
        <p:txBody>
          <a:bodyPr wrap="square" rtlCol="0">
            <a:spAutoFit/>
          </a:bodyPr>
          <a:lstStyle/>
          <a:p>
            <a:pPr algn="ctr"/>
            <a:r>
              <a:rPr kumimoji="1" lang="ja-JP" altLang="en-US" sz="2000" b="1" dirty="0">
                <a:solidFill>
                  <a:schemeClr val="bg1"/>
                </a:solidFill>
              </a:rPr>
              <a:t>子ども</a:t>
            </a:r>
            <a:r>
              <a:rPr kumimoji="1" lang="ja-JP" altLang="en-US" sz="2000" b="1" dirty="0" smtClean="0">
                <a:solidFill>
                  <a:schemeClr val="bg1"/>
                </a:solidFill>
              </a:rPr>
              <a:t>食堂の運営には、常にお金の問題がついて回る</a:t>
            </a:r>
            <a:endParaRPr kumimoji="1" lang="ja-JP" altLang="en-US" sz="2000" b="1" dirty="0">
              <a:solidFill>
                <a:schemeClr val="bg1"/>
              </a:solidFill>
            </a:endParaRPr>
          </a:p>
        </p:txBody>
      </p:sp>
      <p:pic>
        <p:nvPicPr>
          <p:cNvPr id="3" name="図 2"/>
          <p:cNvPicPr>
            <a:picLocks noChangeAspect="1"/>
          </p:cNvPicPr>
          <p:nvPr/>
        </p:nvPicPr>
        <p:blipFill rotWithShape="1">
          <a:blip r:embed="rId2">
            <a:extLst>
              <a:ext uri="{28A0092B-C50C-407E-A947-70E740481C1C}">
                <a14:useLocalDpi xmlns:a14="http://schemas.microsoft.com/office/drawing/2010/main" val="0"/>
              </a:ext>
            </a:extLst>
          </a:blip>
          <a:srcRect l="-225" r="8467" b="11655"/>
          <a:stretch/>
        </p:blipFill>
        <p:spPr>
          <a:xfrm>
            <a:off x="6543119" y="1023798"/>
            <a:ext cx="2269375" cy="1637995"/>
          </a:xfrm>
          <a:prstGeom prst="ellipse">
            <a:avLst/>
          </a:prstGeom>
          <a:ln>
            <a:noFill/>
          </a:ln>
          <a:effectLst>
            <a:softEdge rad="112500"/>
          </a:effectLst>
        </p:spPr>
      </p:pic>
      <p:sp>
        <p:nvSpPr>
          <p:cNvPr id="16" name="テキスト ボックス 15">
            <a:extLst>
              <a:ext uri="{FF2B5EF4-FFF2-40B4-BE49-F238E27FC236}">
                <a16:creationId xmlns:a16="http://schemas.microsoft.com/office/drawing/2014/main" id="{8C109803-8D21-473A-BAAB-A9CF6338AE84}"/>
              </a:ext>
            </a:extLst>
          </p:cNvPr>
          <p:cNvSpPr txBox="1"/>
          <p:nvPr/>
        </p:nvSpPr>
        <p:spPr>
          <a:xfrm>
            <a:off x="6269265" y="2601025"/>
            <a:ext cx="2874735" cy="338554"/>
          </a:xfrm>
          <a:prstGeom prst="rect">
            <a:avLst/>
          </a:prstGeom>
          <a:noFill/>
        </p:spPr>
        <p:txBody>
          <a:bodyPr wrap="square" rtlCol="0">
            <a:spAutoFit/>
          </a:bodyPr>
          <a:lstStyle/>
          <a:p>
            <a:pPr algn="ctr"/>
            <a:r>
              <a:rPr kumimoji="1" lang="en-US" altLang="ja-JP" sz="800" dirty="0" smtClean="0"/>
              <a:t>1/20(</a:t>
            </a:r>
            <a:r>
              <a:rPr kumimoji="1" lang="ja-JP" altLang="en-US" sz="800" dirty="0"/>
              <a:t>月</a:t>
            </a:r>
            <a:r>
              <a:rPr kumimoji="1" lang="en-US" altLang="ja-JP" sz="800" dirty="0" smtClean="0"/>
              <a:t>)</a:t>
            </a:r>
            <a:r>
              <a:rPr kumimoji="1" lang="ja-JP" altLang="en-US" sz="800" dirty="0"/>
              <a:t>　</a:t>
            </a:r>
            <a:r>
              <a:rPr kumimoji="1" lang="en-US" altLang="ja-JP" sz="800" dirty="0" smtClean="0"/>
              <a:t>15:30</a:t>
            </a:r>
            <a:r>
              <a:rPr kumimoji="1" lang="ja-JP" altLang="en-US" sz="800" dirty="0"/>
              <a:t>～　</a:t>
            </a:r>
            <a:r>
              <a:rPr kumimoji="1" lang="en-US" altLang="ja-JP" sz="800" dirty="0" smtClean="0"/>
              <a:t>@</a:t>
            </a:r>
            <a:r>
              <a:rPr kumimoji="1" lang="ja-JP" altLang="en-US" sz="800" dirty="0" smtClean="0"/>
              <a:t>土浦市総合福祉会館</a:t>
            </a:r>
            <a:endParaRPr kumimoji="1" lang="en-US" altLang="ja-JP" sz="800" dirty="0"/>
          </a:p>
          <a:p>
            <a:pPr algn="ctr"/>
            <a:r>
              <a:rPr kumimoji="1" lang="ja-JP" altLang="en-US" sz="800" dirty="0" smtClean="0"/>
              <a:t>土浦市社会福祉協議会</a:t>
            </a:r>
            <a:r>
              <a:rPr kumimoji="1" lang="ja-JP" altLang="en-US" sz="800" dirty="0"/>
              <a:t>　</a:t>
            </a:r>
            <a:r>
              <a:rPr kumimoji="1" lang="ja-JP" altLang="en-US" sz="800" dirty="0" smtClean="0"/>
              <a:t>福祉のまちづくり係</a:t>
            </a:r>
            <a:r>
              <a:rPr kumimoji="1" lang="ja-JP" altLang="en-US" sz="800" dirty="0"/>
              <a:t>　塚本</a:t>
            </a:r>
            <a:r>
              <a:rPr kumimoji="1" lang="ja-JP" altLang="en-US" sz="800" dirty="0" smtClean="0"/>
              <a:t> 映美 さま</a:t>
            </a:r>
            <a:endParaRPr kumimoji="1" lang="ja-JP" altLang="en-US" sz="800" dirty="0"/>
          </a:p>
        </p:txBody>
      </p:sp>
      <p:sp>
        <p:nvSpPr>
          <p:cNvPr id="5" name="スライド番号プレースホルダー 4"/>
          <p:cNvSpPr>
            <a:spLocks noGrp="1"/>
          </p:cNvSpPr>
          <p:nvPr>
            <p:ph type="sldNum" sz="quarter" idx="12"/>
          </p:nvPr>
        </p:nvSpPr>
        <p:spPr/>
        <p:txBody>
          <a:bodyPr/>
          <a:lstStyle/>
          <a:p>
            <a:fld id="{D57F1E4F-1CFF-5643-939E-217C01CDF565}" type="slidenum">
              <a:rPr lang="en-US" smtClean="0"/>
              <a:pPr/>
              <a:t>58</a:t>
            </a:fld>
            <a:endParaRPr lang="en-US" dirty="0"/>
          </a:p>
        </p:txBody>
      </p:sp>
      <p:sp>
        <p:nvSpPr>
          <p:cNvPr id="17" name="正方形/長方形 16"/>
          <p:cNvSpPr/>
          <p:nvPr/>
        </p:nvSpPr>
        <p:spPr>
          <a:xfrm>
            <a:off x="6294549" y="455930"/>
            <a:ext cx="2656039" cy="360000"/>
          </a:xfrm>
          <a:prstGeom prst="rect">
            <a:avLst/>
          </a:prstGeom>
          <a:solidFill>
            <a:schemeClr val="accent1">
              <a:lumMod val="20000"/>
              <a:lumOff val="8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smtClean="0">
                <a:solidFill>
                  <a:schemeClr val="tx1"/>
                </a:solidFill>
              </a:rPr>
              <a:t>「人」で</a:t>
            </a:r>
            <a:r>
              <a:rPr kumimoji="1" lang="ja-JP" altLang="en-US" sz="2000">
                <a:solidFill>
                  <a:schemeClr val="tx1"/>
                </a:solidFill>
              </a:rPr>
              <a:t>ツナグ</a:t>
            </a:r>
            <a:endParaRPr kumimoji="1" lang="ja-JP" altLang="en-US" sz="2000" dirty="0">
              <a:solidFill>
                <a:schemeClr val="tx1"/>
              </a:solidFill>
            </a:endParaRPr>
          </a:p>
        </p:txBody>
      </p:sp>
    </p:spTree>
    <p:extLst>
      <p:ext uri="{BB962C8B-B14F-4D97-AF65-F5344CB8AC3E}">
        <p14:creationId xmlns:p14="http://schemas.microsoft.com/office/powerpoint/2010/main" val="3910055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6B0F1F2C-3712-40CD-A26B-6D8073D241C9}"/>
              </a:ext>
            </a:extLst>
          </p:cNvPr>
          <p:cNvSpPr>
            <a:spLocks noGrp="1"/>
          </p:cNvSpPr>
          <p:nvPr>
            <p:ph type="title"/>
          </p:nvPr>
        </p:nvSpPr>
        <p:spPr>
          <a:xfrm>
            <a:off x="0" y="150659"/>
            <a:ext cx="6110548" cy="930015"/>
          </a:xfrm>
          <a:solidFill>
            <a:schemeClr val="bg1">
              <a:alpha val="70000"/>
            </a:schemeClr>
          </a:solidFill>
          <a:ln>
            <a:solidFill>
              <a:schemeClr val="accent1"/>
            </a:solidFill>
          </a:ln>
        </p:spPr>
        <p:txBody>
          <a:bodyPr anchor="ctr">
            <a:normAutofit/>
          </a:bodyPr>
          <a:lstStyle/>
          <a:p>
            <a:pPr algn="ctr"/>
            <a:r>
              <a:rPr lang="ja-JP" altLang="en-US" sz="3600" dirty="0"/>
              <a:t>費用</a:t>
            </a:r>
            <a:endParaRPr kumimoji="1" lang="ja-JP" altLang="en-US" sz="3600" dirty="0"/>
          </a:p>
        </p:txBody>
      </p:sp>
      <p:sp>
        <p:nvSpPr>
          <p:cNvPr id="20" name="テキスト ボックス 19"/>
          <p:cNvSpPr txBox="1"/>
          <p:nvPr/>
        </p:nvSpPr>
        <p:spPr>
          <a:xfrm>
            <a:off x="338948" y="1994164"/>
            <a:ext cx="8611640" cy="461665"/>
          </a:xfrm>
          <a:prstGeom prst="rect">
            <a:avLst/>
          </a:prstGeom>
          <a:noFill/>
        </p:spPr>
        <p:txBody>
          <a:bodyPr wrap="square" rtlCol="0">
            <a:spAutoFit/>
          </a:bodyPr>
          <a:lstStyle/>
          <a:p>
            <a:r>
              <a:rPr kumimoji="1" lang="ja-JP" altLang="en-US" sz="2400" dirty="0" smtClean="0"/>
              <a:t>コミュニティ事業</a:t>
            </a:r>
            <a:r>
              <a:rPr kumimoji="1" lang="en-US" altLang="ja-JP" sz="2400" dirty="0" smtClean="0"/>
              <a:t>1</a:t>
            </a:r>
            <a:r>
              <a:rPr kumimoji="1" lang="ja-JP" altLang="en-US" sz="2400" dirty="0" smtClean="0"/>
              <a:t>件につき、市からは最大</a:t>
            </a:r>
            <a:r>
              <a:rPr kumimoji="1" lang="en-US" altLang="ja-JP" sz="2400" dirty="0" smtClean="0"/>
              <a:t>30</a:t>
            </a:r>
            <a:r>
              <a:rPr kumimoji="1" lang="ja-JP" altLang="en-US" sz="2400" dirty="0" smtClean="0"/>
              <a:t>万円の補助金を支給</a:t>
            </a:r>
            <a:endParaRPr kumimoji="1" lang="ja-JP" altLang="en-US" sz="2400" dirty="0"/>
          </a:p>
        </p:txBody>
      </p:sp>
      <p:sp>
        <p:nvSpPr>
          <p:cNvPr id="21" name="テキスト ボックス 20"/>
          <p:cNvSpPr txBox="1"/>
          <p:nvPr/>
        </p:nvSpPr>
        <p:spPr>
          <a:xfrm>
            <a:off x="705615" y="2967335"/>
            <a:ext cx="6532583" cy="461665"/>
          </a:xfrm>
          <a:prstGeom prst="rect">
            <a:avLst/>
          </a:prstGeom>
          <a:noFill/>
        </p:spPr>
        <p:txBody>
          <a:bodyPr wrap="square" rtlCol="0">
            <a:spAutoFit/>
          </a:bodyPr>
          <a:lstStyle/>
          <a:p>
            <a:r>
              <a:rPr kumimoji="1" lang="ja-JP" altLang="en-US" sz="2400" dirty="0" smtClean="0"/>
              <a:t>採択事業を年</a:t>
            </a:r>
            <a:r>
              <a:rPr kumimoji="1" lang="en-US" altLang="ja-JP" sz="2400" dirty="0" smtClean="0"/>
              <a:t>4</a:t>
            </a:r>
            <a:r>
              <a:rPr kumimoji="1" lang="ja-JP" altLang="en-US" sz="2400" dirty="0" smtClean="0"/>
              <a:t>件とし、全て成果をあげるとすると</a:t>
            </a:r>
            <a:endParaRPr kumimoji="1" lang="ja-JP" altLang="en-US" sz="2400" dirty="0"/>
          </a:p>
        </p:txBody>
      </p:sp>
      <p:sp>
        <p:nvSpPr>
          <p:cNvPr id="22" name="テキスト ボックス 21"/>
          <p:cNvSpPr txBox="1"/>
          <p:nvPr/>
        </p:nvSpPr>
        <p:spPr>
          <a:xfrm>
            <a:off x="705615" y="4065635"/>
            <a:ext cx="8624236" cy="1384995"/>
          </a:xfrm>
          <a:prstGeom prst="rect">
            <a:avLst/>
          </a:prstGeom>
          <a:noFill/>
        </p:spPr>
        <p:txBody>
          <a:bodyPr wrap="square" rtlCol="0">
            <a:spAutoFit/>
          </a:bodyPr>
          <a:lstStyle/>
          <a:p>
            <a:r>
              <a:rPr kumimoji="1" lang="en-US" altLang="ja-JP" sz="2400" dirty="0" smtClean="0"/>
              <a:t>1</a:t>
            </a:r>
            <a:r>
              <a:rPr kumimoji="1" lang="ja-JP" altLang="en-US" sz="2400" dirty="0" smtClean="0"/>
              <a:t>件当たり支給額　　</a:t>
            </a:r>
            <a:r>
              <a:rPr kumimoji="1" lang="en-US" altLang="ja-JP" sz="2400" dirty="0" smtClean="0"/>
              <a:t>30</a:t>
            </a:r>
            <a:r>
              <a:rPr kumimoji="1" lang="ja-JP" altLang="en-US" sz="2400" dirty="0" smtClean="0"/>
              <a:t>万円　</a:t>
            </a:r>
            <a:r>
              <a:rPr kumimoji="1" lang="en-US" altLang="ja-JP" sz="2400" dirty="0" smtClean="0"/>
              <a:t>×</a:t>
            </a:r>
            <a:r>
              <a:rPr kumimoji="1" lang="ja-JP" altLang="en-US" sz="2400" dirty="0" smtClean="0"/>
              <a:t>　</a:t>
            </a:r>
            <a:r>
              <a:rPr kumimoji="1" lang="en-US" altLang="ja-JP" sz="2400" dirty="0" smtClean="0"/>
              <a:t>4</a:t>
            </a:r>
            <a:r>
              <a:rPr kumimoji="1" lang="ja-JP" altLang="en-US" sz="2400" dirty="0" smtClean="0"/>
              <a:t>件　</a:t>
            </a:r>
            <a:endParaRPr kumimoji="1" lang="en-US" altLang="ja-JP" sz="2400" dirty="0" smtClean="0"/>
          </a:p>
          <a:p>
            <a:pPr>
              <a:lnSpc>
                <a:spcPct val="250000"/>
              </a:lnSpc>
            </a:pPr>
            <a:r>
              <a:rPr kumimoji="1" lang="ja-JP" altLang="en-US" sz="2400" dirty="0"/>
              <a:t>　</a:t>
            </a:r>
            <a:r>
              <a:rPr kumimoji="1" lang="ja-JP" altLang="en-US" sz="2400" dirty="0" smtClean="0"/>
              <a:t>　　　　　　　　　　　＝　</a:t>
            </a:r>
            <a:r>
              <a:rPr kumimoji="1" lang="en-US" altLang="ja-JP" sz="2400" b="1" dirty="0" smtClean="0">
                <a:solidFill>
                  <a:srgbClr val="C00000"/>
                </a:solidFill>
              </a:rPr>
              <a:t>120</a:t>
            </a:r>
            <a:r>
              <a:rPr kumimoji="1" lang="ja-JP" altLang="en-US" sz="2400" b="1" dirty="0" smtClean="0">
                <a:solidFill>
                  <a:srgbClr val="C00000"/>
                </a:solidFill>
              </a:rPr>
              <a:t>万円</a:t>
            </a:r>
            <a:r>
              <a:rPr kumimoji="1" lang="en-US" altLang="ja-JP" sz="2400" b="1" dirty="0" smtClean="0">
                <a:solidFill>
                  <a:srgbClr val="C00000"/>
                </a:solidFill>
              </a:rPr>
              <a:t>/</a:t>
            </a:r>
            <a:r>
              <a:rPr kumimoji="1" lang="ja-JP" altLang="en-US" sz="2400" b="1" dirty="0" smtClean="0">
                <a:solidFill>
                  <a:srgbClr val="C00000"/>
                </a:solidFill>
              </a:rPr>
              <a:t>年</a:t>
            </a:r>
            <a:r>
              <a:rPr kumimoji="1" lang="ja-JP" altLang="en-US" sz="2400" dirty="0" smtClean="0"/>
              <a:t>　　の予算を確保する必要</a:t>
            </a:r>
            <a:endParaRPr kumimoji="1" lang="ja-JP" altLang="en-US" sz="2400" dirty="0"/>
          </a:p>
        </p:txBody>
      </p:sp>
      <p:sp>
        <p:nvSpPr>
          <p:cNvPr id="3" name="スライド番号プレースホルダー 2"/>
          <p:cNvSpPr>
            <a:spLocks noGrp="1"/>
          </p:cNvSpPr>
          <p:nvPr>
            <p:ph type="sldNum" sz="quarter" idx="12"/>
          </p:nvPr>
        </p:nvSpPr>
        <p:spPr/>
        <p:txBody>
          <a:bodyPr/>
          <a:lstStyle/>
          <a:p>
            <a:fld id="{D57F1E4F-1CFF-5643-939E-217C01CDF565}" type="slidenum">
              <a:rPr lang="en-US" smtClean="0"/>
              <a:pPr/>
              <a:t>59</a:t>
            </a:fld>
            <a:endParaRPr lang="en-US" dirty="0"/>
          </a:p>
        </p:txBody>
      </p:sp>
      <p:sp>
        <p:nvSpPr>
          <p:cNvPr id="9" name="正方形/長方形 8"/>
          <p:cNvSpPr/>
          <p:nvPr/>
        </p:nvSpPr>
        <p:spPr>
          <a:xfrm>
            <a:off x="6294549" y="455930"/>
            <a:ext cx="2656039" cy="360000"/>
          </a:xfrm>
          <a:prstGeom prst="rect">
            <a:avLst/>
          </a:prstGeom>
          <a:solidFill>
            <a:schemeClr val="accent1">
              <a:lumMod val="20000"/>
              <a:lumOff val="8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smtClean="0">
                <a:solidFill>
                  <a:schemeClr val="tx1"/>
                </a:solidFill>
              </a:rPr>
              <a:t>「人」で</a:t>
            </a:r>
            <a:r>
              <a:rPr kumimoji="1" lang="ja-JP" altLang="en-US" sz="2000">
                <a:solidFill>
                  <a:schemeClr val="tx1"/>
                </a:solidFill>
              </a:rPr>
              <a:t>ツナグ</a:t>
            </a:r>
            <a:endParaRPr kumimoji="1" lang="ja-JP" altLang="en-US" sz="2000" dirty="0">
              <a:solidFill>
                <a:schemeClr val="tx1"/>
              </a:solidFill>
            </a:endParaRPr>
          </a:p>
        </p:txBody>
      </p:sp>
    </p:spTree>
    <p:extLst>
      <p:ext uri="{BB962C8B-B14F-4D97-AF65-F5344CB8AC3E}">
        <p14:creationId xmlns:p14="http://schemas.microsoft.com/office/powerpoint/2010/main" val="301773291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6B0F1F2C-3712-40CD-A26B-6D8073D241C9}"/>
              </a:ext>
            </a:extLst>
          </p:cNvPr>
          <p:cNvSpPr>
            <a:spLocks noGrp="1"/>
          </p:cNvSpPr>
          <p:nvPr>
            <p:ph type="title"/>
          </p:nvPr>
        </p:nvSpPr>
        <p:spPr>
          <a:xfrm>
            <a:off x="0" y="150659"/>
            <a:ext cx="6110548" cy="930015"/>
          </a:xfrm>
          <a:solidFill>
            <a:schemeClr val="bg1">
              <a:alpha val="70000"/>
            </a:schemeClr>
          </a:solidFill>
          <a:ln>
            <a:solidFill>
              <a:schemeClr val="accent1"/>
            </a:solidFill>
          </a:ln>
        </p:spPr>
        <p:txBody>
          <a:bodyPr anchor="ctr">
            <a:normAutofit/>
          </a:bodyPr>
          <a:lstStyle/>
          <a:p>
            <a:pPr algn="ctr"/>
            <a:r>
              <a:rPr kumimoji="1" lang="ja-JP" altLang="en-US" sz="3200" b="1" dirty="0" smtClean="0"/>
              <a:t>　</a:t>
            </a:r>
            <a:r>
              <a:rPr kumimoji="1" lang="ja-JP" altLang="en-US" sz="3600" b="1" dirty="0" smtClean="0"/>
              <a:t>今回の</a:t>
            </a:r>
            <a:r>
              <a:rPr kumimoji="1" lang="ja-JP" altLang="en-US" sz="3600" b="1" smtClean="0"/>
              <a:t>提案内容</a:t>
            </a:r>
            <a:endParaRPr kumimoji="1" lang="ja-JP" altLang="en-US" sz="3200" b="1" u="sng" dirty="0">
              <a:effectLst>
                <a:outerShdw blurRad="38100" dist="38100" dir="2700000" algn="tl">
                  <a:srgbClr val="000000">
                    <a:alpha val="43137"/>
                  </a:srgbClr>
                </a:outerShdw>
              </a:effectLst>
            </a:endParaRPr>
          </a:p>
        </p:txBody>
      </p:sp>
      <p:sp>
        <p:nvSpPr>
          <p:cNvPr id="4" name="正方形/長方形 3"/>
          <p:cNvSpPr/>
          <p:nvPr/>
        </p:nvSpPr>
        <p:spPr>
          <a:xfrm>
            <a:off x="3550588" y="1452378"/>
            <a:ext cx="5400000" cy="720000"/>
          </a:xfrm>
          <a:prstGeom prst="rect">
            <a:avLst/>
          </a:prstGeom>
          <a:solidFill>
            <a:schemeClr val="accent3">
              <a:lumMod val="20000"/>
              <a:lumOff val="8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400" dirty="0" smtClean="0">
                <a:solidFill>
                  <a:schemeClr val="tx1"/>
                </a:solidFill>
              </a:rPr>
              <a:t>コンパクトシティの推進</a:t>
            </a:r>
            <a:endParaRPr kumimoji="1" lang="ja-JP" altLang="en-US" sz="2400" dirty="0">
              <a:solidFill>
                <a:schemeClr val="tx1"/>
              </a:solidFill>
            </a:endParaRPr>
          </a:p>
        </p:txBody>
      </p:sp>
      <p:grpSp>
        <p:nvGrpSpPr>
          <p:cNvPr id="15" name="グループ化 14">
            <a:extLst>
              <a:ext uri="{FF2B5EF4-FFF2-40B4-BE49-F238E27FC236}">
                <a16:creationId xmlns:a16="http://schemas.microsoft.com/office/drawing/2014/main" id="{9B41BDC2-5AEA-4A61-AEB9-321B4BB16241}"/>
              </a:ext>
            </a:extLst>
          </p:cNvPr>
          <p:cNvGrpSpPr/>
          <p:nvPr/>
        </p:nvGrpSpPr>
        <p:grpSpPr>
          <a:xfrm>
            <a:off x="488255" y="4380330"/>
            <a:ext cx="2412000" cy="720000"/>
            <a:chOff x="-4600012" y="4812188"/>
            <a:chExt cx="2279176" cy="1064525"/>
          </a:xfrm>
        </p:grpSpPr>
        <p:sp>
          <p:nvSpPr>
            <p:cNvPr id="16" name="正方形/長方形 15">
              <a:extLst>
                <a:ext uri="{FF2B5EF4-FFF2-40B4-BE49-F238E27FC236}">
                  <a16:creationId xmlns:a16="http://schemas.microsoft.com/office/drawing/2014/main" id="{0511B5C4-1717-4926-AE84-03796BEA8F01}"/>
                </a:ext>
              </a:extLst>
            </p:cNvPr>
            <p:cNvSpPr/>
            <p:nvPr/>
          </p:nvSpPr>
          <p:spPr>
            <a:xfrm>
              <a:off x="-4600012" y="4812188"/>
              <a:ext cx="2279176" cy="1064525"/>
            </a:xfrm>
            <a:prstGeom prst="rect">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テキスト ボックス 16">
              <a:extLst>
                <a:ext uri="{FF2B5EF4-FFF2-40B4-BE49-F238E27FC236}">
                  <a16:creationId xmlns:a16="http://schemas.microsoft.com/office/drawing/2014/main" id="{7EE9BDDC-39C7-4B36-A8D1-15CEAD7F7665}"/>
                </a:ext>
              </a:extLst>
            </p:cNvPr>
            <p:cNvSpPr txBox="1"/>
            <p:nvPr/>
          </p:nvSpPr>
          <p:spPr>
            <a:xfrm>
              <a:off x="-3775817" y="4873545"/>
              <a:ext cx="630784" cy="864594"/>
            </a:xfrm>
            <a:prstGeom prst="rect">
              <a:avLst/>
            </a:prstGeom>
            <a:noFill/>
            <a:ln>
              <a:solidFill>
                <a:srgbClr val="FFFF00"/>
              </a:solidFill>
            </a:ln>
          </p:spPr>
          <p:txBody>
            <a:bodyPr wrap="square" rtlCol="0">
              <a:spAutoFit/>
            </a:bodyPr>
            <a:lstStyle/>
            <a:p>
              <a:pPr algn="ctr"/>
              <a:r>
                <a:rPr kumimoji="1" lang="ja-JP" altLang="en-US" sz="3200" dirty="0"/>
                <a:t>人</a:t>
              </a:r>
            </a:p>
          </p:txBody>
        </p:sp>
      </p:grpSp>
      <p:grpSp>
        <p:nvGrpSpPr>
          <p:cNvPr id="23" name="グループ化 22">
            <a:extLst>
              <a:ext uri="{FF2B5EF4-FFF2-40B4-BE49-F238E27FC236}">
                <a16:creationId xmlns:a16="http://schemas.microsoft.com/office/drawing/2014/main" id="{CE491910-5D74-4576-9640-D10ECD3814A8}"/>
              </a:ext>
            </a:extLst>
          </p:cNvPr>
          <p:cNvGrpSpPr/>
          <p:nvPr/>
        </p:nvGrpSpPr>
        <p:grpSpPr>
          <a:xfrm>
            <a:off x="488257" y="2430208"/>
            <a:ext cx="2412000" cy="720000"/>
            <a:chOff x="1037230" y="1624084"/>
            <a:chExt cx="2279176" cy="1064525"/>
          </a:xfrm>
        </p:grpSpPr>
        <p:sp>
          <p:nvSpPr>
            <p:cNvPr id="24" name="正方形/長方形 23">
              <a:extLst>
                <a:ext uri="{FF2B5EF4-FFF2-40B4-BE49-F238E27FC236}">
                  <a16:creationId xmlns:a16="http://schemas.microsoft.com/office/drawing/2014/main" id="{6E777196-4F08-4355-9362-EA72AF384653}"/>
                </a:ext>
              </a:extLst>
            </p:cNvPr>
            <p:cNvSpPr/>
            <p:nvPr/>
          </p:nvSpPr>
          <p:spPr>
            <a:xfrm>
              <a:off x="1037230" y="1624084"/>
              <a:ext cx="2279176" cy="1064525"/>
            </a:xfrm>
            <a:prstGeom prst="rect">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5" name="テキスト ボックス 24">
              <a:extLst>
                <a:ext uri="{FF2B5EF4-FFF2-40B4-BE49-F238E27FC236}">
                  <a16:creationId xmlns:a16="http://schemas.microsoft.com/office/drawing/2014/main" id="{CADEF44A-08AC-4C2F-B382-6D95A1EE0479}"/>
                </a:ext>
              </a:extLst>
            </p:cNvPr>
            <p:cNvSpPr txBox="1"/>
            <p:nvPr/>
          </p:nvSpPr>
          <p:spPr>
            <a:xfrm>
              <a:off x="1511348" y="1724049"/>
              <a:ext cx="1330938" cy="864594"/>
            </a:xfrm>
            <a:prstGeom prst="rect">
              <a:avLst/>
            </a:prstGeom>
            <a:noFill/>
            <a:ln>
              <a:solidFill>
                <a:srgbClr val="FFFF00"/>
              </a:solidFill>
            </a:ln>
          </p:spPr>
          <p:txBody>
            <a:bodyPr wrap="square" rtlCol="0">
              <a:spAutoFit/>
            </a:bodyPr>
            <a:lstStyle/>
            <a:p>
              <a:pPr algn="ctr"/>
              <a:r>
                <a:rPr kumimoji="1" lang="ja-JP" altLang="en-US" sz="3200" dirty="0"/>
                <a:t>風景</a:t>
              </a:r>
            </a:p>
          </p:txBody>
        </p:sp>
      </p:grpSp>
      <p:grpSp>
        <p:nvGrpSpPr>
          <p:cNvPr id="26" name="グループ化 25">
            <a:extLst>
              <a:ext uri="{FF2B5EF4-FFF2-40B4-BE49-F238E27FC236}">
                <a16:creationId xmlns:a16="http://schemas.microsoft.com/office/drawing/2014/main" id="{41341BF3-76C7-49BC-BF17-97D6BD91771B}"/>
              </a:ext>
            </a:extLst>
          </p:cNvPr>
          <p:cNvGrpSpPr/>
          <p:nvPr/>
        </p:nvGrpSpPr>
        <p:grpSpPr>
          <a:xfrm>
            <a:off x="488254" y="5352622"/>
            <a:ext cx="2412000" cy="720000"/>
            <a:chOff x="2697341" y="3590136"/>
            <a:chExt cx="2279176" cy="1064525"/>
          </a:xfrm>
        </p:grpSpPr>
        <p:sp>
          <p:nvSpPr>
            <p:cNvPr id="27" name="正方形/長方形 26">
              <a:extLst>
                <a:ext uri="{FF2B5EF4-FFF2-40B4-BE49-F238E27FC236}">
                  <a16:creationId xmlns:a16="http://schemas.microsoft.com/office/drawing/2014/main" id="{9E6AF945-0765-467B-A802-B8C23DD258DF}"/>
                </a:ext>
              </a:extLst>
            </p:cNvPr>
            <p:cNvSpPr/>
            <p:nvPr/>
          </p:nvSpPr>
          <p:spPr>
            <a:xfrm>
              <a:off x="2697341" y="3590136"/>
              <a:ext cx="2279176" cy="1064525"/>
            </a:xfrm>
            <a:prstGeom prst="rect">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8" name="テキスト ボックス 27">
              <a:extLst>
                <a:ext uri="{FF2B5EF4-FFF2-40B4-BE49-F238E27FC236}">
                  <a16:creationId xmlns:a16="http://schemas.microsoft.com/office/drawing/2014/main" id="{484D3760-BD33-480C-A95F-8B4F6FDC5A8A}"/>
                </a:ext>
              </a:extLst>
            </p:cNvPr>
            <p:cNvSpPr txBox="1"/>
            <p:nvPr/>
          </p:nvSpPr>
          <p:spPr>
            <a:xfrm>
              <a:off x="2848915" y="3673457"/>
              <a:ext cx="1976027" cy="864594"/>
            </a:xfrm>
            <a:prstGeom prst="rect">
              <a:avLst/>
            </a:prstGeom>
            <a:noFill/>
            <a:ln>
              <a:solidFill>
                <a:srgbClr val="FFFF00"/>
              </a:solidFill>
            </a:ln>
          </p:spPr>
          <p:txBody>
            <a:bodyPr wrap="square" rtlCol="0">
              <a:spAutoFit/>
            </a:bodyPr>
            <a:lstStyle/>
            <a:p>
              <a:pPr algn="ctr"/>
              <a:r>
                <a:rPr kumimoji="1" lang="ja-JP" altLang="en-US" sz="3200" dirty="0"/>
                <a:t>レジャ</a:t>
              </a:r>
              <a:r>
                <a:rPr kumimoji="1" lang="ja-JP" altLang="en-US" sz="3200" dirty="0" smtClean="0"/>
                <a:t>ー</a:t>
              </a:r>
              <a:endParaRPr kumimoji="1" lang="ja-JP" altLang="en-US" sz="3200" dirty="0"/>
            </a:p>
          </p:txBody>
        </p:sp>
      </p:grpSp>
      <p:sp>
        <p:nvSpPr>
          <p:cNvPr id="32" name="正方形/長方形 31">
            <a:extLst>
              <a:ext uri="{FF2B5EF4-FFF2-40B4-BE49-F238E27FC236}">
                <a16:creationId xmlns:a16="http://schemas.microsoft.com/office/drawing/2014/main" id="{6E777196-4F08-4355-9362-EA72AF384653}"/>
              </a:ext>
            </a:extLst>
          </p:cNvPr>
          <p:cNvSpPr/>
          <p:nvPr/>
        </p:nvSpPr>
        <p:spPr>
          <a:xfrm>
            <a:off x="488255" y="3408038"/>
            <a:ext cx="2412000" cy="720000"/>
          </a:xfrm>
          <a:prstGeom prst="rect">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3200" dirty="0" smtClean="0">
                <a:solidFill>
                  <a:schemeClr val="tx1"/>
                </a:solidFill>
              </a:rPr>
              <a:t>しごと</a:t>
            </a:r>
            <a:endParaRPr kumimoji="1" lang="ja-JP" altLang="en-US" sz="3200" dirty="0">
              <a:solidFill>
                <a:schemeClr val="tx1"/>
              </a:solidFill>
            </a:endParaRPr>
          </a:p>
        </p:txBody>
      </p:sp>
      <p:sp>
        <p:nvSpPr>
          <p:cNvPr id="33" name="正方形/長方形 32">
            <a:extLst>
              <a:ext uri="{FF2B5EF4-FFF2-40B4-BE49-F238E27FC236}">
                <a16:creationId xmlns:a16="http://schemas.microsoft.com/office/drawing/2014/main" id="{6E777196-4F08-4355-9362-EA72AF384653}"/>
              </a:ext>
            </a:extLst>
          </p:cNvPr>
          <p:cNvSpPr/>
          <p:nvPr/>
        </p:nvSpPr>
        <p:spPr>
          <a:xfrm>
            <a:off x="488258" y="1452378"/>
            <a:ext cx="2412000" cy="720000"/>
          </a:xfrm>
          <a:prstGeom prst="rect">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3200" dirty="0" smtClean="0">
                <a:solidFill>
                  <a:schemeClr val="tx1"/>
                </a:solidFill>
              </a:rPr>
              <a:t>くらし</a:t>
            </a:r>
            <a:r>
              <a:rPr kumimoji="1" lang="ja-JP" altLang="en-US" sz="3200" dirty="0">
                <a:solidFill>
                  <a:schemeClr val="tx1"/>
                </a:solidFill>
              </a:rPr>
              <a:t>やすさ</a:t>
            </a:r>
          </a:p>
        </p:txBody>
      </p:sp>
      <p:sp>
        <p:nvSpPr>
          <p:cNvPr id="34" name="正方形/長方形 33"/>
          <p:cNvSpPr/>
          <p:nvPr/>
        </p:nvSpPr>
        <p:spPr>
          <a:xfrm>
            <a:off x="3550588" y="2430209"/>
            <a:ext cx="5400000" cy="720000"/>
          </a:xfrm>
          <a:prstGeom prst="rect">
            <a:avLst/>
          </a:prstGeom>
          <a:solidFill>
            <a:schemeClr val="accent3">
              <a:lumMod val="20000"/>
              <a:lumOff val="8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400" smtClean="0">
                <a:solidFill>
                  <a:schemeClr val="tx1"/>
                </a:solidFill>
              </a:rPr>
              <a:t>霞ヶ浦を活かした賑わいづくり</a:t>
            </a:r>
            <a:endParaRPr kumimoji="1" lang="ja-JP" altLang="en-US" sz="2400" dirty="0">
              <a:solidFill>
                <a:schemeClr val="tx1"/>
              </a:solidFill>
            </a:endParaRPr>
          </a:p>
        </p:txBody>
      </p:sp>
      <p:sp>
        <p:nvSpPr>
          <p:cNvPr id="35" name="正方形/長方形 34"/>
          <p:cNvSpPr/>
          <p:nvPr/>
        </p:nvSpPr>
        <p:spPr>
          <a:xfrm>
            <a:off x="3550588" y="3408038"/>
            <a:ext cx="5400000" cy="720000"/>
          </a:xfrm>
          <a:prstGeom prst="rect">
            <a:avLst/>
          </a:prstGeom>
          <a:solidFill>
            <a:schemeClr val="accent3">
              <a:lumMod val="20000"/>
              <a:lumOff val="8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2400" dirty="0" smtClean="0">
                <a:solidFill>
                  <a:schemeClr val="tx1"/>
                </a:solidFill>
                <a:latin typeface="+mj-ea"/>
                <a:ea typeface="+mj-ea"/>
              </a:rPr>
              <a:t>Challenging</a:t>
            </a:r>
            <a:r>
              <a:rPr kumimoji="1" lang="ja-JP" altLang="en-US" sz="2400" dirty="0" smtClean="0">
                <a:solidFill>
                  <a:schemeClr val="tx1"/>
                </a:solidFill>
              </a:rPr>
              <a:t>特区</a:t>
            </a:r>
            <a:r>
              <a:rPr kumimoji="1" lang="en-US" altLang="ja-JP" sz="2400" dirty="0" smtClean="0">
                <a:solidFill>
                  <a:schemeClr val="tx1"/>
                </a:solidFill>
                <a:latin typeface="+mj-ea"/>
                <a:ea typeface="+mj-ea"/>
              </a:rPr>
              <a:t>505</a:t>
            </a:r>
            <a:endParaRPr kumimoji="1" lang="ja-JP" altLang="en-US" sz="2400" dirty="0">
              <a:solidFill>
                <a:schemeClr val="tx1"/>
              </a:solidFill>
              <a:latin typeface="+mj-ea"/>
              <a:ea typeface="+mj-ea"/>
            </a:endParaRPr>
          </a:p>
        </p:txBody>
      </p:sp>
      <p:sp>
        <p:nvSpPr>
          <p:cNvPr id="36" name="正方形/長方形 35"/>
          <p:cNvSpPr/>
          <p:nvPr/>
        </p:nvSpPr>
        <p:spPr>
          <a:xfrm>
            <a:off x="3550588" y="4385868"/>
            <a:ext cx="5400000" cy="720000"/>
          </a:xfrm>
          <a:prstGeom prst="rect">
            <a:avLst/>
          </a:prstGeom>
          <a:solidFill>
            <a:schemeClr val="accent3">
              <a:lumMod val="20000"/>
              <a:lumOff val="8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2400" dirty="0" smtClean="0">
                <a:solidFill>
                  <a:schemeClr val="tx1"/>
                </a:solidFill>
                <a:latin typeface="+mj-ea"/>
                <a:ea typeface="+mj-ea"/>
              </a:rPr>
              <a:t>SIB</a:t>
            </a:r>
            <a:r>
              <a:rPr kumimoji="1" lang="ja-JP" altLang="en-US" sz="2400" dirty="0" smtClean="0">
                <a:solidFill>
                  <a:schemeClr val="tx1"/>
                </a:solidFill>
              </a:rPr>
              <a:t>事業によるコミュニティ活動支援</a:t>
            </a:r>
            <a:endParaRPr kumimoji="1" lang="ja-JP" altLang="en-US" sz="2400" dirty="0">
              <a:solidFill>
                <a:schemeClr val="tx1"/>
              </a:solidFill>
            </a:endParaRPr>
          </a:p>
        </p:txBody>
      </p:sp>
      <p:sp>
        <p:nvSpPr>
          <p:cNvPr id="37" name="正方形/長方形 36"/>
          <p:cNvSpPr/>
          <p:nvPr/>
        </p:nvSpPr>
        <p:spPr>
          <a:xfrm>
            <a:off x="3550588" y="5363697"/>
            <a:ext cx="5400000" cy="720000"/>
          </a:xfrm>
          <a:prstGeom prst="rect">
            <a:avLst/>
          </a:prstGeom>
          <a:solidFill>
            <a:schemeClr val="accent3">
              <a:lumMod val="20000"/>
              <a:lumOff val="8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400" dirty="0">
                <a:solidFill>
                  <a:schemeClr val="tx1"/>
                </a:solidFill>
              </a:rPr>
              <a:t>新治</a:t>
            </a:r>
            <a:r>
              <a:rPr kumimoji="1" lang="ja-JP" altLang="en-US" sz="2400" dirty="0" smtClean="0">
                <a:solidFill>
                  <a:schemeClr val="tx1"/>
                </a:solidFill>
              </a:rPr>
              <a:t>の強みを活かした観光施設整備</a:t>
            </a:r>
            <a:endParaRPr kumimoji="1" lang="ja-JP" altLang="en-US" sz="2400" dirty="0">
              <a:solidFill>
                <a:schemeClr val="tx1"/>
              </a:solidFill>
            </a:endParaRPr>
          </a:p>
        </p:txBody>
      </p:sp>
      <p:sp>
        <p:nvSpPr>
          <p:cNvPr id="5" name="スライド番号プレースホルダー 4"/>
          <p:cNvSpPr>
            <a:spLocks noGrp="1"/>
          </p:cNvSpPr>
          <p:nvPr>
            <p:ph type="sldNum" sz="quarter" idx="12"/>
          </p:nvPr>
        </p:nvSpPr>
        <p:spPr/>
        <p:txBody>
          <a:bodyPr/>
          <a:lstStyle/>
          <a:p>
            <a:fld id="{D57F1E4F-1CFF-5643-939E-217C01CDF565}" type="slidenum">
              <a:rPr lang="en-US" smtClean="0"/>
              <a:pPr/>
              <a:t>6</a:t>
            </a:fld>
            <a:endParaRPr lang="en-US" dirty="0"/>
          </a:p>
        </p:txBody>
      </p:sp>
    </p:spTree>
    <p:extLst>
      <p:ext uri="{BB962C8B-B14F-4D97-AF65-F5344CB8AC3E}">
        <p14:creationId xmlns:p14="http://schemas.microsoft.com/office/powerpoint/2010/main" val="3975360411"/>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6B0F1F2C-3712-40CD-A26B-6D8073D241C9}"/>
              </a:ext>
            </a:extLst>
          </p:cNvPr>
          <p:cNvSpPr>
            <a:spLocks noGrp="1"/>
          </p:cNvSpPr>
          <p:nvPr>
            <p:ph type="title"/>
          </p:nvPr>
        </p:nvSpPr>
        <p:spPr>
          <a:xfrm>
            <a:off x="0" y="150659"/>
            <a:ext cx="6110548" cy="930015"/>
          </a:xfrm>
          <a:solidFill>
            <a:schemeClr val="bg1">
              <a:alpha val="70000"/>
            </a:schemeClr>
          </a:solidFill>
          <a:ln>
            <a:solidFill>
              <a:schemeClr val="accent1"/>
            </a:solidFill>
          </a:ln>
        </p:spPr>
        <p:txBody>
          <a:bodyPr anchor="ctr">
            <a:normAutofit/>
          </a:bodyPr>
          <a:lstStyle/>
          <a:p>
            <a:pPr algn="ctr"/>
            <a:r>
              <a:rPr kumimoji="1" lang="ja-JP" altLang="en-US" sz="3600" dirty="0" smtClean="0"/>
              <a:t>効果</a:t>
            </a:r>
            <a:endParaRPr kumimoji="1" lang="ja-JP" altLang="en-US" sz="3600" dirty="0"/>
          </a:p>
        </p:txBody>
      </p:sp>
      <p:sp>
        <p:nvSpPr>
          <p:cNvPr id="6" name="テキスト ボックス 5"/>
          <p:cNvSpPr txBox="1"/>
          <p:nvPr/>
        </p:nvSpPr>
        <p:spPr>
          <a:xfrm>
            <a:off x="972586" y="1766642"/>
            <a:ext cx="4968000" cy="468000"/>
          </a:xfrm>
          <a:prstGeom prst="rect">
            <a:avLst/>
          </a:prstGeom>
          <a:solidFill>
            <a:schemeClr val="accent1">
              <a:lumMod val="60000"/>
              <a:lumOff val="40000"/>
            </a:schemeClr>
          </a:solidFill>
          <a:ln>
            <a:noFill/>
          </a:ln>
        </p:spPr>
        <p:txBody>
          <a:bodyPr wrap="square" rtlCol="0">
            <a:spAutoFit/>
          </a:bodyPr>
          <a:lstStyle/>
          <a:p>
            <a:pPr algn="ctr"/>
            <a:r>
              <a:rPr kumimoji="1" lang="ja-JP" altLang="en-US" sz="2400" dirty="0" smtClean="0"/>
              <a:t>既にコミュニティが存在している地区</a:t>
            </a:r>
            <a:endParaRPr kumimoji="1" lang="ja-JP" altLang="en-US" sz="2400" dirty="0"/>
          </a:p>
        </p:txBody>
      </p:sp>
      <p:sp>
        <p:nvSpPr>
          <p:cNvPr id="22" name="テキスト ボックス 21"/>
          <p:cNvSpPr txBox="1"/>
          <p:nvPr/>
        </p:nvSpPr>
        <p:spPr>
          <a:xfrm>
            <a:off x="972586" y="3701926"/>
            <a:ext cx="4968000" cy="504000"/>
          </a:xfrm>
          <a:prstGeom prst="rect">
            <a:avLst/>
          </a:prstGeom>
          <a:solidFill>
            <a:schemeClr val="accent1">
              <a:lumMod val="60000"/>
              <a:lumOff val="40000"/>
            </a:schemeClr>
          </a:solidFill>
        </p:spPr>
        <p:txBody>
          <a:bodyPr wrap="square" rtlCol="0">
            <a:spAutoFit/>
          </a:bodyPr>
          <a:lstStyle/>
          <a:p>
            <a:pPr algn="ctr"/>
            <a:r>
              <a:rPr kumimoji="1" lang="ja-JP" altLang="en-US" sz="2400" dirty="0" smtClean="0"/>
              <a:t>コミュニティ形成の途上地区</a:t>
            </a:r>
            <a:endParaRPr kumimoji="1" lang="ja-JP" altLang="en-US" sz="2400" dirty="0"/>
          </a:p>
        </p:txBody>
      </p:sp>
      <p:sp>
        <p:nvSpPr>
          <p:cNvPr id="23" name="テキスト ボックス 22"/>
          <p:cNvSpPr txBox="1"/>
          <p:nvPr/>
        </p:nvSpPr>
        <p:spPr>
          <a:xfrm>
            <a:off x="1243229" y="2659603"/>
            <a:ext cx="2655439" cy="400110"/>
          </a:xfrm>
          <a:prstGeom prst="rect">
            <a:avLst/>
          </a:prstGeom>
          <a:noFill/>
        </p:spPr>
        <p:txBody>
          <a:bodyPr wrap="square" rtlCol="0">
            <a:spAutoFit/>
          </a:bodyPr>
          <a:lstStyle/>
          <a:p>
            <a:r>
              <a:rPr kumimoji="1" lang="ja-JP" altLang="en-US" sz="2000" dirty="0" smtClean="0"/>
              <a:t>コミュニティ活動の支援</a:t>
            </a:r>
            <a:endParaRPr kumimoji="1" lang="en-US" altLang="ja-JP" sz="2000" dirty="0" smtClean="0"/>
          </a:p>
        </p:txBody>
      </p:sp>
      <p:sp>
        <p:nvSpPr>
          <p:cNvPr id="24" name="テキスト ボックス 23"/>
          <p:cNvSpPr txBox="1"/>
          <p:nvPr/>
        </p:nvSpPr>
        <p:spPr>
          <a:xfrm>
            <a:off x="5816078" y="2505715"/>
            <a:ext cx="2493198" cy="707886"/>
          </a:xfrm>
          <a:prstGeom prst="rect">
            <a:avLst/>
          </a:prstGeom>
          <a:noFill/>
        </p:spPr>
        <p:txBody>
          <a:bodyPr wrap="square" rtlCol="0">
            <a:spAutoFit/>
          </a:bodyPr>
          <a:lstStyle/>
          <a:p>
            <a:pPr algn="ctr"/>
            <a:r>
              <a:rPr kumimoji="1" lang="ja-JP" altLang="en-US" sz="2000" dirty="0" smtClean="0"/>
              <a:t>コミュニティ活動の</a:t>
            </a:r>
            <a:endParaRPr kumimoji="1" lang="en-US" altLang="ja-JP" sz="2000" dirty="0" smtClean="0"/>
          </a:p>
          <a:p>
            <a:pPr algn="ctr"/>
            <a:r>
              <a:rPr kumimoji="1" lang="ja-JP" altLang="en-US" sz="2000" dirty="0" smtClean="0">
                <a:solidFill>
                  <a:srgbClr val="C00000"/>
                </a:solidFill>
              </a:rPr>
              <a:t>持続可能性向上</a:t>
            </a:r>
            <a:endParaRPr kumimoji="1" lang="en-US" altLang="ja-JP" sz="2000" dirty="0" smtClean="0">
              <a:solidFill>
                <a:srgbClr val="C00000"/>
              </a:solidFill>
            </a:endParaRPr>
          </a:p>
        </p:txBody>
      </p:sp>
      <p:sp>
        <p:nvSpPr>
          <p:cNvPr id="26" name="右矢印 25"/>
          <p:cNvSpPr/>
          <p:nvPr/>
        </p:nvSpPr>
        <p:spPr>
          <a:xfrm>
            <a:off x="4467240" y="2628269"/>
            <a:ext cx="288000" cy="432000"/>
          </a:xfrm>
          <a:prstGeom prst="rightArrow">
            <a:avLst>
              <a:gd name="adj1" fmla="val 50000"/>
              <a:gd name="adj2" fmla="val 6094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7" name="テキスト ボックス 26"/>
          <p:cNvSpPr txBox="1"/>
          <p:nvPr/>
        </p:nvSpPr>
        <p:spPr>
          <a:xfrm>
            <a:off x="1243230" y="4649985"/>
            <a:ext cx="2655438" cy="400110"/>
          </a:xfrm>
          <a:prstGeom prst="rect">
            <a:avLst/>
          </a:prstGeom>
          <a:noFill/>
        </p:spPr>
        <p:txBody>
          <a:bodyPr wrap="square" rtlCol="0">
            <a:spAutoFit/>
          </a:bodyPr>
          <a:lstStyle/>
          <a:p>
            <a:r>
              <a:rPr kumimoji="1" lang="ja-JP" altLang="en-US" sz="2000" dirty="0" smtClean="0"/>
              <a:t>コミュニティ形成の支援</a:t>
            </a:r>
            <a:endParaRPr kumimoji="1" lang="en-US" altLang="ja-JP" sz="2000" dirty="0" smtClean="0"/>
          </a:p>
        </p:txBody>
      </p:sp>
      <p:sp>
        <p:nvSpPr>
          <p:cNvPr id="28" name="右矢印 27"/>
          <p:cNvSpPr/>
          <p:nvPr/>
        </p:nvSpPr>
        <p:spPr>
          <a:xfrm>
            <a:off x="4467240" y="4618651"/>
            <a:ext cx="288000" cy="432000"/>
          </a:xfrm>
          <a:prstGeom prst="rightArrow">
            <a:avLst>
              <a:gd name="adj1" fmla="val 50000"/>
              <a:gd name="adj2" fmla="val 6094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9" name="テキスト ボックス 28"/>
          <p:cNvSpPr txBox="1"/>
          <p:nvPr/>
        </p:nvSpPr>
        <p:spPr>
          <a:xfrm>
            <a:off x="5639292" y="4496097"/>
            <a:ext cx="2846771" cy="707886"/>
          </a:xfrm>
          <a:prstGeom prst="rect">
            <a:avLst/>
          </a:prstGeom>
          <a:noFill/>
        </p:spPr>
        <p:txBody>
          <a:bodyPr wrap="square" rtlCol="0">
            <a:spAutoFit/>
          </a:bodyPr>
          <a:lstStyle/>
          <a:p>
            <a:pPr algn="ctr"/>
            <a:r>
              <a:rPr kumimoji="1" lang="ja-JP" altLang="en-US" sz="2000" dirty="0" smtClean="0"/>
              <a:t>市内全域において</a:t>
            </a:r>
            <a:endParaRPr kumimoji="1" lang="en-US" altLang="ja-JP" sz="2000" dirty="0" smtClean="0"/>
          </a:p>
          <a:p>
            <a:pPr algn="ctr"/>
            <a:r>
              <a:rPr kumimoji="1" lang="ja-JP" altLang="en-US" sz="2000" dirty="0" smtClean="0">
                <a:solidFill>
                  <a:srgbClr val="C00000"/>
                </a:solidFill>
              </a:rPr>
              <a:t>コミュニティ文化が根付く</a:t>
            </a:r>
            <a:endParaRPr kumimoji="1" lang="en-US" altLang="ja-JP" sz="2000" dirty="0" smtClean="0">
              <a:solidFill>
                <a:srgbClr val="C00000"/>
              </a:solidFill>
            </a:endParaRPr>
          </a:p>
        </p:txBody>
      </p:sp>
      <p:sp>
        <p:nvSpPr>
          <p:cNvPr id="14" name="正方形/長方形 13"/>
          <p:cNvSpPr/>
          <p:nvPr/>
        </p:nvSpPr>
        <p:spPr>
          <a:xfrm>
            <a:off x="454202" y="5598526"/>
            <a:ext cx="8308622" cy="632566"/>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3200" b="1" dirty="0" smtClean="0"/>
              <a:t>「強いソーシャル・キャピタルを誇るまち土浦」</a:t>
            </a:r>
            <a:endParaRPr kumimoji="1" lang="ja-JP" altLang="en-US" sz="3200" b="1" dirty="0"/>
          </a:p>
        </p:txBody>
      </p:sp>
      <p:sp>
        <p:nvSpPr>
          <p:cNvPr id="3" name="スライド番号プレースホルダー 2"/>
          <p:cNvSpPr>
            <a:spLocks noGrp="1"/>
          </p:cNvSpPr>
          <p:nvPr>
            <p:ph type="sldNum" sz="quarter" idx="12"/>
          </p:nvPr>
        </p:nvSpPr>
        <p:spPr/>
        <p:txBody>
          <a:bodyPr/>
          <a:lstStyle/>
          <a:p>
            <a:fld id="{D57F1E4F-1CFF-5643-939E-217C01CDF565}" type="slidenum">
              <a:rPr lang="en-US" smtClean="0"/>
              <a:pPr/>
              <a:t>60</a:t>
            </a:fld>
            <a:endParaRPr lang="en-US" dirty="0"/>
          </a:p>
        </p:txBody>
      </p:sp>
      <p:sp>
        <p:nvSpPr>
          <p:cNvPr id="15" name="正方形/長方形 14"/>
          <p:cNvSpPr/>
          <p:nvPr/>
        </p:nvSpPr>
        <p:spPr>
          <a:xfrm>
            <a:off x="6294549" y="455930"/>
            <a:ext cx="2656039" cy="360000"/>
          </a:xfrm>
          <a:prstGeom prst="rect">
            <a:avLst/>
          </a:prstGeom>
          <a:solidFill>
            <a:schemeClr val="accent1">
              <a:lumMod val="20000"/>
              <a:lumOff val="8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smtClean="0">
                <a:solidFill>
                  <a:schemeClr val="tx1"/>
                </a:solidFill>
              </a:rPr>
              <a:t>「人」で</a:t>
            </a:r>
            <a:r>
              <a:rPr kumimoji="1" lang="ja-JP" altLang="en-US" sz="2000">
                <a:solidFill>
                  <a:schemeClr val="tx1"/>
                </a:solidFill>
              </a:rPr>
              <a:t>ツナグ</a:t>
            </a:r>
            <a:endParaRPr kumimoji="1" lang="ja-JP" altLang="en-US" sz="2000" dirty="0">
              <a:solidFill>
                <a:schemeClr val="tx1"/>
              </a:solidFill>
            </a:endParaRPr>
          </a:p>
        </p:txBody>
      </p:sp>
    </p:spTree>
    <p:extLst>
      <p:ext uri="{BB962C8B-B14F-4D97-AF65-F5344CB8AC3E}">
        <p14:creationId xmlns:p14="http://schemas.microsoft.com/office/powerpoint/2010/main" val="909061196"/>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6B0F1F2C-3712-40CD-A26B-6D8073D241C9}"/>
              </a:ext>
            </a:extLst>
          </p:cNvPr>
          <p:cNvSpPr>
            <a:spLocks noGrp="1"/>
          </p:cNvSpPr>
          <p:nvPr>
            <p:ph type="title"/>
          </p:nvPr>
        </p:nvSpPr>
        <p:spPr>
          <a:xfrm>
            <a:off x="0" y="150659"/>
            <a:ext cx="6110548" cy="930015"/>
          </a:xfrm>
          <a:solidFill>
            <a:schemeClr val="bg1">
              <a:alpha val="70000"/>
            </a:schemeClr>
          </a:solidFill>
          <a:ln>
            <a:solidFill>
              <a:schemeClr val="accent1"/>
            </a:solidFill>
          </a:ln>
        </p:spPr>
        <p:txBody>
          <a:bodyPr anchor="ctr">
            <a:normAutofit/>
          </a:bodyPr>
          <a:lstStyle/>
          <a:p>
            <a:pPr algn="ctr"/>
            <a:r>
              <a:rPr kumimoji="1" lang="ja-JP" altLang="en-US" sz="3200" b="1" dirty="0" smtClean="0"/>
              <a:t>　</a:t>
            </a:r>
            <a:r>
              <a:rPr kumimoji="1" lang="ja-JP" altLang="en-US" sz="3600" b="1" dirty="0" smtClean="0"/>
              <a:t>今回の</a:t>
            </a:r>
            <a:r>
              <a:rPr kumimoji="1" lang="ja-JP" altLang="en-US" sz="3600" b="1" smtClean="0"/>
              <a:t>提案内容</a:t>
            </a:r>
            <a:endParaRPr kumimoji="1" lang="ja-JP" altLang="en-US" sz="3200" b="1" u="sng" dirty="0">
              <a:effectLst>
                <a:outerShdw blurRad="38100" dist="38100" dir="2700000" algn="tl">
                  <a:srgbClr val="000000">
                    <a:alpha val="43137"/>
                  </a:srgbClr>
                </a:outerShdw>
              </a:effectLst>
            </a:endParaRPr>
          </a:p>
        </p:txBody>
      </p:sp>
      <p:sp>
        <p:nvSpPr>
          <p:cNvPr id="4" name="正方形/長方形 3"/>
          <p:cNvSpPr/>
          <p:nvPr/>
        </p:nvSpPr>
        <p:spPr>
          <a:xfrm>
            <a:off x="3550588" y="1452378"/>
            <a:ext cx="5400000" cy="720000"/>
          </a:xfrm>
          <a:prstGeom prst="rect">
            <a:avLst/>
          </a:prstGeom>
          <a:solidFill>
            <a:schemeClr val="accent3">
              <a:lumMod val="20000"/>
              <a:lumOff val="8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400" dirty="0" smtClean="0">
                <a:solidFill>
                  <a:schemeClr val="bg1">
                    <a:lumMod val="75000"/>
                  </a:schemeClr>
                </a:solidFill>
              </a:rPr>
              <a:t>コンパクトシティの推進</a:t>
            </a:r>
            <a:endParaRPr kumimoji="1" lang="ja-JP" altLang="en-US" sz="2400" dirty="0">
              <a:solidFill>
                <a:schemeClr val="bg1">
                  <a:lumMod val="75000"/>
                </a:schemeClr>
              </a:solidFill>
            </a:endParaRPr>
          </a:p>
        </p:txBody>
      </p:sp>
      <p:grpSp>
        <p:nvGrpSpPr>
          <p:cNvPr id="15" name="グループ化 14">
            <a:extLst>
              <a:ext uri="{FF2B5EF4-FFF2-40B4-BE49-F238E27FC236}">
                <a16:creationId xmlns:a16="http://schemas.microsoft.com/office/drawing/2014/main" id="{9B41BDC2-5AEA-4A61-AEB9-321B4BB16241}"/>
              </a:ext>
            </a:extLst>
          </p:cNvPr>
          <p:cNvGrpSpPr/>
          <p:nvPr/>
        </p:nvGrpSpPr>
        <p:grpSpPr>
          <a:xfrm>
            <a:off x="488255" y="4380330"/>
            <a:ext cx="2412000" cy="720000"/>
            <a:chOff x="-4600012" y="4812188"/>
            <a:chExt cx="2279176" cy="1064525"/>
          </a:xfrm>
        </p:grpSpPr>
        <p:sp>
          <p:nvSpPr>
            <p:cNvPr id="16" name="正方形/長方形 15">
              <a:extLst>
                <a:ext uri="{FF2B5EF4-FFF2-40B4-BE49-F238E27FC236}">
                  <a16:creationId xmlns:a16="http://schemas.microsoft.com/office/drawing/2014/main" id="{0511B5C4-1717-4926-AE84-03796BEA8F01}"/>
                </a:ext>
              </a:extLst>
            </p:cNvPr>
            <p:cNvSpPr/>
            <p:nvPr/>
          </p:nvSpPr>
          <p:spPr>
            <a:xfrm>
              <a:off x="-4600012" y="4812188"/>
              <a:ext cx="2279176" cy="1064525"/>
            </a:xfrm>
            <a:prstGeom prst="rect">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bg1">
                    <a:lumMod val="75000"/>
                  </a:schemeClr>
                </a:solidFill>
              </a:endParaRPr>
            </a:p>
          </p:txBody>
        </p:sp>
        <p:sp>
          <p:nvSpPr>
            <p:cNvPr id="17" name="テキスト ボックス 16">
              <a:extLst>
                <a:ext uri="{FF2B5EF4-FFF2-40B4-BE49-F238E27FC236}">
                  <a16:creationId xmlns:a16="http://schemas.microsoft.com/office/drawing/2014/main" id="{7EE9BDDC-39C7-4B36-A8D1-15CEAD7F7665}"/>
                </a:ext>
              </a:extLst>
            </p:cNvPr>
            <p:cNvSpPr txBox="1"/>
            <p:nvPr/>
          </p:nvSpPr>
          <p:spPr>
            <a:xfrm>
              <a:off x="-3775817" y="4873545"/>
              <a:ext cx="630784" cy="864594"/>
            </a:xfrm>
            <a:prstGeom prst="rect">
              <a:avLst/>
            </a:prstGeom>
            <a:noFill/>
            <a:ln>
              <a:solidFill>
                <a:srgbClr val="FFFF00"/>
              </a:solidFill>
            </a:ln>
          </p:spPr>
          <p:txBody>
            <a:bodyPr wrap="square" rtlCol="0">
              <a:spAutoFit/>
            </a:bodyPr>
            <a:lstStyle/>
            <a:p>
              <a:pPr algn="ctr"/>
              <a:r>
                <a:rPr kumimoji="1" lang="ja-JP" altLang="en-US" sz="3200" dirty="0">
                  <a:solidFill>
                    <a:schemeClr val="bg1">
                      <a:lumMod val="75000"/>
                    </a:schemeClr>
                  </a:solidFill>
                </a:rPr>
                <a:t>人</a:t>
              </a:r>
            </a:p>
          </p:txBody>
        </p:sp>
      </p:grpSp>
      <p:grpSp>
        <p:nvGrpSpPr>
          <p:cNvPr id="23" name="グループ化 22">
            <a:extLst>
              <a:ext uri="{FF2B5EF4-FFF2-40B4-BE49-F238E27FC236}">
                <a16:creationId xmlns:a16="http://schemas.microsoft.com/office/drawing/2014/main" id="{CE491910-5D74-4576-9640-D10ECD3814A8}"/>
              </a:ext>
            </a:extLst>
          </p:cNvPr>
          <p:cNvGrpSpPr/>
          <p:nvPr/>
        </p:nvGrpSpPr>
        <p:grpSpPr>
          <a:xfrm>
            <a:off x="488257" y="2430208"/>
            <a:ext cx="2412000" cy="720000"/>
            <a:chOff x="1037230" y="1624084"/>
            <a:chExt cx="2279176" cy="1064525"/>
          </a:xfrm>
        </p:grpSpPr>
        <p:sp>
          <p:nvSpPr>
            <p:cNvPr id="24" name="正方形/長方形 23">
              <a:extLst>
                <a:ext uri="{FF2B5EF4-FFF2-40B4-BE49-F238E27FC236}">
                  <a16:creationId xmlns:a16="http://schemas.microsoft.com/office/drawing/2014/main" id="{6E777196-4F08-4355-9362-EA72AF384653}"/>
                </a:ext>
              </a:extLst>
            </p:cNvPr>
            <p:cNvSpPr/>
            <p:nvPr/>
          </p:nvSpPr>
          <p:spPr>
            <a:xfrm>
              <a:off x="1037230" y="1624084"/>
              <a:ext cx="2279176" cy="1064525"/>
            </a:xfrm>
            <a:prstGeom prst="rect">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bg1">
                    <a:lumMod val="75000"/>
                  </a:schemeClr>
                </a:solidFill>
              </a:endParaRPr>
            </a:p>
          </p:txBody>
        </p:sp>
        <p:sp>
          <p:nvSpPr>
            <p:cNvPr id="25" name="テキスト ボックス 24">
              <a:extLst>
                <a:ext uri="{FF2B5EF4-FFF2-40B4-BE49-F238E27FC236}">
                  <a16:creationId xmlns:a16="http://schemas.microsoft.com/office/drawing/2014/main" id="{CADEF44A-08AC-4C2F-B382-6D95A1EE0479}"/>
                </a:ext>
              </a:extLst>
            </p:cNvPr>
            <p:cNvSpPr txBox="1"/>
            <p:nvPr/>
          </p:nvSpPr>
          <p:spPr>
            <a:xfrm>
              <a:off x="1511348" y="1724049"/>
              <a:ext cx="1330938" cy="864594"/>
            </a:xfrm>
            <a:prstGeom prst="rect">
              <a:avLst/>
            </a:prstGeom>
            <a:noFill/>
            <a:ln>
              <a:solidFill>
                <a:srgbClr val="FFFF00"/>
              </a:solidFill>
            </a:ln>
          </p:spPr>
          <p:txBody>
            <a:bodyPr wrap="square" rtlCol="0">
              <a:spAutoFit/>
            </a:bodyPr>
            <a:lstStyle/>
            <a:p>
              <a:pPr algn="ctr"/>
              <a:r>
                <a:rPr kumimoji="1" lang="ja-JP" altLang="en-US" sz="3200" dirty="0">
                  <a:solidFill>
                    <a:schemeClr val="bg1">
                      <a:lumMod val="75000"/>
                    </a:schemeClr>
                  </a:solidFill>
                </a:rPr>
                <a:t>風景</a:t>
              </a:r>
            </a:p>
          </p:txBody>
        </p:sp>
      </p:grpSp>
      <p:grpSp>
        <p:nvGrpSpPr>
          <p:cNvPr id="26" name="グループ化 25">
            <a:extLst>
              <a:ext uri="{FF2B5EF4-FFF2-40B4-BE49-F238E27FC236}">
                <a16:creationId xmlns:a16="http://schemas.microsoft.com/office/drawing/2014/main" id="{41341BF3-76C7-49BC-BF17-97D6BD91771B}"/>
              </a:ext>
            </a:extLst>
          </p:cNvPr>
          <p:cNvGrpSpPr/>
          <p:nvPr/>
        </p:nvGrpSpPr>
        <p:grpSpPr>
          <a:xfrm>
            <a:off x="488254" y="5352622"/>
            <a:ext cx="2412000" cy="720000"/>
            <a:chOff x="2697341" y="3590136"/>
            <a:chExt cx="2279176" cy="1064525"/>
          </a:xfrm>
        </p:grpSpPr>
        <p:sp>
          <p:nvSpPr>
            <p:cNvPr id="27" name="正方形/長方形 26">
              <a:extLst>
                <a:ext uri="{FF2B5EF4-FFF2-40B4-BE49-F238E27FC236}">
                  <a16:creationId xmlns:a16="http://schemas.microsoft.com/office/drawing/2014/main" id="{9E6AF945-0765-467B-A802-B8C23DD258DF}"/>
                </a:ext>
              </a:extLst>
            </p:cNvPr>
            <p:cNvSpPr/>
            <p:nvPr/>
          </p:nvSpPr>
          <p:spPr>
            <a:xfrm>
              <a:off x="2697341" y="3590136"/>
              <a:ext cx="2279176" cy="1064525"/>
            </a:xfrm>
            <a:prstGeom prst="rect">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28" name="テキスト ボックス 27">
              <a:extLst>
                <a:ext uri="{FF2B5EF4-FFF2-40B4-BE49-F238E27FC236}">
                  <a16:creationId xmlns:a16="http://schemas.microsoft.com/office/drawing/2014/main" id="{484D3760-BD33-480C-A95F-8B4F6FDC5A8A}"/>
                </a:ext>
              </a:extLst>
            </p:cNvPr>
            <p:cNvSpPr txBox="1"/>
            <p:nvPr/>
          </p:nvSpPr>
          <p:spPr>
            <a:xfrm>
              <a:off x="2848915" y="3673457"/>
              <a:ext cx="1976027" cy="864594"/>
            </a:xfrm>
            <a:prstGeom prst="rect">
              <a:avLst/>
            </a:prstGeom>
            <a:noFill/>
            <a:ln>
              <a:solidFill>
                <a:srgbClr val="FFFF00"/>
              </a:solidFill>
            </a:ln>
          </p:spPr>
          <p:txBody>
            <a:bodyPr wrap="square" rtlCol="0">
              <a:spAutoFit/>
            </a:bodyPr>
            <a:lstStyle/>
            <a:p>
              <a:pPr algn="ctr"/>
              <a:r>
                <a:rPr kumimoji="1" lang="ja-JP" altLang="en-US" sz="3200" dirty="0"/>
                <a:t>レジャ</a:t>
              </a:r>
              <a:r>
                <a:rPr kumimoji="1" lang="ja-JP" altLang="en-US" sz="3200" dirty="0" smtClean="0"/>
                <a:t>ー</a:t>
              </a:r>
              <a:endParaRPr kumimoji="1" lang="ja-JP" altLang="en-US" sz="3200" dirty="0"/>
            </a:p>
          </p:txBody>
        </p:sp>
      </p:grpSp>
      <p:sp>
        <p:nvSpPr>
          <p:cNvPr id="32" name="正方形/長方形 31">
            <a:extLst>
              <a:ext uri="{FF2B5EF4-FFF2-40B4-BE49-F238E27FC236}">
                <a16:creationId xmlns:a16="http://schemas.microsoft.com/office/drawing/2014/main" id="{6E777196-4F08-4355-9362-EA72AF384653}"/>
              </a:ext>
            </a:extLst>
          </p:cNvPr>
          <p:cNvSpPr/>
          <p:nvPr/>
        </p:nvSpPr>
        <p:spPr>
          <a:xfrm>
            <a:off x="488255" y="3408038"/>
            <a:ext cx="2412000" cy="720000"/>
          </a:xfrm>
          <a:prstGeom prst="rect">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3200" dirty="0" smtClean="0">
                <a:solidFill>
                  <a:schemeClr val="bg1">
                    <a:lumMod val="75000"/>
                  </a:schemeClr>
                </a:solidFill>
              </a:rPr>
              <a:t>しごと</a:t>
            </a:r>
            <a:endParaRPr kumimoji="1" lang="ja-JP" altLang="en-US" sz="3200" dirty="0">
              <a:solidFill>
                <a:schemeClr val="bg1">
                  <a:lumMod val="75000"/>
                </a:schemeClr>
              </a:solidFill>
            </a:endParaRPr>
          </a:p>
        </p:txBody>
      </p:sp>
      <p:sp>
        <p:nvSpPr>
          <p:cNvPr id="33" name="正方形/長方形 32">
            <a:extLst>
              <a:ext uri="{FF2B5EF4-FFF2-40B4-BE49-F238E27FC236}">
                <a16:creationId xmlns:a16="http://schemas.microsoft.com/office/drawing/2014/main" id="{6E777196-4F08-4355-9362-EA72AF384653}"/>
              </a:ext>
            </a:extLst>
          </p:cNvPr>
          <p:cNvSpPr/>
          <p:nvPr/>
        </p:nvSpPr>
        <p:spPr>
          <a:xfrm>
            <a:off x="488258" y="1452378"/>
            <a:ext cx="2412000" cy="720000"/>
          </a:xfrm>
          <a:prstGeom prst="rect">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3200" dirty="0" smtClean="0">
                <a:solidFill>
                  <a:schemeClr val="bg1">
                    <a:lumMod val="75000"/>
                  </a:schemeClr>
                </a:solidFill>
              </a:rPr>
              <a:t>くらし</a:t>
            </a:r>
            <a:r>
              <a:rPr kumimoji="1" lang="ja-JP" altLang="en-US" sz="3200" dirty="0">
                <a:solidFill>
                  <a:schemeClr val="bg1">
                    <a:lumMod val="75000"/>
                  </a:schemeClr>
                </a:solidFill>
              </a:rPr>
              <a:t>やすさ</a:t>
            </a:r>
          </a:p>
        </p:txBody>
      </p:sp>
      <p:sp>
        <p:nvSpPr>
          <p:cNvPr id="34" name="正方形/長方形 33"/>
          <p:cNvSpPr/>
          <p:nvPr/>
        </p:nvSpPr>
        <p:spPr>
          <a:xfrm>
            <a:off x="3550588" y="2430209"/>
            <a:ext cx="5400000" cy="720000"/>
          </a:xfrm>
          <a:prstGeom prst="rect">
            <a:avLst/>
          </a:prstGeom>
          <a:solidFill>
            <a:schemeClr val="accent3">
              <a:lumMod val="20000"/>
              <a:lumOff val="8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400">
                <a:solidFill>
                  <a:schemeClr val="bg1">
                    <a:lumMod val="75000"/>
                  </a:schemeClr>
                </a:solidFill>
              </a:rPr>
              <a:t>霞ヶ浦を活かした</a:t>
            </a:r>
            <a:r>
              <a:rPr kumimoji="1" lang="ja-JP" altLang="en-US" sz="2400" smtClean="0">
                <a:solidFill>
                  <a:schemeClr val="bg1">
                    <a:lumMod val="75000"/>
                  </a:schemeClr>
                </a:solidFill>
              </a:rPr>
              <a:t>賑わいづくり</a:t>
            </a:r>
            <a:endParaRPr kumimoji="1" lang="ja-JP" altLang="en-US" sz="2400">
              <a:solidFill>
                <a:schemeClr val="bg1">
                  <a:lumMod val="75000"/>
                </a:schemeClr>
              </a:solidFill>
            </a:endParaRPr>
          </a:p>
        </p:txBody>
      </p:sp>
      <p:sp>
        <p:nvSpPr>
          <p:cNvPr id="35" name="正方形/長方形 34"/>
          <p:cNvSpPr/>
          <p:nvPr/>
        </p:nvSpPr>
        <p:spPr>
          <a:xfrm>
            <a:off x="3550588" y="3408038"/>
            <a:ext cx="5400000" cy="720000"/>
          </a:xfrm>
          <a:prstGeom prst="rect">
            <a:avLst/>
          </a:prstGeom>
          <a:solidFill>
            <a:schemeClr val="accent3">
              <a:lumMod val="20000"/>
              <a:lumOff val="8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2400" dirty="0" smtClean="0">
                <a:solidFill>
                  <a:schemeClr val="bg1">
                    <a:lumMod val="75000"/>
                  </a:schemeClr>
                </a:solidFill>
                <a:latin typeface="+mj-ea"/>
                <a:ea typeface="+mj-ea"/>
              </a:rPr>
              <a:t>Challenging</a:t>
            </a:r>
            <a:r>
              <a:rPr kumimoji="1" lang="ja-JP" altLang="en-US" sz="2400" dirty="0" smtClean="0">
                <a:solidFill>
                  <a:schemeClr val="bg1">
                    <a:lumMod val="75000"/>
                  </a:schemeClr>
                </a:solidFill>
                <a:latin typeface="+mj-ea"/>
                <a:ea typeface="+mj-ea"/>
              </a:rPr>
              <a:t>特区</a:t>
            </a:r>
            <a:r>
              <a:rPr kumimoji="1" lang="en-US" altLang="ja-JP" sz="2400" dirty="0" smtClean="0">
                <a:solidFill>
                  <a:schemeClr val="bg1">
                    <a:lumMod val="75000"/>
                  </a:schemeClr>
                </a:solidFill>
                <a:latin typeface="+mj-ea"/>
                <a:ea typeface="+mj-ea"/>
              </a:rPr>
              <a:t>505</a:t>
            </a:r>
            <a:r>
              <a:rPr kumimoji="1" lang="ja-JP" altLang="en-US" sz="2400" dirty="0" smtClean="0">
                <a:solidFill>
                  <a:schemeClr val="bg1">
                    <a:lumMod val="75000"/>
                  </a:schemeClr>
                </a:solidFill>
              </a:rPr>
              <a:t>事業</a:t>
            </a:r>
            <a:endParaRPr kumimoji="1" lang="ja-JP" altLang="en-US" sz="2400" dirty="0">
              <a:solidFill>
                <a:schemeClr val="bg1">
                  <a:lumMod val="75000"/>
                </a:schemeClr>
              </a:solidFill>
            </a:endParaRPr>
          </a:p>
        </p:txBody>
      </p:sp>
      <p:sp>
        <p:nvSpPr>
          <p:cNvPr id="36" name="正方形/長方形 35"/>
          <p:cNvSpPr/>
          <p:nvPr/>
        </p:nvSpPr>
        <p:spPr>
          <a:xfrm>
            <a:off x="3550588" y="4385868"/>
            <a:ext cx="5400000" cy="720000"/>
          </a:xfrm>
          <a:prstGeom prst="rect">
            <a:avLst/>
          </a:prstGeom>
          <a:solidFill>
            <a:schemeClr val="accent3">
              <a:lumMod val="20000"/>
              <a:lumOff val="8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2400" dirty="0" smtClean="0">
                <a:solidFill>
                  <a:schemeClr val="bg1">
                    <a:lumMod val="75000"/>
                  </a:schemeClr>
                </a:solidFill>
                <a:latin typeface="+mj-ea"/>
                <a:ea typeface="+mj-ea"/>
              </a:rPr>
              <a:t>SIB</a:t>
            </a:r>
            <a:r>
              <a:rPr kumimoji="1" lang="ja-JP" altLang="en-US" sz="2400" dirty="0" smtClean="0">
                <a:solidFill>
                  <a:schemeClr val="bg1">
                    <a:lumMod val="75000"/>
                  </a:schemeClr>
                </a:solidFill>
              </a:rPr>
              <a:t>事業によるコミュニティ活動支援</a:t>
            </a:r>
            <a:endParaRPr kumimoji="1" lang="ja-JP" altLang="en-US" sz="2400" dirty="0">
              <a:solidFill>
                <a:schemeClr val="bg1">
                  <a:lumMod val="75000"/>
                </a:schemeClr>
              </a:solidFill>
            </a:endParaRPr>
          </a:p>
        </p:txBody>
      </p:sp>
      <p:sp>
        <p:nvSpPr>
          <p:cNvPr id="37" name="正方形/長方形 36"/>
          <p:cNvSpPr/>
          <p:nvPr/>
        </p:nvSpPr>
        <p:spPr>
          <a:xfrm>
            <a:off x="3550588" y="5363697"/>
            <a:ext cx="5400000" cy="720000"/>
          </a:xfrm>
          <a:prstGeom prst="rect">
            <a:avLst/>
          </a:prstGeom>
          <a:solidFill>
            <a:schemeClr val="accent3">
              <a:lumMod val="20000"/>
              <a:lumOff val="8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400" dirty="0">
                <a:solidFill>
                  <a:schemeClr val="tx1"/>
                </a:solidFill>
              </a:rPr>
              <a:t>新治</a:t>
            </a:r>
            <a:r>
              <a:rPr kumimoji="1" lang="ja-JP" altLang="en-US" sz="2400" dirty="0" smtClean="0">
                <a:solidFill>
                  <a:schemeClr val="tx1"/>
                </a:solidFill>
              </a:rPr>
              <a:t>の強みを活かした観光施設整備</a:t>
            </a:r>
            <a:endParaRPr kumimoji="1" lang="ja-JP" altLang="en-US" sz="2400" dirty="0">
              <a:solidFill>
                <a:schemeClr val="tx1"/>
              </a:solidFill>
            </a:endParaRPr>
          </a:p>
        </p:txBody>
      </p:sp>
      <p:sp>
        <p:nvSpPr>
          <p:cNvPr id="5" name="スライド番号プレースホルダー 4"/>
          <p:cNvSpPr>
            <a:spLocks noGrp="1"/>
          </p:cNvSpPr>
          <p:nvPr>
            <p:ph type="sldNum" sz="quarter" idx="12"/>
          </p:nvPr>
        </p:nvSpPr>
        <p:spPr/>
        <p:txBody>
          <a:bodyPr/>
          <a:lstStyle/>
          <a:p>
            <a:fld id="{D57F1E4F-1CFF-5643-939E-217C01CDF565}" type="slidenum">
              <a:rPr lang="en-US" smtClean="0"/>
              <a:pPr/>
              <a:t>61</a:t>
            </a:fld>
            <a:endParaRPr lang="en-US" dirty="0"/>
          </a:p>
        </p:txBody>
      </p:sp>
      <p:sp>
        <p:nvSpPr>
          <p:cNvPr id="21" name="正方形/長方形 20"/>
          <p:cNvSpPr/>
          <p:nvPr/>
        </p:nvSpPr>
        <p:spPr>
          <a:xfrm>
            <a:off x="6294549" y="455930"/>
            <a:ext cx="2656039" cy="360000"/>
          </a:xfrm>
          <a:prstGeom prst="rect">
            <a:avLst/>
          </a:prstGeom>
          <a:solidFill>
            <a:schemeClr val="accent1">
              <a:lumMod val="20000"/>
              <a:lumOff val="8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smtClean="0">
                <a:solidFill>
                  <a:schemeClr val="tx1"/>
                </a:solidFill>
              </a:rPr>
              <a:t>「レジャー」で</a:t>
            </a:r>
            <a:r>
              <a:rPr kumimoji="1" lang="ja-JP" altLang="en-US" sz="2000">
                <a:solidFill>
                  <a:schemeClr val="tx1"/>
                </a:solidFill>
              </a:rPr>
              <a:t>ツナグ</a:t>
            </a:r>
            <a:endParaRPr kumimoji="1" lang="ja-JP" altLang="en-US" sz="2000" dirty="0">
              <a:solidFill>
                <a:schemeClr val="tx1"/>
              </a:solidFill>
            </a:endParaRPr>
          </a:p>
        </p:txBody>
      </p:sp>
    </p:spTree>
    <p:extLst>
      <p:ext uri="{BB962C8B-B14F-4D97-AF65-F5344CB8AC3E}">
        <p14:creationId xmlns:p14="http://schemas.microsoft.com/office/powerpoint/2010/main" val="2548885072"/>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6B0F1F2C-3712-40CD-A26B-6D8073D241C9}"/>
              </a:ext>
            </a:extLst>
          </p:cNvPr>
          <p:cNvSpPr>
            <a:spLocks noGrp="1"/>
          </p:cNvSpPr>
          <p:nvPr>
            <p:ph type="title"/>
          </p:nvPr>
        </p:nvSpPr>
        <p:spPr>
          <a:xfrm>
            <a:off x="0" y="150659"/>
            <a:ext cx="6110548" cy="930015"/>
          </a:xfrm>
          <a:solidFill>
            <a:schemeClr val="bg1">
              <a:alpha val="70000"/>
            </a:schemeClr>
          </a:solidFill>
          <a:ln>
            <a:solidFill>
              <a:schemeClr val="accent1"/>
            </a:solidFill>
          </a:ln>
        </p:spPr>
        <p:txBody>
          <a:bodyPr anchor="ctr">
            <a:normAutofit/>
          </a:bodyPr>
          <a:lstStyle/>
          <a:p>
            <a:pPr algn="ctr"/>
            <a:r>
              <a:rPr lang="ja-JP" altLang="en-US" sz="3600" dirty="0" smtClean="0"/>
              <a:t>どうなる新治、新治</a:t>
            </a:r>
            <a:r>
              <a:rPr lang="ja-JP" altLang="en-US" sz="3600" dirty="0"/>
              <a:t>の</a:t>
            </a:r>
            <a:r>
              <a:rPr lang="ja-JP" altLang="en-US" sz="3600" dirty="0" smtClean="0"/>
              <a:t>強みは？</a:t>
            </a:r>
            <a:endParaRPr kumimoji="1" lang="ja-JP" altLang="en-US" sz="3600" dirty="0"/>
          </a:p>
        </p:txBody>
      </p:sp>
      <p:sp>
        <p:nvSpPr>
          <p:cNvPr id="18" name="思考の吹き出し: 雲形 17">
            <a:extLst>
              <a:ext uri="{FF2B5EF4-FFF2-40B4-BE49-F238E27FC236}">
                <a16:creationId xmlns:a16="http://schemas.microsoft.com/office/drawing/2014/main" id="{0E578997-9C34-4CAF-A1FB-94D58DA9733F}"/>
              </a:ext>
            </a:extLst>
          </p:cNvPr>
          <p:cNvSpPr/>
          <p:nvPr/>
        </p:nvSpPr>
        <p:spPr>
          <a:xfrm>
            <a:off x="323279" y="1555375"/>
            <a:ext cx="5463990" cy="1331259"/>
          </a:xfrm>
          <a:prstGeom prst="cloud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800" dirty="0"/>
              <a:t>小学校が三校廃校</a:t>
            </a:r>
          </a:p>
        </p:txBody>
      </p:sp>
      <p:sp>
        <p:nvSpPr>
          <p:cNvPr id="22" name="思考の吹き出し: 雲形 21">
            <a:extLst>
              <a:ext uri="{FF2B5EF4-FFF2-40B4-BE49-F238E27FC236}">
                <a16:creationId xmlns:a16="http://schemas.microsoft.com/office/drawing/2014/main" id="{0F6AD223-C963-4256-BB35-019815B9550E}"/>
              </a:ext>
            </a:extLst>
          </p:cNvPr>
          <p:cNvSpPr/>
          <p:nvPr/>
        </p:nvSpPr>
        <p:spPr>
          <a:xfrm>
            <a:off x="1426600" y="3030070"/>
            <a:ext cx="6552650" cy="1331259"/>
          </a:xfrm>
          <a:prstGeom prst="cloud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800" dirty="0"/>
              <a:t>老朽化で避難所が足りない</a:t>
            </a:r>
          </a:p>
        </p:txBody>
      </p:sp>
      <p:sp>
        <p:nvSpPr>
          <p:cNvPr id="23" name="思考の吹き出し: 雲形 22">
            <a:extLst>
              <a:ext uri="{FF2B5EF4-FFF2-40B4-BE49-F238E27FC236}">
                <a16:creationId xmlns:a16="http://schemas.microsoft.com/office/drawing/2014/main" id="{0D1396E1-DDC5-4E55-8EDB-EA8D6612C834}"/>
              </a:ext>
            </a:extLst>
          </p:cNvPr>
          <p:cNvSpPr/>
          <p:nvPr/>
        </p:nvSpPr>
        <p:spPr>
          <a:xfrm>
            <a:off x="3648098" y="4437528"/>
            <a:ext cx="5463990" cy="1331259"/>
          </a:xfrm>
          <a:prstGeom prst="cloud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800" dirty="0"/>
              <a:t>高齢化が進行</a:t>
            </a:r>
          </a:p>
        </p:txBody>
      </p:sp>
      <p:sp>
        <p:nvSpPr>
          <p:cNvPr id="17" name="思考の吹き出し: 雲形 16">
            <a:extLst>
              <a:ext uri="{FF2B5EF4-FFF2-40B4-BE49-F238E27FC236}">
                <a16:creationId xmlns:a16="http://schemas.microsoft.com/office/drawing/2014/main" id="{8EE3740E-8584-4171-9ADE-28876C9C6B4F}"/>
              </a:ext>
            </a:extLst>
          </p:cNvPr>
          <p:cNvSpPr/>
          <p:nvPr/>
        </p:nvSpPr>
        <p:spPr>
          <a:xfrm>
            <a:off x="3417045" y="842804"/>
            <a:ext cx="5634869" cy="1331259"/>
          </a:xfrm>
          <a:prstGeom prst="cloud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800" dirty="0"/>
              <a:t>りんりんロードから近い</a:t>
            </a:r>
          </a:p>
        </p:txBody>
      </p:sp>
      <p:sp>
        <p:nvSpPr>
          <p:cNvPr id="19" name="思考の吹き出し: 雲形 18">
            <a:extLst>
              <a:ext uri="{FF2B5EF4-FFF2-40B4-BE49-F238E27FC236}">
                <a16:creationId xmlns:a16="http://schemas.microsoft.com/office/drawing/2014/main" id="{1A85BB44-4D8B-424C-BC50-FC26146C60D1}"/>
              </a:ext>
            </a:extLst>
          </p:cNvPr>
          <p:cNvSpPr/>
          <p:nvPr/>
        </p:nvSpPr>
        <p:spPr>
          <a:xfrm>
            <a:off x="-358166" y="3839135"/>
            <a:ext cx="6552650" cy="1331259"/>
          </a:xfrm>
          <a:prstGeom prst="cloud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800" dirty="0" smtClean="0"/>
              <a:t>非日常感たっぷり</a:t>
            </a:r>
            <a:endParaRPr kumimoji="1" lang="ja-JP" altLang="en-US" sz="2800" dirty="0"/>
          </a:p>
        </p:txBody>
      </p:sp>
      <p:sp>
        <p:nvSpPr>
          <p:cNvPr id="21" name="思考の吹き出し: 雲形 20">
            <a:extLst>
              <a:ext uri="{FF2B5EF4-FFF2-40B4-BE49-F238E27FC236}">
                <a16:creationId xmlns:a16="http://schemas.microsoft.com/office/drawing/2014/main" id="{C24E9DA0-110C-41B7-A88D-9004488BDA23}"/>
              </a:ext>
            </a:extLst>
          </p:cNvPr>
          <p:cNvSpPr/>
          <p:nvPr/>
        </p:nvSpPr>
        <p:spPr>
          <a:xfrm>
            <a:off x="2366334" y="5313830"/>
            <a:ext cx="5463990" cy="1331259"/>
          </a:xfrm>
          <a:prstGeom prst="cloud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800" dirty="0"/>
              <a:t>熟練かつ時間がある人が多い</a:t>
            </a:r>
          </a:p>
        </p:txBody>
      </p:sp>
      <p:sp>
        <p:nvSpPr>
          <p:cNvPr id="3" name="スライド番号プレースホルダー 2"/>
          <p:cNvSpPr>
            <a:spLocks noGrp="1"/>
          </p:cNvSpPr>
          <p:nvPr>
            <p:ph type="sldNum" sz="quarter" idx="12"/>
          </p:nvPr>
        </p:nvSpPr>
        <p:spPr/>
        <p:txBody>
          <a:bodyPr/>
          <a:lstStyle/>
          <a:p>
            <a:fld id="{D57F1E4F-1CFF-5643-939E-217C01CDF565}" type="slidenum">
              <a:rPr lang="en-US" smtClean="0"/>
              <a:pPr/>
              <a:t>62</a:t>
            </a:fld>
            <a:endParaRPr lang="en-US" dirty="0"/>
          </a:p>
        </p:txBody>
      </p:sp>
      <p:sp>
        <p:nvSpPr>
          <p:cNvPr id="10" name="正方形/長方形 9"/>
          <p:cNvSpPr/>
          <p:nvPr/>
        </p:nvSpPr>
        <p:spPr>
          <a:xfrm>
            <a:off x="6294549" y="455930"/>
            <a:ext cx="2656039" cy="360000"/>
          </a:xfrm>
          <a:prstGeom prst="rect">
            <a:avLst/>
          </a:prstGeom>
          <a:solidFill>
            <a:schemeClr val="accent1">
              <a:lumMod val="20000"/>
              <a:lumOff val="8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smtClean="0">
                <a:solidFill>
                  <a:schemeClr val="tx1"/>
                </a:solidFill>
              </a:rPr>
              <a:t>「レジャー」で</a:t>
            </a:r>
            <a:r>
              <a:rPr kumimoji="1" lang="ja-JP" altLang="en-US" sz="2000">
                <a:solidFill>
                  <a:schemeClr val="tx1"/>
                </a:solidFill>
              </a:rPr>
              <a:t>ツナグ</a:t>
            </a:r>
            <a:endParaRPr kumimoji="1" lang="ja-JP" altLang="en-US" sz="2000" dirty="0">
              <a:solidFill>
                <a:schemeClr val="tx1"/>
              </a:solidFill>
            </a:endParaRPr>
          </a:p>
        </p:txBody>
      </p:sp>
    </p:spTree>
    <p:extLst>
      <p:ext uri="{BB962C8B-B14F-4D97-AF65-F5344CB8AC3E}">
        <p14:creationId xmlns:p14="http://schemas.microsoft.com/office/powerpoint/2010/main" val="39980170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anim calcmode="lin" valueType="num">
                                      <p:cBhvr>
                                        <p:cTn id="8" dur="1000" fill="hold"/>
                                        <p:tgtEl>
                                          <p:spTgt spid="18"/>
                                        </p:tgtEl>
                                        <p:attrNameLst>
                                          <p:attrName>ppt_x</p:attrName>
                                        </p:attrNameLst>
                                      </p:cBhvr>
                                      <p:tavLst>
                                        <p:tav tm="0">
                                          <p:val>
                                            <p:strVal val="#ppt_x"/>
                                          </p:val>
                                        </p:tav>
                                        <p:tav tm="100000">
                                          <p:val>
                                            <p:strVal val="#ppt_x"/>
                                          </p:val>
                                        </p:tav>
                                      </p:tavLst>
                                    </p:anim>
                                    <p:anim calcmode="lin" valueType="num">
                                      <p:cBhvr>
                                        <p:cTn id="9"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2"/>
                                        </p:tgtEl>
                                        <p:attrNameLst>
                                          <p:attrName>style.visibility</p:attrName>
                                        </p:attrNameLst>
                                      </p:cBhvr>
                                      <p:to>
                                        <p:strVal val="visible"/>
                                      </p:to>
                                    </p:set>
                                    <p:animEffect transition="in" filter="fade">
                                      <p:cBhvr>
                                        <p:cTn id="14" dur="1000"/>
                                        <p:tgtEl>
                                          <p:spTgt spid="22"/>
                                        </p:tgtEl>
                                      </p:cBhvr>
                                    </p:animEffect>
                                    <p:anim calcmode="lin" valueType="num">
                                      <p:cBhvr>
                                        <p:cTn id="15" dur="1000" fill="hold"/>
                                        <p:tgtEl>
                                          <p:spTgt spid="22"/>
                                        </p:tgtEl>
                                        <p:attrNameLst>
                                          <p:attrName>ppt_x</p:attrName>
                                        </p:attrNameLst>
                                      </p:cBhvr>
                                      <p:tavLst>
                                        <p:tav tm="0">
                                          <p:val>
                                            <p:strVal val="#ppt_x"/>
                                          </p:val>
                                        </p:tav>
                                        <p:tav tm="100000">
                                          <p:val>
                                            <p:strVal val="#ppt_x"/>
                                          </p:val>
                                        </p:tav>
                                      </p:tavLst>
                                    </p:anim>
                                    <p:anim calcmode="lin" valueType="num">
                                      <p:cBhvr>
                                        <p:cTn id="16"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23"/>
                                        </p:tgtEl>
                                        <p:attrNameLst>
                                          <p:attrName>style.visibility</p:attrName>
                                        </p:attrNameLst>
                                      </p:cBhvr>
                                      <p:to>
                                        <p:strVal val="visible"/>
                                      </p:to>
                                    </p:set>
                                    <p:animEffect transition="in" filter="fade">
                                      <p:cBhvr>
                                        <p:cTn id="21" dur="1000"/>
                                        <p:tgtEl>
                                          <p:spTgt spid="23"/>
                                        </p:tgtEl>
                                      </p:cBhvr>
                                    </p:animEffect>
                                    <p:anim calcmode="lin" valueType="num">
                                      <p:cBhvr>
                                        <p:cTn id="22" dur="1000" fill="hold"/>
                                        <p:tgtEl>
                                          <p:spTgt spid="23"/>
                                        </p:tgtEl>
                                        <p:attrNameLst>
                                          <p:attrName>ppt_x</p:attrName>
                                        </p:attrNameLst>
                                      </p:cBhvr>
                                      <p:tavLst>
                                        <p:tav tm="0">
                                          <p:val>
                                            <p:strVal val="#ppt_x"/>
                                          </p:val>
                                        </p:tav>
                                        <p:tav tm="100000">
                                          <p:val>
                                            <p:strVal val="#ppt_x"/>
                                          </p:val>
                                        </p:tav>
                                      </p:tavLst>
                                    </p:anim>
                                    <p:anim calcmode="lin" valueType="num">
                                      <p:cBhvr>
                                        <p:cTn id="23"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fade">
                                      <p:cBhvr>
                                        <p:cTn id="28" dur="1000"/>
                                        <p:tgtEl>
                                          <p:spTgt spid="17"/>
                                        </p:tgtEl>
                                      </p:cBhvr>
                                    </p:animEffect>
                                    <p:anim calcmode="lin" valueType="num">
                                      <p:cBhvr>
                                        <p:cTn id="29" dur="1000" fill="hold"/>
                                        <p:tgtEl>
                                          <p:spTgt spid="17"/>
                                        </p:tgtEl>
                                        <p:attrNameLst>
                                          <p:attrName>ppt_x</p:attrName>
                                        </p:attrNameLst>
                                      </p:cBhvr>
                                      <p:tavLst>
                                        <p:tav tm="0">
                                          <p:val>
                                            <p:strVal val="#ppt_x"/>
                                          </p:val>
                                        </p:tav>
                                        <p:tav tm="100000">
                                          <p:val>
                                            <p:strVal val="#ppt_x"/>
                                          </p:val>
                                        </p:tav>
                                      </p:tavLst>
                                    </p:anim>
                                    <p:anim calcmode="lin" valueType="num">
                                      <p:cBhvr>
                                        <p:cTn id="30"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9"/>
                                        </p:tgtEl>
                                        <p:attrNameLst>
                                          <p:attrName>style.visibility</p:attrName>
                                        </p:attrNameLst>
                                      </p:cBhvr>
                                      <p:to>
                                        <p:strVal val="visible"/>
                                      </p:to>
                                    </p:set>
                                    <p:animEffect transition="in" filter="fade">
                                      <p:cBhvr>
                                        <p:cTn id="35" dur="1000"/>
                                        <p:tgtEl>
                                          <p:spTgt spid="19"/>
                                        </p:tgtEl>
                                      </p:cBhvr>
                                    </p:animEffect>
                                    <p:anim calcmode="lin" valueType="num">
                                      <p:cBhvr>
                                        <p:cTn id="36" dur="1000" fill="hold"/>
                                        <p:tgtEl>
                                          <p:spTgt spid="19"/>
                                        </p:tgtEl>
                                        <p:attrNameLst>
                                          <p:attrName>ppt_x</p:attrName>
                                        </p:attrNameLst>
                                      </p:cBhvr>
                                      <p:tavLst>
                                        <p:tav tm="0">
                                          <p:val>
                                            <p:strVal val="#ppt_x"/>
                                          </p:val>
                                        </p:tav>
                                        <p:tav tm="100000">
                                          <p:val>
                                            <p:strVal val="#ppt_x"/>
                                          </p:val>
                                        </p:tav>
                                      </p:tavLst>
                                    </p:anim>
                                    <p:anim calcmode="lin" valueType="num">
                                      <p:cBhvr>
                                        <p:cTn id="37"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21"/>
                                        </p:tgtEl>
                                        <p:attrNameLst>
                                          <p:attrName>style.visibility</p:attrName>
                                        </p:attrNameLst>
                                      </p:cBhvr>
                                      <p:to>
                                        <p:strVal val="visible"/>
                                      </p:to>
                                    </p:set>
                                    <p:animEffect transition="in" filter="fade">
                                      <p:cBhvr>
                                        <p:cTn id="42" dur="1000"/>
                                        <p:tgtEl>
                                          <p:spTgt spid="21"/>
                                        </p:tgtEl>
                                      </p:cBhvr>
                                    </p:animEffect>
                                    <p:anim calcmode="lin" valueType="num">
                                      <p:cBhvr>
                                        <p:cTn id="43" dur="1000" fill="hold"/>
                                        <p:tgtEl>
                                          <p:spTgt spid="21"/>
                                        </p:tgtEl>
                                        <p:attrNameLst>
                                          <p:attrName>ppt_x</p:attrName>
                                        </p:attrNameLst>
                                      </p:cBhvr>
                                      <p:tavLst>
                                        <p:tav tm="0">
                                          <p:val>
                                            <p:strVal val="#ppt_x"/>
                                          </p:val>
                                        </p:tav>
                                        <p:tav tm="100000">
                                          <p:val>
                                            <p:strVal val="#ppt_x"/>
                                          </p:val>
                                        </p:tav>
                                      </p:tavLst>
                                    </p:anim>
                                    <p:anim calcmode="lin" valueType="num">
                                      <p:cBhvr>
                                        <p:cTn id="44"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22" grpId="0" animBg="1"/>
      <p:bldP spid="23" grpId="0" animBg="1"/>
      <p:bldP spid="17" grpId="0" animBg="1"/>
      <p:bldP spid="19" grpId="0" animBg="1"/>
      <p:bldP spid="21" grpId="0" animBg="1"/>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descr="草, 屋外, 山, グリーン が含まれている画像&#10;&#10;自動的に生成された説明">
            <a:extLst>
              <a:ext uri="{FF2B5EF4-FFF2-40B4-BE49-F238E27FC236}">
                <a16:creationId xmlns:a16="http://schemas.microsoft.com/office/drawing/2014/main" id="{9493F653-E6AE-420F-ACE4-5FABE057DFF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0"/>
            <a:ext cx="9141618" cy="6889376"/>
          </a:xfrm>
          <a:prstGeom prst="rect">
            <a:avLst/>
          </a:prstGeom>
        </p:spPr>
      </p:pic>
      <p:sp>
        <p:nvSpPr>
          <p:cNvPr id="2" name="スライド番号プレースホルダー 1"/>
          <p:cNvSpPr>
            <a:spLocks noGrp="1"/>
          </p:cNvSpPr>
          <p:nvPr>
            <p:ph type="sldNum" sz="quarter" idx="12"/>
          </p:nvPr>
        </p:nvSpPr>
        <p:spPr/>
        <p:txBody>
          <a:bodyPr/>
          <a:lstStyle/>
          <a:p>
            <a:fld id="{D57F1E4F-1CFF-5643-939E-217C01CDF565}" type="slidenum">
              <a:rPr lang="en-US" smtClean="0"/>
              <a:pPr/>
              <a:t>63</a:t>
            </a:fld>
            <a:endParaRPr lang="en-US" dirty="0"/>
          </a:p>
        </p:txBody>
      </p:sp>
    </p:spTree>
    <p:extLst>
      <p:ext uri="{BB962C8B-B14F-4D97-AF65-F5344CB8AC3E}">
        <p14:creationId xmlns:p14="http://schemas.microsoft.com/office/powerpoint/2010/main" val="2128066514"/>
      </p:ext>
    </p:extLst>
  </p:cSld>
  <p:clrMapOvr>
    <a:masterClrMapping/>
  </p:clrMapOvr>
  <p:transition spd="slow">
    <p:push dir="u"/>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6B0F1F2C-3712-40CD-A26B-6D8073D241C9}"/>
              </a:ext>
            </a:extLst>
          </p:cNvPr>
          <p:cNvSpPr>
            <a:spLocks noGrp="1"/>
          </p:cNvSpPr>
          <p:nvPr>
            <p:ph type="title"/>
          </p:nvPr>
        </p:nvSpPr>
        <p:spPr>
          <a:xfrm>
            <a:off x="0" y="150659"/>
            <a:ext cx="6110548" cy="930015"/>
          </a:xfrm>
          <a:solidFill>
            <a:schemeClr val="bg1">
              <a:alpha val="70000"/>
            </a:schemeClr>
          </a:solidFill>
          <a:ln>
            <a:solidFill>
              <a:schemeClr val="accent1"/>
            </a:solidFill>
          </a:ln>
        </p:spPr>
        <p:txBody>
          <a:bodyPr anchor="ctr">
            <a:normAutofit/>
          </a:bodyPr>
          <a:lstStyle/>
          <a:p>
            <a:pPr algn="ctr"/>
            <a:r>
              <a:rPr lang="ja-JP" altLang="en-US" sz="3600" dirty="0"/>
              <a:t>なぜグランピング？</a:t>
            </a:r>
            <a:endParaRPr kumimoji="1" lang="ja-JP" altLang="en-US" sz="3600" dirty="0"/>
          </a:p>
        </p:txBody>
      </p:sp>
      <p:sp>
        <p:nvSpPr>
          <p:cNvPr id="18" name="思考の吹き出し: 雲形 17">
            <a:extLst>
              <a:ext uri="{FF2B5EF4-FFF2-40B4-BE49-F238E27FC236}">
                <a16:creationId xmlns:a16="http://schemas.microsoft.com/office/drawing/2014/main" id="{0E578997-9C34-4CAF-A1FB-94D58DA9733F}"/>
              </a:ext>
            </a:extLst>
          </p:cNvPr>
          <p:cNvSpPr/>
          <p:nvPr/>
        </p:nvSpPr>
        <p:spPr>
          <a:xfrm>
            <a:off x="323279" y="1555375"/>
            <a:ext cx="5463990" cy="1331259"/>
          </a:xfrm>
          <a:prstGeom prst="cloud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2800" dirty="0">
                <a:solidFill>
                  <a:prstClr val="white"/>
                </a:solidFill>
                <a:latin typeface="Calibri" panose="020F0502020204030204"/>
                <a:ea typeface="ＭＳ Ｐゴシック" panose="020B0600070205080204" pitchFamily="50" charset="-128"/>
              </a:rPr>
              <a:t>都心</a:t>
            </a:r>
            <a:r>
              <a:rPr kumimoji="1" lang="ja-JP" altLang="en-US" sz="2800" b="0" i="0" u="none" strike="noStrike" kern="1200" cap="none" spc="0" normalizeH="0" baseline="0" noProof="0" dirty="0">
                <a:ln>
                  <a:noFill/>
                </a:ln>
                <a:solidFill>
                  <a:prstClr val="white"/>
                </a:solidFill>
                <a:effectLst/>
                <a:uLnTx/>
                <a:uFillTx/>
                <a:latin typeface="Calibri" panose="020F0502020204030204"/>
                <a:ea typeface="ＭＳ Ｐゴシック" panose="020B0600070205080204" pitchFamily="50" charset="-128"/>
                <a:cs typeface="+mn-cs"/>
              </a:rPr>
              <a:t>から</a:t>
            </a:r>
            <a:r>
              <a:rPr kumimoji="1" lang="en-US" altLang="ja-JP" sz="2800" b="0" i="0" u="none" strike="noStrike" kern="1200" cap="none" spc="0" normalizeH="0" baseline="0" noProof="0" dirty="0">
                <a:ln>
                  <a:noFill/>
                </a:ln>
                <a:solidFill>
                  <a:prstClr val="white"/>
                </a:solidFill>
                <a:effectLst/>
                <a:uLnTx/>
                <a:uFillTx/>
                <a:latin typeface="Calibri" panose="020F0502020204030204"/>
                <a:ea typeface="ＭＳ Ｐゴシック" panose="020B0600070205080204" pitchFamily="50" charset="-128"/>
                <a:cs typeface="+mn-cs"/>
              </a:rPr>
              <a:t>1.5</a:t>
            </a:r>
            <a:r>
              <a:rPr kumimoji="1" lang="ja-JP" altLang="en-US" sz="2800" b="0" i="0" u="none" strike="noStrike" kern="1200" cap="none" spc="0" normalizeH="0" baseline="0" noProof="0" dirty="0">
                <a:ln>
                  <a:noFill/>
                </a:ln>
                <a:solidFill>
                  <a:prstClr val="white"/>
                </a:solidFill>
                <a:effectLst/>
                <a:uLnTx/>
                <a:uFillTx/>
                <a:latin typeface="Calibri" panose="020F0502020204030204"/>
                <a:ea typeface="ＭＳ Ｐゴシック" panose="020B0600070205080204" pitchFamily="50" charset="-128"/>
                <a:cs typeface="+mn-cs"/>
              </a:rPr>
              <a:t>時間</a:t>
            </a:r>
          </a:p>
        </p:txBody>
      </p:sp>
      <p:sp>
        <p:nvSpPr>
          <p:cNvPr id="22" name="思考の吹き出し: 雲形 21">
            <a:extLst>
              <a:ext uri="{FF2B5EF4-FFF2-40B4-BE49-F238E27FC236}">
                <a16:creationId xmlns:a16="http://schemas.microsoft.com/office/drawing/2014/main" id="{0F6AD223-C963-4256-BB35-019815B9550E}"/>
              </a:ext>
            </a:extLst>
          </p:cNvPr>
          <p:cNvSpPr/>
          <p:nvPr/>
        </p:nvSpPr>
        <p:spPr>
          <a:xfrm>
            <a:off x="1334990" y="3039034"/>
            <a:ext cx="7042949" cy="1331259"/>
          </a:xfrm>
          <a:prstGeom prst="cloud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2800" noProof="0" dirty="0">
                <a:solidFill>
                  <a:prstClr val="white"/>
                </a:solidFill>
                <a:latin typeface="Calibri" panose="020F0502020204030204"/>
                <a:ea typeface="ＭＳ Ｐゴシック" panose="020B0600070205080204" pitchFamily="50" charset="-128"/>
              </a:rPr>
              <a:t>2010</a:t>
            </a:r>
            <a:r>
              <a:rPr kumimoji="1" lang="ja-JP" altLang="en-US" sz="2800" noProof="0" dirty="0">
                <a:solidFill>
                  <a:prstClr val="white"/>
                </a:solidFill>
                <a:latin typeface="Calibri" panose="020F0502020204030204"/>
                <a:ea typeface="ＭＳ Ｐゴシック" panose="020B0600070205080204" pitchFamily="50" charset="-128"/>
              </a:rPr>
              <a:t>年からのキャンプ需要増</a:t>
            </a:r>
            <a:endParaRPr kumimoji="1" lang="ja-JP" altLang="en-US" sz="2800" b="0" i="0" u="none" strike="noStrike" kern="1200" cap="none" spc="0" normalizeH="0" baseline="0" noProof="0" dirty="0">
              <a:ln>
                <a:noFill/>
              </a:ln>
              <a:solidFill>
                <a:prstClr val="white"/>
              </a:solidFill>
              <a:effectLst/>
              <a:uLnTx/>
              <a:uFillTx/>
              <a:latin typeface="Calibri" panose="020F0502020204030204"/>
              <a:ea typeface="ＭＳ Ｐゴシック" panose="020B0600070205080204" pitchFamily="50" charset="-128"/>
              <a:cs typeface="+mn-cs"/>
            </a:endParaRPr>
          </a:p>
        </p:txBody>
      </p:sp>
      <p:sp>
        <p:nvSpPr>
          <p:cNvPr id="23" name="思考の吹き出し: 雲形 22">
            <a:extLst>
              <a:ext uri="{FF2B5EF4-FFF2-40B4-BE49-F238E27FC236}">
                <a16:creationId xmlns:a16="http://schemas.microsoft.com/office/drawing/2014/main" id="{0D1396E1-DDC5-4E55-8EDB-EA8D6612C834}"/>
              </a:ext>
            </a:extLst>
          </p:cNvPr>
          <p:cNvSpPr/>
          <p:nvPr/>
        </p:nvSpPr>
        <p:spPr>
          <a:xfrm>
            <a:off x="3648098" y="4437528"/>
            <a:ext cx="5463990" cy="1331259"/>
          </a:xfrm>
          <a:prstGeom prst="cloud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2800" b="0" i="0" u="none" strike="noStrike" kern="1200" cap="none" spc="0" normalizeH="0" baseline="0" noProof="0" dirty="0">
                <a:ln>
                  <a:noFill/>
                </a:ln>
                <a:solidFill>
                  <a:prstClr val="white"/>
                </a:solidFill>
                <a:effectLst/>
                <a:uLnTx/>
                <a:uFillTx/>
                <a:latin typeface="Calibri" panose="020F0502020204030204"/>
                <a:ea typeface="ＭＳ Ｐゴシック" panose="020B0600070205080204" pitchFamily="50" charset="-128"/>
                <a:cs typeface="+mn-cs"/>
              </a:rPr>
              <a:t>安価な投資</a:t>
            </a:r>
          </a:p>
        </p:txBody>
      </p:sp>
      <p:sp>
        <p:nvSpPr>
          <p:cNvPr id="3" name="スライド番号プレースホルダー 2"/>
          <p:cNvSpPr>
            <a:spLocks noGrp="1"/>
          </p:cNvSpPr>
          <p:nvPr>
            <p:ph type="sldNum" sz="quarter" idx="12"/>
          </p:nvPr>
        </p:nvSpPr>
        <p:spPr/>
        <p:txBody>
          <a:bodyPr/>
          <a:lstStyle/>
          <a:p>
            <a:fld id="{D57F1E4F-1CFF-5643-939E-217C01CDF565}" type="slidenum">
              <a:rPr lang="en-US" smtClean="0"/>
              <a:pPr/>
              <a:t>64</a:t>
            </a:fld>
            <a:endParaRPr lang="en-US" dirty="0"/>
          </a:p>
        </p:txBody>
      </p:sp>
      <p:sp>
        <p:nvSpPr>
          <p:cNvPr id="7" name="正方形/長方形 6"/>
          <p:cNvSpPr/>
          <p:nvPr/>
        </p:nvSpPr>
        <p:spPr>
          <a:xfrm>
            <a:off x="6294549" y="455930"/>
            <a:ext cx="2656039" cy="360000"/>
          </a:xfrm>
          <a:prstGeom prst="rect">
            <a:avLst/>
          </a:prstGeom>
          <a:solidFill>
            <a:schemeClr val="accent1">
              <a:lumMod val="20000"/>
              <a:lumOff val="8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smtClean="0">
                <a:solidFill>
                  <a:schemeClr val="tx1"/>
                </a:solidFill>
              </a:rPr>
              <a:t>「レジャー」で</a:t>
            </a:r>
            <a:r>
              <a:rPr kumimoji="1" lang="ja-JP" altLang="en-US" sz="2000">
                <a:solidFill>
                  <a:schemeClr val="tx1"/>
                </a:solidFill>
              </a:rPr>
              <a:t>ツナグ</a:t>
            </a:r>
            <a:endParaRPr kumimoji="1" lang="ja-JP" altLang="en-US" sz="2000" dirty="0">
              <a:solidFill>
                <a:schemeClr val="tx1"/>
              </a:solidFill>
            </a:endParaRPr>
          </a:p>
        </p:txBody>
      </p:sp>
    </p:spTree>
    <p:extLst>
      <p:ext uri="{BB962C8B-B14F-4D97-AF65-F5344CB8AC3E}">
        <p14:creationId xmlns:p14="http://schemas.microsoft.com/office/powerpoint/2010/main" val="35764227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anim calcmode="lin" valueType="num">
                                      <p:cBhvr>
                                        <p:cTn id="8" dur="1000" fill="hold"/>
                                        <p:tgtEl>
                                          <p:spTgt spid="18"/>
                                        </p:tgtEl>
                                        <p:attrNameLst>
                                          <p:attrName>ppt_x</p:attrName>
                                        </p:attrNameLst>
                                      </p:cBhvr>
                                      <p:tavLst>
                                        <p:tav tm="0">
                                          <p:val>
                                            <p:strVal val="#ppt_x"/>
                                          </p:val>
                                        </p:tav>
                                        <p:tav tm="100000">
                                          <p:val>
                                            <p:strVal val="#ppt_x"/>
                                          </p:val>
                                        </p:tav>
                                      </p:tavLst>
                                    </p:anim>
                                    <p:anim calcmode="lin" valueType="num">
                                      <p:cBhvr>
                                        <p:cTn id="9"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2"/>
                                        </p:tgtEl>
                                        <p:attrNameLst>
                                          <p:attrName>style.visibility</p:attrName>
                                        </p:attrNameLst>
                                      </p:cBhvr>
                                      <p:to>
                                        <p:strVal val="visible"/>
                                      </p:to>
                                    </p:set>
                                    <p:animEffect transition="in" filter="fade">
                                      <p:cBhvr>
                                        <p:cTn id="14" dur="1000"/>
                                        <p:tgtEl>
                                          <p:spTgt spid="22"/>
                                        </p:tgtEl>
                                      </p:cBhvr>
                                    </p:animEffect>
                                    <p:anim calcmode="lin" valueType="num">
                                      <p:cBhvr>
                                        <p:cTn id="15" dur="1000" fill="hold"/>
                                        <p:tgtEl>
                                          <p:spTgt spid="22"/>
                                        </p:tgtEl>
                                        <p:attrNameLst>
                                          <p:attrName>ppt_x</p:attrName>
                                        </p:attrNameLst>
                                      </p:cBhvr>
                                      <p:tavLst>
                                        <p:tav tm="0">
                                          <p:val>
                                            <p:strVal val="#ppt_x"/>
                                          </p:val>
                                        </p:tav>
                                        <p:tav tm="100000">
                                          <p:val>
                                            <p:strVal val="#ppt_x"/>
                                          </p:val>
                                        </p:tav>
                                      </p:tavLst>
                                    </p:anim>
                                    <p:anim calcmode="lin" valueType="num">
                                      <p:cBhvr>
                                        <p:cTn id="16"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23"/>
                                        </p:tgtEl>
                                        <p:attrNameLst>
                                          <p:attrName>style.visibility</p:attrName>
                                        </p:attrNameLst>
                                      </p:cBhvr>
                                      <p:to>
                                        <p:strVal val="visible"/>
                                      </p:to>
                                    </p:set>
                                    <p:animEffect transition="in" filter="fade">
                                      <p:cBhvr>
                                        <p:cTn id="21" dur="1000"/>
                                        <p:tgtEl>
                                          <p:spTgt spid="23"/>
                                        </p:tgtEl>
                                      </p:cBhvr>
                                    </p:animEffect>
                                    <p:anim calcmode="lin" valueType="num">
                                      <p:cBhvr>
                                        <p:cTn id="22" dur="1000" fill="hold"/>
                                        <p:tgtEl>
                                          <p:spTgt spid="23"/>
                                        </p:tgtEl>
                                        <p:attrNameLst>
                                          <p:attrName>ppt_x</p:attrName>
                                        </p:attrNameLst>
                                      </p:cBhvr>
                                      <p:tavLst>
                                        <p:tav tm="0">
                                          <p:val>
                                            <p:strVal val="#ppt_x"/>
                                          </p:val>
                                        </p:tav>
                                        <p:tav tm="100000">
                                          <p:val>
                                            <p:strVal val="#ppt_x"/>
                                          </p:val>
                                        </p:tav>
                                      </p:tavLst>
                                    </p:anim>
                                    <p:anim calcmode="lin" valueType="num">
                                      <p:cBhvr>
                                        <p:cTn id="23"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22" grpId="0" animBg="1"/>
      <p:bldP spid="23" grpId="0" animBg="1"/>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6B0F1F2C-3712-40CD-A26B-6D8073D241C9}"/>
              </a:ext>
            </a:extLst>
          </p:cNvPr>
          <p:cNvSpPr>
            <a:spLocks noGrp="1"/>
          </p:cNvSpPr>
          <p:nvPr>
            <p:ph type="title"/>
          </p:nvPr>
        </p:nvSpPr>
        <p:spPr>
          <a:xfrm>
            <a:off x="0" y="150659"/>
            <a:ext cx="6110548" cy="930015"/>
          </a:xfrm>
          <a:solidFill>
            <a:schemeClr val="bg1">
              <a:alpha val="70000"/>
            </a:schemeClr>
          </a:solidFill>
          <a:ln>
            <a:solidFill>
              <a:schemeClr val="accent1"/>
            </a:solidFill>
          </a:ln>
        </p:spPr>
        <p:txBody>
          <a:bodyPr anchor="ctr">
            <a:normAutofit/>
          </a:bodyPr>
          <a:lstStyle/>
          <a:p>
            <a:pPr algn="ctr"/>
            <a:r>
              <a:rPr lang="ja-JP" altLang="en-US" sz="3600" dirty="0"/>
              <a:t>なぜグランピング？</a:t>
            </a:r>
            <a:endParaRPr kumimoji="1" lang="ja-JP" altLang="en-US" sz="3600" dirty="0"/>
          </a:p>
        </p:txBody>
      </p:sp>
      <p:pic>
        <p:nvPicPr>
          <p:cNvPr id="17" name="グラフィックス 16" descr="テント">
            <a:extLst>
              <a:ext uri="{FF2B5EF4-FFF2-40B4-BE49-F238E27FC236}">
                <a16:creationId xmlns:a16="http://schemas.microsoft.com/office/drawing/2014/main" id="{4E01642A-39A5-4155-A807-175FF68EFA38}"/>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190189" y="1080674"/>
            <a:ext cx="1823891" cy="1823891"/>
          </a:xfrm>
          <a:prstGeom prst="rect">
            <a:avLst/>
          </a:prstGeom>
        </p:spPr>
      </p:pic>
      <p:sp>
        <p:nvSpPr>
          <p:cNvPr id="19" name="四角形: 角を丸くする 18">
            <a:extLst>
              <a:ext uri="{FF2B5EF4-FFF2-40B4-BE49-F238E27FC236}">
                <a16:creationId xmlns:a16="http://schemas.microsoft.com/office/drawing/2014/main" id="{4D517CF9-E6E2-4CB5-834E-38C2672CFF8F}"/>
              </a:ext>
            </a:extLst>
          </p:cNvPr>
          <p:cNvSpPr/>
          <p:nvPr/>
        </p:nvSpPr>
        <p:spPr>
          <a:xfrm>
            <a:off x="2152310" y="1730188"/>
            <a:ext cx="5275730" cy="640977"/>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2400" dirty="0">
                <a:solidFill>
                  <a:schemeClr val="tx1"/>
                </a:solidFill>
              </a:rPr>
              <a:t>2010</a:t>
            </a:r>
            <a:r>
              <a:rPr kumimoji="1" lang="ja-JP" altLang="en-US" sz="2400" dirty="0">
                <a:solidFill>
                  <a:schemeClr val="tx1"/>
                </a:solidFill>
              </a:rPr>
              <a:t>年からのキャンプ需要の増大</a:t>
            </a:r>
          </a:p>
        </p:txBody>
      </p:sp>
      <p:pic>
        <p:nvPicPr>
          <p:cNvPr id="24" name="グラフィックス 23" descr="テント">
            <a:extLst>
              <a:ext uri="{FF2B5EF4-FFF2-40B4-BE49-F238E27FC236}">
                <a16:creationId xmlns:a16="http://schemas.microsoft.com/office/drawing/2014/main" id="{E269FC79-E997-4CE0-B010-32C74A3228AA}"/>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190189" y="2416415"/>
            <a:ext cx="1823891" cy="1823891"/>
          </a:xfrm>
          <a:prstGeom prst="rect">
            <a:avLst/>
          </a:prstGeom>
        </p:spPr>
      </p:pic>
      <p:sp>
        <p:nvSpPr>
          <p:cNvPr id="25" name="四角形: 角を丸くする 24">
            <a:extLst>
              <a:ext uri="{FF2B5EF4-FFF2-40B4-BE49-F238E27FC236}">
                <a16:creationId xmlns:a16="http://schemas.microsoft.com/office/drawing/2014/main" id="{BBA765AB-600F-4B4D-B27A-E03920BBC078}"/>
              </a:ext>
            </a:extLst>
          </p:cNvPr>
          <p:cNvSpPr/>
          <p:nvPr/>
        </p:nvSpPr>
        <p:spPr>
          <a:xfrm>
            <a:off x="2152310" y="3065929"/>
            <a:ext cx="5275730" cy="640977"/>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400" dirty="0">
                <a:solidFill>
                  <a:schemeClr val="tx1"/>
                </a:solidFill>
              </a:rPr>
              <a:t>キャンプ場に求めるもの</a:t>
            </a:r>
          </a:p>
        </p:txBody>
      </p:sp>
      <p:sp>
        <p:nvSpPr>
          <p:cNvPr id="26" name="矢印: 右 25">
            <a:extLst>
              <a:ext uri="{FF2B5EF4-FFF2-40B4-BE49-F238E27FC236}">
                <a16:creationId xmlns:a16="http://schemas.microsoft.com/office/drawing/2014/main" id="{05B009C4-D9B5-466D-A652-C62E58AE420B}"/>
              </a:ext>
            </a:extLst>
          </p:cNvPr>
          <p:cNvSpPr/>
          <p:nvPr/>
        </p:nvSpPr>
        <p:spPr>
          <a:xfrm>
            <a:off x="2152310" y="4146176"/>
            <a:ext cx="940514" cy="57374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8" name="四角形: 上の 2 つの角を丸める 27">
            <a:extLst>
              <a:ext uri="{FF2B5EF4-FFF2-40B4-BE49-F238E27FC236}">
                <a16:creationId xmlns:a16="http://schemas.microsoft.com/office/drawing/2014/main" id="{6DCA910C-F499-4510-B2CD-D151F8F27963}"/>
              </a:ext>
            </a:extLst>
          </p:cNvPr>
          <p:cNvSpPr/>
          <p:nvPr/>
        </p:nvSpPr>
        <p:spPr>
          <a:xfrm>
            <a:off x="3257859" y="4020670"/>
            <a:ext cx="4742330" cy="762000"/>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400" dirty="0"/>
              <a:t>行き届いた清掃</a:t>
            </a:r>
            <a:r>
              <a:rPr kumimoji="1" lang="en-US" altLang="ja-JP" sz="4000" dirty="0"/>
              <a:t>86</a:t>
            </a:r>
            <a:r>
              <a:rPr kumimoji="1" lang="ja-JP" altLang="en-US" sz="2400" dirty="0"/>
              <a:t>％</a:t>
            </a:r>
            <a:endParaRPr kumimoji="1" lang="en-US" altLang="ja-JP" sz="2400" dirty="0"/>
          </a:p>
        </p:txBody>
      </p:sp>
      <p:pic>
        <p:nvPicPr>
          <p:cNvPr id="29" name="グラフィックス 28" descr="テント">
            <a:extLst>
              <a:ext uri="{FF2B5EF4-FFF2-40B4-BE49-F238E27FC236}">
                <a16:creationId xmlns:a16="http://schemas.microsoft.com/office/drawing/2014/main" id="{C51D2616-E03A-4BB0-A4F5-9862C024A975}"/>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259304" y="4401670"/>
            <a:ext cx="1823891" cy="1823891"/>
          </a:xfrm>
          <a:prstGeom prst="rect">
            <a:avLst/>
          </a:prstGeom>
        </p:spPr>
      </p:pic>
      <p:sp>
        <p:nvSpPr>
          <p:cNvPr id="30" name="四角形: 角を丸くする 29">
            <a:extLst>
              <a:ext uri="{FF2B5EF4-FFF2-40B4-BE49-F238E27FC236}">
                <a16:creationId xmlns:a16="http://schemas.microsoft.com/office/drawing/2014/main" id="{FA809957-BF47-4FFB-BB7F-2B7E9E13D6F3}"/>
              </a:ext>
            </a:extLst>
          </p:cNvPr>
          <p:cNvSpPr/>
          <p:nvPr/>
        </p:nvSpPr>
        <p:spPr>
          <a:xfrm>
            <a:off x="2152310" y="5035922"/>
            <a:ext cx="5275730" cy="640977"/>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400" dirty="0">
                <a:solidFill>
                  <a:schemeClr val="tx1"/>
                </a:solidFill>
              </a:rPr>
              <a:t>現キャンプ場でグランピングは？</a:t>
            </a:r>
          </a:p>
        </p:txBody>
      </p:sp>
      <p:sp>
        <p:nvSpPr>
          <p:cNvPr id="31" name="矢印: 右 30">
            <a:extLst>
              <a:ext uri="{FF2B5EF4-FFF2-40B4-BE49-F238E27FC236}">
                <a16:creationId xmlns:a16="http://schemas.microsoft.com/office/drawing/2014/main" id="{0401C245-91D3-4A76-A619-52C43A5CD033}"/>
              </a:ext>
            </a:extLst>
          </p:cNvPr>
          <p:cNvSpPr/>
          <p:nvPr/>
        </p:nvSpPr>
        <p:spPr>
          <a:xfrm>
            <a:off x="2152310" y="5820335"/>
            <a:ext cx="940514" cy="57374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2" name="四角形: 上の 2 つの角を丸める 31">
            <a:extLst>
              <a:ext uri="{FF2B5EF4-FFF2-40B4-BE49-F238E27FC236}">
                <a16:creationId xmlns:a16="http://schemas.microsoft.com/office/drawing/2014/main" id="{28F04F94-0B8D-4B58-86E5-F356DAF6A5D9}"/>
              </a:ext>
            </a:extLst>
          </p:cNvPr>
          <p:cNvSpPr/>
          <p:nvPr/>
        </p:nvSpPr>
        <p:spPr>
          <a:xfrm>
            <a:off x="3257859" y="5694829"/>
            <a:ext cx="4742330" cy="762000"/>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400" dirty="0"/>
              <a:t>今後取り入れたい　</a:t>
            </a:r>
            <a:r>
              <a:rPr kumimoji="1" lang="en-US" altLang="ja-JP" sz="2400" dirty="0"/>
              <a:t>7.4%</a:t>
            </a:r>
          </a:p>
        </p:txBody>
      </p:sp>
      <p:sp>
        <p:nvSpPr>
          <p:cNvPr id="3" name="スライド番号プレースホルダー 2"/>
          <p:cNvSpPr>
            <a:spLocks noGrp="1"/>
          </p:cNvSpPr>
          <p:nvPr>
            <p:ph type="sldNum" sz="quarter" idx="12"/>
          </p:nvPr>
        </p:nvSpPr>
        <p:spPr/>
        <p:txBody>
          <a:bodyPr/>
          <a:lstStyle/>
          <a:p>
            <a:fld id="{D57F1E4F-1CFF-5643-939E-217C01CDF565}" type="slidenum">
              <a:rPr lang="en-US" smtClean="0"/>
              <a:pPr/>
              <a:t>65</a:t>
            </a:fld>
            <a:endParaRPr lang="en-US" dirty="0"/>
          </a:p>
        </p:txBody>
      </p:sp>
      <p:sp>
        <p:nvSpPr>
          <p:cNvPr id="14" name="正方形/長方形 13"/>
          <p:cNvSpPr/>
          <p:nvPr/>
        </p:nvSpPr>
        <p:spPr>
          <a:xfrm>
            <a:off x="6294549" y="455930"/>
            <a:ext cx="2656039" cy="360000"/>
          </a:xfrm>
          <a:prstGeom prst="rect">
            <a:avLst/>
          </a:prstGeom>
          <a:solidFill>
            <a:schemeClr val="accent1">
              <a:lumMod val="20000"/>
              <a:lumOff val="8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smtClean="0">
                <a:solidFill>
                  <a:schemeClr val="tx1"/>
                </a:solidFill>
              </a:rPr>
              <a:t>「レジャー」で</a:t>
            </a:r>
            <a:r>
              <a:rPr kumimoji="1" lang="ja-JP" altLang="en-US" sz="2000">
                <a:solidFill>
                  <a:schemeClr val="tx1"/>
                </a:solidFill>
              </a:rPr>
              <a:t>ツナグ</a:t>
            </a:r>
            <a:endParaRPr kumimoji="1" lang="ja-JP" altLang="en-US" sz="2000" dirty="0">
              <a:solidFill>
                <a:schemeClr val="tx1"/>
              </a:solidFill>
            </a:endParaRPr>
          </a:p>
        </p:txBody>
      </p:sp>
    </p:spTree>
    <p:extLst>
      <p:ext uri="{BB962C8B-B14F-4D97-AF65-F5344CB8AC3E}">
        <p14:creationId xmlns:p14="http://schemas.microsoft.com/office/powerpoint/2010/main" val="42450309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1000"/>
                                        <p:tgtEl>
                                          <p:spTgt spid="26"/>
                                        </p:tgtEl>
                                      </p:cBhvr>
                                    </p:animEffect>
                                    <p:anim calcmode="lin" valueType="num">
                                      <p:cBhvr>
                                        <p:cTn id="8" dur="1000" fill="hold"/>
                                        <p:tgtEl>
                                          <p:spTgt spid="26"/>
                                        </p:tgtEl>
                                        <p:attrNameLst>
                                          <p:attrName>ppt_x</p:attrName>
                                        </p:attrNameLst>
                                      </p:cBhvr>
                                      <p:tavLst>
                                        <p:tav tm="0">
                                          <p:val>
                                            <p:strVal val="#ppt_x"/>
                                          </p:val>
                                        </p:tav>
                                        <p:tav tm="100000">
                                          <p:val>
                                            <p:strVal val="#ppt_x"/>
                                          </p:val>
                                        </p:tav>
                                      </p:tavLst>
                                    </p:anim>
                                    <p:anim calcmode="lin" valueType="num">
                                      <p:cBhvr>
                                        <p:cTn id="9" dur="1000" fill="hold"/>
                                        <p:tgtEl>
                                          <p:spTgt spid="2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8"/>
                                        </p:tgtEl>
                                        <p:attrNameLst>
                                          <p:attrName>style.visibility</p:attrName>
                                        </p:attrNameLst>
                                      </p:cBhvr>
                                      <p:to>
                                        <p:strVal val="visible"/>
                                      </p:to>
                                    </p:set>
                                    <p:animEffect transition="in" filter="fade">
                                      <p:cBhvr>
                                        <p:cTn id="12" dur="1000"/>
                                        <p:tgtEl>
                                          <p:spTgt spid="28"/>
                                        </p:tgtEl>
                                      </p:cBhvr>
                                    </p:animEffect>
                                    <p:anim calcmode="lin" valueType="num">
                                      <p:cBhvr>
                                        <p:cTn id="13" dur="1000" fill="hold"/>
                                        <p:tgtEl>
                                          <p:spTgt spid="28"/>
                                        </p:tgtEl>
                                        <p:attrNameLst>
                                          <p:attrName>ppt_x</p:attrName>
                                        </p:attrNameLst>
                                      </p:cBhvr>
                                      <p:tavLst>
                                        <p:tav tm="0">
                                          <p:val>
                                            <p:strVal val="#ppt_x"/>
                                          </p:val>
                                        </p:tav>
                                        <p:tav tm="100000">
                                          <p:val>
                                            <p:strVal val="#ppt_x"/>
                                          </p:val>
                                        </p:tav>
                                      </p:tavLst>
                                    </p:anim>
                                    <p:anim calcmode="lin" valueType="num">
                                      <p:cBhvr>
                                        <p:cTn id="14"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31"/>
                                        </p:tgtEl>
                                        <p:attrNameLst>
                                          <p:attrName>style.visibility</p:attrName>
                                        </p:attrNameLst>
                                      </p:cBhvr>
                                      <p:to>
                                        <p:strVal val="visible"/>
                                      </p:to>
                                    </p:set>
                                    <p:animEffect transition="in" filter="fade">
                                      <p:cBhvr>
                                        <p:cTn id="19" dur="1000"/>
                                        <p:tgtEl>
                                          <p:spTgt spid="31"/>
                                        </p:tgtEl>
                                      </p:cBhvr>
                                    </p:animEffect>
                                    <p:anim calcmode="lin" valueType="num">
                                      <p:cBhvr>
                                        <p:cTn id="20" dur="1000" fill="hold"/>
                                        <p:tgtEl>
                                          <p:spTgt spid="31"/>
                                        </p:tgtEl>
                                        <p:attrNameLst>
                                          <p:attrName>ppt_x</p:attrName>
                                        </p:attrNameLst>
                                      </p:cBhvr>
                                      <p:tavLst>
                                        <p:tav tm="0">
                                          <p:val>
                                            <p:strVal val="#ppt_x"/>
                                          </p:val>
                                        </p:tav>
                                        <p:tav tm="100000">
                                          <p:val>
                                            <p:strVal val="#ppt_x"/>
                                          </p:val>
                                        </p:tav>
                                      </p:tavLst>
                                    </p:anim>
                                    <p:anim calcmode="lin" valueType="num">
                                      <p:cBhvr>
                                        <p:cTn id="21" dur="1000" fill="hold"/>
                                        <p:tgtEl>
                                          <p:spTgt spid="31"/>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32"/>
                                        </p:tgtEl>
                                        <p:attrNameLst>
                                          <p:attrName>style.visibility</p:attrName>
                                        </p:attrNameLst>
                                      </p:cBhvr>
                                      <p:to>
                                        <p:strVal val="visible"/>
                                      </p:to>
                                    </p:set>
                                    <p:animEffect transition="in" filter="fade">
                                      <p:cBhvr>
                                        <p:cTn id="24" dur="1000"/>
                                        <p:tgtEl>
                                          <p:spTgt spid="32"/>
                                        </p:tgtEl>
                                      </p:cBhvr>
                                    </p:animEffect>
                                    <p:anim calcmode="lin" valueType="num">
                                      <p:cBhvr>
                                        <p:cTn id="25" dur="1000" fill="hold"/>
                                        <p:tgtEl>
                                          <p:spTgt spid="32"/>
                                        </p:tgtEl>
                                        <p:attrNameLst>
                                          <p:attrName>ppt_x</p:attrName>
                                        </p:attrNameLst>
                                      </p:cBhvr>
                                      <p:tavLst>
                                        <p:tav tm="0">
                                          <p:val>
                                            <p:strVal val="#ppt_x"/>
                                          </p:val>
                                        </p:tav>
                                        <p:tav tm="100000">
                                          <p:val>
                                            <p:strVal val="#ppt_x"/>
                                          </p:val>
                                        </p:tav>
                                      </p:tavLst>
                                    </p:anim>
                                    <p:anim calcmode="lin" valueType="num">
                                      <p:cBhvr>
                                        <p:cTn id="26"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8" grpId="0" animBg="1"/>
      <p:bldP spid="31" grpId="0" animBg="1"/>
      <p:bldP spid="32" grpId="0" animBg="1"/>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6B0F1F2C-3712-40CD-A26B-6D8073D241C9}"/>
              </a:ext>
            </a:extLst>
          </p:cNvPr>
          <p:cNvSpPr>
            <a:spLocks noGrp="1"/>
          </p:cNvSpPr>
          <p:nvPr>
            <p:ph type="title"/>
          </p:nvPr>
        </p:nvSpPr>
        <p:spPr>
          <a:xfrm>
            <a:off x="0" y="150659"/>
            <a:ext cx="6110548" cy="930015"/>
          </a:xfrm>
          <a:solidFill>
            <a:schemeClr val="bg1">
              <a:alpha val="70000"/>
            </a:schemeClr>
          </a:solidFill>
          <a:ln>
            <a:solidFill>
              <a:schemeClr val="accent1"/>
            </a:solidFill>
          </a:ln>
        </p:spPr>
        <p:txBody>
          <a:bodyPr anchor="ctr">
            <a:normAutofit/>
          </a:bodyPr>
          <a:lstStyle/>
          <a:p>
            <a:pPr algn="ctr"/>
            <a:r>
              <a:rPr kumimoji="1" lang="ja-JP" altLang="en-US" sz="3600" dirty="0"/>
              <a:t>具体的計画</a:t>
            </a:r>
          </a:p>
        </p:txBody>
      </p:sp>
      <p:pic>
        <p:nvPicPr>
          <p:cNvPr id="17" name="グラフィックス 16" descr="テント">
            <a:extLst>
              <a:ext uri="{FF2B5EF4-FFF2-40B4-BE49-F238E27FC236}">
                <a16:creationId xmlns:a16="http://schemas.microsoft.com/office/drawing/2014/main" id="{4E01642A-39A5-4155-A807-175FF68EFA38}"/>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190189" y="1080674"/>
            <a:ext cx="1823891" cy="1823891"/>
          </a:xfrm>
          <a:prstGeom prst="rect">
            <a:avLst/>
          </a:prstGeom>
        </p:spPr>
      </p:pic>
      <p:sp>
        <p:nvSpPr>
          <p:cNvPr id="4" name="テキスト ボックス 3">
            <a:extLst>
              <a:ext uri="{FF2B5EF4-FFF2-40B4-BE49-F238E27FC236}">
                <a16:creationId xmlns:a16="http://schemas.microsoft.com/office/drawing/2014/main" id="{23F0D283-B5B2-4EE9-8FD6-1F99CF249400}"/>
              </a:ext>
            </a:extLst>
          </p:cNvPr>
          <p:cNvSpPr txBox="1"/>
          <p:nvPr/>
        </p:nvSpPr>
        <p:spPr>
          <a:xfrm>
            <a:off x="2380129" y="1869141"/>
            <a:ext cx="6477000" cy="4370427"/>
          </a:xfrm>
          <a:prstGeom prst="rect">
            <a:avLst/>
          </a:prstGeom>
          <a:noFill/>
        </p:spPr>
        <p:txBody>
          <a:bodyPr wrap="square" rtlCol="0">
            <a:spAutoFit/>
          </a:bodyPr>
          <a:lstStyle/>
          <a:p>
            <a:r>
              <a:rPr kumimoji="1" lang="ja-JP" altLang="en-US" dirty="0"/>
              <a:t>テント　</a:t>
            </a:r>
            <a:r>
              <a:rPr kumimoji="1" lang="en-US" altLang="ja-JP" dirty="0"/>
              <a:t>10</a:t>
            </a:r>
            <a:r>
              <a:rPr kumimoji="1" lang="ja-JP" altLang="en-US" dirty="0"/>
              <a:t>棟　</a:t>
            </a:r>
            <a:endParaRPr kumimoji="1" lang="en-US" altLang="ja-JP" dirty="0"/>
          </a:p>
          <a:p>
            <a:r>
              <a:rPr kumimoji="1" lang="ja-JP" altLang="en-US" dirty="0"/>
              <a:t>雇用　</a:t>
            </a:r>
            <a:r>
              <a:rPr kumimoji="1" lang="en-US" altLang="ja-JP" dirty="0"/>
              <a:t>10</a:t>
            </a:r>
            <a:r>
              <a:rPr kumimoji="1" lang="ja-JP" altLang="en-US" dirty="0"/>
              <a:t>人｛マネージャー、サブマネージャー、その他</a:t>
            </a:r>
            <a:r>
              <a:rPr kumimoji="1" lang="en-US" altLang="ja-JP" dirty="0"/>
              <a:t>8</a:t>
            </a:r>
            <a:r>
              <a:rPr kumimoji="1" lang="ja-JP" altLang="en-US" dirty="0"/>
              <a:t>人｝</a:t>
            </a:r>
            <a:endParaRPr kumimoji="1" lang="en-US" altLang="ja-JP" dirty="0"/>
          </a:p>
          <a:p>
            <a:r>
              <a:rPr kumimoji="1" lang="ja-JP" altLang="en-US" dirty="0"/>
              <a:t>初期投資　インフラ　</a:t>
            </a:r>
            <a:r>
              <a:rPr kumimoji="1" lang="en-US" altLang="ja-JP" dirty="0"/>
              <a:t>1,000,000</a:t>
            </a:r>
          </a:p>
          <a:p>
            <a:r>
              <a:rPr kumimoji="1" lang="ja-JP" altLang="en-US" dirty="0"/>
              <a:t>　　　　　　　　　造園　　</a:t>
            </a:r>
            <a:r>
              <a:rPr kumimoji="1" lang="en-US" altLang="ja-JP" dirty="0"/>
              <a:t>500,000</a:t>
            </a:r>
          </a:p>
          <a:p>
            <a:r>
              <a:rPr kumimoji="1" lang="ja-JP" altLang="en-US" dirty="0"/>
              <a:t>　　　　　　　　　建物　</a:t>
            </a:r>
            <a:r>
              <a:rPr kumimoji="1" lang="en-US" altLang="ja-JP" dirty="0"/>
              <a:t>48,500,000</a:t>
            </a:r>
          </a:p>
          <a:p>
            <a:r>
              <a:rPr kumimoji="1" lang="ja-JP" altLang="en-US" dirty="0"/>
              <a:t>稼働率</a:t>
            </a:r>
            <a:r>
              <a:rPr kumimoji="1" lang="en-US" altLang="ja-JP" dirty="0"/>
              <a:t>30</a:t>
            </a:r>
            <a:r>
              <a:rPr kumimoji="1" lang="ja-JP" altLang="en-US" dirty="0"/>
              <a:t>％とすると、</a:t>
            </a:r>
            <a:endParaRPr kumimoji="1" lang="en-US" altLang="ja-JP" dirty="0"/>
          </a:p>
          <a:p>
            <a:r>
              <a:rPr kumimoji="1" lang="ja-JP" altLang="en-US" sz="2000" dirty="0"/>
              <a:t>初年度の営業利益は</a:t>
            </a:r>
            <a:r>
              <a:rPr kumimoji="1" lang="en-US" altLang="ja-JP" sz="2800" u="sng" dirty="0"/>
              <a:t>11,616,814</a:t>
            </a:r>
            <a:r>
              <a:rPr kumimoji="1" lang="ja-JP" altLang="en-US" sz="2400" u="sng" dirty="0"/>
              <a:t>　</a:t>
            </a:r>
            <a:endParaRPr kumimoji="1" lang="en-US" altLang="ja-JP" u="sng" dirty="0"/>
          </a:p>
          <a:p>
            <a:r>
              <a:rPr kumimoji="1" lang="en-US" altLang="ja-JP" sz="3600" dirty="0"/>
              <a:t>3</a:t>
            </a:r>
            <a:r>
              <a:rPr kumimoji="1" lang="ja-JP" altLang="en-US" dirty="0"/>
              <a:t>年で初期投資は回収できる見通しである。</a:t>
            </a:r>
            <a:endParaRPr kumimoji="1" lang="en-US" altLang="ja-JP" dirty="0"/>
          </a:p>
          <a:p>
            <a:endParaRPr kumimoji="1" lang="en-US" altLang="ja-JP" dirty="0"/>
          </a:p>
          <a:p>
            <a:r>
              <a:rPr kumimoji="1" lang="ja-JP" altLang="en-US" dirty="0"/>
              <a:t>これは、</a:t>
            </a:r>
            <a:r>
              <a:rPr kumimoji="1" lang="en-US" altLang="ja-JP" dirty="0"/>
              <a:t>30</a:t>
            </a:r>
            <a:r>
              <a:rPr kumimoji="1" lang="ja-JP" altLang="en-US" dirty="0"/>
              <a:t>歳程度のものを雇用した場合のもの</a:t>
            </a:r>
            <a:endParaRPr kumimoji="1" lang="en-US" altLang="ja-JP" dirty="0"/>
          </a:p>
          <a:p>
            <a:r>
              <a:rPr kumimoji="1" lang="ja-JP" altLang="en-US" dirty="0"/>
              <a:t>高齢者を雇用することで営業利益はさらに上がる。</a:t>
            </a:r>
            <a:endParaRPr kumimoji="1" lang="en-US" altLang="ja-JP" dirty="0"/>
          </a:p>
          <a:p>
            <a:endParaRPr kumimoji="1" lang="en-US" altLang="ja-JP" dirty="0"/>
          </a:p>
          <a:p>
            <a:endParaRPr kumimoji="1" lang="en-US" altLang="ja-JP" dirty="0"/>
          </a:p>
          <a:p>
            <a:r>
              <a:rPr kumimoji="1" lang="ja-JP" altLang="en-US" sz="1600" dirty="0"/>
              <a:t>出典　</a:t>
            </a:r>
            <a:r>
              <a:rPr kumimoji="1" lang="en-US" altLang="ja-JP" sz="1600" dirty="0"/>
              <a:t>2015</a:t>
            </a:r>
            <a:r>
              <a:rPr kumimoji="1" lang="ja-JP" altLang="en-US" sz="1600" dirty="0"/>
              <a:t>　グランピング施設開発・運営実務資料集　総合ユニコム</a:t>
            </a:r>
            <a:endParaRPr kumimoji="1" lang="en-US" altLang="ja-JP" sz="1600" dirty="0"/>
          </a:p>
        </p:txBody>
      </p:sp>
      <p:sp>
        <p:nvSpPr>
          <p:cNvPr id="3" name="スライド番号プレースホルダー 2"/>
          <p:cNvSpPr>
            <a:spLocks noGrp="1"/>
          </p:cNvSpPr>
          <p:nvPr>
            <p:ph type="sldNum" sz="quarter" idx="12"/>
          </p:nvPr>
        </p:nvSpPr>
        <p:spPr/>
        <p:txBody>
          <a:bodyPr/>
          <a:lstStyle/>
          <a:p>
            <a:fld id="{D57F1E4F-1CFF-5643-939E-217C01CDF565}" type="slidenum">
              <a:rPr lang="en-US" smtClean="0"/>
              <a:pPr/>
              <a:t>66</a:t>
            </a:fld>
            <a:endParaRPr lang="en-US" dirty="0"/>
          </a:p>
        </p:txBody>
      </p:sp>
      <p:sp>
        <p:nvSpPr>
          <p:cNvPr id="6" name="正方形/長方形 5"/>
          <p:cNvSpPr/>
          <p:nvPr/>
        </p:nvSpPr>
        <p:spPr>
          <a:xfrm>
            <a:off x="6294549" y="455930"/>
            <a:ext cx="2656039" cy="360000"/>
          </a:xfrm>
          <a:prstGeom prst="rect">
            <a:avLst/>
          </a:prstGeom>
          <a:solidFill>
            <a:schemeClr val="accent1">
              <a:lumMod val="20000"/>
              <a:lumOff val="8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smtClean="0">
                <a:solidFill>
                  <a:schemeClr val="tx1"/>
                </a:solidFill>
              </a:rPr>
              <a:t>「レジャー」で</a:t>
            </a:r>
            <a:r>
              <a:rPr kumimoji="1" lang="ja-JP" altLang="en-US" sz="2000">
                <a:solidFill>
                  <a:schemeClr val="tx1"/>
                </a:solidFill>
              </a:rPr>
              <a:t>ツナグ</a:t>
            </a:r>
            <a:endParaRPr kumimoji="1" lang="ja-JP" altLang="en-US" sz="2000" dirty="0">
              <a:solidFill>
                <a:schemeClr val="tx1"/>
              </a:solidFill>
            </a:endParaRPr>
          </a:p>
        </p:txBody>
      </p:sp>
    </p:spTree>
    <p:extLst>
      <p:ext uri="{BB962C8B-B14F-4D97-AF65-F5344CB8AC3E}">
        <p14:creationId xmlns:p14="http://schemas.microsoft.com/office/powerpoint/2010/main" val="283681568"/>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6B0F1F2C-3712-40CD-A26B-6D8073D241C9}"/>
              </a:ext>
            </a:extLst>
          </p:cNvPr>
          <p:cNvSpPr>
            <a:spLocks noGrp="1"/>
          </p:cNvSpPr>
          <p:nvPr>
            <p:ph type="title"/>
          </p:nvPr>
        </p:nvSpPr>
        <p:spPr>
          <a:xfrm>
            <a:off x="0" y="150659"/>
            <a:ext cx="6110548" cy="930015"/>
          </a:xfrm>
          <a:solidFill>
            <a:schemeClr val="bg1">
              <a:alpha val="70000"/>
            </a:schemeClr>
          </a:solidFill>
          <a:ln>
            <a:solidFill>
              <a:schemeClr val="accent1"/>
            </a:solidFill>
          </a:ln>
        </p:spPr>
        <p:txBody>
          <a:bodyPr anchor="ctr">
            <a:normAutofit fontScale="90000"/>
          </a:bodyPr>
          <a:lstStyle/>
          <a:p>
            <a:pPr algn="ctr"/>
            <a:r>
              <a:rPr lang="ja-JP" altLang="en-US" sz="3600" dirty="0"/>
              <a:t>グランピング</a:t>
            </a:r>
            <a:r>
              <a:rPr lang="en-US" altLang="ja-JP" sz="3600" dirty="0"/>
              <a:t>in</a:t>
            </a:r>
            <a:r>
              <a:rPr lang="ja-JP" altLang="en-US" sz="3600" dirty="0"/>
              <a:t>藤沢</a:t>
            </a:r>
            <a:r>
              <a:rPr lang="ja-JP" altLang="en-US" sz="3600" dirty="0" smtClean="0"/>
              <a:t>小学校の効果</a:t>
            </a:r>
            <a:endParaRPr kumimoji="1" lang="ja-JP" altLang="en-US" sz="3600" dirty="0"/>
          </a:p>
        </p:txBody>
      </p:sp>
      <p:graphicFrame>
        <p:nvGraphicFramePr>
          <p:cNvPr id="6" name="図表 5">
            <a:extLst>
              <a:ext uri="{FF2B5EF4-FFF2-40B4-BE49-F238E27FC236}">
                <a16:creationId xmlns:a16="http://schemas.microsoft.com/office/drawing/2014/main" id="{DD8B92C6-4EFA-4E90-8665-D758703F4C76}"/>
              </a:ext>
            </a:extLst>
          </p:cNvPr>
          <p:cNvGraphicFramePr/>
          <p:nvPr>
            <p:extLst/>
          </p:nvPr>
        </p:nvGraphicFramePr>
        <p:xfrm>
          <a:off x="1748118" y="1603188"/>
          <a:ext cx="6096000"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スライド番号プレースホルダー 2"/>
          <p:cNvSpPr>
            <a:spLocks noGrp="1"/>
          </p:cNvSpPr>
          <p:nvPr>
            <p:ph type="sldNum" sz="quarter" idx="12"/>
          </p:nvPr>
        </p:nvSpPr>
        <p:spPr/>
        <p:txBody>
          <a:bodyPr/>
          <a:lstStyle/>
          <a:p>
            <a:fld id="{D57F1E4F-1CFF-5643-939E-217C01CDF565}" type="slidenum">
              <a:rPr lang="en-US" smtClean="0"/>
              <a:pPr/>
              <a:t>67</a:t>
            </a:fld>
            <a:endParaRPr lang="en-US" dirty="0"/>
          </a:p>
        </p:txBody>
      </p:sp>
      <p:sp>
        <p:nvSpPr>
          <p:cNvPr id="5" name="正方形/長方形 4"/>
          <p:cNvSpPr/>
          <p:nvPr/>
        </p:nvSpPr>
        <p:spPr>
          <a:xfrm>
            <a:off x="6294549" y="455930"/>
            <a:ext cx="2656039" cy="360000"/>
          </a:xfrm>
          <a:prstGeom prst="rect">
            <a:avLst/>
          </a:prstGeom>
          <a:solidFill>
            <a:schemeClr val="accent1">
              <a:lumMod val="20000"/>
              <a:lumOff val="8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smtClean="0">
                <a:solidFill>
                  <a:schemeClr val="tx1"/>
                </a:solidFill>
              </a:rPr>
              <a:t>「レジャー」で</a:t>
            </a:r>
            <a:r>
              <a:rPr kumimoji="1" lang="ja-JP" altLang="en-US" sz="2000">
                <a:solidFill>
                  <a:schemeClr val="tx1"/>
                </a:solidFill>
              </a:rPr>
              <a:t>ツナグ</a:t>
            </a:r>
            <a:endParaRPr kumimoji="1" lang="ja-JP" altLang="en-US" sz="2000" dirty="0">
              <a:solidFill>
                <a:schemeClr val="tx1"/>
              </a:solidFill>
            </a:endParaRPr>
          </a:p>
        </p:txBody>
      </p:sp>
    </p:spTree>
    <p:extLst>
      <p:ext uri="{BB962C8B-B14F-4D97-AF65-F5344CB8AC3E}">
        <p14:creationId xmlns:p14="http://schemas.microsoft.com/office/powerpoint/2010/main" val="3484698996"/>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 name="図 43"/>
          <p:cNvPicPr>
            <a:picLocks noChangeAspect="1"/>
          </p:cNvPicPr>
          <p:nvPr/>
        </p:nvPicPr>
        <p:blipFill>
          <a:blip r:embed="rId2"/>
          <a:stretch>
            <a:fillRect/>
          </a:stretch>
        </p:blipFill>
        <p:spPr>
          <a:xfrm>
            <a:off x="3273497" y="1583662"/>
            <a:ext cx="3207852" cy="3944872"/>
          </a:xfrm>
          <a:prstGeom prst="rect">
            <a:avLst/>
          </a:prstGeom>
        </p:spPr>
      </p:pic>
      <p:sp>
        <p:nvSpPr>
          <p:cNvPr id="2" name="タイトル 1">
            <a:extLst>
              <a:ext uri="{FF2B5EF4-FFF2-40B4-BE49-F238E27FC236}">
                <a16:creationId xmlns:a16="http://schemas.microsoft.com/office/drawing/2014/main" id="{6B0F1F2C-3712-40CD-A26B-6D8073D241C9}"/>
              </a:ext>
            </a:extLst>
          </p:cNvPr>
          <p:cNvSpPr>
            <a:spLocks noGrp="1"/>
          </p:cNvSpPr>
          <p:nvPr>
            <p:ph type="title"/>
          </p:nvPr>
        </p:nvSpPr>
        <p:spPr>
          <a:xfrm>
            <a:off x="0" y="150659"/>
            <a:ext cx="6110548" cy="930015"/>
          </a:xfrm>
          <a:solidFill>
            <a:schemeClr val="bg1">
              <a:alpha val="70000"/>
            </a:schemeClr>
          </a:solidFill>
          <a:ln>
            <a:solidFill>
              <a:schemeClr val="accent1"/>
            </a:solidFill>
          </a:ln>
        </p:spPr>
        <p:txBody>
          <a:bodyPr anchor="ctr">
            <a:normAutofit/>
          </a:bodyPr>
          <a:lstStyle/>
          <a:p>
            <a:pPr algn="ctr"/>
            <a:r>
              <a:rPr lang="ja-JP" altLang="en-US" sz="3600" dirty="0"/>
              <a:t>まとめ</a:t>
            </a:r>
            <a:endParaRPr kumimoji="1" lang="ja-JP" altLang="en-US" sz="3600" dirty="0"/>
          </a:p>
        </p:txBody>
      </p:sp>
      <p:sp>
        <p:nvSpPr>
          <p:cNvPr id="3" name="スライド番号プレースホルダー 2"/>
          <p:cNvSpPr>
            <a:spLocks noGrp="1"/>
          </p:cNvSpPr>
          <p:nvPr>
            <p:ph type="sldNum" sz="quarter" idx="12"/>
          </p:nvPr>
        </p:nvSpPr>
        <p:spPr/>
        <p:txBody>
          <a:bodyPr/>
          <a:lstStyle/>
          <a:p>
            <a:fld id="{D57F1E4F-1CFF-5643-939E-217C01CDF565}" type="slidenum">
              <a:rPr lang="en-US" smtClean="0"/>
              <a:pPr/>
              <a:t>68</a:t>
            </a:fld>
            <a:endParaRPr lang="en-US" dirty="0"/>
          </a:p>
        </p:txBody>
      </p:sp>
      <p:grpSp>
        <p:nvGrpSpPr>
          <p:cNvPr id="61" name="グループ化 60"/>
          <p:cNvGrpSpPr/>
          <p:nvPr/>
        </p:nvGrpSpPr>
        <p:grpSpPr>
          <a:xfrm>
            <a:off x="387041" y="5194317"/>
            <a:ext cx="4320000" cy="837205"/>
            <a:chOff x="288513" y="5138360"/>
            <a:chExt cx="4320000" cy="837205"/>
          </a:xfrm>
        </p:grpSpPr>
        <p:sp>
          <p:nvSpPr>
            <p:cNvPr id="8" name="正方形/長方形 7"/>
            <p:cNvSpPr/>
            <p:nvPr/>
          </p:nvSpPr>
          <p:spPr>
            <a:xfrm>
              <a:off x="288513" y="5543565"/>
              <a:ext cx="4320000" cy="432000"/>
            </a:xfrm>
            <a:prstGeom prst="rect">
              <a:avLst/>
            </a:prstGeom>
            <a:solidFill>
              <a:schemeClr val="accent3">
                <a:lumMod val="20000"/>
                <a:lumOff val="8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2000" dirty="0" smtClean="0">
                  <a:solidFill>
                    <a:schemeClr val="tx1"/>
                  </a:solidFill>
                  <a:latin typeface="+mj-ea"/>
                  <a:ea typeface="+mj-ea"/>
                </a:rPr>
                <a:t>SIB</a:t>
              </a:r>
              <a:r>
                <a:rPr kumimoji="1" lang="ja-JP" altLang="en-US" sz="2000" dirty="0" smtClean="0">
                  <a:solidFill>
                    <a:schemeClr val="tx1"/>
                  </a:solidFill>
                </a:rPr>
                <a:t>事業によるコミュニティ活動支援</a:t>
              </a:r>
              <a:endParaRPr kumimoji="1" lang="ja-JP" altLang="en-US" sz="2000" dirty="0">
                <a:solidFill>
                  <a:schemeClr val="tx1"/>
                </a:solidFill>
              </a:endParaRPr>
            </a:p>
          </p:txBody>
        </p:sp>
        <p:grpSp>
          <p:nvGrpSpPr>
            <p:cNvPr id="45" name="グループ化 44">
              <a:extLst>
                <a:ext uri="{FF2B5EF4-FFF2-40B4-BE49-F238E27FC236}">
                  <a16:creationId xmlns:a16="http://schemas.microsoft.com/office/drawing/2014/main" id="{9B41BDC2-5AEA-4A61-AEB9-321B4BB16241}"/>
                </a:ext>
              </a:extLst>
            </p:cNvPr>
            <p:cNvGrpSpPr/>
            <p:nvPr/>
          </p:nvGrpSpPr>
          <p:grpSpPr>
            <a:xfrm>
              <a:off x="288513" y="5138360"/>
              <a:ext cx="630784" cy="397690"/>
              <a:chOff x="1844888" y="1903708"/>
              <a:chExt cx="630784" cy="369333"/>
            </a:xfrm>
          </p:grpSpPr>
          <p:sp>
            <p:nvSpPr>
              <p:cNvPr id="46" name="正方形/長方形 45">
                <a:extLst>
                  <a:ext uri="{FF2B5EF4-FFF2-40B4-BE49-F238E27FC236}">
                    <a16:creationId xmlns:a16="http://schemas.microsoft.com/office/drawing/2014/main" id="{0511B5C4-1717-4926-AE84-03796BEA8F01}"/>
                  </a:ext>
                </a:extLst>
              </p:cNvPr>
              <p:cNvSpPr/>
              <p:nvPr/>
            </p:nvSpPr>
            <p:spPr>
              <a:xfrm>
                <a:off x="1844888" y="1903709"/>
                <a:ext cx="399987" cy="369332"/>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7" name="テキスト ボックス 46">
                <a:extLst>
                  <a:ext uri="{FF2B5EF4-FFF2-40B4-BE49-F238E27FC236}">
                    <a16:creationId xmlns:a16="http://schemas.microsoft.com/office/drawing/2014/main" id="{7EE9BDDC-39C7-4B36-A8D1-15CEAD7F7665}"/>
                  </a:ext>
                </a:extLst>
              </p:cNvPr>
              <p:cNvSpPr txBox="1"/>
              <p:nvPr/>
            </p:nvSpPr>
            <p:spPr>
              <a:xfrm>
                <a:off x="1844888" y="1903708"/>
                <a:ext cx="630784" cy="369332"/>
              </a:xfrm>
              <a:prstGeom prst="rect">
                <a:avLst/>
              </a:prstGeom>
              <a:noFill/>
              <a:ln>
                <a:noFill/>
              </a:ln>
            </p:spPr>
            <p:txBody>
              <a:bodyPr wrap="square" rtlCol="0">
                <a:spAutoFit/>
              </a:bodyPr>
              <a:lstStyle/>
              <a:p>
                <a:r>
                  <a:rPr kumimoji="1" lang="ja-JP" altLang="en-US" dirty="0"/>
                  <a:t>人</a:t>
                </a:r>
              </a:p>
            </p:txBody>
          </p:sp>
        </p:grpSp>
      </p:grpSp>
      <p:grpSp>
        <p:nvGrpSpPr>
          <p:cNvPr id="60" name="グループ化 59"/>
          <p:cNvGrpSpPr/>
          <p:nvPr/>
        </p:nvGrpSpPr>
        <p:grpSpPr>
          <a:xfrm>
            <a:off x="4877423" y="4023703"/>
            <a:ext cx="3896140" cy="801332"/>
            <a:chOff x="4663764" y="3664718"/>
            <a:chExt cx="3896140" cy="801332"/>
          </a:xfrm>
        </p:grpSpPr>
        <p:sp>
          <p:nvSpPr>
            <p:cNvPr id="6" name="正方形/長方形 5"/>
            <p:cNvSpPr/>
            <p:nvPr/>
          </p:nvSpPr>
          <p:spPr>
            <a:xfrm>
              <a:off x="4663764" y="4034050"/>
              <a:ext cx="3896140" cy="432000"/>
            </a:xfrm>
            <a:prstGeom prst="rect">
              <a:avLst/>
            </a:prstGeom>
            <a:solidFill>
              <a:schemeClr val="accent3">
                <a:lumMod val="20000"/>
                <a:lumOff val="8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dirty="0" smtClean="0">
                  <a:solidFill>
                    <a:schemeClr val="tx1"/>
                  </a:solidFill>
                </a:rPr>
                <a:t>霞ヶ浦を活かした賑わいづくり</a:t>
              </a:r>
              <a:endParaRPr kumimoji="1" lang="ja-JP" altLang="en-US" sz="2000" dirty="0">
                <a:solidFill>
                  <a:schemeClr val="tx1"/>
                </a:solidFill>
              </a:endParaRPr>
            </a:p>
          </p:txBody>
        </p:sp>
        <p:grpSp>
          <p:nvGrpSpPr>
            <p:cNvPr id="48" name="グループ化 47">
              <a:extLst>
                <a:ext uri="{FF2B5EF4-FFF2-40B4-BE49-F238E27FC236}">
                  <a16:creationId xmlns:a16="http://schemas.microsoft.com/office/drawing/2014/main" id="{CE491910-5D74-4576-9640-D10ECD3814A8}"/>
                </a:ext>
              </a:extLst>
            </p:cNvPr>
            <p:cNvGrpSpPr/>
            <p:nvPr/>
          </p:nvGrpSpPr>
          <p:grpSpPr>
            <a:xfrm>
              <a:off x="4663764" y="3664718"/>
              <a:ext cx="1026794" cy="369332"/>
              <a:chOff x="1663420" y="1863958"/>
              <a:chExt cx="1026794" cy="369332"/>
            </a:xfrm>
          </p:grpSpPr>
          <p:sp>
            <p:nvSpPr>
              <p:cNvPr id="49" name="正方形/長方形 48">
                <a:extLst>
                  <a:ext uri="{FF2B5EF4-FFF2-40B4-BE49-F238E27FC236}">
                    <a16:creationId xmlns:a16="http://schemas.microsoft.com/office/drawing/2014/main" id="{6E777196-4F08-4355-9362-EA72AF384653}"/>
                  </a:ext>
                </a:extLst>
              </p:cNvPr>
              <p:cNvSpPr/>
              <p:nvPr/>
            </p:nvSpPr>
            <p:spPr>
              <a:xfrm>
                <a:off x="1663420" y="1863958"/>
                <a:ext cx="740249" cy="369332"/>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0" name="テキスト ボックス 49">
                <a:extLst>
                  <a:ext uri="{FF2B5EF4-FFF2-40B4-BE49-F238E27FC236}">
                    <a16:creationId xmlns:a16="http://schemas.microsoft.com/office/drawing/2014/main" id="{CADEF44A-08AC-4C2F-B382-6D95A1EE0479}"/>
                  </a:ext>
                </a:extLst>
              </p:cNvPr>
              <p:cNvSpPr txBox="1"/>
              <p:nvPr/>
            </p:nvSpPr>
            <p:spPr>
              <a:xfrm>
                <a:off x="1663421" y="1863958"/>
                <a:ext cx="1026793" cy="369332"/>
              </a:xfrm>
              <a:prstGeom prst="rect">
                <a:avLst/>
              </a:prstGeom>
              <a:noFill/>
              <a:ln>
                <a:noFill/>
              </a:ln>
            </p:spPr>
            <p:txBody>
              <a:bodyPr wrap="square" rtlCol="0">
                <a:spAutoFit/>
              </a:bodyPr>
              <a:lstStyle/>
              <a:p>
                <a:r>
                  <a:rPr kumimoji="1" lang="ja-JP" altLang="en-US" dirty="0"/>
                  <a:t>風景</a:t>
                </a:r>
              </a:p>
            </p:txBody>
          </p:sp>
        </p:grpSp>
      </p:grpSp>
      <p:grpSp>
        <p:nvGrpSpPr>
          <p:cNvPr id="62" name="グループ化 61"/>
          <p:cNvGrpSpPr/>
          <p:nvPr/>
        </p:nvGrpSpPr>
        <p:grpSpPr>
          <a:xfrm>
            <a:off x="446093" y="2031250"/>
            <a:ext cx="4326673" cy="812625"/>
            <a:chOff x="172871" y="1557185"/>
            <a:chExt cx="4326673" cy="812625"/>
          </a:xfrm>
        </p:grpSpPr>
        <p:sp>
          <p:nvSpPr>
            <p:cNvPr id="9" name="正方形/長方形 8"/>
            <p:cNvSpPr/>
            <p:nvPr/>
          </p:nvSpPr>
          <p:spPr>
            <a:xfrm>
              <a:off x="179544" y="1937810"/>
              <a:ext cx="4320000" cy="432000"/>
            </a:xfrm>
            <a:prstGeom prst="rect">
              <a:avLst/>
            </a:prstGeom>
            <a:solidFill>
              <a:schemeClr val="accent3">
                <a:lumMod val="20000"/>
                <a:lumOff val="8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dirty="0">
                  <a:solidFill>
                    <a:schemeClr val="tx1"/>
                  </a:solidFill>
                </a:rPr>
                <a:t>新治</a:t>
              </a:r>
              <a:r>
                <a:rPr kumimoji="1" lang="ja-JP" altLang="en-US" sz="2000" dirty="0" smtClean="0">
                  <a:solidFill>
                    <a:schemeClr val="tx1"/>
                  </a:solidFill>
                </a:rPr>
                <a:t>の強みを活かした観光施設整備</a:t>
              </a:r>
              <a:endParaRPr kumimoji="1" lang="ja-JP" altLang="en-US" sz="2000" dirty="0">
                <a:solidFill>
                  <a:schemeClr val="tx1"/>
                </a:solidFill>
              </a:endParaRPr>
            </a:p>
          </p:txBody>
        </p:sp>
        <p:grpSp>
          <p:nvGrpSpPr>
            <p:cNvPr id="51" name="グループ化 50">
              <a:extLst>
                <a:ext uri="{FF2B5EF4-FFF2-40B4-BE49-F238E27FC236}">
                  <a16:creationId xmlns:a16="http://schemas.microsoft.com/office/drawing/2014/main" id="{41341BF3-76C7-49BC-BF17-97D6BD91771B}"/>
                </a:ext>
              </a:extLst>
            </p:cNvPr>
            <p:cNvGrpSpPr/>
            <p:nvPr/>
          </p:nvGrpSpPr>
          <p:grpSpPr>
            <a:xfrm>
              <a:off x="172871" y="1557185"/>
              <a:ext cx="1031257" cy="407103"/>
              <a:chOff x="2693701" y="3775884"/>
              <a:chExt cx="1124072" cy="878777"/>
            </a:xfrm>
          </p:grpSpPr>
          <p:sp>
            <p:nvSpPr>
              <p:cNvPr id="52" name="正方形/長方形 51">
                <a:extLst>
                  <a:ext uri="{FF2B5EF4-FFF2-40B4-BE49-F238E27FC236}">
                    <a16:creationId xmlns:a16="http://schemas.microsoft.com/office/drawing/2014/main" id="{9E6AF945-0765-467B-A802-B8C23DD258DF}"/>
                  </a:ext>
                </a:extLst>
              </p:cNvPr>
              <p:cNvSpPr/>
              <p:nvPr/>
            </p:nvSpPr>
            <p:spPr>
              <a:xfrm>
                <a:off x="2697342" y="3775884"/>
                <a:ext cx="1120431" cy="878777"/>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3" name="テキスト ボックス 52">
                <a:extLst>
                  <a:ext uri="{FF2B5EF4-FFF2-40B4-BE49-F238E27FC236}">
                    <a16:creationId xmlns:a16="http://schemas.microsoft.com/office/drawing/2014/main" id="{484D3760-BD33-480C-A95F-8B4F6FDC5A8A}"/>
                  </a:ext>
                </a:extLst>
              </p:cNvPr>
              <p:cNvSpPr txBox="1"/>
              <p:nvPr/>
            </p:nvSpPr>
            <p:spPr>
              <a:xfrm>
                <a:off x="2693701" y="3830009"/>
                <a:ext cx="1124070" cy="797244"/>
              </a:xfrm>
              <a:prstGeom prst="rect">
                <a:avLst/>
              </a:prstGeom>
              <a:noFill/>
              <a:ln>
                <a:noFill/>
              </a:ln>
            </p:spPr>
            <p:txBody>
              <a:bodyPr wrap="square" rtlCol="0">
                <a:spAutoFit/>
              </a:bodyPr>
              <a:lstStyle/>
              <a:p>
                <a:r>
                  <a:rPr kumimoji="1" lang="ja-JP" altLang="en-US" dirty="0"/>
                  <a:t>レジャ</a:t>
                </a:r>
                <a:r>
                  <a:rPr kumimoji="1" lang="ja-JP" altLang="en-US" dirty="0" smtClean="0"/>
                  <a:t>ー</a:t>
                </a:r>
                <a:endParaRPr kumimoji="1" lang="ja-JP" altLang="en-US" dirty="0"/>
              </a:p>
            </p:txBody>
          </p:sp>
        </p:grpSp>
      </p:grpSp>
      <p:grpSp>
        <p:nvGrpSpPr>
          <p:cNvPr id="58" name="グループ化 57"/>
          <p:cNvGrpSpPr/>
          <p:nvPr/>
        </p:nvGrpSpPr>
        <p:grpSpPr>
          <a:xfrm>
            <a:off x="4663391" y="1220792"/>
            <a:ext cx="4324203" cy="825128"/>
            <a:chOff x="4727711" y="1838425"/>
            <a:chExt cx="4324203" cy="825128"/>
          </a:xfrm>
        </p:grpSpPr>
        <p:sp>
          <p:nvSpPr>
            <p:cNvPr id="5" name="正方形/長方形 4"/>
            <p:cNvSpPr/>
            <p:nvPr/>
          </p:nvSpPr>
          <p:spPr>
            <a:xfrm>
              <a:off x="4731914" y="2231553"/>
              <a:ext cx="4320000" cy="432000"/>
            </a:xfrm>
            <a:prstGeom prst="rect">
              <a:avLst/>
            </a:prstGeom>
            <a:solidFill>
              <a:schemeClr val="accent3">
                <a:lumMod val="20000"/>
                <a:lumOff val="8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dirty="0" smtClean="0">
                  <a:solidFill>
                    <a:schemeClr val="tx1"/>
                  </a:solidFill>
                </a:rPr>
                <a:t>コンパクトシティの推進</a:t>
              </a:r>
              <a:endParaRPr kumimoji="1" lang="ja-JP" altLang="en-US" sz="2000" dirty="0">
                <a:solidFill>
                  <a:schemeClr val="tx1"/>
                </a:solidFill>
              </a:endParaRPr>
            </a:p>
          </p:txBody>
        </p:sp>
        <p:grpSp>
          <p:nvGrpSpPr>
            <p:cNvPr id="54" name="グループ化 53">
              <a:extLst>
                <a:ext uri="{FF2B5EF4-FFF2-40B4-BE49-F238E27FC236}">
                  <a16:creationId xmlns:a16="http://schemas.microsoft.com/office/drawing/2014/main" id="{110E0DBD-786F-493A-B4A2-AB32393DCBEC}"/>
                </a:ext>
              </a:extLst>
            </p:cNvPr>
            <p:cNvGrpSpPr/>
            <p:nvPr/>
          </p:nvGrpSpPr>
          <p:grpSpPr>
            <a:xfrm>
              <a:off x="4727711" y="1838425"/>
              <a:ext cx="1448280" cy="393128"/>
              <a:chOff x="1037231" y="1624084"/>
              <a:chExt cx="2279176" cy="1064525"/>
            </a:xfrm>
          </p:grpSpPr>
          <p:sp>
            <p:nvSpPr>
              <p:cNvPr id="55" name="正方形/長方形 54">
                <a:extLst>
                  <a:ext uri="{FF2B5EF4-FFF2-40B4-BE49-F238E27FC236}">
                    <a16:creationId xmlns:a16="http://schemas.microsoft.com/office/drawing/2014/main" id="{070342AC-DA7D-4DD7-8ADF-883361F66DA5}"/>
                  </a:ext>
                </a:extLst>
              </p:cNvPr>
              <p:cNvSpPr/>
              <p:nvPr/>
            </p:nvSpPr>
            <p:spPr>
              <a:xfrm>
                <a:off x="1037231" y="1624084"/>
                <a:ext cx="2279176" cy="1064525"/>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6" name="テキスト ボックス 55">
                <a:extLst>
                  <a:ext uri="{FF2B5EF4-FFF2-40B4-BE49-F238E27FC236}">
                    <a16:creationId xmlns:a16="http://schemas.microsoft.com/office/drawing/2014/main" id="{9FB63843-6C3F-4850-8041-E40025539824}"/>
                  </a:ext>
                </a:extLst>
              </p:cNvPr>
              <p:cNvSpPr txBox="1"/>
              <p:nvPr/>
            </p:nvSpPr>
            <p:spPr>
              <a:xfrm>
                <a:off x="1105924" y="1674152"/>
                <a:ext cx="2205084" cy="369332"/>
              </a:xfrm>
              <a:prstGeom prst="rect">
                <a:avLst/>
              </a:prstGeom>
              <a:noFill/>
              <a:ln>
                <a:noFill/>
              </a:ln>
            </p:spPr>
            <p:txBody>
              <a:bodyPr wrap="square" rtlCol="0">
                <a:spAutoFit/>
              </a:bodyPr>
              <a:lstStyle/>
              <a:p>
                <a:r>
                  <a:rPr kumimoji="1" lang="ja-JP" altLang="en-US" dirty="0" smtClean="0"/>
                  <a:t>くらしやすさ</a:t>
                </a:r>
                <a:endParaRPr kumimoji="1" lang="ja-JP" altLang="en-US" dirty="0"/>
              </a:p>
            </p:txBody>
          </p:sp>
        </p:grpSp>
      </p:grpSp>
      <p:grpSp>
        <p:nvGrpSpPr>
          <p:cNvPr id="59" name="グループ化 58"/>
          <p:cNvGrpSpPr/>
          <p:nvPr/>
        </p:nvGrpSpPr>
        <p:grpSpPr>
          <a:xfrm>
            <a:off x="1602610" y="3188778"/>
            <a:ext cx="3005903" cy="849330"/>
            <a:chOff x="1493641" y="2937799"/>
            <a:chExt cx="3005903" cy="849330"/>
          </a:xfrm>
        </p:grpSpPr>
        <p:sp>
          <p:nvSpPr>
            <p:cNvPr id="7" name="正方形/長方形 6"/>
            <p:cNvSpPr/>
            <p:nvPr/>
          </p:nvSpPr>
          <p:spPr>
            <a:xfrm>
              <a:off x="1493641" y="3355129"/>
              <a:ext cx="3005903" cy="432000"/>
            </a:xfrm>
            <a:prstGeom prst="rect">
              <a:avLst/>
            </a:prstGeom>
            <a:solidFill>
              <a:schemeClr val="accent3">
                <a:lumMod val="20000"/>
                <a:lumOff val="8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2000" dirty="0" smtClean="0">
                  <a:solidFill>
                    <a:schemeClr val="tx1"/>
                  </a:solidFill>
                  <a:latin typeface="+mn-ea"/>
                </a:rPr>
                <a:t>Challenging</a:t>
              </a:r>
              <a:r>
                <a:rPr kumimoji="1" lang="ja-JP" altLang="en-US" sz="2000" dirty="0" smtClean="0">
                  <a:solidFill>
                    <a:schemeClr val="tx1"/>
                  </a:solidFill>
                </a:rPr>
                <a:t>特区</a:t>
              </a:r>
              <a:r>
                <a:rPr kumimoji="1" lang="en-US" altLang="ja-JP" sz="2000" dirty="0" smtClean="0">
                  <a:solidFill>
                    <a:schemeClr val="tx1"/>
                  </a:solidFill>
                  <a:latin typeface="+mj-ea"/>
                  <a:ea typeface="+mj-ea"/>
                </a:rPr>
                <a:t>505</a:t>
              </a:r>
              <a:endParaRPr kumimoji="1" lang="ja-JP" altLang="en-US" sz="2000" dirty="0">
                <a:solidFill>
                  <a:schemeClr val="tx1"/>
                </a:solidFill>
                <a:latin typeface="+mj-ea"/>
                <a:ea typeface="+mj-ea"/>
              </a:endParaRPr>
            </a:p>
          </p:txBody>
        </p:sp>
        <p:sp>
          <p:nvSpPr>
            <p:cNvPr id="57" name="正方形/長方形 56">
              <a:extLst>
                <a:ext uri="{FF2B5EF4-FFF2-40B4-BE49-F238E27FC236}">
                  <a16:creationId xmlns:a16="http://schemas.microsoft.com/office/drawing/2014/main" id="{6E777196-4F08-4355-9362-EA72AF384653}"/>
                </a:ext>
              </a:extLst>
            </p:cNvPr>
            <p:cNvSpPr/>
            <p:nvPr/>
          </p:nvSpPr>
          <p:spPr>
            <a:xfrm>
              <a:off x="1493641" y="2937799"/>
              <a:ext cx="941855" cy="427541"/>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smtClean="0">
                  <a:solidFill>
                    <a:schemeClr val="tx1"/>
                  </a:solidFill>
                </a:rPr>
                <a:t>しごと</a:t>
              </a:r>
              <a:endParaRPr kumimoji="1" lang="ja-JP" altLang="en-US" dirty="0">
                <a:solidFill>
                  <a:schemeClr val="tx1"/>
                </a:solidFill>
              </a:endParaRPr>
            </a:p>
          </p:txBody>
        </p:sp>
      </p:grpSp>
    </p:spTree>
    <p:extLst>
      <p:ext uri="{BB962C8B-B14F-4D97-AF65-F5344CB8AC3E}">
        <p14:creationId xmlns:p14="http://schemas.microsoft.com/office/powerpoint/2010/main" val="222962637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図 9"/>
          <p:cNvPicPr>
            <a:picLocks noChangeAspect="1"/>
          </p:cNvPicPr>
          <p:nvPr/>
        </p:nvPicPr>
        <p:blipFill>
          <a:blip r:embed="rId2"/>
          <a:stretch>
            <a:fillRect/>
          </a:stretch>
        </p:blipFill>
        <p:spPr>
          <a:xfrm>
            <a:off x="4976520" y="1731084"/>
            <a:ext cx="2927415" cy="3600000"/>
          </a:xfrm>
          <a:prstGeom prst="rect">
            <a:avLst/>
          </a:prstGeom>
        </p:spPr>
      </p:pic>
      <p:sp>
        <p:nvSpPr>
          <p:cNvPr id="2" name="タイトル 1">
            <a:extLst>
              <a:ext uri="{FF2B5EF4-FFF2-40B4-BE49-F238E27FC236}">
                <a16:creationId xmlns:a16="http://schemas.microsoft.com/office/drawing/2014/main" id="{6B0F1F2C-3712-40CD-A26B-6D8073D241C9}"/>
              </a:ext>
            </a:extLst>
          </p:cNvPr>
          <p:cNvSpPr>
            <a:spLocks noGrp="1"/>
          </p:cNvSpPr>
          <p:nvPr>
            <p:ph type="title"/>
          </p:nvPr>
        </p:nvSpPr>
        <p:spPr>
          <a:xfrm>
            <a:off x="0" y="150659"/>
            <a:ext cx="6110548" cy="930015"/>
          </a:xfrm>
          <a:solidFill>
            <a:schemeClr val="bg1">
              <a:alpha val="70000"/>
            </a:schemeClr>
          </a:solidFill>
          <a:ln>
            <a:solidFill>
              <a:schemeClr val="accent1"/>
            </a:solidFill>
          </a:ln>
        </p:spPr>
        <p:txBody>
          <a:bodyPr anchor="ctr">
            <a:normAutofit/>
          </a:bodyPr>
          <a:lstStyle/>
          <a:p>
            <a:pPr algn="ctr"/>
            <a:r>
              <a:rPr lang="ja-JP" altLang="en-US" sz="3600" dirty="0"/>
              <a:t>まとめ</a:t>
            </a:r>
            <a:endParaRPr kumimoji="1" lang="ja-JP" altLang="en-US" sz="3600" dirty="0"/>
          </a:p>
        </p:txBody>
      </p:sp>
      <p:sp>
        <p:nvSpPr>
          <p:cNvPr id="3" name="スライド番号プレースホルダー 2"/>
          <p:cNvSpPr>
            <a:spLocks noGrp="1"/>
          </p:cNvSpPr>
          <p:nvPr>
            <p:ph type="sldNum" sz="quarter" idx="12"/>
          </p:nvPr>
        </p:nvSpPr>
        <p:spPr/>
        <p:txBody>
          <a:bodyPr/>
          <a:lstStyle/>
          <a:p>
            <a:fld id="{D57F1E4F-1CFF-5643-939E-217C01CDF565}" type="slidenum">
              <a:rPr lang="en-US" smtClean="0"/>
              <a:pPr/>
              <a:t>69</a:t>
            </a:fld>
            <a:endParaRPr lang="en-US" dirty="0"/>
          </a:p>
        </p:txBody>
      </p:sp>
      <p:grpSp>
        <p:nvGrpSpPr>
          <p:cNvPr id="11" name="グループ化 10"/>
          <p:cNvGrpSpPr/>
          <p:nvPr/>
        </p:nvGrpSpPr>
        <p:grpSpPr>
          <a:xfrm>
            <a:off x="2487458" y="2143914"/>
            <a:ext cx="1329514" cy="2570171"/>
            <a:chOff x="4924425" y="508000"/>
            <a:chExt cx="636588" cy="1085850"/>
          </a:xfrm>
        </p:grpSpPr>
        <p:sp>
          <p:nvSpPr>
            <p:cNvPr id="12" name="Freeform 25"/>
            <p:cNvSpPr>
              <a:spLocks noEditPoints="1"/>
            </p:cNvSpPr>
            <p:nvPr/>
          </p:nvSpPr>
          <p:spPr bwMode="auto">
            <a:xfrm>
              <a:off x="5103813" y="508000"/>
              <a:ext cx="277813" cy="276225"/>
            </a:xfrm>
            <a:custGeom>
              <a:avLst/>
              <a:gdLst>
                <a:gd name="T0" fmla="*/ 58 w 117"/>
                <a:gd name="T1" fmla="*/ 117 h 117"/>
                <a:gd name="T2" fmla="*/ 100 w 117"/>
                <a:gd name="T3" fmla="*/ 100 h 117"/>
                <a:gd name="T4" fmla="*/ 117 w 117"/>
                <a:gd name="T5" fmla="*/ 58 h 117"/>
                <a:gd name="T6" fmla="*/ 100 w 117"/>
                <a:gd name="T7" fmla="*/ 17 h 117"/>
                <a:gd name="T8" fmla="*/ 58 w 117"/>
                <a:gd name="T9" fmla="*/ 0 h 117"/>
                <a:gd name="T10" fmla="*/ 17 w 117"/>
                <a:gd name="T11" fmla="*/ 17 h 117"/>
                <a:gd name="T12" fmla="*/ 0 w 117"/>
                <a:gd name="T13" fmla="*/ 58 h 117"/>
                <a:gd name="T14" fmla="*/ 17 w 117"/>
                <a:gd name="T15" fmla="*/ 100 h 117"/>
                <a:gd name="T16" fmla="*/ 58 w 117"/>
                <a:gd name="T17" fmla="*/ 117 h 117"/>
                <a:gd name="T18" fmla="*/ 58 w 117"/>
                <a:gd name="T19" fmla="*/ 117 h 117"/>
                <a:gd name="T20" fmla="*/ 58 w 117"/>
                <a:gd name="T21" fmla="*/ 117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7" h="117">
                  <a:moveTo>
                    <a:pt x="58" y="117"/>
                  </a:moveTo>
                  <a:cubicBezTo>
                    <a:pt x="75" y="117"/>
                    <a:pt x="88" y="111"/>
                    <a:pt x="100" y="100"/>
                  </a:cubicBezTo>
                  <a:cubicBezTo>
                    <a:pt x="111" y="88"/>
                    <a:pt x="117" y="75"/>
                    <a:pt x="117" y="58"/>
                  </a:cubicBezTo>
                  <a:cubicBezTo>
                    <a:pt x="117" y="42"/>
                    <a:pt x="111" y="28"/>
                    <a:pt x="100" y="17"/>
                  </a:cubicBezTo>
                  <a:cubicBezTo>
                    <a:pt x="88" y="6"/>
                    <a:pt x="75" y="0"/>
                    <a:pt x="58" y="0"/>
                  </a:cubicBezTo>
                  <a:cubicBezTo>
                    <a:pt x="42" y="0"/>
                    <a:pt x="29" y="6"/>
                    <a:pt x="17" y="17"/>
                  </a:cubicBezTo>
                  <a:cubicBezTo>
                    <a:pt x="6" y="28"/>
                    <a:pt x="0" y="42"/>
                    <a:pt x="0" y="58"/>
                  </a:cubicBezTo>
                  <a:cubicBezTo>
                    <a:pt x="0" y="75"/>
                    <a:pt x="6" y="88"/>
                    <a:pt x="17" y="100"/>
                  </a:cubicBezTo>
                  <a:cubicBezTo>
                    <a:pt x="29" y="111"/>
                    <a:pt x="42" y="117"/>
                    <a:pt x="58" y="117"/>
                  </a:cubicBezTo>
                  <a:close/>
                  <a:moveTo>
                    <a:pt x="58" y="117"/>
                  </a:moveTo>
                  <a:cubicBezTo>
                    <a:pt x="58" y="117"/>
                    <a:pt x="58" y="117"/>
                    <a:pt x="58" y="117"/>
                  </a:cubicBezTo>
                </a:path>
              </a:pathLst>
            </a:custGeom>
            <a:solidFill>
              <a:srgbClr val="000000"/>
            </a:solidFill>
            <a:ln>
              <a:noFill/>
            </a:ln>
            <a:extLst>
              <a:ext uri="{91240B29-F687-4f45-9708-019B960494DF}">
                <a14:hiddenLine xmlns="" xmlns:a14="http://schemas.microsoft.com/office/drawing/2010/main" xmlns:lc="http://schemas.openxmlformats.org/drawingml/2006/lockedCanvas" w="9525">
                  <a:solidFill>
                    <a:srgbClr val="000000"/>
                  </a:solidFill>
                  <a:round/>
                  <a:headEnd/>
                  <a:tailEnd/>
                </a14:hiddenLine>
              </a:ext>
            </a:extLst>
          </p:spPr>
          <p:txBody>
            <a:bodyPr vert="horz" wrap="square" lIns="182852" tIns="91426" rIns="182852" bIns="91426" numCol="1" anchor="t" anchorCtr="0" compatLnSpc="1">
              <a:prstTxWarp prst="textNoShape">
                <a:avLst/>
              </a:prstTxWarp>
            </a:bodyPr>
            <a:lstStyle>
              <a:defPPr>
                <a:defRPr lang="ja-JP"/>
              </a:defPPr>
              <a:lvl1pPr marL="0" algn="l" defTabSz="1828800" rtl="0" eaLnBrk="1" latinLnBrk="0" hangingPunct="1">
                <a:defRPr kumimoji="1" sz="3600" kern="1200">
                  <a:solidFill>
                    <a:schemeClr val="tx1"/>
                  </a:solidFill>
                  <a:latin typeface="+mn-lt"/>
                  <a:ea typeface="+mn-ea"/>
                  <a:cs typeface="+mn-cs"/>
                </a:defRPr>
              </a:lvl1pPr>
              <a:lvl2pPr marL="914400" algn="l" defTabSz="1828800" rtl="0" eaLnBrk="1" latinLnBrk="0" hangingPunct="1">
                <a:defRPr kumimoji="1" sz="3600" kern="1200">
                  <a:solidFill>
                    <a:schemeClr val="tx1"/>
                  </a:solidFill>
                  <a:latin typeface="+mn-lt"/>
                  <a:ea typeface="+mn-ea"/>
                  <a:cs typeface="+mn-cs"/>
                </a:defRPr>
              </a:lvl2pPr>
              <a:lvl3pPr marL="1828800" algn="l" defTabSz="1828800" rtl="0" eaLnBrk="1" latinLnBrk="0" hangingPunct="1">
                <a:defRPr kumimoji="1" sz="3600" kern="1200">
                  <a:solidFill>
                    <a:schemeClr val="tx1"/>
                  </a:solidFill>
                  <a:latin typeface="+mn-lt"/>
                  <a:ea typeface="+mn-ea"/>
                  <a:cs typeface="+mn-cs"/>
                </a:defRPr>
              </a:lvl3pPr>
              <a:lvl4pPr marL="2743200" algn="l" defTabSz="1828800" rtl="0" eaLnBrk="1" latinLnBrk="0" hangingPunct="1">
                <a:defRPr kumimoji="1" sz="3600" kern="1200">
                  <a:solidFill>
                    <a:schemeClr val="tx1"/>
                  </a:solidFill>
                  <a:latin typeface="+mn-lt"/>
                  <a:ea typeface="+mn-ea"/>
                  <a:cs typeface="+mn-cs"/>
                </a:defRPr>
              </a:lvl4pPr>
              <a:lvl5pPr marL="3657600" algn="l" defTabSz="1828800" rtl="0" eaLnBrk="1" latinLnBrk="0" hangingPunct="1">
                <a:defRPr kumimoji="1" sz="3600" kern="1200">
                  <a:solidFill>
                    <a:schemeClr val="tx1"/>
                  </a:solidFill>
                  <a:latin typeface="+mn-lt"/>
                  <a:ea typeface="+mn-ea"/>
                  <a:cs typeface="+mn-cs"/>
                </a:defRPr>
              </a:lvl5pPr>
              <a:lvl6pPr marL="4572000" algn="l" defTabSz="1828800" rtl="0" eaLnBrk="1" latinLnBrk="0" hangingPunct="1">
                <a:defRPr kumimoji="1" sz="3600" kern="1200">
                  <a:solidFill>
                    <a:schemeClr val="tx1"/>
                  </a:solidFill>
                  <a:latin typeface="+mn-lt"/>
                  <a:ea typeface="+mn-ea"/>
                  <a:cs typeface="+mn-cs"/>
                </a:defRPr>
              </a:lvl6pPr>
              <a:lvl7pPr marL="5486400" algn="l" defTabSz="1828800" rtl="0" eaLnBrk="1" latinLnBrk="0" hangingPunct="1">
                <a:defRPr kumimoji="1" sz="3600" kern="1200">
                  <a:solidFill>
                    <a:schemeClr val="tx1"/>
                  </a:solidFill>
                  <a:latin typeface="+mn-lt"/>
                  <a:ea typeface="+mn-ea"/>
                  <a:cs typeface="+mn-cs"/>
                </a:defRPr>
              </a:lvl7pPr>
              <a:lvl8pPr marL="6400800" algn="l" defTabSz="1828800" rtl="0" eaLnBrk="1" latinLnBrk="0" hangingPunct="1">
                <a:defRPr kumimoji="1" sz="3600" kern="1200">
                  <a:solidFill>
                    <a:schemeClr val="tx1"/>
                  </a:solidFill>
                  <a:latin typeface="+mn-lt"/>
                  <a:ea typeface="+mn-ea"/>
                  <a:cs typeface="+mn-cs"/>
                </a:defRPr>
              </a:lvl8pPr>
              <a:lvl9pPr marL="7315200" algn="l" defTabSz="1828800" rtl="0" eaLnBrk="1" latinLnBrk="0" hangingPunct="1">
                <a:defRPr kumimoji="1" sz="3600" kern="1200">
                  <a:solidFill>
                    <a:schemeClr val="tx1"/>
                  </a:solidFill>
                  <a:latin typeface="+mn-lt"/>
                  <a:ea typeface="+mn-ea"/>
                  <a:cs typeface="+mn-cs"/>
                </a:defRPr>
              </a:lvl9pPr>
            </a:lstStyle>
            <a:p>
              <a:endParaRPr lang="ja-JP" altLang="en-US" sz="7199"/>
            </a:p>
          </p:txBody>
        </p:sp>
        <p:sp>
          <p:nvSpPr>
            <p:cNvPr id="13" name="Freeform 26"/>
            <p:cNvSpPr>
              <a:spLocks noEditPoints="1"/>
            </p:cNvSpPr>
            <p:nvPr/>
          </p:nvSpPr>
          <p:spPr bwMode="auto">
            <a:xfrm>
              <a:off x="4924425" y="803275"/>
              <a:ext cx="636588" cy="790575"/>
            </a:xfrm>
            <a:custGeom>
              <a:avLst/>
              <a:gdLst>
                <a:gd name="T0" fmla="*/ 252 w 267"/>
                <a:gd name="T1" fmla="*/ 15 h 334"/>
                <a:gd name="T2" fmla="*/ 217 w 267"/>
                <a:gd name="T3" fmla="*/ 0 h 334"/>
                <a:gd name="T4" fmla="*/ 50 w 267"/>
                <a:gd name="T5" fmla="*/ 0 h 334"/>
                <a:gd name="T6" fmla="*/ 15 w 267"/>
                <a:gd name="T7" fmla="*/ 15 h 334"/>
                <a:gd name="T8" fmla="*/ 0 w 267"/>
                <a:gd name="T9" fmla="*/ 50 h 334"/>
                <a:gd name="T10" fmla="*/ 0 w 267"/>
                <a:gd name="T11" fmla="*/ 159 h 334"/>
                <a:gd name="T12" fmla="*/ 7 w 267"/>
                <a:gd name="T13" fmla="*/ 176 h 334"/>
                <a:gd name="T14" fmla="*/ 25 w 267"/>
                <a:gd name="T15" fmla="*/ 184 h 334"/>
                <a:gd name="T16" fmla="*/ 43 w 267"/>
                <a:gd name="T17" fmla="*/ 176 h 334"/>
                <a:gd name="T18" fmla="*/ 50 w 267"/>
                <a:gd name="T19" fmla="*/ 159 h 334"/>
                <a:gd name="T20" fmla="*/ 50 w 267"/>
                <a:gd name="T21" fmla="*/ 67 h 334"/>
                <a:gd name="T22" fmla="*/ 67 w 267"/>
                <a:gd name="T23" fmla="*/ 67 h 334"/>
                <a:gd name="T24" fmla="*/ 67 w 267"/>
                <a:gd name="T25" fmla="*/ 305 h 334"/>
                <a:gd name="T26" fmla="*/ 75 w 267"/>
                <a:gd name="T27" fmla="*/ 325 h 334"/>
                <a:gd name="T28" fmla="*/ 96 w 267"/>
                <a:gd name="T29" fmla="*/ 334 h 334"/>
                <a:gd name="T30" fmla="*/ 117 w 267"/>
                <a:gd name="T31" fmla="*/ 325 h 334"/>
                <a:gd name="T32" fmla="*/ 125 w 267"/>
                <a:gd name="T33" fmla="*/ 305 h 334"/>
                <a:gd name="T34" fmla="*/ 125 w 267"/>
                <a:gd name="T35" fmla="*/ 184 h 334"/>
                <a:gd name="T36" fmla="*/ 142 w 267"/>
                <a:gd name="T37" fmla="*/ 184 h 334"/>
                <a:gd name="T38" fmla="*/ 142 w 267"/>
                <a:gd name="T39" fmla="*/ 305 h 334"/>
                <a:gd name="T40" fmla="*/ 150 w 267"/>
                <a:gd name="T41" fmla="*/ 325 h 334"/>
                <a:gd name="T42" fmla="*/ 171 w 267"/>
                <a:gd name="T43" fmla="*/ 334 h 334"/>
                <a:gd name="T44" fmla="*/ 192 w 267"/>
                <a:gd name="T45" fmla="*/ 325 h 334"/>
                <a:gd name="T46" fmla="*/ 200 w 267"/>
                <a:gd name="T47" fmla="*/ 305 h 334"/>
                <a:gd name="T48" fmla="*/ 200 w 267"/>
                <a:gd name="T49" fmla="*/ 67 h 334"/>
                <a:gd name="T50" fmla="*/ 217 w 267"/>
                <a:gd name="T51" fmla="*/ 67 h 334"/>
                <a:gd name="T52" fmla="*/ 217 w 267"/>
                <a:gd name="T53" fmla="*/ 159 h 334"/>
                <a:gd name="T54" fmla="*/ 224 w 267"/>
                <a:gd name="T55" fmla="*/ 176 h 334"/>
                <a:gd name="T56" fmla="*/ 242 w 267"/>
                <a:gd name="T57" fmla="*/ 184 h 334"/>
                <a:gd name="T58" fmla="*/ 260 w 267"/>
                <a:gd name="T59" fmla="*/ 176 h 334"/>
                <a:gd name="T60" fmla="*/ 267 w 267"/>
                <a:gd name="T61" fmla="*/ 159 h 334"/>
                <a:gd name="T62" fmla="*/ 267 w 267"/>
                <a:gd name="T63" fmla="*/ 50 h 334"/>
                <a:gd name="T64" fmla="*/ 252 w 267"/>
                <a:gd name="T65" fmla="*/ 15 h 334"/>
                <a:gd name="T66" fmla="*/ 252 w 267"/>
                <a:gd name="T67" fmla="*/ 15 h 334"/>
                <a:gd name="T68" fmla="*/ 252 w 267"/>
                <a:gd name="T69" fmla="*/ 15 h 3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67" h="334">
                  <a:moveTo>
                    <a:pt x="252" y="15"/>
                  </a:moveTo>
                  <a:cubicBezTo>
                    <a:pt x="243" y="5"/>
                    <a:pt x="231" y="0"/>
                    <a:pt x="217" y="0"/>
                  </a:cubicBezTo>
                  <a:cubicBezTo>
                    <a:pt x="50" y="0"/>
                    <a:pt x="50" y="0"/>
                    <a:pt x="50" y="0"/>
                  </a:cubicBezTo>
                  <a:cubicBezTo>
                    <a:pt x="36" y="0"/>
                    <a:pt x="24" y="5"/>
                    <a:pt x="15" y="15"/>
                  </a:cubicBezTo>
                  <a:cubicBezTo>
                    <a:pt x="5" y="24"/>
                    <a:pt x="0" y="36"/>
                    <a:pt x="0" y="50"/>
                  </a:cubicBezTo>
                  <a:cubicBezTo>
                    <a:pt x="0" y="159"/>
                    <a:pt x="0" y="159"/>
                    <a:pt x="0" y="159"/>
                  </a:cubicBezTo>
                  <a:cubicBezTo>
                    <a:pt x="0" y="166"/>
                    <a:pt x="2" y="172"/>
                    <a:pt x="7" y="176"/>
                  </a:cubicBezTo>
                  <a:cubicBezTo>
                    <a:pt x="12" y="181"/>
                    <a:pt x="18" y="184"/>
                    <a:pt x="25" y="184"/>
                  </a:cubicBezTo>
                  <a:cubicBezTo>
                    <a:pt x="32" y="184"/>
                    <a:pt x="38" y="181"/>
                    <a:pt x="43" y="176"/>
                  </a:cubicBezTo>
                  <a:cubicBezTo>
                    <a:pt x="48" y="172"/>
                    <a:pt x="50" y="166"/>
                    <a:pt x="50" y="159"/>
                  </a:cubicBezTo>
                  <a:cubicBezTo>
                    <a:pt x="50" y="67"/>
                    <a:pt x="50" y="67"/>
                    <a:pt x="50" y="67"/>
                  </a:cubicBezTo>
                  <a:cubicBezTo>
                    <a:pt x="67" y="67"/>
                    <a:pt x="67" y="67"/>
                    <a:pt x="67" y="67"/>
                  </a:cubicBezTo>
                  <a:cubicBezTo>
                    <a:pt x="67" y="305"/>
                    <a:pt x="67" y="305"/>
                    <a:pt x="67" y="305"/>
                  </a:cubicBezTo>
                  <a:cubicBezTo>
                    <a:pt x="67" y="313"/>
                    <a:pt x="70" y="320"/>
                    <a:pt x="75" y="325"/>
                  </a:cubicBezTo>
                  <a:cubicBezTo>
                    <a:pt x="81" y="331"/>
                    <a:pt x="88" y="334"/>
                    <a:pt x="96" y="334"/>
                  </a:cubicBezTo>
                  <a:cubicBezTo>
                    <a:pt x="104" y="334"/>
                    <a:pt x="111" y="331"/>
                    <a:pt x="117" y="325"/>
                  </a:cubicBezTo>
                  <a:cubicBezTo>
                    <a:pt x="122" y="320"/>
                    <a:pt x="125" y="313"/>
                    <a:pt x="125" y="305"/>
                  </a:cubicBezTo>
                  <a:cubicBezTo>
                    <a:pt x="125" y="184"/>
                    <a:pt x="125" y="184"/>
                    <a:pt x="125" y="184"/>
                  </a:cubicBezTo>
                  <a:cubicBezTo>
                    <a:pt x="142" y="184"/>
                    <a:pt x="142" y="184"/>
                    <a:pt x="142" y="184"/>
                  </a:cubicBezTo>
                  <a:cubicBezTo>
                    <a:pt x="142" y="305"/>
                    <a:pt x="142" y="305"/>
                    <a:pt x="142" y="305"/>
                  </a:cubicBezTo>
                  <a:cubicBezTo>
                    <a:pt x="142" y="313"/>
                    <a:pt x="145" y="320"/>
                    <a:pt x="150" y="325"/>
                  </a:cubicBezTo>
                  <a:cubicBezTo>
                    <a:pt x="156" y="331"/>
                    <a:pt x="163" y="334"/>
                    <a:pt x="171" y="334"/>
                  </a:cubicBezTo>
                  <a:cubicBezTo>
                    <a:pt x="179" y="334"/>
                    <a:pt x="186" y="331"/>
                    <a:pt x="192" y="325"/>
                  </a:cubicBezTo>
                  <a:cubicBezTo>
                    <a:pt x="197" y="320"/>
                    <a:pt x="200" y="313"/>
                    <a:pt x="200" y="305"/>
                  </a:cubicBezTo>
                  <a:cubicBezTo>
                    <a:pt x="200" y="67"/>
                    <a:pt x="200" y="67"/>
                    <a:pt x="200" y="67"/>
                  </a:cubicBezTo>
                  <a:cubicBezTo>
                    <a:pt x="217" y="67"/>
                    <a:pt x="217" y="67"/>
                    <a:pt x="217" y="67"/>
                  </a:cubicBezTo>
                  <a:cubicBezTo>
                    <a:pt x="217" y="159"/>
                    <a:pt x="217" y="159"/>
                    <a:pt x="217" y="159"/>
                  </a:cubicBezTo>
                  <a:cubicBezTo>
                    <a:pt x="217" y="166"/>
                    <a:pt x="219" y="172"/>
                    <a:pt x="224" y="176"/>
                  </a:cubicBezTo>
                  <a:cubicBezTo>
                    <a:pt x="229" y="181"/>
                    <a:pt x="235" y="184"/>
                    <a:pt x="242" y="184"/>
                  </a:cubicBezTo>
                  <a:cubicBezTo>
                    <a:pt x="249" y="184"/>
                    <a:pt x="255" y="181"/>
                    <a:pt x="260" y="176"/>
                  </a:cubicBezTo>
                  <a:cubicBezTo>
                    <a:pt x="265" y="172"/>
                    <a:pt x="267" y="166"/>
                    <a:pt x="267" y="159"/>
                  </a:cubicBezTo>
                  <a:cubicBezTo>
                    <a:pt x="267" y="50"/>
                    <a:pt x="267" y="50"/>
                    <a:pt x="267" y="50"/>
                  </a:cubicBezTo>
                  <a:cubicBezTo>
                    <a:pt x="267" y="36"/>
                    <a:pt x="262" y="24"/>
                    <a:pt x="252" y="15"/>
                  </a:cubicBezTo>
                  <a:close/>
                  <a:moveTo>
                    <a:pt x="252" y="15"/>
                  </a:moveTo>
                  <a:cubicBezTo>
                    <a:pt x="252" y="15"/>
                    <a:pt x="252" y="15"/>
                    <a:pt x="252" y="15"/>
                  </a:cubicBezTo>
                </a:path>
              </a:pathLst>
            </a:custGeom>
            <a:solidFill>
              <a:srgbClr val="000000"/>
            </a:solidFill>
            <a:ln>
              <a:noFill/>
            </a:ln>
            <a:extLst>
              <a:ext uri="{91240B29-F687-4f45-9708-019B960494DF}">
                <a14:hiddenLine xmlns="" xmlns:a14="http://schemas.microsoft.com/office/drawing/2010/main" xmlns:lc="http://schemas.openxmlformats.org/drawingml/2006/lockedCanvas" w="9525">
                  <a:solidFill>
                    <a:srgbClr val="000000"/>
                  </a:solidFill>
                  <a:round/>
                  <a:headEnd/>
                  <a:tailEnd/>
                </a14:hiddenLine>
              </a:ext>
            </a:extLst>
          </p:spPr>
          <p:txBody>
            <a:bodyPr vert="horz" wrap="square" lIns="182852" tIns="91426" rIns="182852" bIns="91426" numCol="1" anchor="t" anchorCtr="0" compatLnSpc="1">
              <a:prstTxWarp prst="textNoShape">
                <a:avLst/>
              </a:prstTxWarp>
            </a:bodyPr>
            <a:lstStyle>
              <a:defPPr>
                <a:defRPr lang="ja-JP"/>
              </a:defPPr>
              <a:lvl1pPr marL="0" algn="l" defTabSz="1828800" rtl="0" eaLnBrk="1" latinLnBrk="0" hangingPunct="1">
                <a:defRPr kumimoji="1" sz="3600" kern="1200">
                  <a:solidFill>
                    <a:schemeClr val="tx1"/>
                  </a:solidFill>
                  <a:latin typeface="+mn-lt"/>
                  <a:ea typeface="+mn-ea"/>
                  <a:cs typeface="+mn-cs"/>
                </a:defRPr>
              </a:lvl1pPr>
              <a:lvl2pPr marL="914400" algn="l" defTabSz="1828800" rtl="0" eaLnBrk="1" latinLnBrk="0" hangingPunct="1">
                <a:defRPr kumimoji="1" sz="3600" kern="1200">
                  <a:solidFill>
                    <a:schemeClr val="tx1"/>
                  </a:solidFill>
                  <a:latin typeface="+mn-lt"/>
                  <a:ea typeface="+mn-ea"/>
                  <a:cs typeface="+mn-cs"/>
                </a:defRPr>
              </a:lvl2pPr>
              <a:lvl3pPr marL="1828800" algn="l" defTabSz="1828800" rtl="0" eaLnBrk="1" latinLnBrk="0" hangingPunct="1">
                <a:defRPr kumimoji="1" sz="3600" kern="1200">
                  <a:solidFill>
                    <a:schemeClr val="tx1"/>
                  </a:solidFill>
                  <a:latin typeface="+mn-lt"/>
                  <a:ea typeface="+mn-ea"/>
                  <a:cs typeface="+mn-cs"/>
                </a:defRPr>
              </a:lvl3pPr>
              <a:lvl4pPr marL="2743200" algn="l" defTabSz="1828800" rtl="0" eaLnBrk="1" latinLnBrk="0" hangingPunct="1">
                <a:defRPr kumimoji="1" sz="3600" kern="1200">
                  <a:solidFill>
                    <a:schemeClr val="tx1"/>
                  </a:solidFill>
                  <a:latin typeface="+mn-lt"/>
                  <a:ea typeface="+mn-ea"/>
                  <a:cs typeface="+mn-cs"/>
                </a:defRPr>
              </a:lvl4pPr>
              <a:lvl5pPr marL="3657600" algn="l" defTabSz="1828800" rtl="0" eaLnBrk="1" latinLnBrk="0" hangingPunct="1">
                <a:defRPr kumimoji="1" sz="3600" kern="1200">
                  <a:solidFill>
                    <a:schemeClr val="tx1"/>
                  </a:solidFill>
                  <a:latin typeface="+mn-lt"/>
                  <a:ea typeface="+mn-ea"/>
                  <a:cs typeface="+mn-cs"/>
                </a:defRPr>
              </a:lvl5pPr>
              <a:lvl6pPr marL="4572000" algn="l" defTabSz="1828800" rtl="0" eaLnBrk="1" latinLnBrk="0" hangingPunct="1">
                <a:defRPr kumimoji="1" sz="3600" kern="1200">
                  <a:solidFill>
                    <a:schemeClr val="tx1"/>
                  </a:solidFill>
                  <a:latin typeface="+mn-lt"/>
                  <a:ea typeface="+mn-ea"/>
                  <a:cs typeface="+mn-cs"/>
                </a:defRPr>
              </a:lvl6pPr>
              <a:lvl7pPr marL="5486400" algn="l" defTabSz="1828800" rtl="0" eaLnBrk="1" latinLnBrk="0" hangingPunct="1">
                <a:defRPr kumimoji="1" sz="3600" kern="1200">
                  <a:solidFill>
                    <a:schemeClr val="tx1"/>
                  </a:solidFill>
                  <a:latin typeface="+mn-lt"/>
                  <a:ea typeface="+mn-ea"/>
                  <a:cs typeface="+mn-cs"/>
                </a:defRPr>
              </a:lvl7pPr>
              <a:lvl8pPr marL="6400800" algn="l" defTabSz="1828800" rtl="0" eaLnBrk="1" latinLnBrk="0" hangingPunct="1">
                <a:defRPr kumimoji="1" sz="3600" kern="1200">
                  <a:solidFill>
                    <a:schemeClr val="tx1"/>
                  </a:solidFill>
                  <a:latin typeface="+mn-lt"/>
                  <a:ea typeface="+mn-ea"/>
                  <a:cs typeface="+mn-cs"/>
                </a:defRPr>
              </a:lvl8pPr>
              <a:lvl9pPr marL="7315200" algn="l" defTabSz="1828800" rtl="0" eaLnBrk="1" latinLnBrk="0" hangingPunct="1">
                <a:defRPr kumimoji="1" sz="3600" kern="1200">
                  <a:solidFill>
                    <a:schemeClr val="tx1"/>
                  </a:solidFill>
                  <a:latin typeface="+mn-lt"/>
                  <a:ea typeface="+mn-ea"/>
                  <a:cs typeface="+mn-cs"/>
                </a:defRPr>
              </a:lvl9pPr>
            </a:lstStyle>
            <a:p>
              <a:endParaRPr lang="ja-JP" altLang="en-US" sz="7199"/>
            </a:p>
          </p:txBody>
        </p:sp>
      </p:grpSp>
      <p:pic>
        <p:nvPicPr>
          <p:cNvPr id="14" name="図 13" descr="黒い背景と白い文字&#10;&#10;自動的に生成された説明">
            <a:extLst>
              <a:ext uri="{FF2B5EF4-FFF2-40B4-BE49-F238E27FC236}">
                <a16:creationId xmlns:a16="http://schemas.microsoft.com/office/drawing/2014/main" id="{7E372403-E7C3-496B-B6C2-DEABBEE7625C}"/>
              </a:ext>
            </a:extLst>
          </p:cNvPr>
          <p:cNvPicPr>
            <a:picLocks noChangeAspect="1"/>
          </p:cNvPicPr>
          <p:nvPr/>
        </p:nvPicPr>
        <p:blipFill rotWithShape="1">
          <a:blip r:embed="rId3"/>
          <a:srcRect l="-1337" t="9091" r="1337" b="33223"/>
          <a:stretch/>
        </p:blipFill>
        <p:spPr>
          <a:xfrm>
            <a:off x="1123616" y="1375101"/>
            <a:ext cx="7200800" cy="3955983"/>
          </a:xfrm>
          <a:prstGeom prst="rect">
            <a:avLst/>
          </a:prstGeom>
          <a:solidFill>
            <a:schemeClr val="bg1">
              <a:lumMod val="95000"/>
              <a:alpha val="50000"/>
            </a:schemeClr>
          </a:solidFill>
        </p:spPr>
      </p:pic>
    </p:spTree>
    <p:extLst>
      <p:ext uri="{BB962C8B-B14F-4D97-AF65-F5344CB8AC3E}">
        <p14:creationId xmlns:p14="http://schemas.microsoft.com/office/powerpoint/2010/main" val="189767393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6B0F1F2C-3712-40CD-A26B-6D8073D241C9}"/>
              </a:ext>
            </a:extLst>
          </p:cNvPr>
          <p:cNvSpPr>
            <a:spLocks noGrp="1"/>
          </p:cNvSpPr>
          <p:nvPr>
            <p:ph type="title"/>
          </p:nvPr>
        </p:nvSpPr>
        <p:spPr>
          <a:xfrm>
            <a:off x="0" y="150659"/>
            <a:ext cx="6110548" cy="930015"/>
          </a:xfrm>
          <a:solidFill>
            <a:schemeClr val="bg1">
              <a:alpha val="70000"/>
            </a:schemeClr>
          </a:solidFill>
          <a:ln>
            <a:solidFill>
              <a:schemeClr val="accent1"/>
            </a:solidFill>
          </a:ln>
        </p:spPr>
        <p:txBody>
          <a:bodyPr anchor="ctr">
            <a:normAutofit/>
          </a:bodyPr>
          <a:lstStyle/>
          <a:p>
            <a:pPr algn="ctr"/>
            <a:r>
              <a:rPr kumimoji="1" lang="ja-JP" altLang="en-US" sz="3200" b="1" dirty="0" smtClean="0"/>
              <a:t>　</a:t>
            </a:r>
            <a:r>
              <a:rPr kumimoji="1" lang="ja-JP" altLang="en-US" sz="3600" b="1" dirty="0" smtClean="0"/>
              <a:t>今回の</a:t>
            </a:r>
            <a:r>
              <a:rPr kumimoji="1" lang="ja-JP" altLang="en-US" sz="3600" b="1" smtClean="0"/>
              <a:t>提案内容</a:t>
            </a:r>
            <a:endParaRPr kumimoji="1" lang="ja-JP" altLang="en-US" sz="3200" b="1" u="sng" dirty="0">
              <a:effectLst>
                <a:outerShdw blurRad="38100" dist="38100" dir="2700000" algn="tl">
                  <a:srgbClr val="000000">
                    <a:alpha val="43137"/>
                  </a:srgbClr>
                </a:outerShdw>
              </a:effectLst>
            </a:endParaRPr>
          </a:p>
        </p:txBody>
      </p:sp>
      <p:sp>
        <p:nvSpPr>
          <p:cNvPr id="4" name="正方形/長方形 3"/>
          <p:cNvSpPr/>
          <p:nvPr/>
        </p:nvSpPr>
        <p:spPr>
          <a:xfrm>
            <a:off x="3550588" y="1452378"/>
            <a:ext cx="5400000" cy="720000"/>
          </a:xfrm>
          <a:prstGeom prst="rect">
            <a:avLst/>
          </a:prstGeom>
          <a:solidFill>
            <a:schemeClr val="accent3">
              <a:lumMod val="20000"/>
              <a:lumOff val="8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400" dirty="0" smtClean="0">
                <a:solidFill>
                  <a:schemeClr val="tx1"/>
                </a:solidFill>
              </a:rPr>
              <a:t>コンパクトシティの推進</a:t>
            </a:r>
            <a:endParaRPr kumimoji="1" lang="ja-JP" altLang="en-US" sz="2400" dirty="0">
              <a:solidFill>
                <a:schemeClr val="tx1"/>
              </a:solidFill>
            </a:endParaRPr>
          </a:p>
        </p:txBody>
      </p:sp>
      <p:grpSp>
        <p:nvGrpSpPr>
          <p:cNvPr id="15" name="グループ化 14">
            <a:extLst>
              <a:ext uri="{FF2B5EF4-FFF2-40B4-BE49-F238E27FC236}">
                <a16:creationId xmlns:a16="http://schemas.microsoft.com/office/drawing/2014/main" id="{9B41BDC2-5AEA-4A61-AEB9-321B4BB16241}"/>
              </a:ext>
            </a:extLst>
          </p:cNvPr>
          <p:cNvGrpSpPr/>
          <p:nvPr/>
        </p:nvGrpSpPr>
        <p:grpSpPr>
          <a:xfrm>
            <a:off x="488255" y="4380330"/>
            <a:ext cx="2412000" cy="720000"/>
            <a:chOff x="-4600012" y="4812188"/>
            <a:chExt cx="2279176" cy="1064525"/>
          </a:xfrm>
        </p:grpSpPr>
        <p:sp>
          <p:nvSpPr>
            <p:cNvPr id="16" name="正方形/長方形 15">
              <a:extLst>
                <a:ext uri="{FF2B5EF4-FFF2-40B4-BE49-F238E27FC236}">
                  <a16:creationId xmlns:a16="http://schemas.microsoft.com/office/drawing/2014/main" id="{0511B5C4-1717-4926-AE84-03796BEA8F01}"/>
                </a:ext>
              </a:extLst>
            </p:cNvPr>
            <p:cNvSpPr/>
            <p:nvPr/>
          </p:nvSpPr>
          <p:spPr>
            <a:xfrm>
              <a:off x="-4600012" y="4812188"/>
              <a:ext cx="2279176" cy="1064525"/>
            </a:xfrm>
            <a:prstGeom prst="rect">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bg1">
                    <a:lumMod val="75000"/>
                  </a:schemeClr>
                </a:solidFill>
              </a:endParaRPr>
            </a:p>
          </p:txBody>
        </p:sp>
        <p:sp>
          <p:nvSpPr>
            <p:cNvPr id="17" name="テキスト ボックス 16">
              <a:extLst>
                <a:ext uri="{FF2B5EF4-FFF2-40B4-BE49-F238E27FC236}">
                  <a16:creationId xmlns:a16="http://schemas.microsoft.com/office/drawing/2014/main" id="{7EE9BDDC-39C7-4B36-A8D1-15CEAD7F7665}"/>
                </a:ext>
              </a:extLst>
            </p:cNvPr>
            <p:cNvSpPr txBox="1"/>
            <p:nvPr/>
          </p:nvSpPr>
          <p:spPr>
            <a:xfrm>
              <a:off x="-3775817" y="4873545"/>
              <a:ext cx="630784" cy="864594"/>
            </a:xfrm>
            <a:prstGeom prst="rect">
              <a:avLst/>
            </a:prstGeom>
            <a:noFill/>
            <a:ln>
              <a:solidFill>
                <a:srgbClr val="FFFF00"/>
              </a:solidFill>
            </a:ln>
          </p:spPr>
          <p:txBody>
            <a:bodyPr wrap="square" rtlCol="0">
              <a:spAutoFit/>
            </a:bodyPr>
            <a:lstStyle/>
            <a:p>
              <a:pPr algn="ctr"/>
              <a:r>
                <a:rPr kumimoji="1" lang="ja-JP" altLang="en-US" sz="3200" dirty="0">
                  <a:solidFill>
                    <a:schemeClr val="bg1">
                      <a:lumMod val="75000"/>
                    </a:schemeClr>
                  </a:solidFill>
                </a:rPr>
                <a:t>人</a:t>
              </a:r>
            </a:p>
          </p:txBody>
        </p:sp>
      </p:grpSp>
      <p:grpSp>
        <p:nvGrpSpPr>
          <p:cNvPr id="23" name="グループ化 22">
            <a:extLst>
              <a:ext uri="{FF2B5EF4-FFF2-40B4-BE49-F238E27FC236}">
                <a16:creationId xmlns:a16="http://schemas.microsoft.com/office/drawing/2014/main" id="{CE491910-5D74-4576-9640-D10ECD3814A8}"/>
              </a:ext>
            </a:extLst>
          </p:cNvPr>
          <p:cNvGrpSpPr/>
          <p:nvPr/>
        </p:nvGrpSpPr>
        <p:grpSpPr>
          <a:xfrm>
            <a:off x="488257" y="2430208"/>
            <a:ext cx="2412000" cy="720000"/>
            <a:chOff x="1037230" y="1624084"/>
            <a:chExt cx="2279176" cy="1064525"/>
          </a:xfrm>
        </p:grpSpPr>
        <p:sp>
          <p:nvSpPr>
            <p:cNvPr id="24" name="正方形/長方形 23">
              <a:extLst>
                <a:ext uri="{FF2B5EF4-FFF2-40B4-BE49-F238E27FC236}">
                  <a16:creationId xmlns:a16="http://schemas.microsoft.com/office/drawing/2014/main" id="{6E777196-4F08-4355-9362-EA72AF384653}"/>
                </a:ext>
              </a:extLst>
            </p:cNvPr>
            <p:cNvSpPr/>
            <p:nvPr/>
          </p:nvSpPr>
          <p:spPr>
            <a:xfrm>
              <a:off x="1037230" y="1624084"/>
              <a:ext cx="2279176" cy="1064525"/>
            </a:xfrm>
            <a:prstGeom prst="rect">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bg1">
                    <a:lumMod val="75000"/>
                  </a:schemeClr>
                </a:solidFill>
              </a:endParaRPr>
            </a:p>
          </p:txBody>
        </p:sp>
        <p:sp>
          <p:nvSpPr>
            <p:cNvPr id="25" name="テキスト ボックス 24">
              <a:extLst>
                <a:ext uri="{FF2B5EF4-FFF2-40B4-BE49-F238E27FC236}">
                  <a16:creationId xmlns:a16="http://schemas.microsoft.com/office/drawing/2014/main" id="{CADEF44A-08AC-4C2F-B382-6D95A1EE0479}"/>
                </a:ext>
              </a:extLst>
            </p:cNvPr>
            <p:cNvSpPr txBox="1"/>
            <p:nvPr/>
          </p:nvSpPr>
          <p:spPr>
            <a:xfrm>
              <a:off x="1511348" y="1724049"/>
              <a:ext cx="1330938" cy="864594"/>
            </a:xfrm>
            <a:prstGeom prst="rect">
              <a:avLst/>
            </a:prstGeom>
            <a:noFill/>
            <a:ln>
              <a:solidFill>
                <a:srgbClr val="FFFF00"/>
              </a:solidFill>
            </a:ln>
          </p:spPr>
          <p:txBody>
            <a:bodyPr wrap="square" rtlCol="0">
              <a:spAutoFit/>
            </a:bodyPr>
            <a:lstStyle/>
            <a:p>
              <a:pPr algn="ctr"/>
              <a:r>
                <a:rPr kumimoji="1" lang="ja-JP" altLang="en-US" sz="3200" dirty="0">
                  <a:solidFill>
                    <a:schemeClr val="bg1">
                      <a:lumMod val="75000"/>
                    </a:schemeClr>
                  </a:solidFill>
                </a:rPr>
                <a:t>風景</a:t>
              </a:r>
            </a:p>
          </p:txBody>
        </p:sp>
      </p:grpSp>
      <p:grpSp>
        <p:nvGrpSpPr>
          <p:cNvPr id="26" name="グループ化 25">
            <a:extLst>
              <a:ext uri="{FF2B5EF4-FFF2-40B4-BE49-F238E27FC236}">
                <a16:creationId xmlns:a16="http://schemas.microsoft.com/office/drawing/2014/main" id="{41341BF3-76C7-49BC-BF17-97D6BD91771B}"/>
              </a:ext>
            </a:extLst>
          </p:cNvPr>
          <p:cNvGrpSpPr/>
          <p:nvPr/>
        </p:nvGrpSpPr>
        <p:grpSpPr>
          <a:xfrm>
            <a:off x="488254" y="5352622"/>
            <a:ext cx="2412000" cy="720000"/>
            <a:chOff x="2697341" y="3590136"/>
            <a:chExt cx="2279176" cy="1064525"/>
          </a:xfrm>
        </p:grpSpPr>
        <p:sp>
          <p:nvSpPr>
            <p:cNvPr id="27" name="正方形/長方形 26">
              <a:extLst>
                <a:ext uri="{FF2B5EF4-FFF2-40B4-BE49-F238E27FC236}">
                  <a16:creationId xmlns:a16="http://schemas.microsoft.com/office/drawing/2014/main" id="{9E6AF945-0765-467B-A802-B8C23DD258DF}"/>
                </a:ext>
              </a:extLst>
            </p:cNvPr>
            <p:cNvSpPr/>
            <p:nvPr/>
          </p:nvSpPr>
          <p:spPr>
            <a:xfrm>
              <a:off x="2697341" y="3590136"/>
              <a:ext cx="2279176" cy="1064525"/>
            </a:xfrm>
            <a:prstGeom prst="rect">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bg1">
                    <a:lumMod val="75000"/>
                  </a:schemeClr>
                </a:solidFill>
              </a:endParaRPr>
            </a:p>
          </p:txBody>
        </p:sp>
        <p:sp>
          <p:nvSpPr>
            <p:cNvPr id="28" name="テキスト ボックス 27">
              <a:extLst>
                <a:ext uri="{FF2B5EF4-FFF2-40B4-BE49-F238E27FC236}">
                  <a16:creationId xmlns:a16="http://schemas.microsoft.com/office/drawing/2014/main" id="{484D3760-BD33-480C-A95F-8B4F6FDC5A8A}"/>
                </a:ext>
              </a:extLst>
            </p:cNvPr>
            <p:cNvSpPr txBox="1"/>
            <p:nvPr/>
          </p:nvSpPr>
          <p:spPr>
            <a:xfrm>
              <a:off x="2848915" y="3673457"/>
              <a:ext cx="1976027" cy="864594"/>
            </a:xfrm>
            <a:prstGeom prst="rect">
              <a:avLst/>
            </a:prstGeom>
            <a:noFill/>
            <a:ln>
              <a:solidFill>
                <a:srgbClr val="FFFF00"/>
              </a:solidFill>
            </a:ln>
          </p:spPr>
          <p:txBody>
            <a:bodyPr wrap="square" rtlCol="0">
              <a:spAutoFit/>
            </a:bodyPr>
            <a:lstStyle/>
            <a:p>
              <a:pPr algn="ctr"/>
              <a:r>
                <a:rPr kumimoji="1" lang="ja-JP" altLang="en-US" sz="3200" dirty="0">
                  <a:solidFill>
                    <a:schemeClr val="bg1">
                      <a:lumMod val="75000"/>
                    </a:schemeClr>
                  </a:solidFill>
                </a:rPr>
                <a:t>レジャ</a:t>
              </a:r>
              <a:r>
                <a:rPr kumimoji="1" lang="ja-JP" altLang="en-US" sz="3200" dirty="0" smtClean="0">
                  <a:solidFill>
                    <a:schemeClr val="bg1">
                      <a:lumMod val="75000"/>
                    </a:schemeClr>
                  </a:solidFill>
                </a:rPr>
                <a:t>ー</a:t>
              </a:r>
              <a:endParaRPr kumimoji="1" lang="ja-JP" altLang="en-US" sz="3200" dirty="0">
                <a:solidFill>
                  <a:schemeClr val="bg1">
                    <a:lumMod val="75000"/>
                  </a:schemeClr>
                </a:solidFill>
              </a:endParaRPr>
            </a:p>
          </p:txBody>
        </p:sp>
      </p:grpSp>
      <p:sp>
        <p:nvSpPr>
          <p:cNvPr id="32" name="正方形/長方形 31">
            <a:extLst>
              <a:ext uri="{FF2B5EF4-FFF2-40B4-BE49-F238E27FC236}">
                <a16:creationId xmlns:a16="http://schemas.microsoft.com/office/drawing/2014/main" id="{6E777196-4F08-4355-9362-EA72AF384653}"/>
              </a:ext>
            </a:extLst>
          </p:cNvPr>
          <p:cNvSpPr/>
          <p:nvPr/>
        </p:nvSpPr>
        <p:spPr>
          <a:xfrm>
            <a:off x="488255" y="3408038"/>
            <a:ext cx="2412000" cy="720000"/>
          </a:xfrm>
          <a:prstGeom prst="rect">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3200" dirty="0" smtClean="0">
                <a:solidFill>
                  <a:schemeClr val="bg1">
                    <a:lumMod val="75000"/>
                  </a:schemeClr>
                </a:solidFill>
              </a:rPr>
              <a:t>しごと</a:t>
            </a:r>
            <a:endParaRPr kumimoji="1" lang="ja-JP" altLang="en-US" sz="3200" dirty="0">
              <a:solidFill>
                <a:schemeClr val="bg1">
                  <a:lumMod val="75000"/>
                </a:schemeClr>
              </a:solidFill>
            </a:endParaRPr>
          </a:p>
        </p:txBody>
      </p:sp>
      <p:sp>
        <p:nvSpPr>
          <p:cNvPr id="33" name="正方形/長方形 32">
            <a:extLst>
              <a:ext uri="{FF2B5EF4-FFF2-40B4-BE49-F238E27FC236}">
                <a16:creationId xmlns:a16="http://schemas.microsoft.com/office/drawing/2014/main" id="{6E777196-4F08-4355-9362-EA72AF384653}"/>
              </a:ext>
            </a:extLst>
          </p:cNvPr>
          <p:cNvSpPr/>
          <p:nvPr/>
        </p:nvSpPr>
        <p:spPr>
          <a:xfrm>
            <a:off x="488258" y="1452378"/>
            <a:ext cx="2412000" cy="720000"/>
          </a:xfrm>
          <a:prstGeom prst="rect">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3200" dirty="0" smtClean="0">
                <a:solidFill>
                  <a:schemeClr val="tx1"/>
                </a:solidFill>
              </a:rPr>
              <a:t>くらし</a:t>
            </a:r>
            <a:r>
              <a:rPr kumimoji="1" lang="ja-JP" altLang="en-US" sz="3200" dirty="0">
                <a:solidFill>
                  <a:schemeClr val="tx1"/>
                </a:solidFill>
              </a:rPr>
              <a:t>やすさ</a:t>
            </a:r>
          </a:p>
        </p:txBody>
      </p:sp>
      <p:sp>
        <p:nvSpPr>
          <p:cNvPr id="34" name="正方形/長方形 33"/>
          <p:cNvSpPr/>
          <p:nvPr/>
        </p:nvSpPr>
        <p:spPr>
          <a:xfrm>
            <a:off x="3550588" y="2430209"/>
            <a:ext cx="5400000" cy="720000"/>
          </a:xfrm>
          <a:prstGeom prst="rect">
            <a:avLst/>
          </a:prstGeom>
          <a:solidFill>
            <a:schemeClr val="accent3">
              <a:lumMod val="20000"/>
              <a:lumOff val="8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400" smtClean="0">
                <a:solidFill>
                  <a:schemeClr val="bg1">
                    <a:lumMod val="75000"/>
                  </a:schemeClr>
                </a:solidFill>
              </a:rPr>
              <a:t>霞ヶ浦</a:t>
            </a:r>
            <a:r>
              <a:rPr kumimoji="1" lang="ja-JP" altLang="en-US" sz="2400">
                <a:solidFill>
                  <a:schemeClr val="bg1">
                    <a:lumMod val="75000"/>
                  </a:schemeClr>
                </a:solidFill>
              </a:rPr>
              <a:t>を活かした</a:t>
            </a:r>
            <a:r>
              <a:rPr kumimoji="1" lang="ja-JP" altLang="en-US" sz="2400" smtClean="0">
                <a:solidFill>
                  <a:schemeClr val="bg1">
                    <a:lumMod val="75000"/>
                  </a:schemeClr>
                </a:solidFill>
              </a:rPr>
              <a:t>賑わいづくり</a:t>
            </a:r>
            <a:endParaRPr kumimoji="1" lang="ja-JP" altLang="en-US" sz="2400">
              <a:solidFill>
                <a:schemeClr val="bg1">
                  <a:lumMod val="75000"/>
                </a:schemeClr>
              </a:solidFill>
            </a:endParaRPr>
          </a:p>
        </p:txBody>
      </p:sp>
      <p:sp>
        <p:nvSpPr>
          <p:cNvPr id="35" name="正方形/長方形 34"/>
          <p:cNvSpPr/>
          <p:nvPr/>
        </p:nvSpPr>
        <p:spPr>
          <a:xfrm>
            <a:off x="3550588" y="3408038"/>
            <a:ext cx="5400000" cy="720000"/>
          </a:xfrm>
          <a:prstGeom prst="rect">
            <a:avLst/>
          </a:prstGeom>
          <a:solidFill>
            <a:schemeClr val="accent3">
              <a:lumMod val="20000"/>
              <a:lumOff val="8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2400" dirty="0" smtClean="0">
                <a:solidFill>
                  <a:schemeClr val="bg1">
                    <a:lumMod val="75000"/>
                  </a:schemeClr>
                </a:solidFill>
              </a:rPr>
              <a:t>Challenging</a:t>
            </a:r>
            <a:r>
              <a:rPr kumimoji="1" lang="ja-JP" altLang="en-US" sz="2400" dirty="0" smtClean="0">
                <a:solidFill>
                  <a:schemeClr val="bg1">
                    <a:lumMod val="75000"/>
                  </a:schemeClr>
                </a:solidFill>
              </a:rPr>
              <a:t>特区</a:t>
            </a:r>
            <a:r>
              <a:rPr kumimoji="1" lang="en-US" altLang="ja-JP" sz="2400" dirty="0" smtClean="0">
                <a:solidFill>
                  <a:schemeClr val="bg1">
                    <a:lumMod val="75000"/>
                  </a:schemeClr>
                </a:solidFill>
              </a:rPr>
              <a:t>505</a:t>
            </a:r>
            <a:r>
              <a:rPr kumimoji="1" lang="ja-JP" altLang="en-US" sz="2400" dirty="0" smtClean="0">
                <a:solidFill>
                  <a:schemeClr val="bg1">
                    <a:lumMod val="75000"/>
                  </a:schemeClr>
                </a:solidFill>
              </a:rPr>
              <a:t>事業</a:t>
            </a:r>
            <a:endParaRPr kumimoji="1" lang="ja-JP" altLang="en-US" sz="2400" dirty="0">
              <a:solidFill>
                <a:schemeClr val="bg1">
                  <a:lumMod val="75000"/>
                </a:schemeClr>
              </a:solidFill>
            </a:endParaRPr>
          </a:p>
        </p:txBody>
      </p:sp>
      <p:sp>
        <p:nvSpPr>
          <p:cNvPr id="36" name="正方形/長方形 35"/>
          <p:cNvSpPr/>
          <p:nvPr/>
        </p:nvSpPr>
        <p:spPr>
          <a:xfrm>
            <a:off x="3550588" y="4385868"/>
            <a:ext cx="5400000" cy="720000"/>
          </a:xfrm>
          <a:prstGeom prst="rect">
            <a:avLst/>
          </a:prstGeom>
          <a:solidFill>
            <a:schemeClr val="accent3">
              <a:lumMod val="20000"/>
              <a:lumOff val="8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2400" dirty="0" smtClean="0">
                <a:solidFill>
                  <a:schemeClr val="bg1">
                    <a:lumMod val="75000"/>
                  </a:schemeClr>
                </a:solidFill>
              </a:rPr>
              <a:t>SIB</a:t>
            </a:r>
            <a:r>
              <a:rPr kumimoji="1" lang="ja-JP" altLang="en-US" sz="2400" dirty="0" smtClean="0">
                <a:solidFill>
                  <a:schemeClr val="bg1">
                    <a:lumMod val="75000"/>
                  </a:schemeClr>
                </a:solidFill>
              </a:rPr>
              <a:t>事業によるコミュニティ活動支援</a:t>
            </a:r>
            <a:endParaRPr kumimoji="1" lang="ja-JP" altLang="en-US" sz="2400" dirty="0">
              <a:solidFill>
                <a:schemeClr val="bg1">
                  <a:lumMod val="75000"/>
                </a:schemeClr>
              </a:solidFill>
            </a:endParaRPr>
          </a:p>
        </p:txBody>
      </p:sp>
      <p:sp>
        <p:nvSpPr>
          <p:cNvPr id="37" name="正方形/長方形 36"/>
          <p:cNvSpPr/>
          <p:nvPr/>
        </p:nvSpPr>
        <p:spPr>
          <a:xfrm>
            <a:off x="3550588" y="5363697"/>
            <a:ext cx="5400000" cy="720000"/>
          </a:xfrm>
          <a:prstGeom prst="rect">
            <a:avLst/>
          </a:prstGeom>
          <a:solidFill>
            <a:schemeClr val="accent3">
              <a:lumMod val="20000"/>
              <a:lumOff val="8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400" dirty="0">
                <a:solidFill>
                  <a:schemeClr val="bg1">
                    <a:lumMod val="75000"/>
                  </a:schemeClr>
                </a:solidFill>
              </a:rPr>
              <a:t>新治</a:t>
            </a:r>
            <a:r>
              <a:rPr kumimoji="1" lang="ja-JP" altLang="en-US" sz="2400" dirty="0" smtClean="0">
                <a:solidFill>
                  <a:schemeClr val="bg1">
                    <a:lumMod val="75000"/>
                  </a:schemeClr>
                </a:solidFill>
              </a:rPr>
              <a:t>の強みを活かした観光施設整備</a:t>
            </a:r>
            <a:endParaRPr kumimoji="1" lang="ja-JP" altLang="en-US" sz="2400" dirty="0">
              <a:solidFill>
                <a:schemeClr val="bg1">
                  <a:lumMod val="75000"/>
                </a:schemeClr>
              </a:solidFill>
            </a:endParaRPr>
          </a:p>
        </p:txBody>
      </p:sp>
      <p:sp>
        <p:nvSpPr>
          <p:cNvPr id="20" name="正方形/長方形 19"/>
          <p:cNvSpPr/>
          <p:nvPr/>
        </p:nvSpPr>
        <p:spPr>
          <a:xfrm>
            <a:off x="6294549" y="455930"/>
            <a:ext cx="2656039" cy="360000"/>
          </a:xfrm>
          <a:prstGeom prst="rect">
            <a:avLst/>
          </a:prstGeom>
          <a:solidFill>
            <a:schemeClr val="accent1">
              <a:lumMod val="20000"/>
              <a:lumOff val="8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dirty="0" smtClean="0">
                <a:solidFill>
                  <a:schemeClr val="tx1"/>
                </a:solidFill>
              </a:rPr>
              <a:t>「くらしやすさ</a:t>
            </a:r>
            <a:r>
              <a:rPr kumimoji="1" lang="ja-JP" altLang="en-US" sz="2000" smtClean="0">
                <a:solidFill>
                  <a:schemeClr val="tx1"/>
                </a:solidFill>
              </a:rPr>
              <a:t>」で</a:t>
            </a:r>
            <a:r>
              <a:rPr kumimoji="1" lang="ja-JP" altLang="en-US" sz="2000">
                <a:solidFill>
                  <a:schemeClr val="tx1"/>
                </a:solidFill>
              </a:rPr>
              <a:t>ツナグ</a:t>
            </a:r>
            <a:endParaRPr kumimoji="1" lang="ja-JP" altLang="en-US" sz="2000" dirty="0">
              <a:solidFill>
                <a:schemeClr val="tx1"/>
              </a:solidFill>
            </a:endParaRPr>
          </a:p>
        </p:txBody>
      </p:sp>
      <p:sp>
        <p:nvSpPr>
          <p:cNvPr id="5" name="スライド番号プレースホルダー 4"/>
          <p:cNvSpPr>
            <a:spLocks noGrp="1"/>
          </p:cNvSpPr>
          <p:nvPr>
            <p:ph type="sldNum" sz="quarter" idx="12"/>
          </p:nvPr>
        </p:nvSpPr>
        <p:spPr/>
        <p:txBody>
          <a:bodyPr/>
          <a:lstStyle/>
          <a:p>
            <a:fld id="{D57F1E4F-1CFF-5643-939E-217C01CDF565}" type="slidenum">
              <a:rPr lang="en-US" smtClean="0"/>
              <a:pPr/>
              <a:t>7</a:t>
            </a:fld>
            <a:endParaRPr lang="en-US" dirty="0"/>
          </a:p>
        </p:txBody>
      </p:sp>
    </p:spTree>
    <p:extLst>
      <p:ext uri="{BB962C8B-B14F-4D97-AF65-F5344CB8AC3E}">
        <p14:creationId xmlns:p14="http://schemas.microsoft.com/office/powerpoint/2010/main" val="3475922033"/>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6B0F1F2C-3712-40CD-A26B-6D8073D241C9}"/>
              </a:ext>
            </a:extLst>
          </p:cNvPr>
          <p:cNvSpPr>
            <a:spLocks noGrp="1"/>
          </p:cNvSpPr>
          <p:nvPr>
            <p:ph type="title"/>
          </p:nvPr>
        </p:nvSpPr>
        <p:spPr>
          <a:xfrm>
            <a:off x="0" y="150659"/>
            <a:ext cx="6110548" cy="930015"/>
          </a:xfrm>
          <a:solidFill>
            <a:schemeClr val="bg1">
              <a:alpha val="70000"/>
            </a:schemeClr>
          </a:solidFill>
          <a:ln>
            <a:solidFill>
              <a:schemeClr val="accent1"/>
            </a:solidFill>
          </a:ln>
        </p:spPr>
        <p:txBody>
          <a:bodyPr anchor="ctr">
            <a:normAutofit/>
          </a:bodyPr>
          <a:lstStyle/>
          <a:p>
            <a:pPr algn="ctr"/>
            <a:r>
              <a:rPr lang="ja-JP" altLang="en-US" sz="3600" smtClean="0"/>
              <a:t>参考</a:t>
            </a:r>
            <a:r>
              <a:rPr lang="ja-JP" altLang="en-US" sz="3600" smtClean="0"/>
              <a:t>文献１</a:t>
            </a:r>
            <a:endParaRPr kumimoji="1" lang="ja-JP" altLang="en-US" sz="3600" dirty="0"/>
          </a:p>
        </p:txBody>
      </p:sp>
      <p:sp>
        <p:nvSpPr>
          <p:cNvPr id="4" name="テキスト ボックス 3"/>
          <p:cNvSpPr txBox="1"/>
          <p:nvPr/>
        </p:nvSpPr>
        <p:spPr>
          <a:xfrm>
            <a:off x="779072" y="1376321"/>
            <a:ext cx="7288823" cy="5078313"/>
          </a:xfrm>
          <a:prstGeom prst="rect">
            <a:avLst/>
          </a:prstGeom>
          <a:noFill/>
        </p:spPr>
        <p:txBody>
          <a:bodyPr wrap="square" rtlCol="0">
            <a:spAutoFit/>
          </a:bodyPr>
          <a:lstStyle/>
          <a:p>
            <a:r>
              <a:rPr lang="ja-JP" altLang="ja-JP" dirty="0"/>
              <a:t>・</a:t>
            </a:r>
            <a:r>
              <a:rPr lang="en-US" altLang="ja-JP" dirty="0"/>
              <a:t>COGOO</a:t>
            </a:r>
            <a:endParaRPr lang="ja-JP" altLang="ja-JP" dirty="0"/>
          </a:p>
          <a:p>
            <a:r>
              <a:rPr lang="en-US" altLang="ja-JP" dirty="0"/>
              <a:t>https://cogoo.jp/introduction.html</a:t>
            </a:r>
            <a:endParaRPr lang="ja-JP" altLang="ja-JP" dirty="0"/>
          </a:p>
          <a:p>
            <a:r>
              <a:rPr kumimoji="1" lang="ja-JP" altLang="en-US" dirty="0" smtClean="0"/>
              <a:t>・自転車市民共同利用システム－富山市</a:t>
            </a:r>
            <a:endParaRPr kumimoji="1" lang="en-US" altLang="ja-JP" dirty="0" smtClean="0"/>
          </a:p>
          <a:p>
            <a:r>
              <a:rPr lang="en-US" altLang="ja-JP" dirty="0"/>
              <a:t>https://</a:t>
            </a:r>
            <a:r>
              <a:rPr lang="en-US" altLang="ja-JP" dirty="0" smtClean="0"/>
              <a:t>www.city.toyama.toyama.jp/kankyobu/kankyoseisakuka/ondankataisakukikaku/jitenshakyodoriyo.html</a:t>
            </a:r>
          </a:p>
          <a:p>
            <a:r>
              <a:rPr lang="ja-JP" altLang="en-US" dirty="0" smtClean="0"/>
              <a:t>・土浦市</a:t>
            </a:r>
            <a:r>
              <a:rPr lang="ja-JP" altLang="en-US" dirty="0"/>
              <a:t>中心市街地活性化基本</a:t>
            </a:r>
            <a:r>
              <a:rPr lang="ja-JP" altLang="en-US" dirty="0" smtClean="0"/>
              <a:t>計画－土浦市</a:t>
            </a:r>
            <a:endParaRPr lang="en-US" altLang="ja-JP" dirty="0" smtClean="0"/>
          </a:p>
          <a:p>
            <a:r>
              <a:rPr lang="en-US" altLang="ja-JP" dirty="0"/>
              <a:t>http://</a:t>
            </a:r>
            <a:r>
              <a:rPr lang="en-US" altLang="ja-JP" dirty="0" smtClean="0"/>
              <a:t>www.city.tsuchiura.lg.jp/data/doc/1552873286_doc_34_0.pdf</a:t>
            </a:r>
          </a:p>
          <a:p>
            <a:r>
              <a:rPr kumimoji="1" lang="ja-JP" altLang="en-US" dirty="0" smtClean="0"/>
              <a:t>・</a:t>
            </a:r>
            <a:r>
              <a:rPr lang="ja-JP" altLang="en-US" dirty="0"/>
              <a:t>千代田区コミュニティサイクル事業実証実験「ちよくる</a:t>
            </a:r>
            <a:r>
              <a:rPr lang="ja-JP" altLang="en-US" dirty="0" smtClean="0"/>
              <a:t>」－千代田区</a:t>
            </a:r>
            <a:endParaRPr lang="ja-JP" altLang="en-US" dirty="0"/>
          </a:p>
          <a:p>
            <a:r>
              <a:rPr lang="en-US" altLang="ja-JP" dirty="0"/>
              <a:t>https://</a:t>
            </a:r>
            <a:r>
              <a:rPr lang="en-US" altLang="ja-JP" dirty="0" smtClean="0"/>
              <a:t>www.city.chiyoda.lg.jp/koho/machizukuri/kankyo/cycle/index.html</a:t>
            </a:r>
          </a:p>
          <a:p>
            <a:r>
              <a:rPr kumimoji="1" lang="ja-JP" altLang="en-US" dirty="0" smtClean="0"/>
              <a:t>・</a:t>
            </a:r>
            <a:r>
              <a:rPr lang="ja-JP" altLang="en-US" dirty="0"/>
              <a:t>各国のシェアバイク事情－一般社団法人　日本シェアサイクル協会</a:t>
            </a:r>
            <a:endParaRPr kumimoji="1" lang="en-US" altLang="ja-JP" dirty="0"/>
          </a:p>
          <a:p>
            <a:r>
              <a:rPr lang="en-US" altLang="ja-JP" dirty="0"/>
              <a:t>http</a:t>
            </a:r>
            <a:r>
              <a:rPr lang="en-US" altLang="ja-JP"/>
              <a:t>://</a:t>
            </a:r>
            <a:r>
              <a:rPr lang="en-US" altLang="ja-JP" smtClean="0"/>
              <a:t>www.clair.or.jp/j/forum/forum/pdf_324/04_sp.pdf</a:t>
            </a:r>
          </a:p>
          <a:p>
            <a:r>
              <a:rPr lang="ja-JP" altLang="en-US"/>
              <a:t>・土浦港周辺広域交流拠点基本 計画 </a:t>
            </a:r>
          </a:p>
          <a:p>
            <a:r>
              <a:rPr lang="en" altLang="ja-JP"/>
              <a:t>https</a:t>
            </a:r>
            <a:r>
              <a:rPr lang="en" altLang="ja-JP"/>
              <a:t>://</a:t>
            </a:r>
            <a:r>
              <a:rPr lang="en" altLang="ja-JP" smtClean="0"/>
              <a:t>www.city.tsuchiura.lg.jp/data/doc/1499325500_doc_34_0.pdf</a:t>
            </a:r>
            <a:endParaRPr kumimoji="1" lang="en-US" altLang="ja-JP"/>
          </a:p>
          <a:p>
            <a:r>
              <a:rPr kumimoji="1" lang="ja-JP" altLang="en-US"/>
              <a:t>・</a:t>
            </a:r>
            <a:r>
              <a:rPr lang="ja-JP" altLang="en-US"/>
              <a:t>土浦市中心市街地活性化基本計 画 </a:t>
            </a:r>
          </a:p>
          <a:p>
            <a:r>
              <a:rPr lang="en" altLang="ja-JP"/>
              <a:t>https</a:t>
            </a:r>
            <a:r>
              <a:rPr lang="en" altLang="ja-JP"/>
              <a:t>://</a:t>
            </a:r>
            <a:r>
              <a:rPr lang="en" altLang="ja-JP" smtClean="0"/>
              <a:t>www.city.tsuchiura.lg.jp/data/doc/1563771259_doc_34_0.pdf</a:t>
            </a:r>
            <a:endParaRPr kumimoji="1" lang="en" altLang="ja-JP"/>
          </a:p>
          <a:p>
            <a:r>
              <a:rPr kumimoji="1" lang="ja-JP" altLang="en-US"/>
              <a:t>・</a:t>
            </a:r>
            <a:r>
              <a:rPr lang="ja-JP" altLang="en-US"/>
              <a:t>土浦市かわまちづくり計 画 </a:t>
            </a:r>
          </a:p>
          <a:p>
            <a:r>
              <a:rPr lang="en" altLang="ja-JP"/>
              <a:t>https://www.city.tsuchiura.lg.jp/page/page004993.html</a:t>
            </a:r>
            <a:endParaRPr kumimoji="1" lang="en-US" altLang="ja-JP"/>
          </a:p>
          <a:p>
            <a:endParaRPr kumimoji="1" lang="ja-JP" altLang="en-US" dirty="0"/>
          </a:p>
        </p:txBody>
      </p:sp>
      <p:sp>
        <p:nvSpPr>
          <p:cNvPr id="5" name="スライド番号プレースホルダー 4"/>
          <p:cNvSpPr>
            <a:spLocks noGrp="1"/>
          </p:cNvSpPr>
          <p:nvPr>
            <p:ph type="sldNum" sz="quarter" idx="12"/>
          </p:nvPr>
        </p:nvSpPr>
        <p:spPr/>
        <p:txBody>
          <a:bodyPr/>
          <a:lstStyle/>
          <a:p>
            <a:fld id="{D57F1E4F-1CFF-5643-939E-217C01CDF565}" type="slidenum">
              <a:rPr lang="en-US" smtClean="0"/>
              <a:pPr/>
              <a:t>70</a:t>
            </a:fld>
            <a:endParaRPr lang="en-US" dirty="0"/>
          </a:p>
        </p:txBody>
      </p:sp>
    </p:spTree>
    <p:extLst>
      <p:ext uri="{BB962C8B-B14F-4D97-AF65-F5344CB8AC3E}">
        <p14:creationId xmlns:p14="http://schemas.microsoft.com/office/powerpoint/2010/main" val="201855727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2"/>
          </p:nvPr>
        </p:nvSpPr>
        <p:spPr/>
        <p:txBody>
          <a:bodyPr/>
          <a:lstStyle/>
          <a:p>
            <a:fld id="{D57F1E4F-1CFF-5643-939E-217C01CDF565}" type="slidenum">
              <a:rPr lang="en-US" smtClean="0"/>
              <a:pPr/>
              <a:t>71</a:t>
            </a:fld>
            <a:endParaRPr lang="en-US" dirty="0"/>
          </a:p>
        </p:txBody>
      </p:sp>
      <p:sp>
        <p:nvSpPr>
          <p:cNvPr id="5" name="タイトル 1">
            <a:extLst>
              <a:ext uri="{FF2B5EF4-FFF2-40B4-BE49-F238E27FC236}">
                <a16:creationId xmlns:a16="http://schemas.microsoft.com/office/drawing/2014/main" id="{6B0F1F2C-3712-40CD-A26B-6D8073D241C9}"/>
              </a:ext>
            </a:extLst>
          </p:cNvPr>
          <p:cNvSpPr txBox="1">
            <a:spLocks/>
          </p:cNvSpPr>
          <p:nvPr/>
        </p:nvSpPr>
        <p:spPr>
          <a:xfrm>
            <a:off x="0" y="150659"/>
            <a:ext cx="6110548" cy="930015"/>
          </a:xfrm>
          <a:prstGeom prst="rect">
            <a:avLst/>
          </a:prstGeom>
          <a:solidFill>
            <a:schemeClr val="bg1">
              <a:alpha val="70000"/>
            </a:schemeClr>
          </a:solidFill>
          <a:ln>
            <a:solidFill>
              <a:schemeClr val="accent1"/>
            </a:solidFill>
          </a:ln>
        </p:spPr>
        <p:txBody>
          <a:bodyPr vert="horz" lIns="91440" tIns="45720" rIns="91440" bIns="45720" rtlCol="0" anchor="ctr">
            <a:normAutofit/>
          </a:bodyPr>
          <a:lstStyle>
            <a:lvl1pPr algn="l" defTabSz="914400" rtl="0" eaLnBrk="1" latinLnBrk="0" hangingPunct="1">
              <a:lnSpc>
                <a:spcPct val="85000"/>
              </a:lnSpc>
              <a:spcBef>
                <a:spcPct val="0"/>
              </a:spcBef>
              <a:buNone/>
              <a:defRPr kumimoji="1" sz="4800" kern="1200" spc="-50" baseline="0">
                <a:solidFill>
                  <a:schemeClr val="tx1">
                    <a:lumMod val="75000"/>
                    <a:lumOff val="25000"/>
                  </a:schemeClr>
                </a:solidFill>
                <a:latin typeface="+mj-lt"/>
                <a:ea typeface="+mj-ea"/>
                <a:cs typeface="+mj-cs"/>
              </a:defRPr>
            </a:lvl1pPr>
          </a:lstStyle>
          <a:p>
            <a:pPr algn="ctr"/>
            <a:r>
              <a:rPr lang="ja-JP" altLang="en-US" sz="3600" smtClean="0"/>
              <a:t>参考文献２</a:t>
            </a:r>
            <a:endParaRPr lang="ja-JP" altLang="en-US" sz="3600" dirty="0">
              <a:latin typeface="+mj-ea"/>
            </a:endParaRPr>
          </a:p>
        </p:txBody>
      </p:sp>
      <p:sp>
        <p:nvSpPr>
          <p:cNvPr id="7" name="テキスト ボックス 6"/>
          <p:cNvSpPr txBox="1"/>
          <p:nvPr/>
        </p:nvSpPr>
        <p:spPr>
          <a:xfrm>
            <a:off x="631767" y="1529542"/>
            <a:ext cx="7863840" cy="3416320"/>
          </a:xfrm>
          <a:prstGeom prst="rect">
            <a:avLst/>
          </a:prstGeom>
          <a:noFill/>
        </p:spPr>
        <p:txBody>
          <a:bodyPr wrap="square" rtlCol="0">
            <a:spAutoFit/>
          </a:bodyPr>
          <a:lstStyle/>
          <a:p>
            <a:endParaRPr kumimoji="1" lang="en-US" altLang="ja-JP" smtClean="0"/>
          </a:p>
          <a:p>
            <a:r>
              <a:rPr lang="ja-JP" altLang="en-US"/>
              <a:t>・</a:t>
            </a:r>
            <a:r>
              <a:rPr lang="en-US" altLang="ja-JP"/>
              <a:t>FUKUOKA</a:t>
            </a:r>
            <a:r>
              <a:rPr lang="ja-JP" altLang="en-US"/>
              <a:t>　</a:t>
            </a:r>
            <a:r>
              <a:rPr lang="en-US" altLang="ja-JP"/>
              <a:t>GROWTH</a:t>
            </a:r>
            <a:r>
              <a:rPr lang="ja-JP" altLang="en-US"/>
              <a:t>　</a:t>
            </a:r>
            <a:r>
              <a:rPr lang="en-US" altLang="ja-JP"/>
              <a:t>NEXT</a:t>
            </a:r>
          </a:p>
          <a:p>
            <a:r>
              <a:rPr lang="en-US" altLang="ja-JP"/>
              <a:t>https://growth-next.com/ja/facility#floormap</a:t>
            </a:r>
          </a:p>
          <a:p>
            <a:r>
              <a:rPr lang="ja-JP" altLang="en-US"/>
              <a:t>・モール</a:t>
            </a:r>
            <a:r>
              <a:rPr lang="en-US" altLang="ja-JP"/>
              <a:t>505  https://mall505.co.jp/floor-map/</a:t>
            </a:r>
          </a:p>
          <a:p>
            <a:r>
              <a:rPr lang="ja-JP" altLang="en-US"/>
              <a:t>・スタートアップ支援に関する経済産業省の取組みについて</a:t>
            </a:r>
            <a:r>
              <a:rPr lang="en-US" altLang="ja-JP"/>
              <a:t>https://www.kantei.go.jp/jp/singi/tougou-innovation/dai4/siryo3-4.pdf</a:t>
            </a:r>
          </a:p>
          <a:p>
            <a:r>
              <a:rPr lang="ja-JP" altLang="en-US"/>
              <a:t>・サブスクリプション ラボ　「ユニコーン企業とは？」</a:t>
            </a:r>
            <a:endParaRPr lang="en-US" altLang="ja-JP"/>
          </a:p>
          <a:p>
            <a:r>
              <a:rPr lang="en-US" altLang="ja-JP"/>
              <a:t>https://subscription-lab.com/column/start_up/1036/</a:t>
            </a:r>
          </a:p>
          <a:p>
            <a:r>
              <a:rPr lang="ja-JP" altLang="en-US"/>
              <a:t>・未来投資戦略</a:t>
            </a:r>
            <a:r>
              <a:rPr lang="en-US" altLang="ja-JP"/>
              <a:t>2018</a:t>
            </a:r>
          </a:p>
          <a:p>
            <a:r>
              <a:rPr lang="en-US" altLang="ja-JP"/>
              <a:t>https://www.kantei.go.jp/jp/singi/keizaisaisei/pdf/miraitousi2018_zentai.pdf</a:t>
            </a:r>
          </a:p>
          <a:p>
            <a:r>
              <a:rPr lang="ja-JP" altLang="en-US"/>
              <a:t>・</a:t>
            </a:r>
            <a:r>
              <a:rPr lang="en-US" altLang="ja-JP"/>
              <a:t>Entrepedia https://initial.inc/</a:t>
            </a:r>
          </a:p>
          <a:p>
            <a:r>
              <a:rPr lang="ja-JP" altLang="en-US"/>
              <a:t>・つくばスタートアップパーク　</a:t>
            </a:r>
            <a:r>
              <a:rPr lang="en-US" altLang="ja-JP"/>
              <a:t> https://</a:t>
            </a:r>
            <a:r>
              <a:rPr lang="en-US" altLang="ja-JP"/>
              <a:t>tsukuba-stapa.jp</a:t>
            </a:r>
            <a:r>
              <a:rPr lang="en-US" altLang="ja-JP" smtClean="0"/>
              <a:t>/</a:t>
            </a:r>
            <a:endParaRPr lang="en-US" altLang="ja-JP"/>
          </a:p>
        </p:txBody>
      </p:sp>
    </p:spTree>
    <p:extLst>
      <p:ext uri="{BB962C8B-B14F-4D97-AF65-F5344CB8AC3E}">
        <p14:creationId xmlns:p14="http://schemas.microsoft.com/office/powerpoint/2010/main" val="249191729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テキスト ボックス 4"/>
          <p:cNvSpPr txBox="1"/>
          <p:nvPr/>
        </p:nvSpPr>
        <p:spPr>
          <a:xfrm>
            <a:off x="631767" y="1529542"/>
            <a:ext cx="7863840" cy="4247317"/>
          </a:xfrm>
          <a:prstGeom prst="rect">
            <a:avLst/>
          </a:prstGeom>
          <a:noFill/>
        </p:spPr>
        <p:txBody>
          <a:bodyPr wrap="square" rtlCol="0">
            <a:spAutoFit/>
          </a:bodyPr>
          <a:lstStyle/>
          <a:p>
            <a:r>
              <a:rPr kumimoji="1" lang="ja-JP" altLang="en-US" dirty="0" smtClean="0"/>
              <a:t>・土浦市 まち・ひと・しごと創生　総合戦略　実施状況報告書（案）</a:t>
            </a:r>
            <a:endParaRPr kumimoji="1" lang="en-US" altLang="ja-JP" dirty="0" smtClean="0"/>
          </a:p>
          <a:p>
            <a:r>
              <a:rPr kumimoji="1" lang="ja-JP" altLang="en-US" dirty="0" smtClean="0"/>
              <a:t>・つくば市　区会ガイドブック　令和元年度版</a:t>
            </a:r>
            <a:endParaRPr kumimoji="1" lang="en-US" altLang="ja-JP" dirty="0" smtClean="0"/>
          </a:p>
          <a:p>
            <a:r>
              <a:rPr kumimoji="1" lang="en-US" altLang="ja-JP" dirty="0"/>
              <a:t>https://www.city.tsukuba.lg.jp/_res/projects/default_project/_page_/</a:t>
            </a:r>
            <a:r>
              <a:rPr kumimoji="1" lang="en-US" altLang="ja-JP" dirty="0" smtClean="0"/>
              <a:t>001/000/978/2019guidebook.pdf</a:t>
            </a:r>
          </a:p>
          <a:p>
            <a:r>
              <a:rPr kumimoji="1" lang="ja-JP" altLang="en-US" dirty="0" smtClean="0"/>
              <a:t>・</a:t>
            </a:r>
            <a:r>
              <a:rPr kumimoji="1" lang="en-US" altLang="ja-JP" dirty="0" err="1" smtClean="0"/>
              <a:t>en.try</a:t>
            </a:r>
            <a:r>
              <a:rPr kumimoji="1" lang="ja-JP" altLang="en-US" dirty="0"/>
              <a:t>　</a:t>
            </a:r>
            <a:r>
              <a:rPr kumimoji="1" lang="ja-JP" altLang="en-US" dirty="0" smtClean="0"/>
              <a:t>「滋賀県東近江市</a:t>
            </a:r>
            <a:r>
              <a:rPr kumimoji="1" lang="en-US" altLang="ja-JP" dirty="0" smtClean="0"/>
              <a:t>SIB</a:t>
            </a:r>
            <a:r>
              <a:rPr kumimoji="1" lang="ja-JP" altLang="en-US" dirty="0" smtClean="0"/>
              <a:t>」</a:t>
            </a:r>
            <a:endParaRPr kumimoji="1" lang="en-US" altLang="ja-JP" dirty="0" smtClean="0"/>
          </a:p>
          <a:p>
            <a:r>
              <a:rPr kumimoji="1" lang="en-US" altLang="ja-JP" dirty="0"/>
              <a:t>https://www.en-try.jp/feature/shiga-higashiomi-sib/</a:t>
            </a:r>
          </a:p>
          <a:p>
            <a:r>
              <a:rPr kumimoji="1" lang="ja-JP" altLang="en-US" dirty="0" smtClean="0"/>
              <a:t>・森利博，ソーシャル・インパクト・ボンドの可能性と課題－社会改善プログラムの新資金調達手法－，</a:t>
            </a:r>
            <a:r>
              <a:rPr kumimoji="1" lang="en-US" altLang="ja-JP" dirty="0" smtClean="0"/>
              <a:t>『</a:t>
            </a:r>
            <a:r>
              <a:rPr kumimoji="1" lang="ja-JP" altLang="en-US" dirty="0" smtClean="0"/>
              <a:t>証券経済学会年報</a:t>
            </a:r>
            <a:r>
              <a:rPr kumimoji="1" lang="en-US" altLang="ja-JP" dirty="0" smtClean="0"/>
              <a:t>』</a:t>
            </a:r>
            <a:r>
              <a:rPr kumimoji="1" lang="ja-JP" altLang="en-US" dirty="0" smtClean="0"/>
              <a:t>第</a:t>
            </a:r>
            <a:r>
              <a:rPr kumimoji="1" lang="en-US" altLang="ja-JP" dirty="0" smtClean="0"/>
              <a:t>49</a:t>
            </a:r>
            <a:r>
              <a:rPr kumimoji="1" lang="ja-JP" altLang="en-US" dirty="0"/>
              <a:t>号</a:t>
            </a:r>
            <a:r>
              <a:rPr kumimoji="1" lang="ja-JP" altLang="en-US" dirty="0" smtClean="0"/>
              <a:t>別冊，</a:t>
            </a:r>
            <a:r>
              <a:rPr kumimoji="1" lang="en-US" altLang="ja-JP" dirty="0" smtClean="0"/>
              <a:t>2015</a:t>
            </a:r>
          </a:p>
          <a:p>
            <a:r>
              <a:rPr kumimoji="1" lang="ja-JP" altLang="en-US" dirty="0" smtClean="0"/>
              <a:t>・経済産業省　商務・サービスグループ　ヘルスケア産業課</a:t>
            </a:r>
            <a:r>
              <a:rPr kumimoji="1" lang="ja-JP" altLang="en-US" dirty="0"/>
              <a:t>，</a:t>
            </a:r>
            <a:r>
              <a:rPr kumimoji="1" lang="ja-JP" altLang="en-US" dirty="0" smtClean="0"/>
              <a:t>経済産業省における</a:t>
            </a:r>
            <a:r>
              <a:rPr kumimoji="1" lang="en-US" altLang="ja-JP" dirty="0" smtClean="0"/>
              <a:t>SIB</a:t>
            </a:r>
            <a:r>
              <a:rPr kumimoji="1" lang="ja-JP" altLang="en-US" dirty="0" smtClean="0"/>
              <a:t>に関する取組と介護予防分野への波及の期待，</a:t>
            </a:r>
            <a:r>
              <a:rPr kumimoji="1" lang="en-US" altLang="ja-JP" dirty="0" smtClean="0"/>
              <a:t>2019</a:t>
            </a:r>
            <a:endParaRPr kumimoji="1" lang="en-US" altLang="ja-JP" dirty="0"/>
          </a:p>
          <a:p>
            <a:r>
              <a:rPr kumimoji="1" lang="ja-JP" altLang="en-US" dirty="0" smtClean="0"/>
              <a:t>・株式会社日本総合研究所，まちづくり分野におけるソーシャル・インパクト・ボンドの活用可能性調査検討報告書，</a:t>
            </a:r>
            <a:r>
              <a:rPr kumimoji="1" lang="en-US" altLang="ja-JP" dirty="0" smtClean="0"/>
              <a:t>2019</a:t>
            </a:r>
          </a:p>
          <a:p>
            <a:r>
              <a:rPr kumimoji="1" lang="ja-JP" altLang="en-US" dirty="0" smtClean="0"/>
              <a:t>・唐木宏一，ソーシャル・インパクト・ボンドの「論点」－活用のための前提を考える－，事業創造大学院大学紀要　第</a:t>
            </a:r>
            <a:r>
              <a:rPr kumimoji="1" lang="en-US" altLang="ja-JP" dirty="0" smtClean="0"/>
              <a:t>7</a:t>
            </a:r>
            <a:r>
              <a:rPr kumimoji="1" lang="ja-JP" altLang="en-US" dirty="0" smtClean="0"/>
              <a:t>巻</a:t>
            </a:r>
            <a:r>
              <a:rPr kumimoji="1" lang="ja-JP" altLang="en-US" dirty="0"/>
              <a:t>第</a:t>
            </a:r>
            <a:r>
              <a:rPr kumimoji="1" lang="en-US" altLang="ja-JP" dirty="0" smtClean="0"/>
              <a:t>1</a:t>
            </a:r>
            <a:r>
              <a:rPr kumimoji="1" lang="ja-JP" altLang="en-US" dirty="0" smtClean="0"/>
              <a:t>号，</a:t>
            </a:r>
            <a:r>
              <a:rPr kumimoji="1" lang="en-US" altLang="ja-JP" dirty="0" smtClean="0"/>
              <a:t>pp.97-111</a:t>
            </a:r>
            <a:r>
              <a:rPr kumimoji="1" lang="ja-JP" altLang="en-US" dirty="0" err="1" smtClean="0"/>
              <a:t>，</a:t>
            </a:r>
            <a:r>
              <a:rPr kumimoji="1" lang="en-US" altLang="ja-JP" dirty="0" smtClean="0"/>
              <a:t>2016</a:t>
            </a:r>
          </a:p>
          <a:p>
            <a:r>
              <a:rPr kumimoji="1" lang="ja-JP" altLang="en-US" dirty="0" smtClean="0"/>
              <a:t>・</a:t>
            </a:r>
            <a:r>
              <a:rPr kumimoji="1" lang="ja-JP" altLang="en-US" dirty="0"/>
              <a:t>飯岡直樹，地域で愛される子ども食堂つくり方・続け方，翔泳社，</a:t>
            </a:r>
            <a:r>
              <a:rPr kumimoji="1" lang="en-US" altLang="ja-JP" dirty="0" smtClean="0"/>
              <a:t>2018</a:t>
            </a:r>
            <a:endParaRPr kumimoji="1" lang="en-US" altLang="ja-JP" dirty="0"/>
          </a:p>
        </p:txBody>
      </p:sp>
      <p:sp>
        <p:nvSpPr>
          <p:cNvPr id="3" name="スライド番号プレースホルダー 2"/>
          <p:cNvSpPr>
            <a:spLocks noGrp="1"/>
          </p:cNvSpPr>
          <p:nvPr>
            <p:ph type="sldNum" sz="quarter" idx="12"/>
          </p:nvPr>
        </p:nvSpPr>
        <p:spPr/>
        <p:txBody>
          <a:bodyPr/>
          <a:lstStyle/>
          <a:p>
            <a:fld id="{D57F1E4F-1CFF-5643-939E-217C01CDF565}" type="slidenum">
              <a:rPr lang="en-US" smtClean="0"/>
              <a:pPr/>
              <a:t>72</a:t>
            </a:fld>
            <a:endParaRPr lang="en-US" dirty="0"/>
          </a:p>
        </p:txBody>
      </p:sp>
      <p:sp>
        <p:nvSpPr>
          <p:cNvPr id="6" name="タイトル 1">
            <a:extLst>
              <a:ext uri="{FF2B5EF4-FFF2-40B4-BE49-F238E27FC236}">
                <a16:creationId xmlns:a16="http://schemas.microsoft.com/office/drawing/2014/main" id="{6B0F1F2C-3712-40CD-A26B-6D8073D241C9}"/>
              </a:ext>
            </a:extLst>
          </p:cNvPr>
          <p:cNvSpPr txBox="1">
            <a:spLocks/>
          </p:cNvSpPr>
          <p:nvPr/>
        </p:nvSpPr>
        <p:spPr>
          <a:xfrm>
            <a:off x="152400" y="303059"/>
            <a:ext cx="6110548" cy="930015"/>
          </a:xfrm>
          <a:prstGeom prst="rect">
            <a:avLst/>
          </a:prstGeom>
          <a:solidFill>
            <a:schemeClr val="bg1">
              <a:alpha val="70000"/>
            </a:schemeClr>
          </a:solidFill>
          <a:ln>
            <a:solidFill>
              <a:schemeClr val="accent1"/>
            </a:solidFill>
          </a:ln>
        </p:spPr>
        <p:txBody>
          <a:bodyPr vert="horz" lIns="91440" tIns="45720" rIns="91440" bIns="45720" rtlCol="0" anchor="ctr">
            <a:normAutofit/>
          </a:bodyPr>
          <a:lstStyle>
            <a:lvl1pPr algn="l" defTabSz="914400" rtl="0" eaLnBrk="1" latinLnBrk="0" hangingPunct="1">
              <a:lnSpc>
                <a:spcPct val="85000"/>
              </a:lnSpc>
              <a:spcBef>
                <a:spcPct val="0"/>
              </a:spcBef>
              <a:buNone/>
              <a:defRPr kumimoji="1" sz="4800" kern="1200" spc="-50" baseline="0">
                <a:solidFill>
                  <a:schemeClr val="tx1">
                    <a:lumMod val="75000"/>
                    <a:lumOff val="25000"/>
                  </a:schemeClr>
                </a:solidFill>
                <a:latin typeface="+mj-lt"/>
                <a:ea typeface="+mj-ea"/>
                <a:cs typeface="+mj-cs"/>
              </a:defRPr>
            </a:lvl1pPr>
          </a:lstStyle>
          <a:p>
            <a:pPr algn="ctr"/>
            <a:r>
              <a:rPr lang="ja-JP" altLang="en-US" sz="3600" smtClean="0"/>
              <a:t>参考文献３</a:t>
            </a:r>
            <a:endParaRPr lang="ja-JP" altLang="en-US" sz="3600" dirty="0">
              <a:latin typeface="+mj-ea"/>
            </a:endParaRPr>
          </a:p>
        </p:txBody>
      </p:sp>
    </p:spTree>
    <p:extLst>
      <p:ext uri="{BB962C8B-B14F-4D97-AF65-F5344CB8AC3E}">
        <p14:creationId xmlns:p14="http://schemas.microsoft.com/office/powerpoint/2010/main" val="378613518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6B0F1F2C-3712-40CD-A26B-6D8073D241C9}"/>
              </a:ext>
            </a:extLst>
          </p:cNvPr>
          <p:cNvSpPr>
            <a:spLocks noGrp="1"/>
          </p:cNvSpPr>
          <p:nvPr>
            <p:ph type="title"/>
          </p:nvPr>
        </p:nvSpPr>
        <p:spPr>
          <a:xfrm>
            <a:off x="0" y="150659"/>
            <a:ext cx="6110548" cy="930015"/>
          </a:xfrm>
          <a:solidFill>
            <a:schemeClr val="bg1">
              <a:alpha val="70000"/>
            </a:schemeClr>
          </a:solidFill>
          <a:ln>
            <a:solidFill>
              <a:schemeClr val="accent1"/>
            </a:solidFill>
          </a:ln>
        </p:spPr>
        <p:txBody>
          <a:bodyPr anchor="ctr">
            <a:normAutofit/>
          </a:bodyPr>
          <a:lstStyle/>
          <a:p>
            <a:pPr algn="ctr"/>
            <a:r>
              <a:rPr lang="ja-JP" altLang="en-US" sz="3600" dirty="0" smtClean="0"/>
              <a:t>ポートの配置</a:t>
            </a:r>
            <a:endParaRPr kumimoji="1" lang="ja-JP" altLang="en-US" sz="3600" dirty="0"/>
          </a:p>
        </p:txBody>
      </p:sp>
      <p:sp>
        <p:nvSpPr>
          <p:cNvPr id="8" name="Freeform 634"/>
          <p:cNvSpPr>
            <a:spLocks noEditPoints="1"/>
          </p:cNvSpPr>
          <p:nvPr/>
        </p:nvSpPr>
        <p:spPr bwMode="auto">
          <a:xfrm>
            <a:off x="8153688" y="5679326"/>
            <a:ext cx="762000" cy="652463"/>
          </a:xfrm>
          <a:custGeom>
            <a:avLst/>
            <a:gdLst>
              <a:gd name="T0" fmla="*/ 124 w 192"/>
              <a:gd name="T1" fmla="*/ 32 h 164"/>
              <a:gd name="T2" fmla="*/ 140 w 192"/>
              <a:gd name="T3" fmla="*/ 16 h 164"/>
              <a:gd name="T4" fmla="*/ 124 w 192"/>
              <a:gd name="T5" fmla="*/ 0 h 164"/>
              <a:gd name="T6" fmla="*/ 108 w 192"/>
              <a:gd name="T7" fmla="*/ 16 h 164"/>
              <a:gd name="T8" fmla="*/ 124 w 192"/>
              <a:gd name="T9" fmla="*/ 32 h 164"/>
              <a:gd name="T10" fmla="*/ 40 w 192"/>
              <a:gd name="T11" fmla="*/ 84 h 164"/>
              <a:gd name="T12" fmla="*/ 0 w 192"/>
              <a:gd name="T13" fmla="*/ 124 h 164"/>
              <a:gd name="T14" fmla="*/ 40 w 192"/>
              <a:gd name="T15" fmla="*/ 164 h 164"/>
              <a:gd name="T16" fmla="*/ 80 w 192"/>
              <a:gd name="T17" fmla="*/ 124 h 164"/>
              <a:gd name="T18" fmla="*/ 40 w 192"/>
              <a:gd name="T19" fmla="*/ 84 h 164"/>
              <a:gd name="T20" fmla="*/ 40 w 192"/>
              <a:gd name="T21" fmla="*/ 152 h 164"/>
              <a:gd name="T22" fmla="*/ 12 w 192"/>
              <a:gd name="T23" fmla="*/ 124 h 164"/>
              <a:gd name="T24" fmla="*/ 40 w 192"/>
              <a:gd name="T25" fmla="*/ 96 h 164"/>
              <a:gd name="T26" fmla="*/ 68 w 192"/>
              <a:gd name="T27" fmla="*/ 124 h 164"/>
              <a:gd name="T28" fmla="*/ 40 w 192"/>
              <a:gd name="T29" fmla="*/ 152 h 164"/>
              <a:gd name="T30" fmla="*/ 86 w 192"/>
              <a:gd name="T31" fmla="*/ 72 h 164"/>
              <a:gd name="T32" fmla="*/ 105 w 192"/>
              <a:gd name="T33" fmla="*/ 53 h 164"/>
              <a:gd name="T34" fmla="*/ 111 w 192"/>
              <a:gd name="T35" fmla="*/ 59 h 164"/>
              <a:gd name="T36" fmla="*/ 152 w 192"/>
              <a:gd name="T37" fmla="*/ 76 h 164"/>
              <a:gd name="T38" fmla="*/ 152 w 192"/>
              <a:gd name="T39" fmla="*/ 60 h 164"/>
              <a:gd name="T40" fmla="*/ 122 w 192"/>
              <a:gd name="T41" fmla="*/ 48 h 164"/>
              <a:gd name="T42" fmla="*/ 107 w 192"/>
              <a:gd name="T43" fmla="*/ 33 h 164"/>
              <a:gd name="T44" fmla="*/ 96 w 192"/>
              <a:gd name="T45" fmla="*/ 28 h 164"/>
              <a:gd name="T46" fmla="*/ 85 w 192"/>
              <a:gd name="T47" fmla="*/ 33 h 164"/>
              <a:gd name="T48" fmla="*/ 63 w 192"/>
              <a:gd name="T49" fmla="*/ 55 h 164"/>
              <a:gd name="T50" fmla="*/ 58 w 192"/>
              <a:gd name="T51" fmla="*/ 66 h 164"/>
              <a:gd name="T52" fmla="*/ 63 w 192"/>
              <a:gd name="T53" fmla="*/ 78 h 164"/>
              <a:gd name="T54" fmla="*/ 88 w 192"/>
              <a:gd name="T55" fmla="*/ 100 h 164"/>
              <a:gd name="T56" fmla="*/ 88 w 192"/>
              <a:gd name="T57" fmla="*/ 140 h 164"/>
              <a:gd name="T58" fmla="*/ 104 w 192"/>
              <a:gd name="T59" fmla="*/ 140 h 164"/>
              <a:gd name="T60" fmla="*/ 104 w 192"/>
              <a:gd name="T61" fmla="*/ 90 h 164"/>
              <a:gd name="T62" fmla="*/ 86 w 192"/>
              <a:gd name="T63" fmla="*/ 72 h 164"/>
              <a:gd name="T64" fmla="*/ 152 w 192"/>
              <a:gd name="T65" fmla="*/ 84 h 164"/>
              <a:gd name="T66" fmla="*/ 112 w 192"/>
              <a:gd name="T67" fmla="*/ 124 h 164"/>
              <a:gd name="T68" fmla="*/ 152 w 192"/>
              <a:gd name="T69" fmla="*/ 164 h 164"/>
              <a:gd name="T70" fmla="*/ 192 w 192"/>
              <a:gd name="T71" fmla="*/ 124 h 164"/>
              <a:gd name="T72" fmla="*/ 152 w 192"/>
              <a:gd name="T73" fmla="*/ 84 h 164"/>
              <a:gd name="T74" fmla="*/ 152 w 192"/>
              <a:gd name="T75" fmla="*/ 152 h 164"/>
              <a:gd name="T76" fmla="*/ 124 w 192"/>
              <a:gd name="T77" fmla="*/ 124 h 164"/>
              <a:gd name="T78" fmla="*/ 152 w 192"/>
              <a:gd name="T79" fmla="*/ 96 h 164"/>
              <a:gd name="T80" fmla="*/ 180 w 192"/>
              <a:gd name="T81" fmla="*/ 124 h 164"/>
              <a:gd name="T82" fmla="*/ 152 w 192"/>
              <a:gd name="T83" fmla="*/ 152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92" h="164">
                <a:moveTo>
                  <a:pt x="124" y="32"/>
                </a:moveTo>
                <a:cubicBezTo>
                  <a:pt x="133" y="32"/>
                  <a:pt x="140" y="25"/>
                  <a:pt x="140" y="16"/>
                </a:cubicBezTo>
                <a:cubicBezTo>
                  <a:pt x="140" y="7"/>
                  <a:pt x="133" y="0"/>
                  <a:pt x="124" y="0"/>
                </a:cubicBezTo>
                <a:cubicBezTo>
                  <a:pt x="115" y="0"/>
                  <a:pt x="108" y="7"/>
                  <a:pt x="108" y="16"/>
                </a:cubicBezTo>
                <a:cubicBezTo>
                  <a:pt x="108" y="25"/>
                  <a:pt x="115" y="32"/>
                  <a:pt x="124" y="32"/>
                </a:cubicBezTo>
                <a:close/>
                <a:moveTo>
                  <a:pt x="40" y="84"/>
                </a:moveTo>
                <a:cubicBezTo>
                  <a:pt x="18" y="84"/>
                  <a:pt x="0" y="102"/>
                  <a:pt x="0" y="124"/>
                </a:cubicBezTo>
                <a:cubicBezTo>
                  <a:pt x="0" y="146"/>
                  <a:pt x="18" y="164"/>
                  <a:pt x="40" y="164"/>
                </a:cubicBezTo>
                <a:cubicBezTo>
                  <a:pt x="62" y="164"/>
                  <a:pt x="80" y="146"/>
                  <a:pt x="80" y="124"/>
                </a:cubicBezTo>
                <a:cubicBezTo>
                  <a:pt x="80" y="102"/>
                  <a:pt x="62" y="84"/>
                  <a:pt x="40" y="84"/>
                </a:cubicBezTo>
                <a:close/>
                <a:moveTo>
                  <a:pt x="40" y="152"/>
                </a:moveTo>
                <a:cubicBezTo>
                  <a:pt x="24" y="152"/>
                  <a:pt x="12" y="140"/>
                  <a:pt x="12" y="124"/>
                </a:cubicBezTo>
                <a:cubicBezTo>
                  <a:pt x="12" y="108"/>
                  <a:pt x="24" y="96"/>
                  <a:pt x="40" y="96"/>
                </a:cubicBezTo>
                <a:cubicBezTo>
                  <a:pt x="56" y="96"/>
                  <a:pt x="68" y="108"/>
                  <a:pt x="68" y="124"/>
                </a:cubicBezTo>
                <a:cubicBezTo>
                  <a:pt x="68" y="140"/>
                  <a:pt x="56" y="152"/>
                  <a:pt x="40" y="152"/>
                </a:cubicBezTo>
                <a:close/>
                <a:moveTo>
                  <a:pt x="86" y="72"/>
                </a:moveTo>
                <a:cubicBezTo>
                  <a:pt x="105" y="53"/>
                  <a:pt x="105" y="53"/>
                  <a:pt x="105" y="53"/>
                </a:cubicBezTo>
                <a:cubicBezTo>
                  <a:pt x="111" y="59"/>
                  <a:pt x="111" y="59"/>
                  <a:pt x="111" y="59"/>
                </a:cubicBezTo>
                <a:cubicBezTo>
                  <a:pt x="121" y="70"/>
                  <a:pt x="135" y="76"/>
                  <a:pt x="152" y="76"/>
                </a:cubicBezTo>
                <a:cubicBezTo>
                  <a:pt x="152" y="60"/>
                  <a:pt x="152" y="60"/>
                  <a:pt x="152" y="60"/>
                </a:cubicBezTo>
                <a:cubicBezTo>
                  <a:pt x="140" y="60"/>
                  <a:pt x="130" y="55"/>
                  <a:pt x="122" y="48"/>
                </a:cubicBezTo>
                <a:cubicBezTo>
                  <a:pt x="107" y="33"/>
                  <a:pt x="107" y="33"/>
                  <a:pt x="107" y="33"/>
                </a:cubicBezTo>
                <a:cubicBezTo>
                  <a:pt x="104" y="30"/>
                  <a:pt x="100" y="28"/>
                  <a:pt x="96" y="28"/>
                </a:cubicBezTo>
                <a:cubicBezTo>
                  <a:pt x="92" y="28"/>
                  <a:pt x="88" y="30"/>
                  <a:pt x="85" y="33"/>
                </a:cubicBezTo>
                <a:cubicBezTo>
                  <a:pt x="63" y="55"/>
                  <a:pt x="63" y="55"/>
                  <a:pt x="63" y="55"/>
                </a:cubicBezTo>
                <a:cubicBezTo>
                  <a:pt x="60" y="58"/>
                  <a:pt x="58" y="62"/>
                  <a:pt x="58" y="66"/>
                </a:cubicBezTo>
                <a:cubicBezTo>
                  <a:pt x="58" y="70"/>
                  <a:pt x="60" y="74"/>
                  <a:pt x="63" y="78"/>
                </a:cubicBezTo>
                <a:cubicBezTo>
                  <a:pt x="88" y="100"/>
                  <a:pt x="88" y="100"/>
                  <a:pt x="88" y="100"/>
                </a:cubicBezTo>
                <a:cubicBezTo>
                  <a:pt x="88" y="140"/>
                  <a:pt x="88" y="140"/>
                  <a:pt x="88" y="140"/>
                </a:cubicBezTo>
                <a:cubicBezTo>
                  <a:pt x="104" y="140"/>
                  <a:pt x="104" y="140"/>
                  <a:pt x="104" y="140"/>
                </a:cubicBezTo>
                <a:cubicBezTo>
                  <a:pt x="104" y="90"/>
                  <a:pt x="104" y="90"/>
                  <a:pt x="104" y="90"/>
                </a:cubicBezTo>
                <a:lnTo>
                  <a:pt x="86" y="72"/>
                </a:lnTo>
                <a:close/>
                <a:moveTo>
                  <a:pt x="152" y="84"/>
                </a:moveTo>
                <a:cubicBezTo>
                  <a:pt x="130" y="84"/>
                  <a:pt x="112" y="102"/>
                  <a:pt x="112" y="124"/>
                </a:cubicBezTo>
                <a:cubicBezTo>
                  <a:pt x="112" y="146"/>
                  <a:pt x="130" y="164"/>
                  <a:pt x="152" y="164"/>
                </a:cubicBezTo>
                <a:cubicBezTo>
                  <a:pt x="174" y="164"/>
                  <a:pt x="192" y="146"/>
                  <a:pt x="192" y="124"/>
                </a:cubicBezTo>
                <a:cubicBezTo>
                  <a:pt x="192" y="102"/>
                  <a:pt x="174" y="84"/>
                  <a:pt x="152" y="84"/>
                </a:cubicBezTo>
                <a:close/>
                <a:moveTo>
                  <a:pt x="152" y="152"/>
                </a:moveTo>
                <a:cubicBezTo>
                  <a:pt x="136" y="152"/>
                  <a:pt x="124" y="140"/>
                  <a:pt x="124" y="124"/>
                </a:cubicBezTo>
                <a:cubicBezTo>
                  <a:pt x="124" y="108"/>
                  <a:pt x="136" y="96"/>
                  <a:pt x="152" y="96"/>
                </a:cubicBezTo>
                <a:cubicBezTo>
                  <a:pt x="168" y="96"/>
                  <a:pt x="180" y="108"/>
                  <a:pt x="180" y="124"/>
                </a:cubicBezTo>
                <a:cubicBezTo>
                  <a:pt x="180" y="140"/>
                  <a:pt x="168" y="152"/>
                  <a:pt x="152" y="152"/>
                </a:cubicBezTo>
                <a:close/>
              </a:path>
            </a:pathLst>
          </a:custGeom>
          <a:solidFill>
            <a:srgbClr val="33333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9" name="Freeform 634"/>
          <p:cNvSpPr>
            <a:spLocks noEditPoints="1"/>
          </p:cNvSpPr>
          <p:nvPr/>
        </p:nvSpPr>
        <p:spPr bwMode="auto">
          <a:xfrm>
            <a:off x="7425344" y="5819192"/>
            <a:ext cx="565265" cy="512597"/>
          </a:xfrm>
          <a:custGeom>
            <a:avLst/>
            <a:gdLst>
              <a:gd name="T0" fmla="*/ 124 w 192"/>
              <a:gd name="T1" fmla="*/ 32 h 164"/>
              <a:gd name="T2" fmla="*/ 140 w 192"/>
              <a:gd name="T3" fmla="*/ 16 h 164"/>
              <a:gd name="T4" fmla="*/ 124 w 192"/>
              <a:gd name="T5" fmla="*/ 0 h 164"/>
              <a:gd name="T6" fmla="*/ 108 w 192"/>
              <a:gd name="T7" fmla="*/ 16 h 164"/>
              <a:gd name="T8" fmla="*/ 124 w 192"/>
              <a:gd name="T9" fmla="*/ 32 h 164"/>
              <a:gd name="T10" fmla="*/ 40 w 192"/>
              <a:gd name="T11" fmla="*/ 84 h 164"/>
              <a:gd name="T12" fmla="*/ 0 w 192"/>
              <a:gd name="T13" fmla="*/ 124 h 164"/>
              <a:gd name="T14" fmla="*/ 40 w 192"/>
              <a:gd name="T15" fmla="*/ 164 h 164"/>
              <a:gd name="T16" fmla="*/ 80 w 192"/>
              <a:gd name="T17" fmla="*/ 124 h 164"/>
              <a:gd name="T18" fmla="*/ 40 w 192"/>
              <a:gd name="T19" fmla="*/ 84 h 164"/>
              <a:gd name="T20" fmla="*/ 40 w 192"/>
              <a:gd name="T21" fmla="*/ 152 h 164"/>
              <a:gd name="T22" fmla="*/ 12 w 192"/>
              <a:gd name="T23" fmla="*/ 124 h 164"/>
              <a:gd name="T24" fmla="*/ 40 w 192"/>
              <a:gd name="T25" fmla="*/ 96 h 164"/>
              <a:gd name="T26" fmla="*/ 68 w 192"/>
              <a:gd name="T27" fmla="*/ 124 h 164"/>
              <a:gd name="T28" fmla="*/ 40 w 192"/>
              <a:gd name="T29" fmla="*/ 152 h 164"/>
              <a:gd name="T30" fmla="*/ 86 w 192"/>
              <a:gd name="T31" fmla="*/ 72 h 164"/>
              <a:gd name="T32" fmla="*/ 105 w 192"/>
              <a:gd name="T33" fmla="*/ 53 h 164"/>
              <a:gd name="T34" fmla="*/ 111 w 192"/>
              <a:gd name="T35" fmla="*/ 59 h 164"/>
              <a:gd name="T36" fmla="*/ 152 w 192"/>
              <a:gd name="T37" fmla="*/ 76 h 164"/>
              <a:gd name="T38" fmla="*/ 152 w 192"/>
              <a:gd name="T39" fmla="*/ 60 h 164"/>
              <a:gd name="T40" fmla="*/ 122 w 192"/>
              <a:gd name="T41" fmla="*/ 48 h 164"/>
              <a:gd name="T42" fmla="*/ 107 w 192"/>
              <a:gd name="T43" fmla="*/ 33 h 164"/>
              <a:gd name="T44" fmla="*/ 96 w 192"/>
              <a:gd name="T45" fmla="*/ 28 h 164"/>
              <a:gd name="T46" fmla="*/ 85 w 192"/>
              <a:gd name="T47" fmla="*/ 33 h 164"/>
              <a:gd name="T48" fmla="*/ 63 w 192"/>
              <a:gd name="T49" fmla="*/ 55 h 164"/>
              <a:gd name="T50" fmla="*/ 58 w 192"/>
              <a:gd name="T51" fmla="*/ 66 h 164"/>
              <a:gd name="T52" fmla="*/ 63 w 192"/>
              <a:gd name="T53" fmla="*/ 78 h 164"/>
              <a:gd name="T54" fmla="*/ 88 w 192"/>
              <a:gd name="T55" fmla="*/ 100 h 164"/>
              <a:gd name="T56" fmla="*/ 88 w 192"/>
              <a:gd name="T57" fmla="*/ 140 h 164"/>
              <a:gd name="T58" fmla="*/ 104 w 192"/>
              <a:gd name="T59" fmla="*/ 140 h 164"/>
              <a:gd name="T60" fmla="*/ 104 w 192"/>
              <a:gd name="T61" fmla="*/ 90 h 164"/>
              <a:gd name="T62" fmla="*/ 86 w 192"/>
              <a:gd name="T63" fmla="*/ 72 h 164"/>
              <a:gd name="T64" fmla="*/ 152 w 192"/>
              <a:gd name="T65" fmla="*/ 84 h 164"/>
              <a:gd name="T66" fmla="*/ 112 w 192"/>
              <a:gd name="T67" fmla="*/ 124 h 164"/>
              <a:gd name="T68" fmla="*/ 152 w 192"/>
              <a:gd name="T69" fmla="*/ 164 h 164"/>
              <a:gd name="T70" fmla="*/ 192 w 192"/>
              <a:gd name="T71" fmla="*/ 124 h 164"/>
              <a:gd name="T72" fmla="*/ 152 w 192"/>
              <a:gd name="T73" fmla="*/ 84 h 164"/>
              <a:gd name="T74" fmla="*/ 152 w 192"/>
              <a:gd name="T75" fmla="*/ 152 h 164"/>
              <a:gd name="T76" fmla="*/ 124 w 192"/>
              <a:gd name="T77" fmla="*/ 124 h 164"/>
              <a:gd name="T78" fmla="*/ 152 w 192"/>
              <a:gd name="T79" fmla="*/ 96 h 164"/>
              <a:gd name="T80" fmla="*/ 180 w 192"/>
              <a:gd name="T81" fmla="*/ 124 h 164"/>
              <a:gd name="T82" fmla="*/ 152 w 192"/>
              <a:gd name="T83" fmla="*/ 152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92" h="164">
                <a:moveTo>
                  <a:pt x="124" y="32"/>
                </a:moveTo>
                <a:cubicBezTo>
                  <a:pt x="133" y="32"/>
                  <a:pt x="140" y="25"/>
                  <a:pt x="140" y="16"/>
                </a:cubicBezTo>
                <a:cubicBezTo>
                  <a:pt x="140" y="7"/>
                  <a:pt x="133" y="0"/>
                  <a:pt x="124" y="0"/>
                </a:cubicBezTo>
                <a:cubicBezTo>
                  <a:pt x="115" y="0"/>
                  <a:pt x="108" y="7"/>
                  <a:pt x="108" y="16"/>
                </a:cubicBezTo>
                <a:cubicBezTo>
                  <a:pt x="108" y="25"/>
                  <a:pt x="115" y="32"/>
                  <a:pt x="124" y="32"/>
                </a:cubicBezTo>
                <a:close/>
                <a:moveTo>
                  <a:pt x="40" y="84"/>
                </a:moveTo>
                <a:cubicBezTo>
                  <a:pt x="18" y="84"/>
                  <a:pt x="0" y="102"/>
                  <a:pt x="0" y="124"/>
                </a:cubicBezTo>
                <a:cubicBezTo>
                  <a:pt x="0" y="146"/>
                  <a:pt x="18" y="164"/>
                  <a:pt x="40" y="164"/>
                </a:cubicBezTo>
                <a:cubicBezTo>
                  <a:pt x="62" y="164"/>
                  <a:pt x="80" y="146"/>
                  <a:pt x="80" y="124"/>
                </a:cubicBezTo>
                <a:cubicBezTo>
                  <a:pt x="80" y="102"/>
                  <a:pt x="62" y="84"/>
                  <a:pt x="40" y="84"/>
                </a:cubicBezTo>
                <a:close/>
                <a:moveTo>
                  <a:pt x="40" y="152"/>
                </a:moveTo>
                <a:cubicBezTo>
                  <a:pt x="24" y="152"/>
                  <a:pt x="12" y="140"/>
                  <a:pt x="12" y="124"/>
                </a:cubicBezTo>
                <a:cubicBezTo>
                  <a:pt x="12" y="108"/>
                  <a:pt x="24" y="96"/>
                  <a:pt x="40" y="96"/>
                </a:cubicBezTo>
                <a:cubicBezTo>
                  <a:pt x="56" y="96"/>
                  <a:pt x="68" y="108"/>
                  <a:pt x="68" y="124"/>
                </a:cubicBezTo>
                <a:cubicBezTo>
                  <a:pt x="68" y="140"/>
                  <a:pt x="56" y="152"/>
                  <a:pt x="40" y="152"/>
                </a:cubicBezTo>
                <a:close/>
                <a:moveTo>
                  <a:pt x="86" y="72"/>
                </a:moveTo>
                <a:cubicBezTo>
                  <a:pt x="105" y="53"/>
                  <a:pt x="105" y="53"/>
                  <a:pt x="105" y="53"/>
                </a:cubicBezTo>
                <a:cubicBezTo>
                  <a:pt x="111" y="59"/>
                  <a:pt x="111" y="59"/>
                  <a:pt x="111" y="59"/>
                </a:cubicBezTo>
                <a:cubicBezTo>
                  <a:pt x="121" y="70"/>
                  <a:pt x="135" y="76"/>
                  <a:pt x="152" y="76"/>
                </a:cubicBezTo>
                <a:cubicBezTo>
                  <a:pt x="152" y="60"/>
                  <a:pt x="152" y="60"/>
                  <a:pt x="152" y="60"/>
                </a:cubicBezTo>
                <a:cubicBezTo>
                  <a:pt x="140" y="60"/>
                  <a:pt x="130" y="55"/>
                  <a:pt x="122" y="48"/>
                </a:cubicBezTo>
                <a:cubicBezTo>
                  <a:pt x="107" y="33"/>
                  <a:pt x="107" y="33"/>
                  <a:pt x="107" y="33"/>
                </a:cubicBezTo>
                <a:cubicBezTo>
                  <a:pt x="104" y="30"/>
                  <a:pt x="100" y="28"/>
                  <a:pt x="96" y="28"/>
                </a:cubicBezTo>
                <a:cubicBezTo>
                  <a:pt x="92" y="28"/>
                  <a:pt x="88" y="30"/>
                  <a:pt x="85" y="33"/>
                </a:cubicBezTo>
                <a:cubicBezTo>
                  <a:pt x="63" y="55"/>
                  <a:pt x="63" y="55"/>
                  <a:pt x="63" y="55"/>
                </a:cubicBezTo>
                <a:cubicBezTo>
                  <a:pt x="60" y="58"/>
                  <a:pt x="58" y="62"/>
                  <a:pt x="58" y="66"/>
                </a:cubicBezTo>
                <a:cubicBezTo>
                  <a:pt x="58" y="70"/>
                  <a:pt x="60" y="74"/>
                  <a:pt x="63" y="78"/>
                </a:cubicBezTo>
                <a:cubicBezTo>
                  <a:pt x="88" y="100"/>
                  <a:pt x="88" y="100"/>
                  <a:pt x="88" y="100"/>
                </a:cubicBezTo>
                <a:cubicBezTo>
                  <a:pt x="88" y="140"/>
                  <a:pt x="88" y="140"/>
                  <a:pt x="88" y="140"/>
                </a:cubicBezTo>
                <a:cubicBezTo>
                  <a:pt x="104" y="140"/>
                  <a:pt x="104" y="140"/>
                  <a:pt x="104" y="140"/>
                </a:cubicBezTo>
                <a:cubicBezTo>
                  <a:pt x="104" y="90"/>
                  <a:pt x="104" y="90"/>
                  <a:pt x="104" y="90"/>
                </a:cubicBezTo>
                <a:lnTo>
                  <a:pt x="86" y="72"/>
                </a:lnTo>
                <a:close/>
                <a:moveTo>
                  <a:pt x="152" y="84"/>
                </a:moveTo>
                <a:cubicBezTo>
                  <a:pt x="130" y="84"/>
                  <a:pt x="112" y="102"/>
                  <a:pt x="112" y="124"/>
                </a:cubicBezTo>
                <a:cubicBezTo>
                  <a:pt x="112" y="146"/>
                  <a:pt x="130" y="164"/>
                  <a:pt x="152" y="164"/>
                </a:cubicBezTo>
                <a:cubicBezTo>
                  <a:pt x="174" y="164"/>
                  <a:pt x="192" y="146"/>
                  <a:pt x="192" y="124"/>
                </a:cubicBezTo>
                <a:cubicBezTo>
                  <a:pt x="192" y="102"/>
                  <a:pt x="174" y="84"/>
                  <a:pt x="152" y="84"/>
                </a:cubicBezTo>
                <a:close/>
                <a:moveTo>
                  <a:pt x="152" y="152"/>
                </a:moveTo>
                <a:cubicBezTo>
                  <a:pt x="136" y="152"/>
                  <a:pt x="124" y="140"/>
                  <a:pt x="124" y="124"/>
                </a:cubicBezTo>
                <a:cubicBezTo>
                  <a:pt x="124" y="108"/>
                  <a:pt x="136" y="96"/>
                  <a:pt x="152" y="96"/>
                </a:cubicBezTo>
                <a:cubicBezTo>
                  <a:pt x="168" y="96"/>
                  <a:pt x="180" y="108"/>
                  <a:pt x="180" y="124"/>
                </a:cubicBezTo>
                <a:cubicBezTo>
                  <a:pt x="180" y="140"/>
                  <a:pt x="168" y="152"/>
                  <a:pt x="152" y="152"/>
                </a:cubicBezTo>
                <a:close/>
              </a:path>
            </a:pathLst>
          </a:custGeom>
          <a:solidFill>
            <a:srgbClr val="33333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0" name="Freeform 634"/>
          <p:cNvSpPr>
            <a:spLocks noEditPoints="1"/>
          </p:cNvSpPr>
          <p:nvPr/>
        </p:nvSpPr>
        <p:spPr bwMode="auto">
          <a:xfrm>
            <a:off x="6794877" y="5926976"/>
            <a:ext cx="467388" cy="404813"/>
          </a:xfrm>
          <a:custGeom>
            <a:avLst/>
            <a:gdLst>
              <a:gd name="T0" fmla="*/ 124 w 192"/>
              <a:gd name="T1" fmla="*/ 32 h 164"/>
              <a:gd name="T2" fmla="*/ 140 w 192"/>
              <a:gd name="T3" fmla="*/ 16 h 164"/>
              <a:gd name="T4" fmla="*/ 124 w 192"/>
              <a:gd name="T5" fmla="*/ 0 h 164"/>
              <a:gd name="T6" fmla="*/ 108 w 192"/>
              <a:gd name="T7" fmla="*/ 16 h 164"/>
              <a:gd name="T8" fmla="*/ 124 w 192"/>
              <a:gd name="T9" fmla="*/ 32 h 164"/>
              <a:gd name="T10" fmla="*/ 40 w 192"/>
              <a:gd name="T11" fmla="*/ 84 h 164"/>
              <a:gd name="T12" fmla="*/ 0 w 192"/>
              <a:gd name="T13" fmla="*/ 124 h 164"/>
              <a:gd name="T14" fmla="*/ 40 w 192"/>
              <a:gd name="T15" fmla="*/ 164 h 164"/>
              <a:gd name="T16" fmla="*/ 80 w 192"/>
              <a:gd name="T17" fmla="*/ 124 h 164"/>
              <a:gd name="T18" fmla="*/ 40 w 192"/>
              <a:gd name="T19" fmla="*/ 84 h 164"/>
              <a:gd name="T20" fmla="*/ 40 w 192"/>
              <a:gd name="T21" fmla="*/ 152 h 164"/>
              <a:gd name="T22" fmla="*/ 12 w 192"/>
              <a:gd name="T23" fmla="*/ 124 h 164"/>
              <a:gd name="T24" fmla="*/ 40 w 192"/>
              <a:gd name="T25" fmla="*/ 96 h 164"/>
              <a:gd name="T26" fmla="*/ 68 w 192"/>
              <a:gd name="T27" fmla="*/ 124 h 164"/>
              <a:gd name="T28" fmla="*/ 40 w 192"/>
              <a:gd name="T29" fmla="*/ 152 h 164"/>
              <a:gd name="T30" fmla="*/ 86 w 192"/>
              <a:gd name="T31" fmla="*/ 72 h 164"/>
              <a:gd name="T32" fmla="*/ 105 w 192"/>
              <a:gd name="T33" fmla="*/ 53 h 164"/>
              <a:gd name="T34" fmla="*/ 111 w 192"/>
              <a:gd name="T35" fmla="*/ 59 h 164"/>
              <a:gd name="T36" fmla="*/ 152 w 192"/>
              <a:gd name="T37" fmla="*/ 76 h 164"/>
              <a:gd name="T38" fmla="*/ 152 w 192"/>
              <a:gd name="T39" fmla="*/ 60 h 164"/>
              <a:gd name="T40" fmla="*/ 122 w 192"/>
              <a:gd name="T41" fmla="*/ 48 h 164"/>
              <a:gd name="T42" fmla="*/ 107 w 192"/>
              <a:gd name="T43" fmla="*/ 33 h 164"/>
              <a:gd name="T44" fmla="*/ 96 w 192"/>
              <a:gd name="T45" fmla="*/ 28 h 164"/>
              <a:gd name="T46" fmla="*/ 85 w 192"/>
              <a:gd name="T47" fmla="*/ 33 h 164"/>
              <a:gd name="T48" fmla="*/ 63 w 192"/>
              <a:gd name="T49" fmla="*/ 55 h 164"/>
              <a:gd name="T50" fmla="*/ 58 w 192"/>
              <a:gd name="T51" fmla="*/ 66 h 164"/>
              <a:gd name="T52" fmla="*/ 63 w 192"/>
              <a:gd name="T53" fmla="*/ 78 h 164"/>
              <a:gd name="T54" fmla="*/ 88 w 192"/>
              <a:gd name="T55" fmla="*/ 100 h 164"/>
              <a:gd name="T56" fmla="*/ 88 w 192"/>
              <a:gd name="T57" fmla="*/ 140 h 164"/>
              <a:gd name="T58" fmla="*/ 104 w 192"/>
              <a:gd name="T59" fmla="*/ 140 h 164"/>
              <a:gd name="T60" fmla="*/ 104 w 192"/>
              <a:gd name="T61" fmla="*/ 90 h 164"/>
              <a:gd name="T62" fmla="*/ 86 w 192"/>
              <a:gd name="T63" fmla="*/ 72 h 164"/>
              <a:gd name="T64" fmla="*/ 152 w 192"/>
              <a:gd name="T65" fmla="*/ 84 h 164"/>
              <a:gd name="T66" fmla="*/ 112 w 192"/>
              <a:gd name="T67" fmla="*/ 124 h 164"/>
              <a:gd name="T68" fmla="*/ 152 w 192"/>
              <a:gd name="T69" fmla="*/ 164 h 164"/>
              <a:gd name="T70" fmla="*/ 192 w 192"/>
              <a:gd name="T71" fmla="*/ 124 h 164"/>
              <a:gd name="T72" fmla="*/ 152 w 192"/>
              <a:gd name="T73" fmla="*/ 84 h 164"/>
              <a:gd name="T74" fmla="*/ 152 w 192"/>
              <a:gd name="T75" fmla="*/ 152 h 164"/>
              <a:gd name="T76" fmla="*/ 124 w 192"/>
              <a:gd name="T77" fmla="*/ 124 h 164"/>
              <a:gd name="T78" fmla="*/ 152 w 192"/>
              <a:gd name="T79" fmla="*/ 96 h 164"/>
              <a:gd name="T80" fmla="*/ 180 w 192"/>
              <a:gd name="T81" fmla="*/ 124 h 164"/>
              <a:gd name="T82" fmla="*/ 152 w 192"/>
              <a:gd name="T83" fmla="*/ 152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92" h="164">
                <a:moveTo>
                  <a:pt x="124" y="32"/>
                </a:moveTo>
                <a:cubicBezTo>
                  <a:pt x="133" y="32"/>
                  <a:pt x="140" y="25"/>
                  <a:pt x="140" y="16"/>
                </a:cubicBezTo>
                <a:cubicBezTo>
                  <a:pt x="140" y="7"/>
                  <a:pt x="133" y="0"/>
                  <a:pt x="124" y="0"/>
                </a:cubicBezTo>
                <a:cubicBezTo>
                  <a:pt x="115" y="0"/>
                  <a:pt x="108" y="7"/>
                  <a:pt x="108" y="16"/>
                </a:cubicBezTo>
                <a:cubicBezTo>
                  <a:pt x="108" y="25"/>
                  <a:pt x="115" y="32"/>
                  <a:pt x="124" y="32"/>
                </a:cubicBezTo>
                <a:close/>
                <a:moveTo>
                  <a:pt x="40" y="84"/>
                </a:moveTo>
                <a:cubicBezTo>
                  <a:pt x="18" y="84"/>
                  <a:pt x="0" y="102"/>
                  <a:pt x="0" y="124"/>
                </a:cubicBezTo>
                <a:cubicBezTo>
                  <a:pt x="0" y="146"/>
                  <a:pt x="18" y="164"/>
                  <a:pt x="40" y="164"/>
                </a:cubicBezTo>
                <a:cubicBezTo>
                  <a:pt x="62" y="164"/>
                  <a:pt x="80" y="146"/>
                  <a:pt x="80" y="124"/>
                </a:cubicBezTo>
                <a:cubicBezTo>
                  <a:pt x="80" y="102"/>
                  <a:pt x="62" y="84"/>
                  <a:pt x="40" y="84"/>
                </a:cubicBezTo>
                <a:close/>
                <a:moveTo>
                  <a:pt x="40" y="152"/>
                </a:moveTo>
                <a:cubicBezTo>
                  <a:pt x="24" y="152"/>
                  <a:pt x="12" y="140"/>
                  <a:pt x="12" y="124"/>
                </a:cubicBezTo>
                <a:cubicBezTo>
                  <a:pt x="12" y="108"/>
                  <a:pt x="24" y="96"/>
                  <a:pt x="40" y="96"/>
                </a:cubicBezTo>
                <a:cubicBezTo>
                  <a:pt x="56" y="96"/>
                  <a:pt x="68" y="108"/>
                  <a:pt x="68" y="124"/>
                </a:cubicBezTo>
                <a:cubicBezTo>
                  <a:pt x="68" y="140"/>
                  <a:pt x="56" y="152"/>
                  <a:pt x="40" y="152"/>
                </a:cubicBezTo>
                <a:close/>
                <a:moveTo>
                  <a:pt x="86" y="72"/>
                </a:moveTo>
                <a:cubicBezTo>
                  <a:pt x="105" y="53"/>
                  <a:pt x="105" y="53"/>
                  <a:pt x="105" y="53"/>
                </a:cubicBezTo>
                <a:cubicBezTo>
                  <a:pt x="111" y="59"/>
                  <a:pt x="111" y="59"/>
                  <a:pt x="111" y="59"/>
                </a:cubicBezTo>
                <a:cubicBezTo>
                  <a:pt x="121" y="70"/>
                  <a:pt x="135" y="76"/>
                  <a:pt x="152" y="76"/>
                </a:cubicBezTo>
                <a:cubicBezTo>
                  <a:pt x="152" y="60"/>
                  <a:pt x="152" y="60"/>
                  <a:pt x="152" y="60"/>
                </a:cubicBezTo>
                <a:cubicBezTo>
                  <a:pt x="140" y="60"/>
                  <a:pt x="130" y="55"/>
                  <a:pt x="122" y="48"/>
                </a:cubicBezTo>
                <a:cubicBezTo>
                  <a:pt x="107" y="33"/>
                  <a:pt x="107" y="33"/>
                  <a:pt x="107" y="33"/>
                </a:cubicBezTo>
                <a:cubicBezTo>
                  <a:pt x="104" y="30"/>
                  <a:pt x="100" y="28"/>
                  <a:pt x="96" y="28"/>
                </a:cubicBezTo>
                <a:cubicBezTo>
                  <a:pt x="92" y="28"/>
                  <a:pt x="88" y="30"/>
                  <a:pt x="85" y="33"/>
                </a:cubicBezTo>
                <a:cubicBezTo>
                  <a:pt x="63" y="55"/>
                  <a:pt x="63" y="55"/>
                  <a:pt x="63" y="55"/>
                </a:cubicBezTo>
                <a:cubicBezTo>
                  <a:pt x="60" y="58"/>
                  <a:pt x="58" y="62"/>
                  <a:pt x="58" y="66"/>
                </a:cubicBezTo>
                <a:cubicBezTo>
                  <a:pt x="58" y="70"/>
                  <a:pt x="60" y="74"/>
                  <a:pt x="63" y="78"/>
                </a:cubicBezTo>
                <a:cubicBezTo>
                  <a:pt x="88" y="100"/>
                  <a:pt x="88" y="100"/>
                  <a:pt x="88" y="100"/>
                </a:cubicBezTo>
                <a:cubicBezTo>
                  <a:pt x="88" y="140"/>
                  <a:pt x="88" y="140"/>
                  <a:pt x="88" y="140"/>
                </a:cubicBezTo>
                <a:cubicBezTo>
                  <a:pt x="104" y="140"/>
                  <a:pt x="104" y="140"/>
                  <a:pt x="104" y="140"/>
                </a:cubicBezTo>
                <a:cubicBezTo>
                  <a:pt x="104" y="90"/>
                  <a:pt x="104" y="90"/>
                  <a:pt x="104" y="90"/>
                </a:cubicBezTo>
                <a:lnTo>
                  <a:pt x="86" y="72"/>
                </a:lnTo>
                <a:close/>
                <a:moveTo>
                  <a:pt x="152" y="84"/>
                </a:moveTo>
                <a:cubicBezTo>
                  <a:pt x="130" y="84"/>
                  <a:pt x="112" y="102"/>
                  <a:pt x="112" y="124"/>
                </a:cubicBezTo>
                <a:cubicBezTo>
                  <a:pt x="112" y="146"/>
                  <a:pt x="130" y="164"/>
                  <a:pt x="152" y="164"/>
                </a:cubicBezTo>
                <a:cubicBezTo>
                  <a:pt x="174" y="164"/>
                  <a:pt x="192" y="146"/>
                  <a:pt x="192" y="124"/>
                </a:cubicBezTo>
                <a:cubicBezTo>
                  <a:pt x="192" y="102"/>
                  <a:pt x="174" y="84"/>
                  <a:pt x="152" y="84"/>
                </a:cubicBezTo>
                <a:close/>
                <a:moveTo>
                  <a:pt x="152" y="152"/>
                </a:moveTo>
                <a:cubicBezTo>
                  <a:pt x="136" y="152"/>
                  <a:pt x="124" y="140"/>
                  <a:pt x="124" y="124"/>
                </a:cubicBezTo>
                <a:cubicBezTo>
                  <a:pt x="124" y="108"/>
                  <a:pt x="136" y="96"/>
                  <a:pt x="152" y="96"/>
                </a:cubicBezTo>
                <a:cubicBezTo>
                  <a:pt x="168" y="96"/>
                  <a:pt x="180" y="108"/>
                  <a:pt x="180" y="124"/>
                </a:cubicBezTo>
                <a:cubicBezTo>
                  <a:pt x="180" y="140"/>
                  <a:pt x="168" y="152"/>
                  <a:pt x="152" y="152"/>
                </a:cubicBezTo>
                <a:close/>
              </a:path>
            </a:pathLst>
          </a:custGeom>
          <a:solidFill>
            <a:srgbClr val="33333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4" name="テキスト ボックス 3"/>
          <p:cNvSpPr txBox="1"/>
          <p:nvPr/>
        </p:nvSpPr>
        <p:spPr>
          <a:xfrm>
            <a:off x="314697" y="1218008"/>
            <a:ext cx="7026334" cy="400110"/>
          </a:xfrm>
          <a:prstGeom prst="rect">
            <a:avLst/>
          </a:prstGeom>
          <a:noFill/>
        </p:spPr>
        <p:txBody>
          <a:bodyPr wrap="square" rtlCol="0">
            <a:spAutoFit/>
          </a:bodyPr>
          <a:lstStyle/>
          <a:p>
            <a:r>
              <a:rPr lang="ja-JP" altLang="en-US" sz="2000" dirty="0"/>
              <a:t>千代田区コミュニティサイクル事業実証</a:t>
            </a:r>
            <a:r>
              <a:rPr lang="ja-JP" altLang="en-US" sz="2000" dirty="0" smtClean="0"/>
              <a:t>実験</a:t>
            </a:r>
            <a:r>
              <a:rPr kumimoji="1" lang="ja-JP" altLang="en-US" sz="2000" dirty="0" smtClean="0"/>
              <a:t>「ちよくる」より</a:t>
            </a:r>
            <a:endParaRPr kumimoji="1" lang="en-US" altLang="ja-JP" sz="2000" dirty="0" smtClean="0"/>
          </a:p>
        </p:txBody>
      </p:sp>
      <p:pic>
        <p:nvPicPr>
          <p:cNvPr id="5" name="図 4" descr="画面の領域"/>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728049" y="2000900"/>
            <a:ext cx="4133656" cy="3295644"/>
          </a:xfrm>
          <a:prstGeom prst="rect">
            <a:avLst/>
          </a:prstGeom>
        </p:spPr>
      </p:pic>
      <p:pic>
        <p:nvPicPr>
          <p:cNvPr id="11" name="図 10" descr="画面の領域"/>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8530" y="2519993"/>
            <a:ext cx="4449717" cy="2776551"/>
          </a:xfrm>
          <a:prstGeom prst="rect">
            <a:avLst/>
          </a:prstGeom>
        </p:spPr>
      </p:pic>
      <p:sp>
        <p:nvSpPr>
          <p:cNvPr id="6" name="スライド番号プレースホルダー 5"/>
          <p:cNvSpPr>
            <a:spLocks noGrp="1"/>
          </p:cNvSpPr>
          <p:nvPr>
            <p:ph type="sldNum" sz="quarter" idx="12"/>
          </p:nvPr>
        </p:nvSpPr>
        <p:spPr/>
        <p:txBody>
          <a:bodyPr/>
          <a:lstStyle/>
          <a:p>
            <a:fld id="{D57F1E4F-1CFF-5643-939E-217C01CDF565}" type="slidenum">
              <a:rPr lang="en-US" smtClean="0"/>
              <a:pPr/>
              <a:t>73</a:t>
            </a:fld>
            <a:endParaRPr lang="en-US" dirty="0"/>
          </a:p>
        </p:txBody>
      </p:sp>
      <p:sp>
        <p:nvSpPr>
          <p:cNvPr id="3" name="正方形/長方形 2"/>
          <p:cNvSpPr/>
          <p:nvPr/>
        </p:nvSpPr>
        <p:spPr>
          <a:xfrm>
            <a:off x="6848860" y="429056"/>
            <a:ext cx="2066828" cy="651618"/>
          </a:xfrm>
          <a:prstGeom prst="rect">
            <a:avLst/>
          </a:prstGeom>
          <a:ln w="19050"/>
        </p:spPr>
        <p:style>
          <a:lnRef idx="2">
            <a:schemeClr val="accent6"/>
          </a:lnRef>
          <a:fillRef idx="1">
            <a:schemeClr val="lt1"/>
          </a:fillRef>
          <a:effectRef idx="0">
            <a:schemeClr val="accent6"/>
          </a:effectRef>
          <a:fontRef idx="minor">
            <a:schemeClr val="dk1"/>
          </a:fontRef>
        </p:style>
        <p:txBody>
          <a:bodyPr rtlCol="0" anchor="ctr"/>
          <a:lstStyle/>
          <a:p>
            <a:pPr algn="ctr"/>
            <a:r>
              <a:rPr kumimoji="1" lang="ja-JP" altLang="en-US" sz="2800" b="1" smtClean="0">
                <a:solidFill>
                  <a:schemeClr val="tx1"/>
                </a:solidFill>
              </a:rPr>
              <a:t>非表示</a:t>
            </a:r>
            <a:endParaRPr kumimoji="1" lang="ja-JP" altLang="en-US" sz="2800" b="1">
              <a:solidFill>
                <a:schemeClr val="tx1"/>
              </a:solidFill>
            </a:endParaRPr>
          </a:p>
        </p:txBody>
      </p:sp>
    </p:spTree>
    <p:extLst>
      <p:ext uri="{BB962C8B-B14F-4D97-AF65-F5344CB8AC3E}">
        <p14:creationId xmlns:p14="http://schemas.microsoft.com/office/powerpoint/2010/main" val="357085793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6B0F1F2C-3712-40CD-A26B-6D8073D241C9}"/>
              </a:ext>
            </a:extLst>
          </p:cNvPr>
          <p:cNvSpPr>
            <a:spLocks noGrp="1"/>
          </p:cNvSpPr>
          <p:nvPr>
            <p:ph type="title"/>
          </p:nvPr>
        </p:nvSpPr>
        <p:spPr>
          <a:xfrm>
            <a:off x="0" y="150659"/>
            <a:ext cx="6110548" cy="930015"/>
          </a:xfrm>
          <a:solidFill>
            <a:schemeClr val="bg1">
              <a:alpha val="70000"/>
            </a:schemeClr>
          </a:solidFill>
          <a:ln>
            <a:solidFill>
              <a:schemeClr val="accent1"/>
            </a:solidFill>
          </a:ln>
        </p:spPr>
        <p:txBody>
          <a:bodyPr anchor="ctr">
            <a:normAutofit/>
          </a:bodyPr>
          <a:lstStyle/>
          <a:p>
            <a:pPr algn="ctr"/>
            <a:r>
              <a:rPr lang="ja-JP" altLang="en-US" sz="3600" dirty="0" smtClean="0"/>
              <a:t>ポートの配置</a:t>
            </a:r>
            <a:endParaRPr kumimoji="1" lang="ja-JP" altLang="en-US" sz="3600" dirty="0"/>
          </a:p>
        </p:txBody>
      </p:sp>
      <p:sp>
        <p:nvSpPr>
          <p:cNvPr id="8" name="Freeform 634"/>
          <p:cNvSpPr>
            <a:spLocks noEditPoints="1"/>
          </p:cNvSpPr>
          <p:nvPr/>
        </p:nvSpPr>
        <p:spPr bwMode="auto">
          <a:xfrm>
            <a:off x="8153688" y="5679326"/>
            <a:ext cx="762000" cy="652463"/>
          </a:xfrm>
          <a:custGeom>
            <a:avLst/>
            <a:gdLst>
              <a:gd name="T0" fmla="*/ 124 w 192"/>
              <a:gd name="T1" fmla="*/ 32 h 164"/>
              <a:gd name="T2" fmla="*/ 140 w 192"/>
              <a:gd name="T3" fmla="*/ 16 h 164"/>
              <a:gd name="T4" fmla="*/ 124 w 192"/>
              <a:gd name="T5" fmla="*/ 0 h 164"/>
              <a:gd name="T6" fmla="*/ 108 w 192"/>
              <a:gd name="T7" fmla="*/ 16 h 164"/>
              <a:gd name="T8" fmla="*/ 124 w 192"/>
              <a:gd name="T9" fmla="*/ 32 h 164"/>
              <a:gd name="T10" fmla="*/ 40 w 192"/>
              <a:gd name="T11" fmla="*/ 84 h 164"/>
              <a:gd name="T12" fmla="*/ 0 w 192"/>
              <a:gd name="T13" fmla="*/ 124 h 164"/>
              <a:gd name="T14" fmla="*/ 40 w 192"/>
              <a:gd name="T15" fmla="*/ 164 h 164"/>
              <a:gd name="T16" fmla="*/ 80 w 192"/>
              <a:gd name="T17" fmla="*/ 124 h 164"/>
              <a:gd name="T18" fmla="*/ 40 w 192"/>
              <a:gd name="T19" fmla="*/ 84 h 164"/>
              <a:gd name="T20" fmla="*/ 40 w 192"/>
              <a:gd name="T21" fmla="*/ 152 h 164"/>
              <a:gd name="T22" fmla="*/ 12 w 192"/>
              <a:gd name="T23" fmla="*/ 124 h 164"/>
              <a:gd name="T24" fmla="*/ 40 w 192"/>
              <a:gd name="T25" fmla="*/ 96 h 164"/>
              <a:gd name="T26" fmla="*/ 68 w 192"/>
              <a:gd name="T27" fmla="*/ 124 h 164"/>
              <a:gd name="T28" fmla="*/ 40 w 192"/>
              <a:gd name="T29" fmla="*/ 152 h 164"/>
              <a:gd name="T30" fmla="*/ 86 w 192"/>
              <a:gd name="T31" fmla="*/ 72 h 164"/>
              <a:gd name="T32" fmla="*/ 105 w 192"/>
              <a:gd name="T33" fmla="*/ 53 h 164"/>
              <a:gd name="T34" fmla="*/ 111 w 192"/>
              <a:gd name="T35" fmla="*/ 59 h 164"/>
              <a:gd name="T36" fmla="*/ 152 w 192"/>
              <a:gd name="T37" fmla="*/ 76 h 164"/>
              <a:gd name="T38" fmla="*/ 152 w 192"/>
              <a:gd name="T39" fmla="*/ 60 h 164"/>
              <a:gd name="T40" fmla="*/ 122 w 192"/>
              <a:gd name="T41" fmla="*/ 48 h 164"/>
              <a:gd name="T42" fmla="*/ 107 w 192"/>
              <a:gd name="T43" fmla="*/ 33 h 164"/>
              <a:gd name="T44" fmla="*/ 96 w 192"/>
              <a:gd name="T45" fmla="*/ 28 h 164"/>
              <a:gd name="T46" fmla="*/ 85 w 192"/>
              <a:gd name="T47" fmla="*/ 33 h 164"/>
              <a:gd name="T48" fmla="*/ 63 w 192"/>
              <a:gd name="T49" fmla="*/ 55 h 164"/>
              <a:gd name="T50" fmla="*/ 58 w 192"/>
              <a:gd name="T51" fmla="*/ 66 h 164"/>
              <a:gd name="T52" fmla="*/ 63 w 192"/>
              <a:gd name="T53" fmla="*/ 78 h 164"/>
              <a:gd name="T54" fmla="*/ 88 w 192"/>
              <a:gd name="T55" fmla="*/ 100 h 164"/>
              <a:gd name="T56" fmla="*/ 88 w 192"/>
              <a:gd name="T57" fmla="*/ 140 h 164"/>
              <a:gd name="T58" fmla="*/ 104 w 192"/>
              <a:gd name="T59" fmla="*/ 140 h 164"/>
              <a:gd name="T60" fmla="*/ 104 w 192"/>
              <a:gd name="T61" fmla="*/ 90 h 164"/>
              <a:gd name="T62" fmla="*/ 86 w 192"/>
              <a:gd name="T63" fmla="*/ 72 h 164"/>
              <a:gd name="T64" fmla="*/ 152 w 192"/>
              <a:gd name="T65" fmla="*/ 84 h 164"/>
              <a:gd name="T66" fmla="*/ 112 w 192"/>
              <a:gd name="T67" fmla="*/ 124 h 164"/>
              <a:gd name="T68" fmla="*/ 152 w 192"/>
              <a:gd name="T69" fmla="*/ 164 h 164"/>
              <a:gd name="T70" fmla="*/ 192 w 192"/>
              <a:gd name="T71" fmla="*/ 124 h 164"/>
              <a:gd name="T72" fmla="*/ 152 w 192"/>
              <a:gd name="T73" fmla="*/ 84 h 164"/>
              <a:gd name="T74" fmla="*/ 152 w 192"/>
              <a:gd name="T75" fmla="*/ 152 h 164"/>
              <a:gd name="T76" fmla="*/ 124 w 192"/>
              <a:gd name="T77" fmla="*/ 124 h 164"/>
              <a:gd name="T78" fmla="*/ 152 w 192"/>
              <a:gd name="T79" fmla="*/ 96 h 164"/>
              <a:gd name="T80" fmla="*/ 180 w 192"/>
              <a:gd name="T81" fmla="*/ 124 h 164"/>
              <a:gd name="T82" fmla="*/ 152 w 192"/>
              <a:gd name="T83" fmla="*/ 152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92" h="164">
                <a:moveTo>
                  <a:pt x="124" y="32"/>
                </a:moveTo>
                <a:cubicBezTo>
                  <a:pt x="133" y="32"/>
                  <a:pt x="140" y="25"/>
                  <a:pt x="140" y="16"/>
                </a:cubicBezTo>
                <a:cubicBezTo>
                  <a:pt x="140" y="7"/>
                  <a:pt x="133" y="0"/>
                  <a:pt x="124" y="0"/>
                </a:cubicBezTo>
                <a:cubicBezTo>
                  <a:pt x="115" y="0"/>
                  <a:pt x="108" y="7"/>
                  <a:pt x="108" y="16"/>
                </a:cubicBezTo>
                <a:cubicBezTo>
                  <a:pt x="108" y="25"/>
                  <a:pt x="115" y="32"/>
                  <a:pt x="124" y="32"/>
                </a:cubicBezTo>
                <a:close/>
                <a:moveTo>
                  <a:pt x="40" y="84"/>
                </a:moveTo>
                <a:cubicBezTo>
                  <a:pt x="18" y="84"/>
                  <a:pt x="0" y="102"/>
                  <a:pt x="0" y="124"/>
                </a:cubicBezTo>
                <a:cubicBezTo>
                  <a:pt x="0" y="146"/>
                  <a:pt x="18" y="164"/>
                  <a:pt x="40" y="164"/>
                </a:cubicBezTo>
                <a:cubicBezTo>
                  <a:pt x="62" y="164"/>
                  <a:pt x="80" y="146"/>
                  <a:pt x="80" y="124"/>
                </a:cubicBezTo>
                <a:cubicBezTo>
                  <a:pt x="80" y="102"/>
                  <a:pt x="62" y="84"/>
                  <a:pt x="40" y="84"/>
                </a:cubicBezTo>
                <a:close/>
                <a:moveTo>
                  <a:pt x="40" y="152"/>
                </a:moveTo>
                <a:cubicBezTo>
                  <a:pt x="24" y="152"/>
                  <a:pt x="12" y="140"/>
                  <a:pt x="12" y="124"/>
                </a:cubicBezTo>
                <a:cubicBezTo>
                  <a:pt x="12" y="108"/>
                  <a:pt x="24" y="96"/>
                  <a:pt x="40" y="96"/>
                </a:cubicBezTo>
                <a:cubicBezTo>
                  <a:pt x="56" y="96"/>
                  <a:pt x="68" y="108"/>
                  <a:pt x="68" y="124"/>
                </a:cubicBezTo>
                <a:cubicBezTo>
                  <a:pt x="68" y="140"/>
                  <a:pt x="56" y="152"/>
                  <a:pt x="40" y="152"/>
                </a:cubicBezTo>
                <a:close/>
                <a:moveTo>
                  <a:pt x="86" y="72"/>
                </a:moveTo>
                <a:cubicBezTo>
                  <a:pt x="105" y="53"/>
                  <a:pt x="105" y="53"/>
                  <a:pt x="105" y="53"/>
                </a:cubicBezTo>
                <a:cubicBezTo>
                  <a:pt x="111" y="59"/>
                  <a:pt x="111" y="59"/>
                  <a:pt x="111" y="59"/>
                </a:cubicBezTo>
                <a:cubicBezTo>
                  <a:pt x="121" y="70"/>
                  <a:pt x="135" y="76"/>
                  <a:pt x="152" y="76"/>
                </a:cubicBezTo>
                <a:cubicBezTo>
                  <a:pt x="152" y="60"/>
                  <a:pt x="152" y="60"/>
                  <a:pt x="152" y="60"/>
                </a:cubicBezTo>
                <a:cubicBezTo>
                  <a:pt x="140" y="60"/>
                  <a:pt x="130" y="55"/>
                  <a:pt x="122" y="48"/>
                </a:cubicBezTo>
                <a:cubicBezTo>
                  <a:pt x="107" y="33"/>
                  <a:pt x="107" y="33"/>
                  <a:pt x="107" y="33"/>
                </a:cubicBezTo>
                <a:cubicBezTo>
                  <a:pt x="104" y="30"/>
                  <a:pt x="100" y="28"/>
                  <a:pt x="96" y="28"/>
                </a:cubicBezTo>
                <a:cubicBezTo>
                  <a:pt x="92" y="28"/>
                  <a:pt x="88" y="30"/>
                  <a:pt x="85" y="33"/>
                </a:cubicBezTo>
                <a:cubicBezTo>
                  <a:pt x="63" y="55"/>
                  <a:pt x="63" y="55"/>
                  <a:pt x="63" y="55"/>
                </a:cubicBezTo>
                <a:cubicBezTo>
                  <a:pt x="60" y="58"/>
                  <a:pt x="58" y="62"/>
                  <a:pt x="58" y="66"/>
                </a:cubicBezTo>
                <a:cubicBezTo>
                  <a:pt x="58" y="70"/>
                  <a:pt x="60" y="74"/>
                  <a:pt x="63" y="78"/>
                </a:cubicBezTo>
                <a:cubicBezTo>
                  <a:pt x="88" y="100"/>
                  <a:pt x="88" y="100"/>
                  <a:pt x="88" y="100"/>
                </a:cubicBezTo>
                <a:cubicBezTo>
                  <a:pt x="88" y="140"/>
                  <a:pt x="88" y="140"/>
                  <a:pt x="88" y="140"/>
                </a:cubicBezTo>
                <a:cubicBezTo>
                  <a:pt x="104" y="140"/>
                  <a:pt x="104" y="140"/>
                  <a:pt x="104" y="140"/>
                </a:cubicBezTo>
                <a:cubicBezTo>
                  <a:pt x="104" y="90"/>
                  <a:pt x="104" y="90"/>
                  <a:pt x="104" y="90"/>
                </a:cubicBezTo>
                <a:lnTo>
                  <a:pt x="86" y="72"/>
                </a:lnTo>
                <a:close/>
                <a:moveTo>
                  <a:pt x="152" y="84"/>
                </a:moveTo>
                <a:cubicBezTo>
                  <a:pt x="130" y="84"/>
                  <a:pt x="112" y="102"/>
                  <a:pt x="112" y="124"/>
                </a:cubicBezTo>
                <a:cubicBezTo>
                  <a:pt x="112" y="146"/>
                  <a:pt x="130" y="164"/>
                  <a:pt x="152" y="164"/>
                </a:cubicBezTo>
                <a:cubicBezTo>
                  <a:pt x="174" y="164"/>
                  <a:pt x="192" y="146"/>
                  <a:pt x="192" y="124"/>
                </a:cubicBezTo>
                <a:cubicBezTo>
                  <a:pt x="192" y="102"/>
                  <a:pt x="174" y="84"/>
                  <a:pt x="152" y="84"/>
                </a:cubicBezTo>
                <a:close/>
                <a:moveTo>
                  <a:pt x="152" y="152"/>
                </a:moveTo>
                <a:cubicBezTo>
                  <a:pt x="136" y="152"/>
                  <a:pt x="124" y="140"/>
                  <a:pt x="124" y="124"/>
                </a:cubicBezTo>
                <a:cubicBezTo>
                  <a:pt x="124" y="108"/>
                  <a:pt x="136" y="96"/>
                  <a:pt x="152" y="96"/>
                </a:cubicBezTo>
                <a:cubicBezTo>
                  <a:pt x="168" y="96"/>
                  <a:pt x="180" y="108"/>
                  <a:pt x="180" y="124"/>
                </a:cubicBezTo>
                <a:cubicBezTo>
                  <a:pt x="180" y="140"/>
                  <a:pt x="168" y="152"/>
                  <a:pt x="152" y="152"/>
                </a:cubicBezTo>
                <a:close/>
              </a:path>
            </a:pathLst>
          </a:custGeom>
          <a:solidFill>
            <a:srgbClr val="33333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9" name="Freeform 634"/>
          <p:cNvSpPr>
            <a:spLocks noEditPoints="1"/>
          </p:cNvSpPr>
          <p:nvPr/>
        </p:nvSpPr>
        <p:spPr bwMode="auto">
          <a:xfrm>
            <a:off x="7425344" y="5819192"/>
            <a:ext cx="565265" cy="512597"/>
          </a:xfrm>
          <a:custGeom>
            <a:avLst/>
            <a:gdLst>
              <a:gd name="T0" fmla="*/ 124 w 192"/>
              <a:gd name="T1" fmla="*/ 32 h 164"/>
              <a:gd name="T2" fmla="*/ 140 w 192"/>
              <a:gd name="T3" fmla="*/ 16 h 164"/>
              <a:gd name="T4" fmla="*/ 124 w 192"/>
              <a:gd name="T5" fmla="*/ 0 h 164"/>
              <a:gd name="T6" fmla="*/ 108 w 192"/>
              <a:gd name="T7" fmla="*/ 16 h 164"/>
              <a:gd name="T8" fmla="*/ 124 w 192"/>
              <a:gd name="T9" fmla="*/ 32 h 164"/>
              <a:gd name="T10" fmla="*/ 40 w 192"/>
              <a:gd name="T11" fmla="*/ 84 h 164"/>
              <a:gd name="T12" fmla="*/ 0 w 192"/>
              <a:gd name="T13" fmla="*/ 124 h 164"/>
              <a:gd name="T14" fmla="*/ 40 w 192"/>
              <a:gd name="T15" fmla="*/ 164 h 164"/>
              <a:gd name="T16" fmla="*/ 80 w 192"/>
              <a:gd name="T17" fmla="*/ 124 h 164"/>
              <a:gd name="T18" fmla="*/ 40 w 192"/>
              <a:gd name="T19" fmla="*/ 84 h 164"/>
              <a:gd name="T20" fmla="*/ 40 w 192"/>
              <a:gd name="T21" fmla="*/ 152 h 164"/>
              <a:gd name="T22" fmla="*/ 12 w 192"/>
              <a:gd name="T23" fmla="*/ 124 h 164"/>
              <a:gd name="T24" fmla="*/ 40 w 192"/>
              <a:gd name="T25" fmla="*/ 96 h 164"/>
              <a:gd name="T26" fmla="*/ 68 w 192"/>
              <a:gd name="T27" fmla="*/ 124 h 164"/>
              <a:gd name="T28" fmla="*/ 40 w 192"/>
              <a:gd name="T29" fmla="*/ 152 h 164"/>
              <a:gd name="T30" fmla="*/ 86 w 192"/>
              <a:gd name="T31" fmla="*/ 72 h 164"/>
              <a:gd name="T32" fmla="*/ 105 w 192"/>
              <a:gd name="T33" fmla="*/ 53 h 164"/>
              <a:gd name="T34" fmla="*/ 111 w 192"/>
              <a:gd name="T35" fmla="*/ 59 h 164"/>
              <a:gd name="T36" fmla="*/ 152 w 192"/>
              <a:gd name="T37" fmla="*/ 76 h 164"/>
              <a:gd name="T38" fmla="*/ 152 w 192"/>
              <a:gd name="T39" fmla="*/ 60 h 164"/>
              <a:gd name="T40" fmla="*/ 122 w 192"/>
              <a:gd name="T41" fmla="*/ 48 h 164"/>
              <a:gd name="T42" fmla="*/ 107 w 192"/>
              <a:gd name="T43" fmla="*/ 33 h 164"/>
              <a:gd name="T44" fmla="*/ 96 w 192"/>
              <a:gd name="T45" fmla="*/ 28 h 164"/>
              <a:gd name="T46" fmla="*/ 85 w 192"/>
              <a:gd name="T47" fmla="*/ 33 h 164"/>
              <a:gd name="T48" fmla="*/ 63 w 192"/>
              <a:gd name="T49" fmla="*/ 55 h 164"/>
              <a:gd name="T50" fmla="*/ 58 w 192"/>
              <a:gd name="T51" fmla="*/ 66 h 164"/>
              <a:gd name="T52" fmla="*/ 63 w 192"/>
              <a:gd name="T53" fmla="*/ 78 h 164"/>
              <a:gd name="T54" fmla="*/ 88 w 192"/>
              <a:gd name="T55" fmla="*/ 100 h 164"/>
              <a:gd name="T56" fmla="*/ 88 w 192"/>
              <a:gd name="T57" fmla="*/ 140 h 164"/>
              <a:gd name="T58" fmla="*/ 104 w 192"/>
              <a:gd name="T59" fmla="*/ 140 h 164"/>
              <a:gd name="T60" fmla="*/ 104 w 192"/>
              <a:gd name="T61" fmla="*/ 90 h 164"/>
              <a:gd name="T62" fmla="*/ 86 w 192"/>
              <a:gd name="T63" fmla="*/ 72 h 164"/>
              <a:gd name="T64" fmla="*/ 152 w 192"/>
              <a:gd name="T65" fmla="*/ 84 h 164"/>
              <a:gd name="T66" fmla="*/ 112 w 192"/>
              <a:gd name="T67" fmla="*/ 124 h 164"/>
              <a:gd name="T68" fmla="*/ 152 w 192"/>
              <a:gd name="T69" fmla="*/ 164 h 164"/>
              <a:gd name="T70" fmla="*/ 192 w 192"/>
              <a:gd name="T71" fmla="*/ 124 h 164"/>
              <a:gd name="T72" fmla="*/ 152 w 192"/>
              <a:gd name="T73" fmla="*/ 84 h 164"/>
              <a:gd name="T74" fmla="*/ 152 w 192"/>
              <a:gd name="T75" fmla="*/ 152 h 164"/>
              <a:gd name="T76" fmla="*/ 124 w 192"/>
              <a:gd name="T77" fmla="*/ 124 h 164"/>
              <a:gd name="T78" fmla="*/ 152 w 192"/>
              <a:gd name="T79" fmla="*/ 96 h 164"/>
              <a:gd name="T80" fmla="*/ 180 w 192"/>
              <a:gd name="T81" fmla="*/ 124 h 164"/>
              <a:gd name="T82" fmla="*/ 152 w 192"/>
              <a:gd name="T83" fmla="*/ 152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92" h="164">
                <a:moveTo>
                  <a:pt x="124" y="32"/>
                </a:moveTo>
                <a:cubicBezTo>
                  <a:pt x="133" y="32"/>
                  <a:pt x="140" y="25"/>
                  <a:pt x="140" y="16"/>
                </a:cubicBezTo>
                <a:cubicBezTo>
                  <a:pt x="140" y="7"/>
                  <a:pt x="133" y="0"/>
                  <a:pt x="124" y="0"/>
                </a:cubicBezTo>
                <a:cubicBezTo>
                  <a:pt x="115" y="0"/>
                  <a:pt x="108" y="7"/>
                  <a:pt x="108" y="16"/>
                </a:cubicBezTo>
                <a:cubicBezTo>
                  <a:pt x="108" y="25"/>
                  <a:pt x="115" y="32"/>
                  <a:pt x="124" y="32"/>
                </a:cubicBezTo>
                <a:close/>
                <a:moveTo>
                  <a:pt x="40" y="84"/>
                </a:moveTo>
                <a:cubicBezTo>
                  <a:pt x="18" y="84"/>
                  <a:pt x="0" y="102"/>
                  <a:pt x="0" y="124"/>
                </a:cubicBezTo>
                <a:cubicBezTo>
                  <a:pt x="0" y="146"/>
                  <a:pt x="18" y="164"/>
                  <a:pt x="40" y="164"/>
                </a:cubicBezTo>
                <a:cubicBezTo>
                  <a:pt x="62" y="164"/>
                  <a:pt x="80" y="146"/>
                  <a:pt x="80" y="124"/>
                </a:cubicBezTo>
                <a:cubicBezTo>
                  <a:pt x="80" y="102"/>
                  <a:pt x="62" y="84"/>
                  <a:pt x="40" y="84"/>
                </a:cubicBezTo>
                <a:close/>
                <a:moveTo>
                  <a:pt x="40" y="152"/>
                </a:moveTo>
                <a:cubicBezTo>
                  <a:pt x="24" y="152"/>
                  <a:pt x="12" y="140"/>
                  <a:pt x="12" y="124"/>
                </a:cubicBezTo>
                <a:cubicBezTo>
                  <a:pt x="12" y="108"/>
                  <a:pt x="24" y="96"/>
                  <a:pt x="40" y="96"/>
                </a:cubicBezTo>
                <a:cubicBezTo>
                  <a:pt x="56" y="96"/>
                  <a:pt x="68" y="108"/>
                  <a:pt x="68" y="124"/>
                </a:cubicBezTo>
                <a:cubicBezTo>
                  <a:pt x="68" y="140"/>
                  <a:pt x="56" y="152"/>
                  <a:pt x="40" y="152"/>
                </a:cubicBezTo>
                <a:close/>
                <a:moveTo>
                  <a:pt x="86" y="72"/>
                </a:moveTo>
                <a:cubicBezTo>
                  <a:pt x="105" y="53"/>
                  <a:pt x="105" y="53"/>
                  <a:pt x="105" y="53"/>
                </a:cubicBezTo>
                <a:cubicBezTo>
                  <a:pt x="111" y="59"/>
                  <a:pt x="111" y="59"/>
                  <a:pt x="111" y="59"/>
                </a:cubicBezTo>
                <a:cubicBezTo>
                  <a:pt x="121" y="70"/>
                  <a:pt x="135" y="76"/>
                  <a:pt x="152" y="76"/>
                </a:cubicBezTo>
                <a:cubicBezTo>
                  <a:pt x="152" y="60"/>
                  <a:pt x="152" y="60"/>
                  <a:pt x="152" y="60"/>
                </a:cubicBezTo>
                <a:cubicBezTo>
                  <a:pt x="140" y="60"/>
                  <a:pt x="130" y="55"/>
                  <a:pt x="122" y="48"/>
                </a:cubicBezTo>
                <a:cubicBezTo>
                  <a:pt x="107" y="33"/>
                  <a:pt x="107" y="33"/>
                  <a:pt x="107" y="33"/>
                </a:cubicBezTo>
                <a:cubicBezTo>
                  <a:pt x="104" y="30"/>
                  <a:pt x="100" y="28"/>
                  <a:pt x="96" y="28"/>
                </a:cubicBezTo>
                <a:cubicBezTo>
                  <a:pt x="92" y="28"/>
                  <a:pt x="88" y="30"/>
                  <a:pt x="85" y="33"/>
                </a:cubicBezTo>
                <a:cubicBezTo>
                  <a:pt x="63" y="55"/>
                  <a:pt x="63" y="55"/>
                  <a:pt x="63" y="55"/>
                </a:cubicBezTo>
                <a:cubicBezTo>
                  <a:pt x="60" y="58"/>
                  <a:pt x="58" y="62"/>
                  <a:pt x="58" y="66"/>
                </a:cubicBezTo>
                <a:cubicBezTo>
                  <a:pt x="58" y="70"/>
                  <a:pt x="60" y="74"/>
                  <a:pt x="63" y="78"/>
                </a:cubicBezTo>
                <a:cubicBezTo>
                  <a:pt x="88" y="100"/>
                  <a:pt x="88" y="100"/>
                  <a:pt x="88" y="100"/>
                </a:cubicBezTo>
                <a:cubicBezTo>
                  <a:pt x="88" y="140"/>
                  <a:pt x="88" y="140"/>
                  <a:pt x="88" y="140"/>
                </a:cubicBezTo>
                <a:cubicBezTo>
                  <a:pt x="104" y="140"/>
                  <a:pt x="104" y="140"/>
                  <a:pt x="104" y="140"/>
                </a:cubicBezTo>
                <a:cubicBezTo>
                  <a:pt x="104" y="90"/>
                  <a:pt x="104" y="90"/>
                  <a:pt x="104" y="90"/>
                </a:cubicBezTo>
                <a:lnTo>
                  <a:pt x="86" y="72"/>
                </a:lnTo>
                <a:close/>
                <a:moveTo>
                  <a:pt x="152" y="84"/>
                </a:moveTo>
                <a:cubicBezTo>
                  <a:pt x="130" y="84"/>
                  <a:pt x="112" y="102"/>
                  <a:pt x="112" y="124"/>
                </a:cubicBezTo>
                <a:cubicBezTo>
                  <a:pt x="112" y="146"/>
                  <a:pt x="130" y="164"/>
                  <a:pt x="152" y="164"/>
                </a:cubicBezTo>
                <a:cubicBezTo>
                  <a:pt x="174" y="164"/>
                  <a:pt x="192" y="146"/>
                  <a:pt x="192" y="124"/>
                </a:cubicBezTo>
                <a:cubicBezTo>
                  <a:pt x="192" y="102"/>
                  <a:pt x="174" y="84"/>
                  <a:pt x="152" y="84"/>
                </a:cubicBezTo>
                <a:close/>
                <a:moveTo>
                  <a:pt x="152" y="152"/>
                </a:moveTo>
                <a:cubicBezTo>
                  <a:pt x="136" y="152"/>
                  <a:pt x="124" y="140"/>
                  <a:pt x="124" y="124"/>
                </a:cubicBezTo>
                <a:cubicBezTo>
                  <a:pt x="124" y="108"/>
                  <a:pt x="136" y="96"/>
                  <a:pt x="152" y="96"/>
                </a:cubicBezTo>
                <a:cubicBezTo>
                  <a:pt x="168" y="96"/>
                  <a:pt x="180" y="108"/>
                  <a:pt x="180" y="124"/>
                </a:cubicBezTo>
                <a:cubicBezTo>
                  <a:pt x="180" y="140"/>
                  <a:pt x="168" y="152"/>
                  <a:pt x="152" y="152"/>
                </a:cubicBezTo>
                <a:close/>
              </a:path>
            </a:pathLst>
          </a:custGeom>
          <a:solidFill>
            <a:srgbClr val="33333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0" name="Freeform 634"/>
          <p:cNvSpPr>
            <a:spLocks noEditPoints="1"/>
          </p:cNvSpPr>
          <p:nvPr/>
        </p:nvSpPr>
        <p:spPr bwMode="auto">
          <a:xfrm>
            <a:off x="6794877" y="5926976"/>
            <a:ext cx="467388" cy="404813"/>
          </a:xfrm>
          <a:custGeom>
            <a:avLst/>
            <a:gdLst>
              <a:gd name="T0" fmla="*/ 124 w 192"/>
              <a:gd name="T1" fmla="*/ 32 h 164"/>
              <a:gd name="T2" fmla="*/ 140 w 192"/>
              <a:gd name="T3" fmla="*/ 16 h 164"/>
              <a:gd name="T4" fmla="*/ 124 w 192"/>
              <a:gd name="T5" fmla="*/ 0 h 164"/>
              <a:gd name="T6" fmla="*/ 108 w 192"/>
              <a:gd name="T7" fmla="*/ 16 h 164"/>
              <a:gd name="T8" fmla="*/ 124 w 192"/>
              <a:gd name="T9" fmla="*/ 32 h 164"/>
              <a:gd name="T10" fmla="*/ 40 w 192"/>
              <a:gd name="T11" fmla="*/ 84 h 164"/>
              <a:gd name="T12" fmla="*/ 0 w 192"/>
              <a:gd name="T13" fmla="*/ 124 h 164"/>
              <a:gd name="T14" fmla="*/ 40 w 192"/>
              <a:gd name="T15" fmla="*/ 164 h 164"/>
              <a:gd name="T16" fmla="*/ 80 w 192"/>
              <a:gd name="T17" fmla="*/ 124 h 164"/>
              <a:gd name="T18" fmla="*/ 40 w 192"/>
              <a:gd name="T19" fmla="*/ 84 h 164"/>
              <a:gd name="T20" fmla="*/ 40 w 192"/>
              <a:gd name="T21" fmla="*/ 152 h 164"/>
              <a:gd name="T22" fmla="*/ 12 w 192"/>
              <a:gd name="T23" fmla="*/ 124 h 164"/>
              <a:gd name="T24" fmla="*/ 40 w 192"/>
              <a:gd name="T25" fmla="*/ 96 h 164"/>
              <a:gd name="T26" fmla="*/ 68 w 192"/>
              <a:gd name="T27" fmla="*/ 124 h 164"/>
              <a:gd name="T28" fmla="*/ 40 w 192"/>
              <a:gd name="T29" fmla="*/ 152 h 164"/>
              <a:gd name="T30" fmla="*/ 86 w 192"/>
              <a:gd name="T31" fmla="*/ 72 h 164"/>
              <a:gd name="T32" fmla="*/ 105 w 192"/>
              <a:gd name="T33" fmla="*/ 53 h 164"/>
              <a:gd name="T34" fmla="*/ 111 w 192"/>
              <a:gd name="T35" fmla="*/ 59 h 164"/>
              <a:gd name="T36" fmla="*/ 152 w 192"/>
              <a:gd name="T37" fmla="*/ 76 h 164"/>
              <a:gd name="T38" fmla="*/ 152 w 192"/>
              <a:gd name="T39" fmla="*/ 60 h 164"/>
              <a:gd name="T40" fmla="*/ 122 w 192"/>
              <a:gd name="T41" fmla="*/ 48 h 164"/>
              <a:gd name="T42" fmla="*/ 107 w 192"/>
              <a:gd name="T43" fmla="*/ 33 h 164"/>
              <a:gd name="T44" fmla="*/ 96 w 192"/>
              <a:gd name="T45" fmla="*/ 28 h 164"/>
              <a:gd name="T46" fmla="*/ 85 w 192"/>
              <a:gd name="T47" fmla="*/ 33 h 164"/>
              <a:gd name="T48" fmla="*/ 63 w 192"/>
              <a:gd name="T49" fmla="*/ 55 h 164"/>
              <a:gd name="T50" fmla="*/ 58 w 192"/>
              <a:gd name="T51" fmla="*/ 66 h 164"/>
              <a:gd name="T52" fmla="*/ 63 w 192"/>
              <a:gd name="T53" fmla="*/ 78 h 164"/>
              <a:gd name="T54" fmla="*/ 88 w 192"/>
              <a:gd name="T55" fmla="*/ 100 h 164"/>
              <a:gd name="T56" fmla="*/ 88 w 192"/>
              <a:gd name="T57" fmla="*/ 140 h 164"/>
              <a:gd name="T58" fmla="*/ 104 w 192"/>
              <a:gd name="T59" fmla="*/ 140 h 164"/>
              <a:gd name="T60" fmla="*/ 104 w 192"/>
              <a:gd name="T61" fmla="*/ 90 h 164"/>
              <a:gd name="T62" fmla="*/ 86 w 192"/>
              <a:gd name="T63" fmla="*/ 72 h 164"/>
              <a:gd name="T64" fmla="*/ 152 w 192"/>
              <a:gd name="T65" fmla="*/ 84 h 164"/>
              <a:gd name="T66" fmla="*/ 112 w 192"/>
              <a:gd name="T67" fmla="*/ 124 h 164"/>
              <a:gd name="T68" fmla="*/ 152 w 192"/>
              <a:gd name="T69" fmla="*/ 164 h 164"/>
              <a:gd name="T70" fmla="*/ 192 w 192"/>
              <a:gd name="T71" fmla="*/ 124 h 164"/>
              <a:gd name="T72" fmla="*/ 152 w 192"/>
              <a:gd name="T73" fmla="*/ 84 h 164"/>
              <a:gd name="T74" fmla="*/ 152 w 192"/>
              <a:gd name="T75" fmla="*/ 152 h 164"/>
              <a:gd name="T76" fmla="*/ 124 w 192"/>
              <a:gd name="T77" fmla="*/ 124 h 164"/>
              <a:gd name="T78" fmla="*/ 152 w 192"/>
              <a:gd name="T79" fmla="*/ 96 h 164"/>
              <a:gd name="T80" fmla="*/ 180 w 192"/>
              <a:gd name="T81" fmla="*/ 124 h 164"/>
              <a:gd name="T82" fmla="*/ 152 w 192"/>
              <a:gd name="T83" fmla="*/ 152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92" h="164">
                <a:moveTo>
                  <a:pt x="124" y="32"/>
                </a:moveTo>
                <a:cubicBezTo>
                  <a:pt x="133" y="32"/>
                  <a:pt x="140" y="25"/>
                  <a:pt x="140" y="16"/>
                </a:cubicBezTo>
                <a:cubicBezTo>
                  <a:pt x="140" y="7"/>
                  <a:pt x="133" y="0"/>
                  <a:pt x="124" y="0"/>
                </a:cubicBezTo>
                <a:cubicBezTo>
                  <a:pt x="115" y="0"/>
                  <a:pt x="108" y="7"/>
                  <a:pt x="108" y="16"/>
                </a:cubicBezTo>
                <a:cubicBezTo>
                  <a:pt x="108" y="25"/>
                  <a:pt x="115" y="32"/>
                  <a:pt x="124" y="32"/>
                </a:cubicBezTo>
                <a:close/>
                <a:moveTo>
                  <a:pt x="40" y="84"/>
                </a:moveTo>
                <a:cubicBezTo>
                  <a:pt x="18" y="84"/>
                  <a:pt x="0" y="102"/>
                  <a:pt x="0" y="124"/>
                </a:cubicBezTo>
                <a:cubicBezTo>
                  <a:pt x="0" y="146"/>
                  <a:pt x="18" y="164"/>
                  <a:pt x="40" y="164"/>
                </a:cubicBezTo>
                <a:cubicBezTo>
                  <a:pt x="62" y="164"/>
                  <a:pt x="80" y="146"/>
                  <a:pt x="80" y="124"/>
                </a:cubicBezTo>
                <a:cubicBezTo>
                  <a:pt x="80" y="102"/>
                  <a:pt x="62" y="84"/>
                  <a:pt x="40" y="84"/>
                </a:cubicBezTo>
                <a:close/>
                <a:moveTo>
                  <a:pt x="40" y="152"/>
                </a:moveTo>
                <a:cubicBezTo>
                  <a:pt x="24" y="152"/>
                  <a:pt x="12" y="140"/>
                  <a:pt x="12" y="124"/>
                </a:cubicBezTo>
                <a:cubicBezTo>
                  <a:pt x="12" y="108"/>
                  <a:pt x="24" y="96"/>
                  <a:pt x="40" y="96"/>
                </a:cubicBezTo>
                <a:cubicBezTo>
                  <a:pt x="56" y="96"/>
                  <a:pt x="68" y="108"/>
                  <a:pt x="68" y="124"/>
                </a:cubicBezTo>
                <a:cubicBezTo>
                  <a:pt x="68" y="140"/>
                  <a:pt x="56" y="152"/>
                  <a:pt x="40" y="152"/>
                </a:cubicBezTo>
                <a:close/>
                <a:moveTo>
                  <a:pt x="86" y="72"/>
                </a:moveTo>
                <a:cubicBezTo>
                  <a:pt x="105" y="53"/>
                  <a:pt x="105" y="53"/>
                  <a:pt x="105" y="53"/>
                </a:cubicBezTo>
                <a:cubicBezTo>
                  <a:pt x="111" y="59"/>
                  <a:pt x="111" y="59"/>
                  <a:pt x="111" y="59"/>
                </a:cubicBezTo>
                <a:cubicBezTo>
                  <a:pt x="121" y="70"/>
                  <a:pt x="135" y="76"/>
                  <a:pt x="152" y="76"/>
                </a:cubicBezTo>
                <a:cubicBezTo>
                  <a:pt x="152" y="60"/>
                  <a:pt x="152" y="60"/>
                  <a:pt x="152" y="60"/>
                </a:cubicBezTo>
                <a:cubicBezTo>
                  <a:pt x="140" y="60"/>
                  <a:pt x="130" y="55"/>
                  <a:pt x="122" y="48"/>
                </a:cubicBezTo>
                <a:cubicBezTo>
                  <a:pt x="107" y="33"/>
                  <a:pt x="107" y="33"/>
                  <a:pt x="107" y="33"/>
                </a:cubicBezTo>
                <a:cubicBezTo>
                  <a:pt x="104" y="30"/>
                  <a:pt x="100" y="28"/>
                  <a:pt x="96" y="28"/>
                </a:cubicBezTo>
                <a:cubicBezTo>
                  <a:pt x="92" y="28"/>
                  <a:pt x="88" y="30"/>
                  <a:pt x="85" y="33"/>
                </a:cubicBezTo>
                <a:cubicBezTo>
                  <a:pt x="63" y="55"/>
                  <a:pt x="63" y="55"/>
                  <a:pt x="63" y="55"/>
                </a:cubicBezTo>
                <a:cubicBezTo>
                  <a:pt x="60" y="58"/>
                  <a:pt x="58" y="62"/>
                  <a:pt x="58" y="66"/>
                </a:cubicBezTo>
                <a:cubicBezTo>
                  <a:pt x="58" y="70"/>
                  <a:pt x="60" y="74"/>
                  <a:pt x="63" y="78"/>
                </a:cubicBezTo>
                <a:cubicBezTo>
                  <a:pt x="88" y="100"/>
                  <a:pt x="88" y="100"/>
                  <a:pt x="88" y="100"/>
                </a:cubicBezTo>
                <a:cubicBezTo>
                  <a:pt x="88" y="140"/>
                  <a:pt x="88" y="140"/>
                  <a:pt x="88" y="140"/>
                </a:cubicBezTo>
                <a:cubicBezTo>
                  <a:pt x="104" y="140"/>
                  <a:pt x="104" y="140"/>
                  <a:pt x="104" y="140"/>
                </a:cubicBezTo>
                <a:cubicBezTo>
                  <a:pt x="104" y="90"/>
                  <a:pt x="104" y="90"/>
                  <a:pt x="104" y="90"/>
                </a:cubicBezTo>
                <a:lnTo>
                  <a:pt x="86" y="72"/>
                </a:lnTo>
                <a:close/>
                <a:moveTo>
                  <a:pt x="152" y="84"/>
                </a:moveTo>
                <a:cubicBezTo>
                  <a:pt x="130" y="84"/>
                  <a:pt x="112" y="102"/>
                  <a:pt x="112" y="124"/>
                </a:cubicBezTo>
                <a:cubicBezTo>
                  <a:pt x="112" y="146"/>
                  <a:pt x="130" y="164"/>
                  <a:pt x="152" y="164"/>
                </a:cubicBezTo>
                <a:cubicBezTo>
                  <a:pt x="174" y="164"/>
                  <a:pt x="192" y="146"/>
                  <a:pt x="192" y="124"/>
                </a:cubicBezTo>
                <a:cubicBezTo>
                  <a:pt x="192" y="102"/>
                  <a:pt x="174" y="84"/>
                  <a:pt x="152" y="84"/>
                </a:cubicBezTo>
                <a:close/>
                <a:moveTo>
                  <a:pt x="152" y="152"/>
                </a:moveTo>
                <a:cubicBezTo>
                  <a:pt x="136" y="152"/>
                  <a:pt x="124" y="140"/>
                  <a:pt x="124" y="124"/>
                </a:cubicBezTo>
                <a:cubicBezTo>
                  <a:pt x="124" y="108"/>
                  <a:pt x="136" y="96"/>
                  <a:pt x="152" y="96"/>
                </a:cubicBezTo>
                <a:cubicBezTo>
                  <a:pt x="168" y="96"/>
                  <a:pt x="180" y="108"/>
                  <a:pt x="180" y="124"/>
                </a:cubicBezTo>
                <a:cubicBezTo>
                  <a:pt x="180" y="140"/>
                  <a:pt x="168" y="152"/>
                  <a:pt x="152" y="152"/>
                </a:cubicBezTo>
                <a:close/>
              </a:path>
            </a:pathLst>
          </a:custGeom>
          <a:solidFill>
            <a:srgbClr val="33333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4" name="テキスト ボックス 3"/>
          <p:cNvSpPr txBox="1"/>
          <p:nvPr/>
        </p:nvSpPr>
        <p:spPr>
          <a:xfrm>
            <a:off x="323010" y="1185925"/>
            <a:ext cx="7026334" cy="400110"/>
          </a:xfrm>
          <a:prstGeom prst="rect">
            <a:avLst/>
          </a:prstGeom>
          <a:noFill/>
        </p:spPr>
        <p:txBody>
          <a:bodyPr wrap="square" rtlCol="0">
            <a:spAutoFit/>
          </a:bodyPr>
          <a:lstStyle/>
          <a:p>
            <a:r>
              <a:rPr lang="ja-JP" altLang="en-US" sz="2000" dirty="0"/>
              <a:t>千代田区コミュニティサイクル事業実証</a:t>
            </a:r>
            <a:r>
              <a:rPr lang="ja-JP" altLang="en-US" sz="2000" dirty="0" smtClean="0"/>
              <a:t>実験</a:t>
            </a:r>
            <a:r>
              <a:rPr kumimoji="1" lang="ja-JP" altLang="en-US" sz="2000" dirty="0" smtClean="0"/>
              <a:t>「ちよくる」より</a:t>
            </a:r>
            <a:endParaRPr kumimoji="1" lang="en-US" altLang="ja-JP" sz="2000" dirty="0" smtClean="0"/>
          </a:p>
        </p:txBody>
      </p:sp>
      <p:grpSp>
        <p:nvGrpSpPr>
          <p:cNvPr id="30" name="グループ化 29"/>
          <p:cNvGrpSpPr/>
          <p:nvPr/>
        </p:nvGrpSpPr>
        <p:grpSpPr>
          <a:xfrm>
            <a:off x="1674124" y="1753504"/>
            <a:ext cx="5588141" cy="2933845"/>
            <a:chOff x="1501276" y="2068226"/>
            <a:chExt cx="5588141" cy="2933845"/>
          </a:xfrm>
        </p:grpSpPr>
        <p:sp>
          <p:nvSpPr>
            <p:cNvPr id="29" name="角丸四角形吹き出し 28"/>
            <p:cNvSpPr/>
            <p:nvPr/>
          </p:nvSpPr>
          <p:spPr>
            <a:xfrm>
              <a:off x="3354215" y="3586337"/>
              <a:ext cx="2567562" cy="1415734"/>
            </a:xfrm>
            <a:prstGeom prst="wedgeRoundRectCallout">
              <a:avLst>
                <a:gd name="adj1" fmla="val -3689"/>
                <a:gd name="adj2" fmla="val -106693"/>
                <a:gd name="adj3" fmla="val 16667"/>
              </a:avLst>
            </a:prstGeom>
            <a:solidFill>
              <a:srgbClr val="F8CB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26" name="グループ化 25"/>
            <p:cNvGrpSpPr/>
            <p:nvPr/>
          </p:nvGrpSpPr>
          <p:grpSpPr>
            <a:xfrm>
              <a:off x="1501276" y="2068226"/>
              <a:ext cx="5588141" cy="1639899"/>
              <a:chOff x="876836" y="2104166"/>
              <a:chExt cx="5588141" cy="1639899"/>
            </a:xfrm>
          </p:grpSpPr>
          <p:sp>
            <p:nvSpPr>
              <p:cNvPr id="7" name="テキスト ボックス 6"/>
              <p:cNvSpPr txBox="1"/>
              <p:nvPr/>
            </p:nvSpPr>
            <p:spPr>
              <a:xfrm>
                <a:off x="1230646" y="3278563"/>
                <a:ext cx="1167591" cy="461665"/>
              </a:xfrm>
              <a:prstGeom prst="rect">
                <a:avLst/>
              </a:prstGeom>
              <a:noFill/>
            </p:spPr>
            <p:txBody>
              <a:bodyPr wrap="square" rtlCol="0">
                <a:spAutoFit/>
              </a:bodyPr>
              <a:lstStyle/>
              <a:p>
                <a:r>
                  <a:rPr kumimoji="1" lang="ja-JP" altLang="en-US" sz="2400" dirty="0" smtClean="0"/>
                  <a:t>目的地</a:t>
                </a:r>
                <a:endParaRPr kumimoji="1" lang="ja-JP" altLang="en-US" sz="2400" dirty="0"/>
              </a:p>
            </p:txBody>
          </p:sp>
          <p:sp>
            <p:nvSpPr>
              <p:cNvPr id="17" name="テキスト ボックス 16"/>
              <p:cNvSpPr txBox="1"/>
              <p:nvPr/>
            </p:nvSpPr>
            <p:spPr>
              <a:xfrm>
                <a:off x="5356447" y="3282400"/>
                <a:ext cx="967393" cy="461665"/>
              </a:xfrm>
              <a:prstGeom prst="rect">
                <a:avLst/>
              </a:prstGeom>
              <a:noFill/>
            </p:spPr>
            <p:txBody>
              <a:bodyPr wrap="square" rtlCol="0">
                <a:spAutoFit/>
              </a:bodyPr>
              <a:lstStyle/>
              <a:p>
                <a:r>
                  <a:rPr kumimoji="1" lang="ja-JP" altLang="en-US" sz="2400" dirty="0" smtClean="0"/>
                  <a:t>ポート</a:t>
                </a:r>
                <a:endParaRPr kumimoji="1" lang="ja-JP" altLang="en-US" sz="2400" dirty="0"/>
              </a:p>
            </p:txBody>
          </p:sp>
          <p:pic>
            <p:nvPicPr>
              <p:cNvPr id="18" name="図 17" descr="ブラック, 写真, ホワイト, ノートパソコン が含まれている画像&#10;&#10;自動的に生成された説明">
                <a:extLst>
                  <a:ext uri="{FF2B5EF4-FFF2-40B4-BE49-F238E27FC236}">
                    <a16:creationId xmlns:a16="http://schemas.microsoft.com/office/drawing/2014/main" id="{FC75F3BB-2077-4D65-9E3F-D7468E53E9A5}"/>
                  </a:ext>
                </a:extLst>
              </p:cNvPr>
              <p:cNvPicPr>
                <a:picLocks noChangeAspect="1"/>
              </p:cNvPicPr>
              <p:nvPr/>
            </p:nvPicPr>
            <p:blipFill rotWithShape="1">
              <a:blip r:embed="rId2"/>
              <a:srcRect l="70957" t="59445" r="16640" b="24152"/>
              <a:stretch/>
            </p:blipFill>
            <p:spPr>
              <a:xfrm>
                <a:off x="5247687" y="2104166"/>
                <a:ext cx="1217290" cy="1207434"/>
              </a:xfrm>
              <a:prstGeom prst="rect">
                <a:avLst/>
              </a:prstGeom>
            </p:spPr>
          </p:pic>
          <p:sp>
            <p:nvSpPr>
              <p:cNvPr id="19" name="Freeform 575"/>
              <p:cNvSpPr>
                <a:spLocks noEditPoints="1"/>
              </p:cNvSpPr>
              <p:nvPr/>
            </p:nvSpPr>
            <p:spPr bwMode="auto">
              <a:xfrm>
                <a:off x="876836" y="2707883"/>
                <a:ext cx="557457" cy="477091"/>
              </a:xfrm>
              <a:custGeom>
                <a:avLst/>
                <a:gdLst>
                  <a:gd name="T0" fmla="*/ 144 w 160"/>
                  <a:gd name="T1" fmla="*/ 0 h 144"/>
                  <a:gd name="T2" fmla="*/ 16 w 160"/>
                  <a:gd name="T3" fmla="*/ 0 h 144"/>
                  <a:gd name="T4" fmla="*/ 16 w 160"/>
                  <a:gd name="T5" fmla="*/ 80 h 144"/>
                  <a:gd name="T6" fmla="*/ 48 w 160"/>
                  <a:gd name="T7" fmla="*/ 112 h 144"/>
                  <a:gd name="T8" fmla="*/ 96 w 160"/>
                  <a:gd name="T9" fmla="*/ 112 h 144"/>
                  <a:gd name="T10" fmla="*/ 128 w 160"/>
                  <a:gd name="T11" fmla="*/ 80 h 144"/>
                  <a:gd name="T12" fmla="*/ 128 w 160"/>
                  <a:gd name="T13" fmla="*/ 56 h 144"/>
                  <a:gd name="T14" fmla="*/ 144 w 160"/>
                  <a:gd name="T15" fmla="*/ 56 h 144"/>
                  <a:gd name="T16" fmla="*/ 160 w 160"/>
                  <a:gd name="T17" fmla="*/ 40 h 144"/>
                  <a:gd name="T18" fmla="*/ 160 w 160"/>
                  <a:gd name="T19" fmla="*/ 16 h 144"/>
                  <a:gd name="T20" fmla="*/ 144 w 160"/>
                  <a:gd name="T21" fmla="*/ 0 h 144"/>
                  <a:gd name="T22" fmla="*/ 144 w 160"/>
                  <a:gd name="T23" fmla="*/ 40 h 144"/>
                  <a:gd name="T24" fmla="*/ 128 w 160"/>
                  <a:gd name="T25" fmla="*/ 40 h 144"/>
                  <a:gd name="T26" fmla="*/ 128 w 160"/>
                  <a:gd name="T27" fmla="*/ 16 h 144"/>
                  <a:gd name="T28" fmla="*/ 144 w 160"/>
                  <a:gd name="T29" fmla="*/ 16 h 144"/>
                  <a:gd name="T30" fmla="*/ 144 w 160"/>
                  <a:gd name="T31" fmla="*/ 40 h 144"/>
                  <a:gd name="T32" fmla="*/ 0 w 160"/>
                  <a:gd name="T33" fmla="*/ 144 h 144"/>
                  <a:gd name="T34" fmla="*/ 144 w 160"/>
                  <a:gd name="T35" fmla="*/ 144 h 144"/>
                  <a:gd name="T36" fmla="*/ 144 w 160"/>
                  <a:gd name="T37" fmla="*/ 128 h 144"/>
                  <a:gd name="T38" fmla="*/ 0 w 160"/>
                  <a:gd name="T39" fmla="*/ 128 h 144"/>
                  <a:gd name="T40" fmla="*/ 0 w 160"/>
                  <a:gd name="T41" fmla="*/ 14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60" h="144">
                    <a:moveTo>
                      <a:pt x="144" y="0"/>
                    </a:moveTo>
                    <a:cubicBezTo>
                      <a:pt x="16" y="0"/>
                      <a:pt x="16" y="0"/>
                      <a:pt x="16" y="0"/>
                    </a:cubicBezTo>
                    <a:cubicBezTo>
                      <a:pt x="16" y="80"/>
                      <a:pt x="16" y="80"/>
                      <a:pt x="16" y="80"/>
                    </a:cubicBezTo>
                    <a:cubicBezTo>
                      <a:pt x="16" y="98"/>
                      <a:pt x="30" y="112"/>
                      <a:pt x="48" y="112"/>
                    </a:cubicBezTo>
                    <a:cubicBezTo>
                      <a:pt x="96" y="112"/>
                      <a:pt x="96" y="112"/>
                      <a:pt x="96" y="112"/>
                    </a:cubicBezTo>
                    <a:cubicBezTo>
                      <a:pt x="114" y="112"/>
                      <a:pt x="128" y="98"/>
                      <a:pt x="128" y="80"/>
                    </a:cubicBezTo>
                    <a:cubicBezTo>
                      <a:pt x="128" y="56"/>
                      <a:pt x="128" y="56"/>
                      <a:pt x="128" y="56"/>
                    </a:cubicBezTo>
                    <a:cubicBezTo>
                      <a:pt x="144" y="56"/>
                      <a:pt x="144" y="56"/>
                      <a:pt x="144" y="56"/>
                    </a:cubicBezTo>
                    <a:cubicBezTo>
                      <a:pt x="153" y="56"/>
                      <a:pt x="160" y="49"/>
                      <a:pt x="160" y="40"/>
                    </a:cubicBezTo>
                    <a:cubicBezTo>
                      <a:pt x="160" y="16"/>
                      <a:pt x="160" y="16"/>
                      <a:pt x="160" y="16"/>
                    </a:cubicBezTo>
                    <a:cubicBezTo>
                      <a:pt x="160" y="7"/>
                      <a:pt x="153" y="0"/>
                      <a:pt x="144" y="0"/>
                    </a:cubicBezTo>
                    <a:close/>
                    <a:moveTo>
                      <a:pt x="144" y="40"/>
                    </a:moveTo>
                    <a:cubicBezTo>
                      <a:pt x="128" y="40"/>
                      <a:pt x="128" y="40"/>
                      <a:pt x="128" y="40"/>
                    </a:cubicBezTo>
                    <a:cubicBezTo>
                      <a:pt x="128" y="16"/>
                      <a:pt x="128" y="16"/>
                      <a:pt x="128" y="16"/>
                    </a:cubicBezTo>
                    <a:cubicBezTo>
                      <a:pt x="144" y="16"/>
                      <a:pt x="144" y="16"/>
                      <a:pt x="144" y="16"/>
                    </a:cubicBezTo>
                    <a:lnTo>
                      <a:pt x="144" y="40"/>
                    </a:lnTo>
                    <a:close/>
                    <a:moveTo>
                      <a:pt x="0" y="144"/>
                    </a:moveTo>
                    <a:cubicBezTo>
                      <a:pt x="144" y="144"/>
                      <a:pt x="144" y="144"/>
                      <a:pt x="144" y="144"/>
                    </a:cubicBezTo>
                    <a:cubicBezTo>
                      <a:pt x="144" y="128"/>
                      <a:pt x="144" y="128"/>
                      <a:pt x="144" y="128"/>
                    </a:cubicBezTo>
                    <a:cubicBezTo>
                      <a:pt x="0" y="128"/>
                      <a:pt x="0" y="128"/>
                      <a:pt x="0" y="128"/>
                    </a:cubicBezTo>
                    <a:lnTo>
                      <a:pt x="0" y="144"/>
                    </a:lnTo>
                    <a:close/>
                  </a:path>
                </a:pathLst>
              </a:custGeom>
              <a:solidFill>
                <a:srgbClr val="33333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0" name="Freeform 551"/>
              <p:cNvSpPr>
                <a:spLocks noEditPoints="1"/>
              </p:cNvSpPr>
              <p:nvPr/>
            </p:nvSpPr>
            <p:spPr bwMode="auto">
              <a:xfrm>
                <a:off x="2244434" y="2707883"/>
                <a:ext cx="441274" cy="462385"/>
              </a:xfrm>
              <a:custGeom>
                <a:avLst/>
                <a:gdLst>
                  <a:gd name="T0" fmla="*/ 128 w 144"/>
                  <a:gd name="T1" fmla="*/ 0 h 144"/>
                  <a:gd name="T2" fmla="*/ 16 w 144"/>
                  <a:gd name="T3" fmla="*/ 0 h 144"/>
                  <a:gd name="T4" fmla="*/ 0 w 144"/>
                  <a:gd name="T5" fmla="*/ 16 h 144"/>
                  <a:gd name="T6" fmla="*/ 0 w 144"/>
                  <a:gd name="T7" fmla="*/ 128 h 144"/>
                  <a:gd name="T8" fmla="*/ 16 w 144"/>
                  <a:gd name="T9" fmla="*/ 144 h 144"/>
                  <a:gd name="T10" fmla="*/ 128 w 144"/>
                  <a:gd name="T11" fmla="*/ 144 h 144"/>
                  <a:gd name="T12" fmla="*/ 144 w 144"/>
                  <a:gd name="T13" fmla="*/ 128 h 144"/>
                  <a:gd name="T14" fmla="*/ 144 w 144"/>
                  <a:gd name="T15" fmla="*/ 16 h 144"/>
                  <a:gd name="T16" fmla="*/ 128 w 144"/>
                  <a:gd name="T17" fmla="*/ 0 h 144"/>
                  <a:gd name="T18" fmla="*/ 120 w 144"/>
                  <a:gd name="T19" fmla="*/ 88 h 144"/>
                  <a:gd name="T20" fmla="*/ 88 w 144"/>
                  <a:gd name="T21" fmla="*/ 88 h 144"/>
                  <a:gd name="T22" fmla="*/ 88 w 144"/>
                  <a:gd name="T23" fmla="*/ 120 h 144"/>
                  <a:gd name="T24" fmla="*/ 56 w 144"/>
                  <a:gd name="T25" fmla="*/ 120 h 144"/>
                  <a:gd name="T26" fmla="*/ 56 w 144"/>
                  <a:gd name="T27" fmla="*/ 88 h 144"/>
                  <a:gd name="T28" fmla="*/ 24 w 144"/>
                  <a:gd name="T29" fmla="*/ 88 h 144"/>
                  <a:gd name="T30" fmla="*/ 24 w 144"/>
                  <a:gd name="T31" fmla="*/ 56 h 144"/>
                  <a:gd name="T32" fmla="*/ 56 w 144"/>
                  <a:gd name="T33" fmla="*/ 56 h 144"/>
                  <a:gd name="T34" fmla="*/ 56 w 144"/>
                  <a:gd name="T35" fmla="*/ 24 h 144"/>
                  <a:gd name="T36" fmla="*/ 88 w 144"/>
                  <a:gd name="T37" fmla="*/ 24 h 144"/>
                  <a:gd name="T38" fmla="*/ 88 w 144"/>
                  <a:gd name="T39" fmla="*/ 56 h 144"/>
                  <a:gd name="T40" fmla="*/ 120 w 144"/>
                  <a:gd name="T41" fmla="*/ 56 h 144"/>
                  <a:gd name="T42" fmla="*/ 120 w 144"/>
                  <a:gd name="T43" fmla="*/ 88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44" h="144">
                    <a:moveTo>
                      <a:pt x="128" y="0"/>
                    </a:moveTo>
                    <a:cubicBezTo>
                      <a:pt x="16" y="0"/>
                      <a:pt x="16" y="0"/>
                      <a:pt x="16" y="0"/>
                    </a:cubicBezTo>
                    <a:cubicBezTo>
                      <a:pt x="7" y="0"/>
                      <a:pt x="0" y="7"/>
                      <a:pt x="0" y="16"/>
                    </a:cubicBezTo>
                    <a:cubicBezTo>
                      <a:pt x="0" y="128"/>
                      <a:pt x="0" y="128"/>
                      <a:pt x="0" y="128"/>
                    </a:cubicBezTo>
                    <a:cubicBezTo>
                      <a:pt x="0" y="137"/>
                      <a:pt x="7" y="144"/>
                      <a:pt x="16" y="144"/>
                    </a:cubicBezTo>
                    <a:cubicBezTo>
                      <a:pt x="128" y="144"/>
                      <a:pt x="128" y="144"/>
                      <a:pt x="128" y="144"/>
                    </a:cubicBezTo>
                    <a:cubicBezTo>
                      <a:pt x="137" y="144"/>
                      <a:pt x="144" y="137"/>
                      <a:pt x="144" y="128"/>
                    </a:cubicBezTo>
                    <a:cubicBezTo>
                      <a:pt x="144" y="16"/>
                      <a:pt x="144" y="16"/>
                      <a:pt x="144" y="16"/>
                    </a:cubicBezTo>
                    <a:cubicBezTo>
                      <a:pt x="144" y="7"/>
                      <a:pt x="137" y="0"/>
                      <a:pt x="128" y="0"/>
                    </a:cubicBezTo>
                    <a:close/>
                    <a:moveTo>
                      <a:pt x="120" y="88"/>
                    </a:moveTo>
                    <a:cubicBezTo>
                      <a:pt x="88" y="88"/>
                      <a:pt x="88" y="88"/>
                      <a:pt x="88" y="88"/>
                    </a:cubicBezTo>
                    <a:cubicBezTo>
                      <a:pt x="88" y="120"/>
                      <a:pt x="88" y="120"/>
                      <a:pt x="88" y="120"/>
                    </a:cubicBezTo>
                    <a:cubicBezTo>
                      <a:pt x="56" y="120"/>
                      <a:pt x="56" y="120"/>
                      <a:pt x="56" y="120"/>
                    </a:cubicBezTo>
                    <a:cubicBezTo>
                      <a:pt x="56" y="88"/>
                      <a:pt x="56" y="88"/>
                      <a:pt x="56" y="88"/>
                    </a:cubicBezTo>
                    <a:cubicBezTo>
                      <a:pt x="24" y="88"/>
                      <a:pt x="24" y="88"/>
                      <a:pt x="24" y="88"/>
                    </a:cubicBezTo>
                    <a:cubicBezTo>
                      <a:pt x="24" y="56"/>
                      <a:pt x="24" y="56"/>
                      <a:pt x="24" y="56"/>
                    </a:cubicBezTo>
                    <a:cubicBezTo>
                      <a:pt x="56" y="56"/>
                      <a:pt x="56" y="56"/>
                      <a:pt x="56" y="56"/>
                    </a:cubicBezTo>
                    <a:cubicBezTo>
                      <a:pt x="56" y="24"/>
                      <a:pt x="56" y="24"/>
                      <a:pt x="56" y="24"/>
                    </a:cubicBezTo>
                    <a:cubicBezTo>
                      <a:pt x="88" y="24"/>
                      <a:pt x="88" y="24"/>
                      <a:pt x="88" y="24"/>
                    </a:cubicBezTo>
                    <a:cubicBezTo>
                      <a:pt x="88" y="56"/>
                      <a:pt x="88" y="56"/>
                      <a:pt x="88" y="56"/>
                    </a:cubicBezTo>
                    <a:cubicBezTo>
                      <a:pt x="120" y="56"/>
                      <a:pt x="120" y="56"/>
                      <a:pt x="120" y="56"/>
                    </a:cubicBezTo>
                    <a:lnTo>
                      <a:pt x="120" y="88"/>
                    </a:lnTo>
                    <a:close/>
                  </a:path>
                </a:pathLst>
              </a:custGeom>
              <a:solidFill>
                <a:srgbClr val="33333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1" name="Freeform 554"/>
              <p:cNvSpPr>
                <a:spLocks noEditPoints="1"/>
              </p:cNvSpPr>
              <p:nvPr/>
            </p:nvSpPr>
            <p:spPr bwMode="auto">
              <a:xfrm>
                <a:off x="1575639" y="2192441"/>
                <a:ext cx="477606" cy="567738"/>
              </a:xfrm>
              <a:custGeom>
                <a:avLst/>
                <a:gdLst>
                  <a:gd name="T0" fmla="*/ 48 w 160"/>
                  <a:gd name="T1" fmla="*/ 128 h 160"/>
                  <a:gd name="T2" fmla="*/ 32 w 160"/>
                  <a:gd name="T3" fmla="*/ 144 h 160"/>
                  <a:gd name="T4" fmla="*/ 48 w 160"/>
                  <a:gd name="T5" fmla="*/ 160 h 160"/>
                  <a:gd name="T6" fmla="*/ 64 w 160"/>
                  <a:gd name="T7" fmla="*/ 144 h 160"/>
                  <a:gd name="T8" fmla="*/ 48 w 160"/>
                  <a:gd name="T9" fmla="*/ 128 h 160"/>
                  <a:gd name="T10" fmla="*/ 0 w 160"/>
                  <a:gd name="T11" fmla="*/ 0 h 160"/>
                  <a:gd name="T12" fmla="*/ 0 w 160"/>
                  <a:gd name="T13" fmla="*/ 16 h 160"/>
                  <a:gd name="T14" fmla="*/ 16 w 160"/>
                  <a:gd name="T15" fmla="*/ 16 h 160"/>
                  <a:gd name="T16" fmla="*/ 45 w 160"/>
                  <a:gd name="T17" fmla="*/ 77 h 160"/>
                  <a:gd name="T18" fmla="*/ 34 w 160"/>
                  <a:gd name="T19" fmla="*/ 96 h 160"/>
                  <a:gd name="T20" fmla="*/ 32 w 160"/>
                  <a:gd name="T21" fmla="*/ 104 h 160"/>
                  <a:gd name="T22" fmla="*/ 48 w 160"/>
                  <a:gd name="T23" fmla="*/ 120 h 160"/>
                  <a:gd name="T24" fmla="*/ 144 w 160"/>
                  <a:gd name="T25" fmla="*/ 120 h 160"/>
                  <a:gd name="T26" fmla="*/ 144 w 160"/>
                  <a:gd name="T27" fmla="*/ 104 h 160"/>
                  <a:gd name="T28" fmla="*/ 51 w 160"/>
                  <a:gd name="T29" fmla="*/ 104 h 160"/>
                  <a:gd name="T30" fmla="*/ 49 w 160"/>
                  <a:gd name="T31" fmla="*/ 102 h 160"/>
                  <a:gd name="T32" fmla="*/ 50 w 160"/>
                  <a:gd name="T33" fmla="*/ 101 h 160"/>
                  <a:gd name="T34" fmla="*/ 57 w 160"/>
                  <a:gd name="T35" fmla="*/ 88 h 160"/>
                  <a:gd name="T36" fmla="*/ 116 w 160"/>
                  <a:gd name="T37" fmla="*/ 88 h 160"/>
                  <a:gd name="T38" fmla="*/ 130 w 160"/>
                  <a:gd name="T39" fmla="*/ 80 h 160"/>
                  <a:gd name="T40" fmla="*/ 159 w 160"/>
                  <a:gd name="T41" fmla="*/ 28 h 160"/>
                  <a:gd name="T42" fmla="*/ 160 w 160"/>
                  <a:gd name="T43" fmla="*/ 24 h 160"/>
                  <a:gd name="T44" fmla="*/ 152 w 160"/>
                  <a:gd name="T45" fmla="*/ 16 h 160"/>
                  <a:gd name="T46" fmla="*/ 34 w 160"/>
                  <a:gd name="T47" fmla="*/ 16 h 160"/>
                  <a:gd name="T48" fmla="*/ 26 w 160"/>
                  <a:gd name="T49" fmla="*/ 0 h 160"/>
                  <a:gd name="T50" fmla="*/ 0 w 160"/>
                  <a:gd name="T51" fmla="*/ 0 h 160"/>
                  <a:gd name="T52" fmla="*/ 128 w 160"/>
                  <a:gd name="T53" fmla="*/ 128 h 160"/>
                  <a:gd name="T54" fmla="*/ 112 w 160"/>
                  <a:gd name="T55" fmla="*/ 144 h 160"/>
                  <a:gd name="T56" fmla="*/ 128 w 160"/>
                  <a:gd name="T57" fmla="*/ 160 h 160"/>
                  <a:gd name="T58" fmla="*/ 144 w 160"/>
                  <a:gd name="T59" fmla="*/ 144 h 160"/>
                  <a:gd name="T60" fmla="*/ 128 w 160"/>
                  <a:gd name="T61" fmla="*/ 128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60" h="160">
                    <a:moveTo>
                      <a:pt x="48" y="128"/>
                    </a:moveTo>
                    <a:cubicBezTo>
                      <a:pt x="39" y="128"/>
                      <a:pt x="32" y="135"/>
                      <a:pt x="32" y="144"/>
                    </a:cubicBezTo>
                    <a:cubicBezTo>
                      <a:pt x="32" y="153"/>
                      <a:pt x="39" y="160"/>
                      <a:pt x="48" y="160"/>
                    </a:cubicBezTo>
                    <a:cubicBezTo>
                      <a:pt x="57" y="160"/>
                      <a:pt x="64" y="153"/>
                      <a:pt x="64" y="144"/>
                    </a:cubicBezTo>
                    <a:cubicBezTo>
                      <a:pt x="64" y="135"/>
                      <a:pt x="57" y="128"/>
                      <a:pt x="48" y="128"/>
                    </a:cubicBezTo>
                    <a:close/>
                    <a:moveTo>
                      <a:pt x="0" y="0"/>
                    </a:moveTo>
                    <a:cubicBezTo>
                      <a:pt x="0" y="16"/>
                      <a:pt x="0" y="16"/>
                      <a:pt x="0" y="16"/>
                    </a:cubicBezTo>
                    <a:cubicBezTo>
                      <a:pt x="16" y="16"/>
                      <a:pt x="16" y="16"/>
                      <a:pt x="16" y="16"/>
                    </a:cubicBezTo>
                    <a:cubicBezTo>
                      <a:pt x="45" y="77"/>
                      <a:pt x="45" y="77"/>
                      <a:pt x="45" y="77"/>
                    </a:cubicBezTo>
                    <a:cubicBezTo>
                      <a:pt x="34" y="96"/>
                      <a:pt x="34" y="96"/>
                      <a:pt x="34" y="96"/>
                    </a:cubicBezTo>
                    <a:cubicBezTo>
                      <a:pt x="33" y="99"/>
                      <a:pt x="32" y="101"/>
                      <a:pt x="32" y="104"/>
                    </a:cubicBezTo>
                    <a:cubicBezTo>
                      <a:pt x="32" y="113"/>
                      <a:pt x="39" y="120"/>
                      <a:pt x="48" y="120"/>
                    </a:cubicBezTo>
                    <a:cubicBezTo>
                      <a:pt x="144" y="120"/>
                      <a:pt x="144" y="120"/>
                      <a:pt x="144" y="120"/>
                    </a:cubicBezTo>
                    <a:cubicBezTo>
                      <a:pt x="144" y="104"/>
                      <a:pt x="144" y="104"/>
                      <a:pt x="144" y="104"/>
                    </a:cubicBezTo>
                    <a:cubicBezTo>
                      <a:pt x="51" y="104"/>
                      <a:pt x="51" y="104"/>
                      <a:pt x="51" y="104"/>
                    </a:cubicBezTo>
                    <a:cubicBezTo>
                      <a:pt x="50" y="104"/>
                      <a:pt x="49" y="103"/>
                      <a:pt x="49" y="102"/>
                    </a:cubicBezTo>
                    <a:cubicBezTo>
                      <a:pt x="49" y="102"/>
                      <a:pt x="49" y="101"/>
                      <a:pt x="50" y="101"/>
                    </a:cubicBezTo>
                    <a:cubicBezTo>
                      <a:pt x="57" y="88"/>
                      <a:pt x="57" y="88"/>
                      <a:pt x="57" y="88"/>
                    </a:cubicBezTo>
                    <a:cubicBezTo>
                      <a:pt x="116" y="88"/>
                      <a:pt x="116" y="88"/>
                      <a:pt x="116" y="88"/>
                    </a:cubicBezTo>
                    <a:cubicBezTo>
                      <a:pt x="122" y="88"/>
                      <a:pt x="128" y="85"/>
                      <a:pt x="130" y="80"/>
                    </a:cubicBezTo>
                    <a:cubicBezTo>
                      <a:pt x="159" y="28"/>
                      <a:pt x="159" y="28"/>
                      <a:pt x="159" y="28"/>
                    </a:cubicBezTo>
                    <a:cubicBezTo>
                      <a:pt x="160" y="27"/>
                      <a:pt x="160" y="25"/>
                      <a:pt x="160" y="24"/>
                    </a:cubicBezTo>
                    <a:cubicBezTo>
                      <a:pt x="160" y="20"/>
                      <a:pt x="156" y="16"/>
                      <a:pt x="152" y="16"/>
                    </a:cubicBezTo>
                    <a:cubicBezTo>
                      <a:pt x="34" y="16"/>
                      <a:pt x="34" y="16"/>
                      <a:pt x="34" y="16"/>
                    </a:cubicBezTo>
                    <a:cubicBezTo>
                      <a:pt x="26" y="0"/>
                      <a:pt x="26" y="0"/>
                      <a:pt x="26" y="0"/>
                    </a:cubicBezTo>
                    <a:lnTo>
                      <a:pt x="0" y="0"/>
                    </a:lnTo>
                    <a:close/>
                    <a:moveTo>
                      <a:pt x="128" y="128"/>
                    </a:moveTo>
                    <a:cubicBezTo>
                      <a:pt x="119" y="128"/>
                      <a:pt x="112" y="135"/>
                      <a:pt x="112" y="144"/>
                    </a:cubicBezTo>
                    <a:cubicBezTo>
                      <a:pt x="112" y="153"/>
                      <a:pt x="119" y="160"/>
                      <a:pt x="128" y="160"/>
                    </a:cubicBezTo>
                    <a:cubicBezTo>
                      <a:pt x="137" y="160"/>
                      <a:pt x="144" y="153"/>
                      <a:pt x="144" y="144"/>
                    </a:cubicBezTo>
                    <a:cubicBezTo>
                      <a:pt x="144" y="135"/>
                      <a:pt x="137" y="128"/>
                      <a:pt x="128" y="128"/>
                    </a:cubicBezTo>
                    <a:close/>
                  </a:path>
                </a:pathLst>
              </a:custGeom>
              <a:solidFill>
                <a:srgbClr val="33333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cxnSp>
            <p:nvCxnSpPr>
              <p:cNvPr id="23" name="直線コネクタ 22"/>
              <p:cNvCxnSpPr/>
              <p:nvPr/>
            </p:nvCxnSpPr>
            <p:spPr>
              <a:xfrm>
                <a:off x="3113703" y="2760179"/>
                <a:ext cx="1856096" cy="0"/>
              </a:xfrm>
              <a:prstGeom prst="line">
                <a:avLst/>
              </a:prstGeom>
              <a:ln w="76200">
                <a:solidFill>
                  <a:srgbClr val="333333"/>
                </a:solidFill>
                <a:prstDash val="sysDot"/>
              </a:ln>
            </p:spPr>
            <p:style>
              <a:lnRef idx="1">
                <a:schemeClr val="accent1"/>
              </a:lnRef>
              <a:fillRef idx="0">
                <a:schemeClr val="accent1"/>
              </a:fillRef>
              <a:effectRef idx="0">
                <a:schemeClr val="accent1"/>
              </a:effectRef>
              <a:fontRef idx="minor">
                <a:schemeClr val="tx1"/>
              </a:fontRef>
            </p:style>
          </p:cxnSp>
        </p:grpSp>
        <p:sp>
          <p:nvSpPr>
            <p:cNvPr id="27" name="テキスト ボックス 26"/>
            <p:cNvSpPr txBox="1"/>
            <p:nvPr/>
          </p:nvSpPr>
          <p:spPr>
            <a:xfrm>
              <a:off x="3284860" y="3671648"/>
              <a:ext cx="2619015" cy="1323439"/>
            </a:xfrm>
            <a:prstGeom prst="rect">
              <a:avLst/>
            </a:prstGeom>
            <a:noFill/>
          </p:spPr>
          <p:txBody>
            <a:bodyPr wrap="square" rtlCol="0">
              <a:spAutoFit/>
            </a:bodyPr>
            <a:lstStyle/>
            <a:p>
              <a:pPr algn="ctr"/>
              <a:r>
                <a:rPr kumimoji="1" lang="ja-JP" altLang="en-US" sz="2400" dirty="0" smtClean="0">
                  <a:solidFill>
                    <a:schemeClr val="bg1"/>
                  </a:solidFill>
                </a:rPr>
                <a:t>望ましい距離</a:t>
              </a:r>
              <a:endParaRPr kumimoji="1" lang="en-US" altLang="ja-JP" sz="2400" dirty="0" smtClean="0">
                <a:solidFill>
                  <a:schemeClr val="bg1"/>
                </a:solidFill>
              </a:endParaRPr>
            </a:p>
            <a:p>
              <a:pPr algn="ctr"/>
              <a:r>
                <a:rPr kumimoji="1" lang="en-US" altLang="ja-JP" sz="2800" b="1" dirty="0">
                  <a:solidFill>
                    <a:schemeClr val="bg1"/>
                  </a:solidFill>
                </a:rPr>
                <a:t>2</a:t>
              </a:r>
              <a:r>
                <a:rPr kumimoji="1" lang="en-US" altLang="ja-JP" sz="2800" b="1" dirty="0" smtClean="0">
                  <a:solidFill>
                    <a:schemeClr val="bg1"/>
                  </a:solidFill>
                </a:rPr>
                <a:t>50m</a:t>
              </a:r>
              <a:r>
                <a:rPr kumimoji="1" lang="ja-JP" altLang="en-US" sz="2400" dirty="0" smtClean="0">
                  <a:solidFill>
                    <a:schemeClr val="bg1"/>
                  </a:solidFill>
                </a:rPr>
                <a:t>以内</a:t>
              </a:r>
              <a:endParaRPr kumimoji="1" lang="en-US" altLang="ja-JP" sz="2400" dirty="0" smtClean="0">
                <a:solidFill>
                  <a:schemeClr val="bg1"/>
                </a:solidFill>
              </a:endParaRPr>
            </a:p>
            <a:p>
              <a:pPr algn="ctr"/>
              <a:r>
                <a:rPr kumimoji="1" lang="ja-JP" altLang="en-US" sz="2800" dirty="0" smtClean="0">
                  <a:solidFill>
                    <a:schemeClr val="bg1"/>
                  </a:solidFill>
                </a:rPr>
                <a:t>▶約</a:t>
              </a:r>
              <a:r>
                <a:rPr kumimoji="1" lang="en-US" altLang="ja-JP" sz="2800" b="1" dirty="0" smtClean="0">
                  <a:solidFill>
                    <a:schemeClr val="bg1"/>
                  </a:solidFill>
                </a:rPr>
                <a:t>60</a:t>
              </a:r>
              <a:r>
                <a:rPr kumimoji="1" lang="ja-JP" altLang="en-US" sz="2800" dirty="0" smtClean="0">
                  <a:solidFill>
                    <a:schemeClr val="bg1"/>
                  </a:solidFill>
                </a:rPr>
                <a:t>％</a:t>
              </a:r>
              <a:endParaRPr kumimoji="1" lang="ja-JP" altLang="en-US" sz="2800" dirty="0">
                <a:solidFill>
                  <a:schemeClr val="bg1"/>
                </a:solidFill>
              </a:endParaRPr>
            </a:p>
          </p:txBody>
        </p:sp>
      </p:grpSp>
      <p:sp>
        <p:nvSpPr>
          <p:cNvPr id="31" name="テキスト ボックス 30"/>
          <p:cNvSpPr txBox="1"/>
          <p:nvPr/>
        </p:nvSpPr>
        <p:spPr>
          <a:xfrm>
            <a:off x="2728767" y="5262424"/>
            <a:ext cx="4220543" cy="523220"/>
          </a:xfrm>
          <a:prstGeom prst="rect">
            <a:avLst/>
          </a:prstGeom>
          <a:noFill/>
        </p:spPr>
        <p:txBody>
          <a:bodyPr wrap="square" rtlCol="0">
            <a:spAutoFit/>
          </a:bodyPr>
          <a:lstStyle/>
          <a:p>
            <a:r>
              <a:rPr kumimoji="1" lang="ja-JP" altLang="en-US" sz="2800" dirty="0" smtClean="0"/>
              <a:t>ポート圏を</a:t>
            </a:r>
            <a:r>
              <a:rPr kumimoji="1" lang="en-US" altLang="ja-JP" sz="2800" b="1" dirty="0"/>
              <a:t>2</a:t>
            </a:r>
            <a:r>
              <a:rPr kumimoji="1" lang="en-US" altLang="ja-JP" sz="2800" b="1" dirty="0" smtClean="0"/>
              <a:t>50m</a:t>
            </a:r>
            <a:r>
              <a:rPr kumimoji="1" lang="ja-JP" altLang="en-US" sz="2800" dirty="0" smtClean="0"/>
              <a:t>に再設定</a:t>
            </a:r>
            <a:endParaRPr kumimoji="1" lang="ja-JP" altLang="en-US" sz="2800" dirty="0"/>
          </a:p>
        </p:txBody>
      </p:sp>
      <p:sp>
        <p:nvSpPr>
          <p:cNvPr id="32" name="二等辺三角形 31">
            <a:extLst>
              <a:ext uri="{FF2B5EF4-FFF2-40B4-BE49-F238E27FC236}">
                <a16:creationId xmlns:a16="http://schemas.microsoft.com/office/drawing/2014/main" id="{C3AEB617-6911-45C0-8DA7-A341832C0E03}"/>
              </a:ext>
            </a:extLst>
          </p:cNvPr>
          <p:cNvSpPr/>
          <p:nvPr/>
        </p:nvSpPr>
        <p:spPr>
          <a:xfrm rot="10800000">
            <a:off x="4646468" y="4819467"/>
            <a:ext cx="328751" cy="352147"/>
          </a:xfrm>
          <a:prstGeom prs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スライド番号プレースホルダー 4"/>
          <p:cNvSpPr>
            <a:spLocks noGrp="1"/>
          </p:cNvSpPr>
          <p:nvPr>
            <p:ph type="sldNum" sz="quarter" idx="12"/>
          </p:nvPr>
        </p:nvSpPr>
        <p:spPr/>
        <p:txBody>
          <a:bodyPr/>
          <a:lstStyle/>
          <a:p>
            <a:fld id="{D57F1E4F-1CFF-5643-939E-217C01CDF565}" type="slidenum">
              <a:rPr lang="en-US" smtClean="0"/>
              <a:pPr/>
              <a:t>74</a:t>
            </a:fld>
            <a:endParaRPr lang="en-US" dirty="0"/>
          </a:p>
        </p:txBody>
      </p:sp>
      <p:sp>
        <p:nvSpPr>
          <p:cNvPr id="22" name="正方形/長方形 21"/>
          <p:cNvSpPr/>
          <p:nvPr/>
        </p:nvSpPr>
        <p:spPr>
          <a:xfrm>
            <a:off x="6848860" y="429056"/>
            <a:ext cx="2066828" cy="651618"/>
          </a:xfrm>
          <a:prstGeom prst="rect">
            <a:avLst/>
          </a:prstGeom>
          <a:ln w="19050"/>
        </p:spPr>
        <p:style>
          <a:lnRef idx="2">
            <a:schemeClr val="accent6"/>
          </a:lnRef>
          <a:fillRef idx="1">
            <a:schemeClr val="lt1"/>
          </a:fillRef>
          <a:effectRef idx="0">
            <a:schemeClr val="accent6"/>
          </a:effectRef>
          <a:fontRef idx="minor">
            <a:schemeClr val="dk1"/>
          </a:fontRef>
        </p:style>
        <p:txBody>
          <a:bodyPr rtlCol="0" anchor="ctr"/>
          <a:lstStyle/>
          <a:p>
            <a:pPr algn="ctr"/>
            <a:r>
              <a:rPr kumimoji="1" lang="ja-JP" altLang="en-US" sz="2800" b="1" smtClean="0">
                <a:solidFill>
                  <a:schemeClr val="tx1"/>
                </a:solidFill>
              </a:rPr>
              <a:t>非表示</a:t>
            </a:r>
            <a:endParaRPr kumimoji="1" lang="ja-JP" altLang="en-US" sz="2800" b="1">
              <a:solidFill>
                <a:schemeClr val="tx1"/>
              </a:solidFill>
            </a:endParaRPr>
          </a:p>
        </p:txBody>
      </p:sp>
    </p:spTree>
    <p:extLst>
      <p:ext uri="{BB962C8B-B14F-4D97-AF65-F5344CB8AC3E}">
        <p14:creationId xmlns:p14="http://schemas.microsoft.com/office/powerpoint/2010/main" val="194001263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6B0F1F2C-3712-40CD-A26B-6D8073D241C9}"/>
              </a:ext>
            </a:extLst>
          </p:cNvPr>
          <p:cNvSpPr>
            <a:spLocks noGrp="1"/>
          </p:cNvSpPr>
          <p:nvPr>
            <p:ph type="title"/>
          </p:nvPr>
        </p:nvSpPr>
        <p:spPr>
          <a:xfrm>
            <a:off x="0" y="150659"/>
            <a:ext cx="6110548" cy="930015"/>
          </a:xfrm>
          <a:solidFill>
            <a:schemeClr val="bg1">
              <a:alpha val="70000"/>
            </a:schemeClr>
          </a:solidFill>
          <a:ln>
            <a:solidFill>
              <a:schemeClr val="accent1"/>
            </a:solidFill>
          </a:ln>
        </p:spPr>
        <p:txBody>
          <a:bodyPr anchor="ctr">
            <a:normAutofit/>
          </a:bodyPr>
          <a:lstStyle/>
          <a:p>
            <a:pPr algn="ctr"/>
            <a:r>
              <a:rPr lang="ja-JP" altLang="en-US" sz="3600" dirty="0" smtClean="0"/>
              <a:t>ポートの配置</a:t>
            </a:r>
            <a:endParaRPr kumimoji="1" lang="ja-JP" altLang="en-US" sz="3600" dirty="0"/>
          </a:p>
        </p:txBody>
      </p:sp>
      <p:sp>
        <p:nvSpPr>
          <p:cNvPr id="8" name="Freeform 634"/>
          <p:cNvSpPr>
            <a:spLocks noEditPoints="1"/>
          </p:cNvSpPr>
          <p:nvPr/>
        </p:nvSpPr>
        <p:spPr bwMode="auto">
          <a:xfrm>
            <a:off x="8153688" y="5679326"/>
            <a:ext cx="762000" cy="652463"/>
          </a:xfrm>
          <a:custGeom>
            <a:avLst/>
            <a:gdLst>
              <a:gd name="T0" fmla="*/ 124 w 192"/>
              <a:gd name="T1" fmla="*/ 32 h 164"/>
              <a:gd name="T2" fmla="*/ 140 w 192"/>
              <a:gd name="T3" fmla="*/ 16 h 164"/>
              <a:gd name="T4" fmla="*/ 124 w 192"/>
              <a:gd name="T5" fmla="*/ 0 h 164"/>
              <a:gd name="T6" fmla="*/ 108 w 192"/>
              <a:gd name="T7" fmla="*/ 16 h 164"/>
              <a:gd name="T8" fmla="*/ 124 w 192"/>
              <a:gd name="T9" fmla="*/ 32 h 164"/>
              <a:gd name="T10" fmla="*/ 40 w 192"/>
              <a:gd name="T11" fmla="*/ 84 h 164"/>
              <a:gd name="T12" fmla="*/ 0 w 192"/>
              <a:gd name="T13" fmla="*/ 124 h 164"/>
              <a:gd name="T14" fmla="*/ 40 w 192"/>
              <a:gd name="T15" fmla="*/ 164 h 164"/>
              <a:gd name="T16" fmla="*/ 80 w 192"/>
              <a:gd name="T17" fmla="*/ 124 h 164"/>
              <a:gd name="T18" fmla="*/ 40 w 192"/>
              <a:gd name="T19" fmla="*/ 84 h 164"/>
              <a:gd name="T20" fmla="*/ 40 w 192"/>
              <a:gd name="T21" fmla="*/ 152 h 164"/>
              <a:gd name="T22" fmla="*/ 12 w 192"/>
              <a:gd name="T23" fmla="*/ 124 h 164"/>
              <a:gd name="T24" fmla="*/ 40 w 192"/>
              <a:gd name="T25" fmla="*/ 96 h 164"/>
              <a:gd name="T26" fmla="*/ 68 w 192"/>
              <a:gd name="T27" fmla="*/ 124 h 164"/>
              <a:gd name="T28" fmla="*/ 40 w 192"/>
              <a:gd name="T29" fmla="*/ 152 h 164"/>
              <a:gd name="T30" fmla="*/ 86 w 192"/>
              <a:gd name="T31" fmla="*/ 72 h 164"/>
              <a:gd name="T32" fmla="*/ 105 w 192"/>
              <a:gd name="T33" fmla="*/ 53 h 164"/>
              <a:gd name="T34" fmla="*/ 111 w 192"/>
              <a:gd name="T35" fmla="*/ 59 h 164"/>
              <a:gd name="T36" fmla="*/ 152 w 192"/>
              <a:gd name="T37" fmla="*/ 76 h 164"/>
              <a:gd name="T38" fmla="*/ 152 w 192"/>
              <a:gd name="T39" fmla="*/ 60 h 164"/>
              <a:gd name="T40" fmla="*/ 122 w 192"/>
              <a:gd name="T41" fmla="*/ 48 h 164"/>
              <a:gd name="T42" fmla="*/ 107 w 192"/>
              <a:gd name="T43" fmla="*/ 33 h 164"/>
              <a:gd name="T44" fmla="*/ 96 w 192"/>
              <a:gd name="T45" fmla="*/ 28 h 164"/>
              <a:gd name="T46" fmla="*/ 85 w 192"/>
              <a:gd name="T47" fmla="*/ 33 h 164"/>
              <a:gd name="T48" fmla="*/ 63 w 192"/>
              <a:gd name="T49" fmla="*/ 55 h 164"/>
              <a:gd name="T50" fmla="*/ 58 w 192"/>
              <a:gd name="T51" fmla="*/ 66 h 164"/>
              <a:gd name="T52" fmla="*/ 63 w 192"/>
              <a:gd name="T53" fmla="*/ 78 h 164"/>
              <a:gd name="T54" fmla="*/ 88 w 192"/>
              <a:gd name="T55" fmla="*/ 100 h 164"/>
              <a:gd name="T56" fmla="*/ 88 w 192"/>
              <a:gd name="T57" fmla="*/ 140 h 164"/>
              <a:gd name="T58" fmla="*/ 104 w 192"/>
              <a:gd name="T59" fmla="*/ 140 h 164"/>
              <a:gd name="T60" fmla="*/ 104 w 192"/>
              <a:gd name="T61" fmla="*/ 90 h 164"/>
              <a:gd name="T62" fmla="*/ 86 w 192"/>
              <a:gd name="T63" fmla="*/ 72 h 164"/>
              <a:gd name="T64" fmla="*/ 152 w 192"/>
              <a:gd name="T65" fmla="*/ 84 h 164"/>
              <a:gd name="T66" fmla="*/ 112 w 192"/>
              <a:gd name="T67" fmla="*/ 124 h 164"/>
              <a:gd name="T68" fmla="*/ 152 w 192"/>
              <a:gd name="T69" fmla="*/ 164 h 164"/>
              <a:gd name="T70" fmla="*/ 192 w 192"/>
              <a:gd name="T71" fmla="*/ 124 h 164"/>
              <a:gd name="T72" fmla="*/ 152 w 192"/>
              <a:gd name="T73" fmla="*/ 84 h 164"/>
              <a:gd name="T74" fmla="*/ 152 w 192"/>
              <a:gd name="T75" fmla="*/ 152 h 164"/>
              <a:gd name="T76" fmla="*/ 124 w 192"/>
              <a:gd name="T77" fmla="*/ 124 h 164"/>
              <a:gd name="T78" fmla="*/ 152 w 192"/>
              <a:gd name="T79" fmla="*/ 96 h 164"/>
              <a:gd name="T80" fmla="*/ 180 w 192"/>
              <a:gd name="T81" fmla="*/ 124 h 164"/>
              <a:gd name="T82" fmla="*/ 152 w 192"/>
              <a:gd name="T83" fmla="*/ 152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92" h="164">
                <a:moveTo>
                  <a:pt x="124" y="32"/>
                </a:moveTo>
                <a:cubicBezTo>
                  <a:pt x="133" y="32"/>
                  <a:pt x="140" y="25"/>
                  <a:pt x="140" y="16"/>
                </a:cubicBezTo>
                <a:cubicBezTo>
                  <a:pt x="140" y="7"/>
                  <a:pt x="133" y="0"/>
                  <a:pt x="124" y="0"/>
                </a:cubicBezTo>
                <a:cubicBezTo>
                  <a:pt x="115" y="0"/>
                  <a:pt x="108" y="7"/>
                  <a:pt x="108" y="16"/>
                </a:cubicBezTo>
                <a:cubicBezTo>
                  <a:pt x="108" y="25"/>
                  <a:pt x="115" y="32"/>
                  <a:pt x="124" y="32"/>
                </a:cubicBezTo>
                <a:close/>
                <a:moveTo>
                  <a:pt x="40" y="84"/>
                </a:moveTo>
                <a:cubicBezTo>
                  <a:pt x="18" y="84"/>
                  <a:pt x="0" y="102"/>
                  <a:pt x="0" y="124"/>
                </a:cubicBezTo>
                <a:cubicBezTo>
                  <a:pt x="0" y="146"/>
                  <a:pt x="18" y="164"/>
                  <a:pt x="40" y="164"/>
                </a:cubicBezTo>
                <a:cubicBezTo>
                  <a:pt x="62" y="164"/>
                  <a:pt x="80" y="146"/>
                  <a:pt x="80" y="124"/>
                </a:cubicBezTo>
                <a:cubicBezTo>
                  <a:pt x="80" y="102"/>
                  <a:pt x="62" y="84"/>
                  <a:pt x="40" y="84"/>
                </a:cubicBezTo>
                <a:close/>
                <a:moveTo>
                  <a:pt x="40" y="152"/>
                </a:moveTo>
                <a:cubicBezTo>
                  <a:pt x="24" y="152"/>
                  <a:pt x="12" y="140"/>
                  <a:pt x="12" y="124"/>
                </a:cubicBezTo>
                <a:cubicBezTo>
                  <a:pt x="12" y="108"/>
                  <a:pt x="24" y="96"/>
                  <a:pt x="40" y="96"/>
                </a:cubicBezTo>
                <a:cubicBezTo>
                  <a:pt x="56" y="96"/>
                  <a:pt x="68" y="108"/>
                  <a:pt x="68" y="124"/>
                </a:cubicBezTo>
                <a:cubicBezTo>
                  <a:pt x="68" y="140"/>
                  <a:pt x="56" y="152"/>
                  <a:pt x="40" y="152"/>
                </a:cubicBezTo>
                <a:close/>
                <a:moveTo>
                  <a:pt x="86" y="72"/>
                </a:moveTo>
                <a:cubicBezTo>
                  <a:pt x="105" y="53"/>
                  <a:pt x="105" y="53"/>
                  <a:pt x="105" y="53"/>
                </a:cubicBezTo>
                <a:cubicBezTo>
                  <a:pt x="111" y="59"/>
                  <a:pt x="111" y="59"/>
                  <a:pt x="111" y="59"/>
                </a:cubicBezTo>
                <a:cubicBezTo>
                  <a:pt x="121" y="70"/>
                  <a:pt x="135" y="76"/>
                  <a:pt x="152" y="76"/>
                </a:cubicBezTo>
                <a:cubicBezTo>
                  <a:pt x="152" y="60"/>
                  <a:pt x="152" y="60"/>
                  <a:pt x="152" y="60"/>
                </a:cubicBezTo>
                <a:cubicBezTo>
                  <a:pt x="140" y="60"/>
                  <a:pt x="130" y="55"/>
                  <a:pt x="122" y="48"/>
                </a:cubicBezTo>
                <a:cubicBezTo>
                  <a:pt x="107" y="33"/>
                  <a:pt x="107" y="33"/>
                  <a:pt x="107" y="33"/>
                </a:cubicBezTo>
                <a:cubicBezTo>
                  <a:pt x="104" y="30"/>
                  <a:pt x="100" y="28"/>
                  <a:pt x="96" y="28"/>
                </a:cubicBezTo>
                <a:cubicBezTo>
                  <a:pt x="92" y="28"/>
                  <a:pt x="88" y="30"/>
                  <a:pt x="85" y="33"/>
                </a:cubicBezTo>
                <a:cubicBezTo>
                  <a:pt x="63" y="55"/>
                  <a:pt x="63" y="55"/>
                  <a:pt x="63" y="55"/>
                </a:cubicBezTo>
                <a:cubicBezTo>
                  <a:pt x="60" y="58"/>
                  <a:pt x="58" y="62"/>
                  <a:pt x="58" y="66"/>
                </a:cubicBezTo>
                <a:cubicBezTo>
                  <a:pt x="58" y="70"/>
                  <a:pt x="60" y="74"/>
                  <a:pt x="63" y="78"/>
                </a:cubicBezTo>
                <a:cubicBezTo>
                  <a:pt x="88" y="100"/>
                  <a:pt x="88" y="100"/>
                  <a:pt x="88" y="100"/>
                </a:cubicBezTo>
                <a:cubicBezTo>
                  <a:pt x="88" y="140"/>
                  <a:pt x="88" y="140"/>
                  <a:pt x="88" y="140"/>
                </a:cubicBezTo>
                <a:cubicBezTo>
                  <a:pt x="104" y="140"/>
                  <a:pt x="104" y="140"/>
                  <a:pt x="104" y="140"/>
                </a:cubicBezTo>
                <a:cubicBezTo>
                  <a:pt x="104" y="90"/>
                  <a:pt x="104" y="90"/>
                  <a:pt x="104" y="90"/>
                </a:cubicBezTo>
                <a:lnTo>
                  <a:pt x="86" y="72"/>
                </a:lnTo>
                <a:close/>
                <a:moveTo>
                  <a:pt x="152" y="84"/>
                </a:moveTo>
                <a:cubicBezTo>
                  <a:pt x="130" y="84"/>
                  <a:pt x="112" y="102"/>
                  <a:pt x="112" y="124"/>
                </a:cubicBezTo>
                <a:cubicBezTo>
                  <a:pt x="112" y="146"/>
                  <a:pt x="130" y="164"/>
                  <a:pt x="152" y="164"/>
                </a:cubicBezTo>
                <a:cubicBezTo>
                  <a:pt x="174" y="164"/>
                  <a:pt x="192" y="146"/>
                  <a:pt x="192" y="124"/>
                </a:cubicBezTo>
                <a:cubicBezTo>
                  <a:pt x="192" y="102"/>
                  <a:pt x="174" y="84"/>
                  <a:pt x="152" y="84"/>
                </a:cubicBezTo>
                <a:close/>
                <a:moveTo>
                  <a:pt x="152" y="152"/>
                </a:moveTo>
                <a:cubicBezTo>
                  <a:pt x="136" y="152"/>
                  <a:pt x="124" y="140"/>
                  <a:pt x="124" y="124"/>
                </a:cubicBezTo>
                <a:cubicBezTo>
                  <a:pt x="124" y="108"/>
                  <a:pt x="136" y="96"/>
                  <a:pt x="152" y="96"/>
                </a:cubicBezTo>
                <a:cubicBezTo>
                  <a:pt x="168" y="96"/>
                  <a:pt x="180" y="108"/>
                  <a:pt x="180" y="124"/>
                </a:cubicBezTo>
                <a:cubicBezTo>
                  <a:pt x="180" y="140"/>
                  <a:pt x="168" y="152"/>
                  <a:pt x="152" y="152"/>
                </a:cubicBezTo>
                <a:close/>
              </a:path>
            </a:pathLst>
          </a:custGeom>
          <a:solidFill>
            <a:srgbClr val="33333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9" name="Freeform 634"/>
          <p:cNvSpPr>
            <a:spLocks noEditPoints="1"/>
          </p:cNvSpPr>
          <p:nvPr/>
        </p:nvSpPr>
        <p:spPr bwMode="auto">
          <a:xfrm>
            <a:off x="7425344" y="5819192"/>
            <a:ext cx="565265" cy="512597"/>
          </a:xfrm>
          <a:custGeom>
            <a:avLst/>
            <a:gdLst>
              <a:gd name="T0" fmla="*/ 124 w 192"/>
              <a:gd name="T1" fmla="*/ 32 h 164"/>
              <a:gd name="T2" fmla="*/ 140 w 192"/>
              <a:gd name="T3" fmla="*/ 16 h 164"/>
              <a:gd name="T4" fmla="*/ 124 w 192"/>
              <a:gd name="T5" fmla="*/ 0 h 164"/>
              <a:gd name="T6" fmla="*/ 108 w 192"/>
              <a:gd name="T7" fmla="*/ 16 h 164"/>
              <a:gd name="T8" fmla="*/ 124 w 192"/>
              <a:gd name="T9" fmla="*/ 32 h 164"/>
              <a:gd name="T10" fmla="*/ 40 w 192"/>
              <a:gd name="T11" fmla="*/ 84 h 164"/>
              <a:gd name="T12" fmla="*/ 0 w 192"/>
              <a:gd name="T13" fmla="*/ 124 h 164"/>
              <a:gd name="T14" fmla="*/ 40 w 192"/>
              <a:gd name="T15" fmla="*/ 164 h 164"/>
              <a:gd name="T16" fmla="*/ 80 w 192"/>
              <a:gd name="T17" fmla="*/ 124 h 164"/>
              <a:gd name="T18" fmla="*/ 40 w 192"/>
              <a:gd name="T19" fmla="*/ 84 h 164"/>
              <a:gd name="T20" fmla="*/ 40 w 192"/>
              <a:gd name="T21" fmla="*/ 152 h 164"/>
              <a:gd name="T22" fmla="*/ 12 w 192"/>
              <a:gd name="T23" fmla="*/ 124 h 164"/>
              <a:gd name="T24" fmla="*/ 40 w 192"/>
              <a:gd name="T25" fmla="*/ 96 h 164"/>
              <a:gd name="T26" fmla="*/ 68 w 192"/>
              <a:gd name="T27" fmla="*/ 124 h 164"/>
              <a:gd name="T28" fmla="*/ 40 w 192"/>
              <a:gd name="T29" fmla="*/ 152 h 164"/>
              <a:gd name="T30" fmla="*/ 86 w 192"/>
              <a:gd name="T31" fmla="*/ 72 h 164"/>
              <a:gd name="T32" fmla="*/ 105 w 192"/>
              <a:gd name="T33" fmla="*/ 53 h 164"/>
              <a:gd name="T34" fmla="*/ 111 w 192"/>
              <a:gd name="T35" fmla="*/ 59 h 164"/>
              <a:gd name="T36" fmla="*/ 152 w 192"/>
              <a:gd name="T37" fmla="*/ 76 h 164"/>
              <a:gd name="T38" fmla="*/ 152 w 192"/>
              <a:gd name="T39" fmla="*/ 60 h 164"/>
              <a:gd name="T40" fmla="*/ 122 w 192"/>
              <a:gd name="T41" fmla="*/ 48 h 164"/>
              <a:gd name="T42" fmla="*/ 107 w 192"/>
              <a:gd name="T43" fmla="*/ 33 h 164"/>
              <a:gd name="T44" fmla="*/ 96 w 192"/>
              <a:gd name="T45" fmla="*/ 28 h 164"/>
              <a:gd name="T46" fmla="*/ 85 w 192"/>
              <a:gd name="T47" fmla="*/ 33 h 164"/>
              <a:gd name="T48" fmla="*/ 63 w 192"/>
              <a:gd name="T49" fmla="*/ 55 h 164"/>
              <a:gd name="T50" fmla="*/ 58 w 192"/>
              <a:gd name="T51" fmla="*/ 66 h 164"/>
              <a:gd name="T52" fmla="*/ 63 w 192"/>
              <a:gd name="T53" fmla="*/ 78 h 164"/>
              <a:gd name="T54" fmla="*/ 88 w 192"/>
              <a:gd name="T55" fmla="*/ 100 h 164"/>
              <a:gd name="T56" fmla="*/ 88 w 192"/>
              <a:gd name="T57" fmla="*/ 140 h 164"/>
              <a:gd name="T58" fmla="*/ 104 w 192"/>
              <a:gd name="T59" fmla="*/ 140 h 164"/>
              <a:gd name="T60" fmla="*/ 104 w 192"/>
              <a:gd name="T61" fmla="*/ 90 h 164"/>
              <a:gd name="T62" fmla="*/ 86 w 192"/>
              <a:gd name="T63" fmla="*/ 72 h 164"/>
              <a:gd name="T64" fmla="*/ 152 w 192"/>
              <a:gd name="T65" fmla="*/ 84 h 164"/>
              <a:gd name="T66" fmla="*/ 112 w 192"/>
              <a:gd name="T67" fmla="*/ 124 h 164"/>
              <a:gd name="T68" fmla="*/ 152 w 192"/>
              <a:gd name="T69" fmla="*/ 164 h 164"/>
              <a:gd name="T70" fmla="*/ 192 w 192"/>
              <a:gd name="T71" fmla="*/ 124 h 164"/>
              <a:gd name="T72" fmla="*/ 152 w 192"/>
              <a:gd name="T73" fmla="*/ 84 h 164"/>
              <a:gd name="T74" fmla="*/ 152 w 192"/>
              <a:gd name="T75" fmla="*/ 152 h 164"/>
              <a:gd name="T76" fmla="*/ 124 w 192"/>
              <a:gd name="T77" fmla="*/ 124 h 164"/>
              <a:gd name="T78" fmla="*/ 152 w 192"/>
              <a:gd name="T79" fmla="*/ 96 h 164"/>
              <a:gd name="T80" fmla="*/ 180 w 192"/>
              <a:gd name="T81" fmla="*/ 124 h 164"/>
              <a:gd name="T82" fmla="*/ 152 w 192"/>
              <a:gd name="T83" fmla="*/ 152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92" h="164">
                <a:moveTo>
                  <a:pt x="124" y="32"/>
                </a:moveTo>
                <a:cubicBezTo>
                  <a:pt x="133" y="32"/>
                  <a:pt x="140" y="25"/>
                  <a:pt x="140" y="16"/>
                </a:cubicBezTo>
                <a:cubicBezTo>
                  <a:pt x="140" y="7"/>
                  <a:pt x="133" y="0"/>
                  <a:pt x="124" y="0"/>
                </a:cubicBezTo>
                <a:cubicBezTo>
                  <a:pt x="115" y="0"/>
                  <a:pt x="108" y="7"/>
                  <a:pt x="108" y="16"/>
                </a:cubicBezTo>
                <a:cubicBezTo>
                  <a:pt x="108" y="25"/>
                  <a:pt x="115" y="32"/>
                  <a:pt x="124" y="32"/>
                </a:cubicBezTo>
                <a:close/>
                <a:moveTo>
                  <a:pt x="40" y="84"/>
                </a:moveTo>
                <a:cubicBezTo>
                  <a:pt x="18" y="84"/>
                  <a:pt x="0" y="102"/>
                  <a:pt x="0" y="124"/>
                </a:cubicBezTo>
                <a:cubicBezTo>
                  <a:pt x="0" y="146"/>
                  <a:pt x="18" y="164"/>
                  <a:pt x="40" y="164"/>
                </a:cubicBezTo>
                <a:cubicBezTo>
                  <a:pt x="62" y="164"/>
                  <a:pt x="80" y="146"/>
                  <a:pt x="80" y="124"/>
                </a:cubicBezTo>
                <a:cubicBezTo>
                  <a:pt x="80" y="102"/>
                  <a:pt x="62" y="84"/>
                  <a:pt x="40" y="84"/>
                </a:cubicBezTo>
                <a:close/>
                <a:moveTo>
                  <a:pt x="40" y="152"/>
                </a:moveTo>
                <a:cubicBezTo>
                  <a:pt x="24" y="152"/>
                  <a:pt x="12" y="140"/>
                  <a:pt x="12" y="124"/>
                </a:cubicBezTo>
                <a:cubicBezTo>
                  <a:pt x="12" y="108"/>
                  <a:pt x="24" y="96"/>
                  <a:pt x="40" y="96"/>
                </a:cubicBezTo>
                <a:cubicBezTo>
                  <a:pt x="56" y="96"/>
                  <a:pt x="68" y="108"/>
                  <a:pt x="68" y="124"/>
                </a:cubicBezTo>
                <a:cubicBezTo>
                  <a:pt x="68" y="140"/>
                  <a:pt x="56" y="152"/>
                  <a:pt x="40" y="152"/>
                </a:cubicBezTo>
                <a:close/>
                <a:moveTo>
                  <a:pt x="86" y="72"/>
                </a:moveTo>
                <a:cubicBezTo>
                  <a:pt x="105" y="53"/>
                  <a:pt x="105" y="53"/>
                  <a:pt x="105" y="53"/>
                </a:cubicBezTo>
                <a:cubicBezTo>
                  <a:pt x="111" y="59"/>
                  <a:pt x="111" y="59"/>
                  <a:pt x="111" y="59"/>
                </a:cubicBezTo>
                <a:cubicBezTo>
                  <a:pt x="121" y="70"/>
                  <a:pt x="135" y="76"/>
                  <a:pt x="152" y="76"/>
                </a:cubicBezTo>
                <a:cubicBezTo>
                  <a:pt x="152" y="60"/>
                  <a:pt x="152" y="60"/>
                  <a:pt x="152" y="60"/>
                </a:cubicBezTo>
                <a:cubicBezTo>
                  <a:pt x="140" y="60"/>
                  <a:pt x="130" y="55"/>
                  <a:pt x="122" y="48"/>
                </a:cubicBezTo>
                <a:cubicBezTo>
                  <a:pt x="107" y="33"/>
                  <a:pt x="107" y="33"/>
                  <a:pt x="107" y="33"/>
                </a:cubicBezTo>
                <a:cubicBezTo>
                  <a:pt x="104" y="30"/>
                  <a:pt x="100" y="28"/>
                  <a:pt x="96" y="28"/>
                </a:cubicBezTo>
                <a:cubicBezTo>
                  <a:pt x="92" y="28"/>
                  <a:pt x="88" y="30"/>
                  <a:pt x="85" y="33"/>
                </a:cubicBezTo>
                <a:cubicBezTo>
                  <a:pt x="63" y="55"/>
                  <a:pt x="63" y="55"/>
                  <a:pt x="63" y="55"/>
                </a:cubicBezTo>
                <a:cubicBezTo>
                  <a:pt x="60" y="58"/>
                  <a:pt x="58" y="62"/>
                  <a:pt x="58" y="66"/>
                </a:cubicBezTo>
                <a:cubicBezTo>
                  <a:pt x="58" y="70"/>
                  <a:pt x="60" y="74"/>
                  <a:pt x="63" y="78"/>
                </a:cubicBezTo>
                <a:cubicBezTo>
                  <a:pt x="88" y="100"/>
                  <a:pt x="88" y="100"/>
                  <a:pt x="88" y="100"/>
                </a:cubicBezTo>
                <a:cubicBezTo>
                  <a:pt x="88" y="140"/>
                  <a:pt x="88" y="140"/>
                  <a:pt x="88" y="140"/>
                </a:cubicBezTo>
                <a:cubicBezTo>
                  <a:pt x="104" y="140"/>
                  <a:pt x="104" y="140"/>
                  <a:pt x="104" y="140"/>
                </a:cubicBezTo>
                <a:cubicBezTo>
                  <a:pt x="104" y="90"/>
                  <a:pt x="104" y="90"/>
                  <a:pt x="104" y="90"/>
                </a:cubicBezTo>
                <a:lnTo>
                  <a:pt x="86" y="72"/>
                </a:lnTo>
                <a:close/>
                <a:moveTo>
                  <a:pt x="152" y="84"/>
                </a:moveTo>
                <a:cubicBezTo>
                  <a:pt x="130" y="84"/>
                  <a:pt x="112" y="102"/>
                  <a:pt x="112" y="124"/>
                </a:cubicBezTo>
                <a:cubicBezTo>
                  <a:pt x="112" y="146"/>
                  <a:pt x="130" y="164"/>
                  <a:pt x="152" y="164"/>
                </a:cubicBezTo>
                <a:cubicBezTo>
                  <a:pt x="174" y="164"/>
                  <a:pt x="192" y="146"/>
                  <a:pt x="192" y="124"/>
                </a:cubicBezTo>
                <a:cubicBezTo>
                  <a:pt x="192" y="102"/>
                  <a:pt x="174" y="84"/>
                  <a:pt x="152" y="84"/>
                </a:cubicBezTo>
                <a:close/>
                <a:moveTo>
                  <a:pt x="152" y="152"/>
                </a:moveTo>
                <a:cubicBezTo>
                  <a:pt x="136" y="152"/>
                  <a:pt x="124" y="140"/>
                  <a:pt x="124" y="124"/>
                </a:cubicBezTo>
                <a:cubicBezTo>
                  <a:pt x="124" y="108"/>
                  <a:pt x="136" y="96"/>
                  <a:pt x="152" y="96"/>
                </a:cubicBezTo>
                <a:cubicBezTo>
                  <a:pt x="168" y="96"/>
                  <a:pt x="180" y="108"/>
                  <a:pt x="180" y="124"/>
                </a:cubicBezTo>
                <a:cubicBezTo>
                  <a:pt x="180" y="140"/>
                  <a:pt x="168" y="152"/>
                  <a:pt x="152" y="152"/>
                </a:cubicBezTo>
                <a:close/>
              </a:path>
            </a:pathLst>
          </a:custGeom>
          <a:solidFill>
            <a:srgbClr val="33333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0" name="Freeform 634"/>
          <p:cNvSpPr>
            <a:spLocks noEditPoints="1"/>
          </p:cNvSpPr>
          <p:nvPr/>
        </p:nvSpPr>
        <p:spPr bwMode="auto">
          <a:xfrm>
            <a:off x="6794877" y="5926976"/>
            <a:ext cx="467388" cy="404813"/>
          </a:xfrm>
          <a:custGeom>
            <a:avLst/>
            <a:gdLst>
              <a:gd name="T0" fmla="*/ 124 w 192"/>
              <a:gd name="T1" fmla="*/ 32 h 164"/>
              <a:gd name="T2" fmla="*/ 140 w 192"/>
              <a:gd name="T3" fmla="*/ 16 h 164"/>
              <a:gd name="T4" fmla="*/ 124 w 192"/>
              <a:gd name="T5" fmla="*/ 0 h 164"/>
              <a:gd name="T6" fmla="*/ 108 w 192"/>
              <a:gd name="T7" fmla="*/ 16 h 164"/>
              <a:gd name="T8" fmla="*/ 124 w 192"/>
              <a:gd name="T9" fmla="*/ 32 h 164"/>
              <a:gd name="T10" fmla="*/ 40 w 192"/>
              <a:gd name="T11" fmla="*/ 84 h 164"/>
              <a:gd name="T12" fmla="*/ 0 w 192"/>
              <a:gd name="T13" fmla="*/ 124 h 164"/>
              <a:gd name="T14" fmla="*/ 40 w 192"/>
              <a:gd name="T15" fmla="*/ 164 h 164"/>
              <a:gd name="T16" fmla="*/ 80 w 192"/>
              <a:gd name="T17" fmla="*/ 124 h 164"/>
              <a:gd name="T18" fmla="*/ 40 w 192"/>
              <a:gd name="T19" fmla="*/ 84 h 164"/>
              <a:gd name="T20" fmla="*/ 40 w 192"/>
              <a:gd name="T21" fmla="*/ 152 h 164"/>
              <a:gd name="T22" fmla="*/ 12 w 192"/>
              <a:gd name="T23" fmla="*/ 124 h 164"/>
              <a:gd name="T24" fmla="*/ 40 w 192"/>
              <a:gd name="T25" fmla="*/ 96 h 164"/>
              <a:gd name="T26" fmla="*/ 68 w 192"/>
              <a:gd name="T27" fmla="*/ 124 h 164"/>
              <a:gd name="T28" fmla="*/ 40 w 192"/>
              <a:gd name="T29" fmla="*/ 152 h 164"/>
              <a:gd name="T30" fmla="*/ 86 w 192"/>
              <a:gd name="T31" fmla="*/ 72 h 164"/>
              <a:gd name="T32" fmla="*/ 105 w 192"/>
              <a:gd name="T33" fmla="*/ 53 h 164"/>
              <a:gd name="T34" fmla="*/ 111 w 192"/>
              <a:gd name="T35" fmla="*/ 59 h 164"/>
              <a:gd name="T36" fmla="*/ 152 w 192"/>
              <a:gd name="T37" fmla="*/ 76 h 164"/>
              <a:gd name="T38" fmla="*/ 152 w 192"/>
              <a:gd name="T39" fmla="*/ 60 h 164"/>
              <a:gd name="T40" fmla="*/ 122 w 192"/>
              <a:gd name="T41" fmla="*/ 48 h 164"/>
              <a:gd name="T42" fmla="*/ 107 w 192"/>
              <a:gd name="T43" fmla="*/ 33 h 164"/>
              <a:gd name="T44" fmla="*/ 96 w 192"/>
              <a:gd name="T45" fmla="*/ 28 h 164"/>
              <a:gd name="T46" fmla="*/ 85 w 192"/>
              <a:gd name="T47" fmla="*/ 33 h 164"/>
              <a:gd name="T48" fmla="*/ 63 w 192"/>
              <a:gd name="T49" fmla="*/ 55 h 164"/>
              <a:gd name="T50" fmla="*/ 58 w 192"/>
              <a:gd name="T51" fmla="*/ 66 h 164"/>
              <a:gd name="T52" fmla="*/ 63 w 192"/>
              <a:gd name="T53" fmla="*/ 78 h 164"/>
              <a:gd name="T54" fmla="*/ 88 w 192"/>
              <a:gd name="T55" fmla="*/ 100 h 164"/>
              <a:gd name="T56" fmla="*/ 88 w 192"/>
              <a:gd name="T57" fmla="*/ 140 h 164"/>
              <a:gd name="T58" fmla="*/ 104 w 192"/>
              <a:gd name="T59" fmla="*/ 140 h 164"/>
              <a:gd name="T60" fmla="*/ 104 w 192"/>
              <a:gd name="T61" fmla="*/ 90 h 164"/>
              <a:gd name="T62" fmla="*/ 86 w 192"/>
              <a:gd name="T63" fmla="*/ 72 h 164"/>
              <a:gd name="T64" fmla="*/ 152 w 192"/>
              <a:gd name="T65" fmla="*/ 84 h 164"/>
              <a:gd name="T66" fmla="*/ 112 w 192"/>
              <a:gd name="T67" fmla="*/ 124 h 164"/>
              <a:gd name="T68" fmla="*/ 152 w 192"/>
              <a:gd name="T69" fmla="*/ 164 h 164"/>
              <a:gd name="T70" fmla="*/ 192 w 192"/>
              <a:gd name="T71" fmla="*/ 124 h 164"/>
              <a:gd name="T72" fmla="*/ 152 w 192"/>
              <a:gd name="T73" fmla="*/ 84 h 164"/>
              <a:gd name="T74" fmla="*/ 152 w 192"/>
              <a:gd name="T75" fmla="*/ 152 h 164"/>
              <a:gd name="T76" fmla="*/ 124 w 192"/>
              <a:gd name="T77" fmla="*/ 124 h 164"/>
              <a:gd name="T78" fmla="*/ 152 w 192"/>
              <a:gd name="T79" fmla="*/ 96 h 164"/>
              <a:gd name="T80" fmla="*/ 180 w 192"/>
              <a:gd name="T81" fmla="*/ 124 h 164"/>
              <a:gd name="T82" fmla="*/ 152 w 192"/>
              <a:gd name="T83" fmla="*/ 152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92" h="164">
                <a:moveTo>
                  <a:pt x="124" y="32"/>
                </a:moveTo>
                <a:cubicBezTo>
                  <a:pt x="133" y="32"/>
                  <a:pt x="140" y="25"/>
                  <a:pt x="140" y="16"/>
                </a:cubicBezTo>
                <a:cubicBezTo>
                  <a:pt x="140" y="7"/>
                  <a:pt x="133" y="0"/>
                  <a:pt x="124" y="0"/>
                </a:cubicBezTo>
                <a:cubicBezTo>
                  <a:pt x="115" y="0"/>
                  <a:pt x="108" y="7"/>
                  <a:pt x="108" y="16"/>
                </a:cubicBezTo>
                <a:cubicBezTo>
                  <a:pt x="108" y="25"/>
                  <a:pt x="115" y="32"/>
                  <a:pt x="124" y="32"/>
                </a:cubicBezTo>
                <a:close/>
                <a:moveTo>
                  <a:pt x="40" y="84"/>
                </a:moveTo>
                <a:cubicBezTo>
                  <a:pt x="18" y="84"/>
                  <a:pt x="0" y="102"/>
                  <a:pt x="0" y="124"/>
                </a:cubicBezTo>
                <a:cubicBezTo>
                  <a:pt x="0" y="146"/>
                  <a:pt x="18" y="164"/>
                  <a:pt x="40" y="164"/>
                </a:cubicBezTo>
                <a:cubicBezTo>
                  <a:pt x="62" y="164"/>
                  <a:pt x="80" y="146"/>
                  <a:pt x="80" y="124"/>
                </a:cubicBezTo>
                <a:cubicBezTo>
                  <a:pt x="80" y="102"/>
                  <a:pt x="62" y="84"/>
                  <a:pt x="40" y="84"/>
                </a:cubicBezTo>
                <a:close/>
                <a:moveTo>
                  <a:pt x="40" y="152"/>
                </a:moveTo>
                <a:cubicBezTo>
                  <a:pt x="24" y="152"/>
                  <a:pt x="12" y="140"/>
                  <a:pt x="12" y="124"/>
                </a:cubicBezTo>
                <a:cubicBezTo>
                  <a:pt x="12" y="108"/>
                  <a:pt x="24" y="96"/>
                  <a:pt x="40" y="96"/>
                </a:cubicBezTo>
                <a:cubicBezTo>
                  <a:pt x="56" y="96"/>
                  <a:pt x="68" y="108"/>
                  <a:pt x="68" y="124"/>
                </a:cubicBezTo>
                <a:cubicBezTo>
                  <a:pt x="68" y="140"/>
                  <a:pt x="56" y="152"/>
                  <a:pt x="40" y="152"/>
                </a:cubicBezTo>
                <a:close/>
                <a:moveTo>
                  <a:pt x="86" y="72"/>
                </a:moveTo>
                <a:cubicBezTo>
                  <a:pt x="105" y="53"/>
                  <a:pt x="105" y="53"/>
                  <a:pt x="105" y="53"/>
                </a:cubicBezTo>
                <a:cubicBezTo>
                  <a:pt x="111" y="59"/>
                  <a:pt x="111" y="59"/>
                  <a:pt x="111" y="59"/>
                </a:cubicBezTo>
                <a:cubicBezTo>
                  <a:pt x="121" y="70"/>
                  <a:pt x="135" y="76"/>
                  <a:pt x="152" y="76"/>
                </a:cubicBezTo>
                <a:cubicBezTo>
                  <a:pt x="152" y="60"/>
                  <a:pt x="152" y="60"/>
                  <a:pt x="152" y="60"/>
                </a:cubicBezTo>
                <a:cubicBezTo>
                  <a:pt x="140" y="60"/>
                  <a:pt x="130" y="55"/>
                  <a:pt x="122" y="48"/>
                </a:cubicBezTo>
                <a:cubicBezTo>
                  <a:pt x="107" y="33"/>
                  <a:pt x="107" y="33"/>
                  <a:pt x="107" y="33"/>
                </a:cubicBezTo>
                <a:cubicBezTo>
                  <a:pt x="104" y="30"/>
                  <a:pt x="100" y="28"/>
                  <a:pt x="96" y="28"/>
                </a:cubicBezTo>
                <a:cubicBezTo>
                  <a:pt x="92" y="28"/>
                  <a:pt x="88" y="30"/>
                  <a:pt x="85" y="33"/>
                </a:cubicBezTo>
                <a:cubicBezTo>
                  <a:pt x="63" y="55"/>
                  <a:pt x="63" y="55"/>
                  <a:pt x="63" y="55"/>
                </a:cubicBezTo>
                <a:cubicBezTo>
                  <a:pt x="60" y="58"/>
                  <a:pt x="58" y="62"/>
                  <a:pt x="58" y="66"/>
                </a:cubicBezTo>
                <a:cubicBezTo>
                  <a:pt x="58" y="70"/>
                  <a:pt x="60" y="74"/>
                  <a:pt x="63" y="78"/>
                </a:cubicBezTo>
                <a:cubicBezTo>
                  <a:pt x="88" y="100"/>
                  <a:pt x="88" y="100"/>
                  <a:pt x="88" y="100"/>
                </a:cubicBezTo>
                <a:cubicBezTo>
                  <a:pt x="88" y="140"/>
                  <a:pt x="88" y="140"/>
                  <a:pt x="88" y="140"/>
                </a:cubicBezTo>
                <a:cubicBezTo>
                  <a:pt x="104" y="140"/>
                  <a:pt x="104" y="140"/>
                  <a:pt x="104" y="140"/>
                </a:cubicBezTo>
                <a:cubicBezTo>
                  <a:pt x="104" y="90"/>
                  <a:pt x="104" y="90"/>
                  <a:pt x="104" y="90"/>
                </a:cubicBezTo>
                <a:lnTo>
                  <a:pt x="86" y="72"/>
                </a:lnTo>
                <a:close/>
                <a:moveTo>
                  <a:pt x="152" y="84"/>
                </a:moveTo>
                <a:cubicBezTo>
                  <a:pt x="130" y="84"/>
                  <a:pt x="112" y="102"/>
                  <a:pt x="112" y="124"/>
                </a:cubicBezTo>
                <a:cubicBezTo>
                  <a:pt x="112" y="146"/>
                  <a:pt x="130" y="164"/>
                  <a:pt x="152" y="164"/>
                </a:cubicBezTo>
                <a:cubicBezTo>
                  <a:pt x="174" y="164"/>
                  <a:pt x="192" y="146"/>
                  <a:pt x="192" y="124"/>
                </a:cubicBezTo>
                <a:cubicBezTo>
                  <a:pt x="192" y="102"/>
                  <a:pt x="174" y="84"/>
                  <a:pt x="152" y="84"/>
                </a:cubicBezTo>
                <a:close/>
                <a:moveTo>
                  <a:pt x="152" y="152"/>
                </a:moveTo>
                <a:cubicBezTo>
                  <a:pt x="136" y="152"/>
                  <a:pt x="124" y="140"/>
                  <a:pt x="124" y="124"/>
                </a:cubicBezTo>
                <a:cubicBezTo>
                  <a:pt x="124" y="108"/>
                  <a:pt x="136" y="96"/>
                  <a:pt x="152" y="96"/>
                </a:cubicBezTo>
                <a:cubicBezTo>
                  <a:pt x="168" y="96"/>
                  <a:pt x="180" y="108"/>
                  <a:pt x="180" y="124"/>
                </a:cubicBezTo>
                <a:cubicBezTo>
                  <a:pt x="180" y="140"/>
                  <a:pt x="168" y="152"/>
                  <a:pt x="152" y="152"/>
                </a:cubicBezTo>
                <a:close/>
              </a:path>
            </a:pathLst>
          </a:custGeom>
          <a:solidFill>
            <a:srgbClr val="33333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63" name="テキスト ボックス 62"/>
          <p:cNvSpPr txBox="1"/>
          <p:nvPr/>
        </p:nvSpPr>
        <p:spPr>
          <a:xfrm>
            <a:off x="2694097" y="5604071"/>
            <a:ext cx="1020104" cy="584775"/>
          </a:xfrm>
          <a:prstGeom prst="rect">
            <a:avLst/>
          </a:prstGeom>
          <a:noFill/>
        </p:spPr>
        <p:txBody>
          <a:bodyPr wrap="square" rtlCol="0">
            <a:spAutoFit/>
          </a:bodyPr>
          <a:lstStyle/>
          <a:p>
            <a:r>
              <a:rPr kumimoji="1" lang="ja-JP" altLang="en-US" sz="1600" dirty="0" smtClean="0"/>
              <a:t>半径</a:t>
            </a:r>
            <a:r>
              <a:rPr kumimoji="1" lang="en-US" altLang="ja-JP" sz="1600" dirty="0"/>
              <a:t>2</a:t>
            </a:r>
            <a:r>
              <a:rPr kumimoji="1" lang="en-US" altLang="ja-JP" sz="1600" dirty="0" smtClean="0"/>
              <a:t>50m</a:t>
            </a:r>
            <a:r>
              <a:rPr kumimoji="1" lang="ja-JP" altLang="en-US" sz="1600" dirty="0" smtClean="0"/>
              <a:t>圏</a:t>
            </a:r>
            <a:endParaRPr kumimoji="1" lang="ja-JP" altLang="en-US" sz="1600" dirty="0"/>
          </a:p>
        </p:txBody>
      </p:sp>
      <p:grpSp>
        <p:nvGrpSpPr>
          <p:cNvPr id="174" name="グループ化 173"/>
          <p:cNvGrpSpPr/>
          <p:nvPr/>
        </p:nvGrpSpPr>
        <p:grpSpPr>
          <a:xfrm>
            <a:off x="2074137" y="1185148"/>
            <a:ext cx="5188128" cy="4350941"/>
            <a:chOff x="2074137" y="1185148"/>
            <a:chExt cx="5188128" cy="4350941"/>
          </a:xfrm>
        </p:grpSpPr>
        <p:grpSp>
          <p:nvGrpSpPr>
            <p:cNvPr id="172" name="グループ化 171"/>
            <p:cNvGrpSpPr/>
            <p:nvPr/>
          </p:nvGrpSpPr>
          <p:grpSpPr>
            <a:xfrm>
              <a:off x="2074137" y="1185148"/>
              <a:ext cx="5188128" cy="4323183"/>
              <a:chOff x="2074137" y="1185148"/>
              <a:chExt cx="5188128" cy="4323183"/>
            </a:xfrm>
          </p:grpSpPr>
          <p:pic>
            <p:nvPicPr>
              <p:cNvPr id="115" name="図 114"/>
              <p:cNvPicPr/>
              <p:nvPr/>
            </p:nvPicPr>
            <p:blipFill>
              <a:blip r:embed="rId2">
                <a:extLst>
                  <a:ext uri="{28A0092B-C50C-407E-A947-70E740481C1C}">
                    <a14:useLocalDpi xmlns:a14="http://schemas.microsoft.com/office/drawing/2010/main" val="0"/>
                  </a:ext>
                </a:extLst>
              </a:blip>
              <a:stretch>
                <a:fillRect/>
              </a:stretch>
            </p:blipFill>
            <p:spPr>
              <a:xfrm>
                <a:off x="2074137" y="1185148"/>
                <a:ext cx="5188128" cy="4323183"/>
              </a:xfrm>
              <a:prstGeom prst="rect">
                <a:avLst/>
              </a:prstGeom>
            </p:spPr>
          </p:pic>
          <p:grpSp>
            <p:nvGrpSpPr>
              <p:cNvPr id="65" name="グループ化 64"/>
              <p:cNvGrpSpPr/>
              <p:nvPr/>
            </p:nvGrpSpPr>
            <p:grpSpPr>
              <a:xfrm rot="13016611">
                <a:off x="2852447" y="1493247"/>
                <a:ext cx="1199716" cy="1222175"/>
                <a:chOff x="7276465" y="5099011"/>
                <a:chExt cx="763270" cy="762000"/>
              </a:xfrm>
              <a:solidFill>
                <a:srgbClr val="FFCC66">
                  <a:alpha val="60000"/>
                </a:srgbClr>
              </a:solidFill>
            </p:grpSpPr>
            <p:sp>
              <p:nvSpPr>
                <p:cNvPr id="66" name="楕円 65"/>
                <p:cNvSpPr/>
                <p:nvPr/>
              </p:nvSpPr>
              <p:spPr>
                <a:xfrm>
                  <a:off x="7276465" y="5099011"/>
                  <a:ext cx="763270" cy="76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ja-JP" altLang="en-US"/>
                </a:p>
              </p:txBody>
            </p:sp>
            <p:sp>
              <p:nvSpPr>
                <p:cNvPr id="67" name="楕円 66"/>
                <p:cNvSpPr/>
                <p:nvPr/>
              </p:nvSpPr>
              <p:spPr>
                <a:xfrm rot="16200000">
                  <a:off x="7627303" y="5446038"/>
                  <a:ext cx="62230" cy="6032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ja-JP" altLang="en-US"/>
                </a:p>
              </p:txBody>
            </p:sp>
          </p:grpSp>
          <p:grpSp>
            <p:nvGrpSpPr>
              <p:cNvPr id="116" name="グループ化 115"/>
              <p:cNvGrpSpPr/>
              <p:nvPr/>
            </p:nvGrpSpPr>
            <p:grpSpPr>
              <a:xfrm rot="13016611">
                <a:off x="3509987" y="1545677"/>
                <a:ext cx="1199716" cy="1222175"/>
                <a:chOff x="7276465" y="5099011"/>
                <a:chExt cx="763270" cy="762000"/>
              </a:xfrm>
              <a:solidFill>
                <a:srgbClr val="FFCC66">
                  <a:alpha val="60000"/>
                </a:srgbClr>
              </a:solidFill>
            </p:grpSpPr>
            <p:sp>
              <p:nvSpPr>
                <p:cNvPr id="117" name="楕円 116"/>
                <p:cNvSpPr/>
                <p:nvPr/>
              </p:nvSpPr>
              <p:spPr>
                <a:xfrm>
                  <a:off x="7276465" y="5099011"/>
                  <a:ext cx="763270" cy="76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ja-JP" altLang="en-US"/>
                </a:p>
              </p:txBody>
            </p:sp>
            <p:sp>
              <p:nvSpPr>
                <p:cNvPr id="118" name="楕円 117"/>
                <p:cNvSpPr/>
                <p:nvPr/>
              </p:nvSpPr>
              <p:spPr>
                <a:xfrm rot="16200000">
                  <a:off x="7627303" y="5446038"/>
                  <a:ext cx="62230" cy="6032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ja-JP" altLang="en-US"/>
                </a:p>
              </p:txBody>
            </p:sp>
          </p:grpSp>
          <p:grpSp>
            <p:nvGrpSpPr>
              <p:cNvPr id="119" name="グループ化 118"/>
              <p:cNvGrpSpPr/>
              <p:nvPr/>
            </p:nvGrpSpPr>
            <p:grpSpPr>
              <a:xfrm rot="13016611">
                <a:off x="4210880" y="1613258"/>
                <a:ext cx="1199716" cy="1222175"/>
                <a:chOff x="7276465" y="5099011"/>
                <a:chExt cx="763270" cy="762000"/>
              </a:xfrm>
              <a:solidFill>
                <a:srgbClr val="FFCC66">
                  <a:alpha val="60000"/>
                </a:srgbClr>
              </a:solidFill>
            </p:grpSpPr>
            <p:sp>
              <p:nvSpPr>
                <p:cNvPr id="120" name="楕円 119"/>
                <p:cNvSpPr/>
                <p:nvPr/>
              </p:nvSpPr>
              <p:spPr>
                <a:xfrm>
                  <a:off x="7276465" y="5099011"/>
                  <a:ext cx="763270" cy="76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ja-JP" altLang="en-US"/>
                </a:p>
              </p:txBody>
            </p:sp>
            <p:sp>
              <p:nvSpPr>
                <p:cNvPr id="121" name="楕円 120"/>
                <p:cNvSpPr/>
                <p:nvPr/>
              </p:nvSpPr>
              <p:spPr>
                <a:xfrm rot="16200000">
                  <a:off x="7627303" y="5446038"/>
                  <a:ext cx="62230" cy="6032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ja-JP" altLang="en-US"/>
                </a:p>
              </p:txBody>
            </p:sp>
          </p:grpSp>
          <p:grpSp>
            <p:nvGrpSpPr>
              <p:cNvPr id="122" name="グループ化 121"/>
              <p:cNvGrpSpPr/>
              <p:nvPr/>
            </p:nvGrpSpPr>
            <p:grpSpPr>
              <a:xfrm rot="13016611">
                <a:off x="5740421" y="1953078"/>
                <a:ext cx="1199716" cy="1222175"/>
                <a:chOff x="7276465" y="5099011"/>
                <a:chExt cx="763270" cy="762000"/>
              </a:xfrm>
              <a:solidFill>
                <a:srgbClr val="FFCC66">
                  <a:alpha val="60000"/>
                </a:srgbClr>
              </a:solidFill>
            </p:grpSpPr>
            <p:sp>
              <p:nvSpPr>
                <p:cNvPr id="123" name="楕円 122"/>
                <p:cNvSpPr/>
                <p:nvPr/>
              </p:nvSpPr>
              <p:spPr>
                <a:xfrm>
                  <a:off x="7276465" y="5099011"/>
                  <a:ext cx="763270" cy="76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ja-JP" altLang="en-US" b="1"/>
                </a:p>
              </p:txBody>
            </p:sp>
            <p:sp>
              <p:nvSpPr>
                <p:cNvPr id="124" name="楕円 123"/>
                <p:cNvSpPr/>
                <p:nvPr/>
              </p:nvSpPr>
              <p:spPr>
                <a:xfrm rot="16200000">
                  <a:off x="7627303" y="5446038"/>
                  <a:ext cx="62230" cy="6032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ja-JP" altLang="en-US" b="1"/>
                </a:p>
              </p:txBody>
            </p:sp>
          </p:grpSp>
          <p:grpSp>
            <p:nvGrpSpPr>
              <p:cNvPr id="125" name="グループ化 124"/>
              <p:cNvGrpSpPr/>
              <p:nvPr/>
            </p:nvGrpSpPr>
            <p:grpSpPr>
              <a:xfrm rot="13016611">
                <a:off x="5606873" y="2559989"/>
                <a:ext cx="1199716" cy="1222175"/>
                <a:chOff x="7276465" y="5099011"/>
                <a:chExt cx="763270" cy="762000"/>
              </a:xfrm>
              <a:solidFill>
                <a:srgbClr val="FFCC66">
                  <a:alpha val="60000"/>
                </a:srgbClr>
              </a:solidFill>
            </p:grpSpPr>
            <p:sp>
              <p:nvSpPr>
                <p:cNvPr id="126" name="楕円 125"/>
                <p:cNvSpPr/>
                <p:nvPr/>
              </p:nvSpPr>
              <p:spPr>
                <a:xfrm>
                  <a:off x="7276465" y="5099011"/>
                  <a:ext cx="763270" cy="76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ja-JP" altLang="en-US"/>
                </a:p>
              </p:txBody>
            </p:sp>
            <p:sp>
              <p:nvSpPr>
                <p:cNvPr id="127" name="楕円 126"/>
                <p:cNvSpPr/>
                <p:nvPr/>
              </p:nvSpPr>
              <p:spPr>
                <a:xfrm rot="16200000">
                  <a:off x="7627303" y="5446038"/>
                  <a:ext cx="62230" cy="6032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ja-JP" altLang="en-US"/>
                </a:p>
              </p:txBody>
            </p:sp>
          </p:grpSp>
          <p:grpSp>
            <p:nvGrpSpPr>
              <p:cNvPr id="128" name="グループ化 127"/>
              <p:cNvGrpSpPr/>
              <p:nvPr/>
            </p:nvGrpSpPr>
            <p:grpSpPr>
              <a:xfrm rot="13016611">
                <a:off x="5091682" y="2900404"/>
                <a:ext cx="1199716" cy="1222175"/>
                <a:chOff x="7276465" y="5099011"/>
                <a:chExt cx="763270" cy="762000"/>
              </a:xfrm>
              <a:solidFill>
                <a:srgbClr val="FFCC66">
                  <a:alpha val="60000"/>
                </a:srgbClr>
              </a:solidFill>
            </p:grpSpPr>
            <p:sp>
              <p:nvSpPr>
                <p:cNvPr id="129" name="楕円 128"/>
                <p:cNvSpPr/>
                <p:nvPr/>
              </p:nvSpPr>
              <p:spPr>
                <a:xfrm>
                  <a:off x="7276465" y="5099011"/>
                  <a:ext cx="763270" cy="76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ja-JP" altLang="en-US"/>
                </a:p>
              </p:txBody>
            </p:sp>
            <p:sp>
              <p:nvSpPr>
                <p:cNvPr id="130" name="楕円 129"/>
                <p:cNvSpPr/>
                <p:nvPr/>
              </p:nvSpPr>
              <p:spPr>
                <a:xfrm rot="16200000">
                  <a:off x="7627303" y="5446038"/>
                  <a:ext cx="62230" cy="6032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ja-JP" altLang="en-US"/>
                </a:p>
              </p:txBody>
            </p:sp>
          </p:grpSp>
          <p:grpSp>
            <p:nvGrpSpPr>
              <p:cNvPr id="131" name="グループ化 130"/>
              <p:cNvGrpSpPr/>
              <p:nvPr/>
            </p:nvGrpSpPr>
            <p:grpSpPr>
              <a:xfrm rot="13016611">
                <a:off x="4210269" y="2211210"/>
                <a:ext cx="1199716" cy="1222175"/>
                <a:chOff x="7276465" y="5099011"/>
                <a:chExt cx="763270" cy="762000"/>
              </a:xfrm>
              <a:solidFill>
                <a:srgbClr val="FFCC66">
                  <a:alpha val="60000"/>
                </a:srgbClr>
              </a:solidFill>
            </p:grpSpPr>
            <p:sp>
              <p:nvSpPr>
                <p:cNvPr id="132" name="楕円 131"/>
                <p:cNvSpPr/>
                <p:nvPr/>
              </p:nvSpPr>
              <p:spPr>
                <a:xfrm>
                  <a:off x="7276465" y="5099011"/>
                  <a:ext cx="763270" cy="76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ja-JP" altLang="en-US"/>
                </a:p>
              </p:txBody>
            </p:sp>
            <p:sp>
              <p:nvSpPr>
                <p:cNvPr id="133" name="楕円 132"/>
                <p:cNvSpPr/>
                <p:nvPr/>
              </p:nvSpPr>
              <p:spPr>
                <a:xfrm rot="16200000">
                  <a:off x="7627303" y="5446038"/>
                  <a:ext cx="62230" cy="6032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ja-JP" altLang="en-US"/>
                </a:p>
              </p:txBody>
            </p:sp>
          </p:grpSp>
          <p:grpSp>
            <p:nvGrpSpPr>
              <p:cNvPr id="134" name="グループ化 133"/>
              <p:cNvGrpSpPr/>
              <p:nvPr/>
            </p:nvGrpSpPr>
            <p:grpSpPr>
              <a:xfrm rot="13016611">
                <a:off x="2464287" y="2187113"/>
                <a:ext cx="1199716" cy="1222175"/>
                <a:chOff x="7276465" y="5099011"/>
                <a:chExt cx="763270" cy="762000"/>
              </a:xfrm>
              <a:solidFill>
                <a:srgbClr val="FFCC66">
                  <a:alpha val="60000"/>
                </a:srgbClr>
              </a:solidFill>
            </p:grpSpPr>
            <p:sp>
              <p:nvSpPr>
                <p:cNvPr id="135" name="楕円 134"/>
                <p:cNvSpPr/>
                <p:nvPr/>
              </p:nvSpPr>
              <p:spPr>
                <a:xfrm>
                  <a:off x="7276465" y="5099011"/>
                  <a:ext cx="763270" cy="76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ja-JP" altLang="en-US" b="1"/>
                </a:p>
              </p:txBody>
            </p:sp>
            <p:sp>
              <p:nvSpPr>
                <p:cNvPr id="136" name="楕円 135"/>
                <p:cNvSpPr/>
                <p:nvPr/>
              </p:nvSpPr>
              <p:spPr>
                <a:xfrm rot="16200000">
                  <a:off x="7627303" y="5446038"/>
                  <a:ext cx="62230" cy="6032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ja-JP" altLang="en-US" b="1"/>
                </a:p>
              </p:txBody>
            </p:sp>
          </p:grpSp>
          <p:grpSp>
            <p:nvGrpSpPr>
              <p:cNvPr id="137" name="グループ化 136"/>
              <p:cNvGrpSpPr/>
              <p:nvPr/>
            </p:nvGrpSpPr>
            <p:grpSpPr>
              <a:xfrm rot="13016611">
                <a:off x="3095758" y="2335350"/>
                <a:ext cx="1199716" cy="1222175"/>
                <a:chOff x="7276465" y="5099011"/>
                <a:chExt cx="763270" cy="762000"/>
              </a:xfrm>
              <a:solidFill>
                <a:srgbClr val="FFCC66">
                  <a:alpha val="60000"/>
                </a:srgbClr>
              </a:solidFill>
            </p:grpSpPr>
            <p:sp>
              <p:nvSpPr>
                <p:cNvPr id="138" name="楕円 137"/>
                <p:cNvSpPr/>
                <p:nvPr/>
              </p:nvSpPr>
              <p:spPr>
                <a:xfrm>
                  <a:off x="7276465" y="5099011"/>
                  <a:ext cx="763270" cy="76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ja-JP" altLang="en-US"/>
                </a:p>
              </p:txBody>
            </p:sp>
            <p:sp>
              <p:nvSpPr>
                <p:cNvPr id="139" name="楕円 138"/>
                <p:cNvSpPr/>
                <p:nvPr/>
              </p:nvSpPr>
              <p:spPr>
                <a:xfrm rot="16200000">
                  <a:off x="7627303" y="5446038"/>
                  <a:ext cx="62230" cy="6032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ja-JP" altLang="en-US"/>
                </a:p>
              </p:txBody>
            </p:sp>
          </p:grpSp>
          <p:grpSp>
            <p:nvGrpSpPr>
              <p:cNvPr id="140" name="グループ化 139"/>
              <p:cNvGrpSpPr/>
              <p:nvPr/>
            </p:nvGrpSpPr>
            <p:grpSpPr>
              <a:xfrm rot="13016611">
                <a:off x="3470086" y="2609490"/>
                <a:ext cx="1199716" cy="1222175"/>
                <a:chOff x="7276465" y="5099011"/>
                <a:chExt cx="763270" cy="762000"/>
              </a:xfrm>
              <a:solidFill>
                <a:srgbClr val="FFCC66">
                  <a:alpha val="60000"/>
                </a:srgbClr>
              </a:solidFill>
            </p:grpSpPr>
            <p:sp>
              <p:nvSpPr>
                <p:cNvPr id="141" name="楕円 140"/>
                <p:cNvSpPr/>
                <p:nvPr/>
              </p:nvSpPr>
              <p:spPr>
                <a:xfrm>
                  <a:off x="7276465" y="5099011"/>
                  <a:ext cx="763270" cy="76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ja-JP" altLang="en-US"/>
                </a:p>
              </p:txBody>
            </p:sp>
            <p:sp>
              <p:nvSpPr>
                <p:cNvPr id="142" name="楕円 141"/>
                <p:cNvSpPr/>
                <p:nvPr/>
              </p:nvSpPr>
              <p:spPr>
                <a:xfrm rot="16200000">
                  <a:off x="7627303" y="5446038"/>
                  <a:ext cx="62230" cy="6032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ja-JP" altLang="en-US"/>
                </a:p>
              </p:txBody>
            </p:sp>
          </p:grpSp>
          <p:grpSp>
            <p:nvGrpSpPr>
              <p:cNvPr id="143" name="グループ化 142"/>
              <p:cNvGrpSpPr/>
              <p:nvPr/>
            </p:nvGrpSpPr>
            <p:grpSpPr>
              <a:xfrm rot="13016611">
                <a:off x="4135302" y="2933654"/>
                <a:ext cx="1199716" cy="1222175"/>
                <a:chOff x="7276465" y="5099011"/>
                <a:chExt cx="763270" cy="762000"/>
              </a:xfrm>
              <a:solidFill>
                <a:srgbClr val="FFCC66">
                  <a:alpha val="60000"/>
                </a:srgbClr>
              </a:solidFill>
            </p:grpSpPr>
            <p:sp>
              <p:nvSpPr>
                <p:cNvPr id="144" name="楕円 143"/>
                <p:cNvSpPr/>
                <p:nvPr/>
              </p:nvSpPr>
              <p:spPr>
                <a:xfrm>
                  <a:off x="7276465" y="5099011"/>
                  <a:ext cx="763270" cy="76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ja-JP" altLang="en-US"/>
                </a:p>
              </p:txBody>
            </p:sp>
            <p:sp>
              <p:nvSpPr>
                <p:cNvPr id="145" name="楕円 144"/>
                <p:cNvSpPr/>
                <p:nvPr/>
              </p:nvSpPr>
              <p:spPr>
                <a:xfrm rot="16200000">
                  <a:off x="7627303" y="5446038"/>
                  <a:ext cx="62230" cy="6032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ja-JP" altLang="en-US"/>
                </a:p>
              </p:txBody>
            </p:sp>
          </p:grpSp>
          <p:grpSp>
            <p:nvGrpSpPr>
              <p:cNvPr id="149" name="グループ化 148"/>
              <p:cNvGrpSpPr/>
              <p:nvPr/>
            </p:nvGrpSpPr>
            <p:grpSpPr>
              <a:xfrm rot="13016611">
                <a:off x="4482870" y="3449421"/>
                <a:ext cx="1199716" cy="1222175"/>
                <a:chOff x="7276465" y="5099011"/>
                <a:chExt cx="763270" cy="762000"/>
              </a:xfrm>
              <a:solidFill>
                <a:srgbClr val="FFCC66">
                  <a:alpha val="60000"/>
                </a:srgbClr>
              </a:solidFill>
            </p:grpSpPr>
            <p:sp>
              <p:nvSpPr>
                <p:cNvPr id="150" name="楕円 149"/>
                <p:cNvSpPr/>
                <p:nvPr/>
              </p:nvSpPr>
              <p:spPr>
                <a:xfrm>
                  <a:off x="7276465" y="5099011"/>
                  <a:ext cx="763270" cy="76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ja-JP" altLang="en-US"/>
                </a:p>
              </p:txBody>
            </p:sp>
            <p:sp>
              <p:nvSpPr>
                <p:cNvPr id="151" name="楕円 150"/>
                <p:cNvSpPr/>
                <p:nvPr/>
              </p:nvSpPr>
              <p:spPr>
                <a:xfrm rot="16200000">
                  <a:off x="7627303" y="5446038"/>
                  <a:ext cx="62230" cy="6032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ja-JP" altLang="en-US"/>
                </a:p>
              </p:txBody>
            </p:sp>
          </p:grpSp>
          <p:grpSp>
            <p:nvGrpSpPr>
              <p:cNvPr id="152" name="グループ化 151"/>
              <p:cNvGrpSpPr/>
              <p:nvPr/>
            </p:nvGrpSpPr>
            <p:grpSpPr>
              <a:xfrm rot="13016611">
                <a:off x="3985716" y="3408123"/>
                <a:ext cx="1199716" cy="1222175"/>
                <a:chOff x="7276465" y="5099011"/>
                <a:chExt cx="763270" cy="762000"/>
              </a:xfrm>
              <a:solidFill>
                <a:srgbClr val="FFCC66">
                  <a:alpha val="60000"/>
                </a:srgbClr>
              </a:solidFill>
            </p:grpSpPr>
            <p:sp>
              <p:nvSpPr>
                <p:cNvPr id="153" name="楕円 152"/>
                <p:cNvSpPr/>
                <p:nvPr/>
              </p:nvSpPr>
              <p:spPr>
                <a:xfrm>
                  <a:off x="7276465" y="5099011"/>
                  <a:ext cx="763270" cy="76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ja-JP" altLang="en-US"/>
                </a:p>
              </p:txBody>
            </p:sp>
            <p:sp>
              <p:nvSpPr>
                <p:cNvPr id="154" name="楕円 153"/>
                <p:cNvSpPr/>
                <p:nvPr/>
              </p:nvSpPr>
              <p:spPr>
                <a:xfrm rot="16200000">
                  <a:off x="7627303" y="5446038"/>
                  <a:ext cx="62230" cy="6032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ja-JP" altLang="en-US"/>
                </a:p>
              </p:txBody>
            </p:sp>
          </p:grpSp>
          <p:grpSp>
            <p:nvGrpSpPr>
              <p:cNvPr id="155" name="グループ化 154"/>
              <p:cNvGrpSpPr/>
              <p:nvPr/>
            </p:nvGrpSpPr>
            <p:grpSpPr>
              <a:xfrm rot="13016611">
                <a:off x="2923469" y="3173114"/>
                <a:ext cx="1199716" cy="1222175"/>
                <a:chOff x="7276465" y="5099011"/>
                <a:chExt cx="763270" cy="762000"/>
              </a:xfrm>
              <a:solidFill>
                <a:srgbClr val="FFCC66">
                  <a:alpha val="60000"/>
                </a:srgbClr>
              </a:solidFill>
            </p:grpSpPr>
            <p:sp>
              <p:nvSpPr>
                <p:cNvPr id="156" name="楕円 155"/>
                <p:cNvSpPr/>
                <p:nvPr/>
              </p:nvSpPr>
              <p:spPr>
                <a:xfrm>
                  <a:off x="7276465" y="5099011"/>
                  <a:ext cx="763270" cy="76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ja-JP" altLang="en-US"/>
                </a:p>
              </p:txBody>
            </p:sp>
            <p:sp>
              <p:nvSpPr>
                <p:cNvPr id="157" name="楕円 156"/>
                <p:cNvSpPr/>
                <p:nvPr/>
              </p:nvSpPr>
              <p:spPr>
                <a:xfrm rot="16200000">
                  <a:off x="7627303" y="5446038"/>
                  <a:ext cx="62230" cy="6032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ja-JP" altLang="en-US"/>
                </a:p>
              </p:txBody>
            </p:sp>
          </p:grpSp>
          <p:grpSp>
            <p:nvGrpSpPr>
              <p:cNvPr id="161" name="グループ化 160"/>
              <p:cNvGrpSpPr/>
              <p:nvPr/>
            </p:nvGrpSpPr>
            <p:grpSpPr>
              <a:xfrm rot="13016611">
                <a:off x="2382273" y="2909033"/>
                <a:ext cx="1199716" cy="1222175"/>
                <a:chOff x="7276465" y="5099011"/>
                <a:chExt cx="763270" cy="762000"/>
              </a:xfrm>
              <a:solidFill>
                <a:srgbClr val="FFCC66">
                  <a:alpha val="60000"/>
                </a:srgbClr>
              </a:solidFill>
            </p:grpSpPr>
            <p:sp>
              <p:nvSpPr>
                <p:cNvPr id="162" name="楕円 161"/>
                <p:cNvSpPr/>
                <p:nvPr/>
              </p:nvSpPr>
              <p:spPr>
                <a:xfrm>
                  <a:off x="7276465" y="5099011"/>
                  <a:ext cx="763270" cy="76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ja-JP" altLang="en-US"/>
                </a:p>
              </p:txBody>
            </p:sp>
            <p:sp>
              <p:nvSpPr>
                <p:cNvPr id="163" name="楕円 162"/>
                <p:cNvSpPr/>
                <p:nvPr/>
              </p:nvSpPr>
              <p:spPr>
                <a:xfrm rot="16200000">
                  <a:off x="7627303" y="5446038"/>
                  <a:ext cx="62230" cy="6032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ja-JP" altLang="en-US"/>
                </a:p>
              </p:txBody>
            </p:sp>
          </p:grpSp>
        </p:grpSp>
        <p:grpSp>
          <p:nvGrpSpPr>
            <p:cNvPr id="164" name="グループ化 163"/>
            <p:cNvGrpSpPr/>
            <p:nvPr/>
          </p:nvGrpSpPr>
          <p:grpSpPr>
            <a:xfrm rot="13016611">
              <a:off x="4377526" y="4313914"/>
              <a:ext cx="1199716" cy="1222175"/>
              <a:chOff x="7276465" y="5099011"/>
              <a:chExt cx="763270" cy="762000"/>
            </a:xfrm>
            <a:solidFill>
              <a:srgbClr val="FFCC66">
                <a:alpha val="60000"/>
              </a:srgbClr>
            </a:solidFill>
          </p:grpSpPr>
          <p:sp>
            <p:nvSpPr>
              <p:cNvPr id="165" name="楕円 164"/>
              <p:cNvSpPr/>
              <p:nvPr/>
            </p:nvSpPr>
            <p:spPr>
              <a:xfrm>
                <a:off x="7276465" y="5099011"/>
                <a:ext cx="763270" cy="76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ja-JP" altLang="en-US"/>
              </a:p>
            </p:txBody>
          </p:sp>
          <p:sp>
            <p:nvSpPr>
              <p:cNvPr id="166" name="楕円 165"/>
              <p:cNvSpPr/>
              <p:nvPr/>
            </p:nvSpPr>
            <p:spPr>
              <a:xfrm rot="16200000">
                <a:off x="7627303" y="5446038"/>
                <a:ext cx="62230" cy="6032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ja-JP" altLang="en-US"/>
              </a:p>
            </p:txBody>
          </p:sp>
        </p:grpSp>
      </p:grpSp>
      <p:grpSp>
        <p:nvGrpSpPr>
          <p:cNvPr id="167" name="グループ化 166"/>
          <p:cNvGrpSpPr/>
          <p:nvPr/>
        </p:nvGrpSpPr>
        <p:grpSpPr>
          <a:xfrm rot="13016611">
            <a:off x="2038187" y="5569265"/>
            <a:ext cx="644726" cy="654382"/>
            <a:chOff x="7276465" y="5099011"/>
            <a:chExt cx="763270" cy="762000"/>
          </a:xfrm>
          <a:solidFill>
            <a:srgbClr val="FFCC66">
              <a:alpha val="60000"/>
            </a:srgbClr>
          </a:solidFill>
        </p:grpSpPr>
        <p:sp>
          <p:nvSpPr>
            <p:cNvPr id="168" name="楕円 167"/>
            <p:cNvSpPr/>
            <p:nvPr/>
          </p:nvSpPr>
          <p:spPr>
            <a:xfrm>
              <a:off x="7276465" y="5099011"/>
              <a:ext cx="763270" cy="76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ja-JP" altLang="en-US"/>
            </a:p>
          </p:txBody>
        </p:sp>
        <p:sp>
          <p:nvSpPr>
            <p:cNvPr id="169" name="楕円 168"/>
            <p:cNvSpPr/>
            <p:nvPr/>
          </p:nvSpPr>
          <p:spPr>
            <a:xfrm rot="16200000">
              <a:off x="7627303" y="5446038"/>
              <a:ext cx="62230" cy="6032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ja-JP" altLang="en-US"/>
            </a:p>
          </p:txBody>
        </p:sp>
      </p:grpSp>
      <p:sp>
        <p:nvSpPr>
          <p:cNvPr id="4" name="スライド番号プレースホルダー 3"/>
          <p:cNvSpPr>
            <a:spLocks noGrp="1"/>
          </p:cNvSpPr>
          <p:nvPr>
            <p:ph type="sldNum" sz="quarter" idx="12"/>
          </p:nvPr>
        </p:nvSpPr>
        <p:spPr/>
        <p:txBody>
          <a:bodyPr/>
          <a:lstStyle/>
          <a:p>
            <a:fld id="{D57F1E4F-1CFF-5643-939E-217C01CDF565}" type="slidenum">
              <a:rPr lang="en-US" smtClean="0"/>
              <a:pPr/>
              <a:t>75</a:t>
            </a:fld>
            <a:endParaRPr lang="en-US" dirty="0"/>
          </a:p>
        </p:txBody>
      </p:sp>
      <p:sp>
        <p:nvSpPr>
          <p:cNvPr id="62" name="正方形/長方形 61"/>
          <p:cNvSpPr/>
          <p:nvPr/>
        </p:nvSpPr>
        <p:spPr>
          <a:xfrm>
            <a:off x="6848860" y="429056"/>
            <a:ext cx="2066828" cy="651618"/>
          </a:xfrm>
          <a:prstGeom prst="rect">
            <a:avLst/>
          </a:prstGeom>
          <a:ln w="19050"/>
        </p:spPr>
        <p:style>
          <a:lnRef idx="2">
            <a:schemeClr val="accent6"/>
          </a:lnRef>
          <a:fillRef idx="1">
            <a:schemeClr val="lt1"/>
          </a:fillRef>
          <a:effectRef idx="0">
            <a:schemeClr val="accent6"/>
          </a:effectRef>
          <a:fontRef idx="minor">
            <a:schemeClr val="dk1"/>
          </a:fontRef>
        </p:style>
        <p:txBody>
          <a:bodyPr rtlCol="0" anchor="ctr"/>
          <a:lstStyle/>
          <a:p>
            <a:pPr algn="ctr"/>
            <a:r>
              <a:rPr kumimoji="1" lang="ja-JP" altLang="en-US" sz="2800" b="1" smtClean="0">
                <a:solidFill>
                  <a:schemeClr val="tx1"/>
                </a:solidFill>
              </a:rPr>
              <a:t>非表示</a:t>
            </a:r>
            <a:endParaRPr kumimoji="1" lang="ja-JP" altLang="en-US" sz="2800" b="1">
              <a:solidFill>
                <a:schemeClr val="tx1"/>
              </a:solidFill>
            </a:endParaRPr>
          </a:p>
        </p:txBody>
      </p:sp>
    </p:spTree>
    <p:extLst>
      <p:ext uri="{BB962C8B-B14F-4D97-AF65-F5344CB8AC3E}">
        <p14:creationId xmlns:p14="http://schemas.microsoft.com/office/powerpoint/2010/main" val="93653608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6B0F1F2C-3712-40CD-A26B-6D8073D241C9}"/>
              </a:ext>
            </a:extLst>
          </p:cNvPr>
          <p:cNvSpPr>
            <a:spLocks noGrp="1"/>
          </p:cNvSpPr>
          <p:nvPr>
            <p:ph type="title"/>
          </p:nvPr>
        </p:nvSpPr>
        <p:spPr>
          <a:xfrm>
            <a:off x="0" y="150659"/>
            <a:ext cx="6110548" cy="930015"/>
          </a:xfrm>
          <a:solidFill>
            <a:schemeClr val="bg1">
              <a:alpha val="70000"/>
            </a:schemeClr>
          </a:solidFill>
          <a:ln>
            <a:solidFill>
              <a:schemeClr val="accent1"/>
            </a:solidFill>
          </a:ln>
        </p:spPr>
        <p:txBody>
          <a:bodyPr anchor="ctr">
            <a:normAutofit/>
          </a:bodyPr>
          <a:lstStyle/>
          <a:p>
            <a:pPr algn="ctr"/>
            <a:r>
              <a:rPr lang="ja-JP" altLang="en-US" sz="3600" smtClean="0"/>
              <a:t>費用</a:t>
            </a:r>
            <a:endParaRPr kumimoji="1" lang="ja-JP" altLang="en-US" sz="3600" dirty="0"/>
          </a:p>
        </p:txBody>
      </p:sp>
      <p:sp>
        <p:nvSpPr>
          <p:cNvPr id="3" name="スライド番号プレースホルダー 2"/>
          <p:cNvSpPr>
            <a:spLocks noGrp="1"/>
          </p:cNvSpPr>
          <p:nvPr>
            <p:ph type="sldNum" sz="quarter" idx="12"/>
          </p:nvPr>
        </p:nvSpPr>
        <p:spPr/>
        <p:txBody>
          <a:bodyPr/>
          <a:lstStyle/>
          <a:p>
            <a:fld id="{D57F1E4F-1CFF-5643-939E-217C01CDF565}" type="slidenum">
              <a:rPr lang="en-US" smtClean="0"/>
              <a:pPr/>
              <a:t>76</a:t>
            </a:fld>
            <a:endParaRPr lang="en-US" dirty="0"/>
          </a:p>
        </p:txBody>
      </p:sp>
      <p:pic>
        <p:nvPicPr>
          <p:cNvPr id="4" name="図 3" descr="画面の領域"/>
          <p:cNvPicPr>
            <a:picLocks noChangeAspect="1"/>
          </p:cNvPicPr>
          <p:nvPr/>
        </p:nvPicPr>
        <p:blipFill rotWithShape="1">
          <a:blip r:embed="rId2">
            <a:extLst>
              <a:ext uri="{28A0092B-C50C-407E-A947-70E740481C1C}">
                <a14:useLocalDpi xmlns:a14="http://schemas.microsoft.com/office/drawing/2010/main" val="0"/>
              </a:ext>
            </a:extLst>
          </a:blip>
          <a:srcRect t="4894"/>
          <a:stretch/>
        </p:blipFill>
        <p:spPr>
          <a:xfrm>
            <a:off x="1568148" y="2350347"/>
            <a:ext cx="5616215" cy="2000272"/>
          </a:xfrm>
          <a:prstGeom prst="rect">
            <a:avLst/>
          </a:prstGeom>
        </p:spPr>
      </p:pic>
      <p:sp>
        <p:nvSpPr>
          <p:cNvPr id="5" name="正方形/長方形 4"/>
          <p:cNvSpPr/>
          <p:nvPr/>
        </p:nvSpPr>
        <p:spPr>
          <a:xfrm>
            <a:off x="6848860" y="429056"/>
            <a:ext cx="2066828" cy="651618"/>
          </a:xfrm>
          <a:prstGeom prst="rect">
            <a:avLst/>
          </a:prstGeom>
          <a:ln w="19050"/>
        </p:spPr>
        <p:style>
          <a:lnRef idx="2">
            <a:schemeClr val="accent6"/>
          </a:lnRef>
          <a:fillRef idx="1">
            <a:schemeClr val="lt1"/>
          </a:fillRef>
          <a:effectRef idx="0">
            <a:schemeClr val="accent6"/>
          </a:effectRef>
          <a:fontRef idx="minor">
            <a:schemeClr val="dk1"/>
          </a:fontRef>
        </p:style>
        <p:txBody>
          <a:bodyPr rtlCol="0" anchor="ctr"/>
          <a:lstStyle/>
          <a:p>
            <a:pPr algn="ctr"/>
            <a:r>
              <a:rPr kumimoji="1" lang="ja-JP" altLang="en-US" sz="2800" b="1" smtClean="0">
                <a:solidFill>
                  <a:schemeClr val="tx1"/>
                </a:solidFill>
              </a:rPr>
              <a:t>非表示</a:t>
            </a:r>
            <a:endParaRPr kumimoji="1" lang="ja-JP" altLang="en-US" sz="2800" b="1">
              <a:solidFill>
                <a:schemeClr val="tx1"/>
              </a:solidFill>
            </a:endParaRPr>
          </a:p>
        </p:txBody>
      </p:sp>
    </p:spTree>
    <p:extLst>
      <p:ext uri="{BB962C8B-B14F-4D97-AF65-F5344CB8AC3E}">
        <p14:creationId xmlns:p14="http://schemas.microsoft.com/office/powerpoint/2010/main" val="158784685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6B0F1F2C-3712-40CD-A26B-6D8073D241C9}"/>
              </a:ext>
            </a:extLst>
          </p:cNvPr>
          <p:cNvSpPr>
            <a:spLocks noGrp="1"/>
          </p:cNvSpPr>
          <p:nvPr>
            <p:ph type="title"/>
          </p:nvPr>
        </p:nvSpPr>
        <p:spPr>
          <a:xfrm>
            <a:off x="0" y="150659"/>
            <a:ext cx="6110548" cy="930015"/>
          </a:xfrm>
          <a:solidFill>
            <a:schemeClr val="bg1">
              <a:alpha val="70000"/>
            </a:schemeClr>
          </a:solidFill>
          <a:ln>
            <a:solidFill>
              <a:schemeClr val="accent1"/>
            </a:solidFill>
          </a:ln>
        </p:spPr>
        <p:txBody>
          <a:bodyPr anchor="ctr">
            <a:normAutofit/>
          </a:bodyPr>
          <a:lstStyle/>
          <a:p>
            <a:pPr algn="ctr"/>
            <a:r>
              <a:rPr kumimoji="1" lang="ja-JP" altLang="en-US" sz="3600"/>
              <a:t>レクリエーションゾーン</a:t>
            </a:r>
            <a:endParaRPr kumimoji="1" lang="ja-JP" altLang="en-US" sz="3600" dirty="0"/>
          </a:p>
        </p:txBody>
      </p:sp>
      <p:pic>
        <p:nvPicPr>
          <p:cNvPr id="14" name="図 13">
            <a:extLst>
              <a:ext uri="{FF2B5EF4-FFF2-40B4-BE49-F238E27FC236}">
                <a16:creationId xmlns:a16="http://schemas.microsoft.com/office/drawing/2014/main" id="{042601B8-A27D-FF45-B49F-062CB86D3088}"/>
              </a:ext>
            </a:extLst>
          </p:cNvPr>
          <p:cNvPicPr>
            <a:picLocks noChangeAspect="1"/>
          </p:cNvPicPr>
          <p:nvPr/>
        </p:nvPicPr>
        <p:blipFill>
          <a:blip r:embed="rId3"/>
          <a:stretch>
            <a:fillRect/>
          </a:stretch>
        </p:blipFill>
        <p:spPr>
          <a:xfrm>
            <a:off x="6999947" y="1080674"/>
            <a:ext cx="2144053" cy="1481970"/>
          </a:xfrm>
          <a:prstGeom prst="rect">
            <a:avLst/>
          </a:prstGeom>
        </p:spPr>
      </p:pic>
      <p:sp>
        <p:nvSpPr>
          <p:cNvPr id="34" name="フローチャート: 代替処理 33">
            <a:extLst>
              <a:ext uri="{FF2B5EF4-FFF2-40B4-BE49-F238E27FC236}">
                <a16:creationId xmlns:a16="http://schemas.microsoft.com/office/drawing/2014/main" id="{DEF1C891-2C5A-3A49-9F49-6FBAE638A6FB}"/>
              </a:ext>
            </a:extLst>
          </p:cNvPr>
          <p:cNvSpPr/>
          <p:nvPr/>
        </p:nvSpPr>
        <p:spPr>
          <a:xfrm>
            <a:off x="700990" y="3165954"/>
            <a:ext cx="3178382" cy="919029"/>
          </a:xfrm>
          <a:prstGeom prst="flowChartAlternateProcess">
            <a:avLst/>
          </a:prstGeom>
          <a:solidFill>
            <a:schemeClr val="accent6"/>
          </a:solidFill>
          <a:ln>
            <a:solidFill>
              <a:schemeClr val="accent6"/>
            </a:solidFill>
          </a:ln>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3200" b="1">
                <a:solidFill>
                  <a:schemeClr val="bg1"/>
                </a:solidFill>
              </a:rPr>
              <a:t>レクリエーション</a:t>
            </a:r>
            <a:endParaRPr kumimoji="1" lang="en-US" altLang="ja-JP" sz="3200" b="1" dirty="0">
              <a:solidFill>
                <a:schemeClr val="bg1"/>
              </a:solidFill>
            </a:endParaRPr>
          </a:p>
          <a:p>
            <a:pPr algn="ctr"/>
            <a:r>
              <a:rPr kumimoji="1" lang="ja-JP" altLang="en-US">
                <a:solidFill>
                  <a:schemeClr val="tx1"/>
                </a:solidFill>
              </a:rPr>
              <a:t>ゾーン</a:t>
            </a:r>
          </a:p>
        </p:txBody>
      </p:sp>
      <p:pic>
        <p:nvPicPr>
          <p:cNvPr id="17" name="図 16">
            <a:extLst>
              <a:ext uri="{FF2B5EF4-FFF2-40B4-BE49-F238E27FC236}">
                <a16:creationId xmlns:a16="http://schemas.microsoft.com/office/drawing/2014/main" id="{BA365558-AAC9-0F40-A441-B795B9997BBF}"/>
              </a:ext>
            </a:extLst>
          </p:cNvPr>
          <p:cNvPicPr/>
          <p:nvPr/>
        </p:nvPicPr>
        <p:blipFill>
          <a:blip r:embed="rId4">
            <a:extLst>
              <a:ext uri="{28A0092B-C50C-407E-A947-70E740481C1C}">
                <a14:useLocalDpi xmlns:a14="http://schemas.microsoft.com/office/drawing/2010/main" val="0"/>
              </a:ext>
            </a:extLst>
          </a:blip>
          <a:stretch>
            <a:fillRect/>
          </a:stretch>
        </p:blipFill>
        <p:spPr>
          <a:xfrm>
            <a:off x="137441" y="2881995"/>
            <a:ext cx="4715881" cy="3307855"/>
          </a:xfrm>
          <a:prstGeom prst="rect">
            <a:avLst/>
          </a:prstGeom>
        </p:spPr>
      </p:pic>
      <p:sp>
        <p:nvSpPr>
          <p:cNvPr id="4" name="テキスト ボックス 3">
            <a:extLst>
              <a:ext uri="{FF2B5EF4-FFF2-40B4-BE49-F238E27FC236}">
                <a16:creationId xmlns:a16="http://schemas.microsoft.com/office/drawing/2014/main" id="{4F0B7B5B-2B16-6344-981D-EEDD112F6F88}"/>
              </a:ext>
            </a:extLst>
          </p:cNvPr>
          <p:cNvSpPr txBox="1"/>
          <p:nvPr/>
        </p:nvSpPr>
        <p:spPr>
          <a:xfrm>
            <a:off x="485710" y="2395084"/>
            <a:ext cx="3930884" cy="369332"/>
          </a:xfrm>
          <a:prstGeom prst="rect">
            <a:avLst/>
          </a:prstGeom>
          <a:solidFill>
            <a:schemeClr val="bg1"/>
          </a:solidFill>
          <a:ln w="31750">
            <a:solidFill>
              <a:srgbClr val="0070C0"/>
            </a:solidFill>
          </a:ln>
        </p:spPr>
        <p:txBody>
          <a:bodyPr wrap="none" rtlCol="0">
            <a:spAutoFit/>
          </a:bodyPr>
          <a:lstStyle/>
          <a:p>
            <a:r>
              <a:rPr lang="ja-JP" altLang="ja-JP"/>
              <a:t>「土浦港周辺広域交流拠点基本計画」 </a:t>
            </a:r>
            <a:endParaRPr kumimoji="1" lang="ja-JP" altLang="en-US"/>
          </a:p>
        </p:txBody>
      </p:sp>
      <p:sp>
        <p:nvSpPr>
          <p:cNvPr id="6" name="テキスト ボックス 5">
            <a:extLst>
              <a:ext uri="{FF2B5EF4-FFF2-40B4-BE49-F238E27FC236}">
                <a16:creationId xmlns:a16="http://schemas.microsoft.com/office/drawing/2014/main" id="{DBC938CA-5955-5941-AAFE-9F0081FD5D98}"/>
              </a:ext>
            </a:extLst>
          </p:cNvPr>
          <p:cNvSpPr txBox="1"/>
          <p:nvPr/>
        </p:nvSpPr>
        <p:spPr>
          <a:xfrm>
            <a:off x="5043197" y="2764416"/>
            <a:ext cx="4100803" cy="2308324"/>
          </a:xfrm>
          <a:prstGeom prst="rect">
            <a:avLst/>
          </a:prstGeom>
          <a:noFill/>
        </p:spPr>
        <p:txBody>
          <a:bodyPr wrap="none" rtlCol="0">
            <a:spAutoFit/>
          </a:bodyPr>
          <a:lstStyle/>
          <a:p>
            <a:r>
              <a:rPr kumimoji="1" lang="ja-JP" altLang="en-US"/>
              <a:t>・市としては、サイクルステーションの設営や、</a:t>
            </a:r>
            <a:endParaRPr kumimoji="1" lang="en-US" altLang="ja-JP" dirty="0"/>
          </a:p>
          <a:p>
            <a:r>
              <a:rPr kumimoji="1" lang="ja-JP" altLang="en-US"/>
              <a:t>駐車場の整備を行う</a:t>
            </a:r>
            <a:endParaRPr kumimoji="1" lang="en-US" altLang="ja-JP" dirty="0"/>
          </a:p>
          <a:p>
            <a:endParaRPr kumimoji="1" lang="en-US" altLang="ja-JP" dirty="0"/>
          </a:p>
          <a:p>
            <a:r>
              <a:rPr kumimoji="1" lang="ja-JP" altLang="en-US"/>
              <a:t>・温浴施設やオープンカフェは</a:t>
            </a:r>
            <a:endParaRPr kumimoji="1" lang="en-US" altLang="ja-JP" dirty="0"/>
          </a:p>
          <a:p>
            <a:r>
              <a:rPr kumimoji="1" lang="ja-JP" altLang="en-US"/>
              <a:t>民間を誘致して行う</a:t>
            </a:r>
            <a:endParaRPr kumimoji="1" lang="en-US" altLang="ja-JP" dirty="0"/>
          </a:p>
          <a:p>
            <a:endParaRPr kumimoji="1" lang="en-US" altLang="ja-JP" dirty="0"/>
          </a:p>
          <a:p>
            <a:r>
              <a:rPr kumimoji="1" lang="ja-JP" altLang="en-US"/>
              <a:t>・マリーナが港の管理を行なっているため</a:t>
            </a:r>
            <a:endParaRPr kumimoji="1" lang="en-US" altLang="ja-JP" dirty="0"/>
          </a:p>
          <a:p>
            <a:r>
              <a:rPr kumimoji="1" lang="ja-JP" altLang="en-US"/>
              <a:t>連携して設備の整備を行う</a:t>
            </a:r>
          </a:p>
        </p:txBody>
      </p:sp>
      <p:sp>
        <p:nvSpPr>
          <p:cNvPr id="19" name="正方形/長方形 18">
            <a:extLst>
              <a:ext uri="{FF2B5EF4-FFF2-40B4-BE49-F238E27FC236}">
                <a16:creationId xmlns:a16="http://schemas.microsoft.com/office/drawing/2014/main" id="{29A5D8FF-9DA4-534E-92E5-FA7C34EB5B52}"/>
              </a:ext>
            </a:extLst>
          </p:cNvPr>
          <p:cNvSpPr/>
          <p:nvPr/>
        </p:nvSpPr>
        <p:spPr>
          <a:xfrm>
            <a:off x="0" y="1257827"/>
            <a:ext cx="4416594" cy="707886"/>
          </a:xfrm>
          <a:prstGeom prst="rect">
            <a:avLst/>
          </a:prstGeom>
          <a:solidFill>
            <a:srgbClr val="0070C0"/>
          </a:solidFill>
        </p:spPr>
        <p:txBody>
          <a:bodyPr wrap="none" lIns="91440" tIns="45720" rIns="91440" bIns="45720">
            <a:spAutoFit/>
          </a:bodyPr>
          <a:lstStyle/>
          <a:p>
            <a:pPr algn="ctr"/>
            <a:r>
              <a:rPr kumimoji="1" lang="ja-JP" altLang="en-US" sz="4000" b="1" i="1" cap="none" spc="50">
                <a:ln w="0"/>
                <a:solidFill>
                  <a:schemeClr val="bg1"/>
                </a:solidFill>
                <a:effectLst>
                  <a:innerShdw blurRad="63500" dist="50800" dir="13500000">
                    <a:srgbClr val="000000">
                      <a:alpha val="50000"/>
                    </a:srgbClr>
                  </a:innerShdw>
                </a:effectLst>
                <a:latin typeface="YuKyokasho Yoko Medium" panose="02000500000000000000" pitchFamily="2" charset="-128"/>
                <a:ea typeface="YuKyokasho Yoko Medium" panose="02000500000000000000" pitchFamily="2" charset="-128"/>
              </a:rPr>
              <a:t>思い出に残る風景</a:t>
            </a:r>
            <a:endParaRPr lang="ja-JP" altLang="en-US" sz="4000" b="1" i="1" cap="none" spc="50">
              <a:ln w="0"/>
              <a:solidFill>
                <a:schemeClr val="bg1"/>
              </a:solidFill>
              <a:effectLst>
                <a:innerShdw blurRad="63500" dist="50800" dir="13500000">
                  <a:srgbClr val="000000">
                    <a:alpha val="50000"/>
                  </a:srgbClr>
                </a:innerShdw>
              </a:effectLst>
              <a:latin typeface="YuKyokasho Yoko Medium" panose="02000500000000000000" pitchFamily="2" charset="-128"/>
              <a:ea typeface="YuKyokasho Yoko Medium" panose="02000500000000000000" pitchFamily="2" charset="-128"/>
            </a:endParaRPr>
          </a:p>
        </p:txBody>
      </p:sp>
      <p:sp>
        <p:nvSpPr>
          <p:cNvPr id="3" name="スライド番号プレースホルダー 2"/>
          <p:cNvSpPr>
            <a:spLocks noGrp="1"/>
          </p:cNvSpPr>
          <p:nvPr>
            <p:ph type="sldNum" sz="quarter" idx="12"/>
          </p:nvPr>
        </p:nvSpPr>
        <p:spPr/>
        <p:txBody>
          <a:bodyPr/>
          <a:lstStyle/>
          <a:p>
            <a:fld id="{D57F1E4F-1CFF-5643-939E-217C01CDF565}" type="slidenum">
              <a:rPr lang="en-US" smtClean="0"/>
              <a:pPr/>
              <a:t>77</a:t>
            </a:fld>
            <a:endParaRPr lang="en-US" dirty="0"/>
          </a:p>
        </p:txBody>
      </p:sp>
      <p:sp>
        <p:nvSpPr>
          <p:cNvPr id="10" name="正方形/長方形 9"/>
          <p:cNvSpPr/>
          <p:nvPr/>
        </p:nvSpPr>
        <p:spPr>
          <a:xfrm>
            <a:off x="6848860" y="429056"/>
            <a:ext cx="2066828" cy="651618"/>
          </a:xfrm>
          <a:prstGeom prst="rect">
            <a:avLst/>
          </a:prstGeom>
          <a:ln w="19050"/>
        </p:spPr>
        <p:style>
          <a:lnRef idx="2">
            <a:schemeClr val="accent6"/>
          </a:lnRef>
          <a:fillRef idx="1">
            <a:schemeClr val="lt1"/>
          </a:fillRef>
          <a:effectRef idx="0">
            <a:schemeClr val="accent6"/>
          </a:effectRef>
          <a:fontRef idx="minor">
            <a:schemeClr val="dk1"/>
          </a:fontRef>
        </p:style>
        <p:txBody>
          <a:bodyPr rtlCol="0" anchor="ctr"/>
          <a:lstStyle/>
          <a:p>
            <a:pPr algn="ctr"/>
            <a:r>
              <a:rPr kumimoji="1" lang="ja-JP" altLang="en-US" sz="2800" b="1" smtClean="0">
                <a:solidFill>
                  <a:schemeClr val="tx1"/>
                </a:solidFill>
              </a:rPr>
              <a:t>非表示</a:t>
            </a:r>
            <a:endParaRPr kumimoji="1" lang="ja-JP" altLang="en-US" sz="2800" b="1">
              <a:solidFill>
                <a:schemeClr val="tx1"/>
              </a:solidFill>
            </a:endParaRPr>
          </a:p>
        </p:txBody>
      </p:sp>
    </p:spTree>
    <p:extLst>
      <p:ext uri="{BB962C8B-B14F-4D97-AF65-F5344CB8AC3E}">
        <p14:creationId xmlns:p14="http://schemas.microsoft.com/office/powerpoint/2010/main" val="87847836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6B0F1F2C-3712-40CD-A26B-6D8073D241C9}"/>
              </a:ext>
            </a:extLst>
          </p:cNvPr>
          <p:cNvSpPr>
            <a:spLocks noGrp="1"/>
          </p:cNvSpPr>
          <p:nvPr>
            <p:ph type="title"/>
          </p:nvPr>
        </p:nvSpPr>
        <p:spPr>
          <a:xfrm>
            <a:off x="0" y="150659"/>
            <a:ext cx="6110548" cy="930015"/>
          </a:xfrm>
          <a:solidFill>
            <a:schemeClr val="bg1">
              <a:alpha val="70000"/>
            </a:schemeClr>
          </a:solidFill>
          <a:ln>
            <a:solidFill>
              <a:schemeClr val="accent1"/>
            </a:solidFill>
          </a:ln>
        </p:spPr>
        <p:txBody>
          <a:bodyPr anchor="ctr">
            <a:normAutofit fontScale="90000"/>
          </a:bodyPr>
          <a:lstStyle/>
          <a:p>
            <a:pPr algn="ctr"/>
            <a:r>
              <a:rPr kumimoji="1" lang="ja-JP" altLang="en-US" sz="3600"/>
              <a:t>楽しいまち</a:t>
            </a:r>
            <a:r>
              <a:rPr kumimoji="1" lang="en-US" altLang="ja-JP" sz="3600" dirty="0"/>
              <a:t/>
            </a:r>
            <a:br>
              <a:rPr kumimoji="1" lang="en-US" altLang="ja-JP" sz="3600" dirty="0"/>
            </a:br>
            <a:r>
              <a:rPr kumimoji="1" lang="ja-JP" altLang="en-US" sz="3600"/>
              <a:t>「</a:t>
            </a:r>
            <a:r>
              <a:rPr kumimoji="1" lang="ja-JP" altLang="en-US" sz="3600" dirty="0"/>
              <a:t>風景」「出かけたい」で繋ぐ</a:t>
            </a:r>
          </a:p>
        </p:txBody>
      </p:sp>
      <p:sp>
        <p:nvSpPr>
          <p:cNvPr id="14" name="テキスト ボックス 13">
            <a:extLst>
              <a:ext uri="{FF2B5EF4-FFF2-40B4-BE49-F238E27FC236}">
                <a16:creationId xmlns:a16="http://schemas.microsoft.com/office/drawing/2014/main" id="{4F916CD8-CE9A-4D71-B759-BB29AF1564A4}"/>
              </a:ext>
            </a:extLst>
          </p:cNvPr>
          <p:cNvSpPr txBox="1"/>
          <p:nvPr/>
        </p:nvSpPr>
        <p:spPr>
          <a:xfrm>
            <a:off x="1649124" y="1730126"/>
            <a:ext cx="2359159" cy="523220"/>
          </a:xfrm>
          <a:prstGeom prst="rect">
            <a:avLst/>
          </a:prstGeom>
          <a:noFill/>
        </p:spPr>
        <p:txBody>
          <a:bodyPr wrap="square" rtlCol="0" anchor="t">
            <a:spAutoFit/>
          </a:bodyPr>
          <a:lstStyle/>
          <a:p>
            <a:r>
              <a:rPr kumimoji="1" lang="ja-JP" altLang="en-US" sz="2800">
                <a:latin typeface="+mn-ea"/>
              </a:rPr>
              <a:t>土浦駅の西口</a:t>
            </a:r>
            <a:endParaRPr kumimoji="1" lang="en-US" altLang="ja-JP" sz="2800" dirty="0">
              <a:latin typeface="+mn-ea"/>
            </a:endParaRPr>
          </a:p>
        </p:txBody>
      </p:sp>
      <p:pic>
        <p:nvPicPr>
          <p:cNvPr id="12" name="図 11">
            <a:extLst>
              <a:ext uri="{FF2B5EF4-FFF2-40B4-BE49-F238E27FC236}">
                <a16:creationId xmlns:a16="http://schemas.microsoft.com/office/drawing/2014/main" id="{7E3E93B8-4592-274C-A313-1805773199D0}"/>
              </a:ext>
            </a:extLst>
          </p:cNvPr>
          <p:cNvPicPr>
            <a:picLocks noChangeAspect="1"/>
          </p:cNvPicPr>
          <p:nvPr/>
        </p:nvPicPr>
        <p:blipFill>
          <a:blip r:embed="rId2"/>
          <a:stretch>
            <a:fillRect/>
          </a:stretch>
        </p:blipFill>
        <p:spPr>
          <a:xfrm>
            <a:off x="207780" y="2508243"/>
            <a:ext cx="5480893" cy="3076992"/>
          </a:xfrm>
          <a:prstGeom prst="rect">
            <a:avLst/>
          </a:prstGeom>
        </p:spPr>
      </p:pic>
      <p:sp>
        <p:nvSpPr>
          <p:cNvPr id="24" name="円/楕円 23">
            <a:extLst>
              <a:ext uri="{FF2B5EF4-FFF2-40B4-BE49-F238E27FC236}">
                <a16:creationId xmlns:a16="http://schemas.microsoft.com/office/drawing/2014/main" id="{BD516C80-6A6D-764C-85D4-A02420A90860}"/>
              </a:ext>
            </a:extLst>
          </p:cNvPr>
          <p:cNvSpPr/>
          <p:nvPr/>
        </p:nvSpPr>
        <p:spPr>
          <a:xfrm>
            <a:off x="6113679" y="2776364"/>
            <a:ext cx="2596092" cy="2250082"/>
          </a:xfrm>
          <a:prstGeom prst="ellipse">
            <a:avLst/>
          </a:prstGeom>
          <a:solidFill>
            <a:srgbClr val="99CB38"/>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a:t>歩行者が多い</a:t>
            </a:r>
            <a:endParaRPr kumimoji="1" lang="en-US" altLang="ja-JP" dirty="0"/>
          </a:p>
          <a:p>
            <a:pPr algn="ctr"/>
            <a:endParaRPr kumimoji="1" lang="en-US" altLang="ja-JP" dirty="0"/>
          </a:p>
          <a:p>
            <a:pPr algn="ctr"/>
            <a:r>
              <a:rPr kumimoji="1" lang="ja-JP" altLang="en-US"/>
              <a:t>にぎわいがある</a:t>
            </a:r>
          </a:p>
        </p:txBody>
      </p:sp>
      <p:sp>
        <p:nvSpPr>
          <p:cNvPr id="4" name="スライド番号プレースホルダー 3"/>
          <p:cNvSpPr>
            <a:spLocks noGrp="1"/>
          </p:cNvSpPr>
          <p:nvPr>
            <p:ph type="sldNum" sz="quarter" idx="12"/>
          </p:nvPr>
        </p:nvSpPr>
        <p:spPr/>
        <p:txBody>
          <a:bodyPr/>
          <a:lstStyle/>
          <a:p>
            <a:fld id="{D57F1E4F-1CFF-5643-939E-217C01CDF565}" type="slidenum">
              <a:rPr lang="en-US" smtClean="0"/>
              <a:pPr/>
              <a:t>78</a:t>
            </a:fld>
            <a:endParaRPr lang="en-US" dirty="0"/>
          </a:p>
        </p:txBody>
      </p:sp>
      <p:sp>
        <p:nvSpPr>
          <p:cNvPr id="7" name="正方形/長方形 6"/>
          <p:cNvSpPr/>
          <p:nvPr/>
        </p:nvSpPr>
        <p:spPr>
          <a:xfrm>
            <a:off x="6848860" y="429056"/>
            <a:ext cx="2066828" cy="651618"/>
          </a:xfrm>
          <a:prstGeom prst="rect">
            <a:avLst/>
          </a:prstGeom>
          <a:ln w="19050"/>
        </p:spPr>
        <p:style>
          <a:lnRef idx="2">
            <a:schemeClr val="accent6"/>
          </a:lnRef>
          <a:fillRef idx="1">
            <a:schemeClr val="lt1"/>
          </a:fillRef>
          <a:effectRef idx="0">
            <a:schemeClr val="accent6"/>
          </a:effectRef>
          <a:fontRef idx="minor">
            <a:schemeClr val="dk1"/>
          </a:fontRef>
        </p:style>
        <p:txBody>
          <a:bodyPr rtlCol="0" anchor="ctr"/>
          <a:lstStyle/>
          <a:p>
            <a:pPr algn="ctr"/>
            <a:r>
              <a:rPr kumimoji="1" lang="ja-JP" altLang="en-US" sz="2800" b="1" smtClean="0">
                <a:solidFill>
                  <a:schemeClr val="tx1"/>
                </a:solidFill>
              </a:rPr>
              <a:t>非表示</a:t>
            </a:r>
            <a:endParaRPr kumimoji="1" lang="ja-JP" altLang="en-US" sz="2800" b="1">
              <a:solidFill>
                <a:schemeClr val="tx1"/>
              </a:solidFill>
            </a:endParaRPr>
          </a:p>
        </p:txBody>
      </p:sp>
    </p:spTree>
    <p:extLst>
      <p:ext uri="{BB962C8B-B14F-4D97-AF65-F5344CB8AC3E}">
        <p14:creationId xmlns:p14="http://schemas.microsoft.com/office/powerpoint/2010/main" val="415022647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6B0F1F2C-3712-40CD-A26B-6D8073D241C9}"/>
              </a:ext>
            </a:extLst>
          </p:cNvPr>
          <p:cNvSpPr>
            <a:spLocks noGrp="1"/>
          </p:cNvSpPr>
          <p:nvPr>
            <p:ph type="title"/>
          </p:nvPr>
        </p:nvSpPr>
        <p:spPr>
          <a:xfrm>
            <a:off x="0" y="150659"/>
            <a:ext cx="6110548" cy="930015"/>
          </a:xfrm>
          <a:solidFill>
            <a:schemeClr val="bg1">
              <a:alpha val="70000"/>
            </a:schemeClr>
          </a:solidFill>
          <a:ln>
            <a:solidFill>
              <a:schemeClr val="accent1"/>
            </a:solidFill>
          </a:ln>
        </p:spPr>
        <p:txBody>
          <a:bodyPr anchor="ctr">
            <a:normAutofit fontScale="90000"/>
          </a:bodyPr>
          <a:lstStyle/>
          <a:p>
            <a:pPr algn="ctr"/>
            <a:r>
              <a:rPr kumimoji="1" lang="ja-JP" altLang="en-US" sz="3600"/>
              <a:t>楽しいまち</a:t>
            </a:r>
            <a:r>
              <a:rPr kumimoji="1" lang="en-US" altLang="ja-JP" sz="3600" dirty="0"/>
              <a:t/>
            </a:r>
            <a:br>
              <a:rPr kumimoji="1" lang="en-US" altLang="ja-JP" sz="3600" dirty="0"/>
            </a:br>
            <a:r>
              <a:rPr kumimoji="1" lang="ja-JP" altLang="en-US" sz="3600"/>
              <a:t>「</a:t>
            </a:r>
            <a:r>
              <a:rPr kumimoji="1" lang="ja-JP" altLang="en-US" sz="3600" dirty="0"/>
              <a:t>風景」「出かけたい」で繋ぐ</a:t>
            </a:r>
          </a:p>
        </p:txBody>
      </p:sp>
      <p:sp>
        <p:nvSpPr>
          <p:cNvPr id="14" name="テキスト ボックス 13">
            <a:extLst>
              <a:ext uri="{FF2B5EF4-FFF2-40B4-BE49-F238E27FC236}">
                <a16:creationId xmlns:a16="http://schemas.microsoft.com/office/drawing/2014/main" id="{4F916CD8-CE9A-4D71-B759-BB29AF1564A4}"/>
              </a:ext>
            </a:extLst>
          </p:cNvPr>
          <p:cNvSpPr txBox="1"/>
          <p:nvPr/>
        </p:nvSpPr>
        <p:spPr>
          <a:xfrm>
            <a:off x="198145" y="1325740"/>
            <a:ext cx="2768232" cy="523220"/>
          </a:xfrm>
          <a:prstGeom prst="rect">
            <a:avLst/>
          </a:prstGeom>
          <a:noFill/>
        </p:spPr>
        <p:txBody>
          <a:bodyPr wrap="square" rtlCol="0" anchor="t">
            <a:spAutoFit/>
          </a:bodyPr>
          <a:lstStyle/>
          <a:p>
            <a:r>
              <a:rPr kumimoji="1" lang="ja-JP" altLang="en-US" sz="2800">
                <a:latin typeface="+mn-ea"/>
              </a:rPr>
              <a:t>一方で、東口では</a:t>
            </a:r>
            <a:endParaRPr kumimoji="1" lang="en-US" altLang="ja-JP" sz="2800" dirty="0">
              <a:latin typeface="+mn-ea"/>
            </a:endParaRPr>
          </a:p>
        </p:txBody>
      </p:sp>
      <p:pic>
        <p:nvPicPr>
          <p:cNvPr id="23" name="図 22">
            <a:extLst>
              <a:ext uri="{FF2B5EF4-FFF2-40B4-BE49-F238E27FC236}">
                <a16:creationId xmlns:a16="http://schemas.microsoft.com/office/drawing/2014/main" id="{B87F22E9-0908-0540-858F-2A32C56A209F}"/>
              </a:ext>
            </a:extLst>
          </p:cNvPr>
          <p:cNvPicPr>
            <a:picLocks noChangeAspect="1"/>
          </p:cNvPicPr>
          <p:nvPr/>
        </p:nvPicPr>
        <p:blipFill rotWithShape="1">
          <a:blip r:embed="rId3"/>
          <a:srcRect r="54018" b="62895"/>
          <a:stretch/>
        </p:blipFill>
        <p:spPr>
          <a:xfrm>
            <a:off x="243310" y="2810446"/>
            <a:ext cx="5446135" cy="2472585"/>
          </a:xfrm>
          <a:prstGeom prst="rect">
            <a:avLst/>
          </a:prstGeom>
        </p:spPr>
      </p:pic>
      <p:sp>
        <p:nvSpPr>
          <p:cNvPr id="24" name="円/楕円 23">
            <a:extLst>
              <a:ext uri="{FF2B5EF4-FFF2-40B4-BE49-F238E27FC236}">
                <a16:creationId xmlns:a16="http://schemas.microsoft.com/office/drawing/2014/main" id="{BD516C80-6A6D-764C-85D4-A02420A90860}"/>
              </a:ext>
            </a:extLst>
          </p:cNvPr>
          <p:cNvSpPr/>
          <p:nvPr/>
        </p:nvSpPr>
        <p:spPr>
          <a:xfrm>
            <a:off x="5211947" y="2121773"/>
            <a:ext cx="3721941" cy="3699892"/>
          </a:xfrm>
          <a:prstGeom prst="ellipse">
            <a:avLst/>
          </a:prstGeom>
          <a:solidFill>
            <a:srgbClr val="99CB38"/>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400"/>
              <a:t>ビルと駐車場が混在</a:t>
            </a:r>
            <a:endParaRPr kumimoji="1" lang="en-US" altLang="ja-JP" sz="2400" dirty="0"/>
          </a:p>
          <a:p>
            <a:pPr algn="ctr"/>
            <a:endParaRPr kumimoji="1" lang="en-US" altLang="ja-JP" sz="2400" dirty="0"/>
          </a:p>
          <a:p>
            <a:pPr algn="ctr"/>
            <a:r>
              <a:rPr kumimoji="1" lang="ja-JP" altLang="en-US" sz="2400"/>
              <a:t>歩行者は少ない</a:t>
            </a:r>
            <a:endParaRPr kumimoji="1" lang="en-US" altLang="ja-JP" sz="2400" dirty="0"/>
          </a:p>
          <a:p>
            <a:pPr algn="ctr"/>
            <a:endParaRPr kumimoji="1" lang="en-US" altLang="ja-JP" sz="2400" dirty="0"/>
          </a:p>
          <a:p>
            <a:pPr algn="ctr"/>
            <a:r>
              <a:rPr kumimoji="1" lang="ja-JP" altLang="en-US" sz="2400"/>
              <a:t>霞ヶ浦の景観がない</a:t>
            </a:r>
            <a:endParaRPr kumimoji="1" lang="en-US" altLang="ja-JP" sz="2400" dirty="0"/>
          </a:p>
          <a:p>
            <a:pPr algn="ctr"/>
            <a:endParaRPr kumimoji="1" lang="ja-JP" altLang="en-US" sz="2400"/>
          </a:p>
        </p:txBody>
      </p:sp>
      <p:sp>
        <p:nvSpPr>
          <p:cNvPr id="4" name="スライド番号プレースホルダー 3"/>
          <p:cNvSpPr>
            <a:spLocks noGrp="1"/>
          </p:cNvSpPr>
          <p:nvPr>
            <p:ph type="sldNum" sz="quarter" idx="12"/>
          </p:nvPr>
        </p:nvSpPr>
        <p:spPr/>
        <p:txBody>
          <a:bodyPr/>
          <a:lstStyle/>
          <a:p>
            <a:fld id="{D57F1E4F-1CFF-5643-939E-217C01CDF565}" type="slidenum">
              <a:rPr lang="en-US" smtClean="0"/>
              <a:pPr/>
              <a:t>79</a:t>
            </a:fld>
            <a:endParaRPr lang="en-US" dirty="0"/>
          </a:p>
        </p:txBody>
      </p:sp>
      <p:sp>
        <p:nvSpPr>
          <p:cNvPr id="7" name="正方形/長方形 6"/>
          <p:cNvSpPr/>
          <p:nvPr/>
        </p:nvSpPr>
        <p:spPr>
          <a:xfrm>
            <a:off x="6848860" y="429056"/>
            <a:ext cx="2066828" cy="651618"/>
          </a:xfrm>
          <a:prstGeom prst="rect">
            <a:avLst/>
          </a:prstGeom>
          <a:ln w="19050"/>
        </p:spPr>
        <p:style>
          <a:lnRef idx="2">
            <a:schemeClr val="accent6"/>
          </a:lnRef>
          <a:fillRef idx="1">
            <a:schemeClr val="lt1"/>
          </a:fillRef>
          <a:effectRef idx="0">
            <a:schemeClr val="accent6"/>
          </a:effectRef>
          <a:fontRef idx="minor">
            <a:schemeClr val="dk1"/>
          </a:fontRef>
        </p:style>
        <p:txBody>
          <a:bodyPr rtlCol="0" anchor="ctr"/>
          <a:lstStyle/>
          <a:p>
            <a:pPr algn="ctr"/>
            <a:r>
              <a:rPr kumimoji="1" lang="ja-JP" altLang="en-US" sz="2800" b="1" smtClean="0">
                <a:solidFill>
                  <a:schemeClr val="tx1"/>
                </a:solidFill>
              </a:rPr>
              <a:t>非表示</a:t>
            </a:r>
            <a:endParaRPr kumimoji="1" lang="ja-JP" altLang="en-US" sz="2800" b="1">
              <a:solidFill>
                <a:schemeClr val="tx1"/>
              </a:solidFill>
            </a:endParaRPr>
          </a:p>
        </p:txBody>
      </p:sp>
    </p:spTree>
    <p:extLst>
      <p:ext uri="{BB962C8B-B14F-4D97-AF65-F5344CB8AC3E}">
        <p14:creationId xmlns:p14="http://schemas.microsoft.com/office/powerpoint/2010/main" val="48699179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6B0F1F2C-3712-40CD-A26B-6D8073D241C9}"/>
              </a:ext>
            </a:extLst>
          </p:cNvPr>
          <p:cNvSpPr>
            <a:spLocks noGrp="1"/>
          </p:cNvSpPr>
          <p:nvPr>
            <p:ph type="title"/>
          </p:nvPr>
        </p:nvSpPr>
        <p:spPr>
          <a:xfrm>
            <a:off x="0" y="150659"/>
            <a:ext cx="6110548" cy="930015"/>
          </a:xfrm>
          <a:solidFill>
            <a:schemeClr val="bg1">
              <a:alpha val="70000"/>
            </a:schemeClr>
          </a:solidFill>
          <a:ln>
            <a:solidFill>
              <a:schemeClr val="accent1"/>
            </a:solidFill>
          </a:ln>
        </p:spPr>
        <p:txBody>
          <a:bodyPr anchor="ctr">
            <a:normAutofit/>
          </a:bodyPr>
          <a:lstStyle/>
          <a:p>
            <a:pPr algn="ctr"/>
            <a:r>
              <a:rPr lang="ja-JP" altLang="en-US" sz="3200" dirty="0" smtClean="0"/>
              <a:t>コンパクトシティの推進</a:t>
            </a:r>
            <a:endParaRPr kumimoji="1" lang="ja-JP" altLang="en-US" sz="3200" dirty="0"/>
          </a:p>
        </p:txBody>
      </p:sp>
      <p:pic>
        <p:nvPicPr>
          <p:cNvPr id="6" name="図 5"/>
          <p:cNvPicPr>
            <a:picLocks noChangeAspect="1"/>
          </p:cNvPicPr>
          <p:nvPr/>
        </p:nvPicPr>
        <p:blipFill>
          <a:blip r:embed="rId3"/>
          <a:stretch>
            <a:fillRect/>
          </a:stretch>
        </p:blipFill>
        <p:spPr>
          <a:xfrm>
            <a:off x="1436553" y="1627987"/>
            <a:ext cx="3237442" cy="3982099"/>
          </a:xfrm>
          <a:prstGeom prst="rect">
            <a:avLst/>
          </a:prstGeom>
        </p:spPr>
      </p:pic>
      <p:sp>
        <p:nvSpPr>
          <p:cNvPr id="12" name="楕円 11"/>
          <p:cNvSpPr/>
          <p:nvPr/>
        </p:nvSpPr>
        <p:spPr>
          <a:xfrm>
            <a:off x="1180406" y="2078181"/>
            <a:ext cx="3060465" cy="3017521"/>
          </a:xfrm>
          <a:prstGeom prst="ellipse">
            <a:avLst/>
          </a:prstGeom>
          <a:solidFill>
            <a:schemeClr val="bg1">
              <a:alpha val="68000"/>
            </a:schemeClr>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テキスト ボックス 13"/>
          <p:cNvSpPr txBox="1"/>
          <p:nvPr/>
        </p:nvSpPr>
        <p:spPr>
          <a:xfrm>
            <a:off x="2156640" y="3356108"/>
            <a:ext cx="1107996" cy="461665"/>
          </a:xfrm>
          <a:prstGeom prst="rect">
            <a:avLst/>
          </a:prstGeom>
          <a:noFill/>
        </p:spPr>
        <p:txBody>
          <a:bodyPr wrap="none" rtlCol="0">
            <a:spAutoFit/>
          </a:bodyPr>
          <a:lstStyle/>
          <a:p>
            <a:r>
              <a:rPr kumimoji="1" lang="ja-JP" altLang="en-US" sz="2400" dirty="0" smtClean="0"/>
              <a:t>市全体</a:t>
            </a:r>
            <a:endParaRPr kumimoji="1" lang="ja-JP" altLang="en-US" sz="2400" dirty="0"/>
          </a:p>
        </p:txBody>
      </p:sp>
      <p:cxnSp>
        <p:nvCxnSpPr>
          <p:cNvPr id="18" name="直線コネクタ 17"/>
          <p:cNvCxnSpPr>
            <a:stCxn id="12" idx="6"/>
          </p:cNvCxnSpPr>
          <p:nvPr/>
        </p:nvCxnSpPr>
        <p:spPr>
          <a:xfrm flipV="1">
            <a:off x="4240871" y="3100647"/>
            <a:ext cx="788329" cy="486295"/>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sp>
        <p:nvSpPr>
          <p:cNvPr id="19" name="テキスト ボックス 18"/>
          <p:cNvSpPr txBox="1"/>
          <p:nvPr/>
        </p:nvSpPr>
        <p:spPr>
          <a:xfrm>
            <a:off x="5333315" y="2852419"/>
            <a:ext cx="3097323" cy="461665"/>
          </a:xfrm>
          <a:prstGeom prst="rect">
            <a:avLst/>
          </a:prstGeom>
          <a:noFill/>
        </p:spPr>
        <p:txBody>
          <a:bodyPr wrap="none" rtlCol="0">
            <a:spAutoFit/>
          </a:bodyPr>
          <a:lstStyle/>
          <a:p>
            <a:r>
              <a:rPr kumimoji="1" lang="ja-JP" altLang="en-US" sz="2400" dirty="0" smtClean="0"/>
              <a:t>「</a:t>
            </a:r>
            <a:r>
              <a:rPr kumimoji="1" lang="ja-JP" altLang="en-US" sz="2400" dirty="0"/>
              <a:t>くらしやす</a:t>
            </a:r>
            <a:r>
              <a:rPr kumimoji="1" lang="ja-JP" altLang="en-US" sz="2400" dirty="0" smtClean="0"/>
              <a:t>さ」でつなぐ</a:t>
            </a:r>
            <a:endParaRPr kumimoji="1" lang="ja-JP" altLang="en-US" sz="2400" dirty="0"/>
          </a:p>
        </p:txBody>
      </p:sp>
      <p:sp>
        <p:nvSpPr>
          <p:cNvPr id="20" name="正方形/長方形 19"/>
          <p:cNvSpPr/>
          <p:nvPr/>
        </p:nvSpPr>
        <p:spPr>
          <a:xfrm>
            <a:off x="5029201" y="2797580"/>
            <a:ext cx="3705552" cy="571344"/>
          </a:xfrm>
          <a:prstGeom prst="rect">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スライド番号プレースホルダー 2"/>
          <p:cNvSpPr>
            <a:spLocks noGrp="1"/>
          </p:cNvSpPr>
          <p:nvPr>
            <p:ph type="sldNum" sz="quarter" idx="12"/>
          </p:nvPr>
        </p:nvSpPr>
        <p:spPr/>
        <p:txBody>
          <a:bodyPr/>
          <a:lstStyle/>
          <a:p>
            <a:fld id="{D57F1E4F-1CFF-5643-939E-217C01CDF565}" type="slidenum">
              <a:rPr lang="en-US" smtClean="0"/>
              <a:pPr/>
              <a:t>8</a:t>
            </a:fld>
            <a:endParaRPr lang="en-US" dirty="0"/>
          </a:p>
        </p:txBody>
      </p:sp>
      <p:sp>
        <p:nvSpPr>
          <p:cNvPr id="11" name="正方形/長方形 10"/>
          <p:cNvSpPr/>
          <p:nvPr/>
        </p:nvSpPr>
        <p:spPr>
          <a:xfrm>
            <a:off x="6294549" y="455930"/>
            <a:ext cx="2656039" cy="360000"/>
          </a:xfrm>
          <a:prstGeom prst="rect">
            <a:avLst/>
          </a:prstGeom>
          <a:solidFill>
            <a:schemeClr val="accent1">
              <a:lumMod val="20000"/>
              <a:lumOff val="8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dirty="0" smtClean="0">
                <a:solidFill>
                  <a:schemeClr val="tx1"/>
                </a:solidFill>
              </a:rPr>
              <a:t>「くらしやすさ</a:t>
            </a:r>
            <a:r>
              <a:rPr kumimoji="1" lang="ja-JP" altLang="en-US" sz="2000" smtClean="0">
                <a:solidFill>
                  <a:schemeClr val="tx1"/>
                </a:solidFill>
              </a:rPr>
              <a:t>」で</a:t>
            </a:r>
            <a:r>
              <a:rPr kumimoji="1" lang="ja-JP" altLang="en-US" sz="2000">
                <a:solidFill>
                  <a:schemeClr val="tx1"/>
                </a:solidFill>
              </a:rPr>
              <a:t>ツナグ</a:t>
            </a:r>
            <a:endParaRPr kumimoji="1" lang="ja-JP" altLang="en-US" sz="2000" dirty="0">
              <a:solidFill>
                <a:schemeClr val="tx1"/>
              </a:solidFill>
            </a:endParaRPr>
          </a:p>
        </p:txBody>
      </p:sp>
    </p:spTree>
    <p:extLst>
      <p:ext uri="{BB962C8B-B14F-4D97-AF65-F5344CB8AC3E}">
        <p14:creationId xmlns:p14="http://schemas.microsoft.com/office/powerpoint/2010/main" val="8344837"/>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6B0F1F2C-3712-40CD-A26B-6D8073D241C9}"/>
              </a:ext>
            </a:extLst>
          </p:cNvPr>
          <p:cNvSpPr>
            <a:spLocks noGrp="1"/>
          </p:cNvSpPr>
          <p:nvPr>
            <p:ph type="title"/>
          </p:nvPr>
        </p:nvSpPr>
        <p:spPr>
          <a:xfrm>
            <a:off x="0" y="150659"/>
            <a:ext cx="6110548" cy="930015"/>
          </a:xfrm>
          <a:solidFill>
            <a:schemeClr val="bg1">
              <a:alpha val="70000"/>
            </a:schemeClr>
          </a:solidFill>
          <a:ln>
            <a:solidFill>
              <a:schemeClr val="accent1"/>
            </a:solidFill>
          </a:ln>
        </p:spPr>
        <p:txBody>
          <a:bodyPr anchor="ctr">
            <a:normAutofit fontScale="90000"/>
          </a:bodyPr>
          <a:lstStyle/>
          <a:p>
            <a:pPr algn="ctr"/>
            <a:r>
              <a:rPr kumimoji="1" lang="ja-JP" altLang="en-US" sz="3600"/>
              <a:t>楽しいまち</a:t>
            </a:r>
            <a:r>
              <a:rPr kumimoji="1" lang="en-US" altLang="ja-JP" sz="3600" dirty="0"/>
              <a:t/>
            </a:r>
            <a:br>
              <a:rPr kumimoji="1" lang="en-US" altLang="ja-JP" sz="3600" dirty="0"/>
            </a:br>
            <a:r>
              <a:rPr kumimoji="1" lang="ja-JP" altLang="en-US" sz="3600"/>
              <a:t>「</a:t>
            </a:r>
            <a:r>
              <a:rPr kumimoji="1" lang="ja-JP" altLang="en-US" sz="3600" dirty="0"/>
              <a:t>風景」「出かけたい」で繋ぐ</a:t>
            </a:r>
          </a:p>
        </p:txBody>
      </p:sp>
      <p:sp>
        <p:nvSpPr>
          <p:cNvPr id="3" name="テキスト ボックス 2">
            <a:extLst>
              <a:ext uri="{FF2B5EF4-FFF2-40B4-BE49-F238E27FC236}">
                <a16:creationId xmlns:a16="http://schemas.microsoft.com/office/drawing/2014/main" id="{7600E397-4033-4D47-B501-92C1CE37867E}"/>
              </a:ext>
            </a:extLst>
          </p:cNvPr>
          <p:cNvSpPr txBox="1"/>
          <p:nvPr/>
        </p:nvSpPr>
        <p:spPr>
          <a:xfrm>
            <a:off x="348343" y="1451327"/>
            <a:ext cx="3922869" cy="369332"/>
          </a:xfrm>
          <a:prstGeom prst="rect">
            <a:avLst/>
          </a:prstGeom>
          <a:noFill/>
        </p:spPr>
        <p:txBody>
          <a:bodyPr wrap="none" rtlCol="0">
            <a:spAutoFit/>
          </a:bodyPr>
          <a:lstStyle/>
          <a:p>
            <a:r>
              <a:rPr kumimoji="1" lang="ja-JP" altLang="en-US"/>
              <a:t>気づいて欲しい！東口のポテンシャルに！</a:t>
            </a:r>
          </a:p>
        </p:txBody>
      </p:sp>
      <p:pic>
        <p:nvPicPr>
          <p:cNvPr id="5" name="図 4">
            <a:extLst>
              <a:ext uri="{FF2B5EF4-FFF2-40B4-BE49-F238E27FC236}">
                <a16:creationId xmlns:a16="http://schemas.microsoft.com/office/drawing/2014/main" id="{AD5F3EA9-822E-A94A-966C-E4E74380D378}"/>
              </a:ext>
            </a:extLst>
          </p:cNvPr>
          <p:cNvPicPr>
            <a:picLocks noChangeAspect="1"/>
          </p:cNvPicPr>
          <p:nvPr/>
        </p:nvPicPr>
        <p:blipFill>
          <a:blip r:embed="rId2">
            <a:extLst>
              <a:ext uri="{BEBA8EAE-BF5A-486C-A8C5-ECC9F3942E4B}">
                <a14:imgProps xmlns:a14="http://schemas.microsoft.com/office/drawing/2010/main">
                  <a14:imgLayer>
                    <a14:imgEffect>
                      <a14:colorTemperature colorTemp="7266"/>
                    </a14:imgEffect>
                    <a14:imgEffect>
                      <a14:saturation sat="120000"/>
                    </a14:imgEffect>
                  </a14:imgLayer>
                </a14:imgProps>
              </a:ext>
            </a:extLst>
          </a:blip>
          <a:stretch>
            <a:fillRect/>
          </a:stretch>
        </p:blipFill>
        <p:spPr>
          <a:xfrm>
            <a:off x="9319211" y="2275450"/>
            <a:ext cx="4385482" cy="2932791"/>
          </a:xfrm>
          <a:prstGeom prst="rect">
            <a:avLst/>
          </a:prstGeom>
        </p:spPr>
      </p:pic>
      <p:grpSp>
        <p:nvGrpSpPr>
          <p:cNvPr id="18" name="グループ化 17">
            <a:extLst>
              <a:ext uri="{FF2B5EF4-FFF2-40B4-BE49-F238E27FC236}">
                <a16:creationId xmlns:a16="http://schemas.microsoft.com/office/drawing/2014/main" id="{6FB32914-8487-E947-A0C6-60DD3A2A6268}"/>
              </a:ext>
            </a:extLst>
          </p:cNvPr>
          <p:cNvGrpSpPr/>
          <p:nvPr/>
        </p:nvGrpSpPr>
        <p:grpSpPr>
          <a:xfrm>
            <a:off x="1161666" y="270033"/>
            <a:ext cx="7565572" cy="6161314"/>
            <a:chOff x="906354" y="471000"/>
            <a:chExt cx="7565572" cy="6161314"/>
          </a:xfrm>
        </p:grpSpPr>
        <p:pic>
          <p:nvPicPr>
            <p:cNvPr id="8" name="図 7">
              <a:extLst>
                <a:ext uri="{FF2B5EF4-FFF2-40B4-BE49-F238E27FC236}">
                  <a16:creationId xmlns:a16="http://schemas.microsoft.com/office/drawing/2014/main" id="{DDA1CB34-0F31-3845-B3F2-C198E7CD5C86}"/>
                </a:ext>
              </a:extLst>
            </p:cNvPr>
            <p:cNvPicPr>
              <a:picLocks noChangeAspect="1"/>
            </p:cNvPicPr>
            <p:nvPr/>
          </p:nvPicPr>
          <p:blipFill rotWithShape="1">
            <a:blip r:embed="rId3"/>
            <a:srcRect l="3809" r="14099"/>
            <a:stretch/>
          </p:blipFill>
          <p:spPr>
            <a:xfrm>
              <a:off x="906354" y="477682"/>
              <a:ext cx="7506503" cy="6126178"/>
            </a:xfrm>
            <a:prstGeom prst="rect">
              <a:avLst/>
            </a:prstGeom>
          </p:spPr>
        </p:pic>
        <p:sp>
          <p:nvSpPr>
            <p:cNvPr id="9" name="フリーフォーム 8">
              <a:extLst>
                <a:ext uri="{FF2B5EF4-FFF2-40B4-BE49-F238E27FC236}">
                  <a16:creationId xmlns:a16="http://schemas.microsoft.com/office/drawing/2014/main" id="{D88CBF25-001F-404D-9A12-A517ADED16DC}"/>
                </a:ext>
              </a:extLst>
            </p:cNvPr>
            <p:cNvSpPr/>
            <p:nvPr/>
          </p:nvSpPr>
          <p:spPr>
            <a:xfrm>
              <a:off x="1026098" y="471000"/>
              <a:ext cx="7445828" cy="6161314"/>
            </a:xfrm>
            <a:custGeom>
              <a:avLst/>
              <a:gdLst>
                <a:gd name="connsiteX0" fmla="*/ 1382485 w 7445828"/>
                <a:gd name="connsiteY0" fmla="*/ 2993571 h 6161314"/>
                <a:gd name="connsiteX1" fmla="*/ 1328057 w 7445828"/>
                <a:gd name="connsiteY1" fmla="*/ 2971800 h 6161314"/>
                <a:gd name="connsiteX2" fmla="*/ 1240971 w 7445828"/>
                <a:gd name="connsiteY2" fmla="*/ 3200400 h 6161314"/>
                <a:gd name="connsiteX3" fmla="*/ 1426028 w 7445828"/>
                <a:gd name="connsiteY3" fmla="*/ 3243942 h 6161314"/>
                <a:gd name="connsiteX4" fmla="*/ 1066800 w 7445828"/>
                <a:gd name="connsiteY4" fmla="*/ 4082142 h 6161314"/>
                <a:gd name="connsiteX5" fmla="*/ 1186543 w 7445828"/>
                <a:gd name="connsiteY5" fmla="*/ 4136571 h 6161314"/>
                <a:gd name="connsiteX6" fmla="*/ 1589314 w 7445828"/>
                <a:gd name="connsiteY6" fmla="*/ 3341914 h 6161314"/>
                <a:gd name="connsiteX7" fmla="*/ 2808514 w 7445828"/>
                <a:gd name="connsiteY7" fmla="*/ 3679371 h 6161314"/>
                <a:gd name="connsiteX8" fmla="*/ 2797628 w 7445828"/>
                <a:gd name="connsiteY8" fmla="*/ 3810000 h 6161314"/>
                <a:gd name="connsiteX9" fmla="*/ 2895600 w 7445828"/>
                <a:gd name="connsiteY9" fmla="*/ 3831771 h 6161314"/>
                <a:gd name="connsiteX10" fmla="*/ 3145971 w 7445828"/>
                <a:gd name="connsiteY10" fmla="*/ 3363685 h 6161314"/>
                <a:gd name="connsiteX11" fmla="*/ 4778828 w 7445828"/>
                <a:gd name="connsiteY11" fmla="*/ 2819400 h 6161314"/>
                <a:gd name="connsiteX12" fmla="*/ 4953000 w 7445828"/>
                <a:gd name="connsiteY12" fmla="*/ 3015342 h 6161314"/>
                <a:gd name="connsiteX13" fmla="*/ 5148943 w 7445828"/>
                <a:gd name="connsiteY13" fmla="*/ 4713514 h 6161314"/>
                <a:gd name="connsiteX14" fmla="*/ 4757057 w 7445828"/>
                <a:gd name="connsiteY14" fmla="*/ 4920342 h 6161314"/>
                <a:gd name="connsiteX15" fmla="*/ 2514600 w 7445828"/>
                <a:gd name="connsiteY15" fmla="*/ 4909457 h 6161314"/>
                <a:gd name="connsiteX16" fmla="*/ 2035628 w 7445828"/>
                <a:gd name="connsiteY16" fmla="*/ 4963885 h 6161314"/>
                <a:gd name="connsiteX17" fmla="*/ 1567543 w 7445828"/>
                <a:gd name="connsiteY17" fmla="*/ 5312228 h 6161314"/>
                <a:gd name="connsiteX18" fmla="*/ 152400 w 7445828"/>
                <a:gd name="connsiteY18" fmla="*/ 5671457 h 6161314"/>
                <a:gd name="connsiteX19" fmla="*/ 0 w 7445828"/>
                <a:gd name="connsiteY19" fmla="*/ 6008914 h 6161314"/>
                <a:gd name="connsiteX20" fmla="*/ 337457 w 7445828"/>
                <a:gd name="connsiteY20" fmla="*/ 6063342 h 6161314"/>
                <a:gd name="connsiteX21" fmla="*/ 2558143 w 7445828"/>
                <a:gd name="connsiteY21" fmla="*/ 5399314 h 6161314"/>
                <a:gd name="connsiteX22" fmla="*/ 4506685 w 7445828"/>
                <a:gd name="connsiteY22" fmla="*/ 5486400 h 6161314"/>
                <a:gd name="connsiteX23" fmla="*/ 4528457 w 7445828"/>
                <a:gd name="connsiteY23" fmla="*/ 5693228 h 6161314"/>
                <a:gd name="connsiteX24" fmla="*/ 5007428 w 7445828"/>
                <a:gd name="connsiteY24" fmla="*/ 5715000 h 6161314"/>
                <a:gd name="connsiteX25" fmla="*/ 5497285 w 7445828"/>
                <a:gd name="connsiteY25" fmla="*/ 5812971 h 6161314"/>
                <a:gd name="connsiteX26" fmla="*/ 5573485 w 7445828"/>
                <a:gd name="connsiteY26" fmla="*/ 6161314 h 6161314"/>
                <a:gd name="connsiteX27" fmla="*/ 7445828 w 7445828"/>
                <a:gd name="connsiteY27" fmla="*/ 6139542 h 6161314"/>
                <a:gd name="connsiteX28" fmla="*/ 7434943 w 7445828"/>
                <a:gd name="connsiteY28" fmla="*/ 0 h 6161314"/>
                <a:gd name="connsiteX29" fmla="*/ 6226628 w 7445828"/>
                <a:gd name="connsiteY29" fmla="*/ 43542 h 6161314"/>
                <a:gd name="connsiteX30" fmla="*/ 4985657 w 7445828"/>
                <a:gd name="connsiteY30" fmla="*/ 587828 h 6161314"/>
                <a:gd name="connsiteX31" fmla="*/ 4953000 w 7445828"/>
                <a:gd name="connsiteY31" fmla="*/ 936171 h 6161314"/>
                <a:gd name="connsiteX32" fmla="*/ 2764971 w 7445828"/>
                <a:gd name="connsiteY32" fmla="*/ 740228 h 6161314"/>
                <a:gd name="connsiteX33" fmla="*/ 1088571 w 7445828"/>
                <a:gd name="connsiteY33" fmla="*/ 43542 h 6161314"/>
                <a:gd name="connsiteX34" fmla="*/ 413657 w 7445828"/>
                <a:gd name="connsiteY34" fmla="*/ 32657 h 6161314"/>
                <a:gd name="connsiteX35" fmla="*/ 2743200 w 7445828"/>
                <a:gd name="connsiteY35" fmla="*/ 859971 h 6161314"/>
                <a:gd name="connsiteX36" fmla="*/ 4974771 w 7445828"/>
                <a:gd name="connsiteY36" fmla="*/ 1164771 h 6161314"/>
                <a:gd name="connsiteX37" fmla="*/ 5007428 w 7445828"/>
                <a:gd name="connsiteY37" fmla="*/ 1839685 h 6161314"/>
                <a:gd name="connsiteX38" fmla="*/ 4855028 w 7445828"/>
                <a:gd name="connsiteY38" fmla="*/ 1817914 h 6161314"/>
                <a:gd name="connsiteX39" fmla="*/ 4789714 w 7445828"/>
                <a:gd name="connsiteY39" fmla="*/ 1360714 h 6161314"/>
                <a:gd name="connsiteX40" fmla="*/ 3853543 w 7445828"/>
                <a:gd name="connsiteY40" fmla="*/ 1240971 h 6161314"/>
                <a:gd name="connsiteX41" fmla="*/ 3897085 w 7445828"/>
                <a:gd name="connsiteY41" fmla="*/ 1632857 h 6161314"/>
                <a:gd name="connsiteX42" fmla="*/ 3777343 w 7445828"/>
                <a:gd name="connsiteY42" fmla="*/ 1654628 h 6161314"/>
                <a:gd name="connsiteX43" fmla="*/ 3831771 w 7445828"/>
                <a:gd name="connsiteY43" fmla="*/ 1861457 h 6161314"/>
                <a:gd name="connsiteX44" fmla="*/ 4386943 w 7445828"/>
                <a:gd name="connsiteY44" fmla="*/ 1817914 h 6161314"/>
                <a:gd name="connsiteX45" fmla="*/ 4386943 w 7445828"/>
                <a:gd name="connsiteY45" fmla="*/ 1850571 h 6161314"/>
                <a:gd name="connsiteX46" fmla="*/ 3145971 w 7445828"/>
                <a:gd name="connsiteY46" fmla="*/ 1992085 h 6161314"/>
                <a:gd name="connsiteX47" fmla="*/ 3265714 w 7445828"/>
                <a:gd name="connsiteY47" fmla="*/ 2819400 h 6161314"/>
                <a:gd name="connsiteX48" fmla="*/ 1883228 w 7445828"/>
                <a:gd name="connsiteY48" fmla="*/ 3124200 h 6161314"/>
                <a:gd name="connsiteX49" fmla="*/ 1382485 w 7445828"/>
                <a:gd name="connsiteY49" fmla="*/ 2993571 h 6161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7445828" h="6161314">
                  <a:moveTo>
                    <a:pt x="1382485" y="2993571"/>
                  </a:moveTo>
                  <a:lnTo>
                    <a:pt x="1328057" y="2971800"/>
                  </a:lnTo>
                  <a:lnTo>
                    <a:pt x="1240971" y="3200400"/>
                  </a:lnTo>
                  <a:lnTo>
                    <a:pt x="1426028" y="3243942"/>
                  </a:lnTo>
                  <a:lnTo>
                    <a:pt x="1066800" y="4082142"/>
                  </a:lnTo>
                  <a:lnTo>
                    <a:pt x="1186543" y="4136571"/>
                  </a:lnTo>
                  <a:lnTo>
                    <a:pt x="1589314" y="3341914"/>
                  </a:lnTo>
                  <a:lnTo>
                    <a:pt x="2808514" y="3679371"/>
                  </a:lnTo>
                  <a:lnTo>
                    <a:pt x="2797628" y="3810000"/>
                  </a:lnTo>
                  <a:lnTo>
                    <a:pt x="2895600" y="3831771"/>
                  </a:lnTo>
                  <a:lnTo>
                    <a:pt x="3145971" y="3363685"/>
                  </a:lnTo>
                  <a:lnTo>
                    <a:pt x="4778828" y="2819400"/>
                  </a:lnTo>
                  <a:lnTo>
                    <a:pt x="4953000" y="3015342"/>
                  </a:lnTo>
                  <a:lnTo>
                    <a:pt x="5148943" y="4713514"/>
                  </a:lnTo>
                  <a:lnTo>
                    <a:pt x="4757057" y="4920342"/>
                  </a:lnTo>
                  <a:lnTo>
                    <a:pt x="2514600" y="4909457"/>
                  </a:lnTo>
                  <a:lnTo>
                    <a:pt x="2035628" y="4963885"/>
                  </a:lnTo>
                  <a:lnTo>
                    <a:pt x="1567543" y="5312228"/>
                  </a:lnTo>
                  <a:lnTo>
                    <a:pt x="152400" y="5671457"/>
                  </a:lnTo>
                  <a:lnTo>
                    <a:pt x="0" y="6008914"/>
                  </a:lnTo>
                  <a:lnTo>
                    <a:pt x="337457" y="6063342"/>
                  </a:lnTo>
                  <a:lnTo>
                    <a:pt x="2558143" y="5399314"/>
                  </a:lnTo>
                  <a:lnTo>
                    <a:pt x="4506685" y="5486400"/>
                  </a:lnTo>
                  <a:lnTo>
                    <a:pt x="4528457" y="5693228"/>
                  </a:lnTo>
                  <a:lnTo>
                    <a:pt x="5007428" y="5715000"/>
                  </a:lnTo>
                  <a:lnTo>
                    <a:pt x="5497285" y="5812971"/>
                  </a:lnTo>
                  <a:lnTo>
                    <a:pt x="5573485" y="6161314"/>
                  </a:lnTo>
                  <a:lnTo>
                    <a:pt x="7445828" y="6139542"/>
                  </a:lnTo>
                  <a:cubicBezTo>
                    <a:pt x="7442200" y="4093028"/>
                    <a:pt x="7438571" y="2046514"/>
                    <a:pt x="7434943" y="0"/>
                  </a:cubicBezTo>
                  <a:lnTo>
                    <a:pt x="6226628" y="43542"/>
                  </a:lnTo>
                  <a:lnTo>
                    <a:pt x="4985657" y="587828"/>
                  </a:lnTo>
                  <a:lnTo>
                    <a:pt x="4953000" y="936171"/>
                  </a:lnTo>
                  <a:lnTo>
                    <a:pt x="2764971" y="740228"/>
                  </a:lnTo>
                  <a:lnTo>
                    <a:pt x="1088571" y="43542"/>
                  </a:lnTo>
                  <a:lnTo>
                    <a:pt x="413657" y="32657"/>
                  </a:lnTo>
                  <a:lnTo>
                    <a:pt x="2743200" y="859971"/>
                  </a:lnTo>
                  <a:lnTo>
                    <a:pt x="4974771" y="1164771"/>
                  </a:lnTo>
                  <a:lnTo>
                    <a:pt x="5007428" y="1839685"/>
                  </a:lnTo>
                  <a:lnTo>
                    <a:pt x="4855028" y="1817914"/>
                  </a:lnTo>
                  <a:lnTo>
                    <a:pt x="4789714" y="1360714"/>
                  </a:lnTo>
                  <a:lnTo>
                    <a:pt x="3853543" y="1240971"/>
                  </a:lnTo>
                  <a:lnTo>
                    <a:pt x="3897085" y="1632857"/>
                  </a:lnTo>
                  <a:lnTo>
                    <a:pt x="3777343" y="1654628"/>
                  </a:lnTo>
                  <a:lnTo>
                    <a:pt x="3831771" y="1861457"/>
                  </a:lnTo>
                  <a:lnTo>
                    <a:pt x="4386943" y="1817914"/>
                  </a:lnTo>
                  <a:lnTo>
                    <a:pt x="4386943" y="1850571"/>
                  </a:lnTo>
                  <a:lnTo>
                    <a:pt x="3145971" y="1992085"/>
                  </a:lnTo>
                  <a:lnTo>
                    <a:pt x="3265714" y="2819400"/>
                  </a:lnTo>
                  <a:lnTo>
                    <a:pt x="1883228" y="3124200"/>
                  </a:lnTo>
                  <a:lnTo>
                    <a:pt x="1382485" y="2993571"/>
                  </a:lnTo>
                  <a:close/>
                </a:path>
              </a:pathLst>
            </a:custGeom>
            <a:solidFill>
              <a:schemeClr val="accent6">
                <a:lumMod val="7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線吹き出し 2 (枠付き) 10">
              <a:extLst>
                <a:ext uri="{FF2B5EF4-FFF2-40B4-BE49-F238E27FC236}">
                  <a16:creationId xmlns:a16="http://schemas.microsoft.com/office/drawing/2014/main" id="{04CE1061-F861-3248-ACC1-243713E6BBBC}"/>
                </a:ext>
              </a:extLst>
            </p:cNvPr>
            <p:cNvSpPr/>
            <p:nvPr/>
          </p:nvSpPr>
          <p:spPr>
            <a:xfrm>
              <a:off x="4420119" y="5016058"/>
              <a:ext cx="972491" cy="468086"/>
            </a:xfrm>
            <a:prstGeom prst="borderCallout2">
              <a:avLst/>
            </a:prstGeom>
            <a:solidFill>
              <a:schemeClr val="bg1"/>
            </a:solidFill>
            <a:ln w="412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400">
                  <a:solidFill>
                    <a:schemeClr val="tx1"/>
                  </a:solidFill>
                </a:rPr>
                <a:t>桜川</a:t>
              </a:r>
              <a:endParaRPr kumimoji="1" lang="en-US" altLang="ja-JP" sz="2400" dirty="0">
                <a:solidFill>
                  <a:schemeClr val="tx1"/>
                </a:solidFill>
              </a:endParaRPr>
            </a:p>
          </p:txBody>
        </p:sp>
        <p:sp>
          <p:nvSpPr>
            <p:cNvPr id="13" name="線吹き出し 2 (枠付き) 12">
              <a:extLst>
                <a:ext uri="{FF2B5EF4-FFF2-40B4-BE49-F238E27FC236}">
                  <a16:creationId xmlns:a16="http://schemas.microsoft.com/office/drawing/2014/main" id="{6B913602-403D-744F-A807-559487D5D978}"/>
                </a:ext>
              </a:extLst>
            </p:cNvPr>
            <p:cNvSpPr/>
            <p:nvPr/>
          </p:nvSpPr>
          <p:spPr>
            <a:xfrm>
              <a:off x="6051736" y="987300"/>
              <a:ext cx="965166" cy="410290"/>
            </a:xfrm>
            <a:prstGeom prst="borderCallout2">
              <a:avLst/>
            </a:prstGeom>
            <a:solidFill>
              <a:schemeClr val="bg1"/>
            </a:solidFill>
            <a:ln w="476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400">
                  <a:solidFill>
                    <a:schemeClr val="tx1"/>
                  </a:solidFill>
                </a:rPr>
                <a:t>新川</a:t>
              </a:r>
            </a:p>
          </p:txBody>
        </p:sp>
        <p:sp>
          <p:nvSpPr>
            <p:cNvPr id="12" name="テキスト ボックス 11">
              <a:extLst>
                <a:ext uri="{FF2B5EF4-FFF2-40B4-BE49-F238E27FC236}">
                  <a16:creationId xmlns:a16="http://schemas.microsoft.com/office/drawing/2014/main" id="{EAA81EF6-01DC-174B-BC14-F8661D21A407}"/>
                </a:ext>
              </a:extLst>
            </p:cNvPr>
            <p:cNvSpPr txBox="1"/>
            <p:nvPr/>
          </p:nvSpPr>
          <p:spPr>
            <a:xfrm rot="17703579">
              <a:off x="826661" y="3657089"/>
              <a:ext cx="858707" cy="370481"/>
            </a:xfrm>
            <a:prstGeom prst="rect">
              <a:avLst/>
            </a:prstGeom>
            <a:solidFill>
              <a:schemeClr val="bg1"/>
            </a:solidFill>
            <a:ln w="22225">
              <a:solidFill>
                <a:schemeClr val="tx1"/>
              </a:solidFill>
            </a:ln>
          </p:spPr>
          <p:txBody>
            <a:bodyPr wrap="none" rtlCol="0">
              <a:spAutoFit/>
            </a:bodyPr>
            <a:lstStyle/>
            <a:p>
              <a:r>
                <a:rPr kumimoji="1" lang="ja-JP" altLang="en-US"/>
                <a:t>土浦駅</a:t>
              </a:r>
            </a:p>
          </p:txBody>
        </p:sp>
        <p:sp>
          <p:nvSpPr>
            <p:cNvPr id="17" name="正方形/長方形 16">
              <a:extLst>
                <a:ext uri="{FF2B5EF4-FFF2-40B4-BE49-F238E27FC236}">
                  <a16:creationId xmlns:a16="http://schemas.microsoft.com/office/drawing/2014/main" id="{FB8C6908-8002-A94D-94AD-BD1A400F0CFE}"/>
                </a:ext>
              </a:extLst>
            </p:cNvPr>
            <p:cNvSpPr/>
            <p:nvPr/>
          </p:nvSpPr>
          <p:spPr>
            <a:xfrm>
              <a:off x="6664337" y="3230109"/>
              <a:ext cx="1305136" cy="643095"/>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3200">
                  <a:solidFill>
                    <a:schemeClr val="tx1"/>
                  </a:solidFill>
                </a:rPr>
                <a:t>霞ヶ浦</a:t>
              </a:r>
            </a:p>
          </p:txBody>
        </p:sp>
      </p:grpSp>
      <p:sp>
        <p:nvSpPr>
          <p:cNvPr id="4" name="スライド番号プレースホルダー 3"/>
          <p:cNvSpPr>
            <a:spLocks noGrp="1"/>
          </p:cNvSpPr>
          <p:nvPr>
            <p:ph type="sldNum" sz="quarter" idx="12"/>
          </p:nvPr>
        </p:nvSpPr>
        <p:spPr/>
        <p:txBody>
          <a:bodyPr/>
          <a:lstStyle/>
          <a:p>
            <a:fld id="{D57F1E4F-1CFF-5643-939E-217C01CDF565}" type="slidenum">
              <a:rPr lang="en-US" smtClean="0"/>
              <a:pPr/>
              <a:t>80</a:t>
            </a:fld>
            <a:endParaRPr lang="en-US" dirty="0"/>
          </a:p>
        </p:txBody>
      </p:sp>
      <p:sp>
        <p:nvSpPr>
          <p:cNvPr id="14" name="正方形/長方形 13"/>
          <p:cNvSpPr/>
          <p:nvPr/>
        </p:nvSpPr>
        <p:spPr>
          <a:xfrm>
            <a:off x="6493076" y="63931"/>
            <a:ext cx="2066828" cy="651618"/>
          </a:xfrm>
          <a:prstGeom prst="rect">
            <a:avLst/>
          </a:prstGeom>
          <a:ln w="19050"/>
        </p:spPr>
        <p:style>
          <a:lnRef idx="2">
            <a:schemeClr val="accent6"/>
          </a:lnRef>
          <a:fillRef idx="1">
            <a:schemeClr val="lt1"/>
          </a:fillRef>
          <a:effectRef idx="0">
            <a:schemeClr val="accent6"/>
          </a:effectRef>
          <a:fontRef idx="minor">
            <a:schemeClr val="dk1"/>
          </a:fontRef>
        </p:style>
        <p:txBody>
          <a:bodyPr rtlCol="0" anchor="ctr"/>
          <a:lstStyle/>
          <a:p>
            <a:pPr algn="ctr"/>
            <a:r>
              <a:rPr kumimoji="1" lang="ja-JP" altLang="en-US" sz="2800" b="1" smtClean="0">
                <a:solidFill>
                  <a:schemeClr val="tx1"/>
                </a:solidFill>
              </a:rPr>
              <a:t>非表示</a:t>
            </a:r>
            <a:endParaRPr kumimoji="1" lang="ja-JP" altLang="en-US" sz="2800" b="1">
              <a:solidFill>
                <a:schemeClr val="tx1"/>
              </a:solidFill>
            </a:endParaRPr>
          </a:p>
        </p:txBody>
      </p:sp>
    </p:spTree>
    <p:extLst>
      <p:ext uri="{BB962C8B-B14F-4D97-AF65-F5344CB8AC3E}">
        <p14:creationId xmlns:p14="http://schemas.microsoft.com/office/powerpoint/2010/main" val="34509398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6B0F1F2C-3712-40CD-A26B-6D8073D241C9}"/>
              </a:ext>
            </a:extLst>
          </p:cNvPr>
          <p:cNvSpPr>
            <a:spLocks noGrp="1"/>
          </p:cNvSpPr>
          <p:nvPr>
            <p:ph type="title"/>
          </p:nvPr>
        </p:nvSpPr>
        <p:spPr>
          <a:xfrm>
            <a:off x="0" y="150659"/>
            <a:ext cx="6110548" cy="930015"/>
          </a:xfrm>
          <a:solidFill>
            <a:schemeClr val="bg1">
              <a:alpha val="70000"/>
            </a:schemeClr>
          </a:solidFill>
          <a:ln>
            <a:solidFill>
              <a:schemeClr val="accent1"/>
            </a:solidFill>
          </a:ln>
        </p:spPr>
        <p:txBody>
          <a:bodyPr anchor="ctr">
            <a:normAutofit fontScale="90000"/>
          </a:bodyPr>
          <a:lstStyle/>
          <a:p>
            <a:pPr algn="ctr"/>
            <a:r>
              <a:rPr kumimoji="1" lang="en-US" altLang="ja-JP" sz="3600" dirty="0"/>
              <a:t/>
            </a:r>
            <a:br>
              <a:rPr kumimoji="1" lang="en-US" altLang="ja-JP" sz="3600" dirty="0"/>
            </a:br>
            <a:endParaRPr kumimoji="1" lang="ja-JP" altLang="en-US" sz="3600" dirty="0"/>
          </a:p>
        </p:txBody>
      </p:sp>
      <p:sp>
        <p:nvSpPr>
          <p:cNvPr id="4" name="テキスト ボックス 3">
            <a:extLst>
              <a:ext uri="{FF2B5EF4-FFF2-40B4-BE49-F238E27FC236}">
                <a16:creationId xmlns:a16="http://schemas.microsoft.com/office/drawing/2014/main" id="{E6535D97-792D-B34D-B91B-23B1153BC423}"/>
              </a:ext>
            </a:extLst>
          </p:cNvPr>
          <p:cNvSpPr txBox="1"/>
          <p:nvPr/>
        </p:nvSpPr>
        <p:spPr>
          <a:xfrm>
            <a:off x="535452" y="375892"/>
            <a:ext cx="3268844" cy="800219"/>
          </a:xfrm>
          <a:prstGeom prst="rect">
            <a:avLst/>
          </a:prstGeom>
          <a:noFill/>
        </p:spPr>
        <p:txBody>
          <a:bodyPr wrap="none" rtlCol="0">
            <a:spAutoFit/>
          </a:bodyPr>
          <a:lstStyle/>
          <a:p>
            <a:r>
              <a:rPr kumimoji="1" lang="ja-JP" altLang="en-US" sz="2800"/>
              <a:t>土浦駅前といえば・・・</a:t>
            </a:r>
            <a:endParaRPr kumimoji="1" lang="en-US" altLang="ja-JP" sz="2800" dirty="0"/>
          </a:p>
          <a:p>
            <a:endParaRPr kumimoji="1" lang="en-US" altLang="ja-JP" dirty="0"/>
          </a:p>
        </p:txBody>
      </p:sp>
      <p:pic>
        <p:nvPicPr>
          <p:cNvPr id="6" name="図 5">
            <a:extLst>
              <a:ext uri="{FF2B5EF4-FFF2-40B4-BE49-F238E27FC236}">
                <a16:creationId xmlns:a16="http://schemas.microsoft.com/office/drawing/2014/main" id="{482BA8BE-02E3-7E4E-AE9E-8932152854C5}"/>
              </a:ext>
            </a:extLst>
          </p:cNvPr>
          <p:cNvPicPr>
            <a:picLocks noChangeAspect="1"/>
          </p:cNvPicPr>
          <p:nvPr/>
        </p:nvPicPr>
        <p:blipFill rotWithShape="1">
          <a:blip r:embed="rId2"/>
          <a:srcRect l="14708"/>
          <a:stretch/>
        </p:blipFill>
        <p:spPr>
          <a:xfrm>
            <a:off x="4478077" y="3884085"/>
            <a:ext cx="3638472" cy="2400087"/>
          </a:xfrm>
          <a:prstGeom prst="rect">
            <a:avLst/>
          </a:prstGeom>
        </p:spPr>
      </p:pic>
      <p:pic>
        <p:nvPicPr>
          <p:cNvPr id="17" name="図 16">
            <a:extLst>
              <a:ext uri="{FF2B5EF4-FFF2-40B4-BE49-F238E27FC236}">
                <a16:creationId xmlns:a16="http://schemas.microsoft.com/office/drawing/2014/main" id="{C4D127C3-C0FD-C64B-9E8F-9B54CE272EFD}"/>
              </a:ext>
            </a:extLst>
          </p:cNvPr>
          <p:cNvPicPr>
            <a:picLocks noChangeAspect="1"/>
          </p:cNvPicPr>
          <p:nvPr/>
        </p:nvPicPr>
        <p:blipFill rotWithShape="1">
          <a:blip r:embed="rId3"/>
          <a:srcRect r="9109"/>
          <a:stretch/>
        </p:blipFill>
        <p:spPr>
          <a:xfrm>
            <a:off x="1081668" y="1305908"/>
            <a:ext cx="3109796" cy="2442933"/>
          </a:xfrm>
          <a:prstGeom prst="rect">
            <a:avLst/>
          </a:prstGeom>
        </p:spPr>
      </p:pic>
      <p:pic>
        <p:nvPicPr>
          <p:cNvPr id="18" name="図 17">
            <a:extLst>
              <a:ext uri="{FF2B5EF4-FFF2-40B4-BE49-F238E27FC236}">
                <a16:creationId xmlns:a16="http://schemas.microsoft.com/office/drawing/2014/main" id="{FAB713F0-8BC1-0145-BAD7-A6B007797BF1}"/>
              </a:ext>
            </a:extLst>
          </p:cNvPr>
          <p:cNvPicPr>
            <a:picLocks noChangeAspect="1"/>
          </p:cNvPicPr>
          <p:nvPr/>
        </p:nvPicPr>
        <p:blipFill rotWithShape="1">
          <a:blip r:embed="rId4"/>
          <a:srcRect l="44148"/>
          <a:stretch/>
        </p:blipFill>
        <p:spPr>
          <a:xfrm>
            <a:off x="4478077" y="1305907"/>
            <a:ext cx="3638472" cy="2442933"/>
          </a:xfrm>
          <a:prstGeom prst="rect">
            <a:avLst/>
          </a:prstGeom>
        </p:spPr>
      </p:pic>
      <p:pic>
        <p:nvPicPr>
          <p:cNvPr id="19" name="図 18">
            <a:extLst>
              <a:ext uri="{FF2B5EF4-FFF2-40B4-BE49-F238E27FC236}">
                <a16:creationId xmlns:a16="http://schemas.microsoft.com/office/drawing/2014/main" id="{FA030F06-1B40-B94C-9716-8E58EFE475B8}"/>
              </a:ext>
            </a:extLst>
          </p:cNvPr>
          <p:cNvPicPr>
            <a:picLocks noChangeAspect="1"/>
          </p:cNvPicPr>
          <p:nvPr/>
        </p:nvPicPr>
        <p:blipFill>
          <a:blip r:embed="rId5"/>
          <a:stretch>
            <a:fillRect/>
          </a:stretch>
        </p:blipFill>
        <p:spPr>
          <a:xfrm>
            <a:off x="1081668" y="3884086"/>
            <a:ext cx="3157132" cy="2430992"/>
          </a:xfrm>
          <a:prstGeom prst="rect">
            <a:avLst/>
          </a:prstGeom>
        </p:spPr>
      </p:pic>
      <p:sp>
        <p:nvSpPr>
          <p:cNvPr id="24" name="円/楕円 23">
            <a:extLst>
              <a:ext uri="{FF2B5EF4-FFF2-40B4-BE49-F238E27FC236}">
                <a16:creationId xmlns:a16="http://schemas.microsoft.com/office/drawing/2014/main" id="{BD516C80-6A6D-764C-85D4-A02420A90860}"/>
              </a:ext>
            </a:extLst>
          </p:cNvPr>
          <p:cNvSpPr/>
          <p:nvPr/>
        </p:nvSpPr>
        <p:spPr>
          <a:xfrm>
            <a:off x="3384156" y="2932526"/>
            <a:ext cx="2093170" cy="1734175"/>
          </a:xfrm>
          <a:prstGeom prst="ellipse">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4000"/>
              <a:t>西口</a:t>
            </a:r>
          </a:p>
        </p:txBody>
      </p:sp>
      <p:sp>
        <p:nvSpPr>
          <p:cNvPr id="3" name="テキスト ボックス 2">
            <a:extLst>
              <a:ext uri="{FF2B5EF4-FFF2-40B4-BE49-F238E27FC236}">
                <a16:creationId xmlns:a16="http://schemas.microsoft.com/office/drawing/2014/main" id="{CB966A4C-6DFC-654E-BD65-A45DEF6D4A22}"/>
              </a:ext>
            </a:extLst>
          </p:cNvPr>
          <p:cNvSpPr txBox="1"/>
          <p:nvPr/>
        </p:nvSpPr>
        <p:spPr>
          <a:xfrm>
            <a:off x="6523463" y="408461"/>
            <a:ext cx="2371162" cy="523220"/>
          </a:xfrm>
          <a:prstGeom prst="rect">
            <a:avLst/>
          </a:prstGeom>
          <a:solidFill>
            <a:schemeClr val="bg1"/>
          </a:solidFill>
          <a:ln>
            <a:solidFill>
              <a:schemeClr val="accent1"/>
            </a:solidFill>
          </a:ln>
        </p:spPr>
        <p:txBody>
          <a:bodyPr wrap="none" rtlCol="0">
            <a:spAutoFit/>
          </a:bodyPr>
          <a:lstStyle/>
          <a:p>
            <a:r>
              <a:rPr kumimoji="1" lang="ja-JP" altLang="en-US" sz="2800"/>
              <a:t>「風景」でつなぐ</a:t>
            </a:r>
          </a:p>
        </p:txBody>
      </p:sp>
      <p:sp>
        <p:nvSpPr>
          <p:cNvPr id="5" name="スライド番号プレースホルダー 4"/>
          <p:cNvSpPr>
            <a:spLocks noGrp="1"/>
          </p:cNvSpPr>
          <p:nvPr>
            <p:ph type="sldNum" sz="quarter" idx="12"/>
          </p:nvPr>
        </p:nvSpPr>
        <p:spPr/>
        <p:txBody>
          <a:bodyPr/>
          <a:lstStyle/>
          <a:p>
            <a:fld id="{D57F1E4F-1CFF-5643-939E-217C01CDF565}" type="slidenum">
              <a:rPr lang="en-US" smtClean="0"/>
              <a:pPr/>
              <a:t>81</a:t>
            </a:fld>
            <a:endParaRPr lang="en-US" dirty="0"/>
          </a:p>
        </p:txBody>
      </p:sp>
      <p:sp>
        <p:nvSpPr>
          <p:cNvPr id="11" name="正方形/長方形 10"/>
          <p:cNvSpPr/>
          <p:nvPr/>
        </p:nvSpPr>
        <p:spPr>
          <a:xfrm>
            <a:off x="6848860" y="429056"/>
            <a:ext cx="2066828" cy="651618"/>
          </a:xfrm>
          <a:prstGeom prst="rect">
            <a:avLst/>
          </a:prstGeom>
          <a:ln w="19050"/>
        </p:spPr>
        <p:style>
          <a:lnRef idx="2">
            <a:schemeClr val="accent6"/>
          </a:lnRef>
          <a:fillRef idx="1">
            <a:schemeClr val="lt1"/>
          </a:fillRef>
          <a:effectRef idx="0">
            <a:schemeClr val="accent6"/>
          </a:effectRef>
          <a:fontRef idx="minor">
            <a:schemeClr val="dk1"/>
          </a:fontRef>
        </p:style>
        <p:txBody>
          <a:bodyPr rtlCol="0" anchor="ctr"/>
          <a:lstStyle/>
          <a:p>
            <a:pPr algn="ctr"/>
            <a:r>
              <a:rPr kumimoji="1" lang="ja-JP" altLang="en-US" sz="2800" b="1" smtClean="0">
                <a:solidFill>
                  <a:schemeClr val="tx1"/>
                </a:solidFill>
              </a:rPr>
              <a:t>非表示</a:t>
            </a:r>
            <a:endParaRPr kumimoji="1" lang="ja-JP" altLang="en-US" sz="2800" b="1">
              <a:solidFill>
                <a:schemeClr val="tx1"/>
              </a:solidFill>
            </a:endParaRPr>
          </a:p>
        </p:txBody>
      </p:sp>
    </p:spTree>
    <p:extLst>
      <p:ext uri="{BB962C8B-B14F-4D97-AF65-F5344CB8AC3E}">
        <p14:creationId xmlns:p14="http://schemas.microsoft.com/office/powerpoint/2010/main" val="73674141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正方形/長方形 2">
            <a:extLst>
              <a:ext uri="{FF2B5EF4-FFF2-40B4-BE49-F238E27FC236}">
                <a16:creationId xmlns:a16="http://schemas.microsoft.com/office/drawing/2014/main" id="{DF0044FF-4027-AF45-9909-F64F2E714093}"/>
              </a:ext>
            </a:extLst>
          </p:cNvPr>
          <p:cNvSpPr/>
          <p:nvPr/>
        </p:nvSpPr>
        <p:spPr>
          <a:xfrm>
            <a:off x="0" y="6280484"/>
            <a:ext cx="9144000" cy="57751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7" name="図 6">
            <a:extLst>
              <a:ext uri="{FF2B5EF4-FFF2-40B4-BE49-F238E27FC236}">
                <a16:creationId xmlns:a16="http://schemas.microsoft.com/office/drawing/2014/main" id="{1363520C-7203-0C4E-B668-A2D96E0740E0}"/>
              </a:ext>
            </a:extLst>
          </p:cNvPr>
          <p:cNvPicPr>
            <a:picLocks noChangeAspect="1"/>
          </p:cNvPicPr>
          <p:nvPr/>
        </p:nvPicPr>
        <p:blipFill>
          <a:blip r:embed="rId2">
            <a:alphaModFix amt="35000"/>
          </a:blip>
          <a:stretch>
            <a:fillRect/>
          </a:stretch>
        </p:blipFill>
        <p:spPr>
          <a:xfrm>
            <a:off x="0" y="0"/>
            <a:ext cx="9144000" cy="6858000"/>
          </a:xfrm>
          <a:prstGeom prst="rect">
            <a:avLst/>
          </a:prstGeom>
          <a:blipFill dpi="0" rotWithShape="1">
            <a:blip r:embed="rId3">
              <a:alphaModFix amt="35000"/>
            </a:blip>
            <a:srcRect/>
            <a:tile tx="0" ty="0" sx="100000" sy="100000" flip="none" algn="tl"/>
          </a:blipFill>
        </p:spPr>
      </p:pic>
      <p:sp>
        <p:nvSpPr>
          <p:cNvPr id="2" name="タイトル 1">
            <a:extLst>
              <a:ext uri="{FF2B5EF4-FFF2-40B4-BE49-F238E27FC236}">
                <a16:creationId xmlns:a16="http://schemas.microsoft.com/office/drawing/2014/main" id="{6B0F1F2C-3712-40CD-A26B-6D8073D241C9}"/>
              </a:ext>
            </a:extLst>
          </p:cNvPr>
          <p:cNvSpPr>
            <a:spLocks noGrp="1"/>
          </p:cNvSpPr>
          <p:nvPr>
            <p:ph type="title"/>
          </p:nvPr>
        </p:nvSpPr>
        <p:spPr>
          <a:xfrm>
            <a:off x="0" y="206415"/>
            <a:ext cx="6110548" cy="930015"/>
          </a:xfrm>
          <a:solidFill>
            <a:schemeClr val="bg1"/>
          </a:solidFill>
          <a:ln>
            <a:solidFill>
              <a:schemeClr val="accent1"/>
            </a:solidFill>
          </a:ln>
        </p:spPr>
        <p:txBody>
          <a:bodyPr anchor="ctr">
            <a:normAutofit/>
          </a:bodyPr>
          <a:lstStyle/>
          <a:p>
            <a:pPr algn="ctr"/>
            <a:r>
              <a:rPr lang="ja-JP" altLang="en-US" sz="3600">
                <a:solidFill>
                  <a:schemeClr val="tx1"/>
                </a:solidFill>
              </a:rPr>
              <a:t>開発コンセプト</a:t>
            </a:r>
            <a:endParaRPr kumimoji="1" lang="ja-JP" altLang="en-US" sz="3600" dirty="0">
              <a:solidFill>
                <a:schemeClr val="tx1"/>
              </a:solidFill>
            </a:endParaRPr>
          </a:p>
        </p:txBody>
      </p:sp>
      <p:sp>
        <p:nvSpPr>
          <p:cNvPr id="12" name="正方形/長方形 11">
            <a:extLst>
              <a:ext uri="{FF2B5EF4-FFF2-40B4-BE49-F238E27FC236}">
                <a16:creationId xmlns:a16="http://schemas.microsoft.com/office/drawing/2014/main" id="{043E0CCD-1A87-2B4F-8FC0-DF563955EAC5}"/>
              </a:ext>
            </a:extLst>
          </p:cNvPr>
          <p:cNvSpPr/>
          <p:nvPr/>
        </p:nvSpPr>
        <p:spPr>
          <a:xfrm>
            <a:off x="937048" y="1990595"/>
            <a:ext cx="7342094" cy="3435724"/>
          </a:xfrm>
          <a:prstGeom prst="rect">
            <a:avLst/>
          </a:prstGeom>
          <a:solidFill>
            <a:schemeClr val="tx1">
              <a:alpha val="35000"/>
            </a:schemeClr>
          </a:solidFill>
          <a:ln w="539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ja-JP" sz="2400" dirty="0"/>
          </a:p>
          <a:p>
            <a:pPr algn="ctr"/>
            <a:endParaRPr lang="en-US" altLang="ja-JP" sz="2400" dirty="0"/>
          </a:p>
          <a:p>
            <a:pPr algn="ctr"/>
            <a:r>
              <a:rPr lang="ja-JP" altLang="ja-JP" sz="2400"/>
              <a:t>かつて水上交通の結節点として栄えていた土浦</a:t>
            </a:r>
            <a:r>
              <a:rPr lang="ja-JP" altLang="en-US" sz="2400"/>
              <a:t>。</a:t>
            </a:r>
            <a:endParaRPr lang="en-US" altLang="ja-JP" sz="2400" dirty="0"/>
          </a:p>
          <a:p>
            <a:pPr algn="ctr"/>
            <a:endParaRPr lang="en-US" altLang="ja-JP" sz="2400" dirty="0"/>
          </a:p>
          <a:p>
            <a:pPr algn="ctr"/>
            <a:r>
              <a:rPr lang="ja-JP" altLang="ja-JP" sz="2400"/>
              <a:t>住民にとって快適な空間であると同時に、サイクリストなど外部からの観光客が寄って土浦のお土産を買うなど、外部からの人にも開けた場所となるようにする。 </a:t>
            </a:r>
            <a:endParaRPr kumimoji="1" lang="ja-JP" altLang="en-US" sz="2400"/>
          </a:p>
        </p:txBody>
      </p:sp>
      <p:sp>
        <p:nvSpPr>
          <p:cNvPr id="13" name="テキスト ボックス 12">
            <a:extLst>
              <a:ext uri="{FF2B5EF4-FFF2-40B4-BE49-F238E27FC236}">
                <a16:creationId xmlns:a16="http://schemas.microsoft.com/office/drawing/2014/main" id="{FEFC068C-9B56-3E4C-8E5C-E57A06F8A3EC}"/>
              </a:ext>
            </a:extLst>
          </p:cNvPr>
          <p:cNvSpPr txBox="1"/>
          <p:nvPr/>
        </p:nvSpPr>
        <p:spPr>
          <a:xfrm>
            <a:off x="4233634" y="2267056"/>
            <a:ext cx="748923" cy="769441"/>
          </a:xfrm>
          <a:prstGeom prst="rect">
            <a:avLst/>
          </a:prstGeom>
          <a:noFill/>
        </p:spPr>
        <p:txBody>
          <a:bodyPr wrap="none" rtlCol="0">
            <a:spAutoFit/>
          </a:bodyPr>
          <a:lstStyle/>
          <a:p>
            <a:pPr algn="ctr"/>
            <a:r>
              <a:rPr kumimoji="1" lang="ja-JP" altLang="en-US" sz="4400">
                <a:solidFill>
                  <a:schemeClr val="bg1"/>
                </a:solidFill>
              </a:rPr>
              <a:t>「」</a:t>
            </a:r>
            <a:endParaRPr kumimoji="1" lang="en-US" altLang="ja-JP" sz="4400" dirty="0">
              <a:solidFill>
                <a:schemeClr val="bg1"/>
              </a:solidFill>
            </a:endParaRPr>
          </a:p>
        </p:txBody>
      </p:sp>
      <p:sp>
        <p:nvSpPr>
          <p:cNvPr id="4" name="スライド番号プレースホルダー 3"/>
          <p:cNvSpPr>
            <a:spLocks noGrp="1"/>
          </p:cNvSpPr>
          <p:nvPr>
            <p:ph type="sldNum" sz="quarter" idx="12"/>
          </p:nvPr>
        </p:nvSpPr>
        <p:spPr/>
        <p:txBody>
          <a:bodyPr/>
          <a:lstStyle/>
          <a:p>
            <a:fld id="{D57F1E4F-1CFF-5643-939E-217C01CDF565}" type="slidenum">
              <a:rPr lang="en-US" smtClean="0"/>
              <a:pPr/>
              <a:t>82</a:t>
            </a:fld>
            <a:endParaRPr lang="en-US" dirty="0"/>
          </a:p>
        </p:txBody>
      </p:sp>
      <p:sp>
        <p:nvSpPr>
          <p:cNvPr id="8" name="正方形/長方形 7"/>
          <p:cNvSpPr/>
          <p:nvPr/>
        </p:nvSpPr>
        <p:spPr>
          <a:xfrm>
            <a:off x="6848860" y="429056"/>
            <a:ext cx="2066828" cy="651618"/>
          </a:xfrm>
          <a:prstGeom prst="rect">
            <a:avLst/>
          </a:prstGeom>
          <a:ln w="19050"/>
        </p:spPr>
        <p:style>
          <a:lnRef idx="2">
            <a:schemeClr val="accent6"/>
          </a:lnRef>
          <a:fillRef idx="1">
            <a:schemeClr val="lt1"/>
          </a:fillRef>
          <a:effectRef idx="0">
            <a:schemeClr val="accent6"/>
          </a:effectRef>
          <a:fontRef idx="minor">
            <a:schemeClr val="dk1"/>
          </a:fontRef>
        </p:style>
        <p:txBody>
          <a:bodyPr rtlCol="0" anchor="ctr"/>
          <a:lstStyle/>
          <a:p>
            <a:pPr algn="ctr"/>
            <a:r>
              <a:rPr kumimoji="1" lang="ja-JP" altLang="en-US" sz="2800" b="1" smtClean="0">
                <a:solidFill>
                  <a:schemeClr val="tx1"/>
                </a:solidFill>
              </a:rPr>
              <a:t>非表示</a:t>
            </a:r>
            <a:endParaRPr kumimoji="1" lang="ja-JP" altLang="en-US" sz="2800" b="1">
              <a:solidFill>
                <a:schemeClr val="tx1"/>
              </a:solidFill>
            </a:endParaRPr>
          </a:p>
        </p:txBody>
      </p:sp>
    </p:spTree>
    <p:extLst>
      <p:ext uri="{BB962C8B-B14F-4D97-AF65-F5344CB8AC3E}">
        <p14:creationId xmlns:p14="http://schemas.microsoft.com/office/powerpoint/2010/main" val="361196989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40144DBF-2B5E-41FD-9451-CCD396B2180A}"/>
              </a:ext>
            </a:extLst>
          </p:cNvPr>
          <p:cNvSpPr>
            <a:spLocks noGrp="1"/>
          </p:cNvSpPr>
          <p:nvPr>
            <p:ph type="title"/>
          </p:nvPr>
        </p:nvSpPr>
        <p:spPr>
          <a:xfrm>
            <a:off x="223871" y="299545"/>
            <a:ext cx="7543800" cy="933320"/>
          </a:xfrm>
        </p:spPr>
        <p:txBody>
          <a:bodyPr/>
          <a:lstStyle/>
          <a:p>
            <a:r>
              <a:rPr kumimoji="1" lang="ja-JP" altLang="en-US" dirty="0"/>
              <a:t>予備スライド　語句説明</a:t>
            </a:r>
          </a:p>
        </p:txBody>
      </p:sp>
      <p:sp>
        <p:nvSpPr>
          <p:cNvPr id="3" name="コンテンツ プレースホルダー 2">
            <a:extLst>
              <a:ext uri="{FF2B5EF4-FFF2-40B4-BE49-F238E27FC236}">
                <a16:creationId xmlns:a16="http://schemas.microsoft.com/office/drawing/2014/main" id="{CA32F720-7F33-4399-965A-8BC7D7303752}"/>
              </a:ext>
            </a:extLst>
          </p:cNvPr>
          <p:cNvSpPr>
            <a:spLocks noGrp="1"/>
          </p:cNvSpPr>
          <p:nvPr>
            <p:ph idx="1"/>
          </p:nvPr>
        </p:nvSpPr>
        <p:spPr>
          <a:xfrm>
            <a:off x="306877" y="1620512"/>
            <a:ext cx="8530246" cy="4023360"/>
          </a:xfrm>
        </p:spPr>
        <p:txBody>
          <a:bodyPr>
            <a:normAutofit fontScale="85000" lnSpcReduction="10000"/>
          </a:bodyPr>
          <a:lstStyle/>
          <a:p>
            <a:r>
              <a:rPr kumimoji="1" lang="ja-JP" altLang="en-US" sz="3000" dirty="0"/>
              <a:t>資金調達額</a:t>
            </a:r>
            <a:endParaRPr kumimoji="1" lang="en-US" altLang="ja-JP" sz="3000" dirty="0"/>
          </a:p>
          <a:p>
            <a:r>
              <a:rPr lang="ja-JP" altLang="en-US" sz="3000" b="1" dirty="0"/>
              <a:t>企業が成長するため投資家や金融機関など外部から調達した資金額。</a:t>
            </a:r>
            <a:endParaRPr lang="en-US" altLang="ja-JP" sz="3000" b="1" dirty="0"/>
          </a:p>
          <a:p>
            <a:r>
              <a:rPr lang="ja-JP" altLang="en-US" dirty="0"/>
              <a:t>上場株式会社が資本市場から資金調達する方法には、社債発行によるもの、株式の公募（新株発行）によるもの等がある。</a:t>
            </a:r>
          </a:p>
          <a:p>
            <a:endParaRPr lang="ja-JP" altLang="en-US" dirty="0"/>
          </a:p>
          <a:p>
            <a:r>
              <a:rPr lang="en-US" altLang="ja-JP" dirty="0"/>
              <a:t>IPO</a:t>
            </a:r>
            <a:r>
              <a:rPr lang="ja-JP" altLang="en-US" dirty="0"/>
              <a:t>（新規株式公開）では、企業が株式市場に新規に公開する公募株式と売出株式のうち、公募株式によって市場から得られる資金のこと。公募株式は、新たに株券を発行し募集を行うため、企業が新規に得られる資金となる。公募株式数と公開価格を掛け合わせて算出される。</a:t>
            </a:r>
          </a:p>
          <a:p>
            <a:endParaRPr lang="ja-JP" altLang="en-US" dirty="0"/>
          </a:p>
          <a:p>
            <a:r>
              <a:rPr lang="ja-JP" altLang="en-US" dirty="0"/>
              <a:t>公募株式に対して、売出株式は既存の株主が所有している株式を市場に放出するため、企業ではなく株主の資金となる。</a:t>
            </a:r>
          </a:p>
          <a:p>
            <a:endParaRPr lang="ja-JP" altLang="en-US" dirty="0"/>
          </a:p>
          <a:p>
            <a:endParaRPr kumimoji="1" lang="ja-JP" altLang="en-US" dirty="0"/>
          </a:p>
        </p:txBody>
      </p:sp>
      <p:sp>
        <p:nvSpPr>
          <p:cNvPr id="4" name="スライド番号プレースホルダー 3"/>
          <p:cNvSpPr>
            <a:spLocks noGrp="1"/>
          </p:cNvSpPr>
          <p:nvPr>
            <p:ph type="sldNum" sz="quarter" idx="12"/>
          </p:nvPr>
        </p:nvSpPr>
        <p:spPr/>
        <p:txBody>
          <a:bodyPr/>
          <a:lstStyle/>
          <a:p>
            <a:fld id="{D57F1E4F-1CFF-5643-939E-217C01CDF565}" type="slidenum">
              <a:rPr lang="en-US" smtClean="0"/>
              <a:pPr/>
              <a:t>83</a:t>
            </a:fld>
            <a:endParaRPr lang="en-US" dirty="0"/>
          </a:p>
        </p:txBody>
      </p:sp>
      <p:sp>
        <p:nvSpPr>
          <p:cNvPr id="5" name="正方形/長方形 4"/>
          <p:cNvSpPr/>
          <p:nvPr/>
        </p:nvSpPr>
        <p:spPr>
          <a:xfrm>
            <a:off x="6848860" y="429056"/>
            <a:ext cx="2066828" cy="651618"/>
          </a:xfrm>
          <a:prstGeom prst="rect">
            <a:avLst/>
          </a:prstGeom>
          <a:ln w="19050"/>
        </p:spPr>
        <p:style>
          <a:lnRef idx="2">
            <a:schemeClr val="accent6"/>
          </a:lnRef>
          <a:fillRef idx="1">
            <a:schemeClr val="lt1"/>
          </a:fillRef>
          <a:effectRef idx="0">
            <a:schemeClr val="accent6"/>
          </a:effectRef>
          <a:fontRef idx="minor">
            <a:schemeClr val="dk1"/>
          </a:fontRef>
        </p:style>
        <p:txBody>
          <a:bodyPr rtlCol="0" anchor="ctr"/>
          <a:lstStyle/>
          <a:p>
            <a:pPr algn="ctr"/>
            <a:r>
              <a:rPr kumimoji="1" lang="ja-JP" altLang="en-US" sz="2800" b="1" smtClean="0">
                <a:solidFill>
                  <a:schemeClr val="tx1"/>
                </a:solidFill>
              </a:rPr>
              <a:t>非表示</a:t>
            </a:r>
            <a:endParaRPr kumimoji="1" lang="ja-JP" altLang="en-US" sz="2800" b="1">
              <a:solidFill>
                <a:schemeClr val="tx1"/>
              </a:solidFill>
            </a:endParaRPr>
          </a:p>
        </p:txBody>
      </p:sp>
    </p:spTree>
    <p:extLst>
      <p:ext uri="{BB962C8B-B14F-4D97-AF65-F5344CB8AC3E}">
        <p14:creationId xmlns:p14="http://schemas.microsoft.com/office/powerpoint/2010/main" val="354377682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B83E0C0D-A666-4BEA-BDD9-F4968571C0C3}"/>
              </a:ext>
            </a:extLst>
          </p:cNvPr>
          <p:cNvSpPr>
            <a:spLocks noGrp="1"/>
          </p:cNvSpPr>
          <p:nvPr>
            <p:ph type="title"/>
          </p:nvPr>
        </p:nvSpPr>
        <p:spPr>
          <a:xfrm>
            <a:off x="255401" y="236483"/>
            <a:ext cx="7543800" cy="1012147"/>
          </a:xfrm>
        </p:spPr>
        <p:txBody>
          <a:bodyPr/>
          <a:lstStyle/>
          <a:p>
            <a:r>
              <a:rPr kumimoji="1" lang="ja-JP" altLang="en-US" dirty="0"/>
              <a:t>予備スライド　語句説明</a:t>
            </a:r>
          </a:p>
        </p:txBody>
      </p:sp>
      <p:sp>
        <p:nvSpPr>
          <p:cNvPr id="3" name="コンテンツ プレースホルダー 2">
            <a:extLst>
              <a:ext uri="{FF2B5EF4-FFF2-40B4-BE49-F238E27FC236}">
                <a16:creationId xmlns:a16="http://schemas.microsoft.com/office/drawing/2014/main" id="{5C339C96-CD4D-4118-BDCB-9D76F71F047D}"/>
              </a:ext>
            </a:extLst>
          </p:cNvPr>
          <p:cNvSpPr>
            <a:spLocks noGrp="1"/>
          </p:cNvSpPr>
          <p:nvPr>
            <p:ph idx="1"/>
          </p:nvPr>
        </p:nvSpPr>
        <p:spPr>
          <a:xfrm>
            <a:off x="529720" y="1330612"/>
            <a:ext cx="8084559" cy="4903076"/>
          </a:xfrm>
        </p:spPr>
        <p:txBody>
          <a:bodyPr>
            <a:normAutofit fontScale="92500"/>
          </a:bodyPr>
          <a:lstStyle/>
          <a:p>
            <a:r>
              <a:rPr kumimoji="1" lang="ja-JP" altLang="en-US" sz="2600" b="1" dirty="0">
                <a:latin typeface="+mn-ea"/>
              </a:rPr>
              <a:t>ユニコーン企業</a:t>
            </a:r>
            <a:r>
              <a:rPr kumimoji="1" lang="ja-JP" altLang="en-US" sz="2400" dirty="0">
                <a:latin typeface="+mn-ea"/>
              </a:rPr>
              <a:t>・・・創業してからの年数が浅く</a:t>
            </a:r>
            <a:r>
              <a:rPr kumimoji="1" lang="en-US" altLang="ja-JP" sz="2400" dirty="0">
                <a:latin typeface="+mn-ea"/>
              </a:rPr>
              <a:t>(10</a:t>
            </a:r>
            <a:r>
              <a:rPr kumimoji="1" lang="ja-JP" altLang="en-US" sz="2400" dirty="0">
                <a:latin typeface="+mn-ea"/>
              </a:rPr>
              <a:t>年以内</a:t>
            </a:r>
            <a:r>
              <a:rPr kumimoji="1" lang="en-US" altLang="ja-JP" sz="2400" dirty="0">
                <a:latin typeface="+mn-ea"/>
              </a:rPr>
              <a:t>)</a:t>
            </a:r>
            <a:r>
              <a:rPr kumimoji="1" lang="ja-JP" altLang="en-US" sz="2400" dirty="0">
                <a:latin typeface="+mn-ea"/>
              </a:rPr>
              <a:t>、企業価値評価額が高い</a:t>
            </a:r>
            <a:r>
              <a:rPr kumimoji="1" lang="en-US" altLang="ja-JP" sz="2400" dirty="0">
                <a:latin typeface="+mn-ea"/>
              </a:rPr>
              <a:t>(10</a:t>
            </a:r>
            <a:r>
              <a:rPr lang="ja-JP" altLang="en-US" sz="2400" dirty="0">
                <a:latin typeface="+mn-ea"/>
              </a:rPr>
              <a:t>億ドル以上</a:t>
            </a:r>
            <a:r>
              <a:rPr kumimoji="1" lang="en-US" altLang="ja-JP" sz="2400" dirty="0">
                <a:latin typeface="+mn-ea"/>
              </a:rPr>
              <a:t>)</a:t>
            </a:r>
            <a:r>
              <a:rPr kumimoji="1" lang="ja-JP" altLang="en-US" sz="2400" dirty="0">
                <a:latin typeface="+mn-ea"/>
              </a:rPr>
              <a:t>未上場ベンチャー企業</a:t>
            </a:r>
            <a:endParaRPr lang="en-US" altLang="ja-JP" sz="2400" dirty="0">
              <a:latin typeface="+mn-ea"/>
            </a:endParaRPr>
          </a:p>
          <a:p>
            <a:endParaRPr lang="en-US" altLang="ja-JP" sz="2400" dirty="0">
              <a:latin typeface="+mn-ea"/>
            </a:endParaRPr>
          </a:p>
          <a:p>
            <a:r>
              <a:rPr kumimoji="1" lang="ja-JP" altLang="en-US" sz="2600" b="1" dirty="0">
                <a:latin typeface="+mn-ea"/>
              </a:rPr>
              <a:t>ベンチャー企業</a:t>
            </a:r>
            <a:r>
              <a:rPr kumimoji="1" lang="ja-JP" altLang="en-US" sz="2400" dirty="0">
                <a:latin typeface="+mn-ea"/>
              </a:rPr>
              <a:t>・・・これまでに存在していなかった新しい技術</a:t>
            </a:r>
            <a:r>
              <a:rPr lang="ja-JP" altLang="en-US" sz="2400" dirty="0">
                <a:latin typeface="+mn-ea"/>
              </a:rPr>
              <a:t>や</a:t>
            </a:r>
            <a:r>
              <a:rPr kumimoji="1" lang="ja-JP" altLang="en-US" sz="2400" dirty="0">
                <a:latin typeface="+mn-ea"/>
              </a:rPr>
              <a:t>ビジネスモデルで事業展開している企業で、ベンチャーキャピタルなど投資機関か</a:t>
            </a:r>
            <a:r>
              <a:rPr lang="ja-JP" altLang="en-US" sz="2400" dirty="0">
                <a:latin typeface="+mn-ea"/>
              </a:rPr>
              <a:t>ら資金援助を受けている企業。</a:t>
            </a:r>
            <a:endParaRPr kumimoji="1" lang="en-US" altLang="ja-JP" sz="2400" dirty="0">
              <a:latin typeface="+mn-ea"/>
            </a:endParaRPr>
          </a:p>
          <a:p>
            <a:endParaRPr lang="en-US" altLang="ja-JP" sz="2400" dirty="0">
              <a:latin typeface="+mn-ea"/>
            </a:endParaRPr>
          </a:p>
          <a:p>
            <a:r>
              <a:rPr kumimoji="1" lang="ja-JP" altLang="en-US" sz="2600" b="1" dirty="0">
                <a:latin typeface="+mn-ea"/>
              </a:rPr>
              <a:t>スタートアップ企業</a:t>
            </a:r>
            <a:r>
              <a:rPr kumimoji="1" lang="ja-JP" altLang="en-US" sz="2400" dirty="0">
                <a:latin typeface="+mn-ea"/>
              </a:rPr>
              <a:t>・・・ベンチャー企業の中でも特に「新しいビジネスを短期間で成長させる」という意味合いの強い企業。</a:t>
            </a:r>
            <a:endParaRPr kumimoji="1" lang="en-US" altLang="ja-JP" sz="2400" dirty="0">
              <a:latin typeface="+mn-ea"/>
            </a:endParaRPr>
          </a:p>
          <a:p>
            <a:endParaRPr lang="en-US" altLang="ja-JP" sz="2400" dirty="0">
              <a:latin typeface="+mn-ea"/>
            </a:endParaRPr>
          </a:p>
          <a:p>
            <a:r>
              <a:rPr kumimoji="1" lang="ja-JP" altLang="en-US" sz="2600" b="1" dirty="0">
                <a:latin typeface="+mn-ea"/>
              </a:rPr>
              <a:t>中小企業</a:t>
            </a:r>
            <a:r>
              <a:rPr kumimoji="1" lang="ja-JP" altLang="en-US" sz="2400" dirty="0">
                <a:latin typeface="+mn-ea"/>
              </a:rPr>
              <a:t>・・・そもそも会社の規模を意味する言葉。資本金額や従業員数で明確に定義が決まっている。ベンチャーも含まれる。</a:t>
            </a:r>
          </a:p>
        </p:txBody>
      </p:sp>
      <p:sp>
        <p:nvSpPr>
          <p:cNvPr id="4" name="スライド番号プレースホルダー 3"/>
          <p:cNvSpPr>
            <a:spLocks noGrp="1"/>
          </p:cNvSpPr>
          <p:nvPr>
            <p:ph type="sldNum" sz="quarter" idx="12"/>
          </p:nvPr>
        </p:nvSpPr>
        <p:spPr/>
        <p:txBody>
          <a:bodyPr/>
          <a:lstStyle/>
          <a:p>
            <a:fld id="{D57F1E4F-1CFF-5643-939E-217C01CDF565}" type="slidenum">
              <a:rPr lang="en-US" smtClean="0"/>
              <a:pPr/>
              <a:t>84</a:t>
            </a:fld>
            <a:endParaRPr lang="en-US" dirty="0"/>
          </a:p>
        </p:txBody>
      </p:sp>
      <p:sp>
        <p:nvSpPr>
          <p:cNvPr id="5" name="正方形/長方形 4"/>
          <p:cNvSpPr/>
          <p:nvPr/>
        </p:nvSpPr>
        <p:spPr>
          <a:xfrm>
            <a:off x="6848860" y="429056"/>
            <a:ext cx="2066828" cy="651618"/>
          </a:xfrm>
          <a:prstGeom prst="rect">
            <a:avLst/>
          </a:prstGeom>
          <a:ln w="19050"/>
        </p:spPr>
        <p:style>
          <a:lnRef idx="2">
            <a:schemeClr val="accent6"/>
          </a:lnRef>
          <a:fillRef idx="1">
            <a:schemeClr val="lt1"/>
          </a:fillRef>
          <a:effectRef idx="0">
            <a:schemeClr val="accent6"/>
          </a:effectRef>
          <a:fontRef idx="minor">
            <a:schemeClr val="dk1"/>
          </a:fontRef>
        </p:style>
        <p:txBody>
          <a:bodyPr rtlCol="0" anchor="ctr"/>
          <a:lstStyle/>
          <a:p>
            <a:pPr algn="ctr"/>
            <a:r>
              <a:rPr kumimoji="1" lang="ja-JP" altLang="en-US" sz="2800" b="1" smtClean="0">
                <a:solidFill>
                  <a:schemeClr val="tx1"/>
                </a:solidFill>
              </a:rPr>
              <a:t>非表示</a:t>
            </a:r>
            <a:endParaRPr kumimoji="1" lang="ja-JP" altLang="en-US" sz="2800" b="1">
              <a:solidFill>
                <a:schemeClr val="tx1"/>
              </a:solidFill>
            </a:endParaRPr>
          </a:p>
        </p:txBody>
      </p:sp>
    </p:spTree>
    <p:extLst>
      <p:ext uri="{BB962C8B-B14F-4D97-AF65-F5344CB8AC3E}">
        <p14:creationId xmlns:p14="http://schemas.microsoft.com/office/powerpoint/2010/main" val="243690158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コンテンツ プレースホルダー 2">
            <a:extLst>
              <a:ext uri="{FF2B5EF4-FFF2-40B4-BE49-F238E27FC236}">
                <a16:creationId xmlns:a16="http://schemas.microsoft.com/office/drawing/2014/main" id="{169743C8-8EDF-4F34-B2B2-0BC27CB0ACD3}"/>
              </a:ext>
            </a:extLst>
          </p:cNvPr>
          <p:cNvSpPr>
            <a:spLocks noGrp="1"/>
          </p:cNvSpPr>
          <p:nvPr>
            <p:ph idx="1"/>
          </p:nvPr>
        </p:nvSpPr>
        <p:spPr>
          <a:xfrm>
            <a:off x="800098" y="3879486"/>
            <a:ext cx="7543801" cy="2174473"/>
          </a:xfrm>
        </p:spPr>
        <p:txBody>
          <a:bodyPr/>
          <a:lstStyle/>
          <a:p>
            <a:r>
              <a:rPr lang="en-US" altLang="ja-JP" dirty="0"/>
              <a:t>2018</a:t>
            </a:r>
            <a:r>
              <a:rPr lang="ja-JP" altLang="en-US" dirty="0"/>
              <a:t>年の東証上場会社の株式による資金調達は、 </a:t>
            </a:r>
            <a:r>
              <a:rPr lang="en-US" altLang="ja-JP" dirty="0"/>
              <a:t>1</a:t>
            </a:r>
            <a:r>
              <a:rPr lang="ja-JP" altLang="en-US" dirty="0"/>
              <a:t>兆</a:t>
            </a:r>
            <a:r>
              <a:rPr lang="en-US" altLang="ja-JP" dirty="0"/>
              <a:t>5,598</a:t>
            </a:r>
            <a:r>
              <a:rPr lang="ja-JP" altLang="en-US" dirty="0"/>
              <a:t>億円で、前年比</a:t>
            </a:r>
            <a:r>
              <a:rPr lang="en-US" altLang="ja-JP" dirty="0"/>
              <a:t>42.1</a:t>
            </a:r>
            <a:r>
              <a:rPr lang="ja-JP" altLang="en-US" dirty="0"/>
              <a:t>％の減少であった。 　内訳をみると、第公募増資が</a:t>
            </a:r>
            <a:r>
              <a:rPr lang="en-US" altLang="ja-JP" dirty="0"/>
              <a:t>4016</a:t>
            </a:r>
            <a:r>
              <a:rPr lang="ja-JP" altLang="en-US" dirty="0"/>
              <a:t>億円、第三者割当増資が ２１４５億円などとなっている。 </a:t>
            </a:r>
            <a:endParaRPr lang="en-US" altLang="ja-JP" dirty="0"/>
          </a:p>
          <a:p>
            <a:endParaRPr kumimoji="1" lang="en-US" altLang="ja-JP" dirty="0"/>
          </a:p>
          <a:p>
            <a:r>
              <a:rPr lang="ja-JP" altLang="en-US" dirty="0"/>
              <a:t>出所 ： 日本取引所グループ 統計情報（株式関連）のその他統計資料の 　　　「上場会社資金調達額」より作成</a:t>
            </a:r>
            <a:endParaRPr kumimoji="1" lang="ja-JP" altLang="en-US" dirty="0"/>
          </a:p>
        </p:txBody>
      </p:sp>
      <p:pic>
        <p:nvPicPr>
          <p:cNvPr id="4" name="図 3" descr="スクリーンショットの画面&#10;&#10;自動的に生成された説明">
            <a:extLst>
              <a:ext uri="{FF2B5EF4-FFF2-40B4-BE49-F238E27FC236}">
                <a16:creationId xmlns:a16="http://schemas.microsoft.com/office/drawing/2014/main" id="{BE663106-DDC9-43EC-94F1-F209564DBF14}"/>
              </a:ext>
            </a:extLst>
          </p:cNvPr>
          <p:cNvPicPr>
            <a:picLocks noChangeAspect="1"/>
          </p:cNvPicPr>
          <p:nvPr/>
        </p:nvPicPr>
        <p:blipFill>
          <a:blip r:embed="rId2"/>
          <a:stretch>
            <a:fillRect/>
          </a:stretch>
        </p:blipFill>
        <p:spPr>
          <a:xfrm>
            <a:off x="1781502" y="180144"/>
            <a:ext cx="5580992" cy="3248856"/>
          </a:xfrm>
          <a:prstGeom prst="rect">
            <a:avLst/>
          </a:prstGeom>
        </p:spPr>
      </p:pic>
      <p:sp>
        <p:nvSpPr>
          <p:cNvPr id="2" name="スライド番号プレースホルダー 1"/>
          <p:cNvSpPr>
            <a:spLocks noGrp="1"/>
          </p:cNvSpPr>
          <p:nvPr>
            <p:ph type="sldNum" sz="quarter" idx="12"/>
          </p:nvPr>
        </p:nvSpPr>
        <p:spPr/>
        <p:txBody>
          <a:bodyPr/>
          <a:lstStyle/>
          <a:p>
            <a:fld id="{D57F1E4F-1CFF-5643-939E-217C01CDF565}" type="slidenum">
              <a:rPr lang="en-US" smtClean="0"/>
              <a:pPr/>
              <a:t>85</a:t>
            </a:fld>
            <a:endParaRPr lang="en-US" dirty="0"/>
          </a:p>
        </p:txBody>
      </p:sp>
      <p:sp>
        <p:nvSpPr>
          <p:cNvPr id="5" name="正方形/長方形 4"/>
          <p:cNvSpPr/>
          <p:nvPr/>
        </p:nvSpPr>
        <p:spPr>
          <a:xfrm>
            <a:off x="7122694" y="429056"/>
            <a:ext cx="1792993" cy="651618"/>
          </a:xfrm>
          <a:prstGeom prst="rect">
            <a:avLst/>
          </a:prstGeom>
          <a:ln w="19050"/>
        </p:spPr>
        <p:style>
          <a:lnRef idx="2">
            <a:schemeClr val="accent6"/>
          </a:lnRef>
          <a:fillRef idx="1">
            <a:schemeClr val="lt1"/>
          </a:fillRef>
          <a:effectRef idx="0">
            <a:schemeClr val="accent6"/>
          </a:effectRef>
          <a:fontRef idx="minor">
            <a:schemeClr val="dk1"/>
          </a:fontRef>
        </p:style>
        <p:txBody>
          <a:bodyPr rtlCol="0" anchor="ctr"/>
          <a:lstStyle/>
          <a:p>
            <a:pPr algn="ctr"/>
            <a:r>
              <a:rPr kumimoji="1" lang="ja-JP" altLang="en-US" sz="2800" b="1" smtClean="0">
                <a:solidFill>
                  <a:schemeClr val="tx1"/>
                </a:solidFill>
              </a:rPr>
              <a:t>非表示</a:t>
            </a:r>
            <a:endParaRPr kumimoji="1" lang="ja-JP" altLang="en-US" sz="2800" b="1">
              <a:solidFill>
                <a:schemeClr val="tx1"/>
              </a:solidFill>
            </a:endParaRPr>
          </a:p>
        </p:txBody>
      </p:sp>
    </p:spTree>
    <p:extLst>
      <p:ext uri="{BB962C8B-B14F-4D97-AF65-F5344CB8AC3E}">
        <p14:creationId xmlns:p14="http://schemas.microsoft.com/office/powerpoint/2010/main" val="178698923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6B0F1F2C-3712-40CD-A26B-6D8073D241C9}"/>
              </a:ext>
            </a:extLst>
          </p:cNvPr>
          <p:cNvSpPr>
            <a:spLocks noGrp="1"/>
          </p:cNvSpPr>
          <p:nvPr>
            <p:ph type="title"/>
          </p:nvPr>
        </p:nvSpPr>
        <p:spPr>
          <a:xfrm>
            <a:off x="-2" y="150659"/>
            <a:ext cx="6525493" cy="930015"/>
          </a:xfrm>
          <a:solidFill>
            <a:schemeClr val="bg1">
              <a:alpha val="70000"/>
            </a:schemeClr>
          </a:solidFill>
          <a:ln>
            <a:solidFill>
              <a:schemeClr val="accent1"/>
            </a:solidFill>
          </a:ln>
        </p:spPr>
        <p:txBody>
          <a:bodyPr anchor="ctr">
            <a:normAutofit/>
          </a:bodyPr>
          <a:lstStyle/>
          <a:p>
            <a:r>
              <a:rPr lang="ja-JP" altLang="en-US" sz="3600" dirty="0" smtClean="0">
                <a:latin typeface="+mj-ea"/>
              </a:rPr>
              <a:t>土浦市における</a:t>
            </a:r>
            <a:r>
              <a:rPr lang="en-US" altLang="ja-JP" sz="3600" dirty="0" smtClean="0">
                <a:latin typeface="+mj-ea"/>
              </a:rPr>
              <a:t>SIB</a:t>
            </a:r>
            <a:r>
              <a:rPr lang="ja-JP" altLang="en-US" sz="3600" dirty="0" smtClean="0"/>
              <a:t>事業スキーム</a:t>
            </a:r>
            <a:endParaRPr kumimoji="1" lang="ja-JP" altLang="en-US" sz="3600" dirty="0"/>
          </a:p>
        </p:txBody>
      </p:sp>
      <p:sp>
        <p:nvSpPr>
          <p:cNvPr id="21" name="正方形/長方形 20">
            <a:extLst>
              <a:ext uri="{FF2B5EF4-FFF2-40B4-BE49-F238E27FC236}">
                <a16:creationId xmlns:a16="http://schemas.microsoft.com/office/drawing/2014/main" id="{B7D7E89F-5DC0-4BB9-BDA4-180AB1A6C7C8}"/>
              </a:ext>
            </a:extLst>
          </p:cNvPr>
          <p:cNvSpPr/>
          <p:nvPr/>
        </p:nvSpPr>
        <p:spPr>
          <a:xfrm>
            <a:off x="470113" y="3088036"/>
            <a:ext cx="2880000" cy="432000"/>
          </a:xfrm>
          <a:prstGeom prst="rect">
            <a:avLst/>
          </a:prstGeom>
          <a:no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b="1" dirty="0">
                <a:solidFill>
                  <a:schemeClr val="tx1"/>
                </a:solidFill>
              </a:rPr>
              <a:t>土浦市</a:t>
            </a:r>
          </a:p>
        </p:txBody>
      </p:sp>
      <p:sp>
        <p:nvSpPr>
          <p:cNvPr id="22" name="正方形/長方形 21">
            <a:extLst>
              <a:ext uri="{FF2B5EF4-FFF2-40B4-BE49-F238E27FC236}">
                <a16:creationId xmlns:a16="http://schemas.microsoft.com/office/drawing/2014/main" id="{D6208B33-763B-4D9D-AD02-2C51DEC325B8}"/>
              </a:ext>
            </a:extLst>
          </p:cNvPr>
          <p:cNvSpPr/>
          <p:nvPr/>
        </p:nvSpPr>
        <p:spPr>
          <a:xfrm>
            <a:off x="5174439" y="3088036"/>
            <a:ext cx="2880000" cy="432000"/>
          </a:xfrm>
          <a:prstGeom prst="rect">
            <a:avLst/>
          </a:prstGeom>
          <a:no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b="1" dirty="0">
                <a:solidFill>
                  <a:schemeClr val="tx1"/>
                </a:solidFill>
              </a:rPr>
              <a:t>社会福祉協議会</a:t>
            </a:r>
          </a:p>
        </p:txBody>
      </p:sp>
      <p:sp>
        <p:nvSpPr>
          <p:cNvPr id="23" name="正方形/長方形 22">
            <a:extLst>
              <a:ext uri="{FF2B5EF4-FFF2-40B4-BE49-F238E27FC236}">
                <a16:creationId xmlns:a16="http://schemas.microsoft.com/office/drawing/2014/main" id="{72E5A8D5-4442-4903-BF07-131ECE3D93DE}"/>
              </a:ext>
            </a:extLst>
          </p:cNvPr>
          <p:cNvSpPr/>
          <p:nvPr/>
        </p:nvSpPr>
        <p:spPr>
          <a:xfrm>
            <a:off x="5174439" y="5565652"/>
            <a:ext cx="2880000" cy="432000"/>
          </a:xfrm>
          <a:prstGeom prst="rect">
            <a:avLst/>
          </a:prstGeom>
          <a:no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b="1" dirty="0">
                <a:solidFill>
                  <a:schemeClr val="tx1"/>
                </a:solidFill>
              </a:rPr>
              <a:t>住民</a:t>
            </a:r>
          </a:p>
        </p:txBody>
      </p:sp>
      <p:sp>
        <p:nvSpPr>
          <p:cNvPr id="24" name="正方形/長方形 23">
            <a:extLst>
              <a:ext uri="{FF2B5EF4-FFF2-40B4-BE49-F238E27FC236}">
                <a16:creationId xmlns:a16="http://schemas.microsoft.com/office/drawing/2014/main" id="{70AF79AF-973E-4885-B7D8-468098977C18}"/>
              </a:ext>
            </a:extLst>
          </p:cNvPr>
          <p:cNvSpPr/>
          <p:nvPr/>
        </p:nvSpPr>
        <p:spPr>
          <a:xfrm>
            <a:off x="5174439" y="1850787"/>
            <a:ext cx="2880000" cy="432000"/>
          </a:xfrm>
          <a:prstGeom prst="rect">
            <a:avLst/>
          </a:prstGeom>
          <a:no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b="1" dirty="0" smtClean="0">
                <a:solidFill>
                  <a:schemeClr val="tx1"/>
                </a:solidFill>
              </a:rPr>
              <a:t>市民・企業（資金提供者）</a:t>
            </a:r>
            <a:endParaRPr kumimoji="1" lang="ja-JP" altLang="en-US" sz="2000" b="1" dirty="0">
              <a:solidFill>
                <a:schemeClr val="tx1"/>
              </a:solidFill>
            </a:endParaRPr>
          </a:p>
        </p:txBody>
      </p:sp>
      <p:sp>
        <p:nvSpPr>
          <p:cNvPr id="25" name="正方形/長方形 24">
            <a:extLst>
              <a:ext uri="{FF2B5EF4-FFF2-40B4-BE49-F238E27FC236}">
                <a16:creationId xmlns:a16="http://schemas.microsoft.com/office/drawing/2014/main" id="{CB74BD01-71D5-4567-AE2E-145D99860F9A}"/>
              </a:ext>
            </a:extLst>
          </p:cNvPr>
          <p:cNvSpPr/>
          <p:nvPr/>
        </p:nvSpPr>
        <p:spPr>
          <a:xfrm>
            <a:off x="5174439" y="4326844"/>
            <a:ext cx="2880000" cy="432000"/>
          </a:xfrm>
          <a:prstGeom prst="rect">
            <a:avLst/>
          </a:prstGeom>
          <a:no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b="1" dirty="0">
                <a:solidFill>
                  <a:schemeClr val="tx1"/>
                </a:solidFill>
              </a:rPr>
              <a:t>コミュニティ事業</a:t>
            </a:r>
          </a:p>
        </p:txBody>
      </p:sp>
      <p:sp>
        <p:nvSpPr>
          <p:cNvPr id="26" name="正方形/長方形 25">
            <a:extLst>
              <a:ext uri="{FF2B5EF4-FFF2-40B4-BE49-F238E27FC236}">
                <a16:creationId xmlns:a16="http://schemas.microsoft.com/office/drawing/2014/main" id="{53EFBB45-78CF-4B78-B075-41E8E593B36B}"/>
              </a:ext>
            </a:extLst>
          </p:cNvPr>
          <p:cNvSpPr/>
          <p:nvPr/>
        </p:nvSpPr>
        <p:spPr>
          <a:xfrm>
            <a:off x="470113" y="4326844"/>
            <a:ext cx="2880000" cy="432000"/>
          </a:xfrm>
          <a:prstGeom prst="rect">
            <a:avLst/>
          </a:prstGeom>
          <a:no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b="1" dirty="0">
                <a:solidFill>
                  <a:schemeClr val="tx1"/>
                </a:solidFill>
              </a:rPr>
              <a:t>筑波大学（評価組織）</a:t>
            </a:r>
          </a:p>
        </p:txBody>
      </p:sp>
      <p:cxnSp>
        <p:nvCxnSpPr>
          <p:cNvPr id="6" name="直線矢印コネクタ 5"/>
          <p:cNvCxnSpPr/>
          <p:nvPr/>
        </p:nvCxnSpPr>
        <p:spPr>
          <a:xfrm flipH="1" flipV="1">
            <a:off x="3366729" y="3498035"/>
            <a:ext cx="1784061" cy="989628"/>
          </a:xfrm>
          <a:prstGeom prst="straightConnector1">
            <a:avLst/>
          </a:prstGeom>
          <a:ln w="28575">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8" name="直線矢印コネクタ 27"/>
          <p:cNvCxnSpPr/>
          <p:nvPr/>
        </p:nvCxnSpPr>
        <p:spPr>
          <a:xfrm>
            <a:off x="3367533" y="4542844"/>
            <a:ext cx="1764000" cy="0"/>
          </a:xfrm>
          <a:prstGeom prst="straightConnector1">
            <a:avLst/>
          </a:prstGeom>
          <a:ln w="28575">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2" name="直線矢印コネクタ 31"/>
          <p:cNvCxnSpPr/>
          <p:nvPr/>
        </p:nvCxnSpPr>
        <p:spPr>
          <a:xfrm>
            <a:off x="3366729" y="3364223"/>
            <a:ext cx="1800000" cy="1008000"/>
          </a:xfrm>
          <a:prstGeom prst="straightConnector1">
            <a:avLst/>
          </a:prstGeom>
          <a:ln w="28575">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34" name="テキスト ボックス 33"/>
          <p:cNvSpPr txBox="1"/>
          <p:nvPr/>
        </p:nvSpPr>
        <p:spPr>
          <a:xfrm>
            <a:off x="3234925" y="3915616"/>
            <a:ext cx="990959" cy="276999"/>
          </a:xfrm>
          <a:prstGeom prst="rect">
            <a:avLst/>
          </a:prstGeom>
          <a:noFill/>
        </p:spPr>
        <p:txBody>
          <a:bodyPr wrap="square" rtlCol="0">
            <a:spAutoFit/>
          </a:bodyPr>
          <a:lstStyle/>
          <a:p>
            <a:r>
              <a:rPr kumimoji="1" lang="ja-JP" altLang="en-US" sz="1200" b="1" dirty="0" smtClean="0">
                <a:latin typeface="メイリオ" panose="020B0604030504040204" pitchFamily="50" charset="-128"/>
                <a:ea typeface="メイリオ" panose="020B0604030504040204" pitchFamily="50" charset="-128"/>
              </a:rPr>
              <a:t>①事業提案</a:t>
            </a:r>
            <a:endParaRPr kumimoji="1" lang="ja-JP" altLang="en-US" sz="1200" b="1" dirty="0">
              <a:latin typeface="メイリオ" panose="020B0604030504040204" pitchFamily="50" charset="-128"/>
              <a:ea typeface="メイリオ" panose="020B0604030504040204" pitchFamily="50" charset="-128"/>
            </a:endParaRPr>
          </a:p>
        </p:txBody>
      </p:sp>
      <p:sp>
        <p:nvSpPr>
          <p:cNvPr id="35" name="テキスト ボックス 34"/>
          <p:cNvSpPr txBox="1"/>
          <p:nvPr/>
        </p:nvSpPr>
        <p:spPr>
          <a:xfrm>
            <a:off x="3815825" y="4287671"/>
            <a:ext cx="646952" cy="276999"/>
          </a:xfrm>
          <a:prstGeom prst="rect">
            <a:avLst/>
          </a:prstGeom>
          <a:noFill/>
        </p:spPr>
        <p:txBody>
          <a:bodyPr wrap="square" rtlCol="0">
            <a:spAutoFit/>
          </a:bodyPr>
          <a:lstStyle/>
          <a:p>
            <a:r>
              <a:rPr kumimoji="1" lang="ja-JP" altLang="en-US" sz="1200" b="1" dirty="0" smtClean="0">
                <a:latin typeface="メイリオ" panose="020B0604030504040204" pitchFamily="50" charset="-128"/>
                <a:ea typeface="メイリオ" panose="020B0604030504040204" pitchFamily="50" charset="-128"/>
              </a:rPr>
              <a:t>②</a:t>
            </a:r>
            <a:r>
              <a:rPr kumimoji="1" lang="ja-JP" altLang="en-US" sz="1200" b="1" dirty="0">
                <a:latin typeface="メイリオ" panose="020B0604030504040204" pitchFamily="50" charset="-128"/>
                <a:ea typeface="メイリオ" panose="020B0604030504040204" pitchFamily="50" charset="-128"/>
              </a:rPr>
              <a:t>選考</a:t>
            </a:r>
          </a:p>
        </p:txBody>
      </p:sp>
      <p:sp>
        <p:nvSpPr>
          <p:cNvPr id="36" name="テキスト ボックス 35"/>
          <p:cNvSpPr txBox="1"/>
          <p:nvPr/>
        </p:nvSpPr>
        <p:spPr>
          <a:xfrm>
            <a:off x="4363661" y="3722784"/>
            <a:ext cx="766893" cy="276999"/>
          </a:xfrm>
          <a:prstGeom prst="rect">
            <a:avLst/>
          </a:prstGeom>
          <a:noFill/>
        </p:spPr>
        <p:txBody>
          <a:bodyPr wrap="square" rtlCol="0">
            <a:spAutoFit/>
          </a:bodyPr>
          <a:lstStyle/>
          <a:p>
            <a:r>
              <a:rPr kumimoji="1" lang="ja-JP" altLang="en-US" sz="1200" b="1" dirty="0" smtClean="0">
                <a:latin typeface="メイリオ" panose="020B0604030504040204" pitchFamily="50" charset="-128"/>
                <a:ea typeface="メイリオ" panose="020B0604030504040204" pitchFamily="50" charset="-128"/>
              </a:rPr>
              <a:t>③</a:t>
            </a:r>
            <a:r>
              <a:rPr kumimoji="1" lang="ja-JP" altLang="en-US" sz="1200" b="1" dirty="0">
                <a:latin typeface="メイリオ" panose="020B0604030504040204" pitchFamily="50" charset="-128"/>
                <a:ea typeface="メイリオ" panose="020B0604030504040204" pitchFamily="50" charset="-128"/>
              </a:rPr>
              <a:t>採択</a:t>
            </a:r>
          </a:p>
        </p:txBody>
      </p:sp>
      <p:sp>
        <p:nvSpPr>
          <p:cNvPr id="37" name="テキスト ボックス 36"/>
          <p:cNvSpPr txBox="1"/>
          <p:nvPr/>
        </p:nvSpPr>
        <p:spPr>
          <a:xfrm>
            <a:off x="7111747" y="2528206"/>
            <a:ext cx="980136" cy="276999"/>
          </a:xfrm>
          <a:prstGeom prst="rect">
            <a:avLst/>
          </a:prstGeom>
          <a:noFill/>
        </p:spPr>
        <p:txBody>
          <a:bodyPr wrap="square" rtlCol="0">
            <a:spAutoFit/>
          </a:bodyPr>
          <a:lstStyle/>
          <a:p>
            <a:r>
              <a:rPr kumimoji="1" lang="ja-JP" altLang="en-US" sz="1200" b="1" dirty="0">
                <a:latin typeface="メイリオ" panose="020B0604030504040204" pitchFamily="50" charset="-128"/>
                <a:ea typeface="メイリオ" panose="020B0604030504040204" pitchFamily="50" charset="-128"/>
              </a:rPr>
              <a:t>⑤</a:t>
            </a:r>
            <a:r>
              <a:rPr kumimoji="1" lang="ja-JP" altLang="en-US" sz="1200" b="1" dirty="0" smtClean="0">
                <a:latin typeface="メイリオ" panose="020B0604030504040204" pitchFamily="50" charset="-128"/>
                <a:ea typeface="メイリオ" panose="020B0604030504040204" pitchFamily="50" charset="-128"/>
              </a:rPr>
              <a:t>資金</a:t>
            </a:r>
            <a:r>
              <a:rPr kumimoji="1" lang="ja-JP" altLang="en-US" sz="1200" b="1" dirty="0">
                <a:latin typeface="メイリオ" panose="020B0604030504040204" pitchFamily="50" charset="-128"/>
                <a:ea typeface="メイリオ" panose="020B0604030504040204" pitchFamily="50" charset="-128"/>
              </a:rPr>
              <a:t>提供</a:t>
            </a:r>
          </a:p>
        </p:txBody>
      </p:sp>
      <p:sp>
        <p:nvSpPr>
          <p:cNvPr id="38" name="テキスト ボックス 37"/>
          <p:cNvSpPr txBox="1"/>
          <p:nvPr/>
        </p:nvSpPr>
        <p:spPr>
          <a:xfrm>
            <a:off x="3924961" y="3343569"/>
            <a:ext cx="683025" cy="276999"/>
          </a:xfrm>
          <a:prstGeom prst="rect">
            <a:avLst/>
          </a:prstGeom>
          <a:noFill/>
        </p:spPr>
        <p:txBody>
          <a:bodyPr wrap="square" rtlCol="0">
            <a:spAutoFit/>
          </a:bodyPr>
          <a:lstStyle/>
          <a:p>
            <a:r>
              <a:rPr kumimoji="1" lang="ja-JP" altLang="en-US" sz="1200" b="1" dirty="0" smtClean="0">
                <a:latin typeface="メイリオ" panose="020B0604030504040204" pitchFamily="50" charset="-128"/>
                <a:ea typeface="メイリオ" panose="020B0604030504040204" pitchFamily="50" charset="-128"/>
              </a:rPr>
              <a:t>④</a:t>
            </a:r>
            <a:r>
              <a:rPr kumimoji="1" lang="ja-JP" altLang="en-US" sz="1200" b="1" dirty="0">
                <a:latin typeface="メイリオ" panose="020B0604030504040204" pitchFamily="50" charset="-128"/>
                <a:ea typeface="メイリオ" panose="020B0604030504040204" pitchFamily="50" charset="-128"/>
              </a:rPr>
              <a:t>契約</a:t>
            </a:r>
          </a:p>
        </p:txBody>
      </p:sp>
      <p:sp>
        <p:nvSpPr>
          <p:cNvPr id="39" name="テキスト ボックス 38"/>
          <p:cNvSpPr txBox="1"/>
          <p:nvPr/>
        </p:nvSpPr>
        <p:spPr>
          <a:xfrm>
            <a:off x="6808400" y="3811806"/>
            <a:ext cx="980136" cy="276999"/>
          </a:xfrm>
          <a:prstGeom prst="rect">
            <a:avLst/>
          </a:prstGeom>
          <a:noFill/>
        </p:spPr>
        <p:txBody>
          <a:bodyPr wrap="square" rtlCol="0">
            <a:spAutoFit/>
          </a:bodyPr>
          <a:lstStyle/>
          <a:p>
            <a:r>
              <a:rPr kumimoji="1" lang="ja-JP" altLang="en-US" sz="1200" b="1" dirty="0" smtClean="0">
                <a:latin typeface="メイリオ" panose="020B0604030504040204" pitchFamily="50" charset="-128"/>
                <a:ea typeface="メイリオ" panose="020B0604030504040204" pitchFamily="50" charset="-128"/>
              </a:rPr>
              <a:t>⑥資金</a:t>
            </a:r>
            <a:r>
              <a:rPr kumimoji="1" lang="ja-JP" altLang="en-US" sz="1200" b="1" dirty="0">
                <a:latin typeface="メイリオ" panose="020B0604030504040204" pitchFamily="50" charset="-128"/>
                <a:ea typeface="メイリオ" panose="020B0604030504040204" pitchFamily="50" charset="-128"/>
              </a:rPr>
              <a:t>提供</a:t>
            </a:r>
          </a:p>
        </p:txBody>
      </p:sp>
      <p:sp>
        <p:nvSpPr>
          <p:cNvPr id="40" name="テキスト ボックス 39"/>
          <p:cNvSpPr txBox="1"/>
          <p:nvPr/>
        </p:nvSpPr>
        <p:spPr>
          <a:xfrm>
            <a:off x="6766027" y="5031631"/>
            <a:ext cx="980136" cy="276999"/>
          </a:xfrm>
          <a:prstGeom prst="rect">
            <a:avLst/>
          </a:prstGeom>
          <a:noFill/>
        </p:spPr>
        <p:txBody>
          <a:bodyPr wrap="square" rtlCol="0">
            <a:spAutoFit/>
          </a:bodyPr>
          <a:lstStyle/>
          <a:p>
            <a:r>
              <a:rPr kumimoji="1" lang="ja-JP" altLang="en-US" sz="1200" b="1" dirty="0" smtClean="0">
                <a:latin typeface="メイリオ" panose="020B0604030504040204" pitchFamily="50" charset="-128"/>
                <a:ea typeface="メイリオ" panose="020B0604030504040204" pitchFamily="50" charset="-128"/>
              </a:rPr>
              <a:t>⑦事業実施</a:t>
            </a:r>
            <a:endParaRPr kumimoji="1" lang="ja-JP" altLang="en-US" sz="1200" b="1" dirty="0">
              <a:latin typeface="メイリオ" panose="020B0604030504040204" pitchFamily="50" charset="-128"/>
              <a:ea typeface="メイリオ" panose="020B0604030504040204" pitchFamily="50" charset="-128"/>
            </a:endParaRPr>
          </a:p>
        </p:txBody>
      </p:sp>
      <p:sp>
        <p:nvSpPr>
          <p:cNvPr id="41" name="テキスト ボックス 40"/>
          <p:cNvSpPr txBox="1"/>
          <p:nvPr/>
        </p:nvSpPr>
        <p:spPr>
          <a:xfrm>
            <a:off x="3815825" y="4777227"/>
            <a:ext cx="781472" cy="276999"/>
          </a:xfrm>
          <a:prstGeom prst="rect">
            <a:avLst/>
          </a:prstGeom>
          <a:noFill/>
        </p:spPr>
        <p:txBody>
          <a:bodyPr wrap="square" rtlCol="0">
            <a:spAutoFit/>
          </a:bodyPr>
          <a:lstStyle/>
          <a:p>
            <a:r>
              <a:rPr kumimoji="1" lang="ja-JP" altLang="en-US" sz="1200" b="1" dirty="0" smtClean="0">
                <a:latin typeface="メイリオ" panose="020B0604030504040204" pitchFamily="50" charset="-128"/>
                <a:ea typeface="メイリオ" panose="020B0604030504040204" pitchFamily="50" charset="-128"/>
              </a:rPr>
              <a:t>⑧</a:t>
            </a:r>
            <a:r>
              <a:rPr kumimoji="1" lang="ja-JP" altLang="en-US" sz="1200" b="1" dirty="0">
                <a:latin typeface="メイリオ" panose="020B0604030504040204" pitchFamily="50" charset="-128"/>
                <a:ea typeface="メイリオ" panose="020B0604030504040204" pitchFamily="50" charset="-128"/>
              </a:rPr>
              <a:t>評価</a:t>
            </a:r>
          </a:p>
        </p:txBody>
      </p:sp>
      <p:cxnSp>
        <p:nvCxnSpPr>
          <p:cNvPr id="42" name="直線矢印コネクタ 41"/>
          <p:cNvCxnSpPr/>
          <p:nvPr/>
        </p:nvCxnSpPr>
        <p:spPr>
          <a:xfrm>
            <a:off x="3366729" y="4740198"/>
            <a:ext cx="1764000" cy="0"/>
          </a:xfrm>
          <a:prstGeom prst="straightConnector1">
            <a:avLst/>
          </a:prstGeom>
          <a:ln w="28575">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45" name="直線矢印コネクタ 44"/>
          <p:cNvCxnSpPr/>
          <p:nvPr/>
        </p:nvCxnSpPr>
        <p:spPr>
          <a:xfrm>
            <a:off x="3381397" y="3292994"/>
            <a:ext cx="1764000" cy="20772"/>
          </a:xfrm>
          <a:prstGeom prst="straightConnector1">
            <a:avLst/>
          </a:prstGeom>
          <a:ln w="28575">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47" name="直線矢印コネクタ 46"/>
          <p:cNvCxnSpPr/>
          <p:nvPr/>
        </p:nvCxnSpPr>
        <p:spPr>
          <a:xfrm>
            <a:off x="6966721" y="2299605"/>
            <a:ext cx="0" cy="792000"/>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9" name="直線矢印コネクタ 48"/>
          <p:cNvCxnSpPr/>
          <p:nvPr/>
        </p:nvCxnSpPr>
        <p:spPr>
          <a:xfrm>
            <a:off x="6611994" y="3527069"/>
            <a:ext cx="0" cy="792000"/>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0" name="直線矢印コネクタ 49"/>
          <p:cNvCxnSpPr/>
          <p:nvPr/>
        </p:nvCxnSpPr>
        <p:spPr>
          <a:xfrm>
            <a:off x="6622507" y="4777227"/>
            <a:ext cx="0" cy="792000"/>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1" name="直線矢印コネクタ 50"/>
          <p:cNvCxnSpPr/>
          <p:nvPr/>
        </p:nvCxnSpPr>
        <p:spPr>
          <a:xfrm>
            <a:off x="3366554" y="3150223"/>
            <a:ext cx="1764000" cy="0"/>
          </a:xfrm>
          <a:prstGeom prst="straightConnector1">
            <a:avLst/>
          </a:prstGeom>
          <a:ln w="28575">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52" name="テキスト ボックス 51"/>
          <p:cNvSpPr txBox="1"/>
          <p:nvPr/>
        </p:nvSpPr>
        <p:spPr>
          <a:xfrm>
            <a:off x="3546473" y="2881283"/>
            <a:ext cx="1440000" cy="252000"/>
          </a:xfrm>
          <a:prstGeom prst="rect">
            <a:avLst/>
          </a:prstGeom>
          <a:noFill/>
        </p:spPr>
        <p:txBody>
          <a:bodyPr wrap="square" rtlCol="0">
            <a:spAutoFit/>
          </a:bodyPr>
          <a:lstStyle/>
          <a:p>
            <a:r>
              <a:rPr kumimoji="1" lang="ja-JP" altLang="en-US" sz="1200" b="1" dirty="0" smtClean="0">
                <a:latin typeface="メイリオ" panose="020B0604030504040204" pitchFamily="50" charset="-128"/>
                <a:ea typeface="メイリオ" panose="020B0604030504040204" pitchFamily="50" charset="-128"/>
              </a:rPr>
              <a:t>（⑨</a:t>
            </a:r>
            <a:r>
              <a:rPr kumimoji="1" lang="ja-JP" altLang="en-US" sz="1200" b="1" dirty="0">
                <a:latin typeface="メイリオ" panose="020B0604030504040204" pitchFamily="50" charset="-128"/>
                <a:ea typeface="メイリオ" panose="020B0604030504040204" pitchFamily="50" charset="-128"/>
              </a:rPr>
              <a:t>補助</a:t>
            </a:r>
            <a:r>
              <a:rPr kumimoji="1" lang="ja-JP" altLang="en-US" sz="1200" b="1" dirty="0" smtClean="0">
                <a:latin typeface="メイリオ" panose="020B0604030504040204" pitchFamily="50" charset="-128"/>
                <a:ea typeface="メイリオ" panose="020B0604030504040204" pitchFamily="50" charset="-128"/>
              </a:rPr>
              <a:t>金支給）</a:t>
            </a:r>
            <a:endParaRPr kumimoji="1" lang="ja-JP" altLang="en-US" sz="1200" b="1" dirty="0">
              <a:latin typeface="メイリオ" panose="020B0604030504040204" pitchFamily="50" charset="-128"/>
              <a:ea typeface="メイリオ" panose="020B0604030504040204" pitchFamily="50" charset="-128"/>
            </a:endParaRPr>
          </a:p>
        </p:txBody>
      </p:sp>
      <p:cxnSp>
        <p:nvCxnSpPr>
          <p:cNvPr id="53" name="直線矢印コネクタ 52"/>
          <p:cNvCxnSpPr/>
          <p:nvPr/>
        </p:nvCxnSpPr>
        <p:spPr>
          <a:xfrm flipV="1">
            <a:off x="6131488" y="2296036"/>
            <a:ext cx="0" cy="792000"/>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54" name="テキスト ボックス 53"/>
          <p:cNvSpPr txBox="1"/>
          <p:nvPr/>
        </p:nvSpPr>
        <p:spPr>
          <a:xfrm>
            <a:off x="5145397" y="2528206"/>
            <a:ext cx="999864" cy="276999"/>
          </a:xfrm>
          <a:prstGeom prst="rect">
            <a:avLst/>
          </a:prstGeom>
          <a:noFill/>
        </p:spPr>
        <p:txBody>
          <a:bodyPr wrap="square" rtlCol="0">
            <a:spAutoFit/>
          </a:bodyPr>
          <a:lstStyle/>
          <a:p>
            <a:r>
              <a:rPr kumimoji="1" lang="ja-JP" altLang="en-US" sz="1200" b="1" dirty="0" smtClean="0">
                <a:latin typeface="メイリオ" panose="020B0604030504040204" pitchFamily="50" charset="-128"/>
                <a:ea typeface="メイリオ" panose="020B0604030504040204" pitchFamily="50" charset="-128"/>
              </a:rPr>
              <a:t>（⑩償還）</a:t>
            </a:r>
            <a:endParaRPr kumimoji="1" lang="ja-JP" altLang="en-US" sz="1200" b="1" dirty="0">
              <a:latin typeface="メイリオ" panose="020B0604030504040204" pitchFamily="50" charset="-128"/>
              <a:ea typeface="メイリオ" panose="020B0604030504040204" pitchFamily="50" charset="-128"/>
            </a:endParaRPr>
          </a:p>
        </p:txBody>
      </p:sp>
      <p:sp>
        <p:nvSpPr>
          <p:cNvPr id="3" name="スライド番号プレースホルダー 2"/>
          <p:cNvSpPr>
            <a:spLocks noGrp="1"/>
          </p:cNvSpPr>
          <p:nvPr>
            <p:ph type="sldNum" sz="quarter" idx="12"/>
          </p:nvPr>
        </p:nvSpPr>
        <p:spPr/>
        <p:txBody>
          <a:bodyPr/>
          <a:lstStyle/>
          <a:p>
            <a:fld id="{D57F1E4F-1CFF-5643-939E-217C01CDF565}" type="slidenum">
              <a:rPr lang="en-US" smtClean="0"/>
              <a:pPr/>
              <a:t>86</a:t>
            </a:fld>
            <a:endParaRPr lang="en-US" dirty="0"/>
          </a:p>
        </p:txBody>
      </p:sp>
      <p:sp>
        <p:nvSpPr>
          <p:cNvPr id="33" name="正方形/長方形 32"/>
          <p:cNvSpPr/>
          <p:nvPr/>
        </p:nvSpPr>
        <p:spPr>
          <a:xfrm>
            <a:off x="7044370" y="436831"/>
            <a:ext cx="1838841" cy="360000"/>
          </a:xfrm>
          <a:prstGeom prst="rect">
            <a:avLst/>
          </a:prstGeom>
          <a:solidFill>
            <a:schemeClr val="accent1">
              <a:lumMod val="20000"/>
              <a:lumOff val="8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smtClean="0">
                <a:solidFill>
                  <a:schemeClr val="tx1"/>
                </a:solidFill>
              </a:rPr>
              <a:t>「人」で</a:t>
            </a:r>
            <a:r>
              <a:rPr kumimoji="1" lang="ja-JP" altLang="en-US" sz="2000">
                <a:solidFill>
                  <a:schemeClr val="tx1"/>
                </a:solidFill>
              </a:rPr>
              <a:t>ツナグ</a:t>
            </a:r>
            <a:endParaRPr kumimoji="1" lang="ja-JP" altLang="en-US" sz="2000" dirty="0">
              <a:solidFill>
                <a:schemeClr val="tx1"/>
              </a:solidFill>
            </a:endParaRPr>
          </a:p>
        </p:txBody>
      </p:sp>
      <p:sp>
        <p:nvSpPr>
          <p:cNvPr id="31" name="正方形/長方形 30"/>
          <p:cNvSpPr/>
          <p:nvPr/>
        </p:nvSpPr>
        <p:spPr>
          <a:xfrm>
            <a:off x="6848860" y="429056"/>
            <a:ext cx="2066828" cy="651618"/>
          </a:xfrm>
          <a:prstGeom prst="rect">
            <a:avLst/>
          </a:prstGeom>
          <a:ln w="19050"/>
        </p:spPr>
        <p:style>
          <a:lnRef idx="2">
            <a:schemeClr val="accent6"/>
          </a:lnRef>
          <a:fillRef idx="1">
            <a:schemeClr val="lt1"/>
          </a:fillRef>
          <a:effectRef idx="0">
            <a:schemeClr val="accent6"/>
          </a:effectRef>
          <a:fontRef idx="minor">
            <a:schemeClr val="dk1"/>
          </a:fontRef>
        </p:style>
        <p:txBody>
          <a:bodyPr rtlCol="0" anchor="ctr"/>
          <a:lstStyle/>
          <a:p>
            <a:pPr algn="ctr"/>
            <a:r>
              <a:rPr kumimoji="1" lang="ja-JP" altLang="en-US" sz="2800" b="1" smtClean="0">
                <a:solidFill>
                  <a:schemeClr val="tx1"/>
                </a:solidFill>
              </a:rPr>
              <a:t>非表示</a:t>
            </a:r>
            <a:endParaRPr kumimoji="1" lang="ja-JP" altLang="en-US" sz="2800" b="1">
              <a:solidFill>
                <a:schemeClr val="tx1"/>
              </a:solidFill>
            </a:endParaRPr>
          </a:p>
        </p:txBody>
      </p:sp>
    </p:spTree>
    <p:extLst>
      <p:ext uri="{BB962C8B-B14F-4D97-AF65-F5344CB8AC3E}">
        <p14:creationId xmlns:p14="http://schemas.microsoft.com/office/powerpoint/2010/main" val="2860598165"/>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6B0F1F2C-3712-40CD-A26B-6D8073D241C9}"/>
              </a:ext>
            </a:extLst>
          </p:cNvPr>
          <p:cNvSpPr>
            <a:spLocks noGrp="1"/>
          </p:cNvSpPr>
          <p:nvPr>
            <p:ph type="title"/>
          </p:nvPr>
        </p:nvSpPr>
        <p:spPr>
          <a:xfrm>
            <a:off x="0" y="150659"/>
            <a:ext cx="6110548" cy="930015"/>
          </a:xfrm>
          <a:solidFill>
            <a:schemeClr val="bg1">
              <a:alpha val="70000"/>
            </a:schemeClr>
          </a:solidFill>
          <a:ln>
            <a:solidFill>
              <a:schemeClr val="accent1"/>
            </a:solidFill>
          </a:ln>
        </p:spPr>
        <p:txBody>
          <a:bodyPr anchor="ctr">
            <a:normAutofit/>
          </a:bodyPr>
          <a:lstStyle/>
          <a:p>
            <a:r>
              <a:rPr lang="ja-JP" altLang="en-US" sz="3600" dirty="0"/>
              <a:t>支援する</a:t>
            </a:r>
            <a:r>
              <a:rPr lang="ja-JP" altLang="en-US" sz="3600" dirty="0" smtClean="0"/>
              <a:t>事業例２</a:t>
            </a:r>
            <a:endParaRPr kumimoji="1" lang="ja-JP" altLang="en-US" sz="3600" dirty="0"/>
          </a:p>
        </p:txBody>
      </p:sp>
      <p:sp>
        <p:nvSpPr>
          <p:cNvPr id="19" name="テキスト ボックス 18"/>
          <p:cNvSpPr txBox="1"/>
          <p:nvPr/>
        </p:nvSpPr>
        <p:spPr>
          <a:xfrm>
            <a:off x="237258" y="1279683"/>
            <a:ext cx="5636031" cy="461665"/>
          </a:xfrm>
          <a:prstGeom prst="rect">
            <a:avLst/>
          </a:prstGeom>
          <a:noFill/>
        </p:spPr>
        <p:txBody>
          <a:bodyPr wrap="square" rtlCol="0">
            <a:spAutoFit/>
          </a:bodyPr>
          <a:lstStyle/>
          <a:p>
            <a:r>
              <a:rPr kumimoji="1" lang="ja-JP" altLang="en-US" sz="2400" dirty="0" smtClean="0">
                <a:solidFill>
                  <a:srgbClr val="C00000"/>
                </a:solidFill>
              </a:rPr>
              <a:t>コミュニティ施設の建設</a:t>
            </a:r>
            <a:endParaRPr kumimoji="1" lang="ja-JP" altLang="en-US" sz="2400" dirty="0">
              <a:solidFill>
                <a:srgbClr val="C00000"/>
              </a:solidFill>
            </a:endParaRPr>
          </a:p>
        </p:txBody>
      </p:sp>
      <p:sp>
        <p:nvSpPr>
          <p:cNvPr id="20" name="テキスト ボックス 19"/>
          <p:cNvSpPr txBox="1"/>
          <p:nvPr/>
        </p:nvSpPr>
        <p:spPr>
          <a:xfrm>
            <a:off x="573769" y="1945007"/>
            <a:ext cx="3866852" cy="400110"/>
          </a:xfrm>
          <a:prstGeom prst="rect">
            <a:avLst/>
          </a:prstGeom>
          <a:noFill/>
        </p:spPr>
        <p:txBody>
          <a:bodyPr wrap="square" rtlCol="0">
            <a:spAutoFit/>
          </a:bodyPr>
          <a:lstStyle/>
          <a:p>
            <a:r>
              <a:rPr kumimoji="1" lang="ja-JP" altLang="en-US" sz="2000" dirty="0" smtClean="0"/>
              <a:t>おおつ野ヒルズ現地販売センター</a:t>
            </a:r>
            <a:endParaRPr kumimoji="1" lang="ja-JP" altLang="en-US" sz="2000" dirty="0"/>
          </a:p>
        </p:txBody>
      </p:sp>
      <p:sp>
        <p:nvSpPr>
          <p:cNvPr id="21" name="テキスト ボックス 20"/>
          <p:cNvSpPr txBox="1"/>
          <p:nvPr/>
        </p:nvSpPr>
        <p:spPr>
          <a:xfrm>
            <a:off x="881197" y="2454498"/>
            <a:ext cx="3488480" cy="369332"/>
          </a:xfrm>
          <a:prstGeom prst="rect">
            <a:avLst/>
          </a:prstGeom>
          <a:noFill/>
        </p:spPr>
        <p:txBody>
          <a:bodyPr wrap="square" rtlCol="0">
            <a:spAutoFit/>
          </a:bodyPr>
          <a:lstStyle/>
          <a:p>
            <a:r>
              <a:rPr kumimoji="1" lang="ja-JP" altLang="en-US" dirty="0" smtClean="0"/>
              <a:t>・おおつ野地区の中心に立地</a:t>
            </a:r>
            <a:endParaRPr kumimoji="1" lang="ja-JP" altLang="en-US" dirty="0"/>
          </a:p>
        </p:txBody>
      </p:sp>
      <p:sp>
        <p:nvSpPr>
          <p:cNvPr id="22" name="テキスト ボックス 21"/>
          <p:cNvSpPr txBox="1"/>
          <p:nvPr/>
        </p:nvSpPr>
        <p:spPr>
          <a:xfrm>
            <a:off x="881197" y="2985270"/>
            <a:ext cx="5409244" cy="369332"/>
          </a:xfrm>
          <a:prstGeom prst="rect">
            <a:avLst/>
          </a:prstGeom>
          <a:noFill/>
        </p:spPr>
        <p:txBody>
          <a:bodyPr wrap="square" rtlCol="0">
            <a:spAutoFit/>
          </a:bodyPr>
          <a:lstStyle/>
          <a:p>
            <a:r>
              <a:rPr kumimoji="1" lang="ja-JP" altLang="en-US" dirty="0" smtClean="0"/>
              <a:t>・多くの場合、宅地分譲終了後に販売センターは解体</a:t>
            </a:r>
            <a:endParaRPr kumimoji="1" lang="ja-JP" altLang="en-US" dirty="0"/>
          </a:p>
        </p:txBody>
      </p:sp>
      <p:sp>
        <p:nvSpPr>
          <p:cNvPr id="4" name="右矢印 3"/>
          <p:cNvSpPr/>
          <p:nvPr/>
        </p:nvSpPr>
        <p:spPr>
          <a:xfrm rot="5400000">
            <a:off x="4357552" y="3299349"/>
            <a:ext cx="429610" cy="878927"/>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 name="テキスト ボックス 22"/>
          <p:cNvSpPr txBox="1"/>
          <p:nvPr/>
        </p:nvSpPr>
        <p:spPr>
          <a:xfrm>
            <a:off x="881197" y="4103375"/>
            <a:ext cx="6623189" cy="369332"/>
          </a:xfrm>
          <a:prstGeom prst="rect">
            <a:avLst/>
          </a:prstGeom>
          <a:noFill/>
        </p:spPr>
        <p:txBody>
          <a:bodyPr wrap="square" rtlCol="0">
            <a:spAutoFit/>
          </a:bodyPr>
          <a:lstStyle/>
          <a:p>
            <a:r>
              <a:rPr kumimoji="1" lang="ja-JP" altLang="en-US" dirty="0" smtClean="0"/>
              <a:t>「販売センター跡地を活用して、コミュニティセンターを整備したい」</a:t>
            </a:r>
            <a:endParaRPr kumimoji="1" lang="ja-JP" altLang="en-US" dirty="0"/>
          </a:p>
        </p:txBody>
      </p:sp>
      <p:sp>
        <p:nvSpPr>
          <p:cNvPr id="25" name="テキスト ボックス 24"/>
          <p:cNvSpPr txBox="1"/>
          <p:nvPr/>
        </p:nvSpPr>
        <p:spPr>
          <a:xfrm>
            <a:off x="1371474" y="5350636"/>
            <a:ext cx="6300000" cy="396000"/>
          </a:xfrm>
          <a:prstGeom prst="rect">
            <a:avLst/>
          </a:prstGeom>
          <a:solidFill>
            <a:srgbClr val="FFFF00"/>
          </a:solidFill>
        </p:spPr>
        <p:txBody>
          <a:bodyPr wrap="square" rtlCol="0">
            <a:spAutoFit/>
          </a:bodyPr>
          <a:lstStyle/>
          <a:p>
            <a:pPr algn="ctr"/>
            <a:r>
              <a:rPr kumimoji="1" lang="en-US" altLang="ja-JP" sz="2000" dirty="0" smtClean="0"/>
              <a:t>SIB</a:t>
            </a:r>
            <a:r>
              <a:rPr kumimoji="1" lang="ja-JP" altLang="en-US" sz="2000" dirty="0" smtClean="0"/>
              <a:t>活用によって、初期投資は民間財源で賄うことが可能</a:t>
            </a:r>
            <a:endParaRPr kumimoji="1" lang="ja-JP" altLang="en-US" sz="2000" dirty="0"/>
          </a:p>
        </p:txBody>
      </p:sp>
      <p:sp>
        <p:nvSpPr>
          <p:cNvPr id="26" name="テキスト ボックス 25"/>
          <p:cNvSpPr txBox="1"/>
          <p:nvPr/>
        </p:nvSpPr>
        <p:spPr>
          <a:xfrm>
            <a:off x="1371474" y="4665229"/>
            <a:ext cx="6300000" cy="396000"/>
          </a:xfrm>
          <a:prstGeom prst="rect">
            <a:avLst/>
          </a:prstGeom>
          <a:solidFill>
            <a:srgbClr val="002060"/>
          </a:solidFill>
        </p:spPr>
        <p:txBody>
          <a:bodyPr wrap="square" rtlCol="0">
            <a:spAutoFit/>
          </a:bodyPr>
          <a:lstStyle/>
          <a:p>
            <a:pPr algn="ctr"/>
            <a:r>
              <a:rPr kumimoji="1" lang="ja-JP" altLang="en-US" sz="2000" b="1" dirty="0" smtClean="0">
                <a:solidFill>
                  <a:schemeClr val="bg1"/>
                </a:solidFill>
              </a:rPr>
              <a:t>市が</a:t>
            </a:r>
            <a:r>
              <a:rPr kumimoji="1" lang="ja-JP" altLang="en-US" sz="2000" b="1" dirty="0">
                <a:solidFill>
                  <a:schemeClr val="bg1"/>
                </a:solidFill>
              </a:rPr>
              <a:t>整備</a:t>
            </a:r>
            <a:r>
              <a:rPr kumimoji="1" lang="ja-JP" altLang="en-US" sz="2000" b="1" dirty="0" smtClean="0">
                <a:solidFill>
                  <a:schemeClr val="bg1"/>
                </a:solidFill>
              </a:rPr>
              <a:t>する場合、多額の建設・維持費用が必要</a:t>
            </a:r>
            <a:endParaRPr kumimoji="1" lang="ja-JP" altLang="en-US" sz="2000" b="1" dirty="0">
              <a:solidFill>
                <a:schemeClr val="bg1"/>
              </a:solidFill>
            </a:endParaRPr>
          </a:p>
        </p:txBody>
      </p:sp>
      <p:sp>
        <p:nvSpPr>
          <p:cNvPr id="12" name="正方形/長方形 11"/>
          <p:cNvSpPr/>
          <p:nvPr/>
        </p:nvSpPr>
        <p:spPr>
          <a:xfrm>
            <a:off x="7197353" y="435666"/>
            <a:ext cx="1440000" cy="360000"/>
          </a:xfrm>
          <a:prstGeom prst="rect">
            <a:avLst/>
          </a:prstGeom>
          <a:solidFill>
            <a:schemeClr val="accent1">
              <a:lumMod val="20000"/>
              <a:lumOff val="8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dirty="0" smtClean="0">
                <a:solidFill>
                  <a:schemeClr val="tx1"/>
                </a:solidFill>
              </a:rPr>
              <a:t>「人」で繋ぐ</a:t>
            </a:r>
            <a:endParaRPr kumimoji="1" lang="ja-JP" altLang="en-US" sz="2000" dirty="0">
              <a:solidFill>
                <a:schemeClr val="tx1"/>
              </a:solidFill>
            </a:endParaRPr>
          </a:p>
        </p:txBody>
      </p:sp>
      <p:sp>
        <p:nvSpPr>
          <p:cNvPr id="3" name="スライド番号プレースホルダー 2"/>
          <p:cNvSpPr>
            <a:spLocks noGrp="1"/>
          </p:cNvSpPr>
          <p:nvPr>
            <p:ph type="sldNum" sz="quarter" idx="12"/>
          </p:nvPr>
        </p:nvSpPr>
        <p:spPr/>
        <p:txBody>
          <a:bodyPr/>
          <a:lstStyle/>
          <a:p>
            <a:fld id="{D57F1E4F-1CFF-5643-939E-217C01CDF565}" type="slidenum">
              <a:rPr lang="en-US" smtClean="0"/>
              <a:pPr/>
              <a:t>87</a:t>
            </a:fld>
            <a:endParaRPr lang="en-US" dirty="0"/>
          </a:p>
        </p:txBody>
      </p:sp>
      <p:sp>
        <p:nvSpPr>
          <p:cNvPr id="13" name="正方形/長方形 12"/>
          <p:cNvSpPr/>
          <p:nvPr/>
        </p:nvSpPr>
        <p:spPr>
          <a:xfrm>
            <a:off x="6848860" y="429056"/>
            <a:ext cx="2066828" cy="651618"/>
          </a:xfrm>
          <a:prstGeom prst="rect">
            <a:avLst/>
          </a:prstGeom>
          <a:ln w="19050"/>
        </p:spPr>
        <p:style>
          <a:lnRef idx="2">
            <a:schemeClr val="accent6"/>
          </a:lnRef>
          <a:fillRef idx="1">
            <a:schemeClr val="lt1"/>
          </a:fillRef>
          <a:effectRef idx="0">
            <a:schemeClr val="accent6"/>
          </a:effectRef>
          <a:fontRef idx="minor">
            <a:schemeClr val="dk1"/>
          </a:fontRef>
        </p:style>
        <p:txBody>
          <a:bodyPr rtlCol="0" anchor="ctr"/>
          <a:lstStyle/>
          <a:p>
            <a:pPr algn="ctr"/>
            <a:r>
              <a:rPr kumimoji="1" lang="ja-JP" altLang="en-US" sz="2800" b="1" smtClean="0">
                <a:solidFill>
                  <a:schemeClr val="tx1"/>
                </a:solidFill>
              </a:rPr>
              <a:t>非表示</a:t>
            </a:r>
            <a:endParaRPr kumimoji="1" lang="ja-JP" altLang="en-US" sz="2800" b="1">
              <a:solidFill>
                <a:schemeClr val="tx1"/>
              </a:solidFill>
            </a:endParaRPr>
          </a:p>
        </p:txBody>
      </p:sp>
    </p:spTree>
    <p:extLst>
      <p:ext uri="{BB962C8B-B14F-4D97-AF65-F5344CB8AC3E}">
        <p14:creationId xmlns:p14="http://schemas.microsoft.com/office/powerpoint/2010/main" val="27613007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6B0F1F2C-3712-40CD-A26B-6D8073D241C9}"/>
              </a:ext>
            </a:extLst>
          </p:cNvPr>
          <p:cNvSpPr>
            <a:spLocks noGrp="1"/>
          </p:cNvSpPr>
          <p:nvPr>
            <p:ph type="title"/>
          </p:nvPr>
        </p:nvSpPr>
        <p:spPr>
          <a:xfrm>
            <a:off x="0" y="150659"/>
            <a:ext cx="6110548" cy="930015"/>
          </a:xfrm>
          <a:solidFill>
            <a:schemeClr val="bg1">
              <a:alpha val="70000"/>
            </a:schemeClr>
          </a:solidFill>
          <a:ln>
            <a:solidFill>
              <a:schemeClr val="accent1"/>
            </a:solidFill>
          </a:ln>
        </p:spPr>
        <p:txBody>
          <a:bodyPr anchor="ctr">
            <a:normAutofit/>
          </a:bodyPr>
          <a:lstStyle/>
          <a:p>
            <a:r>
              <a:rPr kumimoji="1" lang="ja-JP" altLang="en-US" sz="3600" dirty="0" smtClean="0"/>
              <a:t>参考：おおつ野地区の特徴</a:t>
            </a:r>
            <a:endParaRPr kumimoji="1" lang="ja-JP" altLang="en-US" sz="3600" dirty="0"/>
          </a:p>
        </p:txBody>
      </p:sp>
      <p:sp>
        <p:nvSpPr>
          <p:cNvPr id="21" name="角丸四角形 20"/>
          <p:cNvSpPr/>
          <p:nvPr/>
        </p:nvSpPr>
        <p:spPr>
          <a:xfrm>
            <a:off x="517513" y="2075411"/>
            <a:ext cx="3333404" cy="504000"/>
          </a:xfrm>
          <a:prstGeom prst="roundRect">
            <a:avLst>
              <a:gd name="adj" fmla="val 0"/>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a:solidFill>
                  <a:schemeClr val="tx1"/>
                </a:solidFill>
              </a:rPr>
              <a:t>市内</a:t>
            </a:r>
            <a:r>
              <a:rPr kumimoji="1" lang="ja-JP" altLang="en-US" dirty="0" smtClean="0">
                <a:solidFill>
                  <a:schemeClr val="tx1"/>
                </a:solidFill>
              </a:rPr>
              <a:t>で特に人口増加が目立つ</a:t>
            </a:r>
            <a:endParaRPr kumimoji="1" lang="ja-JP" altLang="en-US" dirty="0">
              <a:solidFill>
                <a:schemeClr val="tx1"/>
              </a:solidFill>
            </a:endParaRPr>
          </a:p>
        </p:txBody>
      </p:sp>
      <p:sp>
        <p:nvSpPr>
          <p:cNvPr id="22" name="角丸四角形 21"/>
          <p:cNvSpPr/>
          <p:nvPr/>
        </p:nvSpPr>
        <p:spPr>
          <a:xfrm>
            <a:off x="517513" y="3572814"/>
            <a:ext cx="3333404" cy="504000"/>
          </a:xfrm>
          <a:prstGeom prst="roundRect">
            <a:avLst>
              <a:gd name="adj" fmla="val 0"/>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kumimoji="1" lang="ja-JP" altLang="en-US" dirty="0" smtClean="0">
                <a:solidFill>
                  <a:schemeClr val="tx1"/>
                </a:solidFill>
              </a:rPr>
              <a:t>　　平均年齢が</a:t>
            </a:r>
            <a:r>
              <a:rPr kumimoji="1" lang="en-US" altLang="ja-JP" dirty="0" smtClean="0">
                <a:solidFill>
                  <a:schemeClr val="tx1"/>
                </a:solidFill>
              </a:rPr>
              <a:t>30</a:t>
            </a:r>
            <a:r>
              <a:rPr kumimoji="1" lang="ja-JP" altLang="en-US" dirty="0" smtClean="0">
                <a:solidFill>
                  <a:schemeClr val="tx1"/>
                </a:solidFill>
              </a:rPr>
              <a:t>代前半</a:t>
            </a:r>
            <a:endParaRPr kumimoji="1" lang="ja-JP" altLang="en-US" dirty="0">
              <a:solidFill>
                <a:schemeClr val="tx1"/>
              </a:solidFill>
            </a:endParaRPr>
          </a:p>
        </p:txBody>
      </p:sp>
      <p:sp>
        <p:nvSpPr>
          <p:cNvPr id="23" name="角丸四角形 22"/>
          <p:cNvSpPr/>
          <p:nvPr/>
        </p:nvSpPr>
        <p:spPr>
          <a:xfrm>
            <a:off x="517513" y="4978461"/>
            <a:ext cx="3333404" cy="504000"/>
          </a:xfrm>
          <a:prstGeom prst="roundRect">
            <a:avLst>
              <a:gd name="adj" fmla="val 0"/>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smtClean="0">
                <a:solidFill>
                  <a:schemeClr val="tx1"/>
                </a:solidFill>
              </a:rPr>
              <a:t>公共施設が存在しない</a:t>
            </a:r>
            <a:endParaRPr kumimoji="1" lang="ja-JP" altLang="en-US" dirty="0">
              <a:solidFill>
                <a:schemeClr val="tx1"/>
              </a:solidFill>
            </a:endParaRPr>
          </a:p>
        </p:txBody>
      </p:sp>
      <p:sp>
        <p:nvSpPr>
          <p:cNvPr id="6" name="テキスト ボックス 5"/>
          <p:cNvSpPr txBox="1"/>
          <p:nvPr/>
        </p:nvSpPr>
        <p:spPr>
          <a:xfrm>
            <a:off x="2936365" y="3662814"/>
            <a:ext cx="972000" cy="324000"/>
          </a:xfrm>
          <a:prstGeom prst="rect">
            <a:avLst/>
          </a:prstGeom>
          <a:noFill/>
        </p:spPr>
        <p:txBody>
          <a:bodyPr wrap="square" rtlCol="0">
            <a:spAutoFit/>
          </a:bodyPr>
          <a:lstStyle/>
          <a:p>
            <a:r>
              <a:rPr kumimoji="1" lang="ja-JP" altLang="en-US" sz="1600" dirty="0" smtClean="0"/>
              <a:t>（</a:t>
            </a:r>
            <a:r>
              <a:rPr kumimoji="1" lang="en-US" altLang="ja-JP" sz="1600" dirty="0" smtClean="0"/>
              <a:t>32.8</a:t>
            </a:r>
            <a:r>
              <a:rPr kumimoji="1" lang="ja-JP" altLang="en-US" sz="1600" dirty="0" smtClean="0"/>
              <a:t>歳）</a:t>
            </a:r>
            <a:endParaRPr kumimoji="1" lang="ja-JP" altLang="en-US" sz="1600" dirty="0"/>
          </a:p>
        </p:txBody>
      </p:sp>
      <p:sp>
        <p:nvSpPr>
          <p:cNvPr id="14" name="テキスト ボックス 13"/>
          <p:cNvSpPr txBox="1"/>
          <p:nvPr/>
        </p:nvSpPr>
        <p:spPr>
          <a:xfrm>
            <a:off x="5221723" y="2142078"/>
            <a:ext cx="3705553" cy="369332"/>
          </a:xfrm>
          <a:prstGeom prst="rect">
            <a:avLst/>
          </a:prstGeom>
          <a:noFill/>
        </p:spPr>
        <p:txBody>
          <a:bodyPr wrap="square" rtlCol="0">
            <a:spAutoFit/>
          </a:bodyPr>
          <a:lstStyle/>
          <a:p>
            <a:r>
              <a:rPr kumimoji="1" lang="ja-JP" altLang="en-US" dirty="0" smtClean="0"/>
              <a:t>新住民多く、コミュニティ形成の途上</a:t>
            </a:r>
            <a:endParaRPr kumimoji="1" lang="ja-JP" altLang="en-US" dirty="0"/>
          </a:p>
        </p:txBody>
      </p:sp>
      <p:sp>
        <p:nvSpPr>
          <p:cNvPr id="24" name="テキスト ボックス 23"/>
          <p:cNvSpPr txBox="1"/>
          <p:nvPr/>
        </p:nvSpPr>
        <p:spPr>
          <a:xfrm>
            <a:off x="5221723" y="3640148"/>
            <a:ext cx="3819382" cy="369332"/>
          </a:xfrm>
          <a:prstGeom prst="rect">
            <a:avLst/>
          </a:prstGeom>
          <a:noFill/>
        </p:spPr>
        <p:txBody>
          <a:bodyPr wrap="square" rtlCol="0">
            <a:spAutoFit/>
          </a:bodyPr>
          <a:lstStyle/>
          <a:p>
            <a:r>
              <a:rPr kumimoji="1" lang="ja-JP" altLang="en-US" dirty="0" smtClean="0"/>
              <a:t>一般に、若年層の町内会加入率低い</a:t>
            </a:r>
            <a:endParaRPr kumimoji="1" lang="ja-JP" altLang="en-US" dirty="0"/>
          </a:p>
        </p:txBody>
      </p:sp>
      <p:sp>
        <p:nvSpPr>
          <p:cNvPr id="25" name="テキスト ボックス 24"/>
          <p:cNvSpPr txBox="1"/>
          <p:nvPr/>
        </p:nvSpPr>
        <p:spPr>
          <a:xfrm>
            <a:off x="5221723" y="5045795"/>
            <a:ext cx="3819382" cy="369332"/>
          </a:xfrm>
          <a:prstGeom prst="rect">
            <a:avLst/>
          </a:prstGeom>
          <a:noFill/>
        </p:spPr>
        <p:txBody>
          <a:bodyPr wrap="square" rtlCol="0">
            <a:spAutoFit/>
          </a:bodyPr>
          <a:lstStyle/>
          <a:p>
            <a:r>
              <a:rPr kumimoji="1" lang="ja-JP" altLang="en-US" dirty="0" smtClean="0"/>
              <a:t>地域活動の場がないのが現状</a:t>
            </a:r>
            <a:endParaRPr kumimoji="1" lang="ja-JP" altLang="en-US" dirty="0"/>
          </a:p>
        </p:txBody>
      </p:sp>
      <p:sp>
        <p:nvSpPr>
          <p:cNvPr id="12" name="正方形/長方形 11"/>
          <p:cNvSpPr/>
          <p:nvPr/>
        </p:nvSpPr>
        <p:spPr>
          <a:xfrm>
            <a:off x="7197353" y="435666"/>
            <a:ext cx="1440000" cy="360000"/>
          </a:xfrm>
          <a:prstGeom prst="rect">
            <a:avLst/>
          </a:prstGeom>
          <a:solidFill>
            <a:schemeClr val="accent1">
              <a:lumMod val="20000"/>
              <a:lumOff val="8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dirty="0" smtClean="0">
                <a:solidFill>
                  <a:schemeClr val="tx1"/>
                </a:solidFill>
              </a:rPr>
              <a:t>「人」で繋ぐ</a:t>
            </a:r>
            <a:endParaRPr kumimoji="1" lang="ja-JP" altLang="en-US" sz="2000" dirty="0">
              <a:solidFill>
                <a:schemeClr val="tx1"/>
              </a:solidFill>
            </a:endParaRPr>
          </a:p>
        </p:txBody>
      </p:sp>
      <p:sp>
        <p:nvSpPr>
          <p:cNvPr id="3" name="右矢印 2"/>
          <p:cNvSpPr/>
          <p:nvPr/>
        </p:nvSpPr>
        <p:spPr>
          <a:xfrm>
            <a:off x="4353440" y="2075411"/>
            <a:ext cx="448887" cy="504000"/>
          </a:xfrm>
          <a:prstGeom prst="rightArrow">
            <a:avLst/>
          </a:prstGeom>
          <a:solidFill>
            <a:schemeClr val="accent2">
              <a:lumMod val="40000"/>
              <a:lumOff val="60000"/>
            </a:schemeClr>
          </a:solidFill>
          <a:ln>
            <a:solidFill>
              <a:schemeClr val="accent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右矢印 14"/>
          <p:cNvSpPr/>
          <p:nvPr/>
        </p:nvSpPr>
        <p:spPr>
          <a:xfrm>
            <a:off x="4358680" y="3574047"/>
            <a:ext cx="448887" cy="504000"/>
          </a:xfrm>
          <a:prstGeom prst="rightArrow">
            <a:avLst/>
          </a:prstGeom>
          <a:solidFill>
            <a:schemeClr val="accent2">
              <a:lumMod val="40000"/>
              <a:lumOff val="60000"/>
            </a:schemeClr>
          </a:solidFill>
          <a:ln>
            <a:solidFill>
              <a:schemeClr val="accent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右矢印 15"/>
          <p:cNvSpPr/>
          <p:nvPr/>
        </p:nvSpPr>
        <p:spPr>
          <a:xfrm>
            <a:off x="4353440" y="4978461"/>
            <a:ext cx="448887" cy="504000"/>
          </a:xfrm>
          <a:prstGeom prst="rightArrow">
            <a:avLst/>
          </a:prstGeom>
          <a:solidFill>
            <a:schemeClr val="accent2">
              <a:lumMod val="40000"/>
              <a:lumOff val="60000"/>
            </a:schemeClr>
          </a:solidFill>
          <a:ln>
            <a:solidFill>
              <a:schemeClr val="accent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スライド番号プレースホルダー 4"/>
          <p:cNvSpPr>
            <a:spLocks noGrp="1"/>
          </p:cNvSpPr>
          <p:nvPr>
            <p:ph type="sldNum" sz="quarter" idx="12"/>
          </p:nvPr>
        </p:nvSpPr>
        <p:spPr/>
        <p:txBody>
          <a:bodyPr/>
          <a:lstStyle/>
          <a:p>
            <a:fld id="{D57F1E4F-1CFF-5643-939E-217C01CDF565}" type="slidenum">
              <a:rPr lang="en-US" smtClean="0"/>
              <a:pPr/>
              <a:t>88</a:t>
            </a:fld>
            <a:endParaRPr lang="en-US" dirty="0"/>
          </a:p>
        </p:txBody>
      </p:sp>
      <p:sp>
        <p:nvSpPr>
          <p:cNvPr id="17" name="正方形/長方形 16"/>
          <p:cNvSpPr/>
          <p:nvPr/>
        </p:nvSpPr>
        <p:spPr>
          <a:xfrm>
            <a:off x="6848860" y="429056"/>
            <a:ext cx="2066828" cy="651618"/>
          </a:xfrm>
          <a:prstGeom prst="rect">
            <a:avLst/>
          </a:prstGeom>
          <a:ln w="19050"/>
        </p:spPr>
        <p:style>
          <a:lnRef idx="2">
            <a:schemeClr val="accent6"/>
          </a:lnRef>
          <a:fillRef idx="1">
            <a:schemeClr val="lt1"/>
          </a:fillRef>
          <a:effectRef idx="0">
            <a:schemeClr val="accent6"/>
          </a:effectRef>
          <a:fontRef idx="minor">
            <a:schemeClr val="dk1"/>
          </a:fontRef>
        </p:style>
        <p:txBody>
          <a:bodyPr rtlCol="0" anchor="ctr"/>
          <a:lstStyle/>
          <a:p>
            <a:pPr algn="ctr"/>
            <a:r>
              <a:rPr kumimoji="1" lang="ja-JP" altLang="en-US" sz="2800" b="1" smtClean="0">
                <a:solidFill>
                  <a:schemeClr val="tx1"/>
                </a:solidFill>
              </a:rPr>
              <a:t>非表示</a:t>
            </a:r>
            <a:endParaRPr kumimoji="1" lang="ja-JP" altLang="en-US" sz="2800" b="1">
              <a:solidFill>
                <a:schemeClr val="tx1"/>
              </a:solidFill>
            </a:endParaRPr>
          </a:p>
        </p:txBody>
      </p:sp>
    </p:spTree>
    <p:extLst>
      <p:ext uri="{BB962C8B-B14F-4D97-AF65-F5344CB8AC3E}">
        <p14:creationId xmlns:p14="http://schemas.microsoft.com/office/powerpoint/2010/main" val="107715074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6B0F1F2C-3712-40CD-A26B-6D8073D241C9}"/>
              </a:ext>
            </a:extLst>
          </p:cNvPr>
          <p:cNvSpPr>
            <a:spLocks noGrp="1"/>
          </p:cNvSpPr>
          <p:nvPr>
            <p:ph type="title"/>
          </p:nvPr>
        </p:nvSpPr>
        <p:spPr>
          <a:xfrm>
            <a:off x="0" y="150659"/>
            <a:ext cx="6110548" cy="930015"/>
          </a:xfrm>
          <a:solidFill>
            <a:schemeClr val="bg1">
              <a:alpha val="70000"/>
            </a:schemeClr>
          </a:solidFill>
          <a:ln>
            <a:solidFill>
              <a:schemeClr val="accent1"/>
            </a:solidFill>
          </a:ln>
        </p:spPr>
        <p:txBody>
          <a:bodyPr anchor="ctr">
            <a:normAutofit/>
          </a:bodyPr>
          <a:lstStyle/>
          <a:p>
            <a:pPr algn="ctr"/>
            <a:r>
              <a:rPr lang="ja-JP" altLang="en-US" sz="3600" dirty="0" smtClean="0"/>
              <a:t>まちとのつながり</a:t>
            </a:r>
            <a:endParaRPr kumimoji="1" lang="ja-JP" altLang="en-US" sz="3600" dirty="0"/>
          </a:p>
        </p:txBody>
      </p:sp>
      <p:sp>
        <p:nvSpPr>
          <p:cNvPr id="20" name="テキスト ボックス 19"/>
          <p:cNvSpPr txBox="1"/>
          <p:nvPr/>
        </p:nvSpPr>
        <p:spPr>
          <a:xfrm>
            <a:off x="2088000" y="1516371"/>
            <a:ext cx="4968000" cy="468000"/>
          </a:xfrm>
          <a:prstGeom prst="rect">
            <a:avLst/>
          </a:prstGeom>
          <a:noFill/>
        </p:spPr>
        <p:txBody>
          <a:bodyPr wrap="square" rtlCol="0">
            <a:spAutoFit/>
          </a:bodyPr>
          <a:lstStyle/>
          <a:p>
            <a:r>
              <a:rPr kumimoji="1" lang="ja-JP" altLang="en-US" sz="2400" dirty="0" smtClean="0"/>
              <a:t>コミュニティ活動が持続的に行われる</a:t>
            </a:r>
            <a:endParaRPr kumimoji="1" lang="en-US" altLang="ja-JP" sz="2400" dirty="0" smtClean="0"/>
          </a:p>
        </p:txBody>
      </p:sp>
      <p:sp>
        <p:nvSpPr>
          <p:cNvPr id="21" name="右矢印 20"/>
          <p:cNvSpPr/>
          <p:nvPr/>
        </p:nvSpPr>
        <p:spPr>
          <a:xfrm rot="5400000">
            <a:off x="4428000" y="2145617"/>
            <a:ext cx="288000" cy="432000"/>
          </a:xfrm>
          <a:prstGeom prst="rightArrow">
            <a:avLst>
              <a:gd name="adj1" fmla="val 50000"/>
              <a:gd name="adj2" fmla="val 6094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2" name="右矢印 21"/>
          <p:cNvSpPr/>
          <p:nvPr/>
        </p:nvSpPr>
        <p:spPr>
          <a:xfrm rot="5400000">
            <a:off x="4428000" y="3378880"/>
            <a:ext cx="288000" cy="432000"/>
          </a:xfrm>
          <a:prstGeom prst="rightArrow">
            <a:avLst>
              <a:gd name="adj1" fmla="val 50000"/>
              <a:gd name="adj2" fmla="val 6094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4" name="テキスト ボックス 23"/>
          <p:cNvSpPr txBox="1"/>
          <p:nvPr/>
        </p:nvSpPr>
        <p:spPr>
          <a:xfrm>
            <a:off x="1512000" y="2747416"/>
            <a:ext cx="6120000" cy="461665"/>
          </a:xfrm>
          <a:prstGeom prst="rect">
            <a:avLst/>
          </a:prstGeom>
          <a:noFill/>
        </p:spPr>
        <p:txBody>
          <a:bodyPr wrap="square" rtlCol="0">
            <a:spAutoFit/>
          </a:bodyPr>
          <a:lstStyle/>
          <a:p>
            <a:r>
              <a:rPr kumimoji="1" lang="ja-JP" altLang="en-US" sz="2400" dirty="0" smtClean="0"/>
              <a:t>住民同士の強いつながり</a:t>
            </a:r>
            <a:r>
              <a:rPr kumimoji="1" lang="ja-JP" altLang="en-US" sz="2400" dirty="0"/>
              <a:t>の</a:t>
            </a:r>
            <a:r>
              <a:rPr kumimoji="1" lang="ja-JP" altLang="en-US" sz="2400" dirty="0" smtClean="0"/>
              <a:t>維持・さらなる強化</a:t>
            </a:r>
            <a:endParaRPr kumimoji="1" lang="en-US" altLang="ja-JP" sz="2400" dirty="0" smtClean="0"/>
          </a:p>
        </p:txBody>
      </p:sp>
      <p:sp>
        <p:nvSpPr>
          <p:cNvPr id="25" name="テキスト ボックス 24"/>
          <p:cNvSpPr txBox="1"/>
          <p:nvPr/>
        </p:nvSpPr>
        <p:spPr>
          <a:xfrm>
            <a:off x="1440000" y="3975152"/>
            <a:ext cx="6264000" cy="864000"/>
          </a:xfrm>
          <a:prstGeom prst="rect">
            <a:avLst/>
          </a:prstGeom>
          <a:noFill/>
        </p:spPr>
        <p:txBody>
          <a:bodyPr wrap="square" rtlCol="0">
            <a:spAutoFit/>
          </a:bodyPr>
          <a:lstStyle/>
          <a:p>
            <a:pPr algn="ctr"/>
            <a:r>
              <a:rPr kumimoji="1" lang="ja-JP" altLang="en-US" sz="2400" dirty="0" smtClean="0"/>
              <a:t>「まち」への愛着</a:t>
            </a:r>
            <a:r>
              <a:rPr kumimoji="1" lang="ja-JP" altLang="en-US" sz="2400" dirty="0"/>
              <a:t>が</a:t>
            </a:r>
            <a:r>
              <a:rPr kumimoji="1" lang="ja-JP" altLang="en-US" sz="2400" dirty="0" smtClean="0"/>
              <a:t>強まる</a:t>
            </a:r>
            <a:endParaRPr kumimoji="1" lang="en-US" altLang="ja-JP" sz="2400" dirty="0" smtClean="0"/>
          </a:p>
          <a:p>
            <a:pPr algn="ctr"/>
            <a:r>
              <a:rPr kumimoji="1" lang="ja-JP" altLang="en-US" sz="2400" dirty="0" smtClean="0"/>
              <a:t>　「ずっとここにいたい」　「ここにいると楽しい」</a:t>
            </a:r>
            <a:endParaRPr kumimoji="1" lang="en-US" altLang="ja-JP" sz="2400" dirty="0" smtClean="0"/>
          </a:p>
        </p:txBody>
      </p:sp>
      <p:sp>
        <p:nvSpPr>
          <p:cNvPr id="26" name="右矢印 25"/>
          <p:cNvSpPr/>
          <p:nvPr/>
        </p:nvSpPr>
        <p:spPr>
          <a:xfrm rot="5400000">
            <a:off x="4428000" y="5003424"/>
            <a:ext cx="288000" cy="432000"/>
          </a:xfrm>
          <a:prstGeom prst="rightArrow">
            <a:avLst>
              <a:gd name="adj1" fmla="val 50000"/>
              <a:gd name="adj2" fmla="val 6094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7" name="テキスト ボックス 26"/>
          <p:cNvSpPr txBox="1"/>
          <p:nvPr/>
        </p:nvSpPr>
        <p:spPr>
          <a:xfrm>
            <a:off x="2121925" y="5599696"/>
            <a:ext cx="4811619" cy="523220"/>
          </a:xfrm>
          <a:prstGeom prst="rect">
            <a:avLst/>
          </a:prstGeom>
          <a:noFill/>
        </p:spPr>
        <p:txBody>
          <a:bodyPr wrap="square" rtlCol="0">
            <a:spAutoFit/>
          </a:bodyPr>
          <a:lstStyle/>
          <a:p>
            <a:r>
              <a:rPr kumimoji="1" lang="ja-JP" altLang="en-US" sz="2800" b="1" dirty="0" smtClean="0">
                <a:solidFill>
                  <a:srgbClr val="C00000"/>
                </a:solidFill>
              </a:rPr>
              <a:t>人とまちとのつなが</a:t>
            </a:r>
            <a:r>
              <a:rPr kumimoji="1" lang="ja-JP" altLang="en-US" sz="2800" b="1" dirty="0">
                <a:solidFill>
                  <a:srgbClr val="C00000"/>
                </a:solidFill>
              </a:rPr>
              <a:t>り</a:t>
            </a:r>
            <a:r>
              <a:rPr kumimoji="1" lang="ja-JP" altLang="en-US" sz="2800" b="1" dirty="0" smtClean="0">
                <a:solidFill>
                  <a:srgbClr val="C00000"/>
                </a:solidFill>
              </a:rPr>
              <a:t>が強まる</a:t>
            </a:r>
            <a:endParaRPr kumimoji="1" lang="en-US" altLang="ja-JP" sz="2800" b="1" dirty="0" smtClean="0">
              <a:solidFill>
                <a:srgbClr val="C00000"/>
              </a:solidFill>
            </a:endParaRPr>
          </a:p>
        </p:txBody>
      </p:sp>
      <p:sp>
        <p:nvSpPr>
          <p:cNvPr id="3" name="スライド番号プレースホルダー 2"/>
          <p:cNvSpPr>
            <a:spLocks noGrp="1"/>
          </p:cNvSpPr>
          <p:nvPr>
            <p:ph type="sldNum" sz="quarter" idx="12"/>
          </p:nvPr>
        </p:nvSpPr>
        <p:spPr/>
        <p:txBody>
          <a:bodyPr/>
          <a:lstStyle/>
          <a:p>
            <a:fld id="{D57F1E4F-1CFF-5643-939E-217C01CDF565}" type="slidenum">
              <a:rPr lang="en-US" smtClean="0"/>
              <a:pPr/>
              <a:t>89</a:t>
            </a:fld>
            <a:endParaRPr lang="en-US" dirty="0"/>
          </a:p>
        </p:txBody>
      </p:sp>
      <p:sp>
        <p:nvSpPr>
          <p:cNvPr id="12" name="正方形/長方形 11"/>
          <p:cNvSpPr/>
          <p:nvPr/>
        </p:nvSpPr>
        <p:spPr>
          <a:xfrm>
            <a:off x="6848860" y="429056"/>
            <a:ext cx="2066828" cy="651618"/>
          </a:xfrm>
          <a:prstGeom prst="rect">
            <a:avLst/>
          </a:prstGeom>
          <a:ln w="19050"/>
        </p:spPr>
        <p:style>
          <a:lnRef idx="2">
            <a:schemeClr val="accent6"/>
          </a:lnRef>
          <a:fillRef idx="1">
            <a:schemeClr val="lt1"/>
          </a:fillRef>
          <a:effectRef idx="0">
            <a:schemeClr val="accent6"/>
          </a:effectRef>
          <a:fontRef idx="minor">
            <a:schemeClr val="dk1"/>
          </a:fontRef>
        </p:style>
        <p:txBody>
          <a:bodyPr rtlCol="0" anchor="ctr"/>
          <a:lstStyle/>
          <a:p>
            <a:pPr algn="ctr"/>
            <a:r>
              <a:rPr kumimoji="1" lang="ja-JP" altLang="en-US" sz="2800" b="1" smtClean="0">
                <a:solidFill>
                  <a:schemeClr val="tx1"/>
                </a:solidFill>
              </a:rPr>
              <a:t>非表示</a:t>
            </a:r>
            <a:endParaRPr kumimoji="1" lang="ja-JP" altLang="en-US" sz="2800" b="1">
              <a:solidFill>
                <a:schemeClr val="tx1"/>
              </a:solidFill>
            </a:endParaRPr>
          </a:p>
        </p:txBody>
      </p:sp>
    </p:spTree>
    <p:extLst>
      <p:ext uri="{BB962C8B-B14F-4D97-AF65-F5344CB8AC3E}">
        <p14:creationId xmlns:p14="http://schemas.microsoft.com/office/powerpoint/2010/main" val="373091431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4"/>
                                        </p:tgtEl>
                                        <p:attrNameLst>
                                          <p:attrName>style.visibility</p:attrName>
                                        </p:attrNameLst>
                                      </p:cBhvr>
                                      <p:to>
                                        <p:strVal val="visible"/>
                                      </p:to>
                                    </p:set>
                                    <p:animEffect transition="in" filter="fade">
                                      <p:cBhvr>
                                        <p:cTn id="10" dur="500"/>
                                        <p:tgtEl>
                                          <p:spTgt spid="2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22"/>
                                        </p:tgtEl>
                                        <p:attrNameLst>
                                          <p:attrName>style.visibility</p:attrName>
                                        </p:attrNameLst>
                                      </p:cBhvr>
                                      <p:to>
                                        <p:strVal val="visible"/>
                                      </p:to>
                                    </p:set>
                                    <p:animEffect transition="in" filter="fade">
                                      <p:cBhvr>
                                        <p:cTn id="15" dur="500"/>
                                        <p:tgtEl>
                                          <p:spTgt spid="22"/>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25"/>
                                        </p:tgtEl>
                                        <p:attrNameLst>
                                          <p:attrName>style.visibility</p:attrName>
                                        </p:attrNameLst>
                                      </p:cBhvr>
                                      <p:to>
                                        <p:strVal val="visible"/>
                                      </p:to>
                                    </p:set>
                                    <p:animEffect transition="in" filter="fade">
                                      <p:cBhvr>
                                        <p:cTn id="18" dur="500"/>
                                        <p:tgtEl>
                                          <p:spTgt spid="25"/>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26"/>
                                        </p:tgtEl>
                                        <p:attrNameLst>
                                          <p:attrName>style.visibility</p:attrName>
                                        </p:attrNameLst>
                                      </p:cBhvr>
                                      <p:to>
                                        <p:strVal val="visible"/>
                                      </p:to>
                                    </p:set>
                                    <p:animEffect transition="in" filter="fade">
                                      <p:cBhvr>
                                        <p:cTn id="23" dur="500"/>
                                        <p:tgtEl>
                                          <p:spTgt spid="26"/>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27"/>
                                        </p:tgtEl>
                                        <p:attrNameLst>
                                          <p:attrName>style.visibility</p:attrName>
                                        </p:attrNameLst>
                                      </p:cBhvr>
                                      <p:to>
                                        <p:strVal val="visible"/>
                                      </p:to>
                                    </p:set>
                                    <p:animEffect transition="in" filter="fade">
                                      <p:cBhvr>
                                        <p:cTn id="26"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animBg="1"/>
      <p:bldP spid="24" grpId="0"/>
      <p:bldP spid="25" grpId="0"/>
      <p:bldP spid="26" grpId="0" animBg="1"/>
      <p:bldP spid="2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 name="正方形/長方形 74"/>
          <p:cNvSpPr/>
          <p:nvPr/>
        </p:nvSpPr>
        <p:spPr>
          <a:xfrm>
            <a:off x="3946195" y="4401396"/>
            <a:ext cx="5144586" cy="642688"/>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4" name="正方形/長方形 73"/>
          <p:cNvSpPr/>
          <p:nvPr/>
        </p:nvSpPr>
        <p:spPr>
          <a:xfrm>
            <a:off x="4588561" y="3009273"/>
            <a:ext cx="3983783" cy="469016"/>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a:extLst>
              <a:ext uri="{FF2B5EF4-FFF2-40B4-BE49-F238E27FC236}">
                <a16:creationId xmlns:a16="http://schemas.microsoft.com/office/drawing/2014/main" id="{6B0F1F2C-3712-40CD-A26B-6D8073D241C9}"/>
              </a:ext>
            </a:extLst>
          </p:cNvPr>
          <p:cNvSpPr>
            <a:spLocks noGrp="1"/>
          </p:cNvSpPr>
          <p:nvPr>
            <p:ph type="title"/>
          </p:nvPr>
        </p:nvSpPr>
        <p:spPr>
          <a:xfrm>
            <a:off x="0" y="150659"/>
            <a:ext cx="6110548" cy="930015"/>
          </a:xfrm>
          <a:solidFill>
            <a:schemeClr val="bg1">
              <a:alpha val="70000"/>
            </a:schemeClr>
          </a:solidFill>
          <a:ln>
            <a:solidFill>
              <a:schemeClr val="accent1"/>
            </a:solidFill>
          </a:ln>
        </p:spPr>
        <p:txBody>
          <a:bodyPr anchor="ctr">
            <a:noAutofit/>
          </a:bodyPr>
          <a:lstStyle/>
          <a:p>
            <a:pPr algn="ctr"/>
            <a:r>
              <a:rPr lang="ja-JP" altLang="en-US" sz="3200" dirty="0" smtClean="0"/>
              <a:t>コンパクトシティ構想</a:t>
            </a:r>
            <a:endParaRPr kumimoji="1" lang="ja-JP" altLang="en-US" sz="3200" dirty="0"/>
          </a:p>
        </p:txBody>
      </p:sp>
      <p:grpSp>
        <p:nvGrpSpPr>
          <p:cNvPr id="72" name="グループ化 71"/>
          <p:cNvGrpSpPr/>
          <p:nvPr/>
        </p:nvGrpSpPr>
        <p:grpSpPr>
          <a:xfrm>
            <a:off x="-1331619" y="1233648"/>
            <a:ext cx="5748370" cy="6146854"/>
            <a:chOff x="-1331619" y="1233648"/>
            <a:chExt cx="5748370" cy="6146854"/>
          </a:xfrm>
        </p:grpSpPr>
        <p:grpSp>
          <p:nvGrpSpPr>
            <p:cNvPr id="71" name="グループ化 70"/>
            <p:cNvGrpSpPr/>
            <p:nvPr/>
          </p:nvGrpSpPr>
          <p:grpSpPr>
            <a:xfrm>
              <a:off x="-1331619" y="1233648"/>
              <a:ext cx="5748370" cy="6146854"/>
              <a:chOff x="-1331619" y="1233648"/>
              <a:chExt cx="5748370" cy="6146854"/>
            </a:xfrm>
          </p:grpSpPr>
          <p:grpSp>
            <p:nvGrpSpPr>
              <p:cNvPr id="66" name="グループ化 65"/>
              <p:cNvGrpSpPr/>
              <p:nvPr/>
            </p:nvGrpSpPr>
            <p:grpSpPr>
              <a:xfrm>
                <a:off x="636813" y="1233648"/>
                <a:ext cx="3779938" cy="4648398"/>
                <a:chOff x="636813" y="1233648"/>
                <a:chExt cx="3779938" cy="4648398"/>
              </a:xfrm>
            </p:grpSpPr>
            <p:pic>
              <p:nvPicPr>
                <p:cNvPr id="6" name="図 5"/>
                <p:cNvPicPr>
                  <a:picLocks noChangeAspect="1"/>
                </p:cNvPicPr>
                <p:nvPr/>
              </p:nvPicPr>
              <p:blipFill>
                <a:blip r:embed="rId3"/>
                <a:stretch>
                  <a:fillRect/>
                </a:stretch>
              </p:blipFill>
              <p:spPr>
                <a:xfrm>
                  <a:off x="636813" y="1233648"/>
                  <a:ext cx="3779938" cy="4648398"/>
                </a:xfrm>
                <a:prstGeom prst="rect">
                  <a:avLst/>
                </a:prstGeom>
              </p:spPr>
            </p:pic>
            <p:grpSp>
              <p:nvGrpSpPr>
                <p:cNvPr id="65" name="グループ化 64"/>
                <p:cNvGrpSpPr/>
                <p:nvPr/>
              </p:nvGrpSpPr>
              <p:grpSpPr>
                <a:xfrm>
                  <a:off x="1106081" y="2375774"/>
                  <a:ext cx="3240614" cy="3328066"/>
                  <a:chOff x="1106081" y="2375774"/>
                  <a:chExt cx="3240614" cy="3328066"/>
                </a:xfrm>
              </p:grpSpPr>
              <p:sp>
                <p:nvSpPr>
                  <p:cNvPr id="12" name="フローチャート: 結合子 11"/>
                  <p:cNvSpPr/>
                  <p:nvPr/>
                </p:nvSpPr>
                <p:spPr>
                  <a:xfrm>
                    <a:off x="1883564" y="3467718"/>
                    <a:ext cx="997527" cy="997527"/>
                  </a:xfrm>
                  <a:prstGeom prst="flowChartConnector">
                    <a:avLst/>
                  </a:prstGeom>
                  <a:solidFill>
                    <a:srgbClr val="FFFFFF"/>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フローチャート: 結合子 16"/>
                  <p:cNvSpPr/>
                  <p:nvPr/>
                </p:nvSpPr>
                <p:spPr>
                  <a:xfrm>
                    <a:off x="3000895" y="2570637"/>
                    <a:ext cx="664324" cy="664324"/>
                  </a:xfrm>
                  <a:prstGeom prst="flowChartConnector">
                    <a:avLst/>
                  </a:prstGeom>
                  <a:solidFill>
                    <a:srgbClr val="FFFFFF"/>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フローチャート: 結合子 17"/>
                  <p:cNvSpPr/>
                  <p:nvPr/>
                </p:nvSpPr>
                <p:spPr>
                  <a:xfrm>
                    <a:off x="1188873" y="4844111"/>
                    <a:ext cx="859729" cy="859729"/>
                  </a:xfrm>
                  <a:prstGeom prst="flowChartConnector">
                    <a:avLst/>
                  </a:prstGeom>
                  <a:solidFill>
                    <a:srgbClr val="FFFFFF"/>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フローチャート: 結合子 18"/>
                  <p:cNvSpPr/>
                  <p:nvPr/>
                </p:nvSpPr>
                <p:spPr>
                  <a:xfrm>
                    <a:off x="3165145" y="3557847"/>
                    <a:ext cx="500074" cy="500074"/>
                  </a:xfrm>
                  <a:prstGeom prst="flowChartConnector">
                    <a:avLst/>
                  </a:prstGeom>
                  <a:solidFill>
                    <a:srgbClr val="FFFFFF"/>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 name="フローチャート: 結合子 19"/>
                  <p:cNvSpPr/>
                  <p:nvPr/>
                </p:nvSpPr>
                <p:spPr>
                  <a:xfrm>
                    <a:off x="1170542" y="2375774"/>
                    <a:ext cx="500074" cy="500074"/>
                  </a:xfrm>
                  <a:prstGeom prst="flowChartConnector">
                    <a:avLst/>
                  </a:prstGeom>
                  <a:solidFill>
                    <a:srgbClr val="FFFFFF"/>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23" name="直線コネクタ 22"/>
                  <p:cNvCxnSpPr/>
                  <p:nvPr/>
                </p:nvCxnSpPr>
                <p:spPr>
                  <a:xfrm flipV="1">
                    <a:off x="1819264" y="4378288"/>
                    <a:ext cx="303558" cy="52967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 name="直線コネクタ 27"/>
                  <p:cNvCxnSpPr>
                    <a:stCxn id="12" idx="7"/>
                    <a:endCxn id="17" idx="3"/>
                  </p:cNvCxnSpPr>
                  <p:nvPr/>
                </p:nvCxnSpPr>
                <p:spPr>
                  <a:xfrm flipV="1">
                    <a:off x="2735007" y="3137673"/>
                    <a:ext cx="363176" cy="47612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直線コネクタ 31"/>
                  <p:cNvCxnSpPr>
                    <a:stCxn id="19" idx="0"/>
                    <a:endCxn id="17" idx="4"/>
                  </p:cNvCxnSpPr>
                  <p:nvPr/>
                </p:nvCxnSpPr>
                <p:spPr>
                  <a:xfrm flipH="1" flipV="1">
                    <a:off x="3333057" y="3234961"/>
                    <a:ext cx="82125" cy="32288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直線コネクタ 33"/>
                  <p:cNvCxnSpPr>
                    <a:stCxn id="12" idx="0"/>
                    <a:endCxn id="48" idx="5"/>
                  </p:cNvCxnSpPr>
                  <p:nvPr/>
                </p:nvCxnSpPr>
                <p:spPr>
                  <a:xfrm flipH="1" flipV="1">
                    <a:off x="2230400" y="3257747"/>
                    <a:ext cx="151928" cy="20997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3" name="テキスト ボックス 42"/>
                  <p:cNvSpPr txBox="1"/>
                  <p:nvPr/>
                </p:nvSpPr>
                <p:spPr>
                  <a:xfrm flipH="1">
                    <a:off x="2048603" y="3788200"/>
                    <a:ext cx="730019" cy="369332"/>
                  </a:xfrm>
                  <a:prstGeom prst="rect">
                    <a:avLst/>
                  </a:prstGeom>
                  <a:noFill/>
                </p:spPr>
                <p:txBody>
                  <a:bodyPr wrap="square" rtlCol="0">
                    <a:spAutoFit/>
                  </a:bodyPr>
                  <a:lstStyle/>
                  <a:p>
                    <a:r>
                      <a:rPr kumimoji="1" lang="ja-JP" altLang="en-US" dirty="0" smtClean="0"/>
                      <a:t>土浦</a:t>
                    </a:r>
                    <a:endParaRPr kumimoji="1" lang="ja-JP" altLang="en-US" dirty="0"/>
                  </a:p>
                </p:txBody>
              </p:sp>
              <p:sp>
                <p:nvSpPr>
                  <p:cNvPr id="44" name="テキスト ボックス 43"/>
                  <p:cNvSpPr txBox="1"/>
                  <p:nvPr/>
                </p:nvSpPr>
                <p:spPr>
                  <a:xfrm>
                    <a:off x="1192347" y="5102478"/>
                    <a:ext cx="956538" cy="369332"/>
                  </a:xfrm>
                  <a:prstGeom prst="rect">
                    <a:avLst/>
                  </a:prstGeom>
                  <a:noFill/>
                </p:spPr>
                <p:txBody>
                  <a:bodyPr wrap="square" rtlCol="0">
                    <a:spAutoFit/>
                  </a:bodyPr>
                  <a:lstStyle/>
                  <a:p>
                    <a:r>
                      <a:rPr kumimoji="1" lang="ja-JP" altLang="en-US" dirty="0" smtClean="0"/>
                      <a:t>荒川沖</a:t>
                    </a:r>
                    <a:endParaRPr kumimoji="1" lang="ja-JP" altLang="en-US" dirty="0"/>
                  </a:p>
                </p:txBody>
              </p:sp>
              <p:sp>
                <p:nvSpPr>
                  <p:cNvPr id="45" name="テキスト ボックス 44"/>
                  <p:cNvSpPr txBox="1"/>
                  <p:nvPr/>
                </p:nvSpPr>
                <p:spPr>
                  <a:xfrm>
                    <a:off x="3275568" y="3620985"/>
                    <a:ext cx="1071127" cy="369332"/>
                  </a:xfrm>
                  <a:prstGeom prst="rect">
                    <a:avLst/>
                  </a:prstGeom>
                  <a:solidFill>
                    <a:srgbClr val="FFFFFF">
                      <a:alpha val="78000"/>
                    </a:srgbClr>
                  </a:solidFill>
                </p:spPr>
                <p:txBody>
                  <a:bodyPr wrap="none" rtlCol="0">
                    <a:spAutoFit/>
                  </a:bodyPr>
                  <a:lstStyle/>
                  <a:p>
                    <a:r>
                      <a:rPr kumimoji="1" lang="ja-JP" altLang="en-US" dirty="0" smtClean="0"/>
                      <a:t>おおつ野</a:t>
                    </a:r>
                    <a:endParaRPr kumimoji="1" lang="ja-JP" altLang="en-US" dirty="0"/>
                  </a:p>
                </p:txBody>
              </p:sp>
              <p:sp>
                <p:nvSpPr>
                  <p:cNvPr id="46" name="テキスト ボックス 45"/>
                  <p:cNvSpPr txBox="1"/>
                  <p:nvPr/>
                </p:nvSpPr>
                <p:spPr>
                  <a:xfrm>
                    <a:off x="3018888" y="2721688"/>
                    <a:ext cx="646331" cy="369332"/>
                  </a:xfrm>
                  <a:prstGeom prst="rect">
                    <a:avLst/>
                  </a:prstGeom>
                  <a:noFill/>
                </p:spPr>
                <p:txBody>
                  <a:bodyPr wrap="none" rtlCol="0">
                    <a:spAutoFit/>
                  </a:bodyPr>
                  <a:lstStyle/>
                  <a:p>
                    <a:r>
                      <a:rPr kumimoji="1" lang="ja-JP" altLang="en-US" dirty="0" smtClean="0"/>
                      <a:t>神立</a:t>
                    </a:r>
                    <a:endParaRPr kumimoji="1" lang="ja-JP" altLang="en-US" dirty="0"/>
                  </a:p>
                </p:txBody>
              </p:sp>
              <p:sp>
                <p:nvSpPr>
                  <p:cNvPr id="47" name="テキスト ボックス 46"/>
                  <p:cNvSpPr txBox="1"/>
                  <p:nvPr/>
                </p:nvSpPr>
                <p:spPr>
                  <a:xfrm>
                    <a:off x="1106081" y="2431631"/>
                    <a:ext cx="646331" cy="369332"/>
                  </a:xfrm>
                  <a:prstGeom prst="rect">
                    <a:avLst/>
                  </a:prstGeom>
                  <a:noFill/>
                </p:spPr>
                <p:txBody>
                  <a:bodyPr wrap="none" rtlCol="0">
                    <a:spAutoFit/>
                  </a:bodyPr>
                  <a:lstStyle/>
                  <a:p>
                    <a:r>
                      <a:rPr kumimoji="1" lang="ja-JP" altLang="en-US" dirty="0"/>
                      <a:t>藤沢</a:t>
                    </a:r>
                  </a:p>
                </p:txBody>
              </p:sp>
              <p:sp>
                <p:nvSpPr>
                  <p:cNvPr id="48" name="フローチャート: 結合子 47"/>
                  <p:cNvSpPr/>
                  <p:nvPr/>
                </p:nvSpPr>
                <p:spPr>
                  <a:xfrm>
                    <a:off x="1803560" y="2830907"/>
                    <a:ext cx="500074" cy="500074"/>
                  </a:xfrm>
                  <a:prstGeom prst="flowChartConnector">
                    <a:avLst/>
                  </a:prstGeom>
                  <a:solidFill>
                    <a:srgbClr val="FFFFFF"/>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51" name="直線コネクタ 50"/>
                  <p:cNvCxnSpPr>
                    <a:stCxn id="48" idx="1"/>
                    <a:endCxn id="20" idx="5"/>
                  </p:cNvCxnSpPr>
                  <p:nvPr/>
                </p:nvCxnSpPr>
                <p:spPr>
                  <a:xfrm flipH="1" flipV="1">
                    <a:off x="1597382" y="2802614"/>
                    <a:ext cx="279412" cy="10152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sp>
            <p:nvSpPr>
              <p:cNvPr id="35" name="円弧 34"/>
              <p:cNvSpPr/>
              <p:nvPr/>
            </p:nvSpPr>
            <p:spPr>
              <a:xfrm rot="16781568">
                <a:off x="2151663" y="5270396"/>
                <a:ext cx="2026963" cy="2193250"/>
              </a:xfrm>
              <a:prstGeom prst="arc">
                <a:avLst>
                  <a:gd name="adj1" fmla="val 16080590"/>
                  <a:gd name="adj2" fmla="val 1612275"/>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36" name="円弧 35"/>
              <p:cNvSpPr/>
              <p:nvPr/>
            </p:nvSpPr>
            <p:spPr>
              <a:xfrm rot="191347">
                <a:off x="-1331619" y="2627809"/>
                <a:ext cx="2134781" cy="2852218"/>
              </a:xfrm>
              <a:prstGeom prst="arc">
                <a:avLst>
                  <a:gd name="adj1" fmla="val 17006705"/>
                  <a:gd name="adj2" fmla="val 2073329"/>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39" name="フローチャート: 結合子 38"/>
              <p:cNvSpPr/>
              <p:nvPr/>
            </p:nvSpPr>
            <p:spPr>
              <a:xfrm>
                <a:off x="2362729" y="4455624"/>
                <a:ext cx="410415" cy="410415"/>
              </a:xfrm>
              <a:prstGeom prst="flowChartConnector">
                <a:avLst/>
              </a:prstGeom>
              <a:solidFill>
                <a:srgbClr val="FFFFFF"/>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2" name="フローチャート: 結合子 41"/>
              <p:cNvSpPr/>
              <p:nvPr/>
            </p:nvSpPr>
            <p:spPr>
              <a:xfrm>
                <a:off x="1618678" y="4200809"/>
                <a:ext cx="401173" cy="401173"/>
              </a:xfrm>
              <a:prstGeom prst="flowChartConnector">
                <a:avLst/>
              </a:prstGeom>
              <a:solidFill>
                <a:srgbClr val="FFFFFF"/>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50" name="直線コネクタ 49"/>
              <p:cNvCxnSpPr>
                <a:stCxn id="42" idx="5"/>
                <a:endCxn id="39" idx="2"/>
              </p:cNvCxnSpPr>
              <p:nvPr/>
            </p:nvCxnSpPr>
            <p:spPr>
              <a:xfrm>
                <a:off x="1961101" y="4543232"/>
                <a:ext cx="401628" cy="1176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2" name="直線コネクタ 51"/>
              <p:cNvCxnSpPr>
                <a:endCxn id="42" idx="2"/>
              </p:cNvCxnSpPr>
              <p:nvPr/>
            </p:nvCxnSpPr>
            <p:spPr>
              <a:xfrm>
                <a:off x="808725" y="4212836"/>
                <a:ext cx="809953" cy="18856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直線コネクタ 53"/>
              <p:cNvCxnSpPr/>
              <p:nvPr/>
            </p:nvCxnSpPr>
            <p:spPr>
              <a:xfrm flipV="1">
                <a:off x="630296" y="2772057"/>
                <a:ext cx="592704" cy="51114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7" name="直線コネクタ 66"/>
              <p:cNvCxnSpPr>
                <a:endCxn id="39" idx="3"/>
              </p:cNvCxnSpPr>
              <p:nvPr/>
            </p:nvCxnSpPr>
            <p:spPr>
              <a:xfrm flipV="1">
                <a:off x="2019851" y="4805935"/>
                <a:ext cx="402982" cy="28599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8" name="直線コネクタ 67"/>
              <p:cNvCxnSpPr>
                <a:stCxn id="39" idx="5"/>
              </p:cNvCxnSpPr>
              <p:nvPr/>
            </p:nvCxnSpPr>
            <p:spPr>
              <a:xfrm>
                <a:off x="2713040" y="4805935"/>
                <a:ext cx="75191" cy="60333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30" name="直線コネクタ 29"/>
            <p:cNvCxnSpPr>
              <a:stCxn id="12" idx="6"/>
              <a:endCxn id="19" idx="2"/>
            </p:cNvCxnSpPr>
            <p:nvPr/>
          </p:nvCxnSpPr>
          <p:spPr>
            <a:xfrm flipV="1">
              <a:off x="2881091" y="3807884"/>
              <a:ext cx="284054" cy="15859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37" name="テキスト ボックス 36"/>
          <p:cNvSpPr txBox="1"/>
          <p:nvPr/>
        </p:nvSpPr>
        <p:spPr>
          <a:xfrm>
            <a:off x="2593429" y="5637001"/>
            <a:ext cx="646331" cy="369332"/>
          </a:xfrm>
          <a:prstGeom prst="rect">
            <a:avLst/>
          </a:prstGeom>
          <a:noFill/>
        </p:spPr>
        <p:txBody>
          <a:bodyPr wrap="none" rtlCol="0">
            <a:spAutoFit/>
          </a:bodyPr>
          <a:lstStyle/>
          <a:p>
            <a:r>
              <a:rPr kumimoji="1" lang="ja-JP" altLang="en-US" dirty="0" smtClean="0"/>
              <a:t>阿見</a:t>
            </a:r>
            <a:endParaRPr kumimoji="1" lang="ja-JP" altLang="en-US" dirty="0"/>
          </a:p>
        </p:txBody>
      </p:sp>
      <p:sp>
        <p:nvSpPr>
          <p:cNvPr id="38" name="テキスト ボックス 37"/>
          <p:cNvSpPr txBox="1"/>
          <p:nvPr/>
        </p:nvSpPr>
        <p:spPr>
          <a:xfrm>
            <a:off x="-58926" y="3623218"/>
            <a:ext cx="771365" cy="369332"/>
          </a:xfrm>
          <a:prstGeom prst="rect">
            <a:avLst/>
          </a:prstGeom>
          <a:noFill/>
        </p:spPr>
        <p:txBody>
          <a:bodyPr wrap="none" rtlCol="0">
            <a:spAutoFit/>
          </a:bodyPr>
          <a:lstStyle/>
          <a:p>
            <a:r>
              <a:rPr kumimoji="1" lang="ja-JP" altLang="en-US" dirty="0" smtClean="0"/>
              <a:t>つくば</a:t>
            </a:r>
            <a:endParaRPr kumimoji="1" lang="ja-JP" altLang="en-US" dirty="0"/>
          </a:p>
        </p:txBody>
      </p:sp>
      <p:cxnSp>
        <p:nvCxnSpPr>
          <p:cNvPr id="40" name="直線コネクタ 39"/>
          <p:cNvCxnSpPr>
            <a:stCxn id="18" idx="5"/>
          </p:cNvCxnSpPr>
          <p:nvPr/>
        </p:nvCxnSpPr>
        <p:spPr>
          <a:xfrm>
            <a:off x="1922698" y="5577936"/>
            <a:ext cx="305113" cy="24373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60" name="テキスト ボックス 59"/>
          <p:cNvSpPr txBox="1"/>
          <p:nvPr/>
        </p:nvSpPr>
        <p:spPr>
          <a:xfrm>
            <a:off x="4588561" y="3009273"/>
            <a:ext cx="3983783" cy="430887"/>
          </a:xfrm>
          <a:prstGeom prst="rect">
            <a:avLst/>
          </a:prstGeom>
          <a:noFill/>
        </p:spPr>
        <p:txBody>
          <a:bodyPr wrap="none" rtlCol="0">
            <a:spAutoFit/>
          </a:bodyPr>
          <a:lstStyle/>
          <a:p>
            <a:r>
              <a:rPr kumimoji="1" lang="ja-JP" altLang="en-US" sz="2200" dirty="0" smtClean="0"/>
              <a:t>各拠点に都市機能、居住を集約</a:t>
            </a:r>
            <a:endParaRPr kumimoji="1" lang="ja-JP" altLang="en-US" sz="2200" dirty="0"/>
          </a:p>
        </p:txBody>
      </p:sp>
      <p:sp>
        <p:nvSpPr>
          <p:cNvPr id="61" name="二等辺三角形 60"/>
          <p:cNvSpPr/>
          <p:nvPr/>
        </p:nvSpPr>
        <p:spPr>
          <a:xfrm rot="10800000">
            <a:off x="6316144" y="3794482"/>
            <a:ext cx="481683" cy="415244"/>
          </a:xfrm>
          <a:prstGeom prst="triangle">
            <a:avLst/>
          </a:prstGeom>
          <a:solidFill>
            <a:schemeClr val="bg1">
              <a:lumMod val="50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2" name="テキスト ボックス 61"/>
          <p:cNvSpPr txBox="1"/>
          <p:nvPr/>
        </p:nvSpPr>
        <p:spPr>
          <a:xfrm>
            <a:off x="3931107" y="4500546"/>
            <a:ext cx="5251759" cy="461665"/>
          </a:xfrm>
          <a:prstGeom prst="rect">
            <a:avLst/>
          </a:prstGeom>
          <a:noFill/>
        </p:spPr>
        <p:txBody>
          <a:bodyPr wrap="none" rtlCol="0">
            <a:spAutoFit/>
          </a:bodyPr>
          <a:lstStyle/>
          <a:p>
            <a:r>
              <a:rPr kumimoji="1" lang="ja-JP" altLang="en-US" sz="2400" dirty="0" smtClean="0"/>
              <a:t>世代問わず住民が</a:t>
            </a:r>
            <a:r>
              <a:rPr kumimoji="1" lang="ja-JP" altLang="en-US" sz="2400" dirty="0" smtClean="0">
                <a:solidFill>
                  <a:srgbClr val="C00000"/>
                </a:solidFill>
              </a:rPr>
              <a:t>暮らしやすい都市へ</a:t>
            </a:r>
            <a:endParaRPr kumimoji="1" lang="ja-JP" altLang="en-US" sz="2400" dirty="0">
              <a:solidFill>
                <a:srgbClr val="C00000"/>
              </a:solidFill>
            </a:endParaRPr>
          </a:p>
        </p:txBody>
      </p:sp>
      <p:sp>
        <p:nvSpPr>
          <p:cNvPr id="73" name="スライド番号プレースホルダー 72"/>
          <p:cNvSpPr>
            <a:spLocks noGrp="1"/>
          </p:cNvSpPr>
          <p:nvPr>
            <p:ph type="sldNum" sz="quarter" idx="12"/>
          </p:nvPr>
        </p:nvSpPr>
        <p:spPr/>
        <p:txBody>
          <a:bodyPr/>
          <a:lstStyle/>
          <a:p>
            <a:fld id="{D57F1E4F-1CFF-5643-939E-217C01CDF565}" type="slidenum">
              <a:rPr lang="en-US" smtClean="0"/>
              <a:pPr/>
              <a:t>9</a:t>
            </a:fld>
            <a:endParaRPr lang="en-US" dirty="0"/>
          </a:p>
        </p:txBody>
      </p:sp>
      <p:sp>
        <p:nvSpPr>
          <p:cNvPr id="53" name="正方形/長方形 52"/>
          <p:cNvSpPr/>
          <p:nvPr/>
        </p:nvSpPr>
        <p:spPr>
          <a:xfrm>
            <a:off x="6294549" y="455930"/>
            <a:ext cx="2656039" cy="360000"/>
          </a:xfrm>
          <a:prstGeom prst="rect">
            <a:avLst/>
          </a:prstGeom>
          <a:solidFill>
            <a:schemeClr val="accent1">
              <a:lumMod val="20000"/>
              <a:lumOff val="8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dirty="0" smtClean="0">
                <a:solidFill>
                  <a:schemeClr val="tx1"/>
                </a:solidFill>
              </a:rPr>
              <a:t>「くらしやすさ</a:t>
            </a:r>
            <a:r>
              <a:rPr kumimoji="1" lang="ja-JP" altLang="en-US" sz="2000" smtClean="0">
                <a:solidFill>
                  <a:schemeClr val="tx1"/>
                </a:solidFill>
              </a:rPr>
              <a:t>」で</a:t>
            </a:r>
            <a:r>
              <a:rPr kumimoji="1" lang="ja-JP" altLang="en-US" sz="2000">
                <a:solidFill>
                  <a:schemeClr val="tx1"/>
                </a:solidFill>
              </a:rPr>
              <a:t>ツナグ</a:t>
            </a:r>
            <a:endParaRPr kumimoji="1" lang="ja-JP" altLang="en-US" sz="2000" dirty="0">
              <a:solidFill>
                <a:schemeClr val="tx1"/>
              </a:solidFill>
            </a:endParaRPr>
          </a:p>
        </p:txBody>
      </p:sp>
    </p:spTree>
    <p:extLst>
      <p:ext uri="{BB962C8B-B14F-4D97-AF65-F5344CB8AC3E}">
        <p14:creationId xmlns:p14="http://schemas.microsoft.com/office/powerpoint/2010/main" val="4256193910"/>
      </p:ext>
    </p:extLst>
  </p:cSld>
  <p:clrMapOvr>
    <a:masterClrMapping/>
  </p:clrMapOvr>
  <p:timing>
    <p:tnLst>
      <p:par>
        <p:cTn id="1" dur="indefinite" restart="never" nodeType="tmRoot"/>
      </p:par>
    </p:tnLst>
  </p:timing>
</p:sld>
</file>

<file path=ppt/theme/_rels/theme2.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レトロスペクト">
  <a:themeElements>
    <a:clrScheme name="レトロスペクト">
      <a:dk1>
        <a:sysClr val="windowText" lastClr="000000"/>
      </a:dk1>
      <a:lt1>
        <a:sysClr val="window" lastClr="FFFFFF"/>
      </a:lt1>
      <a:dk2>
        <a:srgbClr val="455F51"/>
      </a:dk2>
      <a:lt2>
        <a:srgbClr val="E2DFCC"/>
      </a:lt2>
      <a:accent1>
        <a:srgbClr val="99CB38"/>
      </a:accent1>
      <a:accent2>
        <a:srgbClr val="63A537"/>
      </a:accent2>
      <a:accent3>
        <a:srgbClr val="37A76F"/>
      </a:accent3>
      <a:accent4>
        <a:srgbClr val="44C1A3"/>
      </a:accent4>
      <a:accent5>
        <a:srgbClr val="4EB3CF"/>
      </a:accent5>
      <a:accent6>
        <a:srgbClr val="51C3F9"/>
      </a:accent6>
      <a:hlink>
        <a:srgbClr val="6B9F25"/>
      </a:hlink>
      <a:folHlink>
        <a:srgbClr val="B26B02"/>
      </a:folHlink>
    </a:clrScheme>
    <a:fontScheme name="レトロスペクト">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レトロスペクト">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D26EA377-59BD-4C9C-9D94-EE8416EE4C79}"/>
    </a:ext>
  </a:extLst>
</a:theme>
</file>

<file path=ppt/theme/theme2.xml><?xml version="1.0" encoding="utf-8"?>
<a:theme xmlns:a="http://schemas.openxmlformats.org/drawingml/2006/main" name="アーストーン 16 x 9">
  <a:themeElements>
    <a:clrScheme name="Earthtones_16x9">
      <a:dk1>
        <a:srgbClr val="652825"/>
      </a:dk1>
      <a:lt1>
        <a:sysClr val="window" lastClr="FFFFFF"/>
      </a:lt1>
      <a:dk2>
        <a:srgbClr val="000000"/>
      </a:dk2>
      <a:lt2>
        <a:srgbClr val="F5DD8F"/>
      </a:lt2>
      <a:accent1>
        <a:srgbClr val="A2C838"/>
      </a:accent1>
      <a:accent2>
        <a:srgbClr val="F68E20"/>
      </a:accent2>
      <a:accent3>
        <a:srgbClr val="38B0B6"/>
      </a:accent3>
      <a:accent4>
        <a:srgbClr val="E95020"/>
      </a:accent4>
      <a:accent5>
        <a:srgbClr val="E0B12C"/>
      </a:accent5>
      <a:accent6>
        <a:srgbClr val="985A34"/>
      </a:accent6>
      <a:hlink>
        <a:srgbClr val="F68E20"/>
      </a:hlink>
      <a:folHlink>
        <a:srgbClr val="727272"/>
      </a:folHlink>
    </a:clrScheme>
    <a:fontScheme name="Corbel">
      <a:majorFont>
        <a:latin typeface="Corbel"/>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orbel"/>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100000"/>
                <a:lumMod val="100000"/>
              </a:schemeClr>
            </a:gs>
            <a:gs pos="100000">
              <a:schemeClr val="phClr">
                <a:tint val="80000"/>
              </a:schemeClr>
            </a:gs>
          </a:gsLst>
          <a:lin ang="5400000" scaled="0"/>
        </a:gradFill>
        <a:blipFill>
          <a:blip xmlns:r="http://schemas.openxmlformats.org/officeDocument/2006/relationships" r:embed="rId1">
            <a:duotone>
              <a:schemeClr val="phClr">
                <a:shade val="50000"/>
              </a:schemeClr>
              <a:schemeClr val="phClr">
                <a:tint val="80000"/>
              </a:schemeClr>
            </a:duotone>
          </a:blip>
          <a:stretch/>
        </a:blipFill>
      </a:bgFillStyleLst>
    </a:fmtScheme>
  </a:themeElements>
  <a:objectDefaults/>
  <a:extraClrSchemeLst/>
  <a:extLst>
    <a:ext uri="{05A4C25C-085E-4340-85A3-A5531E510DB2}">
      <thm15:themeFamily xmlns:thm15="http://schemas.microsoft.com/office/thememl/2012/main" name="Office_15976324_TF02801065" id="{AB795BAC-E2CF-4683-B42A-EC6E8D2DDE19}" vid="{6D061E63-932C-420E-B76C-F0592CEAB4F6}"/>
    </a:ext>
  </a:extLst>
</a:theme>
</file>

<file path=ppt/theme/theme3.xml><?xml version="1.0" encoding="utf-8"?>
<a:theme xmlns:a="http://schemas.openxmlformats.org/drawingml/2006/main" name="1_レトロスペクト">
  <a:themeElements>
    <a:clrScheme name="レトロスペクト">
      <a:dk1>
        <a:sysClr val="windowText" lastClr="000000"/>
      </a:dk1>
      <a:lt1>
        <a:sysClr val="window" lastClr="FFFFFF"/>
      </a:lt1>
      <a:dk2>
        <a:srgbClr val="455F51"/>
      </a:dk2>
      <a:lt2>
        <a:srgbClr val="E2DFCC"/>
      </a:lt2>
      <a:accent1>
        <a:srgbClr val="99CB38"/>
      </a:accent1>
      <a:accent2>
        <a:srgbClr val="63A537"/>
      </a:accent2>
      <a:accent3>
        <a:srgbClr val="37A76F"/>
      </a:accent3>
      <a:accent4>
        <a:srgbClr val="44C1A3"/>
      </a:accent4>
      <a:accent5>
        <a:srgbClr val="4EB3CF"/>
      </a:accent5>
      <a:accent6>
        <a:srgbClr val="51C3F9"/>
      </a:accent6>
      <a:hlink>
        <a:srgbClr val="6B9F25"/>
      </a:hlink>
      <a:folHlink>
        <a:srgbClr val="B26B02"/>
      </a:folHlink>
    </a:clrScheme>
    <a:fontScheme name="レトロスペクト">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レトロスペクト">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D26EA377-59BD-4C9C-9D94-EE8416EE4C79}"/>
    </a:ext>
  </a:extLst>
</a:theme>
</file>

<file path=ppt/theme/theme4.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Retrospect</Template>
  <TotalTime>1905</TotalTime>
  <Words>4434</Words>
  <Application>Microsoft Office PowerPoint</Application>
  <PresentationFormat>画面に合わせる (4:3)</PresentationFormat>
  <Paragraphs>1012</Paragraphs>
  <Slides>89</Slides>
  <Notes>42</Notes>
  <HiddenSlides>18</HiddenSlides>
  <MMClips>0</MMClips>
  <ScaleCrop>false</ScaleCrop>
  <HeadingPairs>
    <vt:vector size="6" baseType="variant">
      <vt:variant>
        <vt:lpstr>使用されているフォント</vt:lpstr>
      </vt:variant>
      <vt:variant>
        <vt:i4>8</vt:i4>
      </vt:variant>
      <vt:variant>
        <vt:lpstr>テーマ</vt:lpstr>
      </vt:variant>
      <vt:variant>
        <vt:i4>3</vt:i4>
      </vt:variant>
      <vt:variant>
        <vt:lpstr>スライド タイトル</vt:lpstr>
      </vt:variant>
      <vt:variant>
        <vt:i4>89</vt:i4>
      </vt:variant>
    </vt:vector>
  </HeadingPairs>
  <TitlesOfParts>
    <vt:vector size="100" baseType="lpstr">
      <vt:lpstr>Meiryo UI</vt:lpstr>
      <vt:lpstr>ＭＳ Ｐゴシック</vt:lpstr>
      <vt:lpstr>YuKyokasho Yoko Medium</vt:lpstr>
      <vt:lpstr>メイリオ</vt:lpstr>
      <vt:lpstr>游ゴシック</vt:lpstr>
      <vt:lpstr>Arial</vt:lpstr>
      <vt:lpstr>Calibri</vt:lpstr>
      <vt:lpstr>Calibri Light</vt:lpstr>
      <vt:lpstr>レトロスペクト</vt:lpstr>
      <vt:lpstr>アーストーン 16 x 9</vt:lpstr>
      <vt:lpstr>1_レトロスペクト</vt:lpstr>
      <vt:lpstr>PowerPoint プレゼンテーション</vt:lpstr>
      <vt:lpstr>土浦市の現状と未来</vt:lpstr>
      <vt:lpstr>私たちの目指す土浦</vt:lpstr>
      <vt:lpstr>PowerPoint プレゼンテーション</vt:lpstr>
      <vt:lpstr>私たちの目指す土浦</vt:lpstr>
      <vt:lpstr>　今回の提案内容</vt:lpstr>
      <vt:lpstr>　今回の提案内容</vt:lpstr>
      <vt:lpstr>コンパクトシティの推進</vt:lpstr>
      <vt:lpstr>コンパクトシティ構想</vt:lpstr>
      <vt:lpstr>PowerPoint プレゼンテーション</vt:lpstr>
      <vt:lpstr>PowerPoint プレゼンテーション</vt:lpstr>
      <vt:lpstr>コンパクトシティにおける交通施策</vt:lpstr>
      <vt:lpstr>コミュニティサイクル</vt:lpstr>
      <vt:lpstr>対象地</vt:lpstr>
      <vt:lpstr>ポートの配置</vt:lpstr>
      <vt:lpstr>ポートの配置</vt:lpstr>
      <vt:lpstr>料金設定</vt:lpstr>
      <vt:lpstr>費用</vt:lpstr>
      <vt:lpstr>効果</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KIMaaS</vt:lpstr>
      <vt:lpstr>PowerPoint プレゼンテーション</vt:lpstr>
      <vt:lpstr>PowerPoint プレゼンテーション</vt:lpstr>
      <vt:lpstr>　今回の提案内容</vt:lpstr>
      <vt:lpstr>PowerPoint プレゼンテーション</vt:lpstr>
      <vt:lpstr>霞ヶ浦のいろんな姿</vt:lpstr>
      <vt:lpstr>東口と霞ヶ浦はすごく近い！</vt:lpstr>
      <vt:lpstr>霞ヶ浦で人とまちをつなぐ</vt:lpstr>
      <vt:lpstr>土浦駅東側の現状</vt:lpstr>
      <vt:lpstr>霞ヶ浦を活かした賑わいづくり</vt:lpstr>
      <vt:lpstr>ゾーニング</vt:lpstr>
      <vt:lpstr>さんぽゾーン</vt:lpstr>
      <vt:lpstr>さんぽゾーン</vt:lpstr>
      <vt:lpstr>商業ゾーン</vt:lpstr>
      <vt:lpstr>商業ゾーン</vt:lpstr>
      <vt:lpstr>効果</vt:lpstr>
      <vt:lpstr>　今回の提案内容</vt:lpstr>
      <vt:lpstr>背景：土浦駅西口</vt:lpstr>
      <vt:lpstr>PowerPoint プレゼンテーション</vt:lpstr>
      <vt:lpstr>Challenging特区505</vt:lpstr>
      <vt:lpstr>Challenging特区505</vt:lpstr>
      <vt:lpstr>Challenging特区505</vt:lpstr>
      <vt:lpstr>なぜスタートアップ ?</vt:lpstr>
      <vt:lpstr>なぜ土浦でスタートアップ ?</vt:lpstr>
      <vt:lpstr>つくば市との連携</vt:lpstr>
      <vt:lpstr>期待される効果</vt:lpstr>
      <vt:lpstr>　今回の提案内容</vt:lpstr>
      <vt:lpstr>背景１　土浦市のコミュニティ</vt:lpstr>
      <vt:lpstr>背景２　強いコミュニティの利点</vt:lpstr>
      <vt:lpstr>PowerPoint プレゼンテーション</vt:lpstr>
      <vt:lpstr>PowerPoint プレゼンテーション</vt:lpstr>
      <vt:lpstr>SIB事業による各主体のメリット</vt:lpstr>
      <vt:lpstr>支援する事業例１</vt:lpstr>
      <vt:lpstr>費用</vt:lpstr>
      <vt:lpstr>効果</vt:lpstr>
      <vt:lpstr>　今回の提案内容</vt:lpstr>
      <vt:lpstr>どうなる新治、新治の強みは？</vt:lpstr>
      <vt:lpstr>PowerPoint プレゼンテーション</vt:lpstr>
      <vt:lpstr>なぜグランピング？</vt:lpstr>
      <vt:lpstr>なぜグランピング？</vt:lpstr>
      <vt:lpstr>具体的計画</vt:lpstr>
      <vt:lpstr>グランピングin藤沢小学校の効果</vt:lpstr>
      <vt:lpstr>まとめ</vt:lpstr>
      <vt:lpstr>まとめ</vt:lpstr>
      <vt:lpstr>参考文献１</vt:lpstr>
      <vt:lpstr>PowerPoint プレゼンテーション</vt:lpstr>
      <vt:lpstr>PowerPoint プレゼンテーション</vt:lpstr>
      <vt:lpstr>ポートの配置</vt:lpstr>
      <vt:lpstr>ポートの配置</vt:lpstr>
      <vt:lpstr>ポートの配置</vt:lpstr>
      <vt:lpstr>費用</vt:lpstr>
      <vt:lpstr>レクリエーションゾーン</vt:lpstr>
      <vt:lpstr>楽しいまち 「風景」「出かけたい」で繋ぐ</vt:lpstr>
      <vt:lpstr>楽しいまち 「風景」「出かけたい」で繋ぐ</vt:lpstr>
      <vt:lpstr>楽しいまち 「風景」「出かけたい」で繋ぐ</vt:lpstr>
      <vt:lpstr> </vt:lpstr>
      <vt:lpstr>開発コンセプト</vt:lpstr>
      <vt:lpstr>予備スライド　語句説明</vt:lpstr>
      <vt:lpstr>予備スライド　語句説明</vt:lpstr>
      <vt:lpstr>PowerPoint プレゼンテーション</vt:lpstr>
      <vt:lpstr>土浦市におけるSIB事業スキーム</vt:lpstr>
      <vt:lpstr>支援する事業例２</vt:lpstr>
      <vt:lpstr>参考：おおつ野地区の特徴</vt:lpstr>
      <vt:lpstr>まちとのつながり</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groupE</dc:creator>
  <cp:lastModifiedBy>s1711218</cp:lastModifiedBy>
  <cp:revision>132</cp:revision>
  <cp:lastPrinted>2020-01-24T02:45:03Z</cp:lastPrinted>
  <dcterms:created xsi:type="dcterms:W3CDTF">2019-06-14T05:05:39Z</dcterms:created>
  <dcterms:modified xsi:type="dcterms:W3CDTF">2020-01-24T02:45:09Z</dcterms:modified>
</cp:coreProperties>
</file>