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showSpecialPlsOnTitleSld="0">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4F07E866-5B51-44F8-9F86-CE561F54D3DF}">
  <a:tblStyle styleId="{4F07E866-5B51-44F8-9F86-CE561F54D3DF}"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ja-JP"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 name="Shape 85"/>
        <p:cNvGrpSpPr/>
        <p:nvPr/>
      </p:nvGrpSpPr>
      <p:grpSpPr>
        <a:xfrm>
          <a:off x="0" y="0"/>
          <a:ext cx="0" cy="0"/>
          <a:chOff x="0" y="0"/>
          <a:chExt cx="0" cy="0"/>
        </a:xfrm>
      </p:grpSpPr>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87" name="Google Shape;87;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Google Shape;230;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231" name="Google Shape;231;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Google Shape;248;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249" name="Google Shape;249;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271" name="Google Shape;271;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Google Shape;299;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rPr lang="ja-JP"/>
              <a:t>なぜこれらの構想が市の財政を改善に導くかは具体案とともに説明します。</a:t>
            </a:r>
            <a:endParaRPr/>
          </a:p>
        </p:txBody>
      </p:sp>
      <p:sp>
        <p:nvSpPr>
          <p:cNvPr id="300" name="Google Shape;300;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Google Shape;319;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rPr lang="ja-JP"/>
              <a:t>なぜこれらの構想が市の財政を改善に導くかは具体案とともに説明します。</a:t>
            </a:r>
            <a:endParaRPr/>
          </a:p>
        </p:txBody>
      </p:sp>
      <p:sp>
        <p:nvSpPr>
          <p:cNvPr id="320" name="Google Shape;320;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 name="Shape 338"/>
        <p:cNvGrpSpPr/>
        <p:nvPr/>
      </p:nvGrpSpPr>
      <p:grpSpPr>
        <a:xfrm>
          <a:off x="0" y="0"/>
          <a:ext cx="0" cy="0"/>
          <a:chOff x="0" y="0"/>
          <a:chExt cx="0" cy="0"/>
        </a:xfrm>
      </p:grpSpPr>
      <p:sp>
        <p:nvSpPr>
          <p:cNvPr id="339" name="Google Shape;339;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rPr lang="ja-JP"/>
              <a:t>なぜこれらの構想が市の財政を改善に導くかは具体案とともに説明します。</a:t>
            </a:r>
            <a:endParaRPr/>
          </a:p>
        </p:txBody>
      </p:sp>
      <p:sp>
        <p:nvSpPr>
          <p:cNvPr id="340" name="Google Shape;340;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0" name="Shape 360"/>
        <p:cNvGrpSpPr/>
        <p:nvPr/>
      </p:nvGrpSpPr>
      <p:grpSpPr>
        <a:xfrm>
          <a:off x="0" y="0"/>
          <a:ext cx="0" cy="0"/>
          <a:chOff x="0" y="0"/>
          <a:chExt cx="0" cy="0"/>
        </a:xfrm>
      </p:grpSpPr>
      <p:sp>
        <p:nvSpPr>
          <p:cNvPr id="361" name="Google Shape;361;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rPr lang="ja-JP"/>
              <a:t>なぜこれらの構想が市の財政を改善に導くかは具体案とともに説明します。</a:t>
            </a:r>
            <a:endParaRPr/>
          </a:p>
        </p:txBody>
      </p:sp>
      <p:sp>
        <p:nvSpPr>
          <p:cNvPr id="362" name="Google Shape;362;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Google Shape;378;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379" name="Google Shape;379;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2" name="Shape 392"/>
        <p:cNvGrpSpPr/>
        <p:nvPr/>
      </p:nvGrpSpPr>
      <p:grpSpPr>
        <a:xfrm>
          <a:off x="0" y="0"/>
          <a:ext cx="0" cy="0"/>
          <a:chOff x="0" y="0"/>
          <a:chExt cx="0" cy="0"/>
        </a:xfrm>
      </p:grpSpPr>
      <p:sp>
        <p:nvSpPr>
          <p:cNvPr id="393" name="Google Shape;393;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394" name="Google Shape;394;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8" name="Shape 408"/>
        <p:cNvGrpSpPr/>
        <p:nvPr/>
      </p:nvGrpSpPr>
      <p:grpSpPr>
        <a:xfrm>
          <a:off x="0" y="0"/>
          <a:ext cx="0" cy="0"/>
          <a:chOff x="0" y="0"/>
          <a:chExt cx="0" cy="0"/>
        </a:xfrm>
      </p:grpSpPr>
      <p:sp>
        <p:nvSpPr>
          <p:cNvPr id="409" name="Google Shape;409;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410" name="Google Shape;410;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Google Shape;109;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110" name="Google Shape;110;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6" name="Shape 426"/>
        <p:cNvGrpSpPr/>
        <p:nvPr/>
      </p:nvGrpSpPr>
      <p:grpSpPr>
        <a:xfrm>
          <a:off x="0" y="0"/>
          <a:ext cx="0" cy="0"/>
          <a:chOff x="0" y="0"/>
          <a:chExt cx="0" cy="0"/>
        </a:xfrm>
      </p:grpSpPr>
      <p:sp>
        <p:nvSpPr>
          <p:cNvPr id="427" name="Google Shape;427;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428" name="Google Shape;428;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6" name="Shape 446"/>
        <p:cNvGrpSpPr/>
        <p:nvPr/>
      </p:nvGrpSpPr>
      <p:grpSpPr>
        <a:xfrm>
          <a:off x="0" y="0"/>
          <a:ext cx="0" cy="0"/>
          <a:chOff x="0" y="0"/>
          <a:chExt cx="0" cy="0"/>
        </a:xfrm>
      </p:grpSpPr>
      <p:sp>
        <p:nvSpPr>
          <p:cNvPr id="447" name="Google Shape;447;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448" name="Google Shape;448;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2" name="Shape 462"/>
        <p:cNvGrpSpPr/>
        <p:nvPr/>
      </p:nvGrpSpPr>
      <p:grpSpPr>
        <a:xfrm>
          <a:off x="0" y="0"/>
          <a:ext cx="0" cy="0"/>
          <a:chOff x="0" y="0"/>
          <a:chExt cx="0" cy="0"/>
        </a:xfrm>
      </p:grpSpPr>
      <p:sp>
        <p:nvSpPr>
          <p:cNvPr id="463" name="Google Shape;463;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rPr lang="ja-JP"/>
              <a:t>なぜこれらの構想が市の財政を改善に導くかは具体案とともに説明します。</a:t>
            </a:r>
            <a:endParaRPr/>
          </a:p>
        </p:txBody>
      </p:sp>
      <p:sp>
        <p:nvSpPr>
          <p:cNvPr id="464" name="Google Shape;464;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6" name="Shape 486"/>
        <p:cNvGrpSpPr/>
        <p:nvPr/>
      </p:nvGrpSpPr>
      <p:grpSpPr>
        <a:xfrm>
          <a:off x="0" y="0"/>
          <a:ext cx="0" cy="0"/>
          <a:chOff x="0" y="0"/>
          <a:chExt cx="0" cy="0"/>
        </a:xfrm>
      </p:grpSpPr>
      <p:sp>
        <p:nvSpPr>
          <p:cNvPr id="487" name="Google Shape;487;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8" name="Google Shape;488;p2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1" name="Shape 501"/>
        <p:cNvGrpSpPr/>
        <p:nvPr/>
      </p:nvGrpSpPr>
      <p:grpSpPr>
        <a:xfrm>
          <a:off x="0" y="0"/>
          <a:ext cx="0" cy="0"/>
          <a:chOff x="0" y="0"/>
          <a:chExt cx="0" cy="0"/>
        </a:xfrm>
      </p:grpSpPr>
      <p:sp>
        <p:nvSpPr>
          <p:cNvPr id="502" name="Google Shape;502;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503" name="Google Shape;503;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7" name="Shape 517"/>
        <p:cNvGrpSpPr/>
        <p:nvPr/>
      </p:nvGrpSpPr>
      <p:grpSpPr>
        <a:xfrm>
          <a:off x="0" y="0"/>
          <a:ext cx="0" cy="0"/>
          <a:chOff x="0" y="0"/>
          <a:chExt cx="0" cy="0"/>
        </a:xfrm>
      </p:grpSpPr>
      <p:sp>
        <p:nvSpPr>
          <p:cNvPr id="518" name="Google Shape;518;p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519" name="Google Shape;519;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4" name="Shape 524"/>
        <p:cNvGrpSpPr/>
        <p:nvPr/>
      </p:nvGrpSpPr>
      <p:grpSpPr>
        <a:xfrm>
          <a:off x="0" y="0"/>
          <a:ext cx="0" cy="0"/>
          <a:chOff x="0" y="0"/>
          <a:chExt cx="0" cy="0"/>
        </a:xfrm>
      </p:grpSpPr>
      <p:sp>
        <p:nvSpPr>
          <p:cNvPr id="525" name="Google Shape;525;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526" name="Google Shape;526;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6" name="Shape 556"/>
        <p:cNvGrpSpPr/>
        <p:nvPr/>
      </p:nvGrpSpPr>
      <p:grpSpPr>
        <a:xfrm>
          <a:off x="0" y="0"/>
          <a:ext cx="0" cy="0"/>
          <a:chOff x="0" y="0"/>
          <a:chExt cx="0" cy="0"/>
        </a:xfrm>
      </p:grpSpPr>
      <p:sp>
        <p:nvSpPr>
          <p:cNvPr id="557" name="Google Shape;557;p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558" name="Google Shape;558;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0" name="Shape 570"/>
        <p:cNvGrpSpPr/>
        <p:nvPr/>
      </p:nvGrpSpPr>
      <p:grpSpPr>
        <a:xfrm>
          <a:off x="0" y="0"/>
          <a:ext cx="0" cy="0"/>
          <a:chOff x="0" y="0"/>
          <a:chExt cx="0" cy="0"/>
        </a:xfrm>
      </p:grpSpPr>
      <p:sp>
        <p:nvSpPr>
          <p:cNvPr id="571" name="Google Shape;571;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2" name="Google Shape;572;p2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9" name="Shape 589"/>
        <p:cNvGrpSpPr/>
        <p:nvPr/>
      </p:nvGrpSpPr>
      <p:grpSpPr>
        <a:xfrm>
          <a:off x="0" y="0"/>
          <a:ext cx="0" cy="0"/>
          <a:chOff x="0" y="0"/>
          <a:chExt cx="0" cy="0"/>
        </a:xfrm>
      </p:grpSpPr>
      <p:sp>
        <p:nvSpPr>
          <p:cNvPr id="590" name="Google Shape;590;p2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591" name="Google Shape;591;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Google Shape;116;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117" name="Google Shape;117;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1" name="Shape 621"/>
        <p:cNvGrpSpPr/>
        <p:nvPr/>
      </p:nvGrpSpPr>
      <p:grpSpPr>
        <a:xfrm>
          <a:off x="0" y="0"/>
          <a:ext cx="0" cy="0"/>
          <a:chOff x="0" y="0"/>
          <a:chExt cx="0" cy="0"/>
        </a:xfrm>
      </p:grpSpPr>
      <p:sp>
        <p:nvSpPr>
          <p:cNvPr id="622" name="Google Shape;622;p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623" name="Google Shape;623;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2" name="Shape 672"/>
        <p:cNvGrpSpPr/>
        <p:nvPr/>
      </p:nvGrpSpPr>
      <p:grpSpPr>
        <a:xfrm>
          <a:off x="0" y="0"/>
          <a:ext cx="0" cy="0"/>
          <a:chOff x="0" y="0"/>
          <a:chExt cx="0" cy="0"/>
        </a:xfrm>
      </p:grpSpPr>
      <p:sp>
        <p:nvSpPr>
          <p:cNvPr id="673" name="Google Shape;673;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4" name="Google Shape;674;p3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7" name="Shape 687"/>
        <p:cNvGrpSpPr/>
        <p:nvPr/>
      </p:nvGrpSpPr>
      <p:grpSpPr>
        <a:xfrm>
          <a:off x="0" y="0"/>
          <a:ext cx="0" cy="0"/>
          <a:chOff x="0" y="0"/>
          <a:chExt cx="0" cy="0"/>
        </a:xfrm>
      </p:grpSpPr>
      <p:sp>
        <p:nvSpPr>
          <p:cNvPr id="688" name="Google Shape;688;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9" name="Google Shape;689;p3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0" name="Shape 700"/>
        <p:cNvGrpSpPr/>
        <p:nvPr/>
      </p:nvGrpSpPr>
      <p:grpSpPr>
        <a:xfrm>
          <a:off x="0" y="0"/>
          <a:ext cx="0" cy="0"/>
          <a:chOff x="0" y="0"/>
          <a:chExt cx="0" cy="0"/>
        </a:xfrm>
      </p:grpSpPr>
      <p:sp>
        <p:nvSpPr>
          <p:cNvPr id="701" name="Google Shape;701;p3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702" name="Google Shape;702;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3" name="Shape 713"/>
        <p:cNvGrpSpPr/>
        <p:nvPr/>
      </p:nvGrpSpPr>
      <p:grpSpPr>
        <a:xfrm>
          <a:off x="0" y="0"/>
          <a:ext cx="0" cy="0"/>
          <a:chOff x="0" y="0"/>
          <a:chExt cx="0" cy="0"/>
        </a:xfrm>
      </p:grpSpPr>
      <p:sp>
        <p:nvSpPr>
          <p:cNvPr id="714" name="Google Shape;714;p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715" name="Google Shape;715;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0" name="Shape 730"/>
        <p:cNvGrpSpPr/>
        <p:nvPr/>
      </p:nvGrpSpPr>
      <p:grpSpPr>
        <a:xfrm>
          <a:off x="0" y="0"/>
          <a:ext cx="0" cy="0"/>
          <a:chOff x="0" y="0"/>
          <a:chExt cx="0" cy="0"/>
        </a:xfrm>
      </p:grpSpPr>
      <p:sp>
        <p:nvSpPr>
          <p:cNvPr id="731" name="Google Shape;731;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2" name="Google Shape;732;p3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4" name="Shape 744"/>
        <p:cNvGrpSpPr/>
        <p:nvPr/>
      </p:nvGrpSpPr>
      <p:grpSpPr>
        <a:xfrm>
          <a:off x="0" y="0"/>
          <a:ext cx="0" cy="0"/>
          <a:chOff x="0" y="0"/>
          <a:chExt cx="0" cy="0"/>
        </a:xfrm>
      </p:grpSpPr>
      <p:sp>
        <p:nvSpPr>
          <p:cNvPr id="745" name="Google Shape;745;p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746" name="Google Shape;746;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1" name="Shape 761"/>
        <p:cNvGrpSpPr/>
        <p:nvPr/>
      </p:nvGrpSpPr>
      <p:grpSpPr>
        <a:xfrm>
          <a:off x="0" y="0"/>
          <a:ext cx="0" cy="0"/>
          <a:chOff x="0" y="0"/>
          <a:chExt cx="0" cy="0"/>
        </a:xfrm>
      </p:grpSpPr>
      <p:sp>
        <p:nvSpPr>
          <p:cNvPr id="762" name="Google Shape;762;p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763" name="Google Shape;763;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8" name="Shape 778"/>
        <p:cNvGrpSpPr/>
        <p:nvPr/>
      </p:nvGrpSpPr>
      <p:grpSpPr>
        <a:xfrm>
          <a:off x="0" y="0"/>
          <a:ext cx="0" cy="0"/>
          <a:chOff x="0" y="0"/>
          <a:chExt cx="0" cy="0"/>
        </a:xfrm>
      </p:grpSpPr>
      <p:sp>
        <p:nvSpPr>
          <p:cNvPr id="779" name="Google Shape;779;p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780" name="Google Shape;780;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7" name="Shape 787"/>
        <p:cNvGrpSpPr/>
        <p:nvPr/>
      </p:nvGrpSpPr>
      <p:grpSpPr>
        <a:xfrm>
          <a:off x="0" y="0"/>
          <a:ext cx="0" cy="0"/>
          <a:chOff x="0" y="0"/>
          <a:chExt cx="0" cy="0"/>
        </a:xfrm>
      </p:grpSpPr>
      <p:sp>
        <p:nvSpPr>
          <p:cNvPr id="788" name="Google Shape;788;p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789" name="Google Shape;789;p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148" name="Google Shape;148;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6" name="Shape 796"/>
        <p:cNvGrpSpPr/>
        <p:nvPr/>
      </p:nvGrpSpPr>
      <p:grpSpPr>
        <a:xfrm>
          <a:off x="0" y="0"/>
          <a:ext cx="0" cy="0"/>
          <a:chOff x="0" y="0"/>
          <a:chExt cx="0" cy="0"/>
        </a:xfrm>
      </p:grpSpPr>
      <p:sp>
        <p:nvSpPr>
          <p:cNvPr id="797" name="Google Shape;797;p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798" name="Google Shape;798;p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7" name="Shape 807"/>
        <p:cNvGrpSpPr/>
        <p:nvPr/>
      </p:nvGrpSpPr>
      <p:grpSpPr>
        <a:xfrm>
          <a:off x="0" y="0"/>
          <a:ext cx="0" cy="0"/>
          <a:chOff x="0" y="0"/>
          <a:chExt cx="0" cy="0"/>
        </a:xfrm>
      </p:grpSpPr>
      <p:sp>
        <p:nvSpPr>
          <p:cNvPr id="808" name="Google Shape;808;p4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809" name="Google Shape;809;p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0" name="Shape 820"/>
        <p:cNvGrpSpPr/>
        <p:nvPr/>
      </p:nvGrpSpPr>
      <p:grpSpPr>
        <a:xfrm>
          <a:off x="0" y="0"/>
          <a:ext cx="0" cy="0"/>
          <a:chOff x="0" y="0"/>
          <a:chExt cx="0" cy="0"/>
        </a:xfrm>
      </p:grpSpPr>
      <p:sp>
        <p:nvSpPr>
          <p:cNvPr id="821" name="Google Shape;821;p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822" name="Google Shape;822;p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8" name="Shape 848"/>
        <p:cNvGrpSpPr/>
        <p:nvPr/>
      </p:nvGrpSpPr>
      <p:grpSpPr>
        <a:xfrm>
          <a:off x="0" y="0"/>
          <a:ext cx="0" cy="0"/>
          <a:chOff x="0" y="0"/>
          <a:chExt cx="0" cy="0"/>
        </a:xfrm>
      </p:grpSpPr>
      <p:sp>
        <p:nvSpPr>
          <p:cNvPr id="849" name="Google Shape;849;p4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850" name="Google Shape;850;p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1" name="Shape 881"/>
        <p:cNvGrpSpPr/>
        <p:nvPr/>
      </p:nvGrpSpPr>
      <p:grpSpPr>
        <a:xfrm>
          <a:off x="0" y="0"/>
          <a:ext cx="0" cy="0"/>
          <a:chOff x="0" y="0"/>
          <a:chExt cx="0" cy="0"/>
        </a:xfrm>
      </p:grpSpPr>
      <p:sp>
        <p:nvSpPr>
          <p:cNvPr id="882" name="Google Shape;882;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3" name="Google Shape;883;p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rPr lang="ja-JP"/>
              <a:t>年間346＋α世帯分の電力を発電</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8" name="Shape 908"/>
        <p:cNvGrpSpPr/>
        <p:nvPr/>
      </p:nvGrpSpPr>
      <p:grpSpPr>
        <a:xfrm>
          <a:off x="0" y="0"/>
          <a:ext cx="0" cy="0"/>
          <a:chOff x="0" y="0"/>
          <a:chExt cx="0" cy="0"/>
        </a:xfrm>
      </p:grpSpPr>
      <p:sp>
        <p:nvSpPr>
          <p:cNvPr id="909" name="Google Shape;909;p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0" name="Google Shape;910;p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rPr lang="ja-JP"/>
              <a:t>年間346＋α世帯分の電力を発電</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7" name="Shape 917"/>
        <p:cNvGrpSpPr/>
        <p:nvPr/>
      </p:nvGrpSpPr>
      <p:grpSpPr>
        <a:xfrm>
          <a:off x="0" y="0"/>
          <a:ext cx="0" cy="0"/>
          <a:chOff x="0" y="0"/>
          <a:chExt cx="0" cy="0"/>
        </a:xfrm>
      </p:grpSpPr>
      <p:sp>
        <p:nvSpPr>
          <p:cNvPr id="918" name="Google Shape;918;p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919" name="Google Shape;919;p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9" name="Shape 929"/>
        <p:cNvGrpSpPr/>
        <p:nvPr/>
      </p:nvGrpSpPr>
      <p:grpSpPr>
        <a:xfrm>
          <a:off x="0" y="0"/>
          <a:ext cx="0" cy="0"/>
          <a:chOff x="0" y="0"/>
          <a:chExt cx="0" cy="0"/>
        </a:xfrm>
      </p:grpSpPr>
      <p:sp>
        <p:nvSpPr>
          <p:cNvPr id="930" name="Google Shape;930;p4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1" name="Google Shape;931;p4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5" name="Shape 935"/>
        <p:cNvGrpSpPr/>
        <p:nvPr/>
      </p:nvGrpSpPr>
      <p:grpSpPr>
        <a:xfrm>
          <a:off x="0" y="0"/>
          <a:ext cx="0" cy="0"/>
          <a:chOff x="0" y="0"/>
          <a:chExt cx="0" cy="0"/>
        </a:xfrm>
      </p:grpSpPr>
      <p:sp>
        <p:nvSpPr>
          <p:cNvPr id="936" name="Google Shape;936;p4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7" name="Google Shape;937;p4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8" name="Shape 948"/>
        <p:cNvGrpSpPr/>
        <p:nvPr/>
      </p:nvGrpSpPr>
      <p:grpSpPr>
        <a:xfrm>
          <a:off x="0" y="0"/>
          <a:ext cx="0" cy="0"/>
          <a:chOff x="0" y="0"/>
          <a:chExt cx="0" cy="0"/>
        </a:xfrm>
      </p:grpSpPr>
      <p:sp>
        <p:nvSpPr>
          <p:cNvPr id="949" name="Google Shape;949;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t/>
            </a:r>
            <a:endParaRPr/>
          </a:p>
        </p:txBody>
      </p:sp>
      <p:sp>
        <p:nvSpPr>
          <p:cNvPr id="950" name="Google Shape;950;p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Google Shape;166;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167" name="Google Shape;167;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2" name="Shape 972"/>
        <p:cNvGrpSpPr/>
        <p:nvPr/>
      </p:nvGrpSpPr>
      <p:grpSpPr>
        <a:xfrm>
          <a:off x="0" y="0"/>
          <a:ext cx="0" cy="0"/>
          <a:chOff x="0" y="0"/>
          <a:chExt cx="0" cy="0"/>
        </a:xfrm>
      </p:grpSpPr>
      <p:sp>
        <p:nvSpPr>
          <p:cNvPr id="973" name="Google Shape;973;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t/>
            </a:r>
            <a:endParaRPr/>
          </a:p>
        </p:txBody>
      </p:sp>
      <p:sp>
        <p:nvSpPr>
          <p:cNvPr id="974" name="Google Shape;974;p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0" name="Shape 990"/>
        <p:cNvGrpSpPr/>
        <p:nvPr/>
      </p:nvGrpSpPr>
      <p:grpSpPr>
        <a:xfrm>
          <a:off x="0" y="0"/>
          <a:ext cx="0" cy="0"/>
          <a:chOff x="0" y="0"/>
          <a:chExt cx="0" cy="0"/>
        </a:xfrm>
      </p:grpSpPr>
      <p:sp>
        <p:nvSpPr>
          <p:cNvPr id="991" name="Google Shape;991;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t/>
            </a:r>
            <a:endParaRPr/>
          </a:p>
        </p:txBody>
      </p:sp>
      <p:sp>
        <p:nvSpPr>
          <p:cNvPr id="992" name="Google Shape;992;p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1" name="Shape 1011"/>
        <p:cNvGrpSpPr/>
        <p:nvPr/>
      </p:nvGrpSpPr>
      <p:grpSpPr>
        <a:xfrm>
          <a:off x="0" y="0"/>
          <a:ext cx="0" cy="0"/>
          <a:chOff x="0" y="0"/>
          <a:chExt cx="0" cy="0"/>
        </a:xfrm>
      </p:grpSpPr>
      <p:sp>
        <p:nvSpPr>
          <p:cNvPr id="1012" name="Google Shape;1012;g4f591d1ac2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t/>
            </a:r>
            <a:endParaRPr/>
          </a:p>
        </p:txBody>
      </p:sp>
      <p:sp>
        <p:nvSpPr>
          <p:cNvPr id="1013" name="Google Shape;1013;g4f591d1ac2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2" name="Shape 1032"/>
        <p:cNvGrpSpPr/>
        <p:nvPr/>
      </p:nvGrpSpPr>
      <p:grpSpPr>
        <a:xfrm>
          <a:off x="0" y="0"/>
          <a:ext cx="0" cy="0"/>
          <a:chOff x="0" y="0"/>
          <a:chExt cx="0" cy="0"/>
        </a:xfrm>
      </p:grpSpPr>
      <p:sp>
        <p:nvSpPr>
          <p:cNvPr id="1033" name="Google Shape;1033;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t/>
            </a:r>
            <a:endParaRPr/>
          </a:p>
        </p:txBody>
      </p:sp>
      <p:sp>
        <p:nvSpPr>
          <p:cNvPr id="1034" name="Google Shape;1034;p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4" name="Shape 1054"/>
        <p:cNvGrpSpPr/>
        <p:nvPr/>
      </p:nvGrpSpPr>
      <p:grpSpPr>
        <a:xfrm>
          <a:off x="0" y="0"/>
          <a:ext cx="0" cy="0"/>
          <a:chOff x="0" y="0"/>
          <a:chExt cx="0" cy="0"/>
        </a:xfrm>
      </p:grpSpPr>
      <p:sp>
        <p:nvSpPr>
          <p:cNvPr id="1055" name="Google Shape;1055;p5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6" name="Google Shape;1056;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7" name="Shape 1067"/>
        <p:cNvGrpSpPr/>
        <p:nvPr/>
      </p:nvGrpSpPr>
      <p:grpSpPr>
        <a:xfrm>
          <a:off x="0" y="0"/>
          <a:ext cx="0" cy="0"/>
          <a:chOff x="0" y="0"/>
          <a:chExt cx="0" cy="0"/>
        </a:xfrm>
      </p:grpSpPr>
      <p:sp>
        <p:nvSpPr>
          <p:cNvPr id="1068" name="Google Shape;1068;p5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9" name="Google Shape;1069;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1" name="Shape 1081"/>
        <p:cNvGrpSpPr/>
        <p:nvPr/>
      </p:nvGrpSpPr>
      <p:grpSpPr>
        <a:xfrm>
          <a:off x="0" y="0"/>
          <a:ext cx="0" cy="0"/>
          <a:chOff x="0" y="0"/>
          <a:chExt cx="0" cy="0"/>
        </a:xfrm>
      </p:grpSpPr>
      <p:sp>
        <p:nvSpPr>
          <p:cNvPr id="1082" name="Google Shape;1082;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t/>
            </a:r>
            <a:endParaRPr/>
          </a:p>
        </p:txBody>
      </p:sp>
      <p:sp>
        <p:nvSpPr>
          <p:cNvPr id="1083" name="Google Shape;1083;p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4" name="Shape 1104"/>
        <p:cNvGrpSpPr/>
        <p:nvPr/>
      </p:nvGrpSpPr>
      <p:grpSpPr>
        <a:xfrm>
          <a:off x="0" y="0"/>
          <a:ext cx="0" cy="0"/>
          <a:chOff x="0" y="0"/>
          <a:chExt cx="0" cy="0"/>
        </a:xfrm>
      </p:grpSpPr>
      <p:sp>
        <p:nvSpPr>
          <p:cNvPr id="1105" name="Google Shape;1105;p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1106" name="Google Shape;1106;p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2" name="Shape 1112"/>
        <p:cNvGrpSpPr/>
        <p:nvPr/>
      </p:nvGrpSpPr>
      <p:grpSpPr>
        <a:xfrm>
          <a:off x="0" y="0"/>
          <a:ext cx="0" cy="0"/>
          <a:chOff x="0" y="0"/>
          <a:chExt cx="0" cy="0"/>
        </a:xfrm>
      </p:grpSpPr>
      <p:sp>
        <p:nvSpPr>
          <p:cNvPr id="1113" name="Google Shape;1113;p5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rPr lang="ja-JP"/>
              <a:t>なぜこれらの構想が市の財政を改善に導くかは具体案とともに説明します。</a:t>
            </a:r>
            <a:endParaRPr/>
          </a:p>
        </p:txBody>
      </p:sp>
      <p:sp>
        <p:nvSpPr>
          <p:cNvPr id="1114" name="Google Shape;1114;p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9" name="Shape 1129"/>
        <p:cNvGrpSpPr/>
        <p:nvPr/>
      </p:nvGrpSpPr>
      <p:grpSpPr>
        <a:xfrm>
          <a:off x="0" y="0"/>
          <a:ext cx="0" cy="0"/>
          <a:chOff x="0" y="0"/>
          <a:chExt cx="0" cy="0"/>
        </a:xfrm>
      </p:grpSpPr>
      <p:sp>
        <p:nvSpPr>
          <p:cNvPr id="1130" name="Google Shape;1130;p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1131" name="Google Shape;1131;p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176" name="Google Shape;176;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9" name="Shape 1139"/>
        <p:cNvGrpSpPr/>
        <p:nvPr/>
      </p:nvGrpSpPr>
      <p:grpSpPr>
        <a:xfrm>
          <a:off x="0" y="0"/>
          <a:ext cx="0" cy="0"/>
          <a:chOff x="0" y="0"/>
          <a:chExt cx="0" cy="0"/>
        </a:xfrm>
      </p:grpSpPr>
      <p:sp>
        <p:nvSpPr>
          <p:cNvPr id="1140" name="Google Shape;1140;p5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1141" name="Google Shape;1141;p5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0" name="Shape 1170"/>
        <p:cNvGrpSpPr/>
        <p:nvPr/>
      </p:nvGrpSpPr>
      <p:grpSpPr>
        <a:xfrm>
          <a:off x="0" y="0"/>
          <a:ext cx="0" cy="0"/>
          <a:chOff x="0" y="0"/>
          <a:chExt cx="0" cy="0"/>
        </a:xfrm>
      </p:grpSpPr>
      <p:sp>
        <p:nvSpPr>
          <p:cNvPr id="1171" name="Google Shape;1171;p6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2" name="Google Shape;1172;p6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4" name="Shape 1184"/>
        <p:cNvGrpSpPr/>
        <p:nvPr/>
      </p:nvGrpSpPr>
      <p:grpSpPr>
        <a:xfrm>
          <a:off x="0" y="0"/>
          <a:ext cx="0" cy="0"/>
          <a:chOff x="0" y="0"/>
          <a:chExt cx="0" cy="0"/>
        </a:xfrm>
      </p:grpSpPr>
      <p:sp>
        <p:nvSpPr>
          <p:cNvPr id="1185" name="Google Shape;1185;p6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1186" name="Google Shape;1186;p6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3" name="Shape 1193"/>
        <p:cNvGrpSpPr/>
        <p:nvPr/>
      </p:nvGrpSpPr>
      <p:grpSpPr>
        <a:xfrm>
          <a:off x="0" y="0"/>
          <a:ext cx="0" cy="0"/>
          <a:chOff x="0" y="0"/>
          <a:chExt cx="0" cy="0"/>
        </a:xfrm>
      </p:grpSpPr>
      <p:sp>
        <p:nvSpPr>
          <p:cNvPr id="1194" name="Google Shape;1194;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t/>
            </a:r>
            <a:endParaRPr/>
          </a:p>
        </p:txBody>
      </p:sp>
      <p:sp>
        <p:nvSpPr>
          <p:cNvPr id="1195" name="Google Shape;1195;p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2" name="Shape 1202"/>
        <p:cNvGrpSpPr/>
        <p:nvPr/>
      </p:nvGrpSpPr>
      <p:grpSpPr>
        <a:xfrm>
          <a:off x="0" y="0"/>
          <a:ext cx="0" cy="0"/>
          <a:chOff x="0" y="0"/>
          <a:chExt cx="0" cy="0"/>
        </a:xfrm>
      </p:grpSpPr>
      <p:sp>
        <p:nvSpPr>
          <p:cNvPr id="1203" name="Google Shape;1203;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t/>
            </a:r>
            <a:endParaRPr/>
          </a:p>
        </p:txBody>
      </p:sp>
      <p:sp>
        <p:nvSpPr>
          <p:cNvPr id="1204" name="Google Shape;1204;p6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4" name="Shape 1214"/>
        <p:cNvGrpSpPr/>
        <p:nvPr/>
      </p:nvGrpSpPr>
      <p:grpSpPr>
        <a:xfrm>
          <a:off x="0" y="0"/>
          <a:ext cx="0" cy="0"/>
          <a:chOff x="0" y="0"/>
          <a:chExt cx="0" cy="0"/>
        </a:xfrm>
      </p:grpSpPr>
      <p:sp>
        <p:nvSpPr>
          <p:cNvPr id="1215" name="Google Shape;1215;p6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6" name="Google Shape;1216;p6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5" name="Shape 1315"/>
        <p:cNvGrpSpPr/>
        <p:nvPr/>
      </p:nvGrpSpPr>
      <p:grpSpPr>
        <a:xfrm>
          <a:off x="0" y="0"/>
          <a:ext cx="0" cy="0"/>
          <a:chOff x="0" y="0"/>
          <a:chExt cx="0" cy="0"/>
        </a:xfrm>
      </p:grpSpPr>
      <p:sp>
        <p:nvSpPr>
          <p:cNvPr id="1316" name="Google Shape;1316;p6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1317" name="Google Shape;1317;p6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Google Shape;184;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185" name="Google Shape;185;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 name="Shape 193"/>
        <p:cNvGrpSpPr/>
        <p:nvPr/>
      </p:nvGrpSpPr>
      <p:grpSpPr>
        <a:xfrm>
          <a:off x="0" y="0"/>
          <a:ext cx="0" cy="0"/>
          <a:chOff x="0" y="0"/>
          <a:chExt cx="0" cy="0"/>
        </a:xfrm>
      </p:grpSpPr>
      <p:sp>
        <p:nvSpPr>
          <p:cNvPr id="194" name="Google Shape;194;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195" name="Google Shape;195;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Google Shape;220;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221" name="Google Shape;221;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タイトルとコンテンツ">
  <p:cSld name="1_タイトルとコンテンツ">
    <p:spTree>
      <p:nvGrpSpPr>
        <p:cNvPr id="15" name="Shape 15"/>
        <p:cNvGrpSpPr/>
        <p:nvPr/>
      </p:nvGrpSpPr>
      <p:grpSpPr>
        <a:xfrm>
          <a:off x="0" y="0"/>
          <a:ext cx="0" cy="0"/>
          <a:chOff x="0" y="0"/>
          <a:chExt cx="0" cy="0"/>
        </a:xfrm>
      </p:grpSpPr>
      <p:sp>
        <p:nvSpPr>
          <p:cNvPr id="16" name="Google Shape;16;p2"/>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800" u="none" cap="none" strike="noStrike">
                <a:solidFill>
                  <a:schemeClr val="lt1"/>
                </a:solidFill>
                <a:latin typeface="Arial"/>
                <a:ea typeface="Arial"/>
                <a:cs typeface="Arial"/>
                <a:sym typeface="Arial"/>
              </a:defRPr>
            </a:lvl1pPr>
            <a:lvl2pPr indent="0" lvl="1" marL="0" algn="r">
              <a:spcBef>
                <a:spcPts val="0"/>
              </a:spcBef>
              <a:buNone/>
              <a:defRPr b="0" i="0" sz="1800" u="none" cap="none" strike="noStrike">
                <a:solidFill>
                  <a:schemeClr val="lt1"/>
                </a:solidFill>
                <a:latin typeface="Arial"/>
                <a:ea typeface="Arial"/>
                <a:cs typeface="Arial"/>
                <a:sym typeface="Arial"/>
              </a:defRPr>
            </a:lvl2pPr>
            <a:lvl3pPr indent="0" lvl="2" marL="0" algn="r">
              <a:spcBef>
                <a:spcPts val="0"/>
              </a:spcBef>
              <a:buNone/>
              <a:defRPr b="0" i="0" sz="1800" u="none" cap="none" strike="noStrike">
                <a:solidFill>
                  <a:schemeClr val="lt1"/>
                </a:solidFill>
                <a:latin typeface="Arial"/>
                <a:ea typeface="Arial"/>
                <a:cs typeface="Arial"/>
                <a:sym typeface="Arial"/>
              </a:defRPr>
            </a:lvl3pPr>
            <a:lvl4pPr indent="0" lvl="3" marL="0" algn="r">
              <a:spcBef>
                <a:spcPts val="0"/>
              </a:spcBef>
              <a:buNone/>
              <a:defRPr b="0" i="0" sz="1800" u="none" cap="none" strike="noStrike">
                <a:solidFill>
                  <a:schemeClr val="lt1"/>
                </a:solidFill>
                <a:latin typeface="Arial"/>
                <a:ea typeface="Arial"/>
                <a:cs typeface="Arial"/>
                <a:sym typeface="Arial"/>
              </a:defRPr>
            </a:lvl4pPr>
            <a:lvl5pPr indent="0" lvl="4" marL="0" algn="r">
              <a:spcBef>
                <a:spcPts val="0"/>
              </a:spcBef>
              <a:buNone/>
              <a:defRPr b="0" i="0" sz="1800" u="none" cap="none" strike="noStrike">
                <a:solidFill>
                  <a:schemeClr val="lt1"/>
                </a:solidFill>
                <a:latin typeface="Arial"/>
                <a:ea typeface="Arial"/>
                <a:cs typeface="Arial"/>
                <a:sym typeface="Arial"/>
              </a:defRPr>
            </a:lvl5pPr>
            <a:lvl6pPr indent="0" lvl="5" marL="0" algn="r">
              <a:spcBef>
                <a:spcPts val="0"/>
              </a:spcBef>
              <a:buNone/>
              <a:defRPr b="0" i="0" sz="1800" u="none" cap="none" strike="noStrike">
                <a:solidFill>
                  <a:schemeClr val="lt1"/>
                </a:solidFill>
                <a:latin typeface="Arial"/>
                <a:ea typeface="Arial"/>
                <a:cs typeface="Arial"/>
                <a:sym typeface="Arial"/>
              </a:defRPr>
            </a:lvl6pPr>
            <a:lvl7pPr indent="0" lvl="6" marL="0" algn="r">
              <a:spcBef>
                <a:spcPts val="0"/>
              </a:spcBef>
              <a:buNone/>
              <a:defRPr b="0" i="0" sz="1800" u="none" cap="none" strike="noStrike">
                <a:solidFill>
                  <a:schemeClr val="lt1"/>
                </a:solidFill>
                <a:latin typeface="Arial"/>
                <a:ea typeface="Arial"/>
                <a:cs typeface="Arial"/>
                <a:sym typeface="Arial"/>
              </a:defRPr>
            </a:lvl7pPr>
            <a:lvl8pPr indent="0" lvl="7" marL="0" algn="r">
              <a:spcBef>
                <a:spcPts val="0"/>
              </a:spcBef>
              <a:buNone/>
              <a:defRPr b="0" i="0" sz="1800" u="none" cap="none" strike="noStrike">
                <a:solidFill>
                  <a:schemeClr val="lt1"/>
                </a:solidFill>
                <a:latin typeface="Arial"/>
                <a:ea typeface="Arial"/>
                <a:cs typeface="Arial"/>
                <a:sym typeface="Arial"/>
              </a:defRPr>
            </a:lvl8pPr>
            <a:lvl9pPr indent="0" lvl="8" marL="0" algn="r">
              <a:spcBef>
                <a:spcPts val="0"/>
              </a:spcBef>
              <a:buNone/>
              <a:defRPr b="0" i="0" sz="18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タイトル付きの図" type="picTx">
  <p:cSld name="PICTURE_WITH_CAPTION_TEXT">
    <p:spTree>
      <p:nvGrpSpPr>
        <p:cNvPr id="66" name="Shape 66"/>
        <p:cNvGrpSpPr/>
        <p:nvPr/>
      </p:nvGrpSpPr>
      <p:grpSpPr>
        <a:xfrm>
          <a:off x="0" y="0"/>
          <a:ext cx="0" cy="0"/>
          <a:chOff x="0" y="0"/>
          <a:chExt cx="0" cy="0"/>
        </a:xfrm>
      </p:grpSpPr>
      <p:sp>
        <p:nvSpPr>
          <p:cNvPr id="67" name="Google Shape;67;p11"/>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11"/>
          <p:cNvSpPr/>
          <p:nvPr>
            <p:ph idx="2" type="pic"/>
          </p:nvPr>
        </p:nvSpPr>
        <p:spPr>
          <a:xfrm>
            <a:off x="3887391" y="987426"/>
            <a:ext cx="4629150" cy="4873625"/>
          </a:xfrm>
          <a:prstGeom prst="rect">
            <a:avLst/>
          </a:prstGeom>
          <a:noFill/>
          <a:ln>
            <a:noFill/>
          </a:ln>
        </p:spPr>
        <p:txBody>
          <a:bodyPr anchorCtr="0" anchor="t" bIns="45700" lIns="91425" spcFirstLastPara="1" rIns="91425" wrap="square" tIns="45700"/>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9" name="Google Shape;69;p11"/>
          <p:cNvSpPr txBox="1"/>
          <p:nvPr>
            <p:ph idx="1" type="body"/>
          </p:nvPr>
        </p:nvSpPr>
        <p:spPr>
          <a:xfrm>
            <a:off x="629841" y="2057400"/>
            <a:ext cx="2949178" cy="3811588"/>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0" name="Google Shape;70;p1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800">
                <a:solidFill>
                  <a:schemeClr val="lt1"/>
                </a:solidFill>
                <a:latin typeface="Arial"/>
                <a:ea typeface="Arial"/>
                <a:cs typeface="Arial"/>
                <a:sym typeface="Arial"/>
              </a:defRPr>
            </a:lvl1pPr>
            <a:lvl2pPr indent="0" lvl="1" marL="0" algn="r">
              <a:spcBef>
                <a:spcPts val="0"/>
              </a:spcBef>
              <a:buNone/>
              <a:defRPr sz="1800">
                <a:solidFill>
                  <a:schemeClr val="lt1"/>
                </a:solidFill>
                <a:latin typeface="Arial"/>
                <a:ea typeface="Arial"/>
                <a:cs typeface="Arial"/>
                <a:sym typeface="Arial"/>
              </a:defRPr>
            </a:lvl2pPr>
            <a:lvl3pPr indent="0" lvl="2" marL="0" algn="r">
              <a:spcBef>
                <a:spcPts val="0"/>
              </a:spcBef>
              <a:buNone/>
              <a:defRPr sz="1800">
                <a:solidFill>
                  <a:schemeClr val="lt1"/>
                </a:solidFill>
                <a:latin typeface="Arial"/>
                <a:ea typeface="Arial"/>
                <a:cs typeface="Arial"/>
                <a:sym typeface="Arial"/>
              </a:defRPr>
            </a:lvl3pPr>
            <a:lvl4pPr indent="0" lvl="3" marL="0" algn="r">
              <a:spcBef>
                <a:spcPts val="0"/>
              </a:spcBef>
              <a:buNone/>
              <a:defRPr sz="1800">
                <a:solidFill>
                  <a:schemeClr val="lt1"/>
                </a:solidFill>
                <a:latin typeface="Arial"/>
                <a:ea typeface="Arial"/>
                <a:cs typeface="Arial"/>
                <a:sym typeface="Arial"/>
              </a:defRPr>
            </a:lvl4pPr>
            <a:lvl5pPr indent="0" lvl="4" marL="0" algn="r">
              <a:spcBef>
                <a:spcPts val="0"/>
              </a:spcBef>
              <a:buNone/>
              <a:defRPr sz="1800">
                <a:solidFill>
                  <a:schemeClr val="lt1"/>
                </a:solidFill>
                <a:latin typeface="Arial"/>
                <a:ea typeface="Arial"/>
                <a:cs typeface="Arial"/>
                <a:sym typeface="Arial"/>
              </a:defRPr>
            </a:lvl5pPr>
            <a:lvl6pPr indent="0" lvl="5" marL="0" algn="r">
              <a:spcBef>
                <a:spcPts val="0"/>
              </a:spcBef>
              <a:buNone/>
              <a:defRPr sz="1800">
                <a:solidFill>
                  <a:schemeClr val="lt1"/>
                </a:solidFill>
                <a:latin typeface="Arial"/>
                <a:ea typeface="Arial"/>
                <a:cs typeface="Arial"/>
                <a:sym typeface="Arial"/>
              </a:defRPr>
            </a:lvl6pPr>
            <a:lvl7pPr indent="0" lvl="6" marL="0" algn="r">
              <a:spcBef>
                <a:spcPts val="0"/>
              </a:spcBef>
              <a:buNone/>
              <a:defRPr sz="1800">
                <a:solidFill>
                  <a:schemeClr val="lt1"/>
                </a:solidFill>
                <a:latin typeface="Arial"/>
                <a:ea typeface="Arial"/>
                <a:cs typeface="Arial"/>
                <a:sym typeface="Arial"/>
              </a:defRPr>
            </a:lvl7pPr>
            <a:lvl8pPr indent="0" lvl="7" marL="0" algn="r">
              <a:spcBef>
                <a:spcPts val="0"/>
              </a:spcBef>
              <a:buNone/>
              <a:defRPr sz="1800">
                <a:solidFill>
                  <a:schemeClr val="lt1"/>
                </a:solidFill>
                <a:latin typeface="Arial"/>
                <a:ea typeface="Arial"/>
                <a:cs typeface="Arial"/>
                <a:sym typeface="Arial"/>
              </a:defRPr>
            </a:lvl8pPr>
            <a:lvl9pPr indent="0" lvl="8" marL="0" algn="r">
              <a:spcBef>
                <a:spcPts val="0"/>
              </a:spcBef>
              <a:buNone/>
              <a:defRPr sz="18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タイトルと縦書きテキスト" type="vertTx">
  <p:cSld name="VERTICAL_TEXT">
    <p:spTree>
      <p:nvGrpSpPr>
        <p:cNvPr id="73" name="Shape 73"/>
        <p:cNvGrpSpPr/>
        <p:nvPr/>
      </p:nvGrpSpPr>
      <p:grpSpPr>
        <a:xfrm>
          <a:off x="0" y="0"/>
          <a:ext cx="0" cy="0"/>
          <a:chOff x="0" y="0"/>
          <a:chExt cx="0" cy="0"/>
        </a:xfrm>
      </p:grpSpPr>
      <p:sp>
        <p:nvSpPr>
          <p:cNvPr id="74" name="Google Shape;74;p12"/>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5" name="Google Shape;75;p12"/>
          <p:cNvSpPr txBox="1"/>
          <p:nvPr>
            <p:ph idx="1" type="body"/>
          </p:nvPr>
        </p:nvSpPr>
        <p:spPr>
          <a:xfrm rot="5400000">
            <a:off x="2396331" y="57944"/>
            <a:ext cx="4351338" cy="7886700"/>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6" name="Google Shape;76;p1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800">
                <a:solidFill>
                  <a:schemeClr val="lt1"/>
                </a:solidFill>
                <a:latin typeface="Arial"/>
                <a:ea typeface="Arial"/>
                <a:cs typeface="Arial"/>
                <a:sym typeface="Arial"/>
              </a:defRPr>
            </a:lvl1pPr>
            <a:lvl2pPr indent="0" lvl="1" marL="0" algn="r">
              <a:spcBef>
                <a:spcPts val="0"/>
              </a:spcBef>
              <a:buNone/>
              <a:defRPr sz="1800">
                <a:solidFill>
                  <a:schemeClr val="lt1"/>
                </a:solidFill>
                <a:latin typeface="Arial"/>
                <a:ea typeface="Arial"/>
                <a:cs typeface="Arial"/>
                <a:sym typeface="Arial"/>
              </a:defRPr>
            </a:lvl2pPr>
            <a:lvl3pPr indent="0" lvl="2" marL="0" algn="r">
              <a:spcBef>
                <a:spcPts val="0"/>
              </a:spcBef>
              <a:buNone/>
              <a:defRPr sz="1800">
                <a:solidFill>
                  <a:schemeClr val="lt1"/>
                </a:solidFill>
                <a:latin typeface="Arial"/>
                <a:ea typeface="Arial"/>
                <a:cs typeface="Arial"/>
                <a:sym typeface="Arial"/>
              </a:defRPr>
            </a:lvl3pPr>
            <a:lvl4pPr indent="0" lvl="3" marL="0" algn="r">
              <a:spcBef>
                <a:spcPts val="0"/>
              </a:spcBef>
              <a:buNone/>
              <a:defRPr sz="1800">
                <a:solidFill>
                  <a:schemeClr val="lt1"/>
                </a:solidFill>
                <a:latin typeface="Arial"/>
                <a:ea typeface="Arial"/>
                <a:cs typeface="Arial"/>
                <a:sym typeface="Arial"/>
              </a:defRPr>
            </a:lvl4pPr>
            <a:lvl5pPr indent="0" lvl="4" marL="0" algn="r">
              <a:spcBef>
                <a:spcPts val="0"/>
              </a:spcBef>
              <a:buNone/>
              <a:defRPr sz="1800">
                <a:solidFill>
                  <a:schemeClr val="lt1"/>
                </a:solidFill>
                <a:latin typeface="Arial"/>
                <a:ea typeface="Arial"/>
                <a:cs typeface="Arial"/>
                <a:sym typeface="Arial"/>
              </a:defRPr>
            </a:lvl5pPr>
            <a:lvl6pPr indent="0" lvl="5" marL="0" algn="r">
              <a:spcBef>
                <a:spcPts val="0"/>
              </a:spcBef>
              <a:buNone/>
              <a:defRPr sz="1800">
                <a:solidFill>
                  <a:schemeClr val="lt1"/>
                </a:solidFill>
                <a:latin typeface="Arial"/>
                <a:ea typeface="Arial"/>
                <a:cs typeface="Arial"/>
                <a:sym typeface="Arial"/>
              </a:defRPr>
            </a:lvl6pPr>
            <a:lvl7pPr indent="0" lvl="6" marL="0" algn="r">
              <a:spcBef>
                <a:spcPts val="0"/>
              </a:spcBef>
              <a:buNone/>
              <a:defRPr sz="1800">
                <a:solidFill>
                  <a:schemeClr val="lt1"/>
                </a:solidFill>
                <a:latin typeface="Arial"/>
                <a:ea typeface="Arial"/>
                <a:cs typeface="Arial"/>
                <a:sym typeface="Arial"/>
              </a:defRPr>
            </a:lvl7pPr>
            <a:lvl8pPr indent="0" lvl="7" marL="0" algn="r">
              <a:spcBef>
                <a:spcPts val="0"/>
              </a:spcBef>
              <a:buNone/>
              <a:defRPr sz="1800">
                <a:solidFill>
                  <a:schemeClr val="lt1"/>
                </a:solidFill>
                <a:latin typeface="Arial"/>
                <a:ea typeface="Arial"/>
                <a:cs typeface="Arial"/>
                <a:sym typeface="Arial"/>
              </a:defRPr>
            </a:lvl8pPr>
            <a:lvl9pPr indent="0" lvl="8" marL="0" algn="r">
              <a:spcBef>
                <a:spcPts val="0"/>
              </a:spcBef>
              <a:buNone/>
              <a:defRPr sz="18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縦書きタイトルと&#10;縦書きテキスト" type="vertTitleAndTx">
  <p:cSld name="VERTICAL_TITLE_AND_VERTICAL_TEXT">
    <p:spTree>
      <p:nvGrpSpPr>
        <p:cNvPr id="79" name="Shape 79"/>
        <p:cNvGrpSpPr/>
        <p:nvPr/>
      </p:nvGrpSpPr>
      <p:grpSpPr>
        <a:xfrm>
          <a:off x="0" y="0"/>
          <a:ext cx="0" cy="0"/>
          <a:chOff x="0" y="0"/>
          <a:chExt cx="0" cy="0"/>
        </a:xfrm>
      </p:grpSpPr>
      <p:sp>
        <p:nvSpPr>
          <p:cNvPr id="80" name="Google Shape;80;p13"/>
          <p:cNvSpPr txBox="1"/>
          <p:nvPr>
            <p:ph type="title"/>
          </p:nvPr>
        </p:nvSpPr>
        <p:spPr>
          <a:xfrm rot="5400000">
            <a:off x="4623593" y="2285206"/>
            <a:ext cx="5811838" cy="1971675"/>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3"/>
          <p:cNvSpPr txBox="1"/>
          <p:nvPr>
            <p:ph idx="1" type="body"/>
          </p:nvPr>
        </p:nvSpPr>
        <p:spPr>
          <a:xfrm rot="5400000">
            <a:off x="623093" y="370681"/>
            <a:ext cx="5811838" cy="5800725"/>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 name="Google Shape;82;p13"/>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3"/>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3"/>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800">
                <a:solidFill>
                  <a:schemeClr val="lt1"/>
                </a:solidFill>
                <a:latin typeface="Arial"/>
                <a:ea typeface="Arial"/>
                <a:cs typeface="Arial"/>
                <a:sym typeface="Arial"/>
              </a:defRPr>
            </a:lvl1pPr>
            <a:lvl2pPr indent="0" lvl="1" marL="0" algn="r">
              <a:spcBef>
                <a:spcPts val="0"/>
              </a:spcBef>
              <a:buNone/>
              <a:defRPr sz="1800">
                <a:solidFill>
                  <a:schemeClr val="lt1"/>
                </a:solidFill>
                <a:latin typeface="Arial"/>
                <a:ea typeface="Arial"/>
                <a:cs typeface="Arial"/>
                <a:sym typeface="Arial"/>
              </a:defRPr>
            </a:lvl2pPr>
            <a:lvl3pPr indent="0" lvl="2" marL="0" algn="r">
              <a:spcBef>
                <a:spcPts val="0"/>
              </a:spcBef>
              <a:buNone/>
              <a:defRPr sz="1800">
                <a:solidFill>
                  <a:schemeClr val="lt1"/>
                </a:solidFill>
                <a:latin typeface="Arial"/>
                <a:ea typeface="Arial"/>
                <a:cs typeface="Arial"/>
                <a:sym typeface="Arial"/>
              </a:defRPr>
            </a:lvl3pPr>
            <a:lvl4pPr indent="0" lvl="3" marL="0" algn="r">
              <a:spcBef>
                <a:spcPts val="0"/>
              </a:spcBef>
              <a:buNone/>
              <a:defRPr sz="1800">
                <a:solidFill>
                  <a:schemeClr val="lt1"/>
                </a:solidFill>
                <a:latin typeface="Arial"/>
                <a:ea typeface="Arial"/>
                <a:cs typeface="Arial"/>
                <a:sym typeface="Arial"/>
              </a:defRPr>
            </a:lvl4pPr>
            <a:lvl5pPr indent="0" lvl="4" marL="0" algn="r">
              <a:spcBef>
                <a:spcPts val="0"/>
              </a:spcBef>
              <a:buNone/>
              <a:defRPr sz="1800">
                <a:solidFill>
                  <a:schemeClr val="lt1"/>
                </a:solidFill>
                <a:latin typeface="Arial"/>
                <a:ea typeface="Arial"/>
                <a:cs typeface="Arial"/>
                <a:sym typeface="Arial"/>
              </a:defRPr>
            </a:lvl5pPr>
            <a:lvl6pPr indent="0" lvl="5" marL="0" algn="r">
              <a:spcBef>
                <a:spcPts val="0"/>
              </a:spcBef>
              <a:buNone/>
              <a:defRPr sz="1800">
                <a:solidFill>
                  <a:schemeClr val="lt1"/>
                </a:solidFill>
                <a:latin typeface="Arial"/>
                <a:ea typeface="Arial"/>
                <a:cs typeface="Arial"/>
                <a:sym typeface="Arial"/>
              </a:defRPr>
            </a:lvl6pPr>
            <a:lvl7pPr indent="0" lvl="6" marL="0" algn="r">
              <a:spcBef>
                <a:spcPts val="0"/>
              </a:spcBef>
              <a:buNone/>
              <a:defRPr sz="1800">
                <a:solidFill>
                  <a:schemeClr val="lt1"/>
                </a:solidFill>
                <a:latin typeface="Arial"/>
                <a:ea typeface="Arial"/>
                <a:cs typeface="Arial"/>
                <a:sym typeface="Arial"/>
              </a:defRPr>
            </a:lvl7pPr>
            <a:lvl8pPr indent="0" lvl="7" marL="0" algn="r">
              <a:spcBef>
                <a:spcPts val="0"/>
              </a:spcBef>
              <a:buNone/>
              <a:defRPr sz="1800">
                <a:solidFill>
                  <a:schemeClr val="lt1"/>
                </a:solidFill>
                <a:latin typeface="Arial"/>
                <a:ea typeface="Arial"/>
                <a:cs typeface="Arial"/>
                <a:sym typeface="Arial"/>
              </a:defRPr>
            </a:lvl8pPr>
            <a:lvl9pPr indent="0" lvl="8" marL="0" algn="r">
              <a:spcBef>
                <a:spcPts val="0"/>
              </a:spcBef>
              <a:buNone/>
              <a:defRPr sz="18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白紙" type="blank">
  <p:cSld name="BLANK">
    <p:spTree>
      <p:nvGrpSpPr>
        <p:cNvPr id="17" name="Shape 17"/>
        <p:cNvGrpSpPr/>
        <p:nvPr/>
      </p:nvGrpSpPr>
      <p:grpSpPr>
        <a:xfrm>
          <a:off x="0" y="0"/>
          <a:ext cx="0" cy="0"/>
          <a:chOff x="0" y="0"/>
          <a:chExt cx="0" cy="0"/>
        </a:xfrm>
      </p:grpSpPr>
      <p:sp>
        <p:nvSpPr>
          <p:cNvPr id="18" name="Google Shape;18;p3"/>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800">
                <a:solidFill>
                  <a:schemeClr val="lt1"/>
                </a:solidFill>
                <a:latin typeface="Arial"/>
                <a:ea typeface="Arial"/>
                <a:cs typeface="Arial"/>
                <a:sym typeface="Arial"/>
              </a:defRPr>
            </a:lvl1pPr>
            <a:lvl2pPr indent="0" lvl="1" marL="0" algn="r">
              <a:spcBef>
                <a:spcPts val="0"/>
              </a:spcBef>
              <a:buNone/>
              <a:defRPr sz="1800">
                <a:solidFill>
                  <a:schemeClr val="lt1"/>
                </a:solidFill>
                <a:latin typeface="Arial"/>
                <a:ea typeface="Arial"/>
                <a:cs typeface="Arial"/>
                <a:sym typeface="Arial"/>
              </a:defRPr>
            </a:lvl2pPr>
            <a:lvl3pPr indent="0" lvl="2" marL="0" algn="r">
              <a:spcBef>
                <a:spcPts val="0"/>
              </a:spcBef>
              <a:buNone/>
              <a:defRPr sz="1800">
                <a:solidFill>
                  <a:schemeClr val="lt1"/>
                </a:solidFill>
                <a:latin typeface="Arial"/>
                <a:ea typeface="Arial"/>
                <a:cs typeface="Arial"/>
                <a:sym typeface="Arial"/>
              </a:defRPr>
            </a:lvl3pPr>
            <a:lvl4pPr indent="0" lvl="3" marL="0" algn="r">
              <a:spcBef>
                <a:spcPts val="0"/>
              </a:spcBef>
              <a:buNone/>
              <a:defRPr sz="1800">
                <a:solidFill>
                  <a:schemeClr val="lt1"/>
                </a:solidFill>
                <a:latin typeface="Arial"/>
                <a:ea typeface="Arial"/>
                <a:cs typeface="Arial"/>
                <a:sym typeface="Arial"/>
              </a:defRPr>
            </a:lvl4pPr>
            <a:lvl5pPr indent="0" lvl="4" marL="0" algn="r">
              <a:spcBef>
                <a:spcPts val="0"/>
              </a:spcBef>
              <a:buNone/>
              <a:defRPr sz="1800">
                <a:solidFill>
                  <a:schemeClr val="lt1"/>
                </a:solidFill>
                <a:latin typeface="Arial"/>
                <a:ea typeface="Arial"/>
                <a:cs typeface="Arial"/>
                <a:sym typeface="Arial"/>
              </a:defRPr>
            </a:lvl5pPr>
            <a:lvl6pPr indent="0" lvl="5" marL="0" algn="r">
              <a:spcBef>
                <a:spcPts val="0"/>
              </a:spcBef>
              <a:buNone/>
              <a:defRPr sz="1800">
                <a:solidFill>
                  <a:schemeClr val="lt1"/>
                </a:solidFill>
                <a:latin typeface="Arial"/>
                <a:ea typeface="Arial"/>
                <a:cs typeface="Arial"/>
                <a:sym typeface="Arial"/>
              </a:defRPr>
            </a:lvl6pPr>
            <a:lvl7pPr indent="0" lvl="6" marL="0" algn="r">
              <a:spcBef>
                <a:spcPts val="0"/>
              </a:spcBef>
              <a:buNone/>
              <a:defRPr sz="1800">
                <a:solidFill>
                  <a:schemeClr val="lt1"/>
                </a:solidFill>
                <a:latin typeface="Arial"/>
                <a:ea typeface="Arial"/>
                <a:cs typeface="Arial"/>
                <a:sym typeface="Arial"/>
              </a:defRPr>
            </a:lvl7pPr>
            <a:lvl8pPr indent="0" lvl="7" marL="0" algn="r">
              <a:spcBef>
                <a:spcPts val="0"/>
              </a:spcBef>
              <a:buNone/>
              <a:defRPr sz="1800">
                <a:solidFill>
                  <a:schemeClr val="lt1"/>
                </a:solidFill>
                <a:latin typeface="Arial"/>
                <a:ea typeface="Arial"/>
                <a:cs typeface="Arial"/>
                <a:sym typeface="Arial"/>
              </a:defRPr>
            </a:lvl8pPr>
            <a:lvl9pPr indent="0" lvl="8" marL="0" algn="r">
              <a:spcBef>
                <a:spcPts val="0"/>
              </a:spcBef>
              <a:buNone/>
              <a:defRPr sz="18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タイトル スライド">
  <p:cSld name="タイトル スライド">
    <p:spTree>
      <p:nvGrpSpPr>
        <p:cNvPr id="21" name="Shape 21"/>
        <p:cNvGrpSpPr/>
        <p:nvPr/>
      </p:nvGrpSpPr>
      <p:grpSpPr>
        <a:xfrm>
          <a:off x="0" y="0"/>
          <a:ext cx="0" cy="0"/>
          <a:chOff x="0" y="0"/>
          <a:chExt cx="0" cy="0"/>
        </a:xfrm>
      </p:grpSpPr>
      <p:sp>
        <p:nvSpPr>
          <p:cNvPr id="22" name="Google Shape;22;p4"/>
          <p:cNvSpPr txBox="1"/>
          <p:nvPr>
            <p:ph idx="1" type="subTitle"/>
          </p:nvPr>
        </p:nvSpPr>
        <p:spPr>
          <a:xfrm>
            <a:off x="1143000" y="3602038"/>
            <a:ext cx="6858000" cy="1655762"/>
          </a:xfrm>
          <a:prstGeom prst="rect">
            <a:avLst/>
          </a:prstGeom>
          <a:noFill/>
          <a:ln>
            <a:noFill/>
          </a:ln>
        </p:spPr>
        <p:txBody>
          <a:bodyPr anchorCtr="0" anchor="t" bIns="45700" lIns="91425" spcFirstLastPara="1" rIns="91425" wrap="square" tIns="45700"/>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3" name="Google Shape;23;p4"/>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800">
                <a:solidFill>
                  <a:schemeClr val="lt1"/>
                </a:solidFill>
                <a:latin typeface="Arial"/>
                <a:ea typeface="Arial"/>
                <a:cs typeface="Arial"/>
                <a:sym typeface="Arial"/>
              </a:defRPr>
            </a:lvl1pPr>
            <a:lvl2pPr indent="0" lvl="1" marL="0" algn="r">
              <a:spcBef>
                <a:spcPts val="0"/>
              </a:spcBef>
              <a:buNone/>
              <a:defRPr sz="1800">
                <a:solidFill>
                  <a:schemeClr val="lt1"/>
                </a:solidFill>
                <a:latin typeface="Arial"/>
                <a:ea typeface="Arial"/>
                <a:cs typeface="Arial"/>
                <a:sym typeface="Arial"/>
              </a:defRPr>
            </a:lvl2pPr>
            <a:lvl3pPr indent="0" lvl="2" marL="0" algn="r">
              <a:spcBef>
                <a:spcPts val="0"/>
              </a:spcBef>
              <a:buNone/>
              <a:defRPr sz="1800">
                <a:solidFill>
                  <a:schemeClr val="lt1"/>
                </a:solidFill>
                <a:latin typeface="Arial"/>
                <a:ea typeface="Arial"/>
                <a:cs typeface="Arial"/>
                <a:sym typeface="Arial"/>
              </a:defRPr>
            </a:lvl3pPr>
            <a:lvl4pPr indent="0" lvl="3" marL="0" algn="r">
              <a:spcBef>
                <a:spcPts val="0"/>
              </a:spcBef>
              <a:buNone/>
              <a:defRPr sz="1800">
                <a:solidFill>
                  <a:schemeClr val="lt1"/>
                </a:solidFill>
                <a:latin typeface="Arial"/>
                <a:ea typeface="Arial"/>
                <a:cs typeface="Arial"/>
                <a:sym typeface="Arial"/>
              </a:defRPr>
            </a:lvl4pPr>
            <a:lvl5pPr indent="0" lvl="4" marL="0" algn="r">
              <a:spcBef>
                <a:spcPts val="0"/>
              </a:spcBef>
              <a:buNone/>
              <a:defRPr sz="1800">
                <a:solidFill>
                  <a:schemeClr val="lt1"/>
                </a:solidFill>
                <a:latin typeface="Arial"/>
                <a:ea typeface="Arial"/>
                <a:cs typeface="Arial"/>
                <a:sym typeface="Arial"/>
              </a:defRPr>
            </a:lvl5pPr>
            <a:lvl6pPr indent="0" lvl="5" marL="0" algn="r">
              <a:spcBef>
                <a:spcPts val="0"/>
              </a:spcBef>
              <a:buNone/>
              <a:defRPr sz="1800">
                <a:solidFill>
                  <a:schemeClr val="lt1"/>
                </a:solidFill>
                <a:latin typeface="Arial"/>
                <a:ea typeface="Arial"/>
                <a:cs typeface="Arial"/>
                <a:sym typeface="Arial"/>
              </a:defRPr>
            </a:lvl6pPr>
            <a:lvl7pPr indent="0" lvl="6" marL="0" algn="r">
              <a:spcBef>
                <a:spcPts val="0"/>
              </a:spcBef>
              <a:buNone/>
              <a:defRPr sz="1800">
                <a:solidFill>
                  <a:schemeClr val="lt1"/>
                </a:solidFill>
                <a:latin typeface="Arial"/>
                <a:ea typeface="Arial"/>
                <a:cs typeface="Arial"/>
                <a:sym typeface="Arial"/>
              </a:defRPr>
            </a:lvl7pPr>
            <a:lvl8pPr indent="0" lvl="7" marL="0" algn="r">
              <a:spcBef>
                <a:spcPts val="0"/>
              </a:spcBef>
              <a:buNone/>
              <a:defRPr sz="1800">
                <a:solidFill>
                  <a:schemeClr val="lt1"/>
                </a:solidFill>
                <a:latin typeface="Arial"/>
                <a:ea typeface="Arial"/>
                <a:cs typeface="Arial"/>
                <a:sym typeface="Arial"/>
              </a:defRPr>
            </a:lvl8pPr>
            <a:lvl9pPr indent="0" lvl="8" marL="0" algn="r">
              <a:spcBef>
                <a:spcPts val="0"/>
              </a:spcBef>
              <a:buNone/>
              <a:defRPr sz="18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タイトルとコンテンツ" type="obj">
  <p:cSld name="OBJECT">
    <p:spTree>
      <p:nvGrpSpPr>
        <p:cNvPr id="26" name="Shape 26"/>
        <p:cNvGrpSpPr/>
        <p:nvPr/>
      </p:nvGrpSpPr>
      <p:grpSpPr>
        <a:xfrm>
          <a:off x="0" y="0"/>
          <a:ext cx="0" cy="0"/>
          <a:chOff x="0" y="0"/>
          <a:chExt cx="0" cy="0"/>
        </a:xfrm>
      </p:grpSpPr>
      <p:sp>
        <p:nvSpPr>
          <p:cNvPr id="27" name="Google Shape;27;p5"/>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5"/>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5"/>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5"/>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800">
                <a:solidFill>
                  <a:schemeClr val="lt1"/>
                </a:solidFill>
                <a:latin typeface="Arial"/>
                <a:ea typeface="Arial"/>
                <a:cs typeface="Arial"/>
                <a:sym typeface="Arial"/>
              </a:defRPr>
            </a:lvl1pPr>
            <a:lvl2pPr indent="0" lvl="1" marL="0" algn="r">
              <a:spcBef>
                <a:spcPts val="0"/>
              </a:spcBef>
              <a:buNone/>
              <a:defRPr sz="1800">
                <a:solidFill>
                  <a:schemeClr val="lt1"/>
                </a:solidFill>
                <a:latin typeface="Arial"/>
                <a:ea typeface="Arial"/>
                <a:cs typeface="Arial"/>
                <a:sym typeface="Arial"/>
              </a:defRPr>
            </a:lvl2pPr>
            <a:lvl3pPr indent="0" lvl="2" marL="0" algn="r">
              <a:spcBef>
                <a:spcPts val="0"/>
              </a:spcBef>
              <a:buNone/>
              <a:defRPr sz="1800">
                <a:solidFill>
                  <a:schemeClr val="lt1"/>
                </a:solidFill>
                <a:latin typeface="Arial"/>
                <a:ea typeface="Arial"/>
                <a:cs typeface="Arial"/>
                <a:sym typeface="Arial"/>
              </a:defRPr>
            </a:lvl3pPr>
            <a:lvl4pPr indent="0" lvl="3" marL="0" algn="r">
              <a:spcBef>
                <a:spcPts val="0"/>
              </a:spcBef>
              <a:buNone/>
              <a:defRPr sz="1800">
                <a:solidFill>
                  <a:schemeClr val="lt1"/>
                </a:solidFill>
                <a:latin typeface="Arial"/>
                <a:ea typeface="Arial"/>
                <a:cs typeface="Arial"/>
                <a:sym typeface="Arial"/>
              </a:defRPr>
            </a:lvl4pPr>
            <a:lvl5pPr indent="0" lvl="4" marL="0" algn="r">
              <a:spcBef>
                <a:spcPts val="0"/>
              </a:spcBef>
              <a:buNone/>
              <a:defRPr sz="1800">
                <a:solidFill>
                  <a:schemeClr val="lt1"/>
                </a:solidFill>
                <a:latin typeface="Arial"/>
                <a:ea typeface="Arial"/>
                <a:cs typeface="Arial"/>
                <a:sym typeface="Arial"/>
              </a:defRPr>
            </a:lvl5pPr>
            <a:lvl6pPr indent="0" lvl="5" marL="0" algn="r">
              <a:spcBef>
                <a:spcPts val="0"/>
              </a:spcBef>
              <a:buNone/>
              <a:defRPr sz="1800">
                <a:solidFill>
                  <a:schemeClr val="lt1"/>
                </a:solidFill>
                <a:latin typeface="Arial"/>
                <a:ea typeface="Arial"/>
                <a:cs typeface="Arial"/>
                <a:sym typeface="Arial"/>
              </a:defRPr>
            </a:lvl6pPr>
            <a:lvl7pPr indent="0" lvl="6" marL="0" algn="r">
              <a:spcBef>
                <a:spcPts val="0"/>
              </a:spcBef>
              <a:buNone/>
              <a:defRPr sz="1800">
                <a:solidFill>
                  <a:schemeClr val="lt1"/>
                </a:solidFill>
                <a:latin typeface="Arial"/>
                <a:ea typeface="Arial"/>
                <a:cs typeface="Arial"/>
                <a:sym typeface="Arial"/>
              </a:defRPr>
            </a:lvl7pPr>
            <a:lvl8pPr indent="0" lvl="7" marL="0" algn="r">
              <a:spcBef>
                <a:spcPts val="0"/>
              </a:spcBef>
              <a:buNone/>
              <a:defRPr sz="1800">
                <a:solidFill>
                  <a:schemeClr val="lt1"/>
                </a:solidFill>
                <a:latin typeface="Arial"/>
                <a:ea typeface="Arial"/>
                <a:cs typeface="Arial"/>
                <a:sym typeface="Arial"/>
              </a:defRPr>
            </a:lvl8pPr>
            <a:lvl9pPr indent="0" lvl="8" marL="0" algn="r">
              <a:spcBef>
                <a:spcPts val="0"/>
              </a:spcBef>
              <a:buNone/>
              <a:defRPr sz="18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セクション見出し" type="secHead">
  <p:cSld name="SECTION_HEADER">
    <p:spTree>
      <p:nvGrpSpPr>
        <p:cNvPr id="32" name="Shape 32"/>
        <p:cNvGrpSpPr/>
        <p:nvPr/>
      </p:nvGrpSpPr>
      <p:grpSpPr>
        <a:xfrm>
          <a:off x="0" y="0"/>
          <a:ext cx="0" cy="0"/>
          <a:chOff x="0" y="0"/>
          <a:chExt cx="0" cy="0"/>
        </a:xfrm>
      </p:grpSpPr>
      <p:sp>
        <p:nvSpPr>
          <p:cNvPr id="33" name="Google Shape;33;p6"/>
          <p:cNvSpPr txBox="1"/>
          <p:nvPr>
            <p:ph type="title"/>
          </p:nvPr>
        </p:nvSpPr>
        <p:spPr>
          <a:xfrm>
            <a:off x="623888" y="1709739"/>
            <a:ext cx="7886700" cy="2852737"/>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 name="Google Shape;34;p6"/>
          <p:cNvSpPr txBox="1"/>
          <p:nvPr>
            <p:ph idx="1" type="body"/>
          </p:nvPr>
        </p:nvSpPr>
        <p:spPr>
          <a:xfrm>
            <a:off x="623888" y="4589464"/>
            <a:ext cx="7886700" cy="1500187"/>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6"/>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6"/>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6"/>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800">
                <a:solidFill>
                  <a:schemeClr val="lt1"/>
                </a:solidFill>
                <a:latin typeface="Arial"/>
                <a:ea typeface="Arial"/>
                <a:cs typeface="Arial"/>
                <a:sym typeface="Arial"/>
              </a:defRPr>
            </a:lvl1pPr>
            <a:lvl2pPr indent="0" lvl="1" marL="0" algn="r">
              <a:spcBef>
                <a:spcPts val="0"/>
              </a:spcBef>
              <a:buNone/>
              <a:defRPr sz="1800">
                <a:solidFill>
                  <a:schemeClr val="lt1"/>
                </a:solidFill>
                <a:latin typeface="Arial"/>
                <a:ea typeface="Arial"/>
                <a:cs typeface="Arial"/>
                <a:sym typeface="Arial"/>
              </a:defRPr>
            </a:lvl2pPr>
            <a:lvl3pPr indent="0" lvl="2" marL="0" algn="r">
              <a:spcBef>
                <a:spcPts val="0"/>
              </a:spcBef>
              <a:buNone/>
              <a:defRPr sz="1800">
                <a:solidFill>
                  <a:schemeClr val="lt1"/>
                </a:solidFill>
                <a:latin typeface="Arial"/>
                <a:ea typeface="Arial"/>
                <a:cs typeface="Arial"/>
                <a:sym typeface="Arial"/>
              </a:defRPr>
            </a:lvl3pPr>
            <a:lvl4pPr indent="0" lvl="3" marL="0" algn="r">
              <a:spcBef>
                <a:spcPts val="0"/>
              </a:spcBef>
              <a:buNone/>
              <a:defRPr sz="1800">
                <a:solidFill>
                  <a:schemeClr val="lt1"/>
                </a:solidFill>
                <a:latin typeface="Arial"/>
                <a:ea typeface="Arial"/>
                <a:cs typeface="Arial"/>
                <a:sym typeface="Arial"/>
              </a:defRPr>
            </a:lvl4pPr>
            <a:lvl5pPr indent="0" lvl="4" marL="0" algn="r">
              <a:spcBef>
                <a:spcPts val="0"/>
              </a:spcBef>
              <a:buNone/>
              <a:defRPr sz="1800">
                <a:solidFill>
                  <a:schemeClr val="lt1"/>
                </a:solidFill>
                <a:latin typeface="Arial"/>
                <a:ea typeface="Arial"/>
                <a:cs typeface="Arial"/>
                <a:sym typeface="Arial"/>
              </a:defRPr>
            </a:lvl5pPr>
            <a:lvl6pPr indent="0" lvl="5" marL="0" algn="r">
              <a:spcBef>
                <a:spcPts val="0"/>
              </a:spcBef>
              <a:buNone/>
              <a:defRPr sz="1800">
                <a:solidFill>
                  <a:schemeClr val="lt1"/>
                </a:solidFill>
                <a:latin typeface="Arial"/>
                <a:ea typeface="Arial"/>
                <a:cs typeface="Arial"/>
                <a:sym typeface="Arial"/>
              </a:defRPr>
            </a:lvl6pPr>
            <a:lvl7pPr indent="0" lvl="6" marL="0" algn="r">
              <a:spcBef>
                <a:spcPts val="0"/>
              </a:spcBef>
              <a:buNone/>
              <a:defRPr sz="1800">
                <a:solidFill>
                  <a:schemeClr val="lt1"/>
                </a:solidFill>
                <a:latin typeface="Arial"/>
                <a:ea typeface="Arial"/>
                <a:cs typeface="Arial"/>
                <a:sym typeface="Arial"/>
              </a:defRPr>
            </a:lvl7pPr>
            <a:lvl8pPr indent="0" lvl="7" marL="0" algn="r">
              <a:spcBef>
                <a:spcPts val="0"/>
              </a:spcBef>
              <a:buNone/>
              <a:defRPr sz="1800">
                <a:solidFill>
                  <a:schemeClr val="lt1"/>
                </a:solidFill>
                <a:latin typeface="Arial"/>
                <a:ea typeface="Arial"/>
                <a:cs typeface="Arial"/>
                <a:sym typeface="Arial"/>
              </a:defRPr>
            </a:lvl8pPr>
            <a:lvl9pPr indent="0" lvl="8" marL="0" algn="r">
              <a:spcBef>
                <a:spcPts val="0"/>
              </a:spcBef>
              <a:buNone/>
              <a:defRPr sz="18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つのコンテンツ" type="twoObj">
  <p:cSld name="TWO_OBJECTS">
    <p:spTree>
      <p:nvGrpSpPr>
        <p:cNvPr id="38" name="Shape 38"/>
        <p:cNvGrpSpPr/>
        <p:nvPr/>
      </p:nvGrpSpPr>
      <p:grpSpPr>
        <a:xfrm>
          <a:off x="0" y="0"/>
          <a:ext cx="0" cy="0"/>
          <a:chOff x="0" y="0"/>
          <a:chExt cx="0" cy="0"/>
        </a:xfrm>
      </p:grpSpPr>
      <p:sp>
        <p:nvSpPr>
          <p:cNvPr id="39" name="Google Shape;39;p7"/>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7"/>
          <p:cNvSpPr txBox="1"/>
          <p:nvPr>
            <p:ph idx="1" type="body"/>
          </p:nvPr>
        </p:nvSpPr>
        <p:spPr>
          <a:xfrm>
            <a:off x="628650" y="1825625"/>
            <a:ext cx="38862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7"/>
          <p:cNvSpPr txBox="1"/>
          <p:nvPr>
            <p:ph idx="2" type="body"/>
          </p:nvPr>
        </p:nvSpPr>
        <p:spPr>
          <a:xfrm>
            <a:off x="4629150" y="1825625"/>
            <a:ext cx="38862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7"/>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800">
                <a:solidFill>
                  <a:schemeClr val="lt1"/>
                </a:solidFill>
                <a:latin typeface="Arial"/>
                <a:ea typeface="Arial"/>
                <a:cs typeface="Arial"/>
                <a:sym typeface="Arial"/>
              </a:defRPr>
            </a:lvl1pPr>
            <a:lvl2pPr indent="0" lvl="1" marL="0" algn="r">
              <a:spcBef>
                <a:spcPts val="0"/>
              </a:spcBef>
              <a:buNone/>
              <a:defRPr sz="1800">
                <a:solidFill>
                  <a:schemeClr val="lt1"/>
                </a:solidFill>
                <a:latin typeface="Arial"/>
                <a:ea typeface="Arial"/>
                <a:cs typeface="Arial"/>
                <a:sym typeface="Arial"/>
              </a:defRPr>
            </a:lvl2pPr>
            <a:lvl3pPr indent="0" lvl="2" marL="0" algn="r">
              <a:spcBef>
                <a:spcPts val="0"/>
              </a:spcBef>
              <a:buNone/>
              <a:defRPr sz="1800">
                <a:solidFill>
                  <a:schemeClr val="lt1"/>
                </a:solidFill>
                <a:latin typeface="Arial"/>
                <a:ea typeface="Arial"/>
                <a:cs typeface="Arial"/>
                <a:sym typeface="Arial"/>
              </a:defRPr>
            </a:lvl3pPr>
            <a:lvl4pPr indent="0" lvl="3" marL="0" algn="r">
              <a:spcBef>
                <a:spcPts val="0"/>
              </a:spcBef>
              <a:buNone/>
              <a:defRPr sz="1800">
                <a:solidFill>
                  <a:schemeClr val="lt1"/>
                </a:solidFill>
                <a:latin typeface="Arial"/>
                <a:ea typeface="Arial"/>
                <a:cs typeface="Arial"/>
                <a:sym typeface="Arial"/>
              </a:defRPr>
            </a:lvl4pPr>
            <a:lvl5pPr indent="0" lvl="4" marL="0" algn="r">
              <a:spcBef>
                <a:spcPts val="0"/>
              </a:spcBef>
              <a:buNone/>
              <a:defRPr sz="1800">
                <a:solidFill>
                  <a:schemeClr val="lt1"/>
                </a:solidFill>
                <a:latin typeface="Arial"/>
                <a:ea typeface="Arial"/>
                <a:cs typeface="Arial"/>
                <a:sym typeface="Arial"/>
              </a:defRPr>
            </a:lvl5pPr>
            <a:lvl6pPr indent="0" lvl="5" marL="0" algn="r">
              <a:spcBef>
                <a:spcPts val="0"/>
              </a:spcBef>
              <a:buNone/>
              <a:defRPr sz="1800">
                <a:solidFill>
                  <a:schemeClr val="lt1"/>
                </a:solidFill>
                <a:latin typeface="Arial"/>
                <a:ea typeface="Arial"/>
                <a:cs typeface="Arial"/>
                <a:sym typeface="Arial"/>
              </a:defRPr>
            </a:lvl6pPr>
            <a:lvl7pPr indent="0" lvl="6" marL="0" algn="r">
              <a:spcBef>
                <a:spcPts val="0"/>
              </a:spcBef>
              <a:buNone/>
              <a:defRPr sz="1800">
                <a:solidFill>
                  <a:schemeClr val="lt1"/>
                </a:solidFill>
                <a:latin typeface="Arial"/>
                <a:ea typeface="Arial"/>
                <a:cs typeface="Arial"/>
                <a:sym typeface="Arial"/>
              </a:defRPr>
            </a:lvl7pPr>
            <a:lvl8pPr indent="0" lvl="7" marL="0" algn="r">
              <a:spcBef>
                <a:spcPts val="0"/>
              </a:spcBef>
              <a:buNone/>
              <a:defRPr sz="1800">
                <a:solidFill>
                  <a:schemeClr val="lt1"/>
                </a:solidFill>
                <a:latin typeface="Arial"/>
                <a:ea typeface="Arial"/>
                <a:cs typeface="Arial"/>
                <a:sym typeface="Arial"/>
              </a:defRPr>
            </a:lvl8pPr>
            <a:lvl9pPr indent="0" lvl="8" marL="0" algn="r">
              <a:spcBef>
                <a:spcPts val="0"/>
              </a:spcBef>
              <a:buNone/>
              <a:defRPr sz="18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比較" type="twoTxTwoObj">
  <p:cSld name="TWO_OBJECTS_WITH_TEXT">
    <p:spTree>
      <p:nvGrpSpPr>
        <p:cNvPr id="45" name="Shape 45"/>
        <p:cNvGrpSpPr/>
        <p:nvPr/>
      </p:nvGrpSpPr>
      <p:grpSpPr>
        <a:xfrm>
          <a:off x="0" y="0"/>
          <a:ext cx="0" cy="0"/>
          <a:chOff x="0" y="0"/>
          <a:chExt cx="0" cy="0"/>
        </a:xfrm>
      </p:grpSpPr>
      <p:sp>
        <p:nvSpPr>
          <p:cNvPr id="46" name="Google Shape;46;p8"/>
          <p:cNvSpPr txBox="1"/>
          <p:nvPr>
            <p:ph type="title"/>
          </p:nvPr>
        </p:nvSpPr>
        <p:spPr>
          <a:xfrm>
            <a:off x="629841"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8"/>
          <p:cNvSpPr txBox="1"/>
          <p:nvPr>
            <p:ph idx="1" type="body"/>
          </p:nvPr>
        </p:nvSpPr>
        <p:spPr>
          <a:xfrm>
            <a:off x="629842" y="1681163"/>
            <a:ext cx="3868340" cy="823912"/>
          </a:xfrm>
          <a:prstGeom prst="rect">
            <a:avLst/>
          </a:prstGeom>
          <a:noFill/>
          <a:ln>
            <a:noFill/>
          </a:ln>
        </p:spPr>
        <p:txBody>
          <a:bodyPr anchorCtr="0" anchor="b"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8" name="Google Shape;48;p8"/>
          <p:cNvSpPr txBox="1"/>
          <p:nvPr>
            <p:ph idx="2" type="body"/>
          </p:nvPr>
        </p:nvSpPr>
        <p:spPr>
          <a:xfrm>
            <a:off x="629842" y="2505075"/>
            <a:ext cx="3868340" cy="368458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8"/>
          <p:cNvSpPr txBox="1"/>
          <p:nvPr>
            <p:ph idx="3" type="body"/>
          </p:nvPr>
        </p:nvSpPr>
        <p:spPr>
          <a:xfrm>
            <a:off x="4629150" y="1681163"/>
            <a:ext cx="3887391" cy="823912"/>
          </a:xfrm>
          <a:prstGeom prst="rect">
            <a:avLst/>
          </a:prstGeom>
          <a:noFill/>
          <a:ln>
            <a:noFill/>
          </a:ln>
        </p:spPr>
        <p:txBody>
          <a:bodyPr anchorCtr="0" anchor="b"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0" name="Google Shape;50;p8"/>
          <p:cNvSpPr txBox="1"/>
          <p:nvPr>
            <p:ph idx="4" type="body"/>
          </p:nvPr>
        </p:nvSpPr>
        <p:spPr>
          <a:xfrm>
            <a:off x="4629150" y="2505075"/>
            <a:ext cx="3887391" cy="368458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 name="Google Shape;51;p8"/>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800">
                <a:solidFill>
                  <a:schemeClr val="lt1"/>
                </a:solidFill>
                <a:latin typeface="Arial"/>
                <a:ea typeface="Arial"/>
                <a:cs typeface="Arial"/>
                <a:sym typeface="Arial"/>
              </a:defRPr>
            </a:lvl1pPr>
            <a:lvl2pPr indent="0" lvl="1" marL="0" algn="r">
              <a:spcBef>
                <a:spcPts val="0"/>
              </a:spcBef>
              <a:buNone/>
              <a:defRPr sz="1800">
                <a:solidFill>
                  <a:schemeClr val="lt1"/>
                </a:solidFill>
                <a:latin typeface="Arial"/>
                <a:ea typeface="Arial"/>
                <a:cs typeface="Arial"/>
                <a:sym typeface="Arial"/>
              </a:defRPr>
            </a:lvl2pPr>
            <a:lvl3pPr indent="0" lvl="2" marL="0" algn="r">
              <a:spcBef>
                <a:spcPts val="0"/>
              </a:spcBef>
              <a:buNone/>
              <a:defRPr sz="1800">
                <a:solidFill>
                  <a:schemeClr val="lt1"/>
                </a:solidFill>
                <a:latin typeface="Arial"/>
                <a:ea typeface="Arial"/>
                <a:cs typeface="Arial"/>
                <a:sym typeface="Arial"/>
              </a:defRPr>
            </a:lvl3pPr>
            <a:lvl4pPr indent="0" lvl="3" marL="0" algn="r">
              <a:spcBef>
                <a:spcPts val="0"/>
              </a:spcBef>
              <a:buNone/>
              <a:defRPr sz="1800">
                <a:solidFill>
                  <a:schemeClr val="lt1"/>
                </a:solidFill>
                <a:latin typeface="Arial"/>
                <a:ea typeface="Arial"/>
                <a:cs typeface="Arial"/>
                <a:sym typeface="Arial"/>
              </a:defRPr>
            </a:lvl4pPr>
            <a:lvl5pPr indent="0" lvl="4" marL="0" algn="r">
              <a:spcBef>
                <a:spcPts val="0"/>
              </a:spcBef>
              <a:buNone/>
              <a:defRPr sz="1800">
                <a:solidFill>
                  <a:schemeClr val="lt1"/>
                </a:solidFill>
                <a:latin typeface="Arial"/>
                <a:ea typeface="Arial"/>
                <a:cs typeface="Arial"/>
                <a:sym typeface="Arial"/>
              </a:defRPr>
            </a:lvl5pPr>
            <a:lvl6pPr indent="0" lvl="5" marL="0" algn="r">
              <a:spcBef>
                <a:spcPts val="0"/>
              </a:spcBef>
              <a:buNone/>
              <a:defRPr sz="1800">
                <a:solidFill>
                  <a:schemeClr val="lt1"/>
                </a:solidFill>
                <a:latin typeface="Arial"/>
                <a:ea typeface="Arial"/>
                <a:cs typeface="Arial"/>
                <a:sym typeface="Arial"/>
              </a:defRPr>
            </a:lvl6pPr>
            <a:lvl7pPr indent="0" lvl="6" marL="0" algn="r">
              <a:spcBef>
                <a:spcPts val="0"/>
              </a:spcBef>
              <a:buNone/>
              <a:defRPr sz="1800">
                <a:solidFill>
                  <a:schemeClr val="lt1"/>
                </a:solidFill>
                <a:latin typeface="Arial"/>
                <a:ea typeface="Arial"/>
                <a:cs typeface="Arial"/>
                <a:sym typeface="Arial"/>
              </a:defRPr>
            </a:lvl7pPr>
            <a:lvl8pPr indent="0" lvl="7" marL="0" algn="r">
              <a:spcBef>
                <a:spcPts val="0"/>
              </a:spcBef>
              <a:buNone/>
              <a:defRPr sz="1800">
                <a:solidFill>
                  <a:schemeClr val="lt1"/>
                </a:solidFill>
                <a:latin typeface="Arial"/>
                <a:ea typeface="Arial"/>
                <a:cs typeface="Arial"/>
                <a:sym typeface="Arial"/>
              </a:defRPr>
            </a:lvl8pPr>
            <a:lvl9pPr indent="0" lvl="8" marL="0" algn="r">
              <a:spcBef>
                <a:spcPts val="0"/>
              </a:spcBef>
              <a:buNone/>
              <a:defRPr sz="18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タイトルのみ" type="titleOnly">
  <p:cSld name="TITLE_ONLY">
    <p:spTree>
      <p:nvGrpSpPr>
        <p:cNvPr id="54" name="Shape 54"/>
        <p:cNvGrpSpPr/>
        <p:nvPr/>
      </p:nvGrpSpPr>
      <p:grpSpPr>
        <a:xfrm>
          <a:off x="0" y="0"/>
          <a:ext cx="0" cy="0"/>
          <a:chOff x="0" y="0"/>
          <a:chExt cx="0" cy="0"/>
        </a:xfrm>
      </p:grpSpPr>
      <p:sp>
        <p:nvSpPr>
          <p:cNvPr id="55" name="Google Shape;55;p9"/>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9"/>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9"/>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800">
                <a:solidFill>
                  <a:schemeClr val="lt1"/>
                </a:solidFill>
                <a:latin typeface="Arial"/>
                <a:ea typeface="Arial"/>
                <a:cs typeface="Arial"/>
                <a:sym typeface="Arial"/>
              </a:defRPr>
            </a:lvl1pPr>
            <a:lvl2pPr indent="0" lvl="1" marL="0" algn="r">
              <a:spcBef>
                <a:spcPts val="0"/>
              </a:spcBef>
              <a:buNone/>
              <a:defRPr sz="1800">
                <a:solidFill>
                  <a:schemeClr val="lt1"/>
                </a:solidFill>
                <a:latin typeface="Arial"/>
                <a:ea typeface="Arial"/>
                <a:cs typeface="Arial"/>
                <a:sym typeface="Arial"/>
              </a:defRPr>
            </a:lvl2pPr>
            <a:lvl3pPr indent="0" lvl="2" marL="0" algn="r">
              <a:spcBef>
                <a:spcPts val="0"/>
              </a:spcBef>
              <a:buNone/>
              <a:defRPr sz="1800">
                <a:solidFill>
                  <a:schemeClr val="lt1"/>
                </a:solidFill>
                <a:latin typeface="Arial"/>
                <a:ea typeface="Arial"/>
                <a:cs typeface="Arial"/>
                <a:sym typeface="Arial"/>
              </a:defRPr>
            </a:lvl3pPr>
            <a:lvl4pPr indent="0" lvl="3" marL="0" algn="r">
              <a:spcBef>
                <a:spcPts val="0"/>
              </a:spcBef>
              <a:buNone/>
              <a:defRPr sz="1800">
                <a:solidFill>
                  <a:schemeClr val="lt1"/>
                </a:solidFill>
                <a:latin typeface="Arial"/>
                <a:ea typeface="Arial"/>
                <a:cs typeface="Arial"/>
                <a:sym typeface="Arial"/>
              </a:defRPr>
            </a:lvl4pPr>
            <a:lvl5pPr indent="0" lvl="4" marL="0" algn="r">
              <a:spcBef>
                <a:spcPts val="0"/>
              </a:spcBef>
              <a:buNone/>
              <a:defRPr sz="1800">
                <a:solidFill>
                  <a:schemeClr val="lt1"/>
                </a:solidFill>
                <a:latin typeface="Arial"/>
                <a:ea typeface="Arial"/>
                <a:cs typeface="Arial"/>
                <a:sym typeface="Arial"/>
              </a:defRPr>
            </a:lvl5pPr>
            <a:lvl6pPr indent="0" lvl="5" marL="0" algn="r">
              <a:spcBef>
                <a:spcPts val="0"/>
              </a:spcBef>
              <a:buNone/>
              <a:defRPr sz="1800">
                <a:solidFill>
                  <a:schemeClr val="lt1"/>
                </a:solidFill>
                <a:latin typeface="Arial"/>
                <a:ea typeface="Arial"/>
                <a:cs typeface="Arial"/>
                <a:sym typeface="Arial"/>
              </a:defRPr>
            </a:lvl6pPr>
            <a:lvl7pPr indent="0" lvl="6" marL="0" algn="r">
              <a:spcBef>
                <a:spcPts val="0"/>
              </a:spcBef>
              <a:buNone/>
              <a:defRPr sz="1800">
                <a:solidFill>
                  <a:schemeClr val="lt1"/>
                </a:solidFill>
                <a:latin typeface="Arial"/>
                <a:ea typeface="Arial"/>
                <a:cs typeface="Arial"/>
                <a:sym typeface="Arial"/>
              </a:defRPr>
            </a:lvl7pPr>
            <a:lvl8pPr indent="0" lvl="7" marL="0" algn="r">
              <a:spcBef>
                <a:spcPts val="0"/>
              </a:spcBef>
              <a:buNone/>
              <a:defRPr sz="1800">
                <a:solidFill>
                  <a:schemeClr val="lt1"/>
                </a:solidFill>
                <a:latin typeface="Arial"/>
                <a:ea typeface="Arial"/>
                <a:cs typeface="Arial"/>
                <a:sym typeface="Arial"/>
              </a:defRPr>
            </a:lvl8pPr>
            <a:lvl9pPr indent="0" lvl="8" marL="0" algn="r">
              <a:spcBef>
                <a:spcPts val="0"/>
              </a:spcBef>
              <a:buNone/>
              <a:defRPr sz="18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タイトル付きのコンテンツ" type="objTx">
  <p:cSld name="OBJECT_WITH_CAPTION_TEXT">
    <p:spTree>
      <p:nvGrpSpPr>
        <p:cNvPr id="59" name="Shape 59"/>
        <p:cNvGrpSpPr/>
        <p:nvPr/>
      </p:nvGrpSpPr>
      <p:grpSpPr>
        <a:xfrm>
          <a:off x="0" y="0"/>
          <a:ext cx="0" cy="0"/>
          <a:chOff x="0" y="0"/>
          <a:chExt cx="0" cy="0"/>
        </a:xfrm>
      </p:grpSpPr>
      <p:sp>
        <p:nvSpPr>
          <p:cNvPr id="60" name="Google Shape;60;p10"/>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10"/>
          <p:cNvSpPr txBox="1"/>
          <p:nvPr>
            <p:ph idx="1" type="body"/>
          </p:nvPr>
        </p:nvSpPr>
        <p:spPr>
          <a:xfrm>
            <a:off x="3887391" y="987426"/>
            <a:ext cx="4629150" cy="4873625"/>
          </a:xfrm>
          <a:prstGeom prst="rect">
            <a:avLst/>
          </a:prstGeom>
          <a:noFill/>
          <a:ln>
            <a:noFill/>
          </a:ln>
        </p:spPr>
        <p:txBody>
          <a:bodyPr anchorCtr="0" anchor="t" bIns="45700" lIns="91425" spcFirstLastPara="1" rIns="91425" wrap="square" tIns="45700"/>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2" name="Google Shape;62;p10"/>
          <p:cNvSpPr txBox="1"/>
          <p:nvPr>
            <p:ph idx="2" type="body"/>
          </p:nvPr>
        </p:nvSpPr>
        <p:spPr>
          <a:xfrm>
            <a:off x="629841" y="2057400"/>
            <a:ext cx="2949178" cy="3811588"/>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3" name="Google Shape;63;p10"/>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0"/>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0"/>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800">
                <a:solidFill>
                  <a:schemeClr val="lt1"/>
                </a:solidFill>
                <a:latin typeface="Arial"/>
                <a:ea typeface="Arial"/>
                <a:cs typeface="Arial"/>
                <a:sym typeface="Arial"/>
              </a:defRPr>
            </a:lvl1pPr>
            <a:lvl2pPr indent="0" lvl="1" marL="0" algn="r">
              <a:spcBef>
                <a:spcPts val="0"/>
              </a:spcBef>
              <a:buNone/>
              <a:defRPr sz="1800">
                <a:solidFill>
                  <a:schemeClr val="lt1"/>
                </a:solidFill>
                <a:latin typeface="Arial"/>
                <a:ea typeface="Arial"/>
                <a:cs typeface="Arial"/>
                <a:sym typeface="Arial"/>
              </a:defRPr>
            </a:lvl2pPr>
            <a:lvl3pPr indent="0" lvl="2" marL="0" algn="r">
              <a:spcBef>
                <a:spcPts val="0"/>
              </a:spcBef>
              <a:buNone/>
              <a:defRPr sz="1800">
                <a:solidFill>
                  <a:schemeClr val="lt1"/>
                </a:solidFill>
                <a:latin typeface="Arial"/>
                <a:ea typeface="Arial"/>
                <a:cs typeface="Arial"/>
                <a:sym typeface="Arial"/>
              </a:defRPr>
            </a:lvl3pPr>
            <a:lvl4pPr indent="0" lvl="3" marL="0" algn="r">
              <a:spcBef>
                <a:spcPts val="0"/>
              </a:spcBef>
              <a:buNone/>
              <a:defRPr sz="1800">
                <a:solidFill>
                  <a:schemeClr val="lt1"/>
                </a:solidFill>
                <a:latin typeface="Arial"/>
                <a:ea typeface="Arial"/>
                <a:cs typeface="Arial"/>
                <a:sym typeface="Arial"/>
              </a:defRPr>
            </a:lvl4pPr>
            <a:lvl5pPr indent="0" lvl="4" marL="0" algn="r">
              <a:spcBef>
                <a:spcPts val="0"/>
              </a:spcBef>
              <a:buNone/>
              <a:defRPr sz="1800">
                <a:solidFill>
                  <a:schemeClr val="lt1"/>
                </a:solidFill>
                <a:latin typeface="Arial"/>
                <a:ea typeface="Arial"/>
                <a:cs typeface="Arial"/>
                <a:sym typeface="Arial"/>
              </a:defRPr>
            </a:lvl5pPr>
            <a:lvl6pPr indent="0" lvl="5" marL="0" algn="r">
              <a:spcBef>
                <a:spcPts val="0"/>
              </a:spcBef>
              <a:buNone/>
              <a:defRPr sz="1800">
                <a:solidFill>
                  <a:schemeClr val="lt1"/>
                </a:solidFill>
                <a:latin typeface="Arial"/>
                <a:ea typeface="Arial"/>
                <a:cs typeface="Arial"/>
                <a:sym typeface="Arial"/>
              </a:defRPr>
            </a:lvl6pPr>
            <a:lvl7pPr indent="0" lvl="6" marL="0" algn="r">
              <a:spcBef>
                <a:spcPts val="0"/>
              </a:spcBef>
              <a:buNone/>
              <a:defRPr sz="1800">
                <a:solidFill>
                  <a:schemeClr val="lt1"/>
                </a:solidFill>
                <a:latin typeface="Arial"/>
                <a:ea typeface="Arial"/>
                <a:cs typeface="Arial"/>
                <a:sym typeface="Arial"/>
              </a:defRPr>
            </a:lvl7pPr>
            <a:lvl8pPr indent="0" lvl="7" marL="0" algn="r">
              <a:spcBef>
                <a:spcPts val="0"/>
              </a:spcBef>
              <a:buNone/>
              <a:defRPr sz="1800">
                <a:solidFill>
                  <a:schemeClr val="lt1"/>
                </a:solidFill>
                <a:latin typeface="Arial"/>
                <a:ea typeface="Arial"/>
                <a:cs typeface="Arial"/>
                <a:sym typeface="Arial"/>
              </a:defRPr>
            </a:lvl8pPr>
            <a:lvl9pPr indent="0" lvl="8" marL="0" algn="r">
              <a:spcBef>
                <a:spcPts val="0"/>
              </a:spcBef>
              <a:buNone/>
              <a:defRPr sz="18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800" u="none" cap="none" strike="noStrike">
                <a:solidFill>
                  <a:schemeClr val="lt1"/>
                </a:solidFill>
                <a:latin typeface="Arial"/>
                <a:ea typeface="Arial"/>
                <a:cs typeface="Arial"/>
                <a:sym typeface="Arial"/>
              </a:defRPr>
            </a:lvl1pPr>
            <a:lvl2pPr indent="0" lvl="1" marL="0" marR="0" rtl="0" algn="r">
              <a:spcBef>
                <a:spcPts val="0"/>
              </a:spcBef>
              <a:buNone/>
              <a:defRPr b="0" i="0" sz="1800" u="none" cap="none" strike="noStrike">
                <a:solidFill>
                  <a:schemeClr val="lt1"/>
                </a:solidFill>
                <a:latin typeface="Arial"/>
                <a:ea typeface="Arial"/>
                <a:cs typeface="Arial"/>
                <a:sym typeface="Arial"/>
              </a:defRPr>
            </a:lvl2pPr>
            <a:lvl3pPr indent="0" lvl="2" marL="0" marR="0" rtl="0" algn="r">
              <a:spcBef>
                <a:spcPts val="0"/>
              </a:spcBef>
              <a:buNone/>
              <a:defRPr b="0" i="0" sz="1800" u="none" cap="none" strike="noStrike">
                <a:solidFill>
                  <a:schemeClr val="lt1"/>
                </a:solidFill>
                <a:latin typeface="Arial"/>
                <a:ea typeface="Arial"/>
                <a:cs typeface="Arial"/>
                <a:sym typeface="Arial"/>
              </a:defRPr>
            </a:lvl3pPr>
            <a:lvl4pPr indent="0" lvl="3" marL="0" marR="0" rtl="0" algn="r">
              <a:spcBef>
                <a:spcPts val="0"/>
              </a:spcBef>
              <a:buNone/>
              <a:defRPr b="0" i="0" sz="1800" u="none" cap="none" strike="noStrike">
                <a:solidFill>
                  <a:schemeClr val="lt1"/>
                </a:solidFill>
                <a:latin typeface="Arial"/>
                <a:ea typeface="Arial"/>
                <a:cs typeface="Arial"/>
                <a:sym typeface="Arial"/>
              </a:defRPr>
            </a:lvl4pPr>
            <a:lvl5pPr indent="0" lvl="4" marL="0" marR="0" rtl="0" algn="r">
              <a:spcBef>
                <a:spcPts val="0"/>
              </a:spcBef>
              <a:buNone/>
              <a:defRPr b="0" i="0" sz="1800" u="none" cap="none" strike="noStrike">
                <a:solidFill>
                  <a:schemeClr val="lt1"/>
                </a:solidFill>
                <a:latin typeface="Arial"/>
                <a:ea typeface="Arial"/>
                <a:cs typeface="Arial"/>
                <a:sym typeface="Arial"/>
              </a:defRPr>
            </a:lvl5pPr>
            <a:lvl6pPr indent="0" lvl="5" marL="0" marR="0" rtl="0" algn="r">
              <a:spcBef>
                <a:spcPts val="0"/>
              </a:spcBef>
              <a:buNone/>
              <a:defRPr b="0" i="0" sz="1800" u="none" cap="none" strike="noStrike">
                <a:solidFill>
                  <a:schemeClr val="lt1"/>
                </a:solidFill>
                <a:latin typeface="Arial"/>
                <a:ea typeface="Arial"/>
                <a:cs typeface="Arial"/>
                <a:sym typeface="Arial"/>
              </a:defRPr>
            </a:lvl6pPr>
            <a:lvl7pPr indent="0" lvl="6" marL="0" marR="0" rtl="0" algn="r">
              <a:spcBef>
                <a:spcPts val="0"/>
              </a:spcBef>
              <a:buNone/>
              <a:defRPr b="0" i="0" sz="1800" u="none" cap="none" strike="noStrike">
                <a:solidFill>
                  <a:schemeClr val="lt1"/>
                </a:solidFill>
                <a:latin typeface="Arial"/>
                <a:ea typeface="Arial"/>
                <a:cs typeface="Arial"/>
                <a:sym typeface="Arial"/>
              </a:defRPr>
            </a:lvl7pPr>
            <a:lvl8pPr indent="0" lvl="7" marL="0" marR="0" rtl="0" algn="r">
              <a:spcBef>
                <a:spcPts val="0"/>
              </a:spcBef>
              <a:buNone/>
              <a:defRPr b="0" i="0" sz="1800" u="none" cap="none" strike="noStrike">
                <a:solidFill>
                  <a:schemeClr val="lt1"/>
                </a:solidFill>
                <a:latin typeface="Arial"/>
                <a:ea typeface="Arial"/>
                <a:cs typeface="Arial"/>
                <a:sym typeface="Arial"/>
              </a:defRPr>
            </a:lvl8pPr>
            <a:lvl9pPr indent="0" lvl="8" marL="0" marR="0" rtl="0" algn="r">
              <a:spcBef>
                <a:spcPts val="0"/>
              </a:spcBef>
              <a:buNone/>
              <a:defRPr b="0" i="0" sz="18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JP"/>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4.png"/><Relationship Id="rId5"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6.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8.png"/><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8.png"/><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8.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8.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0.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0.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0.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8.png"/><Relationship Id="rId4" Type="http://schemas.openxmlformats.org/officeDocument/2006/relationships/image" Target="../media/image1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1.png"/><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3.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22.png"/><Relationship Id="rId7"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21.pn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2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33.png"/><Relationship Id="rId4" Type="http://schemas.openxmlformats.org/officeDocument/2006/relationships/image" Target="../media/image46.jpg"/><Relationship Id="rId5" Type="http://schemas.openxmlformats.org/officeDocument/2006/relationships/image" Target="../media/image4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42.jpg"/><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24.png"/><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27.png"/><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3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34.gi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34.g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35.png"/><Relationship Id="rId4" Type="http://schemas.openxmlformats.org/officeDocument/2006/relationships/image" Target="../media/image3.png"/><Relationship Id="rId5" Type="http://schemas.openxmlformats.org/officeDocument/2006/relationships/image" Target="../media/image3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35.png"/><Relationship Id="rId4" Type="http://schemas.openxmlformats.org/officeDocument/2006/relationships/image" Target="../media/image3.png"/><Relationship Id="rId5" Type="http://schemas.openxmlformats.org/officeDocument/2006/relationships/image" Target="../media/image31.png"/><Relationship Id="rId6" Type="http://schemas.openxmlformats.org/officeDocument/2006/relationships/image" Target="../media/image2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40.png"/><Relationship Id="rId4" Type="http://schemas.openxmlformats.org/officeDocument/2006/relationships/image" Target="../media/image36.png"/><Relationship Id="rId5" Type="http://schemas.openxmlformats.org/officeDocument/2006/relationships/image" Target="../media/image3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8.png"/><Relationship Id="rId4" Type="http://schemas.openxmlformats.org/officeDocument/2006/relationships/image" Target="../media/image45.jpg"/><Relationship Id="rId5" Type="http://schemas.openxmlformats.org/officeDocument/2006/relationships/image" Target="../media/image44.jpg"/><Relationship Id="rId6" Type="http://schemas.openxmlformats.org/officeDocument/2006/relationships/image" Target="../media/image41.jpg"/><Relationship Id="rId7" Type="http://schemas.openxmlformats.org/officeDocument/2006/relationships/image" Target="../media/image6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56.jpg"/><Relationship Id="rId4" Type="http://schemas.openxmlformats.org/officeDocument/2006/relationships/image" Target="../media/image50.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39.jpg"/><Relationship Id="rId4" Type="http://schemas.openxmlformats.org/officeDocument/2006/relationships/image" Target="../media/image43.jpg"/><Relationship Id="rId5" Type="http://schemas.openxmlformats.org/officeDocument/2006/relationships/image" Target="../media/image51.png"/><Relationship Id="rId6" Type="http://schemas.openxmlformats.org/officeDocument/2006/relationships/image" Target="../media/image4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39.jpg"/><Relationship Id="rId4" Type="http://schemas.openxmlformats.org/officeDocument/2006/relationships/image" Target="../media/image43.jpg"/><Relationship Id="rId5" Type="http://schemas.openxmlformats.org/officeDocument/2006/relationships/image" Target="../media/image51.png"/><Relationship Id="rId6" Type="http://schemas.openxmlformats.org/officeDocument/2006/relationships/image" Target="../media/image4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 Id="rId3" Type="http://schemas.openxmlformats.org/officeDocument/2006/relationships/image" Target="../media/image54.jpg"/><Relationship Id="rId4" Type="http://schemas.openxmlformats.org/officeDocument/2006/relationships/image" Target="../media/image48.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 Id="rId3" Type="http://schemas.openxmlformats.org/officeDocument/2006/relationships/image" Target="../media/image57.png"/><Relationship Id="rId4" Type="http://schemas.openxmlformats.org/officeDocument/2006/relationships/image" Target="../media/image5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 Id="rId3" Type="http://schemas.openxmlformats.org/officeDocument/2006/relationships/image" Target="../media/image52.png"/><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image" Target="../media/image6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 Id="rId3" Type="http://schemas.openxmlformats.org/officeDocument/2006/relationships/image" Target="../media/image5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 Id="rId3" Type="http://schemas.openxmlformats.org/officeDocument/2006/relationships/image" Target="../media/image1.png"/><Relationship Id="rId4" Type="http://schemas.openxmlformats.org/officeDocument/2006/relationships/image" Target="../media/image1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 Id="rId3" Type="http://schemas.openxmlformats.org/officeDocument/2006/relationships/image" Target="../media/image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3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 Id="rId3" Type="http://schemas.openxmlformats.org/officeDocument/2006/relationships/image" Target="../media/image64.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 Id="rId3" Type="http://schemas.openxmlformats.org/officeDocument/2006/relationships/image" Target="../media/image63.png"/><Relationship Id="rId4" Type="http://schemas.openxmlformats.org/officeDocument/2006/relationships/image" Target="../media/image6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4"/>
          <p:cNvSpPr/>
          <p:nvPr/>
        </p:nvSpPr>
        <p:spPr>
          <a:xfrm>
            <a:off x="0" y="5421086"/>
            <a:ext cx="9144000" cy="1436914"/>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Arial"/>
              <a:ea typeface="Arial"/>
              <a:cs typeface="Arial"/>
              <a:sym typeface="Arial"/>
            </a:endParaRPr>
          </a:p>
        </p:txBody>
      </p:sp>
      <p:sp>
        <p:nvSpPr>
          <p:cNvPr id="90" name="Google Shape;90;p14"/>
          <p:cNvSpPr/>
          <p:nvPr/>
        </p:nvSpPr>
        <p:spPr>
          <a:xfrm>
            <a:off x="-3265" y="0"/>
            <a:ext cx="9144000" cy="5421086"/>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rgbClr val="BFBFBF"/>
              </a:solidFill>
              <a:latin typeface="Calibri"/>
              <a:ea typeface="Calibri"/>
              <a:cs typeface="Calibri"/>
              <a:sym typeface="Calibri"/>
            </a:endParaRPr>
          </a:p>
        </p:txBody>
      </p:sp>
      <p:sp>
        <p:nvSpPr>
          <p:cNvPr id="91" name="Google Shape;91;p14"/>
          <p:cNvSpPr/>
          <p:nvPr/>
        </p:nvSpPr>
        <p:spPr>
          <a:xfrm>
            <a:off x="0" y="0"/>
            <a:ext cx="9144000" cy="5421086"/>
          </a:xfrm>
          <a:prstGeom prst="flowChartMerge">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92" name="Google Shape;92;p14"/>
          <p:cNvSpPr txBox="1"/>
          <p:nvPr/>
        </p:nvSpPr>
        <p:spPr>
          <a:xfrm>
            <a:off x="1035232" y="346198"/>
            <a:ext cx="7067006" cy="1356975"/>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Clr>
                <a:schemeClr val="lt1"/>
              </a:buClr>
              <a:buSzPts val="6600"/>
              <a:buFont typeface="Arial"/>
              <a:buNone/>
            </a:pPr>
            <a:r>
              <a:rPr b="0" i="0" lang="ja-JP" sz="6600" u="none" cap="none" strike="noStrike">
                <a:solidFill>
                  <a:schemeClr val="lt1"/>
                </a:solidFill>
                <a:latin typeface="Arial"/>
                <a:ea typeface="Arial"/>
                <a:cs typeface="Arial"/>
                <a:sym typeface="Arial"/>
              </a:rPr>
              <a:t>EEまち つちうら</a:t>
            </a:r>
            <a:endParaRPr b="0" i="0" sz="6600" u="none" cap="none" strike="noStrike">
              <a:solidFill>
                <a:schemeClr val="lt1"/>
              </a:solidFill>
              <a:latin typeface="Arial"/>
              <a:ea typeface="Arial"/>
              <a:cs typeface="Arial"/>
              <a:sym typeface="Arial"/>
            </a:endParaRPr>
          </a:p>
        </p:txBody>
      </p:sp>
      <p:sp>
        <p:nvSpPr>
          <p:cNvPr id="93" name="Google Shape;93;p14"/>
          <p:cNvSpPr txBox="1"/>
          <p:nvPr/>
        </p:nvSpPr>
        <p:spPr>
          <a:xfrm>
            <a:off x="2195908" y="1718419"/>
            <a:ext cx="4744122" cy="95410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800"/>
              <a:buFont typeface="Arial"/>
              <a:buNone/>
            </a:pPr>
            <a:r>
              <a:rPr b="0" i="0" lang="ja-JP" sz="2800" u="none" cap="none" strike="noStrike">
                <a:solidFill>
                  <a:schemeClr val="lt1"/>
                </a:solidFill>
                <a:latin typeface="Arial"/>
                <a:ea typeface="Arial"/>
                <a:cs typeface="Arial"/>
                <a:sym typeface="Arial"/>
              </a:rPr>
              <a:t>今いる人</a:t>
            </a:r>
            <a:r>
              <a:rPr b="0" i="0" lang="ja-JP" sz="2400" u="none" cap="none" strike="noStrike">
                <a:solidFill>
                  <a:schemeClr val="lt1"/>
                </a:solidFill>
                <a:latin typeface="Arial"/>
                <a:ea typeface="Arial"/>
                <a:cs typeface="Arial"/>
                <a:sym typeface="Arial"/>
              </a:rPr>
              <a:t>に</a:t>
            </a:r>
            <a:r>
              <a:rPr b="0" i="0" lang="ja-JP" sz="2800" u="none" cap="none" strike="noStrike">
                <a:solidFill>
                  <a:schemeClr val="lt1"/>
                </a:solidFill>
                <a:latin typeface="Arial"/>
                <a:ea typeface="Arial"/>
                <a:cs typeface="Arial"/>
                <a:sym typeface="Arial"/>
              </a:rPr>
              <a:t>最高</a:t>
            </a:r>
            <a:r>
              <a:rPr b="0" i="0" lang="ja-JP" sz="2400" u="none" cap="none" strike="noStrike">
                <a:solidFill>
                  <a:schemeClr val="lt1"/>
                </a:solidFill>
                <a:latin typeface="Arial"/>
                <a:ea typeface="Arial"/>
                <a:cs typeface="Arial"/>
                <a:sym typeface="Arial"/>
              </a:rPr>
              <a:t>の</a:t>
            </a:r>
            <a:r>
              <a:rPr b="0" i="0" lang="ja-JP" sz="2800" u="none" cap="none" strike="noStrike">
                <a:solidFill>
                  <a:schemeClr val="lt1"/>
                </a:solidFill>
                <a:latin typeface="Arial"/>
                <a:ea typeface="Arial"/>
                <a:cs typeface="Arial"/>
                <a:sym typeface="Arial"/>
              </a:rPr>
              <a:t>Energy</a:t>
            </a:r>
            <a:r>
              <a:rPr b="0" i="0" lang="ja-JP" sz="2400" u="none" cap="none" strike="noStrike">
                <a:solidFill>
                  <a:schemeClr val="lt1"/>
                </a:solidFill>
                <a:latin typeface="Arial"/>
                <a:ea typeface="Arial"/>
                <a:cs typeface="Arial"/>
                <a:sym typeface="Arial"/>
              </a:rPr>
              <a:t>を</a:t>
            </a:r>
            <a:r>
              <a:rPr b="0" i="0" lang="ja-JP" sz="2800" u="none" cap="none" strike="noStrike">
                <a:solidFill>
                  <a:schemeClr val="lt1"/>
                </a:solidFill>
                <a:latin typeface="Arial"/>
                <a:ea typeface="Arial"/>
                <a:cs typeface="Arial"/>
                <a:sym typeface="Arial"/>
              </a:rPr>
              <a:t> </a:t>
            </a:r>
            <a:endParaRPr b="0" i="0" sz="2800" u="none" cap="none" strike="noStrike">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2800"/>
              <a:buFont typeface="Arial"/>
              <a:buNone/>
            </a:pPr>
            <a:r>
              <a:rPr b="0" i="0" lang="ja-JP" sz="2800" u="none" cap="none" strike="noStrike">
                <a:solidFill>
                  <a:schemeClr val="lt1"/>
                </a:solidFill>
                <a:latin typeface="Arial"/>
                <a:ea typeface="Arial"/>
                <a:cs typeface="Arial"/>
                <a:sym typeface="Arial"/>
              </a:rPr>
              <a:t>来る人</a:t>
            </a:r>
            <a:r>
              <a:rPr b="0" i="0" lang="ja-JP" sz="2400" u="none" cap="none" strike="noStrike">
                <a:solidFill>
                  <a:schemeClr val="lt1"/>
                </a:solidFill>
                <a:latin typeface="Arial"/>
                <a:ea typeface="Arial"/>
                <a:cs typeface="Arial"/>
                <a:sym typeface="Arial"/>
              </a:rPr>
              <a:t>に</a:t>
            </a:r>
            <a:r>
              <a:rPr b="0" i="0" lang="ja-JP" sz="2800" u="none" cap="none" strike="noStrike">
                <a:solidFill>
                  <a:schemeClr val="lt1"/>
                </a:solidFill>
                <a:latin typeface="Arial"/>
                <a:ea typeface="Arial"/>
                <a:cs typeface="Arial"/>
                <a:sym typeface="Arial"/>
              </a:rPr>
              <a:t>最高</a:t>
            </a:r>
            <a:r>
              <a:rPr b="0" i="0" lang="ja-JP" sz="2400" u="none" cap="none" strike="noStrike">
                <a:solidFill>
                  <a:schemeClr val="lt1"/>
                </a:solidFill>
                <a:latin typeface="Arial"/>
                <a:ea typeface="Arial"/>
                <a:cs typeface="Arial"/>
                <a:sym typeface="Arial"/>
              </a:rPr>
              <a:t>の</a:t>
            </a:r>
            <a:r>
              <a:rPr b="0" i="0" lang="ja-JP" sz="2800" u="none" cap="none" strike="noStrike">
                <a:solidFill>
                  <a:schemeClr val="lt1"/>
                </a:solidFill>
                <a:latin typeface="Arial"/>
                <a:ea typeface="Arial"/>
                <a:cs typeface="Arial"/>
                <a:sym typeface="Arial"/>
              </a:rPr>
              <a:t>Experience</a:t>
            </a:r>
            <a:r>
              <a:rPr b="0" i="0" lang="ja-JP" sz="2400" u="none" cap="none" strike="noStrike">
                <a:solidFill>
                  <a:schemeClr val="lt1"/>
                </a:solidFill>
                <a:latin typeface="Arial"/>
                <a:ea typeface="Arial"/>
                <a:cs typeface="Arial"/>
                <a:sym typeface="Arial"/>
              </a:rPr>
              <a:t>を</a:t>
            </a:r>
            <a:endParaRPr b="0" i="0" sz="2800" u="none" cap="none" strike="noStrike">
              <a:solidFill>
                <a:schemeClr val="lt1"/>
              </a:solidFill>
              <a:latin typeface="Arial"/>
              <a:ea typeface="Arial"/>
              <a:cs typeface="Arial"/>
              <a:sym typeface="Arial"/>
            </a:endParaRPr>
          </a:p>
        </p:txBody>
      </p:sp>
      <p:sp>
        <p:nvSpPr>
          <p:cNvPr id="94" name="Google Shape;94;p14"/>
          <p:cNvSpPr txBox="1"/>
          <p:nvPr/>
        </p:nvSpPr>
        <p:spPr>
          <a:xfrm>
            <a:off x="420893" y="2710543"/>
            <a:ext cx="868680"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BFBFBF"/>
              </a:buClr>
              <a:buSzPts val="4000"/>
              <a:buFont typeface="Arial"/>
              <a:buNone/>
            </a:pPr>
            <a:r>
              <a:rPr b="0" i="0" lang="ja-JP" sz="4000" u="none" cap="none" strike="noStrike">
                <a:solidFill>
                  <a:srgbClr val="BFBFBF"/>
                </a:solidFill>
                <a:latin typeface="Arial"/>
                <a:ea typeface="Arial"/>
                <a:cs typeface="Arial"/>
                <a:sym typeface="Arial"/>
              </a:rPr>
              <a:t>🚙</a:t>
            </a:r>
            <a:endParaRPr b="0" i="0" sz="1800" u="none" cap="none" strike="noStrike">
              <a:solidFill>
                <a:schemeClr val="dk1"/>
              </a:solidFill>
              <a:latin typeface="Arial"/>
              <a:ea typeface="Arial"/>
              <a:cs typeface="Arial"/>
              <a:sym typeface="Arial"/>
            </a:endParaRPr>
          </a:p>
        </p:txBody>
      </p:sp>
      <p:sp>
        <p:nvSpPr>
          <p:cNvPr id="95" name="Google Shape;95;p14"/>
          <p:cNvSpPr txBox="1"/>
          <p:nvPr/>
        </p:nvSpPr>
        <p:spPr>
          <a:xfrm>
            <a:off x="8036923" y="4498595"/>
            <a:ext cx="868680"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BFBFBF"/>
              </a:buClr>
              <a:buSzPts val="4000"/>
              <a:buFont typeface="Arial"/>
              <a:buNone/>
            </a:pPr>
            <a:r>
              <a:rPr b="0" i="0" lang="ja-JP" sz="4000" u="none" cap="none" strike="noStrike">
                <a:solidFill>
                  <a:srgbClr val="BFBFBF"/>
                </a:solidFill>
                <a:latin typeface="Arial"/>
                <a:ea typeface="Arial"/>
                <a:cs typeface="Arial"/>
                <a:sym typeface="Arial"/>
              </a:rPr>
              <a:t>🚙</a:t>
            </a:r>
            <a:endParaRPr b="0" i="0" sz="1800" u="none" cap="none" strike="noStrike">
              <a:solidFill>
                <a:schemeClr val="dk1"/>
              </a:solidFill>
              <a:latin typeface="Arial"/>
              <a:ea typeface="Arial"/>
              <a:cs typeface="Arial"/>
              <a:sym typeface="Arial"/>
            </a:endParaRPr>
          </a:p>
        </p:txBody>
      </p:sp>
      <p:pic>
        <p:nvPicPr>
          <p:cNvPr id="96" name="Google Shape;96;p14"/>
          <p:cNvPicPr preferRelativeResize="0"/>
          <p:nvPr/>
        </p:nvPicPr>
        <p:blipFill rotWithShape="1">
          <a:blip r:embed="rId3">
            <a:alphaModFix/>
          </a:blip>
          <a:srcRect b="0" l="0" r="0" t="0"/>
          <a:stretch/>
        </p:blipFill>
        <p:spPr>
          <a:xfrm>
            <a:off x="3696788" y="2834513"/>
            <a:ext cx="1750423" cy="1750423"/>
          </a:xfrm>
          <a:prstGeom prst="rect">
            <a:avLst/>
          </a:prstGeom>
          <a:noFill/>
          <a:ln>
            <a:noFill/>
          </a:ln>
        </p:spPr>
      </p:pic>
      <p:sp>
        <p:nvSpPr>
          <p:cNvPr id="97" name="Google Shape;97;p14"/>
          <p:cNvSpPr txBox="1"/>
          <p:nvPr/>
        </p:nvSpPr>
        <p:spPr>
          <a:xfrm>
            <a:off x="7594899" y="2131387"/>
            <a:ext cx="602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BFBFBF"/>
              </a:buClr>
              <a:buSzPts val="3600"/>
              <a:buFont typeface="Arial"/>
              <a:buNone/>
            </a:pPr>
            <a:r>
              <a:rPr b="0" i="0" lang="ja-JP" sz="3600" u="none" cap="none" strike="noStrike">
                <a:solidFill>
                  <a:srgbClr val="BFBFBF"/>
                </a:solidFill>
                <a:latin typeface="Arial"/>
                <a:ea typeface="Arial"/>
                <a:cs typeface="Arial"/>
                <a:sym typeface="Arial"/>
              </a:rPr>
              <a:t>👫</a:t>
            </a:r>
            <a:endParaRPr b="0" i="0" sz="1800" u="none" cap="none" strike="noStrike">
              <a:solidFill>
                <a:schemeClr val="dk1"/>
              </a:solidFill>
              <a:latin typeface="Arial"/>
              <a:ea typeface="Arial"/>
              <a:cs typeface="Arial"/>
              <a:sym typeface="Arial"/>
            </a:endParaRPr>
          </a:p>
        </p:txBody>
      </p:sp>
      <p:sp>
        <p:nvSpPr>
          <p:cNvPr id="98" name="Google Shape;98;p14"/>
          <p:cNvSpPr txBox="1"/>
          <p:nvPr/>
        </p:nvSpPr>
        <p:spPr>
          <a:xfrm>
            <a:off x="2054711" y="3325003"/>
            <a:ext cx="753035" cy="76944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BFBFBF"/>
              </a:buClr>
              <a:buSzPts val="4400"/>
              <a:buFont typeface="Arial"/>
              <a:buNone/>
            </a:pPr>
            <a:r>
              <a:rPr b="1" i="0" lang="ja-JP" sz="4400" u="none" cap="none" strike="noStrike">
                <a:solidFill>
                  <a:srgbClr val="BFBFBF"/>
                </a:solidFill>
                <a:latin typeface="Arial"/>
                <a:ea typeface="Arial"/>
                <a:cs typeface="Arial"/>
                <a:sym typeface="Arial"/>
              </a:rPr>
              <a:t>♡</a:t>
            </a:r>
            <a:endParaRPr b="0" i="0" sz="1800" u="none" cap="none" strike="noStrike">
              <a:solidFill>
                <a:schemeClr val="dk1"/>
              </a:solidFill>
              <a:latin typeface="Arial"/>
              <a:ea typeface="Arial"/>
              <a:cs typeface="Arial"/>
              <a:sym typeface="Arial"/>
            </a:endParaRPr>
          </a:p>
        </p:txBody>
      </p:sp>
      <p:sp>
        <p:nvSpPr>
          <p:cNvPr id="99" name="Google Shape;99;p14"/>
          <p:cNvSpPr txBox="1"/>
          <p:nvPr/>
        </p:nvSpPr>
        <p:spPr>
          <a:xfrm>
            <a:off x="5719609" y="4618291"/>
            <a:ext cx="753035" cy="76944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BFBFBF"/>
              </a:buClr>
              <a:buSzPts val="4400"/>
              <a:buFont typeface="Arial"/>
              <a:buNone/>
            </a:pPr>
            <a:r>
              <a:rPr b="1" i="0" lang="ja-JP" sz="4400" u="none" cap="none" strike="noStrike">
                <a:solidFill>
                  <a:srgbClr val="BFBFBF"/>
                </a:solidFill>
                <a:latin typeface="Arial"/>
                <a:ea typeface="Arial"/>
                <a:cs typeface="Arial"/>
                <a:sym typeface="Arial"/>
              </a:rPr>
              <a:t>♡</a:t>
            </a:r>
            <a:endParaRPr b="0" i="0" sz="1800" u="none" cap="none" strike="noStrike">
              <a:solidFill>
                <a:schemeClr val="dk1"/>
              </a:solidFill>
              <a:latin typeface="Arial"/>
              <a:ea typeface="Arial"/>
              <a:cs typeface="Arial"/>
              <a:sym typeface="Arial"/>
            </a:endParaRPr>
          </a:p>
        </p:txBody>
      </p:sp>
      <p:sp>
        <p:nvSpPr>
          <p:cNvPr id="100" name="Google Shape;100;p14"/>
          <p:cNvSpPr txBox="1"/>
          <p:nvPr/>
        </p:nvSpPr>
        <p:spPr>
          <a:xfrm>
            <a:off x="199016" y="4618291"/>
            <a:ext cx="656217"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BFBFBF"/>
              </a:buClr>
              <a:buSzPts val="3600"/>
              <a:buFont typeface="Arial"/>
              <a:buNone/>
            </a:pPr>
            <a:r>
              <a:rPr b="0" i="0" lang="ja-JP" sz="3600" u="none" cap="none" strike="noStrike">
                <a:solidFill>
                  <a:srgbClr val="BFBFBF"/>
                </a:solidFill>
                <a:latin typeface="Arial"/>
                <a:ea typeface="Arial"/>
                <a:cs typeface="Arial"/>
                <a:sym typeface="Arial"/>
              </a:rPr>
              <a:t>✿</a:t>
            </a:r>
            <a:endParaRPr b="0" i="0" sz="1800" u="none" cap="none" strike="noStrike">
              <a:solidFill>
                <a:schemeClr val="dk1"/>
              </a:solidFill>
              <a:latin typeface="Arial"/>
              <a:ea typeface="Arial"/>
              <a:cs typeface="Arial"/>
              <a:sym typeface="Arial"/>
            </a:endParaRPr>
          </a:p>
        </p:txBody>
      </p:sp>
      <p:sp>
        <p:nvSpPr>
          <p:cNvPr id="101" name="Google Shape;101;p14"/>
          <p:cNvSpPr/>
          <p:nvPr/>
        </p:nvSpPr>
        <p:spPr>
          <a:xfrm>
            <a:off x="1505975" y="3456058"/>
            <a:ext cx="753035" cy="1750423"/>
          </a:xfrm>
          <a:prstGeom prst="flowChartMerge">
            <a:avLst/>
          </a:prstGeom>
          <a:noFill/>
          <a:ln cap="flat" cmpd="sng" w="12700">
            <a:solidFill>
              <a:srgbClr val="FF66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Arial"/>
              <a:ea typeface="Arial"/>
              <a:cs typeface="Arial"/>
              <a:sym typeface="Arial"/>
            </a:endParaRPr>
          </a:p>
        </p:txBody>
      </p:sp>
      <p:sp>
        <p:nvSpPr>
          <p:cNvPr id="102" name="Google Shape;102;p14"/>
          <p:cNvSpPr/>
          <p:nvPr/>
        </p:nvSpPr>
        <p:spPr>
          <a:xfrm>
            <a:off x="7944521" y="1764427"/>
            <a:ext cx="753035" cy="1750423"/>
          </a:xfrm>
          <a:prstGeom prst="flowChartMerge">
            <a:avLst/>
          </a:prstGeom>
          <a:noFill/>
          <a:ln cap="flat" cmpd="sng" w="12700">
            <a:solidFill>
              <a:srgbClr val="FF66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Arial"/>
              <a:ea typeface="Arial"/>
              <a:cs typeface="Arial"/>
              <a:sym typeface="Arial"/>
            </a:endParaRPr>
          </a:p>
        </p:txBody>
      </p:sp>
      <p:pic>
        <p:nvPicPr>
          <p:cNvPr id="103" name="Google Shape;103;p14"/>
          <p:cNvPicPr preferRelativeResize="0"/>
          <p:nvPr/>
        </p:nvPicPr>
        <p:blipFill rotWithShape="1">
          <a:blip r:embed="rId4">
            <a:alphaModFix/>
          </a:blip>
          <a:srcRect b="0" l="0" r="0" t="0"/>
          <a:stretch/>
        </p:blipFill>
        <p:spPr>
          <a:xfrm>
            <a:off x="132896" y="1154984"/>
            <a:ext cx="769441" cy="769441"/>
          </a:xfrm>
          <a:prstGeom prst="rect">
            <a:avLst/>
          </a:prstGeom>
          <a:noFill/>
          <a:ln>
            <a:noFill/>
          </a:ln>
        </p:spPr>
      </p:pic>
      <p:pic>
        <p:nvPicPr>
          <p:cNvPr id="104" name="Google Shape;104;p14"/>
          <p:cNvPicPr preferRelativeResize="0"/>
          <p:nvPr/>
        </p:nvPicPr>
        <p:blipFill rotWithShape="1">
          <a:blip r:embed="rId5">
            <a:alphaModFix/>
          </a:blip>
          <a:srcRect b="0" l="0" r="0" t="0"/>
          <a:stretch/>
        </p:blipFill>
        <p:spPr>
          <a:xfrm>
            <a:off x="6940030" y="3687077"/>
            <a:ext cx="707886" cy="707886"/>
          </a:xfrm>
          <a:prstGeom prst="rect">
            <a:avLst/>
          </a:prstGeom>
          <a:noFill/>
          <a:ln>
            <a:noFill/>
          </a:ln>
        </p:spPr>
      </p:pic>
      <p:sp>
        <p:nvSpPr>
          <p:cNvPr id="105" name="Google Shape;105;p14"/>
          <p:cNvSpPr txBox="1"/>
          <p:nvPr/>
        </p:nvSpPr>
        <p:spPr>
          <a:xfrm>
            <a:off x="47448" y="5745073"/>
            <a:ext cx="3706971" cy="83099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2400"/>
              <a:buFont typeface="Arial"/>
              <a:buNone/>
            </a:pPr>
            <a:r>
              <a:rPr b="0" i="0" lang="ja-JP" sz="2400" u="none" cap="none" strike="noStrike">
                <a:solidFill>
                  <a:schemeClr val="lt1"/>
                </a:solidFill>
                <a:latin typeface="Arial"/>
                <a:ea typeface="Arial"/>
                <a:cs typeface="Arial"/>
                <a:sym typeface="Arial"/>
              </a:rPr>
              <a:t>都市計画マスタープラン</a:t>
            </a:r>
            <a:endParaRPr b="0" i="0" sz="2400" u="none" cap="none" strike="noStrike">
              <a:solidFill>
                <a:schemeClr val="lt1"/>
              </a:solidFill>
              <a:latin typeface="Arial"/>
              <a:ea typeface="Arial"/>
              <a:cs typeface="Arial"/>
              <a:sym typeface="Arial"/>
            </a:endParaRPr>
          </a:p>
          <a:p>
            <a:pPr indent="0" lvl="0" marL="0" marR="0" rtl="0" algn="l">
              <a:spcBef>
                <a:spcPts val="0"/>
              </a:spcBef>
              <a:spcAft>
                <a:spcPts val="0"/>
              </a:spcAft>
              <a:buClr>
                <a:schemeClr val="lt1"/>
              </a:buClr>
              <a:buSzPts val="2400"/>
              <a:buFont typeface="Arial"/>
              <a:buNone/>
            </a:pPr>
            <a:r>
              <a:rPr b="0" i="0" lang="ja-JP" sz="2400" u="none" cap="none" strike="noStrike">
                <a:solidFill>
                  <a:schemeClr val="lt1"/>
                </a:solidFill>
                <a:latin typeface="Arial"/>
                <a:ea typeface="Arial"/>
                <a:cs typeface="Arial"/>
                <a:sym typeface="Arial"/>
              </a:rPr>
              <a:t>1</a:t>
            </a:r>
            <a:r>
              <a:rPr b="0" i="0" lang="ja-JP" sz="2000" u="none" cap="none" strike="noStrike">
                <a:solidFill>
                  <a:schemeClr val="lt1"/>
                </a:solidFill>
                <a:latin typeface="Arial"/>
                <a:ea typeface="Arial"/>
                <a:cs typeface="Arial"/>
                <a:sym typeface="Arial"/>
              </a:rPr>
              <a:t>月</a:t>
            </a:r>
            <a:r>
              <a:rPr b="0" i="0" lang="ja-JP" sz="2400" u="none" cap="none" strike="noStrike">
                <a:solidFill>
                  <a:schemeClr val="lt1"/>
                </a:solidFill>
                <a:latin typeface="Arial"/>
                <a:ea typeface="Arial"/>
                <a:cs typeface="Arial"/>
                <a:sym typeface="Arial"/>
              </a:rPr>
              <a:t>25</a:t>
            </a:r>
            <a:r>
              <a:rPr b="0" i="0" lang="ja-JP" sz="2000" u="none" cap="none" strike="noStrike">
                <a:solidFill>
                  <a:schemeClr val="lt1"/>
                </a:solidFill>
                <a:latin typeface="Arial"/>
                <a:ea typeface="Arial"/>
                <a:cs typeface="Arial"/>
                <a:sym typeface="Arial"/>
              </a:rPr>
              <a:t>日 学内発表</a:t>
            </a:r>
            <a:r>
              <a:rPr b="0" i="0" lang="ja-JP" sz="2400" u="none" cap="none" strike="noStrike">
                <a:solidFill>
                  <a:schemeClr val="lt1"/>
                </a:solidFill>
                <a:latin typeface="Arial"/>
                <a:ea typeface="Arial"/>
                <a:cs typeface="Arial"/>
                <a:sym typeface="Arial"/>
              </a:rPr>
              <a:t>　計画班7</a:t>
            </a:r>
            <a:endParaRPr b="0" i="0" sz="2400" u="none" cap="none" strike="noStrike">
              <a:solidFill>
                <a:schemeClr val="lt1"/>
              </a:solidFill>
              <a:latin typeface="Arial"/>
              <a:ea typeface="Arial"/>
              <a:cs typeface="Arial"/>
              <a:sym typeface="Arial"/>
            </a:endParaRPr>
          </a:p>
        </p:txBody>
      </p:sp>
      <p:sp>
        <p:nvSpPr>
          <p:cNvPr id="106" name="Google Shape;106;p14"/>
          <p:cNvSpPr txBox="1"/>
          <p:nvPr/>
        </p:nvSpPr>
        <p:spPr>
          <a:xfrm>
            <a:off x="3677192" y="5732614"/>
            <a:ext cx="5378823" cy="830997"/>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Clr>
                <a:schemeClr val="lt1"/>
              </a:buClr>
              <a:buSzPts val="2400"/>
              <a:buFont typeface="Arial"/>
              <a:buNone/>
            </a:pPr>
            <a:r>
              <a:rPr b="0" i="0" lang="ja-JP" sz="2400" u="none" cap="none" strike="noStrike">
                <a:solidFill>
                  <a:schemeClr val="lt1"/>
                </a:solidFill>
                <a:latin typeface="Arial"/>
                <a:ea typeface="Arial"/>
                <a:cs typeface="Arial"/>
                <a:sym typeface="Arial"/>
              </a:rPr>
              <a:t>今井秀太・熊谷兼人・識名和生</a:t>
            </a:r>
            <a:endParaRPr b="0" i="0" sz="2400" u="none" cap="none" strike="noStrike">
              <a:solidFill>
                <a:schemeClr val="lt1"/>
              </a:solidFill>
              <a:latin typeface="Arial"/>
              <a:ea typeface="Arial"/>
              <a:cs typeface="Arial"/>
              <a:sym typeface="Arial"/>
            </a:endParaRPr>
          </a:p>
          <a:p>
            <a:pPr indent="0" lvl="0" marL="0" marR="0" rtl="0" algn="r">
              <a:spcBef>
                <a:spcPts val="0"/>
              </a:spcBef>
              <a:spcAft>
                <a:spcPts val="0"/>
              </a:spcAft>
              <a:buClr>
                <a:schemeClr val="lt1"/>
              </a:buClr>
              <a:buSzPts val="2400"/>
              <a:buFont typeface="Arial"/>
              <a:buNone/>
            </a:pPr>
            <a:r>
              <a:rPr b="0" i="0" lang="ja-JP" sz="2400" u="none" cap="none" strike="noStrike">
                <a:solidFill>
                  <a:schemeClr val="lt1"/>
                </a:solidFill>
                <a:latin typeface="Arial"/>
                <a:ea typeface="Arial"/>
                <a:cs typeface="Arial"/>
                <a:sym typeface="Arial"/>
              </a:rPr>
              <a:t>須藤ゆき・堀川尚駿</a:t>
            </a:r>
            <a:endParaRPr b="0" i="0" sz="1800" u="none" cap="none" strike="noStrike">
              <a:solidFill>
                <a:schemeClr val="dk1"/>
              </a:solidFill>
              <a:latin typeface="Arial"/>
              <a:ea typeface="Arial"/>
              <a:cs typeface="Arial"/>
              <a:sym typeface="Arial"/>
            </a:endParaRPr>
          </a:p>
        </p:txBody>
      </p:sp>
      <p:sp>
        <p:nvSpPr>
          <p:cNvPr id="107" name="Google Shape;107;p14"/>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 name="Shape 232"/>
        <p:cNvGrpSpPr/>
        <p:nvPr/>
      </p:nvGrpSpPr>
      <p:grpSpPr>
        <a:xfrm>
          <a:off x="0" y="0"/>
          <a:ext cx="0" cy="0"/>
          <a:chOff x="0" y="0"/>
          <a:chExt cx="0" cy="0"/>
        </a:xfrm>
      </p:grpSpPr>
      <p:sp>
        <p:nvSpPr>
          <p:cNvPr id="233" name="Google Shape;233;p23"/>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234" name="Google Shape;234;p23"/>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235" name="Google Shape;235;p23"/>
          <p:cNvSpPr txBox="1"/>
          <p:nvPr/>
        </p:nvSpPr>
        <p:spPr>
          <a:xfrm>
            <a:off x="37652" y="284767"/>
            <a:ext cx="44160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土浦市</a:t>
            </a:r>
            <a:r>
              <a:rPr lang="ja-JP" sz="3200">
                <a:solidFill>
                  <a:schemeClr val="lt1"/>
                </a:solidFill>
                <a:latin typeface="Arial"/>
                <a:ea typeface="Arial"/>
                <a:cs typeface="Arial"/>
                <a:sym typeface="Arial"/>
              </a:rPr>
              <a:t>の</a:t>
            </a:r>
            <a:r>
              <a:rPr lang="ja-JP" sz="3600">
                <a:solidFill>
                  <a:schemeClr val="lt1"/>
                </a:solidFill>
                <a:latin typeface="Arial"/>
                <a:ea typeface="Arial"/>
                <a:cs typeface="Arial"/>
                <a:sym typeface="Arial"/>
              </a:rPr>
              <a:t>未来</a:t>
            </a:r>
            <a:endParaRPr sz="1800">
              <a:solidFill>
                <a:schemeClr val="dk1"/>
              </a:solidFill>
              <a:latin typeface="Arial"/>
              <a:ea typeface="Arial"/>
              <a:cs typeface="Arial"/>
              <a:sym typeface="Arial"/>
            </a:endParaRPr>
          </a:p>
        </p:txBody>
      </p:sp>
      <p:sp>
        <p:nvSpPr>
          <p:cNvPr id="236" name="Google Shape;236;p23"/>
          <p:cNvSpPr/>
          <p:nvPr/>
        </p:nvSpPr>
        <p:spPr>
          <a:xfrm>
            <a:off x="449133" y="1920029"/>
            <a:ext cx="1731981" cy="1717491"/>
          </a:xfrm>
          <a:prstGeom prst="roundRect">
            <a:avLst>
              <a:gd fmla="val 16667"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7" name="Google Shape;237;p23"/>
          <p:cNvSpPr/>
          <p:nvPr/>
        </p:nvSpPr>
        <p:spPr>
          <a:xfrm>
            <a:off x="2613213" y="1920028"/>
            <a:ext cx="1731981" cy="1717491"/>
          </a:xfrm>
          <a:prstGeom prst="roundRect">
            <a:avLst>
              <a:gd fmla="val 16667"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8" name="Google Shape;238;p23"/>
          <p:cNvSpPr/>
          <p:nvPr/>
        </p:nvSpPr>
        <p:spPr>
          <a:xfrm>
            <a:off x="4775500" y="1920027"/>
            <a:ext cx="1731981" cy="1717491"/>
          </a:xfrm>
          <a:prstGeom prst="roundRect">
            <a:avLst>
              <a:gd fmla="val 16667"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9" name="Google Shape;239;p23"/>
          <p:cNvSpPr/>
          <p:nvPr/>
        </p:nvSpPr>
        <p:spPr>
          <a:xfrm>
            <a:off x="6937787" y="1920026"/>
            <a:ext cx="1731981" cy="1717491"/>
          </a:xfrm>
          <a:prstGeom prst="roundRect">
            <a:avLst>
              <a:gd fmla="val 16667"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0" name="Google Shape;240;p23"/>
          <p:cNvSpPr txBox="1"/>
          <p:nvPr/>
        </p:nvSpPr>
        <p:spPr>
          <a:xfrm>
            <a:off x="489023" y="2497837"/>
            <a:ext cx="1600200"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000">
                <a:solidFill>
                  <a:schemeClr val="lt1"/>
                </a:solidFill>
                <a:latin typeface="Arial"/>
                <a:ea typeface="Arial"/>
                <a:cs typeface="Arial"/>
                <a:sym typeface="Arial"/>
              </a:rPr>
              <a:t>民生費削減</a:t>
            </a:r>
            <a:endParaRPr/>
          </a:p>
        </p:txBody>
      </p:sp>
      <p:sp>
        <p:nvSpPr>
          <p:cNvPr id="241" name="Google Shape;241;p23"/>
          <p:cNvSpPr txBox="1"/>
          <p:nvPr/>
        </p:nvSpPr>
        <p:spPr>
          <a:xfrm>
            <a:off x="2824777" y="2315104"/>
            <a:ext cx="1256852"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000">
                <a:solidFill>
                  <a:schemeClr val="lt1"/>
                </a:solidFill>
                <a:latin typeface="Arial"/>
                <a:ea typeface="Arial"/>
                <a:cs typeface="Arial"/>
                <a:sym typeface="Arial"/>
              </a:rPr>
              <a:t>インフラ</a:t>
            </a:r>
            <a:endParaRPr sz="2000">
              <a:solidFill>
                <a:schemeClr val="lt1"/>
              </a:solidFill>
              <a:latin typeface="Arial"/>
              <a:ea typeface="Arial"/>
              <a:cs typeface="Arial"/>
              <a:sym typeface="Arial"/>
            </a:endParaRPr>
          </a:p>
          <a:p>
            <a:pPr indent="0" lvl="0" marL="0" marR="0" rtl="0" algn="l">
              <a:spcBef>
                <a:spcPts val="0"/>
              </a:spcBef>
              <a:spcAft>
                <a:spcPts val="0"/>
              </a:spcAft>
              <a:buNone/>
            </a:pPr>
            <a:r>
              <a:rPr lang="ja-JP" sz="2000">
                <a:solidFill>
                  <a:schemeClr val="lt1"/>
                </a:solidFill>
                <a:latin typeface="Arial"/>
                <a:ea typeface="Arial"/>
                <a:cs typeface="Arial"/>
                <a:sym typeface="Arial"/>
              </a:rPr>
              <a:t>維持困難</a:t>
            </a:r>
            <a:endParaRPr/>
          </a:p>
        </p:txBody>
      </p:sp>
      <p:sp>
        <p:nvSpPr>
          <p:cNvPr id="242" name="Google Shape;242;p23"/>
          <p:cNvSpPr txBox="1"/>
          <p:nvPr/>
        </p:nvSpPr>
        <p:spPr>
          <a:xfrm>
            <a:off x="6962886" y="2222333"/>
            <a:ext cx="1731981" cy="101566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000">
                <a:solidFill>
                  <a:schemeClr val="lt1"/>
                </a:solidFill>
                <a:latin typeface="Arial"/>
                <a:ea typeface="Arial"/>
                <a:cs typeface="Arial"/>
                <a:sym typeface="Arial"/>
              </a:rPr>
              <a:t>水道</a:t>
            </a:r>
            <a:endParaRPr sz="2000">
              <a:solidFill>
                <a:schemeClr val="lt1"/>
              </a:solidFill>
              <a:latin typeface="Arial"/>
              <a:ea typeface="Arial"/>
              <a:cs typeface="Arial"/>
              <a:sym typeface="Arial"/>
            </a:endParaRPr>
          </a:p>
          <a:p>
            <a:pPr indent="0" lvl="0" marL="0" marR="0" rtl="0" algn="ctr">
              <a:spcBef>
                <a:spcPts val="0"/>
              </a:spcBef>
              <a:spcAft>
                <a:spcPts val="0"/>
              </a:spcAft>
              <a:buNone/>
            </a:pPr>
            <a:r>
              <a:rPr lang="ja-JP" sz="2000">
                <a:solidFill>
                  <a:schemeClr val="lt1"/>
                </a:solidFill>
                <a:latin typeface="Arial"/>
                <a:ea typeface="Arial"/>
                <a:cs typeface="Arial"/>
                <a:sym typeface="Arial"/>
              </a:rPr>
              <a:t>施設利用代</a:t>
            </a:r>
            <a:endParaRPr sz="2000">
              <a:solidFill>
                <a:schemeClr val="lt1"/>
              </a:solidFill>
              <a:latin typeface="Arial"/>
              <a:ea typeface="Arial"/>
              <a:cs typeface="Arial"/>
              <a:sym typeface="Arial"/>
            </a:endParaRPr>
          </a:p>
          <a:p>
            <a:pPr indent="0" lvl="0" marL="0" marR="0" rtl="0" algn="ctr">
              <a:spcBef>
                <a:spcPts val="0"/>
              </a:spcBef>
              <a:spcAft>
                <a:spcPts val="0"/>
              </a:spcAft>
              <a:buNone/>
            </a:pPr>
            <a:r>
              <a:rPr lang="ja-JP" sz="2000">
                <a:solidFill>
                  <a:schemeClr val="lt1"/>
                </a:solidFill>
                <a:latin typeface="Arial"/>
                <a:ea typeface="Arial"/>
                <a:cs typeface="Arial"/>
                <a:sym typeface="Arial"/>
              </a:rPr>
              <a:t>高騰</a:t>
            </a:r>
            <a:endParaRPr/>
          </a:p>
        </p:txBody>
      </p:sp>
      <p:sp>
        <p:nvSpPr>
          <p:cNvPr id="243" name="Google Shape;243;p23"/>
          <p:cNvSpPr txBox="1"/>
          <p:nvPr/>
        </p:nvSpPr>
        <p:spPr>
          <a:xfrm>
            <a:off x="4749500" y="2376222"/>
            <a:ext cx="1731981"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000">
                <a:solidFill>
                  <a:schemeClr val="lt1"/>
                </a:solidFill>
                <a:latin typeface="Arial"/>
                <a:ea typeface="Arial"/>
                <a:cs typeface="Arial"/>
                <a:sym typeface="Arial"/>
              </a:rPr>
              <a:t>行政サービス</a:t>
            </a:r>
            <a:endParaRPr sz="1800">
              <a:solidFill>
                <a:schemeClr val="lt1"/>
              </a:solidFill>
              <a:latin typeface="Arial"/>
              <a:ea typeface="Arial"/>
              <a:cs typeface="Arial"/>
              <a:sym typeface="Arial"/>
            </a:endParaRPr>
          </a:p>
          <a:p>
            <a:pPr indent="0" lvl="0" marL="0" marR="0" rtl="0" algn="ctr">
              <a:spcBef>
                <a:spcPts val="0"/>
              </a:spcBef>
              <a:spcAft>
                <a:spcPts val="0"/>
              </a:spcAft>
              <a:buNone/>
            </a:pPr>
            <a:r>
              <a:rPr lang="ja-JP" sz="2000">
                <a:solidFill>
                  <a:schemeClr val="lt1"/>
                </a:solidFill>
                <a:latin typeface="Arial"/>
                <a:ea typeface="Arial"/>
                <a:cs typeface="Arial"/>
                <a:sym typeface="Arial"/>
              </a:rPr>
              <a:t>質</a:t>
            </a:r>
            <a:r>
              <a:rPr lang="ja-JP" sz="1800">
                <a:solidFill>
                  <a:schemeClr val="lt1"/>
                </a:solidFill>
                <a:latin typeface="Arial"/>
                <a:ea typeface="Arial"/>
                <a:cs typeface="Arial"/>
                <a:sym typeface="Arial"/>
              </a:rPr>
              <a:t>の</a:t>
            </a:r>
            <a:r>
              <a:rPr lang="ja-JP" sz="2000">
                <a:solidFill>
                  <a:schemeClr val="lt1"/>
                </a:solidFill>
                <a:latin typeface="Arial"/>
                <a:ea typeface="Arial"/>
                <a:cs typeface="Arial"/>
                <a:sym typeface="Arial"/>
              </a:rPr>
              <a:t>低下</a:t>
            </a:r>
            <a:endParaRPr/>
          </a:p>
        </p:txBody>
      </p:sp>
      <p:pic>
        <p:nvPicPr>
          <p:cNvPr descr="おもちゃ, 人形, 室内 が含まれている画像&#10;&#10;自動的に生成された説明" id="244" name="Google Shape;244;p23"/>
          <p:cNvPicPr preferRelativeResize="0"/>
          <p:nvPr/>
        </p:nvPicPr>
        <p:blipFill rotWithShape="1">
          <a:blip r:embed="rId3">
            <a:alphaModFix/>
          </a:blip>
          <a:srcRect b="0" l="0" r="0" t="63570"/>
          <a:stretch/>
        </p:blipFill>
        <p:spPr>
          <a:xfrm>
            <a:off x="1864311" y="3790819"/>
            <a:ext cx="5178710" cy="2653012"/>
          </a:xfrm>
          <a:prstGeom prst="rect">
            <a:avLst/>
          </a:prstGeom>
          <a:noFill/>
          <a:ln>
            <a:noFill/>
          </a:ln>
        </p:spPr>
      </p:pic>
      <p:sp>
        <p:nvSpPr>
          <p:cNvPr id="245" name="Google Shape;245;p23"/>
          <p:cNvSpPr/>
          <p:nvPr/>
        </p:nvSpPr>
        <p:spPr>
          <a:xfrm>
            <a:off x="199017" y="3688621"/>
            <a:ext cx="8880437" cy="204395"/>
          </a:xfrm>
          <a:prstGeom prst="rect">
            <a:avLst/>
          </a:prstGeom>
          <a:solidFill>
            <a:srgbClr val="FFCCFF"/>
          </a:solidFill>
          <a:ln cap="flat" cmpd="sng" w="12700">
            <a:solidFill>
              <a:srgbClr val="FF66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6" name="Google Shape;246;p23"/>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sp>
        <p:nvSpPr>
          <p:cNvPr id="251" name="Google Shape;251;p24"/>
          <p:cNvSpPr/>
          <p:nvPr/>
        </p:nvSpPr>
        <p:spPr>
          <a:xfrm rot="204802">
            <a:off x="367407" y="3363240"/>
            <a:ext cx="3559619" cy="3456143"/>
          </a:xfrm>
          <a:prstGeom prst="irregularSeal1">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2" name="Google Shape;252;p24"/>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253" name="Google Shape;253;p24"/>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254" name="Google Shape;254;p24"/>
          <p:cNvSpPr txBox="1"/>
          <p:nvPr/>
        </p:nvSpPr>
        <p:spPr>
          <a:xfrm>
            <a:off x="37652" y="284767"/>
            <a:ext cx="44160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土浦市</a:t>
            </a:r>
            <a:r>
              <a:rPr lang="ja-JP" sz="3200">
                <a:solidFill>
                  <a:schemeClr val="lt1"/>
                </a:solidFill>
                <a:latin typeface="Arial"/>
                <a:ea typeface="Arial"/>
                <a:cs typeface="Arial"/>
                <a:sym typeface="Arial"/>
              </a:rPr>
              <a:t>の</a:t>
            </a:r>
            <a:r>
              <a:rPr lang="ja-JP" sz="3600">
                <a:solidFill>
                  <a:schemeClr val="lt1"/>
                </a:solidFill>
                <a:latin typeface="Arial"/>
                <a:ea typeface="Arial"/>
                <a:cs typeface="Arial"/>
                <a:sym typeface="Arial"/>
              </a:rPr>
              <a:t>未来</a:t>
            </a:r>
            <a:endParaRPr sz="1800">
              <a:solidFill>
                <a:schemeClr val="dk1"/>
              </a:solidFill>
              <a:latin typeface="Arial"/>
              <a:ea typeface="Arial"/>
              <a:cs typeface="Arial"/>
              <a:sym typeface="Arial"/>
            </a:endParaRPr>
          </a:p>
        </p:txBody>
      </p:sp>
      <p:grpSp>
        <p:nvGrpSpPr>
          <p:cNvPr id="255" name="Google Shape;255;p24"/>
          <p:cNvGrpSpPr/>
          <p:nvPr/>
        </p:nvGrpSpPr>
        <p:grpSpPr>
          <a:xfrm rot="451683">
            <a:off x="199017" y="1920026"/>
            <a:ext cx="8880437" cy="1972990"/>
            <a:chOff x="199017" y="1920026"/>
            <a:chExt cx="8880437" cy="1972990"/>
          </a:xfrm>
        </p:grpSpPr>
        <p:sp>
          <p:nvSpPr>
            <p:cNvPr id="256" name="Google Shape;256;p24"/>
            <p:cNvSpPr/>
            <p:nvPr/>
          </p:nvSpPr>
          <p:spPr>
            <a:xfrm>
              <a:off x="449133" y="1920029"/>
              <a:ext cx="1731981" cy="1717491"/>
            </a:xfrm>
            <a:prstGeom prst="roundRect">
              <a:avLst>
                <a:gd fmla="val 16667"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7" name="Google Shape;257;p24"/>
            <p:cNvSpPr/>
            <p:nvPr/>
          </p:nvSpPr>
          <p:spPr>
            <a:xfrm>
              <a:off x="2613213" y="1920028"/>
              <a:ext cx="1731981" cy="1717491"/>
            </a:xfrm>
            <a:prstGeom prst="roundRect">
              <a:avLst>
                <a:gd fmla="val 16667"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8" name="Google Shape;258;p24"/>
            <p:cNvSpPr/>
            <p:nvPr/>
          </p:nvSpPr>
          <p:spPr>
            <a:xfrm>
              <a:off x="4775500" y="1920027"/>
              <a:ext cx="1731981" cy="1717491"/>
            </a:xfrm>
            <a:prstGeom prst="roundRect">
              <a:avLst>
                <a:gd fmla="val 16667"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9" name="Google Shape;259;p24"/>
            <p:cNvSpPr/>
            <p:nvPr/>
          </p:nvSpPr>
          <p:spPr>
            <a:xfrm>
              <a:off x="6937787" y="1920026"/>
              <a:ext cx="1731981" cy="1717491"/>
            </a:xfrm>
            <a:prstGeom prst="roundRect">
              <a:avLst>
                <a:gd fmla="val 16667"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0" name="Google Shape;260;p24"/>
            <p:cNvSpPr txBox="1"/>
            <p:nvPr/>
          </p:nvSpPr>
          <p:spPr>
            <a:xfrm>
              <a:off x="489023" y="2497837"/>
              <a:ext cx="1600200"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000">
                  <a:solidFill>
                    <a:schemeClr val="lt1"/>
                  </a:solidFill>
                  <a:latin typeface="Arial"/>
                  <a:ea typeface="Arial"/>
                  <a:cs typeface="Arial"/>
                  <a:sym typeface="Arial"/>
                </a:rPr>
                <a:t>民生費削減</a:t>
              </a:r>
              <a:endParaRPr/>
            </a:p>
          </p:txBody>
        </p:sp>
        <p:sp>
          <p:nvSpPr>
            <p:cNvPr id="261" name="Google Shape;261;p24"/>
            <p:cNvSpPr txBox="1"/>
            <p:nvPr/>
          </p:nvSpPr>
          <p:spPr>
            <a:xfrm>
              <a:off x="2824777" y="2315104"/>
              <a:ext cx="1256852"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000">
                  <a:solidFill>
                    <a:schemeClr val="lt1"/>
                  </a:solidFill>
                  <a:latin typeface="Arial"/>
                  <a:ea typeface="Arial"/>
                  <a:cs typeface="Arial"/>
                  <a:sym typeface="Arial"/>
                </a:rPr>
                <a:t>インフラ</a:t>
              </a:r>
              <a:endParaRPr sz="2000">
                <a:solidFill>
                  <a:schemeClr val="lt1"/>
                </a:solidFill>
                <a:latin typeface="Arial"/>
                <a:ea typeface="Arial"/>
                <a:cs typeface="Arial"/>
                <a:sym typeface="Arial"/>
              </a:endParaRPr>
            </a:p>
            <a:p>
              <a:pPr indent="0" lvl="0" marL="0" marR="0" rtl="0" algn="l">
                <a:spcBef>
                  <a:spcPts val="0"/>
                </a:spcBef>
                <a:spcAft>
                  <a:spcPts val="0"/>
                </a:spcAft>
                <a:buNone/>
              </a:pPr>
              <a:r>
                <a:rPr lang="ja-JP" sz="2000">
                  <a:solidFill>
                    <a:schemeClr val="lt1"/>
                  </a:solidFill>
                  <a:latin typeface="Arial"/>
                  <a:ea typeface="Arial"/>
                  <a:cs typeface="Arial"/>
                  <a:sym typeface="Arial"/>
                </a:rPr>
                <a:t>維持困難</a:t>
              </a:r>
              <a:endParaRPr/>
            </a:p>
          </p:txBody>
        </p:sp>
        <p:sp>
          <p:nvSpPr>
            <p:cNvPr id="262" name="Google Shape;262;p24"/>
            <p:cNvSpPr txBox="1"/>
            <p:nvPr/>
          </p:nvSpPr>
          <p:spPr>
            <a:xfrm>
              <a:off x="6962886" y="2222333"/>
              <a:ext cx="1731981" cy="101566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000">
                  <a:solidFill>
                    <a:schemeClr val="lt1"/>
                  </a:solidFill>
                  <a:latin typeface="Arial"/>
                  <a:ea typeface="Arial"/>
                  <a:cs typeface="Arial"/>
                  <a:sym typeface="Arial"/>
                </a:rPr>
                <a:t>水道</a:t>
              </a:r>
              <a:endParaRPr sz="2000">
                <a:solidFill>
                  <a:schemeClr val="lt1"/>
                </a:solidFill>
                <a:latin typeface="Arial"/>
                <a:ea typeface="Arial"/>
                <a:cs typeface="Arial"/>
                <a:sym typeface="Arial"/>
              </a:endParaRPr>
            </a:p>
            <a:p>
              <a:pPr indent="0" lvl="0" marL="0" marR="0" rtl="0" algn="ctr">
                <a:spcBef>
                  <a:spcPts val="0"/>
                </a:spcBef>
                <a:spcAft>
                  <a:spcPts val="0"/>
                </a:spcAft>
                <a:buNone/>
              </a:pPr>
              <a:r>
                <a:rPr lang="ja-JP" sz="2000">
                  <a:solidFill>
                    <a:schemeClr val="lt1"/>
                  </a:solidFill>
                  <a:latin typeface="Arial"/>
                  <a:ea typeface="Arial"/>
                  <a:cs typeface="Arial"/>
                  <a:sym typeface="Arial"/>
                </a:rPr>
                <a:t>施設利用代</a:t>
              </a:r>
              <a:endParaRPr sz="2000">
                <a:solidFill>
                  <a:schemeClr val="lt1"/>
                </a:solidFill>
                <a:latin typeface="Arial"/>
                <a:ea typeface="Arial"/>
                <a:cs typeface="Arial"/>
                <a:sym typeface="Arial"/>
              </a:endParaRPr>
            </a:p>
            <a:p>
              <a:pPr indent="0" lvl="0" marL="0" marR="0" rtl="0" algn="ctr">
                <a:spcBef>
                  <a:spcPts val="0"/>
                </a:spcBef>
                <a:spcAft>
                  <a:spcPts val="0"/>
                </a:spcAft>
                <a:buNone/>
              </a:pPr>
              <a:r>
                <a:rPr lang="ja-JP" sz="2000">
                  <a:solidFill>
                    <a:schemeClr val="lt1"/>
                  </a:solidFill>
                  <a:latin typeface="Arial"/>
                  <a:ea typeface="Arial"/>
                  <a:cs typeface="Arial"/>
                  <a:sym typeface="Arial"/>
                </a:rPr>
                <a:t>高騰</a:t>
              </a:r>
              <a:endParaRPr/>
            </a:p>
          </p:txBody>
        </p:sp>
        <p:sp>
          <p:nvSpPr>
            <p:cNvPr id="263" name="Google Shape;263;p24"/>
            <p:cNvSpPr txBox="1"/>
            <p:nvPr/>
          </p:nvSpPr>
          <p:spPr>
            <a:xfrm>
              <a:off x="4749500" y="2376222"/>
              <a:ext cx="1731981"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000">
                  <a:solidFill>
                    <a:schemeClr val="lt1"/>
                  </a:solidFill>
                  <a:latin typeface="Arial"/>
                  <a:ea typeface="Arial"/>
                  <a:cs typeface="Arial"/>
                  <a:sym typeface="Arial"/>
                </a:rPr>
                <a:t>行政サービス</a:t>
              </a:r>
              <a:endParaRPr sz="1800">
                <a:solidFill>
                  <a:schemeClr val="lt1"/>
                </a:solidFill>
                <a:latin typeface="Arial"/>
                <a:ea typeface="Arial"/>
                <a:cs typeface="Arial"/>
                <a:sym typeface="Arial"/>
              </a:endParaRPr>
            </a:p>
            <a:p>
              <a:pPr indent="0" lvl="0" marL="0" marR="0" rtl="0" algn="ctr">
                <a:spcBef>
                  <a:spcPts val="0"/>
                </a:spcBef>
                <a:spcAft>
                  <a:spcPts val="0"/>
                </a:spcAft>
                <a:buNone/>
              </a:pPr>
              <a:r>
                <a:rPr lang="ja-JP" sz="2000">
                  <a:solidFill>
                    <a:schemeClr val="lt1"/>
                  </a:solidFill>
                  <a:latin typeface="Arial"/>
                  <a:ea typeface="Arial"/>
                  <a:cs typeface="Arial"/>
                  <a:sym typeface="Arial"/>
                </a:rPr>
                <a:t>質</a:t>
              </a:r>
              <a:r>
                <a:rPr lang="ja-JP" sz="1800">
                  <a:solidFill>
                    <a:schemeClr val="lt1"/>
                  </a:solidFill>
                  <a:latin typeface="Arial"/>
                  <a:ea typeface="Arial"/>
                  <a:cs typeface="Arial"/>
                  <a:sym typeface="Arial"/>
                </a:rPr>
                <a:t>の</a:t>
              </a:r>
              <a:r>
                <a:rPr lang="ja-JP" sz="2000">
                  <a:solidFill>
                    <a:schemeClr val="lt1"/>
                  </a:solidFill>
                  <a:latin typeface="Arial"/>
                  <a:ea typeface="Arial"/>
                  <a:cs typeface="Arial"/>
                  <a:sym typeface="Arial"/>
                </a:rPr>
                <a:t>低下</a:t>
              </a:r>
              <a:endParaRPr/>
            </a:p>
          </p:txBody>
        </p:sp>
        <p:sp>
          <p:nvSpPr>
            <p:cNvPr id="264" name="Google Shape;264;p24"/>
            <p:cNvSpPr/>
            <p:nvPr/>
          </p:nvSpPr>
          <p:spPr>
            <a:xfrm>
              <a:off x="199017" y="3688621"/>
              <a:ext cx="8880437" cy="204395"/>
            </a:xfrm>
            <a:prstGeom prst="rect">
              <a:avLst/>
            </a:prstGeom>
            <a:solidFill>
              <a:srgbClr val="FFCCFF"/>
            </a:solidFill>
            <a:ln cap="flat" cmpd="sng" w="12700">
              <a:solidFill>
                <a:srgbClr val="FF66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id="265" name="Google Shape;265;p24"/>
          <p:cNvPicPr preferRelativeResize="0"/>
          <p:nvPr/>
        </p:nvPicPr>
        <p:blipFill rotWithShape="1">
          <a:blip r:embed="rId3">
            <a:alphaModFix/>
          </a:blip>
          <a:srcRect b="0" l="0" r="0" t="0"/>
          <a:stretch/>
        </p:blipFill>
        <p:spPr>
          <a:xfrm>
            <a:off x="3240361" y="2978629"/>
            <a:ext cx="3609975" cy="3810000"/>
          </a:xfrm>
          <a:prstGeom prst="rect">
            <a:avLst/>
          </a:prstGeom>
          <a:noFill/>
          <a:ln>
            <a:noFill/>
          </a:ln>
        </p:spPr>
      </p:pic>
      <p:pic>
        <p:nvPicPr>
          <p:cNvPr id="266" name="Google Shape;266;p24"/>
          <p:cNvPicPr preferRelativeResize="0"/>
          <p:nvPr/>
        </p:nvPicPr>
        <p:blipFill rotWithShape="1">
          <a:blip r:embed="rId4">
            <a:alphaModFix/>
          </a:blip>
          <a:srcRect b="0" l="0" r="0" t="0"/>
          <a:stretch/>
        </p:blipFill>
        <p:spPr>
          <a:xfrm flipH="1" rot="-749785">
            <a:off x="5008176" y="2981282"/>
            <a:ext cx="3288260" cy="3674033"/>
          </a:xfrm>
          <a:prstGeom prst="rect">
            <a:avLst/>
          </a:prstGeom>
          <a:noFill/>
          <a:ln>
            <a:noFill/>
          </a:ln>
        </p:spPr>
      </p:pic>
      <p:sp>
        <p:nvSpPr>
          <p:cNvPr id="267" name="Google Shape;267;p24"/>
          <p:cNvSpPr txBox="1"/>
          <p:nvPr/>
        </p:nvSpPr>
        <p:spPr>
          <a:xfrm>
            <a:off x="1070528" y="4638537"/>
            <a:ext cx="2060539"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3600">
                <a:solidFill>
                  <a:schemeClr val="dk1"/>
                </a:solidFill>
                <a:latin typeface="Arial"/>
                <a:ea typeface="Arial"/>
                <a:cs typeface="Arial"/>
                <a:sym typeface="Arial"/>
              </a:rPr>
              <a:t>市の破綻</a:t>
            </a:r>
            <a:endParaRPr/>
          </a:p>
        </p:txBody>
      </p:sp>
      <p:sp>
        <p:nvSpPr>
          <p:cNvPr id="268" name="Google Shape;268;p24"/>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 name="Shape 272"/>
        <p:cNvGrpSpPr/>
        <p:nvPr/>
      </p:nvGrpSpPr>
      <p:grpSpPr>
        <a:xfrm>
          <a:off x="0" y="0"/>
          <a:ext cx="0" cy="0"/>
          <a:chOff x="0" y="0"/>
          <a:chExt cx="0" cy="0"/>
        </a:xfrm>
      </p:grpSpPr>
      <p:sp>
        <p:nvSpPr>
          <p:cNvPr id="273" name="Google Shape;273;p25"/>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274" name="Google Shape;274;p25"/>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275" name="Google Shape;275;p25"/>
          <p:cNvSpPr txBox="1"/>
          <p:nvPr/>
        </p:nvSpPr>
        <p:spPr>
          <a:xfrm>
            <a:off x="37652" y="284767"/>
            <a:ext cx="30444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土浦市</a:t>
            </a:r>
            <a:r>
              <a:rPr lang="ja-JP" sz="3200">
                <a:solidFill>
                  <a:schemeClr val="lt1"/>
                </a:solidFill>
                <a:latin typeface="Arial"/>
                <a:ea typeface="Arial"/>
                <a:cs typeface="Arial"/>
                <a:sym typeface="Arial"/>
              </a:rPr>
              <a:t>の</a:t>
            </a:r>
            <a:r>
              <a:rPr lang="ja-JP" sz="3600">
                <a:solidFill>
                  <a:schemeClr val="lt1"/>
                </a:solidFill>
                <a:latin typeface="Arial"/>
                <a:ea typeface="Arial"/>
                <a:cs typeface="Arial"/>
                <a:sym typeface="Arial"/>
              </a:rPr>
              <a:t>現状</a:t>
            </a:r>
            <a:endParaRPr sz="1800">
              <a:solidFill>
                <a:schemeClr val="dk1"/>
              </a:solidFill>
              <a:latin typeface="Arial"/>
              <a:ea typeface="Arial"/>
              <a:cs typeface="Arial"/>
              <a:sym typeface="Arial"/>
            </a:endParaRPr>
          </a:p>
        </p:txBody>
      </p:sp>
      <p:sp>
        <p:nvSpPr>
          <p:cNvPr id="276" name="Google Shape;276;p25"/>
          <p:cNvSpPr/>
          <p:nvPr/>
        </p:nvSpPr>
        <p:spPr>
          <a:xfrm>
            <a:off x="1606243" y="4228567"/>
            <a:ext cx="1829460" cy="1854578"/>
          </a:xfrm>
          <a:prstGeom prst="ellipse">
            <a:avLst/>
          </a:prstGeom>
          <a:solidFill>
            <a:srgbClr val="336699"/>
          </a:solid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活気低下</a:t>
            </a:r>
            <a:endParaRPr sz="3600">
              <a:solidFill>
                <a:schemeClr val="lt1"/>
              </a:solidFill>
              <a:latin typeface="Arial"/>
              <a:ea typeface="Arial"/>
              <a:cs typeface="Arial"/>
              <a:sym typeface="Arial"/>
            </a:endParaRPr>
          </a:p>
        </p:txBody>
      </p:sp>
      <p:grpSp>
        <p:nvGrpSpPr>
          <p:cNvPr id="277" name="Google Shape;277;p25"/>
          <p:cNvGrpSpPr/>
          <p:nvPr/>
        </p:nvGrpSpPr>
        <p:grpSpPr>
          <a:xfrm>
            <a:off x="2587214" y="2946102"/>
            <a:ext cx="1340310" cy="1138112"/>
            <a:chOff x="2337955" y="2004810"/>
            <a:chExt cx="771965" cy="655508"/>
          </a:xfrm>
        </p:grpSpPr>
        <p:sp>
          <p:nvSpPr>
            <p:cNvPr id="278" name="Google Shape;278;p25"/>
            <p:cNvSpPr/>
            <p:nvPr/>
          </p:nvSpPr>
          <p:spPr>
            <a:xfrm rot="-3600000">
              <a:off x="2542234" y="1991777"/>
              <a:ext cx="363408" cy="681575"/>
            </a:xfrm>
            <a:prstGeom prst="rightArrow">
              <a:avLst>
                <a:gd fmla="val 60000" name="adj1"/>
                <a:gd fmla="val 50000" name="adj2"/>
              </a:avLst>
            </a:prstGeom>
            <a:solidFill>
              <a:srgbClr val="3F3F3F"/>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279" name="Google Shape;279;p25"/>
            <p:cNvSpPr/>
            <p:nvPr/>
          </p:nvSpPr>
          <p:spPr>
            <a:xfrm rot="-3600000">
              <a:off x="2569490" y="2175300"/>
              <a:ext cx="254386" cy="408945"/>
            </a:xfrm>
            <a:prstGeom prst="rect">
              <a:avLst/>
            </a:prstGeom>
            <a:solidFill>
              <a:srgbClr val="3F3F3F"/>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900"/>
                <a:buFont typeface="Calibri"/>
                <a:buNone/>
              </a:pPr>
              <a:r>
                <a:t/>
              </a:r>
              <a:endParaRPr sz="2900">
                <a:solidFill>
                  <a:schemeClr val="lt1"/>
                </a:solidFill>
                <a:latin typeface="Arial"/>
                <a:ea typeface="Arial"/>
                <a:cs typeface="Arial"/>
                <a:sym typeface="Arial"/>
              </a:endParaRPr>
            </a:p>
          </p:txBody>
        </p:sp>
      </p:grpSp>
      <p:grpSp>
        <p:nvGrpSpPr>
          <p:cNvPr id="280" name="Google Shape;280;p25"/>
          <p:cNvGrpSpPr/>
          <p:nvPr/>
        </p:nvGrpSpPr>
        <p:grpSpPr>
          <a:xfrm>
            <a:off x="4837187" y="2968039"/>
            <a:ext cx="1320594" cy="1121370"/>
            <a:chOff x="3854334" y="1986996"/>
            <a:chExt cx="771965" cy="655508"/>
          </a:xfrm>
        </p:grpSpPr>
        <p:sp>
          <p:nvSpPr>
            <p:cNvPr id="281" name="Google Shape;281;p25"/>
            <p:cNvSpPr/>
            <p:nvPr/>
          </p:nvSpPr>
          <p:spPr>
            <a:xfrm rot="3600000">
              <a:off x="4058613" y="1973963"/>
              <a:ext cx="363408" cy="681575"/>
            </a:xfrm>
            <a:prstGeom prst="rightArrow">
              <a:avLst>
                <a:gd fmla="val 60000" name="adj1"/>
                <a:gd fmla="val 50000" name="adj2"/>
              </a:avLst>
            </a:prstGeom>
            <a:solidFill>
              <a:srgbClr val="3F3F3F"/>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282" name="Google Shape;282;p25"/>
            <p:cNvSpPr/>
            <p:nvPr/>
          </p:nvSpPr>
          <p:spPr>
            <a:xfrm rot="3600000">
              <a:off x="4085869" y="2063070"/>
              <a:ext cx="254386" cy="408945"/>
            </a:xfrm>
            <a:prstGeom prst="rect">
              <a:avLst/>
            </a:prstGeom>
            <a:solidFill>
              <a:srgbClr val="3F3F3F"/>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900"/>
                <a:buFont typeface="Calibri"/>
                <a:buNone/>
              </a:pPr>
              <a:r>
                <a:t/>
              </a:r>
              <a:endParaRPr sz="2900">
                <a:solidFill>
                  <a:schemeClr val="lt1"/>
                </a:solidFill>
                <a:latin typeface="Arial"/>
                <a:ea typeface="Arial"/>
                <a:cs typeface="Arial"/>
                <a:sym typeface="Arial"/>
              </a:endParaRPr>
            </a:p>
          </p:txBody>
        </p:sp>
      </p:grpSp>
      <p:grpSp>
        <p:nvGrpSpPr>
          <p:cNvPr id="283" name="Google Shape;283;p25"/>
          <p:cNvGrpSpPr/>
          <p:nvPr/>
        </p:nvGrpSpPr>
        <p:grpSpPr>
          <a:xfrm>
            <a:off x="4010484" y="4549986"/>
            <a:ext cx="648373" cy="1220894"/>
            <a:chOff x="3316533" y="3298470"/>
            <a:chExt cx="361961" cy="681575"/>
          </a:xfrm>
        </p:grpSpPr>
        <p:sp>
          <p:nvSpPr>
            <p:cNvPr id="284" name="Google Shape;284;p25"/>
            <p:cNvSpPr/>
            <p:nvPr/>
          </p:nvSpPr>
          <p:spPr>
            <a:xfrm rot="10800000">
              <a:off x="3316533" y="3298470"/>
              <a:ext cx="361961" cy="681575"/>
            </a:xfrm>
            <a:prstGeom prst="rightArrow">
              <a:avLst>
                <a:gd fmla="val 60000" name="adj1"/>
                <a:gd fmla="val 50000" name="adj2"/>
              </a:avLst>
            </a:prstGeom>
            <a:solidFill>
              <a:srgbClr val="3F3F3F"/>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285" name="Google Shape;285;p25"/>
            <p:cNvSpPr/>
            <p:nvPr/>
          </p:nvSpPr>
          <p:spPr>
            <a:xfrm>
              <a:off x="3425121" y="3434785"/>
              <a:ext cx="253373" cy="408945"/>
            </a:xfrm>
            <a:prstGeom prst="rect">
              <a:avLst/>
            </a:prstGeom>
            <a:solidFill>
              <a:srgbClr val="3F3F3F"/>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900"/>
                <a:buFont typeface="Calibri"/>
                <a:buNone/>
              </a:pPr>
              <a:r>
                <a:t/>
              </a:r>
              <a:endParaRPr sz="2900">
                <a:solidFill>
                  <a:schemeClr val="lt1"/>
                </a:solidFill>
                <a:latin typeface="Arial"/>
                <a:ea typeface="Arial"/>
                <a:cs typeface="Arial"/>
                <a:sym typeface="Arial"/>
              </a:endParaRPr>
            </a:p>
          </p:txBody>
        </p:sp>
      </p:grpSp>
      <p:grpSp>
        <p:nvGrpSpPr>
          <p:cNvPr id="286" name="Google Shape;286;p25"/>
          <p:cNvGrpSpPr/>
          <p:nvPr/>
        </p:nvGrpSpPr>
        <p:grpSpPr>
          <a:xfrm>
            <a:off x="3458213" y="1331699"/>
            <a:ext cx="1848286" cy="1865533"/>
            <a:chOff x="2321856" y="-165853"/>
            <a:chExt cx="2330827" cy="2352577"/>
          </a:xfrm>
        </p:grpSpPr>
        <p:sp>
          <p:nvSpPr>
            <p:cNvPr id="287" name="Google Shape;287;p25"/>
            <p:cNvSpPr/>
            <p:nvPr/>
          </p:nvSpPr>
          <p:spPr>
            <a:xfrm>
              <a:off x="2321856" y="-165853"/>
              <a:ext cx="2330827" cy="2352577"/>
            </a:xfrm>
            <a:prstGeom prst="ellipse">
              <a:avLst/>
            </a:prstGeom>
            <a:solidFill>
              <a:srgbClr val="336699"/>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288" name="Google Shape;288;p25"/>
            <p:cNvSpPr/>
            <p:nvPr/>
          </p:nvSpPr>
          <p:spPr>
            <a:xfrm>
              <a:off x="2663198" y="178674"/>
              <a:ext cx="1648143" cy="1663523"/>
            </a:xfrm>
            <a:prstGeom prst="rect">
              <a:avLst/>
            </a:prstGeom>
            <a:no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高齢化</a:t>
              </a:r>
              <a:endParaRPr sz="5400">
                <a:solidFill>
                  <a:schemeClr val="lt1"/>
                </a:solidFill>
                <a:latin typeface="Arial"/>
                <a:ea typeface="Arial"/>
                <a:cs typeface="Arial"/>
                <a:sym typeface="Arial"/>
              </a:endParaRPr>
            </a:p>
          </p:txBody>
        </p:sp>
      </p:grpSp>
      <p:grpSp>
        <p:nvGrpSpPr>
          <p:cNvPr id="289" name="Google Shape;289;p25"/>
          <p:cNvGrpSpPr/>
          <p:nvPr/>
        </p:nvGrpSpPr>
        <p:grpSpPr>
          <a:xfrm>
            <a:off x="5233637" y="4228567"/>
            <a:ext cx="1848286" cy="1848301"/>
            <a:chOff x="3828743" y="2462969"/>
            <a:chExt cx="2352557" cy="2352577"/>
          </a:xfrm>
        </p:grpSpPr>
        <p:sp>
          <p:nvSpPr>
            <p:cNvPr id="290" name="Google Shape;290;p25"/>
            <p:cNvSpPr/>
            <p:nvPr/>
          </p:nvSpPr>
          <p:spPr>
            <a:xfrm>
              <a:off x="3828743" y="2462969"/>
              <a:ext cx="2352557" cy="2352577"/>
            </a:xfrm>
            <a:prstGeom prst="ellipse">
              <a:avLst/>
            </a:prstGeom>
            <a:solidFill>
              <a:srgbClr val="336699"/>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291" name="Google Shape;291;p25"/>
            <p:cNvSpPr/>
            <p:nvPr/>
          </p:nvSpPr>
          <p:spPr>
            <a:xfrm>
              <a:off x="4173267" y="2807496"/>
              <a:ext cx="1663509" cy="1663523"/>
            </a:xfrm>
            <a:prstGeom prst="rect">
              <a:avLst/>
            </a:prstGeom>
            <a:solidFill>
              <a:srgbClr val="336699"/>
            </a:solid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財政不足</a:t>
              </a:r>
              <a:endParaRPr sz="3600">
                <a:solidFill>
                  <a:schemeClr val="lt1"/>
                </a:solidFill>
                <a:latin typeface="Arial"/>
                <a:ea typeface="Arial"/>
                <a:cs typeface="Arial"/>
                <a:sym typeface="Arial"/>
              </a:endParaRPr>
            </a:p>
          </p:txBody>
        </p:sp>
      </p:grpSp>
      <p:pic>
        <p:nvPicPr>
          <p:cNvPr descr="おもちゃ, 人形 が含まれている画像&#10;&#10;自動的に生成された説明" id="292" name="Google Shape;292;p25"/>
          <p:cNvPicPr preferRelativeResize="0"/>
          <p:nvPr/>
        </p:nvPicPr>
        <p:blipFill rotWithShape="1">
          <a:blip r:embed="rId3">
            <a:alphaModFix/>
          </a:blip>
          <a:srcRect b="0" l="0" r="0" t="0"/>
          <a:stretch/>
        </p:blipFill>
        <p:spPr>
          <a:xfrm>
            <a:off x="5497484" y="1188660"/>
            <a:ext cx="2238869" cy="1807887"/>
          </a:xfrm>
          <a:prstGeom prst="rect">
            <a:avLst/>
          </a:prstGeom>
          <a:noFill/>
          <a:ln>
            <a:noFill/>
          </a:ln>
        </p:spPr>
      </p:pic>
      <p:grpSp>
        <p:nvGrpSpPr>
          <p:cNvPr id="293" name="Google Shape;293;p25"/>
          <p:cNvGrpSpPr/>
          <p:nvPr/>
        </p:nvGrpSpPr>
        <p:grpSpPr>
          <a:xfrm>
            <a:off x="5233637" y="4228566"/>
            <a:ext cx="1848286" cy="1848301"/>
            <a:chOff x="3828743" y="2462969"/>
            <a:chExt cx="2352557" cy="2352577"/>
          </a:xfrm>
        </p:grpSpPr>
        <p:sp>
          <p:nvSpPr>
            <p:cNvPr id="294" name="Google Shape;294;p25"/>
            <p:cNvSpPr/>
            <p:nvPr/>
          </p:nvSpPr>
          <p:spPr>
            <a:xfrm>
              <a:off x="3828743" y="2462969"/>
              <a:ext cx="2352557" cy="2352577"/>
            </a:xfrm>
            <a:prstGeom prst="ellipse">
              <a:avLst/>
            </a:prstGeom>
            <a:solidFill>
              <a:srgbClr val="FF6699"/>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295" name="Google Shape;295;p25"/>
            <p:cNvSpPr/>
            <p:nvPr/>
          </p:nvSpPr>
          <p:spPr>
            <a:xfrm>
              <a:off x="4173267" y="2807496"/>
              <a:ext cx="1663509" cy="1663523"/>
            </a:xfrm>
            <a:prstGeom prst="rect">
              <a:avLst/>
            </a:prstGeom>
            <a:solidFill>
              <a:srgbClr val="FF6699"/>
            </a:solid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財政不足</a:t>
              </a:r>
              <a:endParaRPr sz="3600">
                <a:solidFill>
                  <a:schemeClr val="lt1"/>
                </a:solidFill>
                <a:latin typeface="Arial"/>
                <a:ea typeface="Arial"/>
                <a:cs typeface="Arial"/>
                <a:sym typeface="Arial"/>
              </a:endParaRPr>
            </a:p>
          </p:txBody>
        </p:sp>
      </p:grpSp>
      <p:pic>
        <p:nvPicPr>
          <p:cNvPr id="296" name="Google Shape;296;p25"/>
          <p:cNvPicPr preferRelativeResize="0"/>
          <p:nvPr/>
        </p:nvPicPr>
        <p:blipFill rotWithShape="1">
          <a:blip r:embed="rId4">
            <a:alphaModFix/>
          </a:blip>
          <a:srcRect b="0" l="0" r="0" t="0"/>
          <a:stretch/>
        </p:blipFill>
        <p:spPr>
          <a:xfrm>
            <a:off x="6855982" y="4853383"/>
            <a:ext cx="1714500" cy="1714500"/>
          </a:xfrm>
          <a:prstGeom prst="rect">
            <a:avLst/>
          </a:prstGeom>
          <a:noFill/>
          <a:ln>
            <a:noFill/>
          </a:ln>
        </p:spPr>
      </p:pic>
      <p:sp>
        <p:nvSpPr>
          <p:cNvPr id="297" name="Google Shape;297;p25"/>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3"/>
                                        </p:tgtEl>
                                        <p:attrNameLst>
                                          <p:attrName>style.visibility</p:attrName>
                                        </p:attrNameLst>
                                      </p:cBhvr>
                                      <p:to>
                                        <p:strVal val="visible"/>
                                      </p:to>
                                    </p:set>
                                    <p:animEffect filter="fade" transition="in">
                                      <p:cBhvr>
                                        <p:cTn dur="500"/>
                                        <p:tgtEl>
                                          <p:spTgt spid="2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Google Shape;302;p26"/>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303" name="Google Shape;303;p26"/>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304" name="Google Shape;304;p26"/>
          <p:cNvSpPr txBox="1"/>
          <p:nvPr/>
        </p:nvSpPr>
        <p:spPr>
          <a:xfrm>
            <a:off x="37652" y="284767"/>
            <a:ext cx="44160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全体提案</a:t>
            </a:r>
            <a:endParaRPr sz="3600">
              <a:solidFill>
                <a:schemeClr val="lt1"/>
              </a:solidFill>
              <a:latin typeface="Arial"/>
              <a:ea typeface="Arial"/>
              <a:cs typeface="Arial"/>
              <a:sym typeface="Arial"/>
            </a:endParaRPr>
          </a:p>
        </p:txBody>
      </p:sp>
      <p:pic>
        <p:nvPicPr>
          <p:cNvPr descr="テキスト, 地図 が含まれている画像&#10;&#10;自動的に生成された説明" id="305" name="Google Shape;305;p26"/>
          <p:cNvPicPr preferRelativeResize="0"/>
          <p:nvPr/>
        </p:nvPicPr>
        <p:blipFill rotWithShape="1">
          <a:blip r:embed="rId3">
            <a:alphaModFix/>
          </a:blip>
          <a:srcRect b="1685" l="0" r="2343" t="0"/>
          <a:stretch/>
        </p:blipFill>
        <p:spPr>
          <a:xfrm rot="885947">
            <a:off x="2768737" y="3603509"/>
            <a:ext cx="3952808" cy="2832711"/>
          </a:xfrm>
          <a:prstGeom prst="rect">
            <a:avLst/>
          </a:prstGeom>
          <a:noFill/>
          <a:ln>
            <a:noFill/>
          </a:ln>
        </p:spPr>
      </p:pic>
      <p:pic>
        <p:nvPicPr>
          <p:cNvPr descr="ããé ã¤ã©ã¹ããã®ç»åæ¤ç´¢çµæ" id="306" name="Google Shape;306;p26"/>
          <p:cNvPicPr preferRelativeResize="0"/>
          <p:nvPr/>
        </p:nvPicPr>
        <p:blipFill rotWithShape="1">
          <a:blip r:embed="rId4">
            <a:alphaModFix/>
          </a:blip>
          <a:srcRect b="0" l="0" r="0" t="0"/>
          <a:stretch/>
        </p:blipFill>
        <p:spPr>
          <a:xfrm>
            <a:off x="4282146" y="2496852"/>
            <a:ext cx="964467" cy="653025"/>
          </a:xfrm>
          <a:prstGeom prst="rect">
            <a:avLst/>
          </a:prstGeom>
          <a:noFill/>
          <a:ln>
            <a:noFill/>
          </a:ln>
        </p:spPr>
      </p:pic>
      <p:sp>
        <p:nvSpPr>
          <p:cNvPr id="307" name="Google Shape;307;p26"/>
          <p:cNvSpPr/>
          <p:nvPr/>
        </p:nvSpPr>
        <p:spPr>
          <a:xfrm>
            <a:off x="5498082" y="2936019"/>
            <a:ext cx="1134207" cy="2232049"/>
          </a:xfrm>
          <a:prstGeom prst="curvedLeftArrow">
            <a:avLst>
              <a:gd fmla="val 25000" name="adj1"/>
              <a:gd fmla="val 50000" name="adj2"/>
              <a:gd fmla="val 25000" name="adj3"/>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08" name="Google Shape;308;p26"/>
          <p:cNvSpPr/>
          <p:nvPr/>
        </p:nvSpPr>
        <p:spPr>
          <a:xfrm rot="10800000">
            <a:off x="2896471" y="2823365"/>
            <a:ext cx="1134207" cy="2232049"/>
          </a:xfrm>
          <a:prstGeom prst="curvedLeftArrow">
            <a:avLst>
              <a:gd fmla="val 25000" name="adj1"/>
              <a:gd fmla="val 50000" name="adj2"/>
              <a:gd fmla="val 25000" name="adj3"/>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09" name="Google Shape;309;p26"/>
          <p:cNvSpPr/>
          <p:nvPr/>
        </p:nvSpPr>
        <p:spPr>
          <a:xfrm rot="2901353">
            <a:off x="666486" y="3860859"/>
            <a:ext cx="2215662" cy="677007"/>
          </a:xfrm>
          <a:prstGeom prst="rightArrow">
            <a:avLst>
              <a:gd fmla="val 50000" name="adj1"/>
              <a:gd fmla="val 107143" name="adj2"/>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0" name="Google Shape;310;p26"/>
          <p:cNvSpPr/>
          <p:nvPr/>
        </p:nvSpPr>
        <p:spPr>
          <a:xfrm rot="2901353">
            <a:off x="904828" y="3729811"/>
            <a:ext cx="2215662" cy="677007"/>
          </a:xfrm>
          <a:prstGeom prst="rightArrow">
            <a:avLst>
              <a:gd fmla="val 50000" name="adj1"/>
              <a:gd fmla="val 107143" name="adj2"/>
            </a:avLst>
          </a:prstGeom>
          <a:solidFill>
            <a:srgbClr val="FFCC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1" name="Google Shape;311;p26"/>
          <p:cNvSpPr/>
          <p:nvPr/>
        </p:nvSpPr>
        <p:spPr>
          <a:xfrm flipH="1" rot="-2264648">
            <a:off x="6495079" y="4011711"/>
            <a:ext cx="2215662" cy="677007"/>
          </a:xfrm>
          <a:prstGeom prst="rightArrow">
            <a:avLst>
              <a:gd fmla="val 50000" name="adj1"/>
              <a:gd fmla="val 107143" name="adj2"/>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2" name="Google Shape;312;p26"/>
          <p:cNvSpPr/>
          <p:nvPr/>
        </p:nvSpPr>
        <p:spPr>
          <a:xfrm flipH="1" rot="-2264648">
            <a:off x="6281336" y="3900014"/>
            <a:ext cx="2215662" cy="677007"/>
          </a:xfrm>
          <a:prstGeom prst="rightArrow">
            <a:avLst>
              <a:gd fmla="val 50000" name="adj1"/>
              <a:gd fmla="val 107143" name="adj2"/>
            </a:avLst>
          </a:prstGeom>
          <a:solidFill>
            <a:srgbClr val="FFCC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ããé ã¤ã©ã¹ããã®ç»åæ¤ç´¢çµæ" id="313" name="Google Shape;313;p26"/>
          <p:cNvPicPr preferRelativeResize="0"/>
          <p:nvPr/>
        </p:nvPicPr>
        <p:blipFill rotWithShape="1">
          <a:blip r:embed="rId4">
            <a:alphaModFix/>
          </a:blip>
          <a:srcRect b="0" l="0" r="0" t="0"/>
          <a:stretch/>
        </p:blipFill>
        <p:spPr>
          <a:xfrm>
            <a:off x="474221" y="2491553"/>
            <a:ext cx="964467" cy="653025"/>
          </a:xfrm>
          <a:prstGeom prst="rect">
            <a:avLst/>
          </a:prstGeom>
          <a:noFill/>
          <a:ln>
            <a:noFill/>
          </a:ln>
        </p:spPr>
      </p:pic>
      <p:pic>
        <p:nvPicPr>
          <p:cNvPr descr="ããé ã¤ã©ã¹ããã®ç»åæ¤ç´¢çµæ" id="314" name="Google Shape;314;p26"/>
          <p:cNvPicPr preferRelativeResize="0"/>
          <p:nvPr/>
        </p:nvPicPr>
        <p:blipFill rotWithShape="1">
          <a:blip r:embed="rId4">
            <a:alphaModFix/>
          </a:blip>
          <a:srcRect b="0" l="0" r="0" t="0"/>
          <a:stretch/>
        </p:blipFill>
        <p:spPr>
          <a:xfrm>
            <a:off x="7794265" y="2639676"/>
            <a:ext cx="964467" cy="653025"/>
          </a:xfrm>
          <a:prstGeom prst="rect">
            <a:avLst/>
          </a:prstGeom>
          <a:noFill/>
          <a:ln>
            <a:noFill/>
          </a:ln>
        </p:spPr>
      </p:pic>
      <p:sp>
        <p:nvSpPr>
          <p:cNvPr id="315" name="Google Shape;315;p26"/>
          <p:cNvSpPr/>
          <p:nvPr/>
        </p:nvSpPr>
        <p:spPr>
          <a:xfrm>
            <a:off x="3770848" y="1449731"/>
            <a:ext cx="1987061" cy="782516"/>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000">
                <a:solidFill>
                  <a:schemeClr val="dk1"/>
                </a:solidFill>
                <a:latin typeface="Calibri"/>
                <a:ea typeface="Calibri"/>
                <a:cs typeface="Calibri"/>
                <a:sym typeface="Calibri"/>
              </a:rPr>
              <a:t>地域内のお金を循環させる</a:t>
            </a:r>
            <a:endParaRPr/>
          </a:p>
        </p:txBody>
      </p:sp>
      <p:sp>
        <p:nvSpPr>
          <p:cNvPr id="316" name="Google Shape;316;p26"/>
          <p:cNvSpPr/>
          <p:nvPr/>
        </p:nvSpPr>
        <p:spPr>
          <a:xfrm>
            <a:off x="293766" y="1449731"/>
            <a:ext cx="2009819" cy="782516"/>
          </a:xfrm>
          <a:prstGeom prst="rect">
            <a:avLst/>
          </a:prstGeom>
          <a:solidFill>
            <a:srgbClr val="FFCCFF"/>
          </a:solidFill>
          <a:ln cap="flat" cmpd="sng" w="12700">
            <a:solidFill>
              <a:srgbClr val="FB9CB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000">
                <a:solidFill>
                  <a:schemeClr val="dk1"/>
                </a:solidFill>
                <a:latin typeface="Calibri"/>
                <a:ea typeface="Calibri"/>
                <a:cs typeface="Calibri"/>
                <a:sym typeface="Calibri"/>
              </a:rPr>
              <a:t>市外からお金を取り込む</a:t>
            </a:r>
            <a:endParaRPr/>
          </a:p>
        </p:txBody>
      </p:sp>
      <p:sp>
        <p:nvSpPr>
          <p:cNvPr id="317" name="Google Shape;317;p26"/>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sp>
        <p:nvSpPr>
          <p:cNvPr id="322" name="Google Shape;322;p27"/>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323" name="Google Shape;323;p27"/>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324" name="Google Shape;324;p27"/>
          <p:cNvSpPr txBox="1"/>
          <p:nvPr/>
        </p:nvSpPr>
        <p:spPr>
          <a:xfrm>
            <a:off x="37652" y="284767"/>
            <a:ext cx="44160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全体提案</a:t>
            </a:r>
            <a:endParaRPr sz="3600">
              <a:solidFill>
                <a:schemeClr val="lt1"/>
              </a:solidFill>
              <a:latin typeface="Arial"/>
              <a:ea typeface="Arial"/>
              <a:cs typeface="Arial"/>
              <a:sym typeface="Arial"/>
            </a:endParaRPr>
          </a:p>
        </p:txBody>
      </p:sp>
      <p:pic>
        <p:nvPicPr>
          <p:cNvPr descr="テキスト, 地図 が含まれている画像&#10;&#10;自動的に生成された説明" id="325" name="Google Shape;325;p27"/>
          <p:cNvPicPr preferRelativeResize="0"/>
          <p:nvPr/>
        </p:nvPicPr>
        <p:blipFill rotWithShape="1">
          <a:blip r:embed="rId3">
            <a:alphaModFix/>
          </a:blip>
          <a:srcRect b="0" l="0" r="0" t="0"/>
          <a:stretch/>
        </p:blipFill>
        <p:spPr>
          <a:xfrm rot="885947">
            <a:off x="2760987" y="3614795"/>
            <a:ext cx="4047654" cy="2881238"/>
          </a:xfrm>
          <a:prstGeom prst="rect">
            <a:avLst/>
          </a:prstGeom>
          <a:noFill/>
          <a:ln>
            <a:noFill/>
          </a:ln>
        </p:spPr>
      </p:pic>
      <p:pic>
        <p:nvPicPr>
          <p:cNvPr descr="ããé ã¤ã©ã¹ããã®ç»åæ¤ç´¢çµæ" id="326" name="Google Shape;326;p27"/>
          <p:cNvPicPr preferRelativeResize="0"/>
          <p:nvPr/>
        </p:nvPicPr>
        <p:blipFill rotWithShape="1">
          <a:blip r:embed="rId4">
            <a:alphaModFix/>
          </a:blip>
          <a:srcRect b="0" l="0" r="0" t="0"/>
          <a:stretch/>
        </p:blipFill>
        <p:spPr>
          <a:xfrm>
            <a:off x="4282146" y="2496852"/>
            <a:ext cx="964467" cy="653025"/>
          </a:xfrm>
          <a:prstGeom prst="rect">
            <a:avLst/>
          </a:prstGeom>
          <a:noFill/>
          <a:ln>
            <a:noFill/>
          </a:ln>
        </p:spPr>
      </p:pic>
      <p:sp>
        <p:nvSpPr>
          <p:cNvPr id="327" name="Google Shape;327;p27"/>
          <p:cNvSpPr/>
          <p:nvPr/>
        </p:nvSpPr>
        <p:spPr>
          <a:xfrm>
            <a:off x="5498082" y="2936019"/>
            <a:ext cx="1134207" cy="2232049"/>
          </a:xfrm>
          <a:prstGeom prst="curvedLeftArrow">
            <a:avLst>
              <a:gd fmla="val 25000" name="adj1"/>
              <a:gd fmla="val 50000" name="adj2"/>
              <a:gd fmla="val 25000" name="adj3"/>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28" name="Google Shape;328;p27"/>
          <p:cNvSpPr/>
          <p:nvPr/>
        </p:nvSpPr>
        <p:spPr>
          <a:xfrm rot="10800000">
            <a:off x="2896471" y="2823365"/>
            <a:ext cx="1134207" cy="2232049"/>
          </a:xfrm>
          <a:prstGeom prst="curvedLeftArrow">
            <a:avLst>
              <a:gd fmla="val 25000" name="adj1"/>
              <a:gd fmla="val 50000" name="adj2"/>
              <a:gd fmla="val 25000" name="adj3"/>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29" name="Google Shape;329;p27"/>
          <p:cNvSpPr/>
          <p:nvPr/>
        </p:nvSpPr>
        <p:spPr>
          <a:xfrm rot="2901353">
            <a:off x="666486" y="3860859"/>
            <a:ext cx="2215662" cy="677007"/>
          </a:xfrm>
          <a:prstGeom prst="rightArrow">
            <a:avLst>
              <a:gd fmla="val 50000" name="adj1"/>
              <a:gd fmla="val 107143" name="adj2"/>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0" name="Google Shape;330;p27"/>
          <p:cNvSpPr/>
          <p:nvPr/>
        </p:nvSpPr>
        <p:spPr>
          <a:xfrm rot="2901353">
            <a:off x="904828" y="3729811"/>
            <a:ext cx="2215662" cy="677007"/>
          </a:xfrm>
          <a:prstGeom prst="rightArrow">
            <a:avLst>
              <a:gd fmla="val 50000" name="adj1"/>
              <a:gd fmla="val 107143" name="adj2"/>
            </a:avLst>
          </a:prstGeom>
          <a:solidFill>
            <a:srgbClr val="FFCC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1" name="Google Shape;331;p27"/>
          <p:cNvSpPr/>
          <p:nvPr/>
        </p:nvSpPr>
        <p:spPr>
          <a:xfrm flipH="1" rot="-2264648">
            <a:off x="6495079" y="4011711"/>
            <a:ext cx="2215662" cy="677007"/>
          </a:xfrm>
          <a:prstGeom prst="rightArrow">
            <a:avLst>
              <a:gd fmla="val 50000" name="adj1"/>
              <a:gd fmla="val 107143" name="adj2"/>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2" name="Google Shape;332;p27"/>
          <p:cNvSpPr/>
          <p:nvPr/>
        </p:nvSpPr>
        <p:spPr>
          <a:xfrm flipH="1" rot="-2264648">
            <a:off x="6281336" y="3900014"/>
            <a:ext cx="2215662" cy="677007"/>
          </a:xfrm>
          <a:prstGeom prst="rightArrow">
            <a:avLst>
              <a:gd fmla="val 50000" name="adj1"/>
              <a:gd fmla="val 107143" name="adj2"/>
            </a:avLst>
          </a:prstGeom>
          <a:solidFill>
            <a:srgbClr val="FFCC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ããé ã¤ã©ã¹ããã®ç»åæ¤ç´¢çµæ" id="333" name="Google Shape;333;p27"/>
          <p:cNvPicPr preferRelativeResize="0"/>
          <p:nvPr/>
        </p:nvPicPr>
        <p:blipFill rotWithShape="1">
          <a:blip r:embed="rId4">
            <a:alphaModFix/>
          </a:blip>
          <a:srcRect b="0" l="0" r="0" t="0"/>
          <a:stretch/>
        </p:blipFill>
        <p:spPr>
          <a:xfrm>
            <a:off x="474221" y="2491553"/>
            <a:ext cx="964467" cy="653025"/>
          </a:xfrm>
          <a:prstGeom prst="rect">
            <a:avLst/>
          </a:prstGeom>
          <a:noFill/>
          <a:ln>
            <a:noFill/>
          </a:ln>
        </p:spPr>
      </p:pic>
      <p:pic>
        <p:nvPicPr>
          <p:cNvPr descr="ããé ã¤ã©ã¹ããã®ç»åæ¤ç´¢çµæ" id="334" name="Google Shape;334;p27"/>
          <p:cNvPicPr preferRelativeResize="0"/>
          <p:nvPr/>
        </p:nvPicPr>
        <p:blipFill rotWithShape="1">
          <a:blip r:embed="rId4">
            <a:alphaModFix/>
          </a:blip>
          <a:srcRect b="0" l="0" r="0" t="0"/>
          <a:stretch/>
        </p:blipFill>
        <p:spPr>
          <a:xfrm>
            <a:off x="7794265" y="2639676"/>
            <a:ext cx="964467" cy="653025"/>
          </a:xfrm>
          <a:prstGeom prst="rect">
            <a:avLst/>
          </a:prstGeom>
          <a:noFill/>
          <a:ln>
            <a:noFill/>
          </a:ln>
        </p:spPr>
      </p:pic>
      <p:pic>
        <p:nvPicPr>
          <p:cNvPr descr="ããé ã¤ã©ã¹ããã®ç»åæ¤ç´¢çµæ" id="335" name="Google Shape;335;p27"/>
          <p:cNvPicPr preferRelativeResize="0"/>
          <p:nvPr/>
        </p:nvPicPr>
        <p:blipFill rotWithShape="1">
          <a:blip r:embed="rId4">
            <a:alphaModFix/>
          </a:blip>
          <a:srcRect b="0" l="0" r="0" t="0"/>
          <a:stretch/>
        </p:blipFill>
        <p:spPr>
          <a:xfrm>
            <a:off x="3374138" y="1929255"/>
            <a:ext cx="964467" cy="653025"/>
          </a:xfrm>
          <a:prstGeom prst="rect">
            <a:avLst/>
          </a:prstGeom>
          <a:noFill/>
          <a:ln>
            <a:noFill/>
          </a:ln>
        </p:spPr>
      </p:pic>
      <p:pic>
        <p:nvPicPr>
          <p:cNvPr descr="ããé ã¤ã©ã¹ããã®ç»åæ¤ç´¢çµæ" id="336" name="Google Shape;336;p27"/>
          <p:cNvPicPr preferRelativeResize="0"/>
          <p:nvPr/>
        </p:nvPicPr>
        <p:blipFill rotWithShape="1">
          <a:blip r:embed="rId4">
            <a:alphaModFix/>
          </a:blip>
          <a:srcRect b="0" l="0" r="0" t="0"/>
          <a:stretch/>
        </p:blipFill>
        <p:spPr>
          <a:xfrm>
            <a:off x="5037442" y="1851211"/>
            <a:ext cx="964467" cy="653025"/>
          </a:xfrm>
          <a:prstGeom prst="rect">
            <a:avLst/>
          </a:prstGeom>
          <a:noFill/>
          <a:ln>
            <a:noFill/>
          </a:ln>
        </p:spPr>
      </p:pic>
      <p:sp>
        <p:nvSpPr>
          <p:cNvPr id="337" name="Google Shape;337;p27"/>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1" name="Shape 341"/>
        <p:cNvGrpSpPr/>
        <p:nvPr/>
      </p:nvGrpSpPr>
      <p:grpSpPr>
        <a:xfrm>
          <a:off x="0" y="0"/>
          <a:ext cx="0" cy="0"/>
          <a:chOff x="0" y="0"/>
          <a:chExt cx="0" cy="0"/>
        </a:xfrm>
      </p:grpSpPr>
      <p:sp>
        <p:nvSpPr>
          <p:cNvPr id="342" name="Google Shape;342;p28"/>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343" name="Google Shape;343;p28"/>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344" name="Google Shape;344;p28"/>
          <p:cNvSpPr txBox="1"/>
          <p:nvPr/>
        </p:nvSpPr>
        <p:spPr>
          <a:xfrm>
            <a:off x="37652" y="284767"/>
            <a:ext cx="44160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全体提案</a:t>
            </a:r>
            <a:endParaRPr sz="3600">
              <a:solidFill>
                <a:schemeClr val="lt1"/>
              </a:solidFill>
              <a:latin typeface="Arial"/>
              <a:ea typeface="Arial"/>
              <a:cs typeface="Arial"/>
              <a:sym typeface="Arial"/>
            </a:endParaRPr>
          </a:p>
        </p:txBody>
      </p:sp>
      <p:pic>
        <p:nvPicPr>
          <p:cNvPr descr="テキスト, 地図 が含まれている画像&#10;&#10;自動的に生成された説明" id="345" name="Google Shape;345;p28"/>
          <p:cNvPicPr preferRelativeResize="0"/>
          <p:nvPr/>
        </p:nvPicPr>
        <p:blipFill rotWithShape="1">
          <a:blip r:embed="rId3">
            <a:alphaModFix/>
          </a:blip>
          <a:srcRect b="0" l="0" r="0" t="0"/>
          <a:stretch/>
        </p:blipFill>
        <p:spPr>
          <a:xfrm rot="885947">
            <a:off x="2760987" y="3614795"/>
            <a:ext cx="4047654" cy="2881238"/>
          </a:xfrm>
          <a:prstGeom prst="rect">
            <a:avLst/>
          </a:prstGeom>
          <a:noFill/>
          <a:ln>
            <a:noFill/>
          </a:ln>
        </p:spPr>
      </p:pic>
      <p:pic>
        <p:nvPicPr>
          <p:cNvPr descr="ããé ã¤ã©ã¹ããã®ç»åæ¤ç´¢çµæ" id="346" name="Google Shape;346;p28"/>
          <p:cNvPicPr preferRelativeResize="0"/>
          <p:nvPr/>
        </p:nvPicPr>
        <p:blipFill rotWithShape="1">
          <a:blip r:embed="rId4">
            <a:alphaModFix/>
          </a:blip>
          <a:srcRect b="0" l="0" r="0" t="0"/>
          <a:stretch/>
        </p:blipFill>
        <p:spPr>
          <a:xfrm>
            <a:off x="4282146" y="2496852"/>
            <a:ext cx="964467" cy="653025"/>
          </a:xfrm>
          <a:prstGeom prst="rect">
            <a:avLst/>
          </a:prstGeom>
          <a:noFill/>
          <a:ln>
            <a:noFill/>
          </a:ln>
        </p:spPr>
      </p:pic>
      <p:sp>
        <p:nvSpPr>
          <p:cNvPr id="347" name="Google Shape;347;p28"/>
          <p:cNvSpPr/>
          <p:nvPr/>
        </p:nvSpPr>
        <p:spPr>
          <a:xfrm>
            <a:off x="5498082" y="2936019"/>
            <a:ext cx="1134207" cy="2232049"/>
          </a:xfrm>
          <a:prstGeom prst="curvedLeftArrow">
            <a:avLst>
              <a:gd fmla="val 25000" name="adj1"/>
              <a:gd fmla="val 50000" name="adj2"/>
              <a:gd fmla="val 25000" name="adj3"/>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48" name="Google Shape;348;p28"/>
          <p:cNvSpPr/>
          <p:nvPr/>
        </p:nvSpPr>
        <p:spPr>
          <a:xfrm rot="10800000">
            <a:off x="2896471" y="2823365"/>
            <a:ext cx="1134207" cy="2232049"/>
          </a:xfrm>
          <a:prstGeom prst="curvedLeftArrow">
            <a:avLst>
              <a:gd fmla="val 25000" name="adj1"/>
              <a:gd fmla="val 50000" name="adj2"/>
              <a:gd fmla="val 25000" name="adj3"/>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49" name="Google Shape;349;p28"/>
          <p:cNvSpPr/>
          <p:nvPr/>
        </p:nvSpPr>
        <p:spPr>
          <a:xfrm rot="2901353">
            <a:off x="666486" y="3860859"/>
            <a:ext cx="2215662" cy="677007"/>
          </a:xfrm>
          <a:prstGeom prst="rightArrow">
            <a:avLst>
              <a:gd fmla="val 50000" name="adj1"/>
              <a:gd fmla="val 107143" name="adj2"/>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0" name="Google Shape;350;p28"/>
          <p:cNvSpPr/>
          <p:nvPr/>
        </p:nvSpPr>
        <p:spPr>
          <a:xfrm rot="2901353">
            <a:off x="904828" y="3729811"/>
            <a:ext cx="2215662" cy="677007"/>
          </a:xfrm>
          <a:prstGeom prst="rightArrow">
            <a:avLst>
              <a:gd fmla="val 50000" name="adj1"/>
              <a:gd fmla="val 107143" name="adj2"/>
            </a:avLst>
          </a:prstGeom>
          <a:solidFill>
            <a:srgbClr val="FFCC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1" name="Google Shape;351;p28"/>
          <p:cNvSpPr/>
          <p:nvPr/>
        </p:nvSpPr>
        <p:spPr>
          <a:xfrm flipH="1" rot="-2264648">
            <a:off x="6495079" y="4011711"/>
            <a:ext cx="2215662" cy="677007"/>
          </a:xfrm>
          <a:prstGeom prst="rightArrow">
            <a:avLst>
              <a:gd fmla="val 50000" name="adj1"/>
              <a:gd fmla="val 107143" name="adj2"/>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2" name="Google Shape;352;p28"/>
          <p:cNvSpPr/>
          <p:nvPr/>
        </p:nvSpPr>
        <p:spPr>
          <a:xfrm flipH="1" rot="-2264648">
            <a:off x="6281336" y="3900014"/>
            <a:ext cx="2215662" cy="677007"/>
          </a:xfrm>
          <a:prstGeom prst="rightArrow">
            <a:avLst>
              <a:gd fmla="val 50000" name="adj1"/>
              <a:gd fmla="val 107143" name="adj2"/>
            </a:avLst>
          </a:prstGeom>
          <a:solidFill>
            <a:srgbClr val="FFCC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ããé ã¤ã©ã¹ããã®ç»åæ¤ç´¢çµæ" id="353" name="Google Shape;353;p28"/>
          <p:cNvPicPr preferRelativeResize="0"/>
          <p:nvPr/>
        </p:nvPicPr>
        <p:blipFill rotWithShape="1">
          <a:blip r:embed="rId4">
            <a:alphaModFix/>
          </a:blip>
          <a:srcRect b="0" l="0" r="0" t="0"/>
          <a:stretch/>
        </p:blipFill>
        <p:spPr>
          <a:xfrm>
            <a:off x="564679" y="2296961"/>
            <a:ext cx="964467" cy="653025"/>
          </a:xfrm>
          <a:prstGeom prst="rect">
            <a:avLst/>
          </a:prstGeom>
          <a:noFill/>
          <a:ln>
            <a:noFill/>
          </a:ln>
        </p:spPr>
      </p:pic>
      <p:pic>
        <p:nvPicPr>
          <p:cNvPr descr="ããé ã¤ã©ã¹ããã®ç»åæ¤ç´¢çµæ" id="354" name="Google Shape;354;p28"/>
          <p:cNvPicPr preferRelativeResize="0"/>
          <p:nvPr/>
        </p:nvPicPr>
        <p:blipFill rotWithShape="1">
          <a:blip r:embed="rId4">
            <a:alphaModFix/>
          </a:blip>
          <a:srcRect b="0" l="0" r="0" t="0"/>
          <a:stretch/>
        </p:blipFill>
        <p:spPr>
          <a:xfrm>
            <a:off x="7753592" y="2362485"/>
            <a:ext cx="964467" cy="653025"/>
          </a:xfrm>
          <a:prstGeom prst="rect">
            <a:avLst/>
          </a:prstGeom>
          <a:noFill/>
          <a:ln>
            <a:noFill/>
          </a:ln>
        </p:spPr>
      </p:pic>
      <p:pic>
        <p:nvPicPr>
          <p:cNvPr descr="ããé ã¤ã©ã¹ããã®ç»åæ¤ç´¢çµæ" id="355" name="Google Shape;355;p28"/>
          <p:cNvPicPr preferRelativeResize="0"/>
          <p:nvPr/>
        </p:nvPicPr>
        <p:blipFill rotWithShape="1">
          <a:blip r:embed="rId4">
            <a:alphaModFix/>
          </a:blip>
          <a:srcRect b="0" l="0" r="0" t="0"/>
          <a:stretch/>
        </p:blipFill>
        <p:spPr>
          <a:xfrm>
            <a:off x="3191945" y="2051767"/>
            <a:ext cx="964467" cy="653025"/>
          </a:xfrm>
          <a:prstGeom prst="rect">
            <a:avLst/>
          </a:prstGeom>
          <a:noFill/>
          <a:ln>
            <a:noFill/>
          </a:ln>
        </p:spPr>
      </p:pic>
      <p:pic>
        <p:nvPicPr>
          <p:cNvPr descr="ããé ã¤ã©ã¹ããã®ç»åæ¤ç´¢çµæ" id="356" name="Google Shape;356;p28"/>
          <p:cNvPicPr preferRelativeResize="0"/>
          <p:nvPr/>
        </p:nvPicPr>
        <p:blipFill rotWithShape="1">
          <a:blip r:embed="rId4">
            <a:alphaModFix/>
          </a:blip>
          <a:srcRect b="0" l="0" r="0" t="0"/>
          <a:stretch/>
        </p:blipFill>
        <p:spPr>
          <a:xfrm>
            <a:off x="5257284" y="2062110"/>
            <a:ext cx="964467" cy="653025"/>
          </a:xfrm>
          <a:prstGeom prst="rect">
            <a:avLst/>
          </a:prstGeom>
          <a:noFill/>
          <a:ln>
            <a:noFill/>
          </a:ln>
        </p:spPr>
      </p:pic>
      <p:pic>
        <p:nvPicPr>
          <p:cNvPr descr="ããé ã¤ã©ã¹ããã®ç»åæ¤ç´¢çµæ" id="357" name="Google Shape;357;p28"/>
          <p:cNvPicPr preferRelativeResize="0"/>
          <p:nvPr/>
        </p:nvPicPr>
        <p:blipFill rotWithShape="1">
          <a:blip r:embed="rId4">
            <a:alphaModFix/>
          </a:blip>
          <a:srcRect b="0" l="0" r="0" t="0"/>
          <a:stretch/>
        </p:blipFill>
        <p:spPr>
          <a:xfrm>
            <a:off x="3660941" y="1396184"/>
            <a:ext cx="964467" cy="653025"/>
          </a:xfrm>
          <a:prstGeom prst="rect">
            <a:avLst/>
          </a:prstGeom>
          <a:noFill/>
          <a:ln>
            <a:noFill/>
          </a:ln>
        </p:spPr>
      </p:pic>
      <p:pic>
        <p:nvPicPr>
          <p:cNvPr descr="ããé ã¤ã©ã¹ããã®ç»åæ¤ç´¢çµæ" id="358" name="Google Shape;358;p28"/>
          <p:cNvPicPr preferRelativeResize="0"/>
          <p:nvPr/>
        </p:nvPicPr>
        <p:blipFill rotWithShape="1">
          <a:blip r:embed="rId4">
            <a:alphaModFix/>
          </a:blip>
          <a:srcRect b="0" l="0" r="0" t="0"/>
          <a:stretch/>
        </p:blipFill>
        <p:spPr>
          <a:xfrm>
            <a:off x="4854745" y="1435351"/>
            <a:ext cx="964467" cy="653025"/>
          </a:xfrm>
          <a:prstGeom prst="rect">
            <a:avLst/>
          </a:prstGeom>
          <a:noFill/>
          <a:ln>
            <a:noFill/>
          </a:ln>
        </p:spPr>
      </p:pic>
      <p:sp>
        <p:nvSpPr>
          <p:cNvPr id="359" name="Google Shape;359;p28"/>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3" name="Shape 363"/>
        <p:cNvGrpSpPr/>
        <p:nvPr/>
      </p:nvGrpSpPr>
      <p:grpSpPr>
        <a:xfrm>
          <a:off x="0" y="0"/>
          <a:ext cx="0" cy="0"/>
          <a:chOff x="0" y="0"/>
          <a:chExt cx="0" cy="0"/>
        </a:xfrm>
      </p:grpSpPr>
      <p:sp>
        <p:nvSpPr>
          <p:cNvPr id="364" name="Google Shape;364;p29"/>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365" name="Google Shape;365;p29"/>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366" name="Google Shape;366;p29"/>
          <p:cNvSpPr txBox="1"/>
          <p:nvPr/>
        </p:nvSpPr>
        <p:spPr>
          <a:xfrm>
            <a:off x="37652" y="284767"/>
            <a:ext cx="44160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土浦市の突破口</a:t>
            </a:r>
            <a:endParaRPr sz="3600">
              <a:solidFill>
                <a:schemeClr val="lt1"/>
              </a:solidFill>
              <a:latin typeface="Arial"/>
              <a:ea typeface="Arial"/>
              <a:cs typeface="Arial"/>
              <a:sym typeface="Arial"/>
            </a:endParaRPr>
          </a:p>
        </p:txBody>
      </p:sp>
      <p:sp>
        <p:nvSpPr>
          <p:cNvPr id="367" name="Google Shape;367;p29"/>
          <p:cNvSpPr/>
          <p:nvPr/>
        </p:nvSpPr>
        <p:spPr>
          <a:xfrm>
            <a:off x="851484" y="1559085"/>
            <a:ext cx="2952974" cy="2732442"/>
          </a:xfrm>
          <a:prstGeom prst="ellipse">
            <a:avLst/>
          </a:prstGeom>
          <a:solidFill>
            <a:srgbClr val="FFCC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68" name="Google Shape;368;p29"/>
          <p:cNvSpPr/>
          <p:nvPr/>
        </p:nvSpPr>
        <p:spPr>
          <a:xfrm>
            <a:off x="5410037" y="1537919"/>
            <a:ext cx="2952974" cy="2732442"/>
          </a:xfrm>
          <a:prstGeom prst="ellipse">
            <a:avLst/>
          </a:prstGeom>
          <a:solidFill>
            <a:srgbClr val="BBD6E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69" name="Google Shape;369;p29"/>
          <p:cNvSpPr txBox="1"/>
          <p:nvPr/>
        </p:nvSpPr>
        <p:spPr>
          <a:xfrm>
            <a:off x="2042893" y="1706243"/>
            <a:ext cx="570155"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800" u="sng">
                <a:solidFill>
                  <a:schemeClr val="dk1"/>
                </a:solidFill>
                <a:latin typeface="Arial"/>
                <a:ea typeface="Arial"/>
                <a:cs typeface="Arial"/>
                <a:sym typeface="Arial"/>
              </a:rPr>
              <a:t>市</a:t>
            </a:r>
            <a:endParaRPr/>
          </a:p>
        </p:txBody>
      </p:sp>
      <p:sp>
        <p:nvSpPr>
          <p:cNvPr id="370" name="Google Shape;370;p29"/>
          <p:cNvSpPr txBox="1"/>
          <p:nvPr/>
        </p:nvSpPr>
        <p:spPr>
          <a:xfrm>
            <a:off x="1003883" y="2229463"/>
            <a:ext cx="2648174" cy="1754326"/>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ja-JP" sz="2400">
                <a:solidFill>
                  <a:schemeClr val="dk1"/>
                </a:solidFill>
                <a:latin typeface="Arial"/>
                <a:ea typeface="Arial"/>
                <a:cs typeface="Arial"/>
                <a:sym typeface="Arial"/>
              </a:rPr>
              <a:t>最低限の生活保障</a:t>
            </a:r>
            <a:endParaRPr/>
          </a:p>
          <a:p>
            <a:pPr indent="0" lvl="0" marL="0" marR="0" rtl="0" algn="ctr">
              <a:lnSpc>
                <a:spcPct val="150000"/>
              </a:lnSpc>
              <a:spcBef>
                <a:spcPts val="0"/>
              </a:spcBef>
              <a:spcAft>
                <a:spcPts val="0"/>
              </a:spcAft>
              <a:buNone/>
            </a:pPr>
            <a:r>
              <a:rPr lang="ja-JP" sz="2400">
                <a:solidFill>
                  <a:schemeClr val="dk1"/>
                </a:solidFill>
                <a:latin typeface="Arial"/>
                <a:ea typeface="Arial"/>
                <a:cs typeface="Arial"/>
                <a:sym typeface="Arial"/>
              </a:rPr>
              <a:t>魅力ある街づくり</a:t>
            </a:r>
            <a:endParaRPr/>
          </a:p>
          <a:p>
            <a:pPr indent="0" lvl="0" marL="0" marR="0" rtl="0" algn="ctr">
              <a:lnSpc>
                <a:spcPct val="150000"/>
              </a:lnSpc>
              <a:spcBef>
                <a:spcPts val="0"/>
              </a:spcBef>
              <a:spcAft>
                <a:spcPts val="0"/>
              </a:spcAft>
              <a:buNone/>
            </a:pPr>
            <a:r>
              <a:t/>
            </a:r>
            <a:endParaRPr sz="2400">
              <a:solidFill>
                <a:schemeClr val="dk1"/>
              </a:solidFill>
              <a:latin typeface="Arial"/>
              <a:ea typeface="Arial"/>
              <a:cs typeface="Arial"/>
              <a:sym typeface="Arial"/>
            </a:endParaRPr>
          </a:p>
        </p:txBody>
      </p:sp>
      <p:sp>
        <p:nvSpPr>
          <p:cNvPr id="371" name="Google Shape;371;p29"/>
          <p:cNvSpPr txBox="1"/>
          <p:nvPr/>
        </p:nvSpPr>
        <p:spPr>
          <a:xfrm>
            <a:off x="6401981" y="1763967"/>
            <a:ext cx="95832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800" u="sng">
                <a:solidFill>
                  <a:schemeClr val="dk1"/>
                </a:solidFill>
                <a:latin typeface="Arial"/>
                <a:ea typeface="Arial"/>
                <a:cs typeface="Arial"/>
                <a:sym typeface="Arial"/>
              </a:rPr>
              <a:t>市民</a:t>
            </a:r>
            <a:endParaRPr/>
          </a:p>
        </p:txBody>
      </p:sp>
      <p:sp>
        <p:nvSpPr>
          <p:cNvPr id="372" name="Google Shape;372;p29"/>
          <p:cNvSpPr txBox="1"/>
          <p:nvPr/>
        </p:nvSpPr>
        <p:spPr>
          <a:xfrm>
            <a:off x="5557058" y="2229463"/>
            <a:ext cx="2648174" cy="120032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ja-JP" sz="2400">
                <a:solidFill>
                  <a:schemeClr val="dk1"/>
                </a:solidFill>
                <a:latin typeface="Arial"/>
                <a:ea typeface="Arial"/>
                <a:cs typeface="Arial"/>
                <a:sym typeface="Arial"/>
              </a:rPr>
              <a:t>自立</a:t>
            </a:r>
            <a:endParaRPr sz="2400">
              <a:solidFill>
                <a:schemeClr val="dk1"/>
              </a:solidFill>
              <a:latin typeface="Arial"/>
              <a:ea typeface="Arial"/>
              <a:cs typeface="Arial"/>
              <a:sym typeface="Arial"/>
            </a:endParaRPr>
          </a:p>
          <a:p>
            <a:pPr indent="0" lvl="0" marL="0" marR="0" rtl="0" algn="ctr">
              <a:lnSpc>
                <a:spcPct val="150000"/>
              </a:lnSpc>
              <a:spcBef>
                <a:spcPts val="0"/>
              </a:spcBef>
              <a:spcAft>
                <a:spcPts val="0"/>
              </a:spcAft>
              <a:buNone/>
            </a:pPr>
            <a:r>
              <a:rPr lang="ja-JP" sz="2400">
                <a:solidFill>
                  <a:schemeClr val="dk1"/>
                </a:solidFill>
                <a:latin typeface="Arial"/>
                <a:ea typeface="Arial"/>
                <a:cs typeface="Arial"/>
                <a:sym typeface="Arial"/>
              </a:rPr>
              <a:t>ストック活用</a:t>
            </a:r>
            <a:endParaRPr sz="2400">
              <a:solidFill>
                <a:schemeClr val="dk1"/>
              </a:solidFill>
              <a:latin typeface="Arial"/>
              <a:ea typeface="Arial"/>
              <a:cs typeface="Arial"/>
              <a:sym typeface="Arial"/>
            </a:endParaRPr>
          </a:p>
        </p:txBody>
      </p:sp>
      <p:sp>
        <p:nvSpPr>
          <p:cNvPr id="373" name="Google Shape;373;p29"/>
          <p:cNvSpPr/>
          <p:nvPr/>
        </p:nvSpPr>
        <p:spPr>
          <a:xfrm>
            <a:off x="3965173" y="2500181"/>
            <a:ext cx="1374371" cy="1212273"/>
          </a:xfrm>
          <a:prstGeom prst="mathMultiply">
            <a:avLst>
              <a:gd fmla="val 23520" name="adj1"/>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74" name="Google Shape;374;p29"/>
          <p:cNvSpPr/>
          <p:nvPr/>
        </p:nvSpPr>
        <p:spPr>
          <a:xfrm>
            <a:off x="0" y="4757023"/>
            <a:ext cx="9144000" cy="2100978"/>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375" name="Google Shape;375;p29"/>
          <p:cNvSpPr txBox="1"/>
          <p:nvPr/>
        </p:nvSpPr>
        <p:spPr>
          <a:xfrm>
            <a:off x="2005977" y="5022682"/>
            <a:ext cx="5292762" cy="1569660"/>
          </a:xfrm>
          <a:prstGeom prst="rect">
            <a:avLst/>
          </a:prstGeom>
          <a:noFill/>
          <a:ln>
            <a:noFill/>
          </a:ln>
        </p:spPr>
        <p:txBody>
          <a:bodyPr anchorCtr="0" anchor="t" bIns="45700" lIns="91425" spcFirstLastPara="1" rIns="91425" wrap="square" tIns="45700">
            <a:noAutofit/>
          </a:bodyPr>
          <a:lstStyle/>
          <a:p>
            <a:pPr indent="0" lvl="1" marL="457200" marR="0" rtl="0" algn="l">
              <a:spcBef>
                <a:spcPts val="0"/>
              </a:spcBef>
              <a:spcAft>
                <a:spcPts val="0"/>
              </a:spcAft>
              <a:buNone/>
            </a:pPr>
            <a:r>
              <a:rPr b="0" i="0" lang="ja-JP" sz="3200" u="none" cap="none" strike="noStrike">
                <a:solidFill>
                  <a:schemeClr val="lt1"/>
                </a:solidFill>
                <a:latin typeface="Arial"/>
                <a:ea typeface="Arial"/>
                <a:cs typeface="Arial"/>
                <a:sym typeface="Arial"/>
              </a:rPr>
              <a:t>1.市</a:t>
            </a:r>
            <a:r>
              <a:rPr b="0" i="0" lang="ja-JP" sz="2800" u="none" cap="none" strike="noStrike">
                <a:solidFill>
                  <a:schemeClr val="lt1"/>
                </a:solidFill>
                <a:latin typeface="Arial"/>
                <a:ea typeface="Arial"/>
                <a:cs typeface="Arial"/>
                <a:sym typeface="Arial"/>
              </a:rPr>
              <a:t>の</a:t>
            </a:r>
            <a:r>
              <a:rPr b="0" i="0" lang="ja-JP" sz="3200" u="none" cap="none" strike="noStrike">
                <a:solidFill>
                  <a:schemeClr val="lt1"/>
                </a:solidFill>
                <a:latin typeface="Arial"/>
                <a:ea typeface="Arial"/>
                <a:cs typeface="Arial"/>
                <a:sym typeface="Arial"/>
              </a:rPr>
              <a:t>負担</a:t>
            </a:r>
            <a:r>
              <a:rPr b="0" i="0" lang="ja-JP" sz="2800" u="none" cap="none" strike="noStrike">
                <a:solidFill>
                  <a:schemeClr val="lt1"/>
                </a:solidFill>
                <a:latin typeface="Arial"/>
                <a:ea typeface="Arial"/>
                <a:cs typeface="Arial"/>
                <a:sym typeface="Arial"/>
              </a:rPr>
              <a:t>の</a:t>
            </a:r>
            <a:r>
              <a:rPr b="0" i="0" lang="ja-JP" sz="3200" u="none" cap="none" strike="noStrike">
                <a:solidFill>
                  <a:schemeClr val="lt1"/>
                </a:solidFill>
                <a:latin typeface="Arial"/>
                <a:ea typeface="Arial"/>
                <a:cs typeface="Arial"/>
                <a:sym typeface="Arial"/>
              </a:rPr>
              <a:t>軽減</a:t>
            </a:r>
            <a:endParaRPr/>
          </a:p>
          <a:p>
            <a:pPr indent="0" lvl="1" marL="457200" marR="0" rtl="0" algn="l">
              <a:spcBef>
                <a:spcPts val="0"/>
              </a:spcBef>
              <a:spcAft>
                <a:spcPts val="0"/>
              </a:spcAft>
              <a:buNone/>
            </a:pPr>
            <a:r>
              <a:rPr b="0" i="0" lang="ja-JP" sz="3200" u="none" cap="none" strike="noStrike">
                <a:solidFill>
                  <a:schemeClr val="lt1"/>
                </a:solidFill>
                <a:latin typeface="Arial"/>
                <a:ea typeface="Arial"/>
                <a:cs typeface="Arial"/>
                <a:sym typeface="Arial"/>
              </a:rPr>
              <a:t>2.市民主導の街づくり</a:t>
            </a:r>
            <a:endParaRPr/>
          </a:p>
          <a:p>
            <a:pPr indent="0" lvl="1" marL="457200" marR="0" rtl="0" algn="l">
              <a:spcBef>
                <a:spcPts val="0"/>
              </a:spcBef>
              <a:spcAft>
                <a:spcPts val="0"/>
              </a:spcAft>
              <a:buNone/>
            </a:pPr>
            <a:r>
              <a:rPr b="0" i="0" lang="ja-JP" sz="3200" u="none" cap="none" strike="noStrike">
                <a:solidFill>
                  <a:schemeClr val="lt1"/>
                </a:solidFill>
                <a:latin typeface="Arial"/>
                <a:ea typeface="Arial"/>
                <a:cs typeface="Arial"/>
                <a:sym typeface="Arial"/>
              </a:rPr>
              <a:t>3.魅力あふれる土浦</a:t>
            </a:r>
            <a:endParaRPr/>
          </a:p>
        </p:txBody>
      </p:sp>
      <p:sp>
        <p:nvSpPr>
          <p:cNvPr id="376" name="Google Shape;376;p29"/>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
                                        </p:tgtEl>
                                        <p:attrNameLst>
                                          <p:attrName>style.visibility</p:attrName>
                                        </p:attrNameLst>
                                      </p:cBhvr>
                                      <p:to>
                                        <p:strVal val="visible"/>
                                      </p:to>
                                    </p:set>
                                    <p:animEffect filter="fade" transition="in">
                                      <p:cBhvr>
                                        <p:cTn dur="500"/>
                                        <p:tgtEl>
                                          <p:spTgt spid="374"/>
                                        </p:tgtEl>
                                      </p:cBhvr>
                                    </p:animEffect>
                                  </p:childTnLst>
                                </p:cTn>
                              </p:par>
                              <p:par>
                                <p:cTn fill="hold" nodeType="withEffect" presetClass="entr" presetID="10" presetSubtype="0">
                                  <p:stCondLst>
                                    <p:cond delay="0"/>
                                  </p:stCondLst>
                                  <p:childTnLst>
                                    <p:set>
                                      <p:cBhvr>
                                        <p:cTn dur="1" fill="hold">
                                          <p:stCondLst>
                                            <p:cond delay="0"/>
                                          </p:stCondLst>
                                        </p:cTn>
                                        <p:tgtEl>
                                          <p:spTgt spid="375"/>
                                        </p:tgtEl>
                                        <p:attrNameLst>
                                          <p:attrName>style.visibility</p:attrName>
                                        </p:attrNameLst>
                                      </p:cBhvr>
                                      <p:to>
                                        <p:strVal val="visible"/>
                                      </p:to>
                                    </p:set>
                                    <p:animEffect filter="fade" transition="in">
                                      <p:cBhvr>
                                        <p:cTn dur="500"/>
                                        <p:tgtEl>
                                          <p:spTgt spid="37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0" name="Shape 380"/>
        <p:cNvGrpSpPr/>
        <p:nvPr/>
      </p:nvGrpSpPr>
      <p:grpSpPr>
        <a:xfrm>
          <a:off x="0" y="0"/>
          <a:ext cx="0" cy="0"/>
          <a:chOff x="0" y="0"/>
          <a:chExt cx="0" cy="0"/>
        </a:xfrm>
      </p:grpSpPr>
      <p:sp>
        <p:nvSpPr>
          <p:cNvPr id="381" name="Google Shape;381;p30"/>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382" name="Google Shape;382;p30"/>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383" name="Google Shape;383;p30"/>
          <p:cNvSpPr txBox="1"/>
          <p:nvPr/>
        </p:nvSpPr>
        <p:spPr>
          <a:xfrm>
            <a:off x="37652" y="284767"/>
            <a:ext cx="30444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目指す都市像</a:t>
            </a:r>
            <a:endParaRPr sz="1800">
              <a:solidFill>
                <a:schemeClr val="dk1"/>
              </a:solidFill>
              <a:latin typeface="Arial"/>
              <a:ea typeface="Arial"/>
              <a:cs typeface="Arial"/>
              <a:sym typeface="Arial"/>
            </a:endParaRPr>
          </a:p>
        </p:txBody>
      </p:sp>
      <p:sp>
        <p:nvSpPr>
          <p:cNvPr id="384" name="Google Shape;384;p30"/>
          <p:cNvSpPr/>
          <p:nvPr/>
        </p:nvSpPr>
        <p:spPr>
          <a:xfrm>
            <a:off x="1785769" y="3001384"/>
            <a:ext cx="2000923" cy="898263"/>
          </a:xfrm>
          <a:prstGeom prst="roundRect">
            <a:avLst>
              <a:gd fmla="val 16667" name="adj"/>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85" name="Google Shape;385;p30"/>
          <p:cNvPicPr preferRelativeResize="0"/>
          <p:nvPr/>
        </p:nvPicPr>
        <p:blipFill rotWithShape="1">
          <a:blip r:embed="rId3">
            <a:alphaModFix/>
          </a:blip>
          <a:srcRect b="0" l="0" r="0" t="0"/>
          <a:stretch/>
        </p:blipFill>
        <p:spPr>
          <a:xfrm>
            <a:off x="1982108" y="4087906"/>
            <a:ext cx="1581538" cy="2648509"/>
          </a:xfrm>
          <a:prstGeom prst="rect">
            <a:avLst/>
          </a:prstGeom>
          <a:noFill/>
          <a:ln>
            <a:noFill/>
          </a:ln>
        </p:spPr>
      </p:pic>
      <p:pic>
        <p:nvPicPr>
          <p:cNvPr descr="熊 が含まれている画像&#10;&#10;自動的に生成された説明" id="386" name="Google Shape;386;p30"/>
          <p:cNvPicPr preferRelativeResize="0"/>
          <p:nvPr/>
        </p:nvPicPr>
        <p:blipFill rotWithShape="1">
          <a:blip r:embed="rId4">
            <a:alphaModFix/>
          </a:blip>
          <a:srcRect b="0" l="0" r="0" t="0"/>
          <a:stretch/>
        </p:blipFill>
        <p:spPr>
          <a:xfrm>
            <a:off x="5329691" y="4222376"/>
            <a:ext cx="2051456" cy="2514039"/>
          </a:xfrm>
          <a:prstGeom prst="rect">
            <a:avLst/>
          </a:prstGeom>
          <a:noFill/>
          <a:ln>
            <a:noFill/>
          </a:ln>
        </p:spPr>
      </p:pic>
      <p:grpSp>
        <p:nvGrpSpPr>
          <p:cNvPr id="387" name="Google Shape;387;p30"/>
          <p:cNvGrpSpPr/>
          <p:nvPr/>
        </p:nvGrpSpPr>
        <p:grpSpPr>
          <a:xfrm>
            <a:off x="1785769" y="2113878"/>
            <a:ext cx="2000923" cy="898263"/>
            <a:chOff x="1785769" y="2113878"/>
            <a:chExt cx="2000923" cy="898263"/>
          </a:xfrm>
        </p:grpSpPr>
        <p:sp>
          <p:nvSpPr>
            <p:cNvPr id="388" name="Google Shape;388;p30"/>
            <p:cNvSpPr/>
            <p:nvPr/>
          </p:nvSpPr>
          <p:spPr>
            <a:xfrm>
              <a:off x="1785769" y="2113878"/>
              <a:ext cx="2000923" cy="898263"/>
            </a:xfrm>
            <a:prstGeom prst="roundRect">
              <a:avLst>
                <a:gd fmla="val 16667" name="adj"/>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9" name="Google Shape;389;p30"/>
            <p:cNvSpPr txBox="1"/>
            <p:nvPr/>
          </p:nvSpPr>
          <p:spPr>
            <a:xfrm>
              <a:off x="2160854" y="2326799"/>
              <a:ext cx="1250752" cy="461665"/>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課題①</a:t>
              </a:r>
              <a:endParaRPr/>
            </a:p>
          </p:txBody>
        </p:sp>
      </p:grpSp>
      <p:sp>
        <p:nvSpPr>
          <p:cNvPr id="390" name="Google Shape;390;p30"/>
          <p:cNvSpPr txBox="1"/>
          <p:nvPr/>
        </p:nvSpPr>
        <p:spPr>
          <a:xfrm>
            <a:off x="2160854" y="3198167"/>
            <a:ext cx="125075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課題②</a:t>
            </a:r>
            <a:endParaRPr/>
          </a:p>
        </p:txBody>
      </p:sp>
      <p:sp>
        <p:nvSpPr>
          <p:cNvPr id="391" name="Google Shape;391;p30"/>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5" name="Shape 395"/>
        <p:cNvGrpSpPr/>
        <p:nvPr/>
      </p:nvGrpSpPr>
      <p:grpSpPr>
        <a:xfrm>
          <a:off x="0" y="0"/>
          <a:ext cx="0" cy="0"/>
          <a:chOff x="0" y="0"/>
          <a:chExt cx="0" cy="0"/>
        </a:xfrm>
      </p:grpSpPr>
      <p:sp>
        <p:nvSpPr>
          <p:cNvPr id="396" name="Google Shape;396;p31"/>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397" name="Google Shape;397;p31"/>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398" name="Google Shape;398;p31"/>
          <p:cNvSpPr txBox="1"/>
          <p:nvPr/>
        </p:nvSpPr>
        <p:spPr>
          <a:xfrm>
            <a:off x="37652" y="284767"/>
            <a:ext cx="30444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目指す都市像</a:t>
            </a:r>
            <a:endParaRPr sz="1800">
              <a:solidFill>
                <a:schemeClr val="dk1"/>
              </a:solidFill>
              <a:latin typeface="Arial"/>
              <a:ea typeface="Arial"/>
              <a:cs typeface="Arial"/>
              <a:sym typeface="Arial"/>
            </a:endParaRPr>
          </a:p>
        </p:txBody>
      </p:sp>
      <p:pic>
        <p:nvPicPr>
          <p:cNvPr id="399" name="Google Shape;399;p31"/>
          <p:cNvPicPr preferRelativeResize="0"/>
          <p:nvPr/>
        </p:nvPicPr>
        <p:blipFill rotWithShape="1">
          <a:blip r:embed="rId3">
            <a:alphaModFix/>
          </a:blip>
          <a:srcRect b="0" l="0" r="0" t="0"/>
          <a:stretch/>
        </p:blipFill>
        <p:spPr>
          <a:xfrm>
            <a:off x="1982108" y="4087906"/>
            <a:ext cx="1581538" cy="2648509"/>
          </a:xfrm>
          <a:prstGeom prst="rect">
            <a:avLst/>
          </a:prstGeom>
          <a:noFill/>
          <a:ln>
            <a:noFill/>
          </a:ln>
        </p:spPr>
      </p:pic>
      <p:pic>
        <p:nvPicPr>
          <p:cNvPr descr="熊 が含まれている画像&#10;&#10;自動的に生成された説明" id="400" name="Google Shape;400;p31"/>
          <p:cNvPicPr preferRelativeResize="0"/>
          <p:nvPr/>
        </p:nvPicPr>
        <p:blipFill rotWithShape="1">
          <a:blip r:embed="rId4">
            <a:alphaModFix/>
          </a:blip>
          <a:srcRect b="0" l="0" r="0" t="0"/>
          <a:stretch/>
        </p:blipFill>
        <p:spPr>
          <a:xfrm>
            <a:off x="5329691" y="4222376"/>
            <a:ext cx="2051456" cy="2514039"/>
          </a:xfrm>
          <a:prstGeom prst="rect">
            <a:avLst/>
          </a:prstGeom>
          <a:noFill/>
          <a:ln>
            <a:noFill/>
          </a:ln>
        </p:spPr>
      </p:pic>
      <p:grpSp>
        <p:nvGrpSpPr>
          <p:cNvPr id="401" name="Google Shape;401;p31"/>
          <p:cNvGrpSpPr/>
          <p:nvPr/>
        </p:nvGrpSpPr>
        <p:grpSpPr>
          <a:xfrm>
            <a:off x="5329691" y="3001384"/>
            <a:ext cx="2000923" cy="898263"/>
            <a:chOff x="1785769" y="2113878"/>
            <a:chExt cx="2000923" cy="898263"/>
          </a:xfrm>
        </p:grpSpPr>
        <p:sp>
          <p:nvSpPr>
            <p:cNvPr id="402" name="Google Shape;402;p31"/>
            <p:cNvSpPr/>
            <p:nvPr/>
          </p:nvSpPr>
          <p:spPr>
            <a:xfrm>
              <a:off x="1785769" y="2113878"/>
              <a:ext cx="2000923" cy="898263"/>
            </a:xfrm>
            <a:prstGeom prst="roundRect">
              <a:avLst>
                <a:gd fmla="val 16667" name="adj"/>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3" name="Google Shape;403;p31"/>
            <p:cNvSpPr txBox="1"/>
            <p:nvPr/>
          </p:nvSpPr>
          <p:spPr>
            <a:xfrm>
              <a:off x="2160854" y="2326799"/>
              <a:ext cx="1250752" cy="461665"/>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課題①</a:t>
              </a:r>
              <a:endParaRPr/>
            </a:p>
          </p:txBody>
        </p:sp>
      </p:grpSp>
      <p:sp>
        <p:nvSpPr>
          <p:cNvPr id="404" name="Google Shape;404;p31"/>
          <p:cNvSpPr/>
          <p:nvPr/>
        </p:nvSpPr>
        <p:spPr>
          <a:xfrm>
            <a:off x="1785769" y="3001384"/>
            <a:ext cx="2000923" cy="898263"/>
          </a:xfrm>
          <a:prstGeom prst="roundRect">
            <a:avLst>
              <a:gd fmla="val 16667" name="adj"/>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5" name="Google Shape;405;p31"/>
          <p:cNvSpPr/>
          <p:nvPr/>
        </p:nvSpPr>
        <p:spPr>
          <a:xfrm>
            <a:off x="1785769" y="2081605"/>
            <a:ext cx="2000923" cy="898263"/>
          </a:xfrm>
          <a:prstGeom prst="roundRect">
            <a:avLst>
              <a:gd fmla="val 16667" name="adj"/>
            </a:avLst>
          </a:prstGeom>
          <a:no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6" name="Google Shape;406;p31"/>
          <p:cNvSpPr txBox="1"/>
          <p:nvPr/>
        </p:nvSpPr>
        <p:spPr>
          <a:xfrm>
            <a:off x="2160854" y="3198167"/>
            <a:ext cx="125075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課題②</a:t>
            </a:r>
            <a:endParaRPr/>
          </a:p>
        </p:txBody>
      </p:sp>
      <p:sp>
        <p:nvSpPr>
          <p:cNvPr id="407" name="Google Shape;407;p31"/>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1" name="Shape 411"/>
        <p:cNvGrpSpPr/>
        <p:nvPr/>
      </p:nvGrpSpPr>
      <p:grpSpPr>
        <a:xfrm>
          <a:off x="0" y="0"/>
          <a:ext cx="0" cy="0"/>
          <a:chOff x="0" y="0"/>
          <a:chExt cx="0" cy="0"/>
        </a:xfrm>
      </p:grpSpPr>
      <p:sp>
        <p:nvSpPr>
          <p:cNvPr id="412" name="Google Shape;412;p32"/>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413" name="Google Shape;413;p32"/>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414" name="Google Shape;414;p32"/>
          <p:cNvSpPr txBox="1"/>
          <p:nvPr/>
        </p:nvSpPr>
        <p:spPr>
          <a:xfrm>
            <a:off x="37652" y="284767"/>
            <a:ext cx="30444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目指す都市像</a:t>
            </a:r>
            <a:endParaRPr sz="1800">
              <a:solidFill>
                <a:schemeClr val="dk1"/>
              </a:solidFill>
              <a:latin typeface="Arial"/>
              <a:ea typeface="Arial"/>
              <a:cs typeface="Arial"/>
              <a:sym typeface="Arial"/>
            </a:endParaRPr>
          </a:p>
        </p:txBody>
      </p:sp>
      <p:pic>
        <p:nvPicPr>
          <p:cNvPr id="415" name="Google Shape;415;p32"/>
          <p:cNvPicPr preferRelativeResize="0"/>
          <p:nvPr/>
        </p:nvPicPr>
        <p:blipFill rotWithShape="1">
          <a:blip r:embed="rId3">
            <a:alphaModFix/>
          </a:blip>
          <a:srcRect b="0" l="0" r="0" t="0"/>
          <a:stretch/>
        </p:blipFill>
        <p:spPr>
          <a:xfrm>
            <a:off x="1939419" y="3948056"/>
            <a:ext cx="1693621" cy="2836207"/>
          </a:xfrm>
          <a:prstGeom prst="rect">
            <a:avLst/>
          </a:prstGeom>
          <a:noFill/>
          <a:ln>
            <a:noFill/>
          </a:ln>
        </p:spPr>
      </p:pic>
      <p:pic>
        <p:nvPicPr>
          <p:cNvPr id="416" name="Google Shape;416;p32"/>
          <p:cNvPicPr preferRelativeResize="0"/>
          <p:nvPr/>
        </p:nvPicPr>
        <p:blipFill rotWithShape="1">
          <a:blip r:embed="rId4">
            <a:alphaModFix/>
          </a:blip>
          <a:srcRect b="0" l="0" r="0" t="0"/>
          <a:stretch/>
        </p:blipFill>
        <p:spPr>
          <a:xfrm>
            <a:off x="5240766" y="4000872"/>
            <a:ext cx="2280310" cy="2836206"/>
          </a:xfrm>
          <a:prstGeom prst="rect">
            <a:avLst/>
          </a:prstGeom>
          <a:noFill/>
          <a:ln>
            <a:noFill/>
          </a:ln>
        </p:spPr>
      </p:pic>
      <p:grpSp>
        <p:nvGrpSpPr>
          <p:cNvPr id="417" name="Google Shape;417;p32"/>
          <p:cNvGrpSpPr/>
          <p:nvPr/>
        </p:nvGrpSpPr>
        <p:grpSpPr>
          <a:xfrm>
            <a:off x="5329691" y="3001384"/>
            <a:ext cx="2000923" cy="898263"/>
            <a:chOff x="1785769" y="2113878"/>
            <a:chExt cx="2000923" cy="898263"/>
          </a:xfrm>
        </p:grpSpPr>
        <p:sp>
          <p:nvSpPr>
            <p:cNvPr id="418" name="Google Shape;418;p32"/>
            <p:cNvSpPr/>
            <p:nvPr/>
          </p:nvSpPr>
          <p:spPr>
            <a:xfrm>
              <a:off x="1785769" y="2113878"/>
              <a:ext cx="2000923" cy="898263"/>
            </a:xfrm>
            <a:prstGeom prst="roundRect">
              <a:avLst>
                <a:gd fmla="val 16667" name="adj"/>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9" name="Google Shape;419;p32"/>
            <p:cNvSpPr txBox="1"/>
            <p:nvPr/>
          </p:nvSpPr>
          <p:spPr>
            <a:xfrm>
              <a:off x="2160854" y="2326799"/>
              <a:ext cx="1250752" cy="461665"/>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課題①</a:t>
              </a:r>
              <a:endParaRPr/>
            </a:p>
          </p:txBody>
        </p:sp>
      </p:grpSp>
      <p:sp>
        <p:nvSpPr>
          <p:cNvPr id="420" name="Google Shape;420;p32"/>
          <p:cNvSpPr/>
          <p:nvPr/>
        </p:nvSpPr>
        <p:spPr>
          <a:xfrm>
            <a:off x="1785769" y="3001384"/>
            <a:ext cx="2000923" cy="898263"/>
          </a:xfrm>
          <a:prstGeom prst="roundRect">
            <a:avLst>
              <a:gd fmla="val 16667" name="adj"/>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1" name="Google Shape;421;p32"/>
          <p:cNvSpPr txBox="1"/>
          <p:nvPr/>
        </p:nvSpPr>
        <p:spPr>
          <a:xfrm>
            <a:off x="2160854" y="3198167"/>
            <a:ext cx="125075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課題②</a:t>
            </a:r>
            <a:endParaRPr/>
          </a:p>
        </p:txBody>
      </p:sp>
      <p:sp>
        <p:nvSpPr>
          <p:cNvPr id="422" name="Google Shape;422;p32"/>
          <p:cNvSpPr/>
          <p:nvPr/>
        </p:nvSpPr>
        <p:spPr>
          <a:xfrm>
            <a:off x="1785769" y="2081605"/>
            <a:ext cx="2000923" cy="898263"/>
          </a:xfrm>
          <a:prstGeom prst="roundRect">
            <a:avLst>
              <a:gd fmla="val 16667" name="adj"/>
            </a:avLst>
          </a:prstGeom>
          <a:no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3" name="Google Shape;423;p32"/>
          <p:cNvSpPr/>
          <p:nvPr/>
        </p:nvSpPr>
        <p:spPr>
          <a:xfrm>
            <a:off x="1785769" y="2447365"/>
            <a:ext cx="2000923" cy="527126"/>
          </a:xfrm>
          <a:prstGeom prst="roundRect">
            <a:avLst>
              <a:gd fmla="val 16667" name="adj"/>
            </a:avLst>
          </a:prstGeom>
          <a:solidFill>
            <a:schemeClr val="accent2"/>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4" name="Google Shape;424;p32"/>
          <p:cNvSpPr txBox="1"/>
          <p:nvPr/>
        </p:nvSpPr>
        <p:spPr>
          <a:xfrm>
            <a:off x="2310203" y="2491310"/>
            <a:ext cx="95205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dk1"/>
                </a:solidFill>
                <a:latin typeface="Arial"/>
                <a:ea typeface="Arial"/>
                <a:cs typeface="Arial"/>
                <a:sym typeface="Arial"/>
              </a:rPr>
              <a:t>＋α</a:t>
            </a:r>
            <a:endParaRPr sz="2400">
              <a:solidFill>
                <a:schemeClr val="dk1"/>
              </a:solidFill>
              <a:latin typeface="Arial"/>
              <a:ea typeface="Arial"/>
              <a:cs typeface="Arial"/>
              <a:sym typeface="Arial"/>
            </a:endParaRPr>
          </a:p>
        </p:txBody>
      </p:sp>
      <p:sp>
        <p:nvSpPr>
          <p:cNvPr id="425" name="Google Shape;425;p32"/>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 name="Shape 111"/>
        <p:cNvGrpSpPr/>
        <p:nvPr/>
      </p:nvGrpSpPr>
      <p:grpSpPr>
        <a:xfrm>
          <a:off x="0" y="0"/>
          <a:ext cx="0" cy="0"/>
          <a:chOff x="0" y="0"/>
          <a:chExt cx="0" cy="0"/>
        </a:xfrm>
      </p:grpSpPr>
      <p:sp>
        <p:nvSpPr>
          <p:cNvPr id="112" name="Google Shape;112;p15"/>
          <p:cNvSpPr/>
          <p:nvPr/>
        </p:nvSpPr>
        <p:spPr>
          <a:xfrm>
            <a:off x="0" y="-5379"/>
            <a:ext cx="9144000" cy="6858000"/>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13" name="Google Shape;113;p15"/>
          <p:cNvSpPr txBox="1"/>
          <p:nvPr/>
        </p:nvSpPr>
        <p:spPr>
          <a:xfrm>
            <a:off x="2423160" y="2404334"/>
            <a:ext cx="4297680" cy="132343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8000"/>
              <a:buFont typeface="Arial"/>
              <a:buNone/>
            </a:pPr>
            <a:r>
              <a:rPr b="0" i="0" lang="ja-JP" sz="8000" u="none" cap="none" strike="noStrike">
                <a:solidFill>
                  <a:schemeClr val="lt1"/>
                </a:solidFill>
                <a:latin typeface="Arial"/>
                <a:ea typeface="Arial"/>
                <a:cs typeface="Arial"/>
                <a:sym typeface="Arial"/>
              </a:rPr>
              <a:t>基本構想</a:t>
            </a:r>
            <a:endParaRPr b="0" i="0" sz="1800" u="none" cap="none" strike="noStrike">
              <a:solidFill>
                <a:schemeClr val="dk1"/>
              </a:solidFill>
              <a:latin typeface="Arial"/>
              <a:ea typeface="Arial"/>
              <a:cs typeface="Arial"/>
              <a:sym typeface="Arial"/>
            </a:endParaRPr>
          </a:p>
        </p:txBody>
      </p:sp>
      <p:sp>
        <p:nvSpPr>
          <p:cNvPr id="114" name="Google Shape;114;p15"/>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9" name="Shape 429"/>
        <p:cNvGrpSpPr/>
        <p:nvPr/>
      </p:nvGrpSpPr>
      <p:grpSpPr>
        <a:xfrm>
          <a:off x="0" y="0"/>
          <a:ext cx="0" cy="0"/>
          <a:chOff x="0" y="0"/>
          <a:chExt cx="0" cy="0"/>
        </a:xfrm>
      </p:grpSpPr>
      <p:sp>
        <p:nvSpPr>
          <p:cNvPr id="430" name="Google Shape;430;p33"/>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431" name="Google Shape;431;p33"/>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432" name="Google Shape;432;p33"/>
          <p:cNvSpPr txBox="1"/>
          <p:nvPr/>
        </p:nvSpPr>
        <p:spPr>
          <a:xfrm>
            <a:off x="37652" y="284767"/>
            <a:ext cx="30444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目指す都市像</a:t>
            </a:r>
            <a:endParaRPr sz="1800">
              <a:solidFill>
                <a:schemeClr val="dk1"/>
              </a:solidFill>
              <a:latin typeface="Arial"/>
              <a:ea typeface="Arial"/>
              <a:cs typeface="Arial"/>
              <a:sym typeface="Arial"/>
            </a:endParaRPr>
          </a:p>
        </p:txBody>
      </p:sp>
      <p:sp>
        <p:nvSpPr>
          <p:cNvPr id="433" name="Google Shape;433;p33"/>
          <p:cNvSpPr/>
          <p:nvPr/>
        </p:nvSpPr>
        <p:spPr>
          <a:xfrm>
            <a:off x="3786692" y="1203311"/>
            <a:ext cx="1744531" cy="1200184"/>
          </a:xfrm>
          <a:prstGeom prst="wedgeEllipseCallout">
            <a:avLst>
              <a:gd fmla="val -47149" name="adj1"/>
              <a:gd fmla="val 61954" name="adj2"/>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434" name="Google Shape;434;p33"/>
          <p:cNvPicPr preferRelativeResize="0"/>
          <p:nvPr/>
        </p:nvPicPr>
        <p:blipFill rotWithShape="1">
          <a:blip r:embed="rId3">
            <a:alphaModFix/>
          </a:blip>
          <a:srcRect b="0" l="0" r="0" t="0"/>
          <a:stretch/>
        </p:blipFill>
        <p:spPr>
          <a:xfrm>
            <a:off x="1939419" y="3948056"/>
            <a:ext cx="1693621" cy="2836207"/>
          </a:xfrm>
          <a:prstGeom prst="rect">
            <a:avLst/>
          </a:prstGeom>
          <a:noFill/>
          <a:ln>
            <a:noFill/>
          </a:ln>
        </p:spPr>
      </p:pic>
      <p:pic>
        <p:nvPicPr>
          <p:cNvPr id="435" name="Google Shape;435;p33"/>
          <p:cNvPicPr preferRelativeResize="0"/>
          <p:nvPr/>
        </p:nvPicPr>
        <p:blipFill rotWithShape="1">
          <a:blip r:embed="rId4">
            <a:alphaModFix/>
          </a:blip>
          <a:srcRect b="0" l="0" r="0" t="0"/>
          <a:stretch/>
        </p:blipFill>
        <p:spPr>
          <a:xfrm>
            <a:off x="5289176" y="4000872"/>
            <a:ext cx="2192711" cy="2727252"/>
          </a:xfrm>
          <a:prstGeom prst="rect">
            <a:avLst/>
          </a:prstGeom>
          <a:noFill/>
          <a:ln>
            <a:noFill/>
          </a:ln>
        </p:spPr>
      </p:pic>
      <p:grpSp>
        <p:nvGrpSpPr>
          <p:cNvPr id="436" name="Google Shape;436;p33"/>
          <p:cNvGrpSpPr/>
          <p:nvPr/>
        </p:nvGrpSpPr>
        <p:grpSpPr>
          <a:xfrm>
            <a:off x="5329691" y="3001384"/>
            <a:ext cx="2000923" cy="898263"/>
            <a:chOff x="1785769" y="2113878"/>
            <a:chExt cx="2000923" cy="898263"/>
          </a:xfrm>
        </p:grpSpPr>
        <p:sp>
          <p:nvSpPr>
            <p:cNvPr id="437" name="Google Shape;437;p33"/>
            <p:cNvSpPr/>
            <p:nvPr/>
          </p:nvSpPr>
          <p:spPr>
            <a:xfrm>
              <a:off x="1785769" y="2113878"/>
              <a:ext cx="2000923" cy="898263"/>
            </a:xfrm>
            <a:prstGeom prst="roundRect">
              <a:avLst>
                <a:gd fmla="val 16667" name="adj"/>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8" name="Google Shape;438;p33"/>
            <p:cNvSpPr txBox="1"/>
            <p:nvPr/>
          </p:nvSpPr>
          <p:spPr>
            <a:xfrm>
              <a:off x="2160854" y="2326799"/>
              <a:ext cx="1250752" cy="461665"/>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課題①</a:t>
              </a:r>
              <a:endParaRPr/>
            </a:p>
          </p:txBody>
        </p:sp>
      </p:grpSp>
      <p:sp>
        <p:nvSpPr>
          <p:cNvPr id="439" name="Google Shape;439;p33"/>
          <p:cNvSpPr/>
          <p:nvPr/>
        </p:nvSpPr>
        <p:spPr>
          <a:xfrm>
            <a:off x="1785769" y="3001384"/>
            <a:ext cx="2000923" cy="898263"/>
          </a:xfrm>
          <a:prstGeom prst="roundRect">
            <a:avLst>
              <a:gd fmla="val 16667" name="adj"/>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0" name="Google Shape;440;p33"/>
          <p:cNvSpPr txBox="1"/>
          <p:nvPr/>
        </p:nvSpPr>
        <p:spPr>
          <a:xfrm>
            <a:off x="2160854" y="3198167"/>
            <a:ext cx="125075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課題②</a:t>
            </a:r>
            <a:endParaRPr/>
          </a:p>
        </p:txBody>
      </p:sp>
      <p:sp>
        <p:nvSpPr>
          <p:cNvPr id="441" name="Google Shape;441;p33"/>
          <p:cNvSpPr txBox="1"/>
          <p:nvPr/>
        </p:nvSpPr>
        <p:spPr>
          <a:xfrm>
            <a:off x="4190104" y="1558083"/>
            <a:ext cx="952051"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魅力</a:t>
            </a:r>
            <a:endParaRPr/>
          </a:p>
        </p:txBody>
      </p:sp>
      <p:sp>
        <p:nvSpPr>
          <p:cNvPr id="442" name="Google Shape;442;p33"/>
          <p:cNvSpPr/>
          <p:nvPr/>
        </p:nvSpPr>
        <p:spPr>
          <a:xfrm>
            <a:off x="1785769" y="2081605"/>
            <a:ext cx="2000923" cy="898263"/>
          </a:xfrm>
          <a:prstGeom prst="roundRect">
            <a:avLst>
              <a:gd fmla="val 16667" name="adj"/>
            </a:avLst>
          </a:prstGeom>
          <a:no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3" name="Google Shape;443;p33"/>
          <p:cNvSpPr/>
          <p:nvPr/>
        </p:nvSpPr>
        <p:spPr>
          <a:xfrm>
            <a:off x="1785769" y="2447365"/>
            <a:ext cx="2000923" cy="527126"/>
          </a:xfrm>
          <a:prstGeom prst="roundRect">
            <a:avLst>
              <a:gd fmla="val 16667" name="adj"/>
            </a:avLst>
          </a:prstGeom>
          <a:solidFill>
            <a:schemeClr val="accent2"/>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4" name="Google Shape;444;p33"/>
          <p:cNvSpPr txBox="1"/>
          <p:nvPr/>
        </p:nvSpPr>
        <p:spPr>
          <a:xfrm>
            <a:off x="2310203" y="2491310"/>
            <a:ext cx="95205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dk1"/>
                </a:solidFill>
                <a:latin typeface="Arial"/>
                <a:ea typeface="Arial"/>
                <a:cs typeface="Arial"/>
                <a:sym typeface="Arial"/>
              </a:rPr>
              <a:t>＋α</a:t>
            </a:r>
            <a:endParaRPr sz="2400">
              <a:solidFill>
                <a:schemeClr val="dk1"/>
              </a:solidFill>
              <a:latin typeface="Arial"/>
              <a:ea typeface="Arial"/>
              <a:cs typeface="Arial"/>
              <a:sym typeface="Arial"/>
            </a:endParaRPr>
          </a:p>
        </p:txBody>
      </p:sp>
      <p:sp>
        <p:nvSpPr>
          <p:cNvPr id="445" name="Google Shape;445;p33"/>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449" name="Shape 449"/>
        <p:cNvGrpSpPr/>
        <p:nvPr/>
      </p:nvGrpSpPr>
      <p:grpSpPr>
        <a:xfrm>
          <a:off x="0" y="0"/>
          <a:ext cx="0" cy="0"/>
          <a:chOff x="0" y="0"/>
          <a:chExt cx="0" cy="0"/>
        </a:xfrm>
      </p:grpSpPr>
      <p:sp>
        <p:nvSpPr>
          <p:cNvPr id="450" name="Google Shape;450;p34"/>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451" name="Google Shape;451;p34"/>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452" name="Google Shape;452;p34"/>
          <p:cNvSpPr txBox="1"/>
          <p:nvPr/>
        </p:nvSpPr>
        <p:spPr>
          <a:xfrm>
            <a:off x="37652" y="284767"/>
            <a:ext cx="30444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目指す都市像</a:t>
            </a:r>
            <a:endParaRPr sz="1800">
              <a:solidFill>
                <a:schemeClr val="dk1"/>
              </a:solidFill>
              <a:latin typeface="Arial"/>
              <a:ea typeface="Arial"/>
              <a:cs typeface="Arial"/>
              <a:sym typeface="Arial"/>
            </a:endParaRPr>
          </a:p>
        </p:txBody>
      </p:sp>
      <p:pic>
        <p:nvPicPr>
          <p:cNvPr id="453" name="Google Shape;453;p34"/>
          <p:cNvPicPr preferRelativeResize="0"/>
          <p:nvPr/>
        </p:nvPicPr>
        <p:blipFill rotWithShape="1">
          <a:blip r:embed="rId3">
            <a:alphaModFix/>
          </a:blip>
          <a:srcRect b="0" l="0" r="0" t="0"/>
          <a:stretch/>
        </p:blipFill>
        <p:spPr>
          <a:xfrm>
            <a:off x="1939419" y="3948056"/>
            <a:ext cx="1693621" cy="2836207"/>
          </a:xfrm>
          <a:prstGeom prst="rect">
            <a:avLst/>
          </a:prstGeom>
          <a:noFill/>
          <a:ln>
            <a:noFill/>
          </a:ln>
        </p:spPr>
      </p:pic>
      <p:pic>
        <p:nvPicPr>
          <p:cNvPr id="454" name="Google Shape;454;p34"/>
          <p:cNvPicPr preferRelativeResize="0"/>
          <p:nvPr/>
        </p:nvPicPr>
        <p:blipFill rotWithShape="1">
          <a:blip r:embed="rId4">
            <a:alphaModFix/>
          </a:blip>
          <a:srcRect b="0" l="0" r="0" t="0"/>
          <a:stretch/>
        </p:blipFill>
        <p:spPr>
          <a:xfrm>
            <a:off x="5289176" y="4000872"/>
            <a:ext cx="2192711" cy="2727252"/>
          </a:xfrm>
          <a:prstGeom prst="rect">
            <a:avLst/>
          </a:prstGeom>
          <a:noFill/>
          <a:ln>
            <a:noFill/>
          </a:ln>
        </p:spPr>
      </p:pic>
      <p:sp>
        <p:nvSpPr>
          <p:cNvPr id="455" name="Google Shape;455;p34"/>
          <p:cNvSpPr/>
          <p:nvPr/>
        </p:nvSpPr>
        <p:spPr>
          <a:xfrm>
            <a:off x="2092363" y="2511910"/>
            <a:ext cx="1500691" cy="1436146"/>
          </a:xfrm>
          <a:prstGeom prst="ellipse">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6" name="Google Shape;456;p34"/>
          <p:cNvSpPr/>
          <p:nvPr/>
        </p:nvSpPr>
        <p:spPr>
          <a:xfrm>
            <a:off x="5836350" y="2857128"/>
            <a:ext cx="1098361" cy="1051120"/>
          </a:xfrm>
          <a:prstGeom prst="ellipse">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7" name="Google Shape;457;p34"/>
          <p:cNvSpPr txBox="1"/>
          <p:nvPr/>
        </p:nvSpPr>
        <p:spPr>
          <a:xfrm>
            <a:off x="2374395" y="2909944"/>
            <a:ext cx="1086523"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800">
                <a:solidFill>
                  <a:schemeClr val="lt1"/>
                </a:solidFill>
                <a:latin typeface="Arial"/>
                <a:ea typeface="Arial"/>
                <a:cs typeface="Arial"/>
                <a:sym typeface="Arial"/>
              </a:rPr>
              <a:t>収益</a:t>
            </a:r>
            <a:endParaRPr/>
          </a:p>
        </p:txBody>
      </p:sp>
      <p:sp>
        <p:nvSpPr>
          <p:cNvPr id="458" name="Google Shape;458;p34"/>
          <p:cNvSpPr txBox="1"/>
          <p:nvPr/>
        </p:nvSpPr>
        <p:spPr>
          <a:xfrm>
            <a:off x="5965114" y="3121078"/>
            <a:ext cx="1086523"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800">
                <a:solidFill>
                  <a:schemeClr val="lt1"/>
                </a:solidFill>
                <a:latin typeface="Arial"/>
                <a:ea typeface="Arial"/>
                <a:cs typeface="Arial"/>
                <a:sym typeface="Arial"/>
              </a:rPr>
              <a:t>収益</a:t>
            </a:r>
            <a:endParaRPr/>
          </a:p>
        </p:txBody>
      </p:sp>
      <p:sp>
        <p:nvSpPr>
          <p:cNvPr id="459" name="Google Shape;459;p34"/>
          <p:cNvSpPr/>
          <p:nvPr/>
        </p:nvSpPr>
        <p:spPr>
          <a:xfrm>
            <a:off x="3861995" y="3162748"/>
            <a:ext cx="1753497" cy="403412"/>
          </a:xfrm>
          <a:prstGeom prst="rightArrow">
            <a:avLst>
              <a:gd fmla="val 50000" name="adj1"/>
              <a:gd fmla="val 50000" name="adj2"/>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0" name="Google Shape;460;p34"/>
          <p:cNvSpPr txBox="1"/>
          <p:nvPr/>
        </p:nvSpPr>
        <p:spPr>
          <a:xfrm>
            <a:off x="3837953" y="2157967"/>
            <a:ext cx="1753497"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000">
                <a:solidFill>
                  <a:schemeClr val="dk1"/>
                </a:solidFill>
                <a:latin typeface="Arial"/>
                <a:ea typeface="Arial"/>
                <a:cs typeface="Arial"/>
                <a:sym typeface="Arial"/>
              </a:rPr>
              <a:t>収益の一部を</a:t>
            </a:r>
            <a:endParaRPr sz="2000">
              <a:solidFill>
                <a:schemeClr val="dk1"/>
              </a:solidFill>
              <a:latin typeface="Arial"/>
              <a:ea typeface="Arial"/>
              <a:cs typeface="Arial"/>
              <a:sym typeface="Arial"/>
            </a:endParaRPr>
          </a:p>
          <a:p>
            <a:pPr indent="0" lvl="0" marL="0" marR="0" rtl="0" algn="l">
              <a:spcBef>
                <a:spcPts val="0"/>
              </a:spcBef>
              <a:spcAft>
                <a:spcPts val="0"/>
              </a:spcAft>
              <a:buNone/>
            </a:pPr>
            <a:r>
              <a:rPr lang="ja-JP" sz="2000">
                <a:solidFill>
                  <a:schemeClr val="dk1"/>
                </a:solidFill>
                <a:latin typeface="Arial"/>
                <a:ea typeface="Arial"/>
                <a:cs typeface="Arial"/>
                <a:sym typeface="Arial"/>
              </a:rPr>
              <a:t>市民に還元</a:t>
            </a:r>
            <a:endParaRPr/>
          </a:p>
        </p:txBody>
      </p:sp>
      <p:sp>
        <p:nvSpPr>
          <p:cNvPr id="461" name="Google Shape;461;p34"/>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5" name="Shape 465"/>
        <p:cNvGrpSpPr/>
        <p:nvPr/>
      </p:nvGrpSpPr>
      <p:grpSpPr>
        <a:xfrm>
          <a:off x="0" y="0"/>
          <a:ext cx="0" cy="0"/>
          <a:chOff x="0" y="0"/>
          <a:chExt cx="0" cy="0"/>
        </a:xfrm>
      </p:grpSpPr>
      <p:sp>
        <p:nvSpPr>
          <p:cNvPr id="466" name="Google Shape;466;p35"/>
          <p:cNvSpPr/>
          <p:nvPr/>
        </p:nvSpPr>
        <p:spPr>
          <a:xfrm>
            <a:off x="5265952" y="1255303"/>
            <a:ext cx="3179296" cy="2943765"/>
          </a:xfrm>
          <a:prstGeom prst="roundRect">
            <a:avLst>
              <a:gd fmla="val 16667" name="adj"/>
            </a:avLst>
          </a:prstGeom>
          <a:solidFill>
            <a:srgbClr val="BBD6E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7" name="Google Shape;467;p35"/>
          <p:cNvSpPr/>
          <p:nvPr/>
        </p:nvSpPr>
        <p:spPr>
          <a:xfrm>
            <a:off x="641792" y="1257162"/>
            <a:ext cx="3179296" cy="2943765"/>
          </a:xfrm>
          <a:prstGeom prst="roundRect">
            <a:avLst>
              <a:gd fmla="val 16667" name="adj"/>
            </a:avLst>
          </a:prstGeom>
          <a:solidFill>
            <a:srgbClr val="FFCC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8" name="Google Shape;468;p35"/>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469" name="Google Shape;469;p35"/>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470" name="Google Shape;470;p35"/>
          <p:cNvSpPr txBox="1"/>
          <p:nvPr/>
        </p:nvSpPr>
        <p:spPr>
          <a:xfrm>
            <a:off x="37652" y="284767"/>
            <a:ext cx="44160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全体提案</a:t>
            </a:r>
            <a:endParaRPr sz="3600">
              <a:solidFill>
                <a:schemeClr val="lt1"/>
              </a:solidFill>
              <a:latin typeface="Arial"/>
              <a:ea typeface="Arial"/>
              <a:cs typeface="Arial"/>
              <a:sym typeface="Arial"/>
            </a:endParaRPr>
          </a:p>
        </p:txBody>
      </p:sp>
      <p:sp>
        <p:nvSpPr>
          <p:cNvPr id="471" name="Google Shape;471;p35"/>
          <p:cNvSpPr txBox="1"/>
          <p:nvPr/>
        </p:nvSpPr>
        <p:spPr>
          <a:xfrm>
            <a:off x="1391611" y="1463511"/>
            <a:ext cx="167965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800" u="sng">
                <a:solidFill>
                  <a:schemeClr val="dk1"/>
                </a:solidFill>
                <a:latin typeface="Arial"/>
                <a:ea typeface="Arial"/>
                <a:cs typeface="Arial"/>
                <a:sym typeface="Arial"/>
              </a:rPr>
              <a:t>市の役割</a:t>
            </a:r>
            <a:endParaRPr/>
          </a:p>
        </p:txBody>
      </p:sp>
      <p:sp>
        <p:nvSpPr>
          <p:cNvPr id="472" name="Google Shape;472;p35"/>
          <p:cNvSpPr txBox="1"/>
          <p:nvPr/>
        </p:nvSpPr>
        <p:spPr>
          <a:xfrm>
            <a:off x="930291" y="1986731"/>
            <a:ext cx="2648174" cy="2214196"/>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ja-JP" sz="2400">
                <a:solidFill>
                  <a:schemeClr val="dk1"/>
                </a:solidFill>
                <a:latin typeface="Arial"/>
                <a:ea typeface="Arial"/>
                <a:cs typeface="Arial"/>
                <a:sym typeface="Arial"/>
              </a:rPr>
              <a:t>・新治エリア</a:t>
            </a:r>
            <a:endParaRPr sz="2400">
              <a:solidFill>
                <a:schemeClr val="dk1"/>
              </a:solidFill>
              <a:latin typeface="Arial"/>
              <a:ea typeface="Arial"/>
              <a:cs typeface="Arial"/>
              <a:sym typeface="Arial"/>
            </a:endParaRPr>
          </a:p>
          <a:p>
            <a:pPr indent="0" lvl="0" marL="0" marR="0" rtl="0" algn="l">
              <a:lnSpc>
                <a:spcPct val="150000"/>
              </a:lnSpc>
              <a:spcBef>
                <a:spcPts val="0"/>
              </a:spcBef>
              <a:spcAft>
                <a:spcPts val="0"/>
              </a:spcAft>
              <a:buNone/>
            </a:pPr>
            <a:r>
              <a:rPr lang="ja-JP" sz="2400">
                <a:solidFill>
                  <a:schemeClr val="dk1"/>
                </a:solidFill>
                <a:latin typeface="Arial"/>
                <a:ea typeface="Arial"/>
                <a:cs typeface="Arial"/>
                <a:sym typeface="Arial"/>
              </a:rPr>
              <a:t>・常名総合公園</a:t>
            </a:r>
            <a:endParaRPr sz="2400">
              <a:solidFill>
                <a:schemeClr val="dk1"/>
              </a:solidFill>
              <a:latin typeface="Arial"/>
              <a:ea typeface="Arial"/>
              <a:cs typeface="Arial"/>
              <a:sym typeface="Arial"/>
            </a:endParaRPr>
          </a:p>
          <a:p>
            <a:pPr indent="0" lvl="0" marL="0" marR="0" rtl="0" algn="l">
              <a:lnSpc>
                <a:spcPct val="150000"/>
              </a:lnSpc>
              <a:spcBef>
                <a:spcPts val="0"/>
              </a:spcBef>
              <a:spcAft>
                <a:spcPts val="0"/>
              </a:spcAft>
              <a:buNone/>
            </a:pPr>
            <a:r>
              <a:rPr lang="ja-JP" sz="2400">
                <a:solidFill>
                  <a:schemeClr val="dk1"/>
                </a:solidFill>
                <a:latin typeface="Arial"/>
                <a:ea typeface="Arial"/>
                <a:cs typeface="Arial"/>
                <a:sym typeface="Arial"/>
              </a:rPr>
              <a:t>・中心市街地</a:t>
            </a:r>
            <a:endParaRPr/>
          </a:p>
          <a:p>
            <a:pPr indent="0" lvl="0" marL="0" marR="0" rtl="0" algn="l">
              <a:lnSpc>
                <a:spcPct val="150000"/>
              </a:lnSpc>
              <a:spcBef>
                <a:spcPts val="0"/>
              </a:spcBef>
              <a:spcAft>
                <a:spcPts val="0"/>
              </a:spcAft>
              <a:buNone/>
            </a:pPr>
            <a:r>
              <a:t/>
            </a:r>
            <a:endParaRPr sz="2400">
              <a:solidFill>
                <a:schemeClr val="dk1"/>
              </a:solidFill>
              <a:latin typeface="Arial"/>
              <a:ea typeface="Arial"/>
              <a:cs typeface="Arial"/>
              <a:sym typeface="Arial"/>
            </a:endParaRPr>
          </a:p>
        </p:txBody>
      </p:sp>
      <p:sp>
        <p:nvSpPr>
          <p:cNvPr id="473" name="Google Shape;473;p35"/>
          <p:cNvSpPr txBox="1"/>
          <p:nvPr/>
        </p:nvSpPr>
        <p:spPr>
          <a:xfrm>
            <a:off x="5842282" y="1521235"/>
            <a:ext cx="2026635"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800" u="sng">
                <a:solidFill>
                  <a:schemeClr val="dk1"/>
                </a:solidFill>
                <a:latin typeface="Arial"/>
                <a:ea typeface="Arial"/>
                <a:cs typeface="Arial"/>
                <a:sym typeface="Arial"/>
              </a:rPr>
              <a:t>市民の役割</a:t>
            </a:r>
            <a:endParaRPr/>
          </a:p>
        </p:txBody>
      </p:sp>
      <p:sp>
        <p:nvSpPr>
          <p:cNvPr id="474" name="Google Shape;474;p35"/>
          <p:cNvSpPr txBox="1"/>
          <p:nvPr/>
        </p:nvSpPr>
        <p:spPr>
          <a:xfrm>
            <a:off x="5336445" y="2108940"/>
            <a:ext cx="2952974" cy="120032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ja-JP" sz="2400">
                <a:solidFill>
                  <a:schemeClr val="dk1"/>
                </a:solidFill>
                <a:latin typeface="Arial"/>
                <a:ea typeface="Arial"/>
                <a:cs typeface="Arial"/>
                <a:sym typeface="Arial"/>
              </a:rPr>
              <a:t>まちづくりへの</a:t>
            </a:r>
            <a:endParaRPr sz="2400">
              <a:solidFill>
                <a:schemeClr val="dk1"/>
              </a:solidFill>
              <a:latin typeface="Arial"/>
              <a:ea typeface="Arial"/>
              <a:cs typeface="Arial"/>
              <a:sym typeface="Arial"/>
            </a:endParaRPr>
          </a:p>
          <a:p>
            <a:pPr indent="0" lvl="0" marL="0" marR="0" rtl="0" algn="ctr">
              <a:lnSpc>
                <a:spcPct val="150000"/>
              </a:lnSpc>
              <a:spcBef>
                <a:spcPts val="0"/>
              </a:spcBef>
              <a:spcAft>
                <a:spcPts val="0"/>
              </a:spcAft>
              <a:buNone/>
            </a:pPr>
            <a:r>
              <a:rPr lang="ja-JP" sz="2400">
                <a:solidFill>
                  <a:schemeClr val="dk1"/>
                </a:solidFill>
                <a:latin typeface="Arial"/>
                <a:ea typeface="Arial"/>
                <a:cs typeface="Arial"/>
                <a:sym typeface="Arial"/>
              </a:rPr>
              <a:t>積極的参加</a:t>
            </a:r>
            <a:endParaRPr sz="2400">
              <a:solidFill>
                <a:schemeClr val="dk1"/>
              </a:solidFill>
              <a:latin typeface="Arial"/>
              <a:ea typeface="Arial"/>
              <a:cs typeface="Arial"/>
              <a:sym typeface="Arial"/>
            </a:endParaRPr>
          </a:p>
        </p:txBody>
      </p:sp>
      <p:sp>
        <p:nvSpPr>
          <p:cNvPr id="475" name="Google Shape;475;p35"/>
          <p:cNvSpPr/>
          <p:nvPr/>
        </p:nvSpPr>
        <p:spPr>
          <a:xfrm>
            <a:off x="3891581" y="2257449"/>
            <a:ext cx="1374371" cy="1212273"/>
          </a:xfrm>
          <a:prstGeom prst="mathMultiply">
            <a:avLst>
              <a:gd fmla="val 23520" name="adj1"/>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pic>
        <p:nvPicPr>
          <p:cNvPr descr="テキスト, 地図 が含まれている画像&#10;&#10;自動的に生成された説明" id="476" name="Google Shape;476;p35"/>
          <p:cNvPicPr preferRelativeResize="0"/>
          <p:nvPr/>
        </p:nvPicPr>
        <p:blipFill rotWithShape="1">
          <a:blip r:embed="rId3">
            <a:alphaModFix/>
          </a:blip>
          <a:srcRect b="0" l="0" r="0" t="0"/>
          <a:stretch/>
        </p:blipFill>
        <p:spPr>
          <a:xfrm rot="885947">
            <a:off x="4754052" y="5173862"/>
            <a:ext cx="1989987" cy="1416531"/>
          </a:xfrm>
          <a:prstGeom prst="rect">
            <a:avLst/>
          </a:prstGeom>
          <a:noFill/>
          <a:ln>
            <a:noFill/>
          </a:ln>
        </p:spPr>
      </p:pic>
      <p:pic>
        <p:nvPicPr>
          <p:cNvPr descr="ããé ã¤ã©ã¹ããã®ç»åæ¤ç´¢çµæ" id="477" name="Google Shape;477;p35"/>
          <p:cNvPicPr preferRelativeResize="0"/>
          <p:nvPr/>
        </p:nvPicPr>
        <p:blipFill rotWithShape="1">
          <a:blip r:embed="rId4">
            <a:alphaModFix/>
          </a:blip>
          <a:srcRect b="0" l="0" r="0" t="0"/>
          <a:stretch/>
        </p:blipFill>
        <p:spPr>
          <a:xfrm>
            <a:off x="5501914" y="4624237"/>
            <a:ext cx="474170" cy="321053"/>
          </a:xfrm>
          <a:prstGeom prst="rect">
            <a:avLst/>
          </a:prstGeom>
          <a:noFill/>
          <a:ln>
            <a:noFill/>
          </a:ln>
        </p:spPr>
      </p:pic>
      <p:sp>
        <p:nvSpPr>
          <p:cNvPr id="478" name="Google Shape;478;p35"/>
          <p:cNvSpPr/>
          <p:nvPr/>
        </p:nvSpPr>
        <p:spPr>
          <a:xfrm>
            <a:off x="6099716" y="4840149"/>
            <a:ext cx="557621" cy="1097364"/>
          </a:xfrm>
          <a:prstGeom prst="curvedLeftArrow">
            <a:avLst>
              <a:gd fmla="val 25000" name="adj1"/>
              <a:gd fmla="val 50000" name="adj2"/>
              <a:gd fmla="val 25000" name="adj3"/>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79" name="Google Shape;479;p35"/>
          <p:cNvSpPr/>
          <p:nvPr/>
        </p:nvSpPr>
        <p:spPr>
          <a:xfrm rot="10800000">
            <a:off x="4820661" y="4784764"/>
            <a:ext cx="557621" cy="1097364"/>
          </a:xfrm>
          <a:prstGeom prst="curvedLeftArrow">
            <a:avLst>
              <a:gd fmla="val 25000" name="adj1"/>
              <a:gd fmla="val 50000" name="adj2"/>
              <a:gd fmla="val 25000" name="adj3"/>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80" name="Google Shape;480;p35"/>
          <p:cNvSpPr/>
          <p:nvPr/>
        </p:nvSpPr>
        <p:spPr>
          <a:xfrm rot="1154324">
            <a:off x="2966226" y="5021892"/>
            <a:ext cx="1089307" cy="332844"/>
          </a:xfrm>
          <a:prstGeom prst="rightArrow">
            <a:avLst>
              <a:gd fmla="val 50000" name="adj1"/>
              <a:gd fmla="val 107143" name="adj2"/>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1" name="Google Shape;481;p35"/>
          <p:cNvSpPr/>
          <p:nvPr/>
        </p:nvSpPr>
        <p:spPr>
          <a:xfrm rot="1154324">
            <a:off x="3083404" y="4957464"/>
            <a:ext cx="1089307" cy="332844"/>
          </a:xfrm>
          <a:prstGeom prst="rightArrow">
            <a:avLst>
              <a:gd fmla="val 50000" name="adj1"/>
              <a:gd fmla="val 107143" name="adj2"/>
            </a:avLst>
          </a:prstGeom>
          <a:solidFill>
            <a:srgbClr val="FFCC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ããé ã¤ã©ã¹ããã®ç»åæ¤ç´¢çµæ" id="482" name="Google Shape;482;p35"/>
          <p:cNvPicPr preferRelativeResize="0"/>
          <p:nvPr/>
        </p:nvPicPr>
        <p:blipFill rotWithShape="1">
          <a:blip r:embed="rId4">
            <a:alphaModFix/>
          </a:blip>
          <a:srcRect b="0" l="0" r="0" t="0"/>
          <a:stretch/>
        </p:blipFill>
        <p:spPr>
          <a:xfrm rot="781679">
            <a:off x="2679803" y="4477775"/>
            <a:ext cx="474170" cy="321053"/>
          </a:xfrm>
          <a:prstGeom prst="rect">
            <a:avLst/>
          </a:prstGeom>
          <a:noFill/>
          <a:ln>
            <a:noFill/>
          </a:ln>
        </p:spPr>
      </p:pic>
      <p:pic>
        <p:nvPicPr>
          <p:cNvPr descr="ããé ã¤ã©ã¹ããã®ç»åæ¤ç´¢çµæ" id="483" name="Google Shape;483;p35"/>
          <p:cNvPicPr preferRelativeResize="0"/>
          <p:nvPr/>
        </p:nvPicPr>
        <p:blipFill rotWithShape="1">
          <a:blip r:embed="rId4">
            <a:alphaModFix/>
          </a:blip>
          <a:srcRect b="0" l="0" r="0" t="0"/>
          <a:stretch/>
        </p:blipFill>
        <p:spPr>
          <a:xfrm>
            <a:off x="4965928" y="4405416"/>
            <a:ext cx="474170" cy="321053"/>
          </a:xfrm>
          <a:prstGeom prst="rect">
            <a:avLst/>
          </a:prstGeom>
          <a:noFill/>
          <a:ln>
            <a:noFill/>
          </a:ln>
        </p:spPr>
      </p:pic>
      <p:pic>
        <p:nvPicPr>
          <p:cNvPr descr="ããé ã¤ã©ã¹ããã®ç»åæ¤ç´¢çµæ" id="484" name="Google Shape;484;p35"/>
          <p:cNvPicPr preferRelativeResize="0"/>
          <p:nvPr/>
        </p:nvPicPr>
        <p:blipFill rotWithShape="1">
          <a:blip r:embed="rId4">
            <a:alphaModFix/>
          </a:blip>
          <a:srcRect b="0" l="0" r="0" t="0"/>
          <a:stretch/>
        </p:blipFill>
        <p:spPr>
          <a:xfrm>
            <a:off x="5981330" y="4410501"/>
            <a:ext cx="474170" cy="321053"/>
          </a:xfrm>
          <a:prstGeom prst="rect">
            <a:avLst/>
          </a:prstGeom>
          <a:noFill/>
          <a:ln>
            <a:noFill/>
          </a:ln>
        </p:spPr>
      </p:pic>
      <p:sp>
        <p:nvSpPr>
          <p:cNvPr id="485" name="Google Shape;485;p35"/>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9" name="Shape 489"/>
        <p:cNvGrpSpPr/>
        <p:nvPr/>
      </p:nvGrpSpPr>
      <p:grpSpPr>
        <a:xfrm>
          <a:off x="0" y="0"/>
          <a:ext cx="0" cy="0"/>
          <a:chOff x="0" y="0"/>
          <a:chExt cx="0" cy="0"/>
        </a:xfrm>
      </p:grpSpPr>
      <p:sp>
        <p:nvSpPr>
          <p:cNvPr id="490" name="Google Shape;490;p36"/>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491" name="Google Shape;491;p36"/>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492" name="Google Shape;492;p36"/>
          <p:cNvSpPr txBox="1"/>
          <p:nvPr/>
        </p:nvSpPr>
        <p:spPr>
          <a:xfrm>
            <a:off x="37652" y="284767"/>
            <a:ext cx="882243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全体提案</a:t>
            </a:r>
            <a:endParaRPr sz="3600">
              <a:solidFill>
                <a:schemeClr val="lt1"/>
              </a:solidFill>
              <a:latin typeface="Arial"/>
              <a:ea typeface="Arial"/>
              <a:cs typeface="Arial"/>
              <a:sym typeface="Arial"/>
            </a:endParaRPr>
          </a:p>
        </p:txBody>
      </p:sp>
      <p:pic>
        <p:nvPicPr>
          <p:cNvPr descr="テキスト, 地図 が含まれている画像&#10;&#10;自動的に生成された説明" id="493" name="Google Shape;493;p36"/>
          <p:cNvPicPr preferRelativeResize="0"/>
          <p:nvPr/>
        </p:nvPicPr>
        <p:blipFill rotWithShape="1">
          <a:blip r:embed="rId3">
            <a:alphaModFix/>
          </a:blip>
          <a:srcRect b="0" l="0" r="0" t="0"/>
          <a:stretch/>
        </p:blipFill>
        <p:spPr>
          <a:xfrm>
            <a:off x="2208265" y="1438899"/>
            <a:ext cx="4521598" cy="5419101"/>
          </a:xfrm>
          <a:prstGeom prst="rect">
            <a:avLst/>
          </a:prstGeom>
          <a:noFill/>
          <a:ln>
            <a:noFill/>
          </a:ln>
        </p:spPr>
      </p:pic>
      <p:sp>
        <p:nvSpPr>
          <p:cNvPr id="494" name="Google Shape;494;p36"/>
          <p:cNvSpPr/>
          <p:nvPr/>
        </p:nvSpPr>
        <p:spPr>
          <a:xfrm>
            <a:off x="4469064" y="4279581"/>
            <a:ext cx="901264" cy="914400"/>
          </a:xfrm>
          <a:prstGeom prst="ellipse">
            <a:avLst/>
          </a:prstGeom>
          <a:solidFill>
            <a:srgbClr val="9CC2E5"/>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95" name="Google Shape;495;p36"/>
          <p:cNvSpPr/>
          <p:nvPr/>
        </p:nvSpPr>
        <p:spPr>
          <a:xfrm>
            <a:off x="3670736" y="3316500"/>
            <a:ext cx="901264" cy="914400"/>
          </a:xfrm>
          <a:prstGeom prst="ellipse">
            <a:avLst/>
          </a:prstGeom>
          <a:solidFill>
            <a:srgbClr val="FFD966"/>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96" name="Google Shape;496;p36"/>
          <p:cNvSpPr/>
          <p:nvPr/>
        </p:nvSpPr>
        <p:spPr>
          <a:xfrm>
            <a:off x="3002191" y="1985469"/>
            <a:ext cx="901264" cy="914400"/>
          </a:xfrm>
          <a:prstGeom prst="ellipse">
            <a:avLst/>
          </a:prstGeom>
          <a:solidFill>
            <a:schemeClr val="accent6"/>
          </a:solidFill>
          <a:ln cap="flat" cmpd="sng" w="12700">
            <a:solidFill>
              <a:srgbClr val="3856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97" name="Google Shape;497;p36"/>
          <p:cNvSpPr/>
          <p:nvPr/>
        </p:nvSpPr>
        <p:spPr>
          <a:xfrm>
            <a:off x="6180068" y="4716840"/>
            <a:ext cx="2862331" cy="914400"/>
          </a:xfrm>
          <a:prstGeom prst="wedgeRectCallout">
            <a:avLst>
              <a:gd fmla="val -81048" name="adj1"/>
              <a:gd fmla="val -60130" name="adj2"/>
            </a:avLst>
          </a:prstGeom>
          <a:solidFill>
            <a:srgbClr val="BBD6EE"/>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800">
                <a:solidFill>
                  <a:srgbClr val="000000"/>
                </a:solidFill>
                <a:latin typeface="Arial"/>
                <a:ea typeface="Arial"/>
                <a:cs typeface="Arial"/>
                <a:sym typeface="Arial"/>
              </a:rPr>
              <a:t>中心市街地エリア</a:t>
            </a:r>
            <a:endParaRPr sz="1800">
              <a:solidFill>
                <a:srgbClr val="000000"/>
              </a:solidFill>
              <a:latin typeface="Arial"/>
              <a:ea typeface="Arial"/>
              <a:cs typeface="Arial"/>
              <a:sym typeface="Arial"/>
            </a:endParaRPr>
          </a:p>
          <a:p>
            <a:pPr indent="0" lvl="0" marL="0" marR="0" rtl="0" algn="ctr">
              <a:spcBef>
                <a:spcPts val="0"/>
              </a:spcBef>
              <a:spcAft>
                <a:spcPts val="0"/>
              </a:spcAft>
              <a:buNone/>
            </a:pPr>
            <a:r>
              <a:rPr b="1" lang="ja-JP" sz="1800">
                <a:solidFill>
                  <a:srgbClr val="000000"/>
                </a:solidFill>
                <a:latin typeface="Arial"/>
                <a:ea typeface="Arial"/>
                <a:cs typeface="Arial"/>
                <a:sym typeface="Arial"/>
              </a:rPr>
              <a:t>ウォーターフロント開発</a:t>
            </a:r>
            <a:endParaRPr b="1" sz="1800">
              <a:solidFill>
                <a:srgbClr val="000000"/>
              </a:solidFill>
              <a:latin typeface="Arial"/>
              <a:ea typeface="Arial"/>
              <a:cs typeface="Arial"/>
              <a:sym typeface="Arial"/>
            </a:endParaRPr>
          </a:p>
        </p:txBody>
      </p:sp>
      <p:sp>
        <p:nvSpPr>
          <p:cNvPr id="498" name="Google Shape;498;p36"/>
          <p:cNvSpPr/>
          <p:nvPr/>
        </p:nvSpPr>
        <p:spPr>
          <a:xfrm>
            <a:off x="6217413" y="2884677"/>
            <a:ext cx="2625690" cy="802831"/>
          </a:xfrm>
          <a:prstGeom prst="wedgeRectCallout">
            <a:avLst>
              <a:gd fmla="val -110269" name="adj1"/>
              <a:gd fmla="val 59332" name="adj2"/>
            </a:avLst>
          </a:prstGeom>
          <a:solidFill>
            <a:srgbClr val="FFF2CC"/>
          </a:solidFill>
          <a:ln cap="flat" cmpd="sng" w="12700">
            <a:solidFill>
              <a:srgbClr val="FFD96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800">
                <a:solidFill>
                  <a:srgbClr val="000000"/>
                </a:solidFill>
                <a:latin typeface="Arial"/>
                <a:ea typeface="Arial"/>
                <a:cs typeface="Arial"/>
                <a:sym typeface="Arial"/>
              </a:rPr>
              <a:t>エネルギー</a:t>
            </a:r>
            <a:endParaRPr sz="1800">
              <a:solidFill>
                <a:srgbClr val="000000"/>
              </a:solidFill>
              <a:latin typeface="Arial"/>
              <a:ea typeface="Arial"/>
              <a:cs typeface="Arial"/>
              <a:sym typeface="Arial"/>
            </a:endParaRPr>
          </a:p>
          <a:p>
            <a:pPr indent="0" lvl="0" marL="0" marR="0" rtl="0" algn="ctr">
              <a:spcBef>
                <a:spcPts val="0"/>
              </a:spcBef>
              <a:spcAft>
                <a:spcPts val="0"/>
              </a:spcAft>
              <a:buNone/>
            </a:pPr>
            <a:r>
              <a:rPr b="1" lang="ja-JP" sz="1600">
                <a:solidFill>
                  <a:srgbClr val="000000"/>
                </a:solidFill>
                <a:latin typeface="Arial"/>
                <a:ea typeface="Arial"/>
                <a:cs typeface="Arial"/>
                <a:sym typeface="Arial"/>
              </a:rPr>
              <a:t>常名運動公園の再利用</a:t>
            </a:r>
            <a:endParaRPr b="1" sz="1600">
              <a:solidFill>
                <a:srgbClr val="000000"/>
              </a:solidFill>
              <a:latin typeface="Arial"/>
              <a:ea typeface="Arial"/>
              <a:cs typeface="Arial"/>
              <a:sym typeface="Arial"/>
            </a:endParaRPr>
          </a:p>
        </p:txBody>
      </p:sp>
      <p:sp>
        <p:nvSpPr>
          <p:cNvPr id="499" name="Google Shape;499;p36"/>
          <p:cNvSpPr/>
          <p:nvPr/>
        </p:nvSpPr>
        <p:spPr>
          <a:xfrm>
            <a:off x="5891672" y="1883305"/>
            <a:ext cx="2898905" cy="646949"/>
          </a:xfrm>
          <a:prstGeom prst="wedgeRectCallout">
            <a:avLst>
              <a:gd fmla="val -126198" name="adj1"/>
              <a:gd fmla="val 31206" name="adj2"/>
            </a:avLst>
          </a:prstGeom>
          <a:solidFill>
            <a:srgbClr val="C4E0B2"/>
          </a:solidFill>
          <a:ln cap="flat" cmpd="sng" w="127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600">
                <a:solidFill>
                  <a:srgbClr val="000000"/>
                </a:solidFill>
                <a:latin typeface="Arial"/>
                <a:ea typeface="Arial"/>
                <a:cs typeface="Arial"/>
                <a:sym typeface="Arial"/>
              </a:rPr>
              <a:t>農業・アクティビティエリア</a:t>
            </a:r>
            <a:endParaRPr sz="1600">
              <a:solidFill>
                <a:srgbClr val="000000"/>
              </a:solidFill>
              <a:latin typeface="Arial"/>
              <a:ea typeface="Arial"/>
              <a:cs typeface="Arial"/>
              <a:sym typeface="Arial"/>
            </a:endParaRPr>
          </a:p>
          <a:p>
            <a:pPr indent="0" lvl="0" marL="0" marR="0" rtl="0" algn="ctr">
              <a:spcBef>
                <a:spcPts val="0"/>
              </a:spcBef>
              <a:spcAft>
                <a:spcPts val="0"/>
              </a:spcAft>
              <a:buNone/>
            </a:pPr>
            <a:r>
              <a:rPr b="1" lang="ja-JP" sz="1600">
                <a:solidFill>
                  <a:srgbClr val="000000"/>
                </a:solidFill>
                <a:latin typeface="Arial"/>
                <a:ea typeface="Arial"/>
                <a:cs typeface="Arial"/>
                <a:sym typeface="Arial"/>
              </a:rPr>
              <a:t>農泊とグリーンツーリズム</a:t>
            </a:r>
            <a:endParaRPr/>
          </a:p>
        </p:txBody>
      </p:sp>
      <p:sp>
        <p:nvSpPr>
          <p:cNvPr id="500" name="Google Shape;500;p36"/>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4" name="Shape 504"/>
        <p:cNvGrpSpPr/>
        <p:nvPr/>
      </p:nvGrpSpPr>
      <p:grpSpPr>
        <a:xfrm>
          <a:off x="0" y="0"/>
          <a:ext cx="0" cy="0"/>
          <a:chOff x="0" y="0"/>
          <a:chExt cx="0" cy="0"/>
        </a:xfrm>
      </p:grpSpPr>
      <p:sp>
        <p:nvSpPr>
          <p:cNvPr id="505" name="Google Shape;505;p37"/>
          <p:cNvSpPr/>
          <p:nvPr/>
        </p:nvSpPr>
        <p:spPr>
          <a:xfrm>
            <a:off x="799254" y="1539240"/>
            <a:ext cx="7670800" cy="1910080"/>
          </a:xfrm>
          <a:prstGeom prst="roundRect">
            <a:avLst>
              <a:gd fmla="val 16667" name="adj"/>
            </a:avLst>
          </a:prstGeom>
          <a:solidFill>
            <a:srgbClr val="336699"/>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06" name="Google Shape;506;p37"/>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07" name="Google Shape;507;p37"/>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508" name="Google Shape;508;p37"/>
          <p:cNvSpPr txBox="1"/>
          <p:nvPr/>
        </p:nvSpPr>
        <p:spPr>
          <a:xfrm>
            <a:off x="37652" y="284767"/>
            <a:ext cx="30444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コンセプト</a:t>
            </a:r>
            <a:endParaRPr sz="1800">
              <a:solidFill>
                <a:schemeClr val="dk1"/>
              </a:solidFill>
              <a:latin typeface="Arial"/>
              <a:ea typeface="Arial"/>
              <a:cs typeface="Arial"/>
              <a:sym typeface="Arial"/>
            </a:endParaRPr>
          </a:p>
        </p:txBody>
      </p:sp>
      <p:sp>
        <p:nvSpPr>
          <p:cNvPr id="509" name="Google Shape;509;p37"/>
          <p:cNvSpPr txBox="1"/>
          <p:nvPr/>
        </p:nvSpPr>
        <p:spPr>
          <a:xfrm>
            <a:off x="1289474" y="1711960"/>
            <a:ext cx="6852920" cy="156966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3200"/>
              <a:buFont typeface="Arial"/>
              <a:buNone/>
            </a:pPr>
            <a:r>
              <a:rPr lang="ja-JP" sz="3200">
                <a:solidFill>
                  <a:schemeClr val="lt1"/>
                </a:solidFill>
                <a:latin typeface="Arial"/>
                <a:ea typeface="Arial"/>
                <a:cs typeface="Arial"/>
                <a:sym typeface="Arial"/>
              </a:rPr>
              <a:t>今いる人</a:t>
            </a:r>
            <a:r>
              <a:rPr lang="ja-JP" sz="2800">
                <a:solidFill>
                  <a:schemeClr val="lt1"/>
                </a:solidFill>
                <a:latin typeface="Arial"/>
                <a:ea typeface="Arial"/>
                <a:cs typeface="Arial"/>
                <a:sym typeface="Arial"/>
              </a:rPr>
              <a:t>に</a:t>
            </a:r>
            <a:r>
              <a:rPr lang="ja-JP" sz="3200">
                <a:solidFill>
                  <a:schemeClr val="lt1"/>
                </a:solidFill>
                <a:latin typeface="Arial"/>
                <a:ea typeface="Arial"/>
                <a:cs typeface="Arial"/>
                <a:sym typeface="Arial"/>
              </a:rPr>
              <a:t>最高</a:t>
            </a:r>
            <a:r>
              <a:rPr lang="ja-JP" sz="2800">
                <a:solidFill>
                  <a:schemeClr val="lt1"/>
                </a:solidFill>
                <a:latin typeface="Arial"/>
                <a:ea typeface="Arial"/>
                <a:cs typeface="Arial"/>
                <a:sym typeface="Arial"/>
              </a:rPr>
              <a:t>の</a:t>
            </a:r>
            <a:r>
              <a:rPr lang="ja-JP" sz="3200">
                <a:solidFill>
                  <a:schemeClr val="lt1"/>
                </a:solidFill>
                <a:latin typeface="Arial"/>
                <a:ea typeface="Arial"/>
                <a:cs typeface="Arial"/>
                <a:sym typeface="Arial"/>
              </a:rPr>
              <a:t>エネルギー</a:t>
            </a:r>
            <a:r>
              <a:rPr lang="ja-JP" sz="2800">
                <a:solidFill>
                  <a:schemeClr val="lt1"/>
                </a:solidFill>
                <a:latin typeface="Arial"/>
                <a:ea typeface="Arial"/>
                <a:cs typeface="Arial"/>
                <a:sym typeface="Arial"/>
              </a:rPr>
              <a:t>を</a:t>
            </a:r>
            <a:endParaRPr sz="2800">
              <a:solidFill>
                <a:schemeClr val="lt1"/>
              </a:solidFill>
              <a:latin typeface="Arial"/>
              <a:ea typeface="Arial"/>
              <a:cs typeface="Arial"/>
              <a:sym typeface="Arial"/>
            </a:endParaRPr>
          </a:p>
          <a:p>
            <a:pPr indent="0" lvl="0" marL="0" marR="0" rtl="0" algn="ctr">
              <a:spcBef>
                <a:spcPts val="0"/>
              </a:spcBef>
              <a:spcAft>
                <a:spcPts val="0"/>
              </a:spcAft>
              <a:buClr>
                <a:schemeClr val="dk1"/>
              </a:buClr>
              <a:buSzPts val="3200"/>
              <a:buFont typeface="Calibri"/>
              <a:buNone/>
            </a:pPr>
            <a:r>
              <a:t/>
            </a:r>
            <a:endParaRPr sz="3200">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3200"/>
              <a:buFont typeface="Arial"/>
              <a:buNone/>
            </a:pPr>
            <a:r>
              <a:rPr lang="ja-JP" sz="3200">
                <a:solidFill>
                  <a:schemeClr val="lt1"/>
                </a:solidFill>
                <a:latin typeface="Arial"/>
                <a:ea typeface="Arial"/>
                <a:cs typeface="Arial"/>
                <a:sym typeface="Arial"/>
              </a:rPr>
              <a:t>来た人</a:t>
            </a:r>
            <a:r>
              <a:rPr lang="ja-JP" sz="2800">
                <a:solidFill>
                  <a:schemeClr val="lt1"/>
                </a:solidFill>
                <a:latin typeface="Arial"/>
                <a:ea typeface="Arial"/>
                <a:cs typeface="Arial"/>
                <a:sym typeface="Arial"/>
              </a:rPr>
              <a:t>に</a:t>
            </a:r>
            <a:r>
              <a:rPr lang="ja-JP" sz="3200">
                <a:solidFill>
                  <a:schemeClr val="lt1"/>
                </a:solidFill>
                <a:latin typeface="Arial"/>
                <a:ea typeface="Arial"/>
                <a:cs typeface="Arial"/>
                <a:sym typeface="Arial"/>
              </a:rPr>
              <a:t>最高</a:t>
            </a:r>
            <a:r>
              <a:rPr lang="ja-JP" sz="2800">
                <a:solidFill>
                  <a:schemeClr val="lt1"/>
                </a:solidFill>
                <a:latin typeface="Arial"/>
                <a:ea typeface="Arial"/>
                <a:cs typeface="Arial"/>
                <a:sym typeface="Arial"/>
              </a:rPr>
              <a:t>の</a:t>
            </a:r>
            <a:r>
              <a:rPr lang="ja-JP" sz="3200">
                <a:solidFill>
                  <a:schemeClr val="lt1"/>
                </a:solidFill>
                <a:latin typeface="Arial"/>
                <a:ea typeface="Arial"/>
                <a:cs typeface="Arial"/>
                <a:sym typeface="Arial"/>
              </a:rPr>
              <a:t>エクスペリエンス</a:t>
            </a:r>
            <a:r>
              <a:rPr lang="ja-JP" sz="2800">
                <a:solidFill>
                  <a:schemeClr val="lt1"/>
                </a:solidFill>
                <a:latin typeface="Arial"/>
                <a:ea typeface="Arial"/>
                <a:cs typeface="Arial"/>
                <a:sym typeface="Arial"/>
              </a:rPr>
              <a:t>を</a:t>
            </a:r>
            <a:endParaRPr sz="3200">
              <a:solidFill>
                <a:schemeClr val="lt1"/>
              </a:solidFill>
              <a:latin typeface="Arial"/>
              <a:ea typeface="Arial"/>
              <a:cs typeface="Arial"/>
              <a:sym typeface="Arial"/>
            </a:endParaRPr>
          </a:p>
        </p:txBody>
      </p:sp>
      <p:sp>
        <p:nvSpPr>
          <p:cNvPr id="510" name="Google Shape;510;p37"/>
          <p:cNvSpPr txBox="1"/>
          <p:nvPr/>
        </p:nvSpPr>
        <p:spPr>
          <a:xfrm>
            <a:off x="5056294" y="1711960"/>
            <a:ext cx="2103120" cy="584775"/>
          </a:xfrm>
          <a:prstGeom prst="rect">
            <a:avLst/>
          </a:prstGeom>
          <a:solidFill>
            <a:srgbClr val="336699"/>
          </a:solid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FF6699"/>
              </a:buClr>
              <a:buSzPts val="3200"/>
              <a:buFont typeface="Arial"/>
              <a:buNone/>
            </a:pPr>
            <a:r>
              <a:rPr lang="ja-JP" sz="3200">
                <a:solidFill>
                  <a:srgbClr val="FF6699"/>
                </a:solidFill>
                <a:latin typeface="Arial"/>
                <a:ea typeface="Arial"/>
                <a:cs typeface="Arial"/>
                <a:sym typeface="Arial"/>
              </a:rPr>
              <a:t>Energy</a:t>
            </a:r>
            <a:endParaRPr sz="3200">
              <a:solidFill>
                <a:srgbClr val="FF6699"/>
              </a:solidFill>
              <a:latin typeface="Arial"/>
              <a:ea typeface="Arial"/>
              <a:cs typeface="Arial"/>
              <a:sym typeface="Arial"/>
            </a:endParaRPr>
          </a:p>
        </p:txBody>
      </p:sp>
      <p:sp>
        <p:nvSpPr>
          <p:cNvPr id="511" name="Google Shape;511;p37"/>
          <p:cNvSpPr txBox="1"/>
          <p:nvPr/>
        </p:nvSpPr>
        <p:spPr>
          <a:xfrm>
            <a:off x="4263814" y="2615565"/>
            <a:ext cx="3307080" cy="584775"/>
          </a:xfrm>
          <a:prstGeom prst="rect">
            <a:avLst/>
          </a:prstGeom>
          <a:solidFill>
            <a:srgbClr val="336699"/>
          </a:solid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FF6699"/>
              </a:buClr>
              <a:buSzPts val="3200"/>
              <a:buFont typeface="Arial"/>
              <a:buNone/>
            </a:pPr>
            <a:r>
              <a:rPr lang="ja-JP" sz="3200">
                <a:solidFill>
                  <a:srgbClr val="FF6699"/>
                </a:solidFill>
                <a:latin typeface="Arial"/>
                <a:ea typeface="Arial"/>
                <a:cs typeface="Arial"/>
                <a:sym typeface="Arial"/>
              </a:rPr>
              <a:t>Experience</a:t>
            </a:r>
            <a:endParaRPr sz="3200">
              <a:solidFill>
                <a:srgbClr val="FF6699"/>
              </a:solidFill>
              <a:latin typeface="Arial"/>
              <a:ea typeface="Arial"/>
              <a:cs typeface="Arial"/>
              <a:sym typeface="Arial"/>
            </a:endParaRPr>
          </a:p>
        </p:txBody>
      </p:sp>
      <p:grpSp>
        <p:nvGrpSpPr>
          <p:cNvPr id="512" name="Google Shape;512;p37"/>
          <p:cNvGrpSpPr/>
          <p:nvPr/>
        </p:nvGrpSpPr>
        <p:grpSpPr>
          <a:xfrm>
            <a:off x="532955" y="3950447"/>
            <a:ext cx="8365958" cy="2270760"/>
            <a:chOff x="-8131524" y="1666126"/>
            <a:chExt cx="8365958" cy="2270760"/>
          </a:xfrm>
        </p:grpSpPr>
        <p:sp>
          <p:nvSpPr>
            <p:cNvPr id="513" name="Google Shape;513;p37"/>
            <p:cNvSpPr/>
            <p:nvPr/>
          </p:nvSpPr>
          <p:spPr>
            <a:xfrm>
              <a:off x="-8131524" y="1666126"/>
              <a:ext cx="8365958" cy="2270760"/>
            </a:xfrm>
            <a:prstGeom prst="ellipseRibbon2">
              <a:avLst>
                <a:gd fmla="val 25000" name="adj1"/>
                <a:gd fmla="val 100000" name="adj2"/>
                <a:gd fmla="val 12500" name="adj3"/>
              </a:avLst>
            </a:prstGeom>
            <a:solidFill>
              <a:srgbClr val="FF6699"/>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14" name="Google Shape;514;p37"/>
            <p:cNvSpPr txBox="1"/>
            <p:nvPr/>
          </p:nvSpPr>
          <p:spPr>
            <a:xfrm>
              <a:off x="-7032105" y="1981661"/>
              <a:ext cx="6167120" cy="110799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6600"/>
                <a:buFont typeface="Arial"/>
                <a:buNone/>
              </a:pPr>
              <a:r>
                <a:rPr lang="ja-JP" sz="6600">
                  <a:solidFill>
                    <a:schemeClr val="lt1"/>
                  </a:solidFill>
                  <a:latin typeface="Arial"/>
                  <a:ea typeface="Arial"/>
                  <a:cs typeface="Arial"/>
                  <a:sym typeface="Arial"/>
                </a:rPr>
                <a:t>EE町 つちうら</a:t>
              </a:r>
              <a:endParaRPr sz="1800">
                <a:solidFill>
                  <a:schemeClr val="dk1"/>
                </a:solidFill>
                <a:latin typeface="Arial"/>
                <a:ea typeface="Arial"/>
                <a:cs typeface="Arial"/>
                <a:sym typeface="Arial"/>
              </a:endParaRPr>
            </a:p>
          </p:txBody>
        </p:sp>
        <p:sp>
          <p:nvSpPr>
            <p:cNvPr id="515" name="Google Shape;515;p37"/>
            <p:cNvSpPr txBox="1"/>
            <p:nvPr/>
          </p:nvSpPr>
          <p:spPr>
            <a:xfrm>
              <a:off x="-6600305" y="1874981"/>
              <a:ext cx="848360"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2000"/>
                <a:buFont typeface="Arial"/>
                <a:buNone/>
              </a:pPr>
              <a:r>
                <a:rPr lang="ja-JP" sz="2000">
                  <a:solidFill>
                    <a:schemeClr val="lt1"/>
                  </a:solidFill>
                  <a:latin typeface="Arial"/>
                  <a:ea typeface="Arial"/>
                  <a:cs typeface="Arial"/>
                  <a:sym typeface="Arial"/>
                </a:rPr>
                <a:t>ええ</a:t>
              </a:r>
              <a:endParaRPr sz="1800">
                <a:solidFill>
                  <a:schemeClr val="dk1"/>
                </a:solidFill>
                <a:latin typeface="Arial"/>
                <a:ea typeface="Arial"/>
                <a:cs typeface="Arial"/>
                <a:sym typeface="Arial"/>
              </a:endParaRPr>
            </a:p>
          </p:txBody>
        </p:sp>
      </p:grpSp>
      <p:sp>
        <p:nvSpPr>
          <p:cNvPr id="516" name="Google Shape;516;p37"/>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0"/>
                                        </p:tgtEl>
                                        <p:attrNameLst>
                                          <p:attrName>style.visibility</p:attrName>
                                        </p:attrNameLst>
                                      </p:cBhvr>
                                      <p:to>
                                        <p:strVal val="visible"/>
                                      </p:to>
                                    </p:set>
                                    <p:animEffect filter="fade" transition="in">
                                      <p:cBhvr>
                                        <p:cTn dur="1000"/>
                                        <p:tgtEl>
                                          <p:spTgt spid="5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1"/>
                                        </p:tgtEl>
                                        <p:attrNameLst>
                                          <p:attrName>style.visibility</p:attrName>
                                        </p:attrNameLst>
                                      </p:cBhvr>
                                      <p:to>
                                        <p:strVal val="visible"/>
                                      </p:to>
                                    </p:set>
                                    <p:animEffect filter="fade" transition="in">
                                      <p:cBhvr>
                                        <p:cTn dur="1000"/>
                                        <p:tgtEl>
                                          <p:spTgt spid="5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2"/>
                                        </p:tgtEl>
                                        <p:attrNameLst>
                                          <p:attrName>style.visibility</p:attrName>
                                        </p:attrNameLst>
                                      </p:cBhvr>
                                      <p:to>
                                        <p:strVal val="visible"/>
                                      </p:to>
                                    </p:set>
                                    <p:animEffect filter="fade" transition="in">
                                      <p:cBhvr>
                                        <p:cTn dur="500"/>
                                        <p:tgtEl>
                                          <p:spTgt spid="5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0" name="Shape 520"/>
        <p:cNvGrpSpPr/>
        <p:nvPr/>
      </p:nvGrpSpPr>
      <p:grpSpPr>
        <a:xfrm>
          <a:off x="0" y="0"/>
          <a:ext cx="0" cy="0"/>
          <a:chOff x="0" y="0"/>
          <a:chExt cx="0" cy="0"/>
        </a:xfrm>
      </p:grpSpPr>
      <p:sp>
        <p:nvSpPr>
          <p:cNvPr id="521" name="Google Shape;521;p38"/>
          <p:cNvSpPr/>
          <p:nvPr/>
        </p:nvSpPr>
        <p:spPr>
          <a:xfrm>
            <a:off x="0" y="-5379"/>
            <a:ext cx="9144000" cy="6858000"/>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522" name="Google Shape;522;p38"/>
          <p:cNvSpPr txBox="1"/>
          <p:nvPr/>
        </p:nvSpPr>
        <p:spPr>
          <a:xfrm>
            <a:off x="2423160" y="2404334"/>
            <a:ext cx="4297680" cy="132343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8000"/>
              <a:buFont typeface="Arial"/>
              <a:buNone/>
            </a:pPr>
            <a:r>
              <a:rPr lang="ja-JP" sz="8000">
                <a:solidFill>
                  <a:schemeClr val="lt1"/>
                </a:solidFill>
                <a:latin typeface="Arial"/>
                <a:ea typeface="Arial"/>
                <a:cs typeface="Arial"/>
                <a:sym typeface="Arial"/>
              </a:rPr>
              <a:t>提案</a:t>
            </a:r>
            <a:endParaRPr sz="1800">
              <a:solidFill>
                <a:schemeClr val="dk1"/>
              </a:solidFill>
              <a:latin typeface="Arial"/>
              <a:ea typeface="Arial"/>
              <a:cs typeface="Arial"/>
              <a:sym typeface="Arial"/>
            </a:endParaRPr>
          </a:p>
        </p:txBody>
      </p:sp>
      <p:sp>
        <p:nvSpPr>
          <p:cNvPr id="523" name="Google Shape;523;p38"/>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7" name="Shape 527"/>
        <p:cNvGrpSpPr/>
        <p:nvPr/>
      </p:nvGrpSpPr>
      <p:grpSpPr>
        <a:xfrm>
          <a:off x="0" y="0"/>
          <a:ext cx="0" cy="0"/>
          <a:chOff x="0" y="0"/>
          <a:chExt cx="0" cy="0"/>
        </a:xfrm>
      </p:grpSpPr>
      <p:sp>
        <p:nvSpPr>
          <p:cNvPr id="528" name="Google Shape;528;p39"/>
          <p:cNvSpPr/>
          <p:nvPr/>
        </p:nvSpPr>
        <p:spPr>
          <a:xfrm>
            <a:off x="982832" y="3739497"/>
            <a:ext cx="7282328" cy="1412240"/>
          </a:xfrm>
          <a:prstGeom prst="roundRect">
            <a:avLst>
              <a:gd fmla="val 16667" name="adj"/>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29" name="Google Shape;529;p39"/>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30" name="Google Shape;530;p39"/>
          <p:cNvSpPr txBox="1"/>
          <p:nvPr/>
        </p:nvSpPr>
        <p:spPr>
          <a:xfrm>
            <a:off x="134472" y="48411"/>
            <a:ext cx="3288178"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市民の役割　</a:t>
            </a:r>
            <a:endParaRPr sz="1600">
              <a:solidFill>
                <a:schemeClr val="lt1"/>
              </a:solidFill>
              <a:latin typeface="Arial"/>
              <a:ea typeface="Arial"/>
              <a:cs typeface="Arial"/>
              <a:sym typeface="Arial"/>
            </a:endParaRPr>
          </a:p>
        </p:txBody>
      </p:sp>
      <p:sp>
        <p:nvSpPr>
          <p:cNvPr id="531" name="Google Shape;531;p39"/>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まちづくり株式会社　概要　</a:t>
            </a:r>
            <a:endParaRPr sz="1800">
              <a:solidFill>
                <a:schemeClr val="dk1"/>
              </a:solidFill>
              <a:latin typeface="Arial"/>
              <a:ea typeface="Arial"/>
              <a:cs typeface="Arial"/>
              <a:sym typeface="Arial"/>
            </a:endParaRPr>
          </a:p>
        </p:txBody>
      </p:sp>
      <p:pic>
        <p:nvPicPr>
          <p:cNvPr descr="ストア" id="532" name="Google Shape;532;p39"/>
          <p:cNvPicPr preferRelativeResize="0"/>
          <p:nvPr/>
        </p:nvPicPr>
        <p:blipFill rotWithShape="1">
          <a:blip r:embed="rId3">
            <a:alphaModFix/>
          </a:blip>
          <a:srcRect b="0" l="0" r="0" t="0"/>
          <a:stretch/>
        </p:blipFill>
        <p:spPr>
          <a:xfrm>
            <a:off x="982832" y="4191617"/>
            <a:ext cx="914400" cy="914400"/>
          </a:xfrm>
          <a:prstGeom prst="rect">
            <a:avLst/>
          </a:prstGeom>
          <a:noFill/>
          <a:ln>
            <a:noFill/>
          </a:ln>
        </p:spPr>
      </p:pic>
      <p:pic>
        <p:nvPicPr>
          <p:cNvPr descr="建物" id="533" name="Google Shape;533;p39"/>
          <p:cNvPicPr preferRelativeResize="0"/>
          <p:nvPr/>
        </p:nvPicPr>
        <p:blipFill rotWithShape="1">
          <a:blip r:embed="rId4">
            <a:alphaModFix/>
          </a:blip>
          <a:srcRect b="0" l="0" r="0" t="0"/>
          <a:stretch/>
        </p:blipFill>
        <p:spPr>
          <a:xfrm>
            <a:off x="3920416" y="1643802"/>
            <a:ext cx="1303168" cy="1303168"/>
          </a:xfrm>
          <a:prstGeom prst="rect">
            <a:avLst/>
          </a:prstGeom>
          <a:noFill/>
          <a:ln>
            <a:noFill/>
          </a:ln>
        </p:spPr>
      </p:pic>
      <p:pic>
        <p:nvPicPr>
          <p:cNvPr descr="ストア" id="534" name="Google Shape;534;p39"/>
          <p:cNvPicPr preferRelativeResize="0"/>
          <p:nvPr/>
        </p:nvPicPr>
        <p:blipFill rotWithShape="1">
          <a:blip r:embed="rId3">
            <a:alphaModFix/>
          </a:blip>
          <a:srcRect b="0" l="0" r="0" t="0"/>
          <a:stretch/>
        </p:blipFill>
        <p:spPr>
          <a:xfrm>
            <a:off x="1897232" y="4191617"/>
            <a:ext cx="914400" cy="914400"/>
          </a:xfrm>
          <a:prstGeom prst="rect">
            <a:avLst/>
          </a:prstGeom>
          <a:noFill/>
          <a:ln>
            <a:noFill/>
          </a:ln>
        </p:spPr>
      </p:pic>
      <p:pic>
        <p:nvPicPr>
          <p:cNvPr descr="ストア" id="535" name="Google Shape;535;p39"/>
          <p:cNvPicPr preferRelativeResize="0"/>
          <p:nvPr/>
        </p:nvPicPr>
        <p:blipFill rotWithShape="1">
          <a:blip r:embed="rId3">
            <a:alphaModFix/>
          </a:blip>
          <a:srcRect b="0" l="0" r="0" t="0"/>
          <a:stretch/>
        </p:blipFill>
        <p:spPr>
          <a:xfrm>
            <a:off x="2811632" y="4191617"/>
            <a:ext cx="914400" cy="914400"/>
          </a:xfrm>
          <a:prstGeom prst="rect">
            <a:avLst/>
          </a:prstGeom>
          <a:noFill/>
          <a:ln>
            <a:noFill/>
          </a:ln>
        </p:spPr>
      </p:pic>
      <p:pic>
        <p:nvPicPr>
          <p:cNvPr descr="ストア" id="536" name="Google Shape;536;p39"/>
          <p:cNvPicPr preferRelativeResize="0"/>
          <p:nvPr/>
        </p:nvPicPr>
        <p:blipFill rotWithShape="1">
          <a:blip r:embed="rId3">
            <a:alphaModFix/>
          </a:blip>
          <a:srcRect b="0" l="0" r="0" t="0"/>
          <a:stretch/>
        </p:blipFill>
        <p:spPr>
          <a:xfrm>
            <a:off x="3726032" y="4191617"/>
            <a:ext cx="914400" cy="914400"/>
          </a:xfrm>
          <a:prstGeom prst="rect">
            <a:avLst/>
          </a:prstGeom>
          <a:noFill/>
          <a:ln>
            <a:noFill/>
          </a:ln>
        </p:spPr>
      </p:pic>
      <p:pic>
        <p:nvPicPr>
          <p:cNvPr descr="ストア" id="537" name="Google Shape;537;p39"/>
          <p:cNvPicPr preferRelativeResize="0"/>
          <p:nvPr/>
        </p:nvPicPr>
        <p:blipFill rotWithShape="1">
          <a:blip r:embed="rId3">
            <a:alphaModFix/>
          </a:blip>
          <a:srcRect b="0" l="0" r="0" t="0"/>
          <a:stretch/>
        </p:blipFill>
        <p:spPr>
          <a:xfrm>
            <a:off x="4572000" y="4191617"/>
            <a:ext cx="914400" cy="914400"/>
          </a:xfrm>
          <a:prstGeom prst="rect">
            <a:avLst/>
          </a:prstGeom>
          <a:noFill/>
          <a:ln>
            <a:noFill/>
          </a:ln>
        </p:spPr>
      </p:pic>
      <p:pic>
        <p:nvPicPr>
          <p:cNvPr descr="ストア" id="538" name="Google Shape;538;p39"/>
          <p:cNvPicPr preferRelativeResize="0"/>
          <p:nvPr/>
        </p:nvPicPr>
        <p:blipFill rotWithShape="1">
          <a:blip r:embed="rId3">
            <a:alphaModFix/>
          </a:blip>
          <a:srcRect b="0" l="0" r="0" t="0"/>
          <a:stretch/>
        </p:blipFill>
        <p:spPr>
          <a:xfrm>
            <a:off x="5486400" y="4191617"/>
            <a:ext cx="914400" cy="914400"/>
          </a:xfrm>
          <a:prstGeom prst="rect">
            <a:avLst/>
          </a:prstGeom>
          <a:noFill/>
          <a:ln>
            <a:noFill/>
          </a:ln>
        </p:spPr>
      </p:pic>
      <p:pic>
        <p:nvPicPr>
          <p:cNvPr descr="ストア" id="539" name="Google Shape;539;p39"/>
          <p:cNvPicPr preferRelativeResize="0"/>
          <p:nvPr/>
        </p:nvPicPr>
        <p:blipFill rotWithShape="1">
          <a:blip r:embed="rId3">
            <a:alphaModFix/>
          </a:blip>
          <a:srcRect b="0" l="0" r="0" t="0"/>
          <a:stretch/>
        </p:blipFill>
        <p:spPr>
          <a:xfrm>
            <a:off x="6400800" y="4191617"/>
            <a:ext cx="914400" cy="914400"/>
          </a:xfrm>
          <a:prstGeom prst="rect">
            <a:avLst/>
          </a:prstGeom>
          <a:noFill/>
          <a:ln>
            <a:noFill/>
          </a:ln>
        </p:spPr>
      </p:pic>
      <p:pic>
        <p:nvPicPr>
          <p:cNvPr descr="ストア" id="540" name="Google Shape;540;p39"/>
          <p:cNvPicPr preferRelativeResize="0"/>
          <p:nvPr/>
        </p:nvPicPr>
        <p:blipFill rotWithShape="1">
          <a:blip r:embed="rId3">
            <a:alphaModFix/>
          </a:blip>
          <a:srcRect b="0" l="0" r="0" t="0"/>
          <a:stretch/>
        </p:blipFill>
        <p:spPr>
          <a:xfrm>
            <a:off x="7315200" y="4191617"/>
            <a:ext cx="914400" cy="914400"/>
          </a:xfrm>
          <a:prstGeom prst="rect">
            <a:avLst/>
          </a:prstGeom>
          <a:noFill/>
          <a:ln>
            <a:noFill/>
          </a:ln>
        </p:spPr>
      </p:pic>
      <p:sp>
        <p:nvSpPr>
          <p:cNvPr id="541" name="Google Shape;541;p39"/>
          <p:cNvSpPr txBox="1"/>
          <p:nvPr/>
        </p:nvSpPr>
        <p:spPr>
          <a:xfrm>
            <a:off x="1231752" y="3856337"/>
            <a:ext cx="318784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rPr lang="ja-JP" sz="1800">
                <a:solidFill>
                  <a:schemeClr val="dk1"/>
                </a:solidFill>
                <a:latin typeface="Arial"/>
                <a:ea typeface="Arial"/>
                <a:cs typeface="Arial"/>
                <a:sym typeface="Arial"/>
              </a:rPr>
              <a:t>市民や民間企業(共同出資者)</a:t>
            </a:r>
            <a:endParaRPr sz="1800">
              <a:solidFill>
                <a:schemeClr val="dk1"/>
              </a:solidFill>
              <a:latin typeface="Arial"/>
              <a:ea typeface="Arial"/>
              <a:cs typeface="Arial"/>
              <a:sym typeface="Arial"/>
            </a:endParaRPr>
          </a:p>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542" name="Google Shape;542;p39"/>
          <p:cNvSpPr/>
          <p:nvPr/>
        </p:nvSpPr>
        <p:spPr>
          <a:xfrm>
            <a:off x="3733800" y="3043537"/>
            <a:ext cx="629920" cy="558800"/>
          </a:xfrm>
          <a:prstGeom prst="upArrow">
            <a:avLst>
              <a:gd fmla="val 50000" name="adj1"/>
              <a:gd fmla="val 50000" name="adj2"/>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43" name="Google Shape;543;p39"/>
          <p:cNvSpPr txBox="1"/>
          <p:nvPr/>
        </p:nvSpPr>
        <p:spPr>
          <a:xfrm>
            <a:off x="3422650" y="1274470"/>
            <a:ext cx="229870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F3F3F"/>
              </a:buClr>
              <a:buSzPts val="1800"/>
              <a:buFont typeface="Arial"/>
              <a:buNone/>
            </a:pPr>
            <a:r>
              <a:rPr lang="ja-JP" sz="1800">
                <a:solidFill>
                  <a:srgbClr val="3F3F3F"/>
                </a:solidFill>
                <a:latin typeface="Arial"/>
                <a:ea typeface="Arial"/>
                <a:cs typeface="Arial"/>
                <a:sym typeface="Arial"/>
              </a:rPr>
              <a:t>まちづくり株式会社</a:t>
            </a:r>
            <a:endParaRPr sz="1800">
              <a:solidFill>
                <a:schemeClr val="dk1"/>
              </a:solidFill>
              <a:latin typeface="Arial"/>
              <a:ea typeface="Arial"/>
              <a:cs typeface="Arial"/>
              <a:sym typeface="Arial"/>
            </a:endParaRPr>
          </a:p>
        </p:txBody>
      </p:sp>
      <p:sp>
        <p:nvSpPr>
          <p:cNvPr id="544" name="Google Shape;544;p39"/>
          <p:cNvSpPr/>
          <p:nvPr/>
        </p:nvSpPr>
        <p:spPr>
          <a:xfrm>
            <a:off x="4780282" y="3043537"/>
            <a:ext cx="599588" cy="603250"/>
          </a:xfrm>
          <a:prstGeom prst="downArrow">
            <a:avLst>
              <a:gd fmla="val 50000" name="adj1"/>
              <a:gd fmla="val 50000" name="adj2"/>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45" name="Google Shape;545;p39"/>
          <p:cNvSpPr/>
          <p:nvPr/>
        </p:nvSpPr>
        <p:spPr>
          <a:xfrm>
            <a:off x="425078" y="1381363"/>
            <a:ext cx="1747520" cy="1713894"/>
          </a:xfrm>
          <a:prstGeom prst="ellipse">
            <a:avLst/>
          </a:prstGeom>
          <a:solidFill>
            <a:srgbClr val="FFCCFF"/>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46" name="Google Shape;546;p39"/>
          <p:cNvSpPr txBox="1"/>
          <p:nvPr/>
        </p:nvSpPr>
        <p:spPr>
          <a:xfrm>
            <a:off x="631341" y="2053644"/>
            <a:ext cx="1334994"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rPr lang="ja-JP" sz="1800">
                <a:solidFill>
                  <a:schemeClr val="dk1"/>
                </a:solidFill>
                <a:latin typeface="Arial"/>
                <a:ea typeface="Arial"/>
                <a:cs typeface="Arial"/>
                <a:sym typeface="Arial"/>
              </a:rPr>
              <a:t>国や土浦市</a:t>
            </a:r>
            <a:endParaRPr sz="1800">
              <a:solidFill>
                <a:schemeClr val="dk1"/>
              </a:solidFill>
              <a:latin typeface="Arial"/>
              <a:ea typeface="Arial"/>
              <a:cs typeface="Arial"/>
              <a:sym typeface="Arial"/>
            </a:endParaRPr>
          </a:p>
        </p:txBody>
      </p:sp>
      <p:sp>
        <p:nvSpPr>
          <p:cNvPr id="547" name="Google Shape;547;p39"/>
          <p:cNvSpPr/>
          <p:nvPr/>
        </p:nvSpPr>
        <p:spPr>
          <a:xfrm>
            <a:off x="2499360" y="2187510"/>
            <a:ext cx="1539240" cy="309880"/>
          </a:xfrm>
          <a:prstGeom prst="rightArrow">
            <a:avLst>
              <a:gd fmla="val 50000" name="adj1"/>
              <a:gd fmla="val 50000" name="adj2"/>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48" name="Google Shape;548;p39"/>
          <p:cNvSpPr txBox="1"/>
          <p:nvPr/>
        </p:nvSpPr>
        <p:spPr>
          <a:xfrm>
            <a:off x="2900270" y="1911218"/>
            <a:ext cx="619236"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600"/>
              <a:buFont typeface="Arial"/>
              <a:buNone/>
            </a:pPr>
            <a:r>
              <a:rPr lang="ja-JP" sz="1600">
                <a:solidFill>
                  <a:schemeClr val="dk1"/>
                </a:solidFill>
                <a:latin typeface="Arial"/>
                <a:ea typeface="Arial"/>
                <a:cs typeface="Arial"/>
                <a:sym typeface="Arial"/>
              </a:rPr>
              <a:t>支援</a:t>
            </a:r>
            <a:endParaRPr sz="1800">
              <a:solidFill>
                <a:schemeClr val="dk1"/>
              </a:solidFill>
              <a:latin typeface="Arial"/>
              <a:ea typeface="Arial"/>
              <a:cs typeface="Arial"/>
              <a:sym typeface="Arial"/>
            </a:endParaRPr>
          </a:p>
        </p:txBody>
      </p:sp>
      <p:sp>
        <p:nvSpPr>
          <p:cNvPr id="549" name="Google Shape;549;p39"/>
          <p:cNvSpPr txBox="1"/>
          <p:nvPr/>
        </p:nvSpPr>
        <p:spPr>
          <a:xfrm>
            <a:off x="3026448" y="3231432"/>
            <a:ext cx="699584"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F3F3F"/>
              </a:buClr>
              <a:buSzPts val="1800"/>
              <a:buFont typeface="Arial"/>
              <a:buNone/>
            </a:pPr>
            <a:r>
              <a:rPr lang="ja-JP" sz="1800">
                <a:solidFill>
                  <a:srgbClr val="3F3F3F"/>
                </a:solidFill>
                <a:latin typeface="Arial"/>
                <a:ea typeface="Arial"/>
                <a:cs typeface="Arial"/>
                <a:sym typeface="Arial"/>
              </a:rPr>
              <a:t>出資</a:t>
            </a:r>
            <a:endParaRPr sz="1800">
              <a:solidFill>
                <a:schemeClr val="dk1"/>
              </a:solidFill>
              <a:latin typeface="Arial"/>
              <a:ea typeface="Arial"/>
              <a:cs typeface="Arial"/>
              <a:sym typeface="Arial"/>
            </a:endParaRPr>
          </a:p>
        </p:txBody>
      </p:sp>
      <p:sp>
        <p:nvSpPr>
          <p:cNvPr id="550" name="Google Shape;550;p39"/>
          <p:cNvSpPr txBox="1"/>
          <p:nvPr/>
        </p:nvSpPr>
        <p:spPr>
          <a:xfrm>
            <a:off x="5379870" y="3231432"/>
            <a:ext cx="699584"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F3F3F"/>
              </a:buClr>
              <a:buSzPts val="1800"/>
              <a:buFont typeface="Arial"/>
              <a:buNone/>
            </a:pPr>
            <a:r>
              <a:rPr lang="ja-JP" sz="1800">
                <a:solidFill>
                  <a:srgbClr val="3F3F3F"/>
                </a:solidFill>
                <a:latin typeface="Arial"/>
                <a:ea typeface="Arial"/>
                <a:cs typeface="Arial"/>
                <a:sym typeface="Arial"/>
              </a:rPr>
              <a:t>還元</a:t>
            </a:r>
            <a:endParaRPr sz="1800">
              <a:solidFill>
                <a:schemeClr val="dk1"/>
              </a:solidFill>
              <a:latin typeface="Arial"/>
              <a:ea typeface="Arial"/>
              <a:cs typeface="Arial"/>
              <a:sym typeface="Arial"/>
            </a:endParaRPr>
          </a:p>
        </p:txBody>
      </p:sp>
      <p:sp>
        <p:nvSpPr>
          <p:cNvPr id="551" name="Google Shape;551;p39"/>
          <p:cNvSpPr/>
          <p:nvPr/>
        </p:nvSpPr>
        <p:spPr>
          <a:xfrm>
            <a:off x="0" y="5349240"/>
            <a:ext cx="9144000" cy="1508760"/>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552" name="Google Shape;552;p39"/>
          <p:cNvSpPr txBox="1"/>
          <p:nvPr/>
        </p:nvSpPr>
        <p:spPr>
          <a:xfrm>
            <a:off x="2056308" y="5476637"/>
            <a:ext cx="5135376"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まちづくり株式会社</a:t>
            </a:r>
            <a:r>
              <a:rPr lang="ja-JP" sz="3200">
                <a:solidFill>
                  <a:schemeClr val="lt1"/>
                </a:solidFill>
                <a:latin typeface="Arial"/>
                <a:ea typeface="Arial"/>
                <a:cs typeface="Arial"/>
                <a:sym typeface="Arial"/>
              </a:rPr>
              <a:t>を</a:t>
            </a:r>
            <a:endParaRPr sz="3200">
              <a:solidFill>
                <a:schemeClr val="lt1"/>
              </a:solidFill>
              <a:latin typeface="Arial"/>
              <a:ea typeface="Arial"/>
              <a:cs typeface="Arial"/>
              <a:sym typeface="Arial"/>
            </a:endParaRPr>
          </a:p>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中心</a:t>
            </a:r>
            <a:r>
              <a:rPr lang="ja-JP" sz="3200">
                <a:solidFill>
                  <a:schemeClr val="lt1"/>
                </a:solidFill>
                <a:latin typeface="Arial"/>
                <a:ea typeface="Arial"/>
                <a:cs typeface="Arial"/>
                <a:sym typeface="Arial"/>
              </a:rPr>
              <a:t>に</a:t>
            </a:r>
            <a:r>
              <a:rPr lang="ja-JP" sz="3600">
                <a:solidFill>
                  <a:schemeClr val="lt1"/>
                </a:solidFill>
                <a:latin typeface="Arial"/>
                <a:ea typeface="Arial"/>
                <a:cs typeface="Arial"/>
                <a:sym typeface="Arial"/>
              </a:rPr>
              <a:t>まちづくり</a:t>
            </a:r>
            <a:r>
              <a:rPr lang="ja-JP" sz="3200">
                <a:solidFill>
                  <a:schemeClr val="lt1"/>
                </a:solidFill>
                <a:latin typeface="Arial"/>
                <a:ea typeface="Arial"/>
                <a:cs typeface="Arial"/>
                <a:sym typeface="Arial"/>
              </a:rPr>
              <a:t>を</a:t>
            </a:r>
            <a:r>
              <a:rPr lang="ja-JP" sz="3600">
                <a:solidFill>
                  <a:schemeClr val="lt1"/>
                </a:solidFill>
                <a:latin typeface="Arial"/>
                <a:ea typeface="Arial"/>
                <a:cs typeface="Arial"/>
                <a:sym typeface="Arial"/>
              </a:rPr>
              <a:t>行う</a:t>
            </a:r>
            <a:endParaRPr sz="1800">
              <a:solidFill>
                <a:schemeClr val="dk1"/>
              </a:solidFill>
              <a:latin typeface="Arial"/>
              <a:ea typeface="Arial"/>
              <a:cs typeface="Arial"/>
              <a:sym typeface="Arial"/>
            </a:endParaRPr>
          </a:p>
        </p:txBody>
      </p:sp>
      <p:sp>
        <p:nvSpPr>
          <p:cNvPr id="553" name="Google Shape;553;p39"/>
          <p:cNvSpPr/>
          <p:nvPr/>
        </p:nvSpPr>
        <p:spPr>
          <a:xfrm>
            <a:off x="5784776" y="747693"/>
            <a:ext cx="3242908" cy="3207107"/>
          </a:xfrm>
          <a:prstGeom prst="irregularSeal1">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54" name="Google Shape;554;p39"/>
          <p:cNvSpPr txBox="1"/>
          <p:nvPr/>
        </p:nvSpPr>
        <p:spPr>
          <a:xfrm>
            <a:off x="6361802" y="1966174"/>
            <a:ext cx="2357120"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rPr lang="ja-JP" sz="1800">
                <a:solidFill>
                  <a:schemeClr val="dk1"/>
                </a:solidFill>
                <a:latin typeface="Arial"/>
                <a:ea typeface="Arial"/>
                <a:cs typeface="Arial"/>
                <a:sym typeface="Arial"/>
              </a:rPr>
              <a:t>市民の積極的な</a:t>
            </a:r>
            <a:endParaRPr sz="1800">
              <a:solidFill>
                <a:schemeClr val="dk1"/>
              </a:solidFill>
              <a:latin typeface="Arial"/>
              <a:ea typeface="Arial"/>
              <a:cs typeface="Arial"/>
              <a:sym typeface="Arial"/>
            </a:endParaRPr>
          </a:p>
          <a:p>
            <a:pPr indent="0" lvl="0" marL="0" marR="0" rtl="0" algn="l">
              <a:spcBef>
                <a:spcPts val="0"/>
              </a:spcBef>
              <a:spcAft>
                <a:spcPts val="0"/>
              </a:spcAft>
              <a:buClr>
                <a:schemeClr val="dk1"/>
              </a:buClr>
              <a:buSzPts val="1800"/>
              <a:buFont typeface="Arial"/>
              <a:buNone/>
            </a:pPr>
            <a:r>
              <a:rPr lang="ja-JP" sz="1800">
                <a:solidFill>
                  <a:schemeClr val="dk1"/>
                </a:solidFill>
                <a:latin typeface="Arial"/>
                <a:ea typeface="Arial"/>
                <a:cs typeface="Arial"/>
                <a:sym typeface="Arial"/>
              </a:rPr>
              <a:t>取組が必要不可欠</a:t>
            </a:r>
            <a:endParaRPr sz="1800">
              <a:solidFill>
                <a:schemeClr val="dk1"/>
              </a:solidFill>
              <a:latin typeface="Arial"/>
              <a:ea typeface="Arial"/>
              <a:cs typeface="Arial"/>
              <a:sym typeface="Arial"/>
            </a:endParaRPr>
          </a:p>
        </p:txBody>
      </p:sp>
      <p:sp>
        <p:nvSpPr>
          <p:cNvPr id="555" name="Google Shape;555;p39"/>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9" name="Shape 559"/>
        <p:cNvGrpSpPr/>
        <p:nvPr/>
      </p:nvGrpSpPr>
      <p:grpSpPr>
        <a:xfrm>
          <a:off x="0" y="0"/>
          <a:ext cx="0" cy="0"/>
          <a:chOff x="0" y="0"/>
          <a:chExt cx="0" cy="0"/>
        </a:xfrm>
      </p:grpSpPr>
      <p:sp>
        <p:nvSpPr>
          <p:cNvPr id="560" name="Google Shape;560;p40"/>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61" name="Google Shape;561;p40"/>
          <p:cNvSpPr txBox="1"/>
          <p:nvPr/>
        </p:nvSpPr>
        <p:spPr>
          <a:xfrm>
            <a:off x="134471" y="48410"/>
            <a:ext cx="2748577"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市民の役割</a:t>
            </a:r>
            <a:endParaRPr sz="1800">
              <a:solidFill>
                <a:schemeClr val="dk1"/>
              </a:solidFill>
              <a:latin typeface="Arial"/>
              <a:ea typeface="Arial"/>
              <a:cs typeface="Arial"/>
              <a:sym typeface="Arial"/>
            </a:endParaRPr>
          </a:p>
        </p:txBody>
      </p:sp>
      <p:sp>
        <p:nvSpPr>
          <p:cNvPr id="562" name="Google Shape;562;p40"/>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まちづくり株式会社　費用　</a:t>
            </a:r>
            <a:endParaRPr sz="1800">
              <a:solidFill>
                <a:schemeClr val="dk1"/>
              </a:solidFill>
              <a:latin typeface="Arial"/>
              <a:ea typeface="Arial"/>
              <a:cs typeface="Arial"/>
              <a:sym typeface="Arial"/>
            </a:endParaRPr>
          </a:p>
        </p:txBody>
      </p:sp>
      <p:sp>
        <p:nvSpPr>
          <p:cNvPr id="563" name="Google Shape;563;p40"/>
          <p:cNvSpPr/>
          <p:nvPr/>
        </p:nvSpPr>
        <p:spPr>
          <a:xfrm>
            <a:off x="1143000" y="1752600"/>
            <a:ext cx="6858000" cy="1884680"/>
          </a:xfrm>
          <a:prstGeom prst="rect">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64" name="Google Shape;564;p40"/>
          <p:cNvSpPr/>
          <p:nvPr/>
        </p:nvSpPr>
        <p:spPr>
          <a:xfrm>
            <a:off x="1143000" y="3637280"/>
            <a:ext cx="6858000" cy="1884680"/>
          </a:xfrm>
          <a:prstGeom prst="rect">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65" name="Google Shape;565;p40"/>
          <p:cNvSpPr txBox="1"/>
          <p:nvPr/>
        </p:nvSpPr>
        <p:spPr>
          <a:xfrm>
            <a:off x="1818640" y="2356535"/>
            <a:ext cx="2118360"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初期費用</a:t>
            </a:r>
            <a:endParaRPr sz="1800">
              <a:solidFill>
                <a:schemeClr val="lt1"/>
              </a:solidFill>
              <a:latin typeface="Arial"/>
              <a:ea typeface="Arial"/>
              <a:cs typeface="Arial"/>
              <a:sym typeface="Arial"/>
            </a:endParaRPr>
          </a:p>
        </p:txBody>
      </p:sp>
      <p:sp>
        <p:nvSpPr>
          <p:cNvPr id="566" name="Google Shape;566;p40"/>
          <p:cNvSpPr txBox="1"/>
          <p:nvPr/>
        </p:nvSpPr>
        <p:spPr>
          <a:xfrm>
            <a:off x="4897119" y="4222848"/>
            <a:ext cx="2675343"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最低約7</a:t>
            </a:r>
            <a:r>
              <a:rPr lang="ja-JP" sz="3200">
                <a:solidFill>
                  <a:schemeClr val="lt1"/>
                </a:solidFill>
                <a:latin typeface="Arial"/>
                <a:ea typeface="Arial"/>
                <a:cs typeface="Arial"/>
                <a:sym typeface="Arial"/>
              </a:rPr>
              <a:t>万</a:t>
            </a:r>
            <a:endParaRPr sz="3600">
              <a:solidFill>
                <a:schemeClr val="lt1"/>
              </a:solidFill>
              <a:latin typeface="Arial"/>
              <a:ea typeface="Arial"/>
              <a:cs typeface="Arial"/>
              <a:sym typeface="Arial"/>
            </a:endParaRPr>
          </a:p>
        </p:txBody>
      </p:sp>
      <p:sp>
        <p:nvSpPr>
          <p:cNvPr id="567" name="Google Shape;567;p40"/>
          <p:cNvSpPr txBox="1"/>
          <p:nvPr/>
        </p:nvSpPr>
        <p:spPr>
          <a:xfrm>
            <a:off x="1818640" y="4222849"/>
            <a:ext cx="2118360"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運営費用</a:t>
            </a:r>
            <a:endParaRPr sz="1800">
              <a:solidFill>
                <a:schemeClr val="lt1"/>
              </a:solidFill>
              <a:latin typeface="Arial"/>
              <a:ea typeface="Arial"/>
              <a:cs typeface="Arial"/>
              <a:sym typeface="Arial"/>
            </a:endParaRPr>
          </a:p>
        </p:txBody>
      </p:sp>
      <p:sp>
        <p:nvSpPr>
          <p:cNvPr id="568" name="Google Shape;568;p40"/>
          <p:cNvSpPr txBox="1"/>
          <p:nvPr/>
        </p:nvSpPr>
        <p:spPr>
          <a:xfrm>
            <a:off x="4853030" y="2356534"/>
            <a:ext cx="2472330"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最低約20</a:t>
            </a:r>
            <a:r>
              <a:rPr lang="ja-JP" sz="3200">
                <a:solidFill>
                  <a:schemeClr val="lt1"/>
                </a:solidFill>
                <a:latin typeface="Arial"/>
                <a:ea typeface="Arial"/>
                <a:cs typeface="Arial"/>
                <a:sym typeface="Arial"/>
              </a:rPr>
              <a:t>万</a:t>
            </a:r>
            <a:endParaRPr sz="3600">
              <a:solidFill>
                <a:schemeClr val="lt1"/>
              </a:solidFill>
              <a:latin typeface="Arial"/>
              <a:ea typeface="Arial"/>
              <a:cs typeface="Arial"/>
              <a:sym typeface="Arial"/>
            </a:endParaRPr>
          </a:p>
        </p:txBody>
      </p:sp>
      <p:sp>
        <p:nvSpPr>
          <p:cNvPr id="569" name="Google Shape;569;p40"/>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3" name="Shape 573"/>
        <p:cNvGrpSpPr/>
        <p:nvPr/>
      </p:nvGrpSpPr>
      <p:grpSpPr>
        <a:xfrm>
          <a:off x="0" y="0"/>
          <a:ext cx="0" cy="0"/>
          <a:chOff x="0" y="0"/>
          <a:chExt cx="0" cy="0"/>
        </a:xfrm>
      </p:grpSpPr>
      <p:sp>
        <p:nvSpPr>
          <p:cNvPr id="574" name="Google Shape;574;p41"/>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75" name="Google Shape;575;p41"/>
          <p:cNvSpPr txBox="1"/>
          <p:nvPr/>
        </p:nvSpPr>
        <p:spPr>
          <a:xfrm>
            <a:off x="134471" y="48410"/>
            <a:ext cx="2511909"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市民の役割</a:t>
            </a:r>
            <a:endParaRPr sz="1800">
              <a:solidFill>
                <a:schemeClr val="dk1"/>
              </a:solidFill>
              <a:latin typeface="Arial"/>
              <a:ea typeface="Arial"/>
              <a:cs typeface="Arial"/>
              <a:sym typeface="Arial"/>
            </a:endParaRPr>
          </a:p>
        </p:txBody>
      </p:sp>
      <p:sp>
        <p:nvSpPr>
          <p:cNvPr id="576" name="Google Shape;576;p41"/>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まちづくり株式会社　効果　</a:t>
            </a:r>
            <a:endParaRPr sz="1800">
              <a:solidFill>
                <a:schemeClr val="dk1"/>
              </a:solidFill>
              <a:latin typeface="Arial"/>
              <a:ea typeface="Arial"/>
              <a:cs typeface="Arial"/>
              <a:sym typeface="Arial"/>
            </a:endParaRPr>
          </a:p>
        </p:txBody>
      </p:sp>
      <p:sp>
        <p:nvSpPr>
          <p:cNvPr id="577" name="Google Shape;577;p41"/>
          <p:cNvSpPr/>
          <p:nvPr/>
        </p:nvSpPr>
        <p:spPr>
          <a:xfrm>
            <a:off x="508000" y="1709569"/>
            <a:ext cx="2462415" cy="4567222"/>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78" name="Google Shape;578;p41"/>
          <p:cNvSpPr txBox="1"/>
          <p:nvPr/>
        </p:nvSpPr>
        <p:spPr>
          <a:xfrm>
            <a:off x="704626" y="1840003"/>
            <a:ext cx="2163287" cy="15889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400"/>
              <a:buFont typeface="Arial"/>
              <a:buNone/>
            </a:pPr>
            <a:r>
              <a:rPr lang="ja-JP" sz="2400">
                <a:solidFill>
                  <a:schemeClr val="lt1"/>
                </a:solidFill>
                <a:latin typeface="Arial"/>
                <a:ea typeface="Arial"/>
                <a:cs typeface="Arial"/>
                <a:sym typeface="Arial"/>
              </a:rPr>
              <a:t>市民</a:t>
            </a:r>
            <a:r>
              <a:rPr lang="ja-JP" sz="2000">
                <a:solidFill>
                  <a:schemeClr val="lt1"/>
                </a:solidFill>
                <a:latin typeface="Arial"/>
                <a:ea typeface="Arial"/>
                <a:cs typeface="Arial"/>
                <a:sym typeface="Arial"/>
              </a:rPr>
              <a:t>に</a:t>
            </a:r>
            <a:endParaRPr sz="2000">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2400"/>
              <a:buFont typeface="Arial"/>
              <a:buNone/>
            </a:pPr>
            <a:r>
              <a:rPr lang="ja-JP" sz="2400">
                <a:solidFill>
                  <a:schemeClr val="lt1"/>
                </a:solidFill>
                <a:latin typeface="Arial"/>
                <a:ea typeface="Arial"/>
                <a:cs typeface="Arial"/>
                <a:sym typeface="Arial"/>
              </a:rPr>
              <a:t>まちづくり</a:t>
            </a:r>
            <a:r>
              <a:rPr lang="ja-JP" sz="2000">
                <a:solidFill>
                  <a:schemeClr val="lt1"/>
                </a:solidFill>
                <a:latin typeface="Arial"/>
                <a:ea typeface="Arial"/>
                <a:cs typeface="Arial"/>
                <a:sym typeface="Arial"/>
              </a:rPr>
              <a:t>に</a:t>
            </a:r>
            <a:r>
              <a:rPr lang="ja-JP" sz="2400">
                <a:solidFill>
                  <a:schemeClr val="lt1"/>
                </a:solidFill>
                <a:latin typeface="Arial"/>
                <a:ea typeface="Arial"/>
                <a:cs typeface="Arial"/>
                <a:sym typeface="Arial"/>
              </a:rPr>
              <a:t>興味</a:t>
            </a:r>
            <a:r>
              <a:rPr lang="ja-JP" sz="2000">
                <a:solidFill>
                  <a:schemeClr val="lt1"/>
                </a:solidFill>
                <a:latin typeface="Arial"/>
                <a:ea typeface="Arial"/>
                <a:cs typeface="Arial"/>
                <a:sym typeface="Arial"/>
              </a:rPr>
              <a:t>を</a:t>
            </a:r>
            <a:r>
              <a:rPr lang="ja-JP" sz="2400">
                <a:solidFill>
                  <a:schemeClr val="lt1"/>
                </a:solidFill>
                <a:latin typeface="Arial"/>
                <a:ea typeface="Arial"/>
                <a:cs typeface="Arial"/>
                <a:sym typeface="Arial"/>
              </a:rPr>
              <a:t>持ってもらう</a:t>
            </a:r>
            <a:endParaRPr sz="2400">
              <a:solidFill>
                <a:schemeClr val="lt1"/>
              </a:solidFill>
              <a:latin typeface="Arial"/>
              <a:ea typeface="Arial"/>
              <a:cs typeface="Arial"/>
              <a:sym typeface="Arial"/>
            </a:endParaRPr>
          </a:p>
          <a:p>
            <a:pPr indent="0" lvl="0" marL="0" marR="0" rtl="0" algn="ctr">
              <a:spcBef>
                <a:spcPts val="0"/>
              </a:spcBef>
              <a:spcAft>
                <a:spcPts val="0"/>
              </a:spcAft>
              <a:buClr>
                <a:schemeClr val="dk1"/>
              </a:buClr>
              <a:buSzPts val="2400"/>
              <a:buFont typeface="Calibri"/>
              <a:buNone/>
            </a:pPr>
            <a:r>
              <a:t/>
            </a:r>
            <a:endParaRPr sz="2400">
              <a:solidFill>
                <a:schemeClr val="lt1"/>
              </a:solidFill>
              <a:latin typeface="Arial"/>
              <a:ea typeface="Arial"/>
              <a:cs typeface="Arial"/>
              <a:sym typeface="Arial"/>
            </a:endParaRPr>
          </a:p>
        </p:txBody>
      </p:sp>
      <p:pic>
        <p:nvPicPr>
          <p:cNvPr id="579" name="Google Shape;579;p41"/>
          <p:cNvPicPr preferRelativeResize="0"/>
          <p:nvPr/>
        </p:nvPicPr>
        <p:blipFill rotWithShape="1">
          <a:blip r:embed="rId3">
            <a:alphaModFix/>
          </a:blip>
          <a:srcRect b="0" l="0" r="0" t="0"/>
          <a:stretch/>
        </p:blipFill>
        <p:spPr>
          <a:xfrm>
            <a:off x="268854" y="3710779"/>
            <a:ext cx="1925796" cy="2145733"/>
          </a:xfrm>
          <a:prstGeom prst="rect">
            <a:avLst/>
          </a:prstGeom>
          <a:noFill/>
          <a:ln>
            <a:noFill/>
          </a:ln>
        </p:spPr>
      </p:pic>
      <p:pic>
        <p:nvPicPr>
          <p:cNvPr id="580" name="Google Shape;580;p41"/>
          <p:cNvPicPr preferRelativeResize="0"/>
          <p:nvPr/>
        </p:nvPicPr>
        <p:blipFill rotWithShape="1">
          <a:blip r:embed="rId4">
            <a:alphaModFix/>
          </a:blip>
          <a:srcRect b="0" l="0" r="0" t="0"/>
          <a:stretch/>
        </p:blipFill>
        <p:spPr>
          <a:xfrm>
            <a:off x="1231752" y="3851187"/>
            <a:ext cx="1925796" cy="2145733"/>
          </a:xfrm>
          <a:prstGeom prst="rect">
            <a:avLst/>
          </a:prstGeom>
          <a:noFill/>
          <a:ln>
            <a:noFill/>
          </a:ln>
        </p:spPr>
      </p:pic>
      <p:sp>
        <p:nvSpPr>
          <p:cNvPr id="581" name="Google Shape;581;p41"/>
          <p:cNvSpPr/>
          <p:nvPr/>
        </p:nvSpPr>
        <p:spPr>
          <a:xfrm>
            <a:off x="3340792" y="1709567"/>
            <a:ext cx="2462415" cy="4567222"/>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82" name="Google Shape;582;p41"/>
          <p:cNvSpPr/>
          <p:nvPr/>
        </p:nvSpPr>
        <p:spPr>
          <a:xfrm>
            <a:off x="6173585" y="1709568"/>
            <a:ext cx="2462415" cy="4567222"/>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83" name="Google Shape;583;p41"/>
          <p:cNvSpPr txBox="1"/>
          <p:nvPr/>
        </p:nvSpPr>
        <p:spPr>
          <a:xfrm>
            <a:off x="3431708" y="1840002"/>
            <a:ext cx="2391670" cy="15889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400"/>
              <a:buFont typeface="Arial"/>
              <a:buNone/>
            </a:pPr>
            <a:r>
              <a:rPr lang="ja-JP" sz="2400">
                <a:solidFill>
                  <a:schemeClr val="lt1"/>
                </a:solidFill>
                <a:latin typeface="Arial"/>
                <a:ea typeface="Arial"/>
                <a:cs typeface="Arial"/>
                <a:sym typeface="Arial"/>
              </a:rPr>
              <a:t>土浦市全体を</a:t>
            </a:r>
            <a:endParaRPr sz="2400">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2400"/>
              <a:buFont typeface="Arial"/>
              <a:buNone/>
            </a:pPr>
            <a:r>
              <a:rPr lang="ja-JP" sz="2400">
                <a:solidFill>
                  <a:schemeClr val="lt1"/>
                </a:solidFill>
                <a:latin typeface="Arial"/>
                <a:ea typeface="Arial"/>
                <a:cs typeface="Arial"/>
                <a:sym typeface="Arial"/>
              </a:rPr>
              <a:t>一か所で統括</a:t>
            </a:r>
            <a:endParaRPr sz="2400">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2400"/>
              <a:buFont typeface="Arial"/>
              <a:buNone/>
            </a:pPr>
            <a:r>
              <a:rPr lang="ja-JP" sz="2400">
                <a:solidFill>
                  <a:schemeClr val="lt1"/>
                </a:solidFill>
                <a:latin typeface="Arial"/>
                <a:ea typeface="Arial"/>
                <a:cs typeface="Arial"/>
                <a:sym typeface="Arial"/>
              </a:rPr>
              <a:t>してまちづくりできる</a:t>
            </a:r>
            <a:endParaRPr sz="2400">
              <a:solidFill>
                <a:schemeClr val="lt1"/>
              </a:solidFill>
              <a:latin typeface="Arial"/>
              <a:ea typeface="Arial"/>
              <a:cs typeface="Arial"/>
              <a:sym typeface="Arial"/>
            </a:endParaRPr>
          </a:p>
        </p:txBody>
      </p:sp>
      <p:pic>
        <p:nvPicPr>
          <p:cNvPr id="584" name="Google Shape;584;p41"/>
          <p:cNvPicPr preferRelativeResize="0"/>
          <p:nvPr/>
        </p:nvPicPr>
        <p:blipFill rotWithShape="1">
          <a:blip r:embed="rId5">
            <a:alphaModFix/>
          </a:blip>
          <a:srcRect b="0" l="0" r="0" t="0"/>
          <a:stretch/>
        </p:blipFill>
        <p:spPr>
          <a:xfrm>
            <a:off x="3202155" y="3426012"/>
            <a:ext cx="2850776" cy="2850776"/>
          </a:xfrm>
          <a:prstGeom prst="rect">
            <a:avLst/>
          </a:prstGeom>
          <a:noFill/>
          <a:ln>
            <a:noFill/>
          </a:ln>
        </p:spPr>
      </p:pic>
      <p:pic>
        <p:nvPicPr>
          <p:cNvPr descr="建物" id="585" name="Google Shape;585;p41"/>
          <p:cNvPicPr preferRelativeResize="0"/>
          <p:nvPr/>
        </p:nvPicPr>
        <p:blipFill rotWithShape="1">
          <a:blip r:embed="rId6">
            <a:alphaModFix/>
          </a:blip>
          <a:srcRect b="0" l="0" r="0" t="0"/>
          <a:stretch/>
        </p:blipFill>
        <p:spPr>
          <a:xfrm>
            <a:off x="3975959" y="4132061"/>
            <a:ext cx="1303168" cy="1303168"/>
          </a:xfrm>
          <a:prstGeom prst="rect">
            <a:avLst/>
          </a:prstGeom>
          <a:noFill/>
          <a:ln>
            <a:noFill/>
          </a:ln>
        </p:spPr>
      </p:pic>
      <p:sp>
        <p:nvSpPr>
          <p:cNvPr id="586" name="Google Shape;586;p41"/>
          <p:cNvSpPr txBox="1"/>
          <p:nvPr/>
        </p:nvSpPr>
        <p:spPr>
          <a:xfrm>
            <a:off x="6107617" y="1870677"/>
            <a:ext cx="2594349"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400"/>
              <a:buFont typeface="Arial"/>
              <a:buNone/>
            </a:pPr>
            <a:r>
              <a:rPr lang="ja-JP" sz="2400">
                <a:solidFill>
                  <a:schemeClr val="lt1"/>
                </a:solidFill>
                <a:latin typeface="Arial"/>
                <a:ea typeface="Arial"/>
                <a:cs typeface="Arial"/>
                <a:sym typeface="Arial"/>
              </a:rPr>
              <a:t>支援が</a:t>
            </a:r>
            <a:endParaRPr sz="2400">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2400"/>
              <a:buFont typeface="Arial"/>
              <a:buNone/>
            </a:pPr>
            <a:r>
              <a:rPr lang="ja-JP" sz="2400">
                <a:solidFill>
                  <a:schemeClr val="lt1"/>
                </a:solidFill>
                <a:latin typeface="Arial"/>
                <a:ea typeface="Arial"/>
                <a:cs typeface="Arial"/>
                <a:sym typeface="Arial"/>
              </a:rPr>
              <a:t>受けやすくなる</a:t>
            </a:r>
            <a:endParaRPr sz="2400">
              <a:solidFill>
                <a:schemeClr val="lt1"/>
              </a:solidFill>
              <a:latin typeface="Arial"/>
              <a:ea typeface="Arial"/>
              <a:cs typeface="Arial"/>
              <a:sym typeface="Arial"/>
            </a:endParaRPr>
          </a:p>
          <a:p>
            <a:pPr indent="0" lvl="0" marL="0" marR="0" rtl="0" algn="ctr">
              <a:spcBef>
                <a:spcPts val="0"/>
              </a:spcBef>
              <a:spcAft>
                <a:spcPts val="0"/>
              </a:spcAft>
              <a:buClr>
                <a:schemeClr val="dk1"/>
              </a:buClr>
              <a:buSzPts val="2400"/>
              <a:buFont typeface="Calibri"/>
              <a:buNone/>
            </a:pPr>
            <a:r>
              <a:t/>
            </a:r>
            <a:endParaRPr sz="2400">
              <a:solidFill>
                <a:schemeClr val="lt1"/>
              </a:solidFill>
              <a:latin typeface="Arial"/>
              <a:ea typeface="Arial"/>
              <a:cs typeface="Arial"/>
              <a:sym typeface="Arial"/>
            </a:endParaRPr>
          </a:p>
        </p:txBody>
      </p:sp>
      <p:pic>
        <p:nvPicPr>
          <p:cNvPr id="587" name="Google Shape;587;p41"/>
          <p:cNvPicPr preferRelativeResize="0"/>
          <p:nvPr/>
        </p:nvPicPr>
        <p:blipFill rotWithShape="1">
          <a:blip r:embed="rId7">
            <a:alphaModFix/>
          </a:blip>
          <a:srcRect b="0" l="0" r="0" t="0"/>
          <a:stretch/>
        </p:blipFill>
        <p:spPr>
          <a:xfrm>
            <a:off x="6191568" y="3499079"/>
            <a:ext cx="2569131" cy="2569131"/>
          </a:xfrm>
          <a:prstGeom prst="rect">
            <a:avLst/>
          </a:prstGeom>
          <a:noFill/>
          <a:ln>
            <a:noFill/>
          </a:ln>
        </p:spPr>
      </p:pic>
      <p:sp>
        <p:nvSpPr>
          <p:cNvPr id="588" name="Google Shape;588;p41"/>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7"/>
                                        </p:tgtEl>
                                        <p:attrNameLst>
                                          <p:attrName>style.visibility</p:attrName>
                                        </p:attrNameLst>
                                      </p:cBhvr>
                                      <p:to>
                                        <p:strVal val="visible"/>
                                      </p:to>
                                    </p:set>
                                    <p:animEffect filter="fade" transition="in">
                                      <p:cBhvr>
                                        <p:cTn dur="1000"/>
                                        <p:tgtEl>
                                          <p:spTgt spid="577"/>
                                        </p:tgtEl>
                                      </p:cBhvr>
                                    </p:animEffect>
                                  </p:childTnLst>
                                </p:cTn>
                              </p:par>
                              <p:par>
                                <p:cTn fill="hold" nodeType="withEffect" presetClass="entr" presetID="10" presetSubtype="0">
                                  <p:stCondLst>
                                    <p:cond delay="0"/>
                                  </p:stCondLst>
                                  <p:childTnLst>
                                    <p:set>
                                      <p:cBhvr>
                                        <p:cTn dur="1" fill="hold">
                                          <p:stCondLst>
                                            <p:cond delay="0"/>
                                          </p:stCondLst>
                                        </p:cTn>
                                        <p:tgtEl>
                                          <p:spTgt spid="578"/>
                                        </p:tgtEl>
                                        <p:attrNameLst>
                                          <p:attrName>style.visibility</p:attrName>
                                        </p:attrNameLst>
                                      </p:cBhvr>
                                      <p:to>
                                        <p:strVal val="visible"/>
                                      </p:to>
                                    </p:set>
                                    <p:animEffect filter="fade" transition="in">
                                      <p:cBhvr>
                                        <p:cTn dur="1000"/>
                                        <p:tgtEl>
                                          <p:spTgt spid="578"/>
                                        </p:tgtEl>
                                      </p:cBhvr>
                                    </p:animEffect>
                                  </p:childTnLst>
                                </p:cTn>
                              </p:par>
                              <p:par>
                                <p:cTn fill="hold" nodeType="withEffect" presetClass="entr" presetID="10" presetSubtype="0">
                                  <p:stCondLst>
                                    <p:cond delay="0"/>
                                  </p:stCondLst>
                                  <p:childTnLst>
                                    <p:set>
                                      <p:cBhvr>
                                        <p:cTn dur="1" fill="hold">
                                          <p:stCondLst>
                                            <p:cond delay="0"/>
                                          </p:stCondLst>
                                        </p:cTn>
                                        <p:tgtEl>
                                          <p:spTgt spid="579"/>
                                        </p:tgtEl>
                                        <p:attrNameLst>
                                          <p:attrName>style.visibility</p:attrName>
                                        </p:attrNameLst>
                                      </p:cBhvr>
                                      <p:to>
                                        <p:strVal val="visible"/>
                                      </p:to>
                                    </p:set>
                                    <p:animEffect filter="fade" transition="in">
                                      <p:cBhvr>
                                        <p:cTn dur="1000"/>
                                        <p:tgtEl>
                                          <p:spTgt spid="579"/>
                                        </p:tgtEl>
                                      </p:cBhvr>
                                    </p:animEffect>
                                  </p:childTnLst>
                                </p:cTn>
                              </p:par>
                              <p:par>
                                <p:cTn fill="hold" nodeType="withEffect" presetClass="entr" presetID="10" presetSubtype="0">
                                  <p:stCondLst>
                                    <p:cond delay="0"/>
                                  </p:stCondLst>
                                  <p:childTnLst>
                                    <p:set>
                                      <p:cBhvr>
                                        <p:cTn dur="1" fill="hold">
                                          <p:stCondLst>
                                            <p:cond delay="0"/>
                                          </p:stCondLst>
                                        </p:cTn>
                                        <p:tgtEl>
                                          <p:spTgt spid="580"/>
                                        </p:tgtEl>
                                        <p:attrNameLst>
                                          <p:attrName>style.visibility</p:attrName>
                                        </p:attrNameLst>
                                      </p:cBhvr>
                                      <p:to>
                                        <p:strVal val="visible"/>
                                      </p:to>
                                    </p:set>
                                    <p:animEffect filter="fade" transition="in">
                                      <p:cBhvr>
                                        <p:cTn dur="1000"/>
                                        <p:tgtEl>
                                          <p:spTgt spid="5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1"/>
                                        </p:tgtEl>
                                        <p:attrNameLst>
                                          <p:attrName>style.visibility</p:attrName>
                                        </p:attrNameLst>
                                      </p:cBhvr>
                                      <p:to>
                                        <p:strVal val="visible"/>
                                      </p:to>
                                    </p:set>
                                    <p:animEffect filter="fade" transition="in">
                                      <p:cBhvr>
                                        <p:cTn dur="1000"/>
                                        <p:tgtEl>
                                          <p:spTgt spid="581"/>
                                        </p:tgtEl>
                                      </p:cBhvr>
                                    </p:animEffect>
                                  </p:childTnLst>
                                </p:cTn>
                              </p:par>
                              <p:par>
                                <p:cTn fill="hold" nodeType="withEffect" presetClass="entr" presetID="10" presetSubtype="0">
                                  <p:stCondLst>
                                    <p:cond delay="0"/>
                                  </p:stCondLst>
                                  <p:childTnLst>
                                    <p:set>
                                      <p:cBhvr>
                                        <p:cTn dur="1" fill="hold">
                                          <p:stCondLst>
                                            <p:cond delay="0"/>
                                          </p:stCondLst>
                                        </p:cTn>
                                        <p:tgtEl>
                                          <p:spTgt spid="583"/>
                                        </p:tgtEl>
                                        <p:attrNameLst>
                                          <p:attrName>style.visibility</p:attrName>
                                        </p:attrNameLst>
                                      </p:cBhvr>
                                      <p:to>
                                        <p:strVal val="visible"/>
                                      </p:to>
                                    </p:set>
                                    <p:animEffect filter="fade" transition="in">
                                      <p:cBhvr>
                                        <p:cTn dur="1000"/>
                                        <p:tgtEl>
                                          <p:spTgt spid="583"/>
                                        </p:tgtEl>
                                      </p:cBhvr>
                                    </p:animEffect>
                                  </p:childTnLst>
                                </p:cTn>
                              </p:par>
                              <p:par>
                                <p:cTn fill="hold" nodeType="withEffect" presetClass="entr" presetID="10" presetSubtype="0">
                                  <p:stCondLst>
                                    <p:cond delay="0"/>
                                  </p:stCondLst>
                                  <p:childTnLst>
                                    <p:set>
                                      <p:cBhvr>
                                        <p:cTn dur="1" fill="hold">
                                          <p:stCondLst>
                                            <p:cond delay="0"/>
                                          </p:stCondLst>
                                        </p:cTn>
                                        <p:tgtEl>
                                          <p:spTgt spid="585"/>
                                        </p:tgtEl>
                                        <p:attrNameLst>
                                          <p:attrName>style.visibility</p:attrName>
                                        </p:attrNameLst>
                                      </p:cBhvr>
                                      <p:to>
                                        <p:strVal val="visible"/>
                                      </p:to>
                                    </p:set>
                                    <p:animEffect filter="fade" transition="in">
                                      <p:cBhvr>
                                        <p:cTn dur="1000"/>
                                        <p:tgtEl>
                                          <p:spTgt spid="585"/>
                                        </p:tgtEl>
                                      </p:cBhvr>
                                    </p:animEffect>
                                  </p:childTnLst>
                                </p:cTn>
                              </p:par>
                              <p:par>
                                <p:cTn fill="hold" nodeType="withEffect" presetClass="entr" presetID="10" presetSubtype="0">
                                  <p:stCondLst>
                                    <p:cond delay="0"/>
                                  </p:stCondLst>
                                  <p:childTnLst>
                                    <p:set>
                                      <p:cBhvr>
                                        <p:cTn dur="1" fill="hold">
                                          <p:stCondLst>
                                            <p:cond delay="0"/>
                                          </p:stCondLst>
                                        </p:cTn>
                                        <p:tgtEl>
                                          <p:spTgt spid="584"/>
                                        </p:tgtEl>
                                        <p:attrNameLst>
                                          <p:attrName>style.visibility</p:attrName>
                                        </p:attrNameLst>
                                      </p:cBhvr>
                                      <p:to>
                                        <p:strVal val="visible"/>
                                      </p:to>
                                    </p:set>
                                    <p:animEffect filter="fade" transition="in">
                                      <p:cBhvr>
                                        <p:cTn dur="1000"/>
                                        <p:tgtEl>
                                          <p:spTgt spid="58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2"/>
                                        </p:tgtEl>
                                        <p:attrNameLst>
                                          <p:attrName>style.visibility</p:attrName>
                                        </p:attrNameLst>
                                      </p:cBhvr>
                                      <p:to>
                                        <p:strVal val="visible"/>
                                      </p:to>
                                    </p:set>
                                    <p:animEffect filter="fade" transition="in">
                                      <p:cBhvr>
                                        <p:cTn dur="1000"/>
                                        <p:tgtEl>
                                          <p:spTgt spid="582"/>
                                        </p:tgtEl>
                                      </p:cBhvr>
                                    </p:animEffect>
                                  </p:childTnLst>
                                </p:cTn>
                              </p:par>
                              <p:par>
                                <p:cTn fill="hold" nodeType="withEffect" presetClass="entr" presetID="10" presetSubtype="0">
                                  <p:stCondLst>
                                    <p:cond delay="0"/>
                                  </p:stCondLst>
                                  <p:childTnLst>
                                    <p:set>
                                      <p:cBhvr>
                                        <p:cTn dur="1" fill="hold">
                                          <p:stCondLst>
                                            <p:cond delay="0"/>
                                          </p:stCondLst>
                                        </p:cTn>
                                        <p:tgtEl>
                                          <p:spTgt spid="586"/>
                                        </p:tgtEl>
                                        <p:attrNameLst>
                                          <p:attrName>style.visibility</p:attrName>
                                        </p:attrNameLst>
                                      </p:cBhvr>
                                      <p:to>
                                        <p:strVal val="visible"/>
                                      </p:to>
                                    </p:set>
                                    <p:animEffect filter="fade" transition="in">
                                      <p:cBhvr>
                                        <p:cTn dur="1000"/>
                                        <p:tgtEl>
                                          <p:spTgt spid="586"/>
                                        </p:tgtEl>
                                      </p:cBhvr>
                                    </p:animEffect>
                                  </p:childTnLst>
                                </p:cTn>
                              </p:par>
                              <p:par>
                                <p:cTn fill="hold" nodeType="withEffect" presetClass="entr" presetID="10" presetSubtype="0">
                                  <p:stCondLst>
                                    <p:cond delay="0"/>
                                  </p:stCondLst>
                                  <p:childTnLst>
                                    <p:set>
                                      <p:cBhvr>
                                        <p:cTn dur="1" fill="hold">
                                          <p:stCondLst>
                                            <p:cond delay="0"/>
                                          </p:stCondLst>
                                        </p:cTn>
                                        <p:tgtEl>
                                          <p:spTgt spid="587"/>
                                        </p:tgtEl>
                                        <p:attrNameLst>
                                          <p:attrName>style.visibility</p:attrName>
                                        </p:attrNameLst>
                                      </p:cBhvr>
                                      <p:to>
                                        <p:strVal val="visible"/>
                                      </p:to>
                                    </p:set>
                                    <p:animEffect filter="fade" transition="in">
                                      <p:cBhvr>
                                        <p:cTn dur="1000"/>
                                        <p:tgtEl>
                                          <p:spTgt spid="5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2" name="Shape 592"/>
        <p:cNvGrpSpPr/>
        <p:nvPr/>
      </p:nvGrpSpPr>
      <p:grpSpPr>
        <a:xfrm>
          <a:off x="0" y="0"/>
          <a:ext cx="0" cy="0"/>
          <a:chOff x="0" y="0"/>
          <a:chExt cx="0" cy="0"/>
        </a:xfrm>
      </p:grpSpPr>
      <p:sp>
        <p:nvSpPr>
          <p:cNvPr id="593" name="Google Shape;593;p42"/>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594" name="Google Shape;594;p42"/>
          <p:cNvSpPr txBox="1"/>
          <p:nvPr/>
        </p:nvSpPr>
        <p:spPr>
          <a:xfrm>
            <a:off x="134471" y="48410"/>
            <a:ext cx="2897457"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市民の役割</a:t>
            </a:r>
            <a:endParaRPr sz="1600">
              <a:solidFill>
                <a:schemeClr val="lt1"/>
              </a:solidFill>
              <a:latin typeface="Arial"/>
              <a:ea typeface="Arial"/>
              <a:cs typeface="Arial"/>
              <a:sym typeface="Arial"/>
            </a:endParaRPr>
          </a:p>
        </p:txBody>
      </p:sp>
      <p:sp>
        <p:nvSpPr>
          <p:cNvPr id="595" name="Google Shape;595;p42"/>
          <p:cNvSpPr txBox="1"/>
          <p:nvPr/>
        </p:nvSpPr>
        <p:spPr>
          <a:xfrm>
            <a:off x="37651" y="284767"/>
            <a:ext cx="8775379"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3600">
                <a:solidFill>
                  <a:schemeClr val="lt1"/>
                </a:solidFill>
                <a:latin typeface="Arial"/>
                <a:ea typeface="Arial"/>
                <a:cs typeface="Arial"/>
                <a:sym typeface="Arial"/>
              </a:rPr>
              <a:t>まちづくりのすゝめ</a:t>
            </a:r>
            <a:endParaRPr sz="3600">
              <a:solidFill>
                <a:schemeClr val="lt1"/>
              </a:solidFill>
              <a:latin typeface="Arial"/>
              <a:ea typeface="Arial"/>
              <a:cs typeface="Arial"/>
              <a:sym typeface="Arial"/>
            </a:endParaRPr>
          </a:p>
        </p:txBody>
      </p:sp>
      <p:sp>
        <p:nvSpPr>
          <p:cNvPr id="596" name="Google Shape;596;p42"/>
          <p:cNvSpPr/>
          <p:nvPr/>
        </p:nvSpPr>
        <p:spPr>
          <a:xfrm>
            <a:off x="1066800" y="1248450"/>
            <a:ext cx="7655560" cy="865428"/>
          </a:xfrm>
          <a:prstGeom prst="homePlate">
            <a:avLst>
              <a:gd fmla="val 50000" name="adj"/>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597" name="Google Shape;597;p42"/>
          <p:cNvSpPr/>
          <p:nvPr/>
        </p:nvSpPr>
        <p:spPr>
          <a:xfrm>
            <a:off x="623944" y="1248450"/>
            <a:ext cx="1048870" cy="865428"/>
          </a:xfrm>
          <a:prstGeom prst="homePlate">
            <a:avLst>
              <a:gd fmla="val 50000" name="adj"/>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598" name="Google Shape;598;p42"/>
          <p:cNvSpPr txBox="1"/>
          <p:nvPr/>
        </p:nvSpPr>
        <p:spPr>
          <a:xfrm>
            <a:off x="945776" y="2737366"/>
            <a:ext cx="349623"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800">
                <a:solidFill>
                  <a:schemeClr val="lt1"/>
                </a:solidFill>
                <a:latin typeface="Arial"/>
                <a:ea typeface="Arial"/>
                <a:cs typeface="Arial"/>
                <a:sym typeface="Arial"/>
              </a:rPr>
              <a:t>1</a:t>
            </a:r>
            <a:endParaRPr sz="2800">
              <a:solidFill>
                <a:schemeClr val="lt1"/>
              </a:solidFill>
              <a:latin typeface="Arial"/>
              <a:ea typeface="Arial"/>
              <a:cs typeface="Arial"/>
              <a:sym typeface="Arial"/>
            </a:endParaRPr>
          </a:p>
        </p:txBody>
      </p:sp>
      <p:sp>
        <p:nvSpPr>
          <p:cNvPr id="599" name="Google Shape;599;p42"/>
          <p:cNvSpPr txBox="1"/>
          <p:nvPr/>
        </p:nvSpPr>
        <p:spPr>
          <a:xfrm>
            <a:off x="1927724" y="2682375"/>
            <a:ext cx="2330806"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3200">
                <a:solidFill>
                  <a:schemeClr val="lt1"/>
                </a:solidFill>
                <a:latin typeface="Arial"/>
                <a:ea typeface="Arial"/>
                <a:cs typeface="Arial"/>
                <a:sym typeface="Arial"/>
              </a:rPr>
              <a:t>空き家問題</a:t>
            </a:r>
            <a:endParaRPr/>
          </a:p>
        </p:txBody>
      </p:sp>
      <p:sp>
        <p:nvSpPr>
          <p:cNvPr id="600" name="Google Shape;600;p42"/>
          <p:cNvSpPr/>
          <p:nvPr/>
        </p:nvSpPr>
        <p:spPr>
          <a:xfrm>
            <a:off x="1036620" y="5057309"/>
            <a:ext cx="7282328" cy="1412240"/>
          </a:xfrm>
          <a:prstGeom prst="roundRect">
            <a:avLst>
              <a:gd fmla="val 16667" name="adj"/>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pic>
        <p:nvPicPr>
          <p:cNvPr descr="ストア" id="601" name="Google Shape;601;p42"/>
          <p:cNvPicPr preferRelativeResize="0"/>
          <p:nvPr/>
        </p:nvPicPr>
        <p:blipFill rotWithShape="1">
          <a:blip r:embed="rId3">
            <a:alphaModFix/>
          </a:blip>
          <a:srcRect b="0" l="0" r="0" t="0"/>
          <a:stretch/>
        </p:blipFill>
        <p:spPr>
          <a:xfrm>
            <a:off x="1036620" y="5509429"/>
            <a:ext cx="914400" cy="914400"/>
          </a:xfrm>
          <a:prstGeom prst="rect">
            <a:avLst/>
          </a:prstGeom>
          <a:noFill/>
          <a:ln>
            <a:noFill/>
          </a:ln>
        </p:spPr>
      </p:pic>
      <p:pic>
        <p:nvPicPr>
          <p:cNvPr descr="建物" id="602" name="Google Shape;602;p42"/>
          <p:cNvPicPr preferRelativeResize="0"/>
          <p:nvPr/>
        </p:nvPicPr>
        <p:blipFill rotWithShape="1">
          <a:blip r:embed="rId4">
            <a:alphaModFix/>
          </a:blip>
          <a:srcRect b="0" l="0" r="0" t="0"/>
          <a:stretch/>
        </p:blipFill>
        <p:spPr>
          <a:xfrm>
            <a:off x="3974204" y="2961614"/>
            <a:ext cx="1303168" cy="1303168"/>
          </a:xfrm>
          <a:prstGeom prst="rect">
            <a:avLst/>
          </a:prstGeom>
          <a:noFill/>
          <a:ln>
            <a:noFill/>
          </a:ln>
        </p:spPr>
      </p:pic>
      <p:pic>
        <p:nvPicPr>
          <p:cNvPr descr="ストア" id="603" name="Google Shape;603;p42"/>
          <p:cNvPicPr preferRelativeResize="0"/>
          <p:nvPr/>
        </p:nvPicPr>
        <p:blipFill rotWithShape="1">
          <a:blip r:embed="rId3">
            <a:alphaModFix/>
          </a:blip>
          <a:srcRect b="0" l="0" r="0" t="0"/>
          <a:stretch/>
        </p:blipFill>
        <p:spPr>
          <a:xfrm>
            <a:off x="1951020" y="5509429"/>
            <a:ext cx="914400" cy="914400"/>
          </a:xfrm>
          <a:prstGeom prst="rect">
            <a:avLst/>
          </a:prstGeom>
          <a:noFill/>
          <a:ln>
            <a:noFill/>
          </a:ln>
        </p:spPr>
      </p:pic>
      <p:pic>
        <p:nvPicPr>
          <p:cNvPr descr="ストア" id="604" name="Google Shape;604;p42"/>
          <p:cNvPicPr preferRelativeResize="0"/>
          <p:nvPr/>
        </p:nvPicPr>
        <p:blipFill rotWithShape="1">
          <a:blip r:embed="rId3">
            <a:alphaModFix/>
          </a:blip>
          <a:srcRect b="0" l="0" r="0" t="0"/>
          <a:stretch/>
        </p:blipFill>
        <p:spPr>
          <a:xfrm>
            <a:off x="2865420" y="5509429"/>
            <a:ext cx="914400" cy="914400"/>
          </a:xfrm>
          <a:prstGeom prst="rect">
            <a:avLst/>
          </a:prstGeom>
          <a:noFill/>
          <a:ln>
            <a:noFill/>
          </a:ln>
        </p:spPr>
      </p:pic>
      <p:pic>
        <p:nvPicPr>
          <p:cNvPr descr="ストア" id="605" name="Google Shape;605;p42"/>
          <p:cNvPicPr preferRelativeResize="0"/>
          <p:nvPr/>
        </p:nvPicPr>
        <p:blipFill rotWithShape="1">
          <a:blip r:embed="rId3">
            <a:alphaModFix/>
          </a:blip>
          <a:srcRect b="0" l="0" r="0" t="0"/>
          <a:stretch/>
        </p:blipFill>
        <p:spPr>
          <a:xfrm>
            <a:off x="3779820" y="5509429"/>
            <a:ext cx="914400" cy="914400"/>
          </a:xfrm>
          <a:prstGeom prst="rect">
            <a:avLst/>
          </a:prstGeom>
          <a:noFill/>
          <a:ln>
            <a:noFill/>
          </a:ln>
        </p:spPr>
      </p:pic>
      <p:pic>
        <p:nvPicPr>
          <p:cNvPr descr="ストア" id="606" name="Google Shape;606;p42"/>
          <p:cNvPicPr preferRelativeResize="0"/>
          <p:nvPr/>
        </p:nvPicPr>
        <p:blipFill rotWithShape="1">
          <a:blip r:embed="rId3">
            <a:alphaModFix/>
          </a:blip>
          <a:srcRect b="0" l="0" r="0" t="0"/>
          <a:stretch/>
        </p:blipFill>
        <p:spPr>
          <a:xfrm>
            <a:off x="4625788" y="5509429"/>
            <a:ext cx="914400" cy="914400"/>
          </a:xfrm>
          <a:prstGeom prst="rect">
            <a:avLst/>
          </a:prstGeom>
          <a:noFill/>
          <a:ln>
            <a:noFill/>
          </a:ln>
        </p:spPr>
      </p:pic>
      <p:pic>
        <p:nvPicPr>
          <p:cNvPr descr="ストア" id="607" name="Google Shape;607;p42"/>
          <p:cNvPicPr preferRelativeResize="0"/>
          <p:nvPr/>
        </p:nvPicPr>
        <p:blipFill rotWithShape="1">
          <a:blip r:embed="rId3">
            <a:alphaModFix/>
          </a:blip>
          <a:srcRect b="0" l="0" r="0" t="0"/>
          <a:stretch/>
        </p:blipFill>
        <p:spPr>
          <a:xfrm>
            <a:off x="5540188" y="5509429"/>
            <a:ext cx="914400" cy="914400"/>
          </a:xfrm>
          <a:prstGeom prst="rect">
            <a:avLst/>
          </a:prstGeom>
          <a:noFill/>
          <a:ln>
            <a:noFill/>
          </a:ln>
        </p:spPr>
      </p:pic>
      <p:pic>
        <p:nvPicPr>
          <p:cNvPr descr="ストア" id="608" name="Google Shape;608;p42"/>
          <p:cNvPicPr preferRelativeResize="0"/>
          <p:nvPr/>
        </p:nvPicPr>
        <p:blipFill rotWithShape="1">
          <a:blip r:embed="rId3">
            <a:alphaModFix/>
          </a:blip>
          <a:srcRect b="0" l="0" r="0" t="0"/>
          <a:stretch/>
        </p:blipFill>
        <p:spPr>
          <a:xfrm>
            <a:off x="6454588" y="5509429"/>
            <a:ext cx="914400" cy="914400"/>
          </a:xfrm>
          <a:prstGeom prst="rect">
            <a:avLst/>
          </a:prstGeom>
          <a:noFill/>
          <a:ln>
            <a:noFill/>
          </a:ln>
        </p:spPr>
      </p:pic>
      <p:pic>
        <p:nvPicPr>
          <p:cNvPr descr="ストア" id="609" name="Google Shape;609;p42"/>
          <p:cNvPicPr preferRelativeResize="0"/>
          <p:nvPr/>
        </p:nvPicPr>
        <p:blipFill rotWithShape="1">
          <a:blip r:embed="rId3">
            <a:alphaModFix/>
          </a:blip>
          <a:srcRect b="0" l="0" r="0" t="0"/>
          <a:stretch/>
        </p:blipFill>
        <p:spPr>
          <a:xfrm>
            <a:off x="7368988" y="5509429"/>
            <a:ext cx="914400" cy="914400"/>
          </a:xfrm>
          <a:prstGeom prst="rect">
            <a:avLst/>
          </a:prstGeom>
          <a:noFill/>
          <a:ln>
            <a:noFill/>
          </a:ln>
        </p:spPr>
      </p:pic>
      <p:sp>
        <p:nvSpPr>
          <p:cNvPr id="610" name="Google Shape;610;p42"/>
          <p:cNvSpPr txBox="1"/>
          <p:nvPr/>
        </p:nvSpPr>
        <p:spPr>
          <a:xfrm>
            <a:off x="1285540" y="5174149"/>
            <a:ext cx="318784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rPr lang="ja-JP" sz="1800">
                <a:solidFill>
                  <a:schemeClr val="dk1"/>
                </a:solidFill>
                <a:latin typeface="Arial"/>
                <a:ea typeface="Arial"/>
                <a:cs typeface="Arial"/>
                <a:sym typeface="Arial"/>
              </a:rPr>
              <a:t>市民や民間企業(共同出資者)</a:t>
            </a:r>
            <a:endParaRPr sz="1800">
              <a:solidFill>
                <a:schemeClr val="dk1"/>
              </a:solidFill>
              <a:latin typeface="Arial"/>
              <a:ea typeface="Arial"/>
              <a:cs typeface="Arial"/>
              <a:sym typeface="Arial"/>
            </a:endParaRPr>
          </a:p>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611" name="Google Shape;611;p42"/>
          <p:cNvSpPr/>
          <p:nvPr/>
        </p:nvSpPr>
        <p:spPr>
          <a:xfrm>
            <a:off x="3787588" y="4361349"/>
            <a:ext cx="629920" cy="558800"/>
          </a:xfrm>
          <a:prstGeom prst="upArrow">
            <a:avLst>
              <a:gd fmla="val 50000" name="adj1"/>
              <a:gd fmla="val 50000" name="adj2"/>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12" name="Google Shape;612;p42"/>
          <p:cNvSpPr txBox="1"/>
          <p:nvPr/>
        </p:nvSpPr>
        <p:spPr>
          <a:xfrm>
            <a:off x="3422650" y="1274470"/>
            <a:ext cx="229870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613" name="Google Shape;613;p42"/>
          <p:cNvSpPr/>
          <p:nvPr/>
        </p:nvSpPr>
        <p:spPr>
          <a:xfrm>
            <a:off x="4834070" y="4361349"/>
            <a:ext cx="599588" cy="603250"/>
          </a:xfrm>
          <a:prstGeom prst="downArrow">
            <a:avLst>
              <a:gd fmla="val 50000" name="adj1"/>
              <a:gd fmla="val 50000" name="adj2"/>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14" name="Google Shape;614;p42"/>
          <p:cNvSpPr txBox="1"/>
          <p:nvPr/>
        </p:nvSpPr>
        <p:spPr>
          <a:xfrm>
            <a:off x="1148379" y="4549244"/>
            <a:ext cx="2588969"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F3F3F"/>
              </a:buClr>
              <a:buSzPts val="1800"/>
              <a:buFont typeface="Arial"/>
              <a:buNone/>
            </a:pPr>
            <a:r>
              <a:rPr lang="ja-JP" sz="1800">
                <a:solidFill>
                  <a:srgbClr val="3F3F3F"/>
                </a:solidFill>
                <a:latin typeface="Arial"/>
                <a:ea typeface="Arial"/>
                <a:cs typeface="Arial"/>
                <a:sym typeface="Arial"/>
              </a:rPr>
              <a:t>空き家の活用方法 提案</a:t>
            </a:r>
            <a:endParaRPr sz="1800">
              <a:solidFill>
                <a:schemeClr val="dk1"/>
              </a:solidFill>
              <a:latin typeface="Arial"/>
              <a:ea typeface="Arial"/>
              <a:cs typeface="Arial"/>
              <a:sym typeface="Arial"/>
            </a:endParaRPr>
          </a:p>
        </p:txBody>
      </p:sp>
      <p:sp>
        <p:nvSpPr>
          <p:cNvPr id="615" name="Google Shape;615;p42"/>
          <p:cNvSpPr txBox="1"/>
          <p:nvPr/>
        </p:nvSpPr>
        <p:spPr>
          <a:xfrm>
            <a:off x="5433658" y="4549244"/>
            <a:ext cx="2521622"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F3F3F"/>
              </a:buClr>
              <a:buSzPts val="1800"/>
              <a:buFont typeface="Arial"/>
              <a:buNone/>
            </a:pPr>
            <a:r>
              <a:rPr lang="ja-JP" sz="1800">
                <a:solidFill>
                  <a:srgbClr val="3F3F3F"/>
                </a:solidFill>
                <a:latin typeface="Arial"/>
                <a:ea typeface="Arial"/>
                <a:cs typeface="Arial"/>
                <a:sym typeface="Arial"/>
              </a:rPr>
              <a:t>まちづくりを行い還元</a:t>
            </a:r>
            <a:endParaRPr sz="1800">
              <a:solidFill>
                <a:schemeClr val="dk1"/>
              </a:solidFill>
              <a:latin typeface="Arial"/>
              <a:ea typeface="Arial"/>
              <a:cs typeface="Arial"/>
              <a:sym typeface="Arial"/>
            </a:endParaRPr>
          </a:p>
        </p:txBody>
      </p:sp>
      <p:sp>
        <p:nvSpPr>
          <p:cNvPr id="616" name="Google Shape;616;p42"/>
          <p:cNvSpPr/>
          <p:nvPr/>
        </p:nvSpPr>
        <p:spPr>
          <a:xfrm>
            <a:off x="623944" y="2308757"/>
            <a:ext cx="3232672" cy="1913860"/>
          </a:xfrm>
          <a:prstGeom prst="wedgeRectCallout">
            <a:avLst>
              <a:gd fmla="val 60698" name="adj1"/>
              <a:gd fmla="val -242" name="adj2"/>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7" name="Google Shape;617;p42"/>
          <p:cNvSpPr txBox="1"/>
          <p:nvPr/>
        </p:nvSpPr>
        <p:spPr>
          <a:xfrm>
            <a:off x="751244" y="2637449"/>
            <a:ext cx="3028576"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400">
                <a:solidFill>
                  <a:schemeClr val="dk1"/>
                </a:solidFill>
                <a:latin typeface="Arial"/>
                <a:ea typeface="Arial"/>
                <a:cs typeface="Arial"/>
                <a:sym typeface="Arial"/>
              </a:rPr>
              <a:t>地区の既存ストック</a:t>
            </a:r>
            <a:endParaRPr sz="2400">
              <a:solidFill>
                <a:schemeClr val="dk1"/>
              </a:solidFill>
              <a:latin typeface="Arial"/>
              <a:ea typeface="Arial"/>
              <a:cs typeface="Arial"/>
              <a:sym typeface="Arial"/>
            </a:endParaRPr>
          </a:p>
          <a:p>
            <a:pPr indent="0" lvl="0" marL="0" marR="0" rtl="0" algn="ctr">
              <a:spcBef>
                <a:spcPts val="0"/>
              </a:spcBef>
              <a:spcAft>
                <a:spcPts val="0"/>
              </a:spcAft>
              <a:buNone/>
            </a:pPr>
            <a:r>
              <a:rPr lang="ja-JP" sz="1800">
                <a:solidFill>
                  <a:schemeClr val="dk1"/>
                </a:solidFill>
                <a:latin typeface="Arial"/>
                <a:ea typeface="Arial"/>
                <a:cs typeface="Arial"/>
                <a:sym typeface="Arial"/>
              </a:rPr>
              <a:t>(登録された土地・建物)</a:t>
            </a:r>
            <a:r>
              <a:rPr lang="ja-JP" sz="2400">
                <a:solidFill>
                  <a:schemeClr val="dk1"/>
                </a:solidFill>
                <a:latin typeface="Arial"/>
                <a:ea typeface="Arial"/>
                <a:cs typeface="Arial"/>
                <a:sym typeface="Arial"/>
              </a:rPr>
              <a:t>をすべて管理</a:t>
            </a:r>
            <a:endParaRPr/>
          </a:p>
        </p:txBody>
      </p:sp>
      <p:sp>
        <p:nvSpPr>
          <p:cNvPr id="618" name="Google Shape;618;p42"/>
          <p:cNvSpPr txBox="1"/>
          <p:nvPr/>
        </p:nvSpPr>
        <p:spPr>
          <a:xfrm>
            <a:off x="779929" y="1317401"/>
            <a:ext cx="451822"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4000">
                <a:solidFill>
                  <a:schemeClr val="lt1"/>
                </a:solidFill>
                <a:latin typeface="Arial"/>
                <a:ea typeface="Arial"/>
                <a:cs typeface="Arial"/>
                <a:sym typeface="Arial"/>
              </a:rPr>
              <a:t>1</a:t>
            </a:r>
            <a:endParaRPr sz="4000">
              <a:solidFill>
                <a:schemeClr val="lt1"/>
              </a:solidFill>
              <a:latin typeface="Arial"/>
              <a:ea typeface="Arial"/>
              <a:cs typeface="Arial"/>
              <a:sym typeface="Arial"/>
            </a:endParaRPr>
          </a:p>
        </p:txBody>
      </p:sp>
      <p:sp>
        <p:nvSpPr>
          <p:cNvPr id="619" name="Google Shape;619;p42"/>
          <p:cNvSpPr txBox="1"/>
          <p:nvPr/>
        </p:nvSpPr>
        <p:spPr>
          <a:xfrm>
            <a:off x="1714411" y="1387719"/>
            <a:ext cx="660453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800">
                <a:solidFill>
                  <a:schemeClr val="lt1"/>
                </a:solidFill>
                <a:latin typeface="Arial"/>
                <a:ea typeface="Arial"/>
                <a:cs typeface="Arial"/>
                <a:sym typeface="Arial"/>
              </a:rPr>
              <a:t>まちづくり会社で統括して管理</a:t>
            </a:r>
            <a:endParaRPr/>
          </a:p>
        </p:txBody>
      </p:sp>
      <p:sp>
        <p:nvSpPr>
          <p:cNvPr id="620" name="Google Shape;620;p42"/>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 name="Shape 118"/>
        <p:cNvGrpSpPr/>
        <p:nvPr/>
      </p:nvGrpSpPr>
      <p:grpSpPr>
        <a:xfrm>
          <a:off x="0" y="0"/>
          <a:ext cx="0" cy="0"/>
          <a:chOff x="0" y="0"/>
          <a:chExt cx="0" cy="0"/>
        </a:xfrm>
      </p:grpSpPr>
      <p:sp>
        <p:nvSpPr>
          <p:cNvPr id="119" name="Google Shape;119;p16"/>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Arial"/>
              <a:ea typeface="Arial"/>
              <a:cs typeface="Arial"/>
              <a:sym typeface="Arial"/>
            </a:endParaRPr>
          </a:p>
        </p:txBody>
      </p:sp>
      <p:sp>
        <p:nvSpPr>
          <p:cNvPr id="120" name="Google Shape;120;p16"/>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b="0" i="0" lang="ja-JP" sz="1600" u="none" cap="none" strike="noStrike">
                <a:solidFill>
                  <a:schemeClr val="lt1"/>
                </a:solidFill>
                <a:latin typeface="Arial"/>
                <a:ea typeface="Arial"/>
                <a:cs typeface="Arial"/>
                <a:sym typeface="Arial"/>
              </a:rPr>
              <a:t>基本構想</a:t>
            </a:r>
            <a:endParaRPr b="0" i="0" sz="1800" u="none" cap="none" strike="noStrike">
              <a:solidFill>
                <a:schemeClr val="dk1"/>
              </a:solidFill>
              <a:latin typeface="Arial"/>
              <a:ea typeface="Arial"/>
              <a:cs typeface="Arial"/>
              <a:sym typeface="Arial"/>
            </a:endParaRPr>
          </a:p>
        </p:txBody>
      </p:sp>
      <p:sp>
        <p:nvSpPr>
          <p:cNvPr id="121" name="Google Shape;121;p16"/>
          <p:cNvSpPr txBox="1"/>
          <p:nvPr/>
        </p:nvSpPr>
        <p:spPr>
          <a:xfrm>
            <a:off x="37652" y="284767"/>
            <a:ext cx="30444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b="0" i="0" lang="ja-JP" sz="3600" u="none" cap="none" strike="noStrike">
                <a:solidFill>
                  <a:schemeClr val="lt1"/>
                </a:solidFill>
                <a:latin typeface="Arial"/>
                <a:ea typeface="Arial"/>
                <a:cs typeface="Arial"/>
                <a:sym typeface="Arial"/>
              </a:rPr>
              <a:t>目指す都市像</a:t>
            </a:r>
            <a:endParaRPr b="0" i="0" sz="1800" u="none" cap="none" strike="noStrike">
              <a:solidFill>
                <a:schemeClr val="dk1"/>
              </a:solidFill>
              <a:latin typeface="Arial"/>
              <a:ea typeface="Arial"/>
              <a:cs typeface="Arial"/>
              <a:sym typeface="Arial"/>
            </a:endParaRPr>
          </a:p>
        </p:txBody>
      </p:sp>
      <p:sp>
        <p:nvSpPr>
          <p:cNvPr id="122" name="Google Shape;122;p16"/>
          <p:cNvSpPr/>
          <p:nvPr/>
        </p:nvSpPr>
        <p:spPr>
          <a:xfrm>
            <a:off x="3606813" y="2639746"/>
            <a:ext cx="2082800" cy="67056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Arial"/>
              <a:ea typeface="Arial"/>
              <a:cs typeface="Arial"/>
              <a:sym typeface="Arial"/>
            </a:endParaRPr>
          </a:p>
        </p:txBody>
      </p:sp>
      <p:sp>
        <p:nvSpPr>
          <p:cNvPr id="123" name="Google Shape;123;p16"/>
          <p:cNvSpPr/>
          <p:nvPr/>
        </p:nvSpPr>
        <p:spPr>
          <a:xfrm>
            <a:off x="3464573" y="2837866"/>
            <a:ext cx="187960" cy="27432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Arial"/>
              <a:ea typeface="Arial"/>
              <a:cs typeface="Arial"/>
              <a:sym typeface="Arial"/>
            </a:endParaRPr>
          </a:p>
        </p:txBody>
      </p:sp>
      <p:sp>
        <p:nvSpPr>
          <p:cNvPr id="124" name="Google Shape;124;p16"/>
          <p:cNvSpPr/>
          <p:nvPr/>
        </p:nvSpPr>
        <p:spPr>
          <a:xfrm>
            <a:off x="3606813" y="4021506"/>
            <a:ext cx="2082800" cy="67056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Arial"/>
              <a:ea typeface="Arial"/>
              <a:cs typeface="Arial"/>
              <a:sym typeface="Arial"/>
            </a:endParaRPr>
          </a:p>
        </p:txBody>
      </p:sp>
      <p:sp>
        <p:nvSpPr>
          <p:cNvPr id="125" name="Google Shape;125;p16"/>
          <p:cNvSpPr/>
          <p:nvPr/>
        </p:nvSpPr>
        <p:spPr>
          <a:xfrm>
            <a:off x="3464573" y="4219626"/>
            <a:ext cx="187960" cy="27432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Arial"/>
              <a:ea typeface="Arial"/>
              <a:cs typeface="Arial"/>
              <a:sym typeface="Arial"/>
            </a:endParaRPr>
          </a:p>
        </p:txBody>
      </p:sp>
      <p:cxnSp>
        <p:nvCxnSpPr>
          <p:cNvPr id="126" name="Google Shape;126;p16"/>
          <p:cNvCxnSpPr>
            <a:endCxn id="123" idx="1"/>
          </p:cNvCxnSpPr>
          <p:nvPr/>
        </p:nvCxnSpPr>
        <p:spPr>
          <a:xfrm>
            <a:off x="3022673" y="2975026"/>
            <a:ext cx="441900" cy="0"/>
          </a:xfrm>
          <a:prstGeom prst="straightConnector1">
            <a:avLst/>
          </a:prstGeom>
          <a:noFill/>
          <a:ln cap="flat" cmpd="sng" w="19050">
            <a:solidFill>
              <a:srgbClr val="336699"/>
            </a:solidFill>
            <a:prstDash val="solid"/>
            <a:miter lim="800000"/>
            <a:headEnd len="sm" w="sm" type="none"/>
            <a:tailEnd len="sm" w="sm" type="none"/>
          </a:ln>
        </p:spPr>
      </p:cxnSp>
      <p:cxnSp>
        <p:nvCxnSpPr>
          <p:cNvPr id="127" name="Google Shape;127;p16"/>
          <p:cNvCxnSpPr/>
          <p:nvPr/>
        </p:nvCxnSpPr>
        <p:spPr>
          <a:xfrm>
            <a:off x="3022613" y="4351706"/>
            <a:ext cx="486186" cy="0"/>
          </a:xfrm>
          <a:prstGeom prst="straightConnector1">
            <a:avLst/>
          </a:prstGeom>
          <a:noFill/>
          <a:ln cap="flat" cmpd="sng" w="19050">
            <a:solidFill>
              <a:srgbClr val="336699"/>
            </a:solidFill>
            <a:prstDash val="solid"/>
            <a:miter lim="800000"/>
            <a:headEnd len="sm" w="sm" type="none"/>
            <a:tailEnd len="sm" w="sm" type="none"/>
          </a:ln>
        </p:spPr>
      </p:cxnSp>
      <p:cxnSp>
        <p:nvCxnSpPr>
          <p:cNvPr id="128" name="Google Shape;128;p16"/>
          <p:cNvCxnSpPr/>
          <p:nvPr/>
        </p:nvCxnSpPr>
        <p:spPr>
          <a:xfrm>
            <a:off x="3022613" y="2975026"/>
            <a:ext cx="0" cy="1376680"/>
          </a:xfrm>
          <a:prstGeom prst="straightConnector1">
            <a:avLst/>
          </a:prstGeom>
          <a:noFill/>
          <a:ln cap="flat" cmpd="sng" w="19050">
            <a:solidFill>
              <a:srgbClr val="336699"/>
            </a:solidFill>
            <a:prstDash val="solid"/>
            <a:miter lim="800000"/>
            <a:headEnd len="sm" w="sm" type="none"/>
            <a:tailEnd len="sm" w="sm" type="none"/>
          </a:ln>
        </p:spPr>
      </p:cxnSp>
      <p:cxnSp>
        <p:nvCxnSpPr>
          <p:cNvPr id="129" name="Google Shape;129;p16"/>
          <p:cNvCxnSpPr/>
          <p:nvPr/>
        </p:nvCxnSpPr>
        <p:spPr>
          <a:xfrm>
            <a:off x="5628653" y="2975026"/>
            <a:ext cx="506506" cy="0"/>
          </a:xfrm>
          <a:prstGeom prst="straightConnector1">
            <a:avLst/>
          </a:prstGeom>
          <a:noFill/>
          <a:ln cap="flat" cmpd="sng" w="19050">
            <a:solidFill>
              <a:srgbClr val="336699"/>
            </a:solidFill>
            <a:prstDash val="solid"/>
            <a:miter lim="800000"/>
            <a:headEnd len="sm" w="sm" type="none"/>
            <a:tailEnd len="sm" w="sm" type="none"/>
          </a:ln>
        </p:spPr>
      </p:cxnSp>
      <p:cxnSp>
        <p:nvCxnSpPr>
          <p:cNvPr id="130" name="Google Shape;130;p16"/>
          <p:cNvCxnSpPr/>
          <p:nvPr/>
        </p:nvCxnSpPr>
        <p:spPr>
          <a:xfrm>
            <a:off x="5659133" y="4387266"/>
            <a:ext cx="486186" cy="0"/>
          </a:xfrm>
          <a:prstGeom prst="straightConnector1">
            <a:avLst/>
          </a:prstGeom>
          <a:noFill/>
          <a:ln cap="flat" cmpd="sng" w="19050">
            <a:solidFill>
              <a:srgbClr val="336699"/>
            </a:solidFill>
            <a:prstDash val="solid"/>
            <a:miter lim="800000"/>
            <a:headEnd len="sm" w="sm" type="none"/>
            <a:tailEnd len="sm" w="sm" type="none"/>
          </a:ln>
        </p:spPr>
      </p:cxnSp>
      <p:cxnSp>
        <p:nvCxnSpPr>
          <p:cNvPr id="131" name="Google Shape;131;p16"/>
          <p:cNvCxnSpPr/>
          <p:nvPr/>
        </p:nvCxnSpPr>
        <p:spPr>
          <a:xfrm>
            <a:off x="6135159" y="2975026"/>
            <a:ext cx="0" cy="1432560"/>
          </a:xfrm>
          <a:prstGeom prst="straightConnector1">
            <a:avLst/>
          </a:prstGeom>
          <a:noFill/>
          <a:ln cap="flat" cmpd="sng" w="19050">
            <a:solidFill>
              <a:srgbClr val="336699"/>
            </a:solidFill>
            <a:prstDash val="solid"/>
            <a:miter lim="800000"/>
            <a:headEnd len="sm" w="sm" type="none"/>
            <a:tailEnd len="sm" w="sm" type="none"/>
          </a:ln>
        </p:spPr>
      </p:cxnSp>
      <p:cxnSp>
        <p:nvCxnSpPr>
          <p:cNvPr id="132" name="Google Shape;132;p16"/>
          <p:cNvCxnSpPr/>
          <p:nvPr/>
        </p:nvCxnSpPr>
        <p:spPr>
          <a:xfrm>
            <a:off x="2206868" y="3715979"/>
            <a:ext cx="817880" cy="0"/>
          </a:xfrm>
          <a:prstGeom prst="straightConnector1">
            <a:avLst/>
          </a:prstGeom>
          <a:noFill/>
          <a:ln cap="flat" cmpd="sng" w="19050">
            <a:solidFill>
              <a:srgbClr val="336699"/>
            </a:solidFill>
            <a:prstDash val="solid"/>
            <a:miter lim="800000"/>
            <a:headEnd len="sm" w="sm" type="none"/>
            <a:tailEnd len="sm" w="sm" type="none"/>
          </a:ln>
        </p:spPr>
      </p:cxnSp>
      <p:cxnSp>
        <p:nvCxnSpPr>
          <p:cNvPr id="133" name="Google Shape;133;p16"/>
          <p:cNvCxnSpPr/>
          <p:nvPr/>
        </p:nvCxnSpPr>
        <p:spPr>
          <a:xfrm>
            <a:off x="6135159" y="3758072"/>
            <a:ext cx="817880" cy="0"/>
          </a:xfrm>
          <a:prstGeom prst="straightConnector1">
            <a:avLst/>
          </a:prstGeom>
          <a:noFill/>
          <a:ln cap="flat" cmpd="sng" w="19050">
            <a:solidFill>
              <a:srgbClr val="336699"/>
            </a:solidFill>
            <a:prstDash val="solid"/>
            <a:miter lim="800000"/>
            <a:headEnd len="sm" w="sm" type="none"/>
            <a:tailEnd len="sm" w="sm" type="none"/>
          </a:ln>
        </p:spPr>
      </p:cxnSp>
      <p:cxnSp>
        <p:nvCxnSpPr>
          <p:cNvPr id="134" name="Google Shape;134;p16"/>
          <p:cNvCxnSpPr/>
          <p:nvPr/>
        </p:nvCxnSpPr>
        <p:spPr>
          <a:xfrm>
            <a:off x="2194574" y="2188352"/>
            <a:ext cx="12294" cy="1527627"/>
          </a:xfrm>
          <a:prstGeom prst="straightConnector1">
            <a:avLst/>
          </a:prstGeom>
          <a:noFill/>
          <a:ln cap="flat" cmpd="sng" w="19050">
            <a:solidFill>
              <a:srgbClr val="336699"/>
            </a:solidFill>
            <a:prstDash val="solid"/>
            <a:miter lim="800000"/>
            <a:headEnd len="sm" w="sm" type="none"/>
            <a:tailEnd len="sm" w="sm" type="none"/>
          </a:ln>
        </p:spPr>
      </p:cxnSp>
      <p:cxnSp>
        <p:nvCxnSpPr>
          <p:cNvPr id="135" name="Google Shape;135;p16"/>
          <p:cNvCxnSpPr/>
          <p:nvPr/>
        </p:nvCxnSpPr>
        <p:spPr>
          <a:xfrm>
            <a:off x="6942879" y="2191981"/>
            <a:ext cx="0" cy="1566091"/>
          </a:xfrm>
          <a:prstGeom prst="straightConnector1">
            <a:avLst/>
          </a:prstGeom>
          <a:noFill/>
          <a:ln cap="flat" cmpd="sng" w="19050">
            <a:solidFill>
              <a:srgbClr val="336699"/>
            </a:solidFill>
            <a:prstDash val="solid"/>
            <a:miter lim="800000"/>
            <a:headEnd len="sm" w="sm" type="none"/>
            <a:tailEnd len="sm" w="sm" type="none"/>
          </a:ln>
        </p:spPr>
      </p:cxnSp>
      <p:cxnSp>
        <p:nvCxnSpPr>
          <p:cNvPr id="136" name="Google Shape;136;p16"/>
          <p:cNvCxnSpPr/>
          <p:nvPr/>
        </p:nvCxnSpPr>
        <p:spPr>
          <a:xfrm>
            <a:off x="2194573" y="2188352"/>
            <a:ext cx="2336800" cy="0"/>
          </a:xfrm>
          <a:prstGeom prst="straightConnector1">
            <a:avLst/>
          </a:prstGeom>
          <a:noFill/>
          <a:ln cap="flat" cmpd="sng" w="19050">
            <a:solidFill>
              <a:srgbClr val="336699"/>
            </a:solidFill>
            <a:prstDash val="solid"/>
            <a:miter lim="800000"/>
            <a:headEnd len="sm" w="sm" type="none"/>
            <a:tailEnd len="sm" w="sm" type="none"/>
          </a:ln>
        </p:spPr>
      </p:cxnSp>
      <p:cxnSp>
        <p:nvCxnSpPr>
          <p:cNvPr id="137" name="Google Shape;137;p16"/>
          <p:cNvCxnSpPr/>
          <p:nvPr/>
        </p:nvCxnSpPr>
        <p:spPr>
          <a:xfrm>
            <a:off x="4662424" y="2188352"/>
            <a:ext cx="2280455" cy="0"/>
          </a:xfrm>
          <a:prstGeom prst="straightConnector1">
            <a:avLst/>
          </a:prstGeom>
          <a:noFill/>
          <a:ln cap="flat" cmpd="sng" w="19050">
            <a:solidFill>
              <a:srgbClr val="336699"/>
            </a:solidFill>
            <a:prstDash val="solid"/>
            <a:miter lim="800000"/>
            <a:headEnd len="sm" w="sm" type="none"/>
            <a:tailEnd len="sm" w="sm" type="none"/>
          </a:ln>
        </p:spPr>
      </p:cxnSp>
      <p:pic>
        <p:nvPicPr>
          <p:cNvPr id="138" name="Google Shape;138;p16"/>
          <p:cNvPicPr preferRelativeResize="0"/>
          <p:nvPr/>
        </p:nvPicPr>
        <p:blipFill rotWithShape="1">
          <a:blip r:embed="rId3">
            <a:alphaModFix/>
          </a:blip>
          <a:srcRect b="24498" l="65927" r="19090" t="55699"/>
          <a:stretch/>
        </p:blipFill>
        <p:spPr>
          <a:xfrm>
            <a:off x="4048773" y="1220216"/>
            <a:ext cx="1046479" cy="1005839"/>
          </a:xfrm>
          <a:prstGeom prst="rect">
            <a:avLst/>
          </a:prstGeom>
          <a:noFill/>
          <a:ln>
            <a:noFill/>
          </a:ln>
        </p:spPr>
      </p:pic>
      <p:cxnSp>
        <p:nvCxnSpPr>
          <p:cNvPr id="139" name="Google Shape;139;p16"/>
          <p:cNvCxnSpPr/>
          <p:nvPr/>
        </p:nvCxnSpPr>
        <p:spPr>
          <a:xfrm>
            <a:off x="4531373" y="2000392"/>
            <a:ext cx="0" cy="184338"/>
          </a:xfrm>
          <a:prstGeom prst="straightConnector1">
            <a:avLst/>
          </a:prstGeom>
          <a:noFill/>
          <a:ln cap="flat" cmpd="sng" w="19050">
            <a:solidFill>
              <a:srgbClr val="336699"/>
            </a:solidFill>
            <a:prstDash val="solid"/>
            <a:miter lim="800000"/>
            <a:headEnd len="sm" w="sm" type="none"/>
            <a:tailEnd len="sm" w="sm" type="none"/>
          </a:ln>
        </p:spPr>
      </p:cxnSp>
      <p:cxnSp>
        <p:nvCxnSpPr>
          <p:cNvPr id="140" name="Google Shape;140;p16"/>
          <p:cNvCxnSpPr/>
          <p:nvPr/>
        </p:nvCxnSpPr>
        <p:spPr>
          <a:xfrm>
            <a:off x="4662424" y="2001914"/>
            <a:ext cx="0" cy="184338"/>
          </a:xfrm>
          <a:prstGeom prst="straightConnector1">
            <a:avLst/>
          </a:prstGeom>
          <a:noFill/>
          <a:ln cap="flat" cmpd="sng" w="19050">
            <a:solidFill>
              <a:srgbClr val="336699"/>
            </a:solidFill>
            <a:prstDash val="solid"/>
            <a:miter lim="800000"/>
            <a:headEnd len="sm" w="sm" type="none"/>
            <a:tailEnd len="sm" w="sm" type="none"/>
          </a:ln>
        </p:spPr>
      </p:cxnSp>
      <p:pic>
        <p:nvPicPr>
          <p:cNvPr id="141" name="Google Shape;141;p16"/>
          <p:cNvPicPr preferRelativeResize="0"/>
          <p:nvPr/>
        </p:nvPicPr>
        <p:blipFill rotWithShape="1">
          <a:blip r:embed="rId4">
            <a:alphaModFix/>
          </a:blip>
          <a:srcRect b="24498" l="65927" r="19090" t="55699"/>
          <a:stretch/>
        </p:blipFill>
        <p:spPr>
          <a:xfrm>
            <a:off x="4048773" y="1215865"/>
            <a:ext cx="1046479" cy="1005839"/>
          </a:xfrm>
          <a:prstGeom prst="rect">
            <a:avLst/>
          </a:prstGeom>
          <a:noFill/>
          <a:ln>
            <a:noFill/>
          </a:ln>
        </p:spPr>
      </p:pic>
      <p:sp>
        <p:nvSpPr>
          <p:cNvPr id="142" name="Google Shape;142;p16"/>
          <p:cNvSpPr txBox="1"/>
          <p:nvPr/>
        </p:nvSpPr>
        <p:spPr>
          <a:xfrm>
            <a:off x="3906532" y="2682638"/>
            <a:ext cx="1508758" cy="584775"/>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200"/>
              <a:buFont typeface="Arial"/>
              <a:buNone/>
            </a:pPr>
            <a:r>
              <a:rPr b="0" i="0" lang="ja-JP" sz="3200" u="none" cap="none" strike="noStrike">
                <a:solidFill>
                  <a:schemeClr val="lt1"/>
                </a:solidFill>
                <a:latin typeface="Arial"/>
                <a:ea typeface="Arial"/>
                <a:cs typeface="Arial"/>
                <a:sym typeface="Arial"/>
              </a:rPr>
              <a:t>土浦市</a:t>
            </a:r>
            <a:endParaRPr b="0" i="0" sz="1800" u="none" cap="none" strike="noStrike">
              <a:solidFill>
                <a:schemeClr val="dk1"/>
              </a:solidFill>
              <a:latin typeface="Arial"/>
              <a:ea typeface="Arial"/>
              <a:cs typeface="Arial"/>
              <a:sym typeface="Arial"/>
            </a:endParaRPr>
          </a:p>
        </p:txBody>
      </p:sp>
      <p:sp>
        <p:nvSpPr>
          <p:cNvPr id="143" name="Google Shape;143;p16"/>
          <p:cNvSpPr txBox="1"/>
          <p:nvPr/>
        </p:nvSpPr>
        <p:spPr>
          <a:xfrm>
            <a:off x="3901454" y="4021506"/>
            <a:ext cx="1508758" cy="584775"/>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3200"/>
              <a:buFont typeface="Arial"/>
              <a:buNone/>
            </a:pPr>
            <a:r>
              <a:rPr b="0" i="0" lang="ja-JP" sz="3200" u="none" cap="none" strike="noStrike">
                <a:solidFill>
                  <a:schemeClr val="lt1"/>
                </a:solidFill>
                <a:latin typeface="Arial"/>
                <a:ea typeface="Arial"/>
                <a:cs typeface="Arial"/>
                <a:sym typeface="Arial"/>
              </a:rPr>
              <a:t>市民</a:t>
            </a:r>
            <a:endParaRPr b="0" i="0" sz="1800" u="none" cap="none" strike="noStrike">
              <a:solidFill>
                <a:schemeClr val="dk1"/>
              </a:solidFill>
              <a:latin typeface="Arial"/>
              <a:ea typeface="Arial"/>
              <a:cs typeface="Arial"/>
              <a:sym typeface="Arial"/>
            </a:endParaRPr>
          </a:p>
        </p:txBody>
      </p:sp>
      <p:sp>
        <p:nvSpPr>
          <p:cNvPr id="144" name="Google Shape;144;p16"/>
          <p:cNvSpPr/>
          <p:nvPr/>
        </p:nvSpPr>
        <p:spPr>
          <a:xfrm>
            <a:off x="0" y="4965303"/>
            <a:ext cx="9143999" cy="1904988"/>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ja-JP" sz="3600" u="none" cap="none" strike="noStrike">
                <a:solidFill>
                  <a:srgbClr val="FFFF00"/>
                </a:solidFill>
                <a:latin typeface="Arial"/>
                <a:ea typeface="Arial"/>
                <a:cs typeface="Arial"/>
                <a:sym typeface="Arial"/>
              </a:rPr>
              <a:t>エネルギ－(活力)</a:t>
            </a:r>
            <a:r>
              <a:rPr b="0" i="0" lang="ja-JP" sz="2800" u="none" cap="none" strike="noStrike">
                <a:solidFill>
                  <a:srgbClr val="F2F2F2"/>
                </a:solidFill>
                <a:latin typeface="Arial"/>
                <a:ea typeface="Arial"/>
                <a:cs typeface="Arial"/>
                <a:sym typeface="Arial"/>
              </a:rPr>
              <a:t>を</a:t>
            </a:r>
            <a:endParaRPr b="0" i="0" sz="2800" u="none" cap="none" strike="noStrike">
              <a:solidFill>
                <a:srgbClr val="F2F2F2"/>
              </a:solidFill>
              <a:latin typeface="Arial"/>
              <a:ea typeface="Arial"/>
              <a:cs typeface="Arial"/>
              <a:sym typeface="Arial"/>
            </a:endParaRPr>
          </a:p>
          <a:p>
            <a:pPr indent="0" lvl="0" marL="0" marR="0" rtl="0" algn="ctr">
              <a:spcBef>
                <a:spcPts val="0"/>
              </a:spcBef>
              <a:spcAft>
                <a:spcPts val="0"/>
              </a:spcAft>
              <a:buNone/>
            </a:pPr>
            <a:r>
              <a:rPr b="0" i="0" lang="ja-JP" sz="3200" u="none" cap="none" strike="noStrike">
                <a:solidFill>
                  <a:srgbClr val="F2F2F2"/>
                </a:solidFill>
                <a:latin typeface="Arial"/>
                <a:ea typeface="Arial"/>
                <a:cs typeface="Arial"/>
                <a:sym typeface="Arial"/>
              </a:rPr>
              <a:t>軸</a:t>
            </a:r>
            <a:r>
              <a:rPr b="0" i="0" lang="ja-JP" sz="2800" u="none" cap="none" strike="noStrike">
                <a:solidFill>
                  <a:srgbClr val="F2F2F2"/>
                </a:solidFill>
                <a:latin typeface="Arial"/>
                <a:ea typeface="Arial"/>
                <a:cs typeface="Arial"/>
                <a:sym typeface="Arial"/>
              </a:rPr>
              <a:t>に</a:t>
            </a:r>
            <a:r>
              <a:rPr b="0" i="0" lang="ja-JP" sz="3200" u="none" cap="none" strike="noStrike">
                <a:solidFill>
                  <a:srgbClr val="F2F2F2"/>
                </a:solidFill>
                <a:latin typeface="Arial"/>
                <a:ea typeface="Arial"/>
                <a:cs typeface="Arial"/>
                <a:sym typeface="Arial"/>
              </a:rPr>
              <a:t>市</a:t>
            </a:r>
            <a:r>
              <a:rPr b="0" i="0" lang="ja-JP" sz="3200" u="none" cap="none" strike="noStrike">
                <a:solidFill>
                  <a:schemeClr val="lt1"/>
                </a:solidFill>
                <a:latin typeface="Arial"/>
                <a:ea typeface="Arial"/>
                <a:cs typeface="Arial"/>
                <a:sym typeface="Arial"/>
              </a:rPr>
              <a:t>と市民</a:t>
            </a:r>
            <a:r>
              <a:rPr b="0" i="0" lang="ja-JP" sz="2800" u="none" cap="none" strike="noStrike">
                <a:solidFill>
                  <a:schemeClr val="lt1"/>
                </a:solidFill>
                <a:latin typeface="Arial"/>
                <a:ea typeface="Arial"/>
                <a:cs typeface="Arial"/>
                <a:sym typeface="Arial"/>
              </a:rPr>
              <a:t>の</a:t>
            </a:r>
            <a:r>
              <a:rPr b="0" i="0" lang="ja-JP" sz="3200" u="none" cap="none" strike="noStrike">
                <a:solidFill>
                  <a:schemeClr val="lt1"/>
                </a:solidFill>
                <a:latin typeface="Arial"/>
                <a:ea typeface="Arial"/>
                <a:cs typeface="Arial"/>
                <a:sym typeface="Arial"/>
              </a:rPr>
              <a:t>協力</a:t>
            </a:r>
            <a:r>
              <a:rPr b="0" i="0" lang="ja-JP" sz="2800" u="none" cap="none" strike="noStrike">
                <a:solidFill>
                  <a:schemeClr val="lt1"/>
                </a:solidFill>
                <a:latin typeface="Arial"/>
                <a:ea typeface="Arial"/>
                <a:cs typeface="Arial"/>
                <a:sym typeface="Arial"/>
              </a:rPr>
              <a:t>によって</a:t>
            </a:r>
            <a:endParaRPr/>
          </a:p>
          <a:p>
            <a:pPr indent="0" lvl="0" marL="0" marR="0" rtl="0" algn="ctr">
              <a:spcBef>
                <a:spcPts val="0"/>
              </a:spcBef>
              <a:spcAft>
                <a:spcPts val="0"/>
              </a:spcAft>
              <a:buNone/>
            </a:pPr>
            <a:r>
              <a:rPr b="0" i="0" lang="ja-JP" sz="3200" u="none" cap="none" strike="noStrike">
                <a:solidFill>
                  <a:schemeClr val="lt1"/>
                </a:solidFill>
                <a:latin typeface="Arial"/>
                <a:ea typeface="Arial"/>
                <a:cs typeface="Arial"/>
                <a:sym typeface="Arial"/>
              </a:rPr>
              <a:t>再び</a:t>
            </a:r>
            <a:r>
              <a:rPr b="0" i="0" lang="ja-JP" sz="3600" u="none" cap="none" strike="noStrike">
                <a:solidFill>
                  <a:srgbClr val="FFFF00"/>
                </a:solidFill>
                <a:latin typeface="Arial"/>
                <a:ea typeface="Arial"/>
                <a:cs typeface="Arial"/>
                <a:sym typeface="Arial"/>
              </a:rPr>
              <a:t>輝く街・土浦市</a:t>
            </a:r>
            <a:endParaRPr/>
          </a:p>
        </p:txBody>
      </p:sp>
      <p:sp>
        <p:nvSpPr>
          <p:cNvPr id="145" name="Google Shape;145;p16"/>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gtEl>
                                        <p:attrNameLst>
                                          <p:attrName>style.visibility</p:attrName>
                                        </p:attrNameLst>
                                      </p:cBhvr>
                                      <p:to>
                                        <p:strVal val="visible"/>
                                      </p:to>
                                    </p:set>
                                    <p:animEffect filter="fade" transition="in">
                                      <p:cBhvr>
                                        <p:cTn dur="2000"/>
                                        <p:tgtEl>
                                          <p:spTgt spid="14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4" name="Shape 624"/>
        <p:cNvGrpSpPr/>
        <p:nvPr/>
      </p:nvGrpSpPr>
      <p:grpSpPr>
        <a:xfrm>
          <a:off x="0" y="0"/>
          <a:ext cx="0" cy="0"/>
          <a:chOff x="0" y="0"/>
          <a:chExt cx="0" cy="0"/>
        </a:xfrm>
      </p:grpSpPr>
      <p:sp>
        <p:nvSpPr>
          <p:cNvPr id="625" name="Google Shape;625;p43"/>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26" name="Google Shape;626;p43"/>
          <p:cNvSpPr txBox="1"/>
          <p:nvPr/>
        </p:nvSpPr>
        <p:spPr>
          <a:xfrm>
            <a:off x="134471" y="48410"/>
            <a:ext cx="2897457"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市民の役割</a:t>
            </a:r>
            <a:endParaRPr sz="1600">
              <a:solidFill>
                <a:schemeClr val="lt1"/>
              </a:solidFill>
              <a:latin typeface="Arial"/>
              <a:ea typeface="Arial"/>
              <a:cs typeface="Arial"/>
              <a:sym typeface="Arial"/>
            </a:endParaRPr>
          </a:p>
        </p:txBody>
      </p:sp>
      <p:sp>
        <p:nvSpPr>
          <p:cNvPr id="627" name="Google Shape;627;p43"/>
          <p:cNvSpPr txBox="1"/>
          <p:nvPr/>
        </p:nvSpPr>
        <p:spPr>
          <a:xfrm>
            <a:off x="37651" y="284767"/>
            <a:ext cx="8775379"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まちづくりのすゝめ</a:t>
            </a:r>
            <a:endParaRPr sz="3600">
              <a:solidFill>
                <a:schemeClr val="lt1"/>
              </a:solidFill>
              <a:latin typeface="Arial"/>
              <a:ea typeface="Arial"/>
              <a:cs typeface="Arial"/>
              <a:sym typeface="Arial"/>
            </a:endParaRPr>
          </a:p>
        </p:txBody>
      </p:sp>
      <p:sp>
        <p:nvSpPr>
          <p:cNvPr id="628" name="Google Shape;628;p43"/>
          <p:cNvSpPr/>
          <p:nvPr/>
        </p:nvSpPr>
        <p:spPr>
          <a:xfrm>
            <a:off x="4071769" y="3213848"/>
            <a:ext cx="973567" cy="430304"/>
          </a:xfrm>
          <a:prstGeom prst="rightArrow">
            <a:avLst>
              <a:gd fmla="val 50000" name="adj1"/>
              <a:gd fmla="val 50000" name="adj2"/>
            </a:avLst>
          </a:prstGeom>
          <a:solidFill>
            <a:srgbClr val="3F3F3F"/>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29" name="Google Shape;629;p43"/>
          <p:cNvSpPr/>
          <p:nvPr/>
        </p:nvSpPr>
        <p:spPr>
          <a:xfrm>
            <a:off x="0" y="4893839"/>
            <a:ext cx="9144000" cy="1964161"/>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630" name="Google Shape;630;p43"/>
          <p:cNvSpPr txBox="1"/>
          <p:nvPr/>
        </p:nvSpPr>
        <p:spPr>
          <a:xfrm>
            <a:off x="487255" y="4974264"/>
            <a:ext cx="7169027" cy="206210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3200">
                <a:solidFill>
                  <a:schemeClr val="lt1"/>
                </a:solidFill>
                <a:latin typeface="Arial"/>
                <a:ea typeface="Arial"/>
                <a:cs typeface="Arial"/>
                <a:sym typeface="Arial"/>
              </a:rPr>
              <a:t>①既存ストックの整理</a:t>
            </a:r>
            <a:endParaRPr sz="3200">
              <a:solidFill>
                <a:schemeClr val="lt1"/>
              </a:solidFill>
              <a:latin typeface="Arial"/>
              <a:ea typeface="Arial"/>
              <a:cs typeface="Arial"/>
              <a:sym typeface="Arial"/>
            </a:endParaRPr>
          </a:p>
          <a:p>
            <a:pPr indent="0" lvl="0" marL="0" marR="0" rtl="0" algn="l">
              <a:spcBef>
                <a:spcPts val="0"/>
              </a:spcBef>
              <a:spcAft>
                <a:spcPts val="0"/>
              </a:spcAft>
              <a:buNone/>
            </a:pPr>
            <a:r>
              <a:rPr lang="ja-JP" sz="3200">
                <a:solidFill>
                  <a:schemeClr val="lt1"/>
                </a:solidFill>
                <a:latin typeface="Arial"/>
                <a:ea typeface="Arial"/>
                <a:cs typeface="Arial"/>
                <a:sym typeface="Arial"/>
              </a:rPr>
              <a:t>②行政サービスがあるところへ誘導</a:t>
            </a:r>
            <a:endParaRPr sz="3200">
              <a:solidFill>
                <a:schemeClr val="lt1"/>
              </a:solidFill>
              <a:latin typeface="Arial"/>
              <a:ea typeface="Arial"/>
              <a:cs typeface="Arial"/>
              <a:sym typeface="Arial"/>
            </a:endParaRPr>
          </a:p>
          <a:p>
            <a:pPr indent="0" lvl="0" marL="0" marR="0" rtl="0" algn="l">
              <a:spcBef>
                <a:spcPts val="0"/>
              </a:spcBef>
              <a:spcAft>
                <a:spcPts val="0"/>
              </a:spcAft>
              <a:buNone/>
            </a:pPr>
            <a:r>
              <a:rPr lang="ja-JP" sz="3200">
                <a:solidFill>
                  <a:schemeClr val="lt1"/>
                </a:solidFill>
                <a:latin typeface="Arial"/>
                <a:ea typeface="Arial"/>
                <a:cs typeface="Arial"/>
                <a:sym typeface="Arial"/>
              </a:rPr>
              <a:t>③魅力的な住宅地に</a:t>
            </a:r>
            <a:endParaRPr sz="3200">
              <a:solidFill>
                <a:schemeClr val="lt1"/>
              </a:solidFill>
              <a:latin typeface="Arial"/>
              <a:ea typeface="Arial"/>
              <a:cs typeface="Arial"/>
              <a:sym typeface="Arial"/>
            </a:endParaRPr>
          </a:p>
          <a:p>
            <a:pPr indent="0" lvl="0" marL="0" marR="0" rtl="0" algn="l">
              <a:spcBef>
                <a:spcPts val="0"/>
              </a:spcBef>
              <a:spcAft>
                <a:spcPts val="0"/>
              </a:spcAft>
              <a:buNone/>
            </a:pPr>
            <a:r>
              <a:t/>
            </a:r>
            <a:endParaRPr sz="3200">
              <a:solidFill>
                <a:schemeClr val="lt1"/>
              </a:solidFill>
              <a:latin typeface="Arial"/>
              <a:ea typeface="Arial"/>
              <a:cs typeface="Arial"/>
              <a:sym typeface="Arial"/>
            </a:endParaRPr>
          </a:p>
        </p:txBody>
      </p:sp>
      <p:pic>
        <p:nvPicPr>
          <p:cNvPr id="631" name="Google Shape;631;p43"/>
          <p:cNvPicPr preferRelativeResize="0"/>
          <p:nvPr/>
        </p:nvPicPr>
        <p:blipFill rotWithShape="1">
          <a:blip r:embed="rId3">
            <a:alphaModFix/>
          </a:blip>
          <a:srcRect b="0" l="0" r="0" t="0"/>
          <a:stretch/>
        </p:blipFill>
        <p:spPr>
          <a:xfrm>
            <a:off x="5185315" y="2292030"/>
            <a:ext cx="3764847" cy="2213971"/>
          </a:xfrm>
          <a:prstGeom prst="rect">
            <a:avLst/>
          </a:prstGeom>
          <a:noFill/>
          <a:ln>
            <a:noFill/>
          </a:ln>
        </p:spPr>
      </p:pic>
      <p:sp>
        <p:nvSpPr>
          <p:cNvPr id="632" name="Google Shape;632;p43"/>
          <p:cNvSpPr/>
          <p:nvPr/>
        </p:nvSpPr>
        <p:spPr>
          <a:xfrm>
            <a:off x="1066800" y="1248450"/>
            <a:ext cx="7655560" cy="865428"/>
          </a:xfrm>
          <a:prstGeom prst="homePlate">
            <a:avLst>
              <a:gd fmla="val 50000" name="adj"/>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33" name="Google Shape;633;p43"/>
          <p:cNvSpPr/>
          <p:nvPr/>
        </p:nvSpPr>
        <p:spPr>
          <a:xfrm>
            <a:off x="623944" y="1248450"/>
            <a:ext cx="1048870" cy="865428"/>
          </a:xfrm>
          <a:prstGeom prst="homePlate">
            <a:avLst>
              <a:gd fmla="val 50000" name="adj"/>
            </a:avLst>
          </a:prstGeom>
          <a:solidFill>
            <a:schemeClr val="dk2"/>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34" name="Google Shape;634;p43"/>
          <p:cNvSpPr txBox="1"/>
          <p:nvPr/>
        </p:nvSpPr>
        <p:spPr>
          <a:xfrm>
            <a:off x="3422650" y="1274470"/>
            <a:ext cx="229870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635" name="Google Shape;635;p43"/>
          <p:cNvSpPr txBox="1"/>
          <p:nvPr/>
        </p:nvSpPr>
        <p:spPr>
          <a:xfrm>
            <a:off x="779929" y="1317401"/>
            <a:ext cx="451822"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4000">
                <a:solidFill>
                  <a:schemeClr val="lt1"/>
                </a:solidFill>
                <a:latin typeface="Arial"/>
                <a:ea typeface="Arial"/>
                <a:cs typeface="Arial"/>
                <a:sym typeface="Arial"/>
              </a:rPr>
              <a:t>2</a:t>
            </a:r>
            <a:endParaRPr sz="4000">
              <a:solidFill>
                <a:schemeClr val="lt1"/>
              </a:solidFill>
              <a:latin typeface="Arial"/>
              <a:ea typeface="Arial"/>
              <a:cs typeface="Arial"/>
              <a:sym typeface="Arial"/>
            </a:endParaRPr>
          </a:p>
        </p:txBody>
      </p:sp>
      <p:sp>
        <p:nvSpPr>
          <p:cNvPr id="636" name="Google Shape;636;p43"/>
          <p:cNvSpPr txBox="1"/>
          <p:nvPr/>
        </p:nvSpPr>
        <p:spPr>
          <a:xfrm>
            <a:off x="1714411" y="1387719"/>
            <a:ext cx="660453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800">
                <a:solidFill>
                  <a:schemeClr val="lt1"/>
                </a:solidFill>
                <a:latin typeface="Arial"/>
                <a:ea typeface="Arial"/>
                <a:cs typeface="Arial"/>
                <a:sym typeface="Arial"/>
              </a:rPr>
              <a:t>空間づくり</a:t>
            </a:r>
            <a:endParaRPr/>
          </a:p>
        </p:txBody>
      </p:sp>
      <p:sp>
        <p:nvSpPr>
          <p:cNvPr id="637" name="Google Shape;637;p43"/>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grpSp>
        <p:nvGrpSpPr>
          <p:cNvPr id="638" name="Google Shape;638;p43"/>
          <p:cNvGrpSpPr/>
          <p:nvPr/>
        </p:nvGrpSpPr>
        <p:grpSpPr>
          <a:xfrm>
            <a:off x="181911" y="2287800"/>
            <a:ext cx="3776775" cy="2213971"/>
            <a:chOff x="395536" y="1484784"/>
            <a:chExt cx="4176464" cy="2448272"/>
          </a:xfrm>
        </p:grpSpPr>
        <p:sp>
          <p:nvSpPr>
            <p:cNvPr id="639" name="Google Shape;639;p43"/>
            <p:cNvSpPr/>
            <p:nvPr/>
          </p:nvSpPr>
          <p:spPr>
            <a:xfrm>
              <a:off x="395536" y="1484784"/>
              <a:ext cx="4176464" cy="2448272"/>
            </a:xfrm>
            <a:prstGeom prst="rect">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40" name="Google Shape;640;p43"/>
            <p:cNvSpPr/>
            <p:nvPr/>
          </p:nvSpPr>
          <p:spPr>
            <a:xfrm>
              <a:off x="539552" y="1663900"/>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41" name="Google Shape;641;p43"/>
            <p:cNvSpPr/>
            <p:nvPr/>
          </p:nvSpPr>
          <p:spPr>
            <a:xfrm>
              <a:off x="1526425" y="1663900"/>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42" name="Google Shape;642;p43"/>
            <p:cNvSpPr/>
            <p:nvPr/>
          </p:nvSpPr>
          <p:spPr>
            <a:xfrm>
              <a:off x="1020090" y="1663900"/>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43" name="Google Shape;643;p43"/>
            <p:cNvSpPr/>
            <p:nvPr/>
          </p:nvSpPr>
          <p:spPr>
            <a:xfrm>
              <a:off x="2051720" y="1663900"/>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44" name="Google Shape;644;p43"/>
            <p:cNvSpPr/>
            <p:nvPr/>
          </p:nvSpPr>
          <p:spPr>
            <a:xfrm>
              <a:off x="539552" y="2103639"/>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45" name="Google Shape;645;p43"/>
            <p:cNvSpPr/>
            <p:nvPr/>
          </p:nvSpPr>
          <p:spPr>
            <a:xfrm>
              <a:off x="1526425" y="2103639"/>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46" name="Google Shape;646;p43"/>
            <p:cNvSpPr/>
            <p:nvPr/>
          </p:nvSpPr>
          <p:spPr>
            <a:xfrm>
              <a:off x="2051720" y="2103639"/>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47" name="Google Shape;647;p43"/>
            <p:cNvSpPr/>
            <p:nvPr/>
          </p:nvSpPr>
          <p:spPr>
            <a:xfrm>
              <a:off x="395536" y="2492896"/>
              <a:ext cx="4176464" cy="360040"/>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48" name="Google Shape;648;p43"/>
            <p:cNvSpPr/>
            <p:nvPr/>
          </p:nvSpPr>
          <p:spPr>
            <a:xfrm rot="5400000">
              <a:off x="1511622" y="2528900"/>
              <a:ext cx="2448272" cy="360040"/>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49" name="Google Shape;649;p43"/>
            <p:cNvSpPr/>
            <p:nvPr/>
          </p:nvSpPr>
          <p:spPr>
            <a:xfrm>
              <a:off x="539552" y="3061269"/>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50" name="Google Shape;650;p43"/>
            <p:cNvSpPr/>
            <p:nvPr/>
          </p:nvSpPr>
          <p:spPr>
            <a:xfrm>
              <a:off x="1526425" y="3061269"/>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51" name="Google Shape;651;p43"/>
            <p:cNvSpPr/>
            <p:nvPr/>
          </p:nvSpPr>
          <p:spPr>
            <a:xfrm>
              <a:off x="1020090" y="3061269"/>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52" name="Google Shape;652;p43"/>
            <p:cNvSpPr/>
            <p:nvPr/>
          </p:nvSpPr>
          <p:spPr>
            <a:xfrm>
              <a:off x="2051720" y="3061269"/>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53" name="Google Shape;653;p43"/>
            <p:cNvSpPr/>
            <p:nvPr/>
          </p:nvSpPr>
          <p:spPr>
            <a:xfrm>
              <a:off x="539552" y="3501008"/>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54" name="Google Shape;654;p43"/>
            <p:cNvSpPr/>
            <p:nvPr/>
          </p:nvSpPr>
          <p:spPr>
            <a:xfrm>
              <a:off x="1526425" y="3501008"/>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55" name="Google Shape;655;p43"/>
            <p:cNvSpPr/>
            <p:nvPr/>
          </p:nvSpPr>
          <p:spPr>
            <a:xfrm>
              <a:off x="1020090" y="3501008"/>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56" name="Google Shape;656;p43"/>
            <p:cNvSpPr/>
            <p:nvPr/>
          </p:nvSpPr>
          <p:spPr>
            <a:xfrm>
              <a:off x="2051720" y="3501008"/>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57" name="Google Shape;657;p43"/>
            <p:cNvSpPr/>
            <p:nvPr/>
          </p:nvSpPr>
          <p:spPr>
            <a:xfrm>
              <a:off x="3081071" y="1663900"/>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58" name="Google Shape;658;p43"/>
            <p:cNvSpPr/>
            <p:nvPr/>
          </p:nvSpPr>
          <p:spPr>
            <a:xfrm>
              <a:off x="4067944" y="1663900"/>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59" name="Google Shape;659;p43"/>
            <p:cNvSpPr/>
            <p:nvPr/>
          </p:nvSpPr>
          <p:spPr>
            <a:xfrm>
              <a:off x="3561609" y="1663900"/>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60" name="Google Shape;660;p43"/>
            <p:cNvSpPr/>
            <p:nvPr/>
          </p:nvSpPr>
          <p:spPr>
            <a:xfrm>
              <a:off x="3081071" y="2103639"/>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61" name="Google Shape;661;p43"/>
            <p:cNvSpPr/>
            <p:nvPr/>
          </p:nvSpPr>
          <p:spPr>
            <a:xfrm>
              <a:off x="4067944" y="2103639"/>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62" name="Google Shape;662;p43"/>
            <p:cNvSpPr/>
            <p:nvPr/>
          </p:nvSpPr>
          <p:spPr>
            <a:xfrm>
              <a:off x="3561609" y="2103639"/>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63" name="Google Shape;663;p43"/>
            <p:cNvSpPr/>
            <p:nvPr/>
          </p:nvSpPr>
          <p:spPr>
            <a:xfrm>
              <a:off x="3112973" y="3032449"/>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64" name="Google Shape;664;p43"/>
            <p:cNvSpPr/>
            <p:nvPr/>
          </p:nvSpPr>
          <p:spPr>
            <a:xfrm>
              <a:off x="4099846" y="3032449"/>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65" name="Google Shape;665;p43"/>
            <p:cNvSpPr/>
            <p:nvPr/>
          </p:nvSpPr>
          <p:spPr>
            <a:xfrm>
              <a:off x="3112973" y="3472188"/>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66" name="Google Shape;666;p43"/>
            <p:cNvSpPr/>
            <p:nvPr/>
          </p:nvSpPr>
          <p:spPr>
            <a:xfrm>
              <a:off x="4099846" y="3472188"/>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67" name="Google Shape;667;p43"/>
            <p:cNvSpPr/>
            <p:nvPr/>
          </p:nvSpPr>
          <p:spPr>
            <a:xfrm>
              <a:off x="3593511" y="3472188"/>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cxnSp>
          <p:nvCxnSpPr>
            <p:cNvPr id="668" name="Google Shape;668;p43"/>
            <p:cNvCxnSpPr>
              <a:stCxn id="648" idx="1"/>
            </p:cNvCxnSpPr>
            <p:nvPr/>
          </p:nvCxnSpPr>
          <p:spPr>
            <a:xfrm>
              <a:off x="2735758" y="1484784"/>
              <a:ext cx="0" cy="1008000"/>
            </a:xfrm>
            <a:prstGeom prst="straightConnector1">
              <a:avLst/>
            </a:prstGeom>
            <a:noFill/>
            <a:ln cap="flat" cmpd="sng" w="9525">
              <a:solidFill>
                <a:schemeClr val="lt1"/>
              </a:solidFill>
              <a:prstDash val="dash"/>
              <a:miter lim="800000"/>
              <a:headEnd len="sm" w="sm" type="none"/>
              <a:tailEnd len="sm" w="sm" type="none"/>
            </a:ln>
          </p:spPr>
        </p:cxnSp>
        <p:cxnSp>
          <p:nvCxnSpPr>
            <p:cNvPr id="669" name="Google Shape;669;p43"/>
            <p:cNvCxnSpPr>
              <a:stCxn id="647" idx="3"/>
            </p:cNvCxnSpPr>
            <p:nvPr/>
          </p:nvCxnSpPr>
          <p:spPr>
            <a:xfrm rot="10800000">
              <a:off x="2915700" y="2672916"/>
              <a:ext cx="1656300" cy="0"/>
            </a:xfrm>
            <a:prstGeom prst="straightConnector1">
              <a:avLst/>
            </a:prstGeom>
            <a:noFill/>
            <a:ln cap="flat" cmpd="sng" w="9525">
              <a:solidFill>
                <a:schemeClr val="lt1"/>
              </a:solidFill>
              <a:prstDash val="dash"/>
              <a:miter lim="800000"/>
              <a:headEnd len="sm" w="sm" type="none"/>
              <a:tailEnd len="sm" w="sm" type="none"/>
            </a:ln>
          </p:spPr>
        </p:cxnSp>
        <p:cxnSp>
          <p:nvCxnSpPr>
            <p:cNvPr id="670" name="Google Shape;670;p43"/>
            <p:cNvCxnSpPr>
              <a:endCxn id="648" idx="3"/>
            </p:cNvCxnSpPr>
            <p:nvPr/>
          </p:nvCxnSpPr>
          <p:spPr>
            <a:xfrm>
              <a:off x="2735758" y="2853356"/>
              <a:ext cx="0" cy="1079700"/>
            </a:xfrm>
            <a:prstGeom prst="straightConnector1">
              <a:avLst/>
            </a:prstGeom>
            <a:noFill/>
            <a:ln cap="flat" cmpd="sng" w="9525">
              <a:solidFill>
                <a:schemeClr val="lt1"/>
              </a:solidFill>
              <a:prstDash val="dash"/>
              <a:miter lim="800000"/>
              <a:headEnd len="sm" w="sm" type="none"/>
              <a:tailEnd len="sm" w="sm" type="none"/>
            </a:ln>
          </p:spPr>
        </p:cxnSp>
        <p:cxnSp>
          <p:nvCxnSpPr>
            <p:cNvPr id="671" name="Google Shape;671;p43"/>
            <p:cNvCxnSpPr>
              <a:endCxn id="647" idx="1"/>
            </p:cNvCxnSpPr>
            <p:nvPr/>
          </p:nvCxnSpPr>
          <p:spPr>
            <a:xfrm rot="10800000">
              <a:off x="395536" y="2672916"/>
              <a:ext cx="2088300" cy="0"/>
            </a:xfrm>
            <a:prstGeom prst="straightConnector1">
              <a:avLst/>
            </a:prstGeom>
            <a:noFill/>
            <a:ln cap="flat" cmpd="sng" w="9525">
              <a:solidFill>
                <a:schemeClr val="lt1"/>
              </a:solidFill>
              <a:prstDash val="dash"/>
              <a:miter lim="800000"/>
              <a:headEnd len="sm" w="sm" type="none"/>
              <a:tailEnd len="sm" w="sm" type="none"/>
            </a:ln>
          </p:spPr>
        </p:cxn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5" name="Shape 675"/>
        <p:cNvGrpSpPr/>
        <p:nvPr/>
      </p:nvGrpSpPr>
      <p:grpSpPr>
        <a:xfrm>
          <a:off x="0" y="0"/>
          <a:ext cx="0" cy="0"/>
          <a:chOff x="0" y="0"/>
          <a:chExt cx="0" cy="0"/>
        </a:xfrm>
      </p:grpSpPr>
      <p:sp>
        <p:nvSpPr>
          <p:cNvPr id="676" name="Google Shape;676;p44"/>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77" name="Google Shape;677;p44"/>
          <p:cNvSpPr txBox="1"/>
          <p:nvPr/>
        </p:nvSpPr>
        <p:spPr>
          <a:xfrm>
            <a:off x="134471" y="48410"/>
            <a:ext cx="1726601"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a:t>
            </a:r>
            <a:endParaRPr sz="1800">
              <a:solidFill>
                <a:schemeClr val="dk1"/>
              </a:solidFill>
              <a:latin typeface="Arial"/>
              <a:ea typeface="Arial"/>
              <a:cs typeface="Arial"/>
              <a:sym typeface="Arial"/>
            </a:endParaRPr>
          </a:p>
        </p:txBody>
      </p:sp>
      <p:sp>
        <p:nvSpPr>
          <p:cNvPr id="678" name="Google Shape;678;p44"/>
          <p:cNvSpPr txBox="1"/>
          <p:nvPr/>
        </p:nvSpPr>
        <p:spPr>
          <a:xfrm>
            <a:off x="37652" y="284767"/>
            <a:ext cx="882243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市の役割</a:t>
            </a:r>
            <a:endParaRPr sz="3600">
              <a:solidFill>
                <a:schemeClr val="lt1"/>
              </a:solidFill>
              <a:latin typeface="Arial"/>
              <a:ea typeface="Arial"/>
              <a:cs typeface="Arial"/>
              <a:sym typeface="Arial"/>
            </a:endParaRPr>
          </a:p>
        </p:txBody>
      </p:sp>
      <p:pic>
        <p:nvPicPr>
          <p:cNvPr descr="テキスト, 地図 が含まれている画像&#10;&#10;自動的に生成された説明" id="679" name="Google Shape;679;p44"/>
          <p:cNvPicPr preferRelativeResize="0"/>
          <p:nvPr/>
        </p:nvPicPr>
        <p:blipFill rotWithShape="1">
          <a:blip r:embed="rId3">
            <a:alphaModFix/>
          </a:blip>
          <a:srcRect b="0" l="0" r="0" t="0"/>
          <a:stretch/>
        </p:blipFill>
        <p:spPr>
          <a:xfrm>
            <a:off x="2208265" y="1438899"/>
            <a:ext cx="4521598" cy="5419101"/>
          </a:xfrm>
          <a:prstGeom prst="rect">
            <a:avLst/>
          </a:prstGeom>
          <a:noFill/>
          <a:ln>
            <a:noFill/>
          </a:ln>
        </p:spPr>
      </p:pic>
      <p:sp>
        <p:nvSpPr>
          <p:cNvPr id="680" name="Google Shape;680;p44"/>
          <p:cNvSpPr/>
          <p:nvPr/>
        </p:nvSpPr>
        <p:spPr>
          <a:xfrm>
            <a:off x="4469064" y="4279581"/>
            <a:ext cx="901264" cy="914400"/>
          </a:xfrm>
          <a:prstGeom prst="ellipse">
            <a:avLst/>
          </a:prstGeom>
          <a:solidFill>
            <a:srgbClr val="9CC2E5"/>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81" name="Google Shape;681;p44"/>
          <p:cNvSpPr/>
          <p:nvPr/>
        </p:nvSpPr>
        <p:spPr>
          <a:xfrm>
            <a:off x="3659323" y="3529442"/>
            <a:ext cx="901264" cy="914400"/>
          </a:xfrm>
          <a:prstGeom prst="ellipse">
            <a:avLst/>
          </a:prstGeom>
          <a:solidFill>
            <a:srgbClr val="FFD966"/>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82" name="Google Shape;682;p44"/>
          <p:cNvSpPr/>
          <p:nvPr/>
        </p:nvSpPr>
        <p:spPr>
          <a:xfrm>
            <a:off x="3002191" y="1985469"/>
            <a:ext cx="901264" cy="914400"/>
          </a:xfrm>
          <a:prstGeom prst="ellipse">
            <a:avLst/>
          </a:prstGeom>
          <a:solidFill>
            <a:schemeClr val="accent6"/>
          </a:solidFill>
          <a:ln cap="flat" cmpd="sng" w="12700">
            <a:solidFill>
              <a:srgbClr val="3856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83" name="Google Shape;683;p44"/>
          <p:cNvSpPr/>
          <p:nvPr/>
        </p:nvSpPr>
        <p:spPr>
          <a:xfrm>
            <a:off x="6180068" y="4828409"/>
            <a:ext cx="2760731" cy="802831"/>
          </a:xfrm>
          <a:prstGeom prst="wedgeRectCallout">
            <a:avLst>
              <a:gd fmla="val -81048" name="adj1"/>
              <a:gd fmla="val -60130" name="adj2"/>
            </a:avLst>
          </a:prstGeom>
          <a:solidFill>
            <a:srgbClr val="BBD6EE"/>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800">
                <a:solidFill>
                  <a:srgbClr val="000000"/>
                </a:solidFill>
                <a:latin typeface="Arial"/>
                <a:ea typeface="Arial"/>
                <a:cs typeface="Arial"/>
                <a:sym typeface="Arial"/>
              </a:rPr>
              <a:t>中心市街地エリア</a:t>
            </a:r>
            <a:endParaRPr sz="1800">
              <a:solidFill>
                <a:srgbClr val="000000"/>
              </a:solidFill>
              <a:latin typeface="Arial"/>
              <a:ea typeface="Arial"/>
              <a:cs typeface="Arial"/>
              <a:sym typeface="Arial"/>
            </a:endParaRPr>
          </a:p>
          <a:p>
            <a:pPr indent="0" lvl="0" marL="0" marR="0" rtl="0" algn="ctr">
              <a:spcBef>
                <a:spcPts val="0"/>
              </a:spcBef>
              <a:spcAft>
                <a:spcPts val="0"/>
              </a:spcAft>
              <a:buNone/>
            </a:pPr>
            <a:r>
              <a:rPr b="1" lang="ja-JP" sz="1800">
                <a:solidFill>
                  <a:srgbClr val="000000"/>
                </a:solidFill>
                <a:latin typeface="Arial"/>
                <a:ea typeface="Arial"/>
                <a:cs typeface="Arial"/>
                <a:sym typeface="Arial"/>
              </a:rPr>
              <a:t>ウォーターフロント開発</a:t>
            </a:r>
            <a:endParaRPr b="1" sz="1800">
              <a:solidFill>
                <a:srgbClr val="000000"/>
              </a:solidFill>
              <a:latin typeface="Arial"/>
              <a:ea typeface="Arial"/>
              <a:cs typeface="Arial"/>
              <a:sym typeface="Arial"/>
            </a:endParaRPr>
          </a:p>
        </p:txBody>
      </p:sp>
      <p:sp>
        <p:nvSpPr>
          <p:cNvPr id="684" name="Google Shape;684;p44"/>
          <p:cNvSpPr/>
          <p:nvPr/>
        </p:nvSpPr>
        <p:spPr>
          <a:xfrm>
            <a:off x="6217413" y="2884677"/>
            <a:ext cx="2625690" cy="802831"/>
          </a:xfrm>
          <a:prstGeom prst="wedgeRectCallout">
            <a:avLst>
              <a:gd fmla="val -110269" name="adj1"/>
              <a:gd fmla="val 59332" name="adj2"/>
            </a:avLst>
          </a:prstGeom>
          <a:solidFill>
            <a:srgbClr val="FFF2CC"/>
          </a:solidFill>
          <a:ln cap="flat" cmpd="sng" w="12700">
            <a:solidFill>
              <a:srgbClr val="FFD96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800">
                <a:solidFill>
                  <a:srgbClr val="000000"/>
                </a:solidFill>
                <a:latin typeface="Arial"/>
                <a:ea typeface="Arial"/>
                <a:cs typeface="Arial"/>
                <a:sym typeface="Arial"/>
              </a:rPr>
              <a:t>エネルギー</a:t>
            </a:r>
            <a:endParaRPr sz="1800">
              <a:solidFill>
                <a:srgbClr val="000000"/>
              </a:solidFill>
              <a:latin typeface="Arial"/>
              <a:ea typeface="Arial"/>
              <a:cs typeface="Arial"/>
              <a:sym typeface="Arial"/>
            </a:endParaRPr>
          </a:p>
          <a:p>
            <a:pPr indent="0" lvl="0" marL="0" marR="0" rtl="0" algn="ctr">
              <a:spcBef>
                <a:spcPts val="0"/>
              </a:spcBef>
              <a:spcAft>
                <a:spcPts val="0"/>
              </a:spcAft>
              <a:buNone/>
            </a:pPr>
            <a:r>
              <a:rPr b="1" lang="ja-JP" sz="1600">
                <a:solidFill>
                  <a:srgbClr val="000000"/>
                </a:solidFill>
                <a:latin typeface="Arial"/>
                <a:ea typeface="Arial"/>
                <a:cs typeface="Arial"/>
                <a:sym typeface="Arial"/>
              </a:rPr>
              <a:t>常名運動公園の再利用</a:t>
            </a:r>
            <a:endParaRPr b="1" sz="1600">
              <a:solidFill>
                <a:srgbClr val="000000"/>
              </a:solidFill>
              <a:latin typeface="Arial"/>
              <a:ea typeface="Arial"/>
              <a:cs typeface="Arial"/>
              <a:sym typeface="Arial"/>
            </a:endParaRPr>
          </a:p>
        </p:txBody>
      </p:sp>
      <p:sp>
        <p:nvSpPr>
          <p:cNvPr id="685" name="Google Shape;685;p44"/>
          <p:cNvSpPr/>
          <p:nvPr/>
        </p:nvSpPr>
        <p:spPr>
          <a:xfrm>
            <a:off x="5891672" y="1883305"/>
            <a:ext cx="2898905" cy="646949"/>
          </a:xfrm>
          <a:prstGeom prst="wedgeRectCallout">
            <a:avLst>
              <a:gd fmla="val -126198" name="adj1"/>
              <a:gd fmla="val 31206" name="adj2"/>
            </a:avLst>
          </a:prstGeom>
          <a:solidFill>
            <a:srgbClr val="C4E0B2"/>
          </a:solidFill>
          <a:ln cap="flat" cmpd="sng" w="127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600">
                <a:solidFill>
                  <a:srgbClr val="000000"/>
                </a:solidFill>
                <a:latin typeface="Arial"/>
                <a:ea typeface="Arial"/>
                <a:cs typeface="Arial"/>
                <a:sym typeface="Arial"/>
              </a:rPr>
              <a:t>農業・アクティビティエリア</a:t>
            </a:r>
            <a:endParaRPr sz="1600">
              <a:solidFill>
                <a:srgbClr val="000000"/>
              </a:solidFill>
              <a:latin typeface="Arial"/>
              <a:ea typeface="Arial"/>
              <a:cs typeface="Arial"/>
              <a:sym typeface="Arial"/>
            </a:endParaRPr>
          </a:p>
          <a:p>
            <a:pPr indent="0" lvl="0" marL="0" marR="0" rtl="0" algn="ctr">
              <a:spcBef>
                <a:spcPts val="0"/>
              </a:spcBef>
              <a:spcAft>
                <a:spcPts val="0"/>
              </a:spcAft>
              <a:buNone/>
            </a:pPr>
            <a:r>
              <a:rPr b="1" lang="ja-JP" sz="1600">
                <a:solidFill>
                  <a:srgbClr val="000000"/>
                </a:solidFill>
                <a:latin typeface="Arial"/>
                <a:ea typeface="Arial"/>
                <a:cs typeface="Arial"/>
                <a:sym typeface="Arial"/>
              </a:rPr>
              <a:t>農泊とグリーンツーリズム</a:t>
            </a:r>
            <a:endParaRPr/>
          </a:p>
        </p:txBody>
      </p:sp>
      <p:sp>
        <p:nvSpPr>
          <p:cNvPr id="686" name="Google Shape;686;p44"/>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0" name="Shape 690"/>
        <p:cNvGrpSpPr/>
        <p:nvPr/>
      </p:nvGrpSpPr>
      <p:grpSpPr>
        <a:xfrm>
          <a:off x="0" y="0"/>
          <a:ext cx="0" cy="0"/>
          <a:chOff x="0" y="0"/>
          <a:chExt cx="0" cy="0"/>
        </a:xfrm>
      </p:grpSpPr>
      <p:sp>
        <p:nvSpPr>
          <p:cNvPr id="691" name="Google Shape;691;p45"/>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692" name="Google Shape;692;p45"/>
          <p:cNvSpPr txBox="1"/>
          <p:nvPr/>
        </p:nvSpPr>
        <p:spPr>
          <a:xfrm>
            <a:off x="134471" y="48410"/>
            <a:ext cx="3205777"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市の役割</a:t>
            </a:r>
            <a:endParaRPr sz="1800">
              <a:solidFill>
                <a:schemeClr val="dk1"/>
              </a:solidFill>
              <a:latin typeface="Arial"/>
              <a:ea typeface="Arial"/>
              <a:cs typeface="Arial"/>
              <a:sym typeface="Arial"/>
            </a:endParaRPr>
          </a:p>
        </p:txBody>
      </p:sp>
      <p:sp>
        <p:nvSpPr>
          <p:cNvPr id="693" name="Google Shape;693;p45"/>
          <p:cNvSpPr txBox="1"/>
          <p:nvPr/>
        </p:nvSpPr>
        <p:spPr>
          <a:xfrm>
            <a:off x="37652" y="284767"/>
            <a:ext cx="882243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中心市街地エリア</a:t>
            </a:r>
            <a:endParaRPr sz="3600">
              <a:solidFill>
                <a:schemeClr val="lt1"/>
              </a:solidFill>
              <a:latin typeface="Arial"/>
              <a:ea typeface="Arial"/>
              <a:cs typeface="Arial"/>
              <a:sym typeface="Arial"/>
            </a:endParaRPr>
          </a:p>
        </p:txBody>
      </p:sp>
      <p:pic>
        <p:nvPicPr>
          <p:cNvPr descr="テキスト, 地図 が含まれている画像&#10;&#10;自動的に生成された説明" id="694" name="Google Shape;694;p45"/>
          <p:cNvPicPr preferRelativeResize="0"/>
          <p:nvPr/>
        </p:nvPicPr>
        <p:blipFill rotWithShape="1">
          <a:blip r:embed="rId3">
            <a:alphaModFix/>
          </a:blip>
          <a:srcRect b="0" l="0" r="0" t="0"/>
          <a:stretch/>
        </p:blipFill>
        <p:spPr>
          <a:xfrm>
            <a:off x="2208265" y="1438899"/>
            <a:ext cx="4521598" cy="5419101"/>
          </a:xfrm>
          <a:prstGeom prst="rect">
            <a:avLst/>
          </a:prstGeom>
          <a:noFill/>
          <a:ln>
            <a:noFill/>
          </a:ln>
        </p:spPr>
      </p:pic>
      <p:sp>
        <p:nvSpPr>
          <p:cNvPr id="695" name="Google Shape;695;p45"/>
          <p:cNvSpPr/>
          <p:nvPr/>
        </p:nvSpPr>
        <p:spPr>
          <a:xfrm>
            <a:off x="4469064" y="4279581"/>
            <a:ext cx="901264" cy="914400"/>
          </a:xfrm>
          <a:prstGeom prst="ellipse">
            <a:avLst/>
          </a:prstGeom>
          <a:solidFill>
            <a:srgbClr val="9CC2E5"/>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96" name="Google Shape;696;p45"/>
          <p:cNvSpPr/>
          <p:nvPr/>
        </p:nvSpPr>
        <p:spPr>
          <a:xfrm>
            <a:off x="3659323" y="3529442"/>
            <a:ext cx="901264" cy="914400"/>
          </a:xfrm>
          <a:prstGeom prst="ellipse">
            <a:avLst/>
          </a:prstGeom>
          <a:solidFill>
            <a:srgbClr val="FFD966"/>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97" name="Google Shape;697;p45"/>
          <p:cNvSpPr/>
          <p:nvPr/>
        </p:nvSpPr>
        <p:spPr>
          <a:xfrm>
            <a:off x="3002191" y="1985469"/>
            <a:ext cx="901264" cy="914400"/>
          </a:xfrm>
          <a:prstGeom prst="ellipse">
            <a:avLst/>
          </a:prstGeom>
          <a:solidFill>
            <a:schemeClr val="accent6"/>
          </a:solidFill>
          <a:ln cap="flat" cmpd="sng" w="12700">
            <a:solidFill>
              <a:srgbClr val="3856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98" name="Google Shape;698;p45"/>
          <p:cNvSpPr/>
          <p:nvPr/>
        </p:nvSpPr>
        <p:spPr>
          <a:xfrm>
            <a:off x="5983700" y="4279581"/>
            <a:ext cx="3006962" cy="1351659"/>
          </a:xfrm>
          <a:prstGeom prst="wedgeRectCallout">
            <a:avLst>
              <a:gd fmla="val -69242" name="adj1"/>
              <a:gd fmla="val -3622" name="adj2"/>
            </a:avLst>
          </a:prstGeom>
          <a:solidFill>
            <a:srgbClr val="BBD6EE"/>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000">
                <a:solidFill>
                  <a:srgbClr val="000000"/>
                </a:solidFill>
                <a:latin typeface="Arial"/>
                <a:ea typeface="Arial"/>
                <a:cs typeface="Arial"/>
                <a:sym typeface="Arial"/>
              </a:rPr>
              <a:t>中心市街地エリア</a:t>
            </a:r>
            <a:endParaRPr sz="2000">
              <a:solidFill>
                <a:srgbClr val="000000"/>
              </a:solidFill>
              <a:latin typeface="Arial"/>
              <a:ea typeface="Arial"/>
              <a:cs typeface="Arial"/>
              <a:sym typeface="Arial"/>
            </a:endParaRPr>
          </a:p>
          <a:p>
            <a:pPr indent="0" lvl="0" marL="0" marR="0" rtl="0" algn="ctr">
              <a:spcBef>
                <a:spcPts val="0"/>
              </a:spcBef>
              <a:spcAft>
                <a:spcPts val="0"/>
              </a:spcAft>
              <a:buNone/>
            </a:pPr>
            <a:r>
              <a:rPr b="1" lang="ja-JP" sz="2000">
                <a:solidFill>
                  <a:srgbClr val="000000"/>
                </a:solidFill>
                <a:latin typeface="Arial"/>
                <a:ea typeface="Arial"/>
                <a:cs typeface="Arial"/>
                <a:sym typeface="Arial"/>
              </a:rPr>
              <a:t>ウォーターフロント開発</a:t>
            </a:r>
            <a:endParaRPr b="1" sz="2000">
              <a:solidFill>
                <a:srgbClr val="000000"/>
              </a:solidFill>
              <a:latin typeface="Arial"/>
              <a:ea typeface="Arial"/>
              <a:cs typeface="Arial"/>
              <a:sym typeface="Arial"/>
            </a:endParaRPr>
          </a:p>
        </p:txBody>
      </p:sp>
      <p:sp>
        <p:nvSpPr>
          <p:cNvPr id="699" name="Google Shape;699;p45"/>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3" name="Shape 703"/>
        <p:cNvGrpSpPr/>
        <p:nvPr/>
      </p:nvGrpSpPr>
      <p:grpSpPr>
        <a:xfrm>
          <a:off x="0" y="0"/>
          <a:ext cx="0" cy="0"/>
          <a:chOff x="0" y="0"/>
          <a:chExt cx="0" cy="0"/>
        </a:xfrm>
      </p:grpSpPr>
      <p:sp>
        <p:nvSpPr>
          <p:cNvPr id="704" name="Google Shape;704;p46"/>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705" name="Google Shape;705;p46"/>
          <p:cNvSpPr txBox="1"/>
          <p:nvPr/>
        </p:nvSpPr>
        <p:spPr>
          <a:xfrm>
            <a:off x="134471" y="48410"/>
            <a:ext cx="3098201"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市の役割　</a:t>
            </a:r>
            <a:endParaRPr sz="1600">
              <a:solidFill>
                <a:schemeClr val="lt1"/>
              </a:solidFill>
              <a:latin typeface="Arial"/>
              <a:ea typeface="Arial"/>
              <a:cs typeface="Arial"/>
              <a:sym typeface="Arial"/>
            </a:endParaRPr>
          </a:p>
        </p:txBody>
      </p:sp>
      <p:sp>
        <p:nvSpPr>
          <p:cNvPr id="706" name="Google Shape;706;p46"/>
          <p:cNvSpPr txBox="1"/>
          <p:nvPr/>
        </p:nvSpPr>
        <p:spPr>
          <a:xfrm>
            <a:off x="37651" y="284767"/>
            <a:ext cx="8901953"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中心市街地エリア　</a:t>
            </a:r>
            <a:endParaRPr sz="3600">
              <a:solidFill>
                <a:schemeClr val="lt1"/>
              </a:solidFill>
              <a:latin typeface="Arial"/>
              <a:ea typeface="Arial"/>
              <a:cs typeface="Arial"/>
              <a:sym typeface="Arial"/>
            </a:endParaRPr>
          </a:p>
        </p:txBody>
      </p:sp>
      <p:pic>
        <p:nvPicPr>
          <p:cNvPr id="707" name="Google Shape;707;p46"/>
          <p:cNvPicPr preferRelativeResize="0"/>
          <p:nvPr/>
        </p:nvPicPr>
        <p:blipFill rotWithShape="1">
          <a:blip r:embed="rId3">
            <a:alphaModFix/>
          </a:blip>
          <a:srcRect b="36960" l="-523" r="301" t="32843"/>
          <a:stretch/>
        </p:blipFill>
        <p:spPr>
          <a:xfrm>
            <a:off x="134472" y="1623129"/>
            <a:ext cx="5235088" cy="2805495"/>
          </a:xfrm>
          <a:prstGeom prst="rect">
            <a:avLst/>
          </a:prstGeom>
          <a:noFill/>
          <a:ln>
            <a:noFill/>
          </a:ln>
        </p:spPr>
      </p:pic>
      <p:pic>
        <p:nvPicPr>
          <p:cNvPr id="708" name="Google Shape;708;p46"/>
          <p:cNvPicPr preferRelativeResize="0"/>
          <p:nvPr/>
        </p:nvPicPr>
        <p:blipFill rotWithShape="1">
          <a:blip r:embed="rId4">
            <a:alphaModFix/>
          </a:blip>
          <a:srcRect b="0" l="0" r="0" t="0"/>
          <a:stretch/>
        </p:blipFill>
        <p:spPr>
          <a:xfrm rot="178031">
            <a:off x="5751756" y="1169842"/>
            <a:ext cx="3048000" cy="2286000"/>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pic>
        <p:nvPicPr>
          <p:cNvPr id="709" name="Google Shape;709;p46"/>
          <p:cNvPicPr preferRelativeResize="0"/>
          <p:nvPr/>
        </p:nvPicPr>
        <p:blipFill rotWithShape="1">
          <a:blip r:embed="rId5">
            <a:alphaModFix/>
          </a:blip>
          <a:srcRect b="0" l="0" r="0" t="0"/>
          <a:stretch/>
        </p:blipFill>
        <p:spPr>
          <a:xfrm rot="-354623">
            <a:off x="5407512" y="2656001"/>
            <a:ext cx="2777067" cy="2082800"/>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710" name="Google Shape;710;p46"/>
          <p:cNvSpPr/>
          <p:nvPr/>
        </p:nvSpPr>
        <p:spPr>
          <a:xfrm>
            <a:off x="0" y="5013640"/>
            <a:ext cx="9144000" cy="1854520"/>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11" name="Google Shape;711;p46"/>
          <p:cNvSpPr txBox="1"/>
          <p:nvPr/>
        </p:nvSpPr>
        <p:spPr>
          <a:xfrm>
            <a:off x="1905000" y="5207000"/>
            <a:ext cx="5308002"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3600">
                <a:solidFill>
                  <a:schemeClr val="lt1"/>
                </a:solidFill>
                <a:latin typeface="Arial"/>
                <a:ea typeface="Arial"/>
                <a:cs typeface="Arial"/>
                <a:sym typeface="Arial"/>
              </a:rPr>
              <a:t>回遊性がない、</a:t>
            </a:r>
            <a:endParaRPr sz="3600">
              <a:solidFill>
                <a:schemeClr val="lt1"/>
              </a:solidFill>
              <a:latin typeface="Arial"/>
              <a:ea typeface="Arial"/>
              <a:cs typeface="Arial"/>
              <a:sym typeface="Arial"/>
            </a:endParaRPr>
          </a:p>
          <a:p>
            <a:pPr indent="0" lvl="0" marL="0" marR="0" rtl="0" algn="ctr">
              <a:spcBef>
                <a:spcPts val="0"/>
              </a:spcBef>
              <a:spcAft>
                <a:spcPts val="0"/>
              </a:spcAft>
              <a:buNone/>
            </a:pPr>
            <a:r>
              <a:rPr lang="ja-JP" sz="3600">
                <a:solidFill>
                  <a:schemeClr val="lt1"/>
                </a:solidFill>
                <a:latin typeface="Arial"/>
                <a:ea typeface="Arial"/>
                <a:cs typeface="Arial"/>
                <a:sym typeface="Arial"/>
              </a:rPr>
              <a:t>霞ケ浦を活かせていない</a:t>
            </a:r>
            <a:endParaRPr/>
          </a:p>
        </p:txBody>
      </p:sp>
      <p:sp>
        <p:nvSpPr>
          <p:cNvPr id="712" name="Google Shape;712;p46"/>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7"/>
                                        </p:tgtEl>
                                        <p:attrNameLst>
                                          <p:attrName>style.visibility</p:attrName>
                                        </p:attrNameLst>
                                      </p:cBhvr>
                                      <p:to>
                                        <p:strVal val="visible"/>
                                      </p:to>
                                    </p:set>
                                    <p:animEffect filter="fade" transition="in">
                                      <p:cBhvr>
                                        <p:cTn dur="500"/>
                                        <p:tgtEl>
                                          <p:spTgt spid="707"/>
                                        </p:tgtEl>
                                      </p:cBhvr>
                                    </p:animEffect>
                                  </p:childTnLst>
                                </p:cTn>
                              </p:par>
                              <p:par>
                                <p:cTn fill="hold" nodeType="withEffect" presetClass="entr" presetID="10" presetSubtype="0">
                                  <p:stCondLst>
                                    <p:cond delay="0"/>
                                  </p:stCondLst>
                                  <p:childTnLst>
                                    <p:set>
                                      <p:cBhvr>
                                        <p:cTn dur="1" fill="hold">
                                          <p:stCondLst>
                                            <p:cond delay="0"/>
                                          </p:stCondLst>
                                        </p:cTn>
                                        <p:tgtEl>
                                          <p:spTgt spid="708"/>
                                        </p:tgtEl>
                                        <p:attrNameLst>
                                          <p:attrName>style.visibility</p:attrName>
                                        </p:attrNameLst>
                                      </p:cBhvr>
                                      <p:to>
                                        <p:strVal val="visible"/>
                                      </p:to>
                                    </p:set>
                                    <p:animEffect filter="fade" transition="in">
                                      <p:cBhvr>
                                        <p:cTn dur="500"/>
                                        <p:tgtEl>
                                          <p:spTgt spid="708"/>
                                        </p:tgtEl>
                                      </p:cBhvr>
                                    </p:animEffect>
                                  </p:childTnLst>
                                </p:cTn>
                              </p:par>
                              <p:par>
                                <p:cTn fill="hold" nodeType="withEffect" presetClass="entr" presetID="10" presetSubtype="0">
                                  <p:stCondLst>
                                    <p:cond delay="0"/>
                                  </p:stCondLst>
                                  <p:childTnLst>
                                    <p:set>
                                      <p:cBhvr>
                                        <p:cTn dur="1" fill="hold">
                                          <p:stCondLst>
                                            <p:cond delay="0"/>
                                          </p:stCondLst>
                                        </p:cTn>
                                        <p:tgtEl>
                                          <p:spTgt spid="709"/>
                                        </p:tgtEl>
                                        <p:attrNameLst>
                                          <p:attrName>style.visibility</p:attrName>
                                        </p:attrNameLst>
                                      </p:cBhvr>
                                      <p:to>
                                        <p:strVal val="visible"/>
                                      </p:to>
                                    </p:set>
                                    <p:animEffect filter="fade" transition="in">
                                      <p:cBhvr>
                                        <p:cTn dur="500"/>
                                        <p:tgtEl>
                                          <p:spTgt spid="7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0"/>
                                        </p:tgtEl>
                                        <p:attrNameLst>
                                          <p:attrName>style.visibility</p:attrName>
                                        </p:attrNameLst>
                                      </p:cBhvr>
                                      <p:to>
                                        <p:strVal val="visible"/>
                                      </p:to>
                                    </p:set>
                                    <p:animEffect filter="fade" transition="in">
                                      <p:cBhvr>
                                        <p:cTn dur="500"/>
                                        <p:tgtEl>
                                          <p:spTgt spid="710"/>
                                        </p:tgtEl>
                                      </p:cBhvr>
                                    </p:animEffect>
                                  </p:childTnLst>
                                </p:cTn>
                              </p:par>
                              <p:par>
                                <p:cTn fill="hold" nodeType="withEffect" presetClass="entr" presetID="10" presetSubtype="0">
                                  <p:stCondLst>
                                    <p:cond delay="0"/>
                                  </p:stCondLst>
                                  <p:childTnLst>
                                    <p:set>
                                      <p:cBhvr>
                                        <p:cTn dur="1" fill="hold">
                                          <p:stCondLst>
                                            <p:cond delay="0"/>
                                          </p:stCondLst>
                                        </p:cTn>
                                        <p:tgtEl>
                                          <p:spTgt spid="711"/>
                                        </p:tgtEl>
                                        <p:attrNameLst>
                                          <p:attrName>style.visibility</p:attrName>
                                        </p:attrNameLst>
                                      </p:cBhvr>
                                      <p:to>
                                        <p:strVal val="visible"/>
                                      </p:to>
                                    </p:set>
                                    <p:animEffect filter="fade" transition="in">
                                      <p:cBhvr>
                                        <p:cTn dur="500"/>
                                        <p:tgtEl>
                                          <p:spTgt spid="71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6" name="Shape 716"/>
        <p:cNvGrpSpPr/>
        <p:nvPr/>
      </p:nvGrpSpPr>
      <p:grpSpPr>
        <a:xfrm>
          <a:off x="0" y="0"/>
          <a:ext cx="0" cy="0"/>
          <a:chOff x="0" y="0"/>
          <a:chExt cx="0" cy="0"/>
        </a:xfrm>
      </p:grpSpPr>
      <p:sp>
        <p:nvSpPr>
          <p:cNvPr id="717" name="Google Shape;717;p47"/>
          <p:cNvSpPr/>
          <p:nvPr/>
        </p:nvSpPr>
        <p:spPr>
          <a:xfrm>
            <a:off x="5253302" y="3976714"/>
            <a:ext cx="3356386" cy="2070847"/>
          </a:xfrm>
          <a:prstGeom prst="roundRect">
            <a:avLst>
              <a:gd fmla="val 16667" name="adj"/>
            </a:avLst>
          </a:prstGeom>
          <a:solidFill>
            <a:srgbClr val="D0CECE"/>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18" name="Google Shape;718;p47"/>
          <p:cNvSpPr/>
          <p:nvPr/>
        </p:nvSpPr>
        <p:spPr>
          <a:xfrm>
            <a:off x="4948518" y="1473798"/>
            <a:ext cx="4114800" cy="2070847"/>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19" name="Google Shape;719;p47"/>
          <p:cNvSpPr/>
          <p:nvPr/>
        </p:nvSpPr>
        <p:spPr>
          <a:xfrm>
            <a:off x="606313" y="1414631"/>
            <a:ext cx="4114800" cy="5029200"/>
          </a:xfrm>
          <a:prstGeom prst="rect">
            <a:avLst/>
          </a:prstGeom>
          <a:solidFill>
            <a:schemeClr val="lt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20" name="Google Shape;720;p47"/>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721" name="Google Shape;721;p47"/>
          <p:cNvSpPr txBox="1"/>
          <p:nvPr/>
        </p:nvSpPr>
        <p:spPr>
          <a:xfrm>
            <a:off x="134472" y="48410"/>
            <a:ext cx="3313354"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市の役割</a:t>
            </a:r>
            <a:endParaRPr sz="1600">
              <a:solidFill>
                <a:schemeClr val="lt1"/>
              </a:solidFill>
              <a:latin typeface="Arial"/>
              <a:ea typeface="Arial"/>
              <a:cs typeface="Arial"/>
              <a:sym typeface="Arial"/>
            </a:endParaRPr>
          </a:p>
        </p:txBody>
      </p:sp>
      <p:sp>
        <p:nvSpPr>
          <p:cNvPr id="722" name="Google Shape;722;p47"/>
          <p:cNvSpPr txBox="1"/>
          <p:nvPr/>
        </p:nvSpPr>
        <p:spPr>
          <a:xfrm>
            <a:off x="37652" y="284767"/>
            <a:ext cx="4750372"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ウォーターフロント</a:t>
            </a:r>
            <a:endParaRPr sz="3600">
              <a:solidFill>
                <a:schemeClr val="lt1"/>
              </a:solidFill>
              <a:latin typeface="Arial"/>
              <a:ea typeface="Arial"/>
              <a:cs typeface="Arial"/>
              <a:sym typeface="Arial"/>
            </a:endParaRPr>
          </a:p>
        </p:txBody>
      </p:sp>
      <p:pic>
        <p:nvPicPr>
          <p:cNvPr id="723" name="Google Shape;723;p47"/>
          <p:cNvPicPr preferRelativeResize="0"/>
          <p:nvPr/>
        </p:nvPicPr>
        <p:blipFill rotWithShape="1">
          <a:blip r:embed="rId3">
            <a:alphaModFix/>
          </a:blip>
          <a:srcRect b="17941" l="14265" r="28309" t="15882"/>
          <a:stretch/>
        </p:blipFill>
        <p:spPr>
          <a:xfrm>
            <a:off x="1181399" y="3473378"/>
            <a:ext cx="3131969" cy="2706888"/>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pic>
        <p:nvPicPr>
          <p:cNvPr descr="建物" id="724" name="Google Shape;724;p47"/>
          <p:cNvPicPr preferRelativeResize="0"/>
          <p:nvPr/>
        </p:nvPicPr>
        <p:blipFill rotWithShape="1">
          <a:blip r:embed="rId4">
            <a:alphaModFix/>
          </a:blip>
          <a:srcRect b="0" l="0" r="0" t="0"/>
          <a:stretch/>
        </p:blipFill>
        <p:spPr>
          <a:xfrm>
            <a:off x="7544368" y="4887542"/>
            <a:ext cx="993319" cy="993319"/>
          </a:xfrm>
          <a:prstGeom prst="rect">
            <a:avLst/>
          </a:prstGeom>
          <a:noFill/>
          <a:ln>
            <a:noFill/>
          </a:ln>
        </p:spPr>
      </p:pic>
      <p:sp>
        <p:nvSpPr>
          <p:cNvPr id="725" name="Google Shape;725;p47"/>
          <p:cNvSpPr txBox="1"/>
          <p:nvPr/>
        </p:nvSpPr>
        <p:spPr>
          <a:xfrm>
            <a:off x="675640" y="2255706"/>
            <a:ext cx="3972560" cy="110799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1600">
                <a:solidFill>
                  <a:schemeClr val="dk1"/>
                </a:solidFill>
                <a:latin typeface="Arial"/>
                <a:ea typeface="Arial"/>
                <a:cs typeface="Arial"/>
                <a:sym typeface="Arial"/>
              </a:rPr>
              <a:t>港町の霞ヶ浦沿いにカフェを設置してほしい！</a:t>
            </a:r>
            <a:endParaRPr sz="1600">
              <a:solidFill>
                <a:schemeClr val="dk1"/>
              </a:solidFill>
              <a:latin typeface="Arial"/>
              <a:ea typeface="Arial"/>
              <a:cs typeface="Arial"/>
              <a:sym typeface="Arial"/>
            </a:endParaRPr>
          </a:p>
          <a:p>
            <a:pPr indent="0" lvl="0" marL="0" marR="0" rtl="0" algn="l">
              <a:spcBef>
                <a:spcPts val="0"/>
              </a:spcBef>
              <a:spcAft>
                <a:spcPts val="0"/>
              </a:spcAft>
              <a:buNone/>
            </a:pPr>
            <a:r>
              <a:rPr lang="ja-JP" sz="1600">
                <a:solidFill>
                  <a:schemeClr val="dk1"/>
                </a:solidFill>
                <a:latin typeface="Arial"/>
                <a:ea typeface="Arial"/>
                <a:cs typeface="Arial"/>
                <a:sym typeface="Arial"/>
              </a:rPr>
              <a:t>霞ヶ浦を借景すればいいと思う。</a:t>
            </a:r>
            <a:endParaRPr sz="1600">
              <a:solidFill>
                <a:schemeClr val="dk1"/>
              </a:solidFill>
              <a:latin typeface="Arial"/>
              <a:ea typeface="Arial"/>
              <a:cs typeface="Arial"/>
              <a:sym typeface="Arial"/>
            </a:endParaRPr>
          </a:p>
          <a:p>
            <a:pPr indent="0" lvl="0" marL="0" marR="0" rtl="0" algn="l">
              <a:spcBef>
                <a:spcPts val="0"/>
              </a:spcBef>
              <a:spcAft>
                <a:spcPts val="0"/>
              </a:spcAft>
              <a:buNone/>
            </a:pPr>
            <a:r>
              <a:rPr lang="ja-JP" sz="1600">
                <a:solidFill>
                  <a:schemeClr val="dk1"/>
                </a:solidFill>
                <a:latin typeface="Arial"/>
                <a:ea typeface="Arial"/>
                <a:cs typeface="Arial"/>
                <a:sym typeface="Arial"/>
              </a:rPr>
              <a:t>土浦市の港町という印象を強くしたい！</a:t>
            </a:r>
            <a:endParaRPr sz="1600">
              <a:solidFill>
                <a:schemeClr val="dk1"/>
              </a:solidFill>
              <a:latin typeface="Arial"/>
              <a:ea typeface="Arial"/>
              <a:cs typeface="Arial"/>
              <a:sym typeface="Arial"/>
            </a:endParaRPr>
          </a:p>
          <a:p>
            <a:pPr indent="0" lvl="0" marL="0" marR="0" rtl="0" algn="l">
              <a:spcBef>
                <a:spcPts val="0"/>
              </a:spcBef>
              <a:spcAft>
                <a:spcPts val="0"/>
              </a:spcAft>
              <a:buNone/>
            </a:pPr>
            <a:r>
              <a:rPr lang="ja-JP" sz="1600">
                <a:solidFill>
                  <a:schemeClr val="dk1"/>
                </a:solidFill>
                <a:latin typeface="Arial"/>
                <a:ea typeface="Arial"/>
                <a:cs typeface="Arial"/>
                <a:sym typeface="Arial"/>
              </a:rPr>
              <a:t>新たな観光地に！</a:t>
            </a:r>
            <a:endParaRPr sz="1600">
              <a:solidFill>
                <a:schemeClr val="dk1"/>
              </a:solidFill>
              <a:latin typeface="Arial"/>
              <a:ea typeface="Arial"/>
              <a:cs typeface="Arial"/>
              <a:sym typeface="Arial"/>
            </a:endParaRPr>
          </a:p>
        </p:txBody>
      </p:sp>
      <p:sp>
        <p:nvSpPr>
          <p:cNvPr id="726" name="Google Shape;726;p47"/>
          <p:cNvSpPr txBox="1"/>
          <p:nvPr/>
        </p:nvSpPr>
        <p:spPr>
          <a:xfrm>
            <a:off x="1532889" y="1613647"/>
            <a:ext cx="2381176"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1800">
                <a:solidFill>
                  <a:schemeClr val="dk1"/>
                </a:solidFill>
                <a:latin typeface="Calibri"/>
                <a:ea typeface="Calibri"/>
                <a:cs typeface="Calibri"/>
                <a:sym typeface="Calibri"/>
              </a:rPr>
              <a:t>まちづくり株式会社</a:t>
            </a:r>
            <a:endParaRPr sz="1800">
              <a:solidFill>
                <a:schemeClr val="dk1"/>
              </a:solidFill>
              <a:latin typeface="Calibri"/>
              <a:ea typeface="Calibri"/>
              <a:cs typeface="Calibri"/>
              <a:sym typeface="Calibri"/>
            </a:endParaRPr>
          </a:p>
          <a:p>
            <a:pPr indent="0" lvl="0" marL="0" marR="0" rtl="0" algn="ctr">
              <a:spcBef>
                <a:spcPts val="0"/>
              </a:spcBef>
              <a:spcAft>
                <a:spcPts val="0"/>
              </a:spcAft>
              <a:buNone/>
            </a:pPr>
            <a:r>
              <a:rPr lang="ja-JP" sz="1800">
                <a:solidFill>
                  <a:schemeClr val="dk1"/>
                </a:solidFill>
                <a:latin typeface="Calibri"/>
                <a:ea typeface="Calibri"/>
                <a:cs typeface="Calibri"/>
                <a:sym typeface="Calibri"/>
              </a:rPr>
              <a:t>提案書</a:t>
            </a:r>
            <a:endParaRPr/>
          </a:p>
        </p:txBody>
      </p:sp>
      <p:sp>
        <p:nvSpPr>
          <p:cNvPr id="727" name="Google Shape;727;p47"/>
          <p:cNvSpPr txBox="1"/>
          <p:nvPr/>
        </p:nvSpPr>
        <p:spPr>
          <a:xfrm>
            <a:off x="5050716" y="1708700"/>
            <a:ext cx="4093284" cy="156966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霞ケ浦を借景したカフェ等を設置し、回遊性を高めるとともに、新たな観光地に！</a:t>
            </a:r>
            <a:endParaRPr/>
          </a:p>
        </p:txBody>
      </p:sp>
      <p:sp>
        <p:nvSpPr>
          <p:cNvPr id="728" name="Google Shape;728;p47"/>
          <p:cNvSpPr txBox="1"/>
          <p:nvPr/>
        </p:nvSpPr>
        <p:spPr>
          <a:xfrm>
            <a:off x="5486535" y="4259177"/>
            <a:ext cx="2476066" cy="92333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1800">
                <a:solidFill>
                  <a:schemeClr val="dk1"/>
                </a:solidFill>
                <a:latin typeface="Arial"/>
                <a:ea typeface="Arial"/>
                <a:cs typeface="Arial"/>
                <a:sym typeface="Arial"/>
              </a:rPr>
              <a:t>デザイン案などは、</a:t>
            </a:r>
            <a:endParaRPr sz="1800">
              <a:solidFill>
                <a:schemeClr val="dk1"/>
              </a:solidFill>
              <a:latin typeface="Arial"/>
              <a:ea typeface="Arial"/>
              <a:cs typeface="Arial"/>
              <a:sym typeface="Arial"/>
            </a:endParaRPr>
          </a:p>
          <a:p>
            <a:pPr indent="0" lvl="0" marL="0" marR="0" rtl="0" algn="ctr">
              <a:spcBef>
                <a:spcPts val="0"/>
              </a:spcBef>
              <a:spcAft>
                <a:spcPts val="0"/>
              </a:spcAft>
              <a:buNone/>
            </a:pPr>
            <a:r>
              <a:rPr lang="ja-JP" sz="1800">
                <a:solidFill>
                  <a:schemeClr val="dk1"/>
                </a:solidFill>
                <a:latin typeface="Arial"/>
                <a:ea typeface="Arial"/>
                <a:cs typeface="Arial"/>
                <a:sym typeface="Arial"/>
              </a:rPr>
              <a:t>まちづくり会社中心に市民が提案</a:t>
            </a:r>
            <a:endParaRPr/>
          </a:p>
        </p:txBody>
      </p:sp>
      <p:sp>
        <p:nvSpPr>
          <p:cNvPr id="729" name="Google Shape;729;p47"/>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3" name="Shape 733"/>
        <p:cNvGrpSpPr/>
        <p:nvPr/>
      </p:nvGrpSpPr>
      <p:grpSpPr>
        <a:xfrm>
          <a:off x="0" y="0"/>
          <a:ext cx="0" cy="0"/>
          <a:chOff x="0" y="0"/>
          <a:chExt cx="0" cy="0"/>
        </a:xfrm>
      </p:grpSpPr>
      <p:sp>
        <p:nvSpPr>
          <p:cNvPr id="734" name="Google Shape;734;p48"/>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735" name="Google Shape;735;p48"/>
          <p:cNvSpPr txBox="1"/>
          <p:nvPr/>
        </p:nvSpPr>
        <p:spPr>
          <a:xfrm>
            <a:off x="134471" y="48410"/>
            <a:ext cx="1947133"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市の役割</a:t>
            </a:r>
            <a:endParaRPr sz="1800">
              <a:solidFill>
                <a:schemeClr val="dk1"/>
              </a:solidFill>
              <a:latin typeface="Arial"/>
              <a:ea typeface="Arial"/>
              <a:cs typeface="Arial"/>
              <a:sym typeface="Arial"/>
            </a:endParaRPr>
          </a:p>
        </p:txBody>
      </p:sp>
      <p:sp>
        <p:nvSpPr>
          <p:cNvPr id="736" name="Google Shape;736;p48"/>
          <p:cNvSpPr txBox="1"/>
          <p:nvPr/>
        </p:nvSpPr>
        <p:spPr>
          <a:xfrm>
            <a:off x="37652" y="284767"/>
            <a:ext cx="882243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常名運動公園</a:t>
            </a:r>
            <a:endParaRPr sz="3600">
              <a:solidFill>
                <a:schemeClr val="lt1"/>
              </a:solidFill>
              <a:latin typeface="Arial"/>
              <a:ea typeface="Arial"/>
              <a:cs typeface="Arial"/>
              <a:sym typeface="Arial"/>
            </a:endParaRPr>
          </a:p>
        </p:txBody>
      </p:sp>
      <p:pic>
        <p:nvPicPr>
          <p:cNvPr descr="テキスト, 地図 が含まれている画像&#10;&#10;自動的に生成された説明" id="737" name="Google Shape;737;p48"/>
          <p:cNvPicPr preferRelativeResize="0"/>
          <p:nvPr/>
        </p:nvPicPr>
        <p:blipFill rotWithShape="1">
          <a:blip r:embed="rId3">
            <a:alphaModFix/>
          </a:blip>
          <a:srcRect b="0" l="0" r="0" t="0"/>
          <a:stretch/>
        </p:blipFill>
        <p:spPr>
          <a:xfrm>
            <a:off x="2208265" y="1438899"/>
            <a:ext cx="4521598" cy="5419101"/>
          </a:xfrm>
          <a:prstGeom prst="rect">
            <a:avLst/>
          </a:prstGeom>
          <a:noFill/>
          <a:ln>
            <a:noFill/>
          </a:ln>
        </p:spPr>
      </p:pic>
      <p:sp>
        <p:nvSpPr>
          <p:cNvPr id="738" name="Google Shape;738;p48"/>
          <p:cNvSpPr/>
          <p:nvPr/>
        </p:nvSpPr>
        <p:spPr>
          <a:xfrm>
            <a:off x="4469064" y="4279581"/>
            <a:ext cx="901264" cy="914400"/>
          </a:xfrm>
          <a:prstGeom prst="ellipse">
            <a:avLst/>
          </a:prstGeom>
          <a:solidFill>
            <a:srgbClr val="9CC2E5"/>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39" name="Google Shape;739;p48"/>
          <p:cNvSpPr/>
          <p:nvPr/>
        </p:nvSpPr>
        <p:spPr>
          <a:xfrm>
            <a:off x="3659323" y="3529442"/>
            <a:ext cx="901264" cy="914400"/>
          </a:xfrm>
          <a:prstGeom prst="ellipse">
            <a:avLst/>
          </a:prstGeom>
          <a:solidFill>
            <a:srgbClr val="FFD966"/>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40" name="Google Shape;740;p48"/>
          <p:cNvSpPr/>
          <p:nvPr/>
        </p:nvSpPr>
        <p:spPr>
          <a:xfrm>
            <a:off x="3002191" y="1985469"/>
            <a:ext cx="901264" cy="914400"/>
          </a:xfrm>
          <a:prstGeom prst="ellipse">
            <a:avLst/>
          </a:prstGeom>
          <a:solidFill>
            <a:schemeClr val="accent6"/>
          </a:solidFill>
          <a:ln cap="flat" cmpd="sng" w="12700">
            <a:solidFill>
              <a:srgbClr val="3856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41" name="Google Shape;741;p48"/>
          <p:cNvSpPr/>
          <p:nvPr/>
        </p:nvSpPr>
        <p:spPr>
          <a:xfrm>
            <a:off x="6217413" y="2884677"/>
            <a:ext cx="2625690" cy="802831"/>
          </a:xfrm>
          <a:prstGeom prst="wedgeRectCallout">
            <a:avLst>
              <a:gd fmla="val -110269" name="adj1"/>
              <a:gd fmla="val 59332" name="adj2"/>
            </a:avLst>
          </a:prstGeom>
          <a:solidFill>
            <a:srgbClr val="FFF2CC"/>
          </a:solidFill>
          <a:ln cap="flat" cmpd="sng" w="12700">
            <a:solidFill>
              <a:srgbClr val="FFD96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800">
                <a:solidFill>
                  <a:srgbClr val="000000"/>
                </a:solidFill>
                <a:latin typeface="Arial"/>
                <a:ea typeface="Arial"/>
                <a:cs typeface="Arial"/>
                <a:sym typeface="Arial"/>
              </a:rPr>
              <a:t>エネルギー</a:t>
            </a:r>
            <a:endParaRPr sz="1800">
              <a:solidFill>
                <a:srgbClr val="000000"/>
              </a:solidFill>
              <a:latin typeface="Arial"/>
              <a:ea typeface="Arial"/>
              <a:cs typeface="Arial"/>
              <a:sym typeface="Arial"/>
            </a:endParaRPr>
          </a:p>
          <a:p>
            <a:pPr indent="0" lvl="0" marL="0" marR="0" rtl="0" algn="ctr">
              <a:spcBef>
                <a:spcPts val="0"/>
              </a:spcBef>
              <a:spcAft>
                <a:spcPts val="0"/>
              </a:spcAft>
              <a:buNone/>
            </a:pPr>
            <a:r>
              <a:rPr b="1" lang="ja-JP" sz="1600">
                <a:solidFill>
                  <a:srgbClr val="000000"/>
                </a:solidFill>
                <a:latin typeface="Arial"/>
                <a:ea typeface="Arial"/>
                <a:cs typeface="Arial"/>
                <a:sym typeface="Arial"/>
              </a:rPr>
              <a:t>常名運動公園の再利用</a:t>
            </a:r>
            <a:endParaRPr b="1" sz="1600">
              <a:solidFill>
                <a:srgbClr val="000000"/>
              </a:solidFill>
              <a:latin typeface="Arial"/>
              <a:ea typeface="Arial"/>
              <a:cs typeface="Arial"/>
              <a:sym typeface="Arial"/>
            </a:endParaRPr>
          </a:p>
        </p:txBody>
      </p:sp>
      <p:sp>
        <p:nvSpPr>
          <p:cNvPr id="742" name="Google Shape;742;p48"/>
          <p:cNvSpPr/>
          <p:nvPr/>
        </p:nvSpPr>
        <p:spPr>
          <a:xfrm>
            <a:off x="0" y="2097442"/>
            <a:ext cx="9144000" cy="3221916"/>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8000">
                <a:solidFill>
                  <a:schemeClr val="lt1"/>
                </a:solidFill>
                <a:latin typeface="Arial"/>
                <a:ea typeface="Arial"/>
                <a:cs typeface="Arial"/>
                <a:sym typeface="Arial"/>
              </a:rPr>
              <a:t>検討中</a:t>
            </a:r>
            <a:endParaRPr/>
          </a:p>
        </p:txBody>
      </p:sp>
      <p:sp>
        <p:nvSpPr>
          <p:cNvPr id="743" name="Google Shape;743;p48"/>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2"/>
                                        </p:tgtEl>
                                        <p:attrNameLst>
                                          <p:attrName>style.visibility</p:attrName>
                                        </p:attrNameLst>
                                      </p:cBhvr>
                                      <p:to>
                                        <p:strVal val="visible"/>
                                      </p:to>
                                    </p:set>
                                    <p:animEffect filter="fade" transition="in">
                                      <p:cBhvr>
                                        <p:cTn dur="500"/>
                                        <p:tgtEl>
                                          <p:spTgt spid="74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747" name="Shape 747"/>
        <p:cNvGrpSpPr/>
        <p:nvPr/>
      </p:nvGrpSpPr>
      <p:grpSpPr>
        <a:xfrm>
          <a:off x="0" y="0"/>
          <a:ext cx="0" cy="0"/>
          <a:chOff x="0" y="0"/>
          <a:chExt cx="0" cy="0"/>
        </a:xfrm>
      </p:grpSpPr>
      <p:sp>
        <p:nvSpPr>
          <p:cNvPr id="748" name="Google Shape;748;p49"/>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749" name="Google Shape;749;p49"/>
          <p:cNvSpPr txBox="1"/>
          <p:nvPr/>
        </p:nvSpPr>
        <p:spPr>
          <a:xfrm>
            <a:off x="134472" y="48410"/>
            <a:ext cx="3933472"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a:t>
            </a:r>
            <a:endParaRPr sz="1600">
              <a:solidFill>
                <a:schemeClr val="lt1"/>
              </a:solidFill>
              <a:latin typeface="Arial"/>
              <a:ea typeface="Arial"/>
              <a:cs typeface="Arial"/>
              <a:sym typeface="Arial"/>
            </a:endParaRPr>
          </a:p>
        </p:txBody>
      </p:sp>
      <p:sp>
        <p:nvSpPr>
          <p:cNvPr id="750" name="Google Shape;750;p49"/>
          <p:cNvSpPr txBox="1"/>
          <p:nvPr/>
        </p:nvSpPr>
        <p:spPr>
          <a:xfrm>
            <a:off x="37652" y="284767"/>
            <a:ext cx="8926836"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常名運動公園再開発</a:t>
            </a:r>
            <a:endParaRPr sz="3600">
              <a:solidFill>
                <a:schemeClr val="lt1"/>
              </a:solidFill>
              <a:latin typeface="Arial"/>
              <a:ea typeface="Arial"/>
              <a:cs typeface="Arial"/>
              <a:sym typeface="Arial"/>
            </a:endParaRPr>
          </a:p>
        </p:txBody>
      </p:sp>
      <p:sp>
        <p:nvSpPr>
          <p:cNvPr id="751" name="Google Shape;751;p49"/>
          <p:cNvSpPr/>
          <p:nvPr/>
        </p:nvSpPr>
        <p:spPr>
          <a:xfrm>
            <a:off x="958984" y="1322880"/>
            <a:ext cx="2738120" cy="2738120"/>
          </a:xfrm>
          <a:prstGeom prst="ellipse">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52" name="Google Shape;752;p49"/>
          <p:cNvSpPr/>
          <p:nvPr/>
        </p:nvSpPr>
        <p:spPr>
          <a:xfrm>
            <a:off x="5446896" y="1322880"/>
            <a:ext cx="2738120" cy="2738120"/>
          </a:xfrm>
          <a:prstGeom prst="ellipse">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53" name="Google Shape;753;p49"/>
          <p:cNvSpPr txBox="1"/>
          <p:nvPr/>
        </p:nvSpPr>
        <p:spPr>
          <a:xfrm>
            <a:off x="1375544" y="2399552"/>
            <a:ext cx="1905000"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3200">
                <a:solidFill>
                  <a:schemeClr val="dk1"/>
                </a:solidFill>
                <a:latin typeface="Arial"/>
                <a:ea typeface="Arial"/>
                <a:cs typeface="Arial"/>
                <a:sym typeface="Arial"/>
              </a:rPr>
              <a:t>都市公園</a:t>
            </a:r>
            <a:endParaRPr/>
          </a:p>
        </p:txBody>
      </p:sp>
      <p:sp>
        <p:nvSpPr>
          <p:cNvPr id="754" name="Google Shape;754;p49"/>
          <p:cNvSpPr txBox="1"/>
          <p:nvPr/>
        </p:nvSpPr>
        <p:spPr>
          <a:xfrm>
            <a:off x="5860648" y="2153330"/>
            <a:ext cx="1907808"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3200">
                <a:solidFill>
                  <a:schemeClr val="dk1"/>
                </a:solidFill>
                <a:latin typeface="Arial"/>
                <a:ea typeface="Arial"/>
                <a:cs typeface="Arial"/>
                <a:sym typeface="Arial"/>
              </a:rPr>
              <a:t>バイオ</a:t>
            </a:r>
            <a:endParaRPr sz="3200">
              <a:solidFill>
                <a:schemeClr val="dk1"/>
              </a:solidFill>
              <a:latin typeface="Arial"/>
              <a:ea typeface="Arial"/>
              <a:cs typeface="Arial"/>
              <a:sym typeface="Arial"/>
            </a:endParaRPr>
          </a:p>
          <a:p>
            <a:pPr indent="0" lvl="0" marL="0" marR="0" rtl="0" algn="ctr">
              <a:spcBef>
                <a:spcPts val="0"/>
              </a:spcBef>
              <a:spcAft>
                <a:spcPts val="0"/>
              </a:spcAft>
              <a:buNone/>
            </a:pPr>
            <a:r>
              <a:rPr lang="ja-JP" sz="3200">
                <a:solidFill>
                  <a:schemeClr val="dk1"/>
                </a:solidFill>
                <a:latin typeface="Arial"/>
                <a:ea typeface="Arial"/>
                <a:cs typeface="Arial"/>
                <a:sym typeface="Arial"/>
              </a:rPr>
              <a:t>プラント</a:t>
            </a:r>
            <a:endParaRPr/>
          </a:p>
        </p:txBody>
      </p:sp>
      <p:sp>
        <p:nvSpPr>
          <p:cNvPr id="755" name="Google Shape;755;p49"/>
          <p:cNvSpPr/>
          <p:nvPr/>
        </p:nvSpPr>
        <p:spPr>
          <a:xfrm>
            <a:off x="3855720" y="2153330"/>
            <a:ext cx="1504816" cy="1326470"/>
          </a:xfrm>
          <a:prstGeom prst="mathMultiply">
            <a:avLst>
              <a:gd fmla="val 23520" name="adj1"/>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56" name="Google Shape;756;p49"/>
          <p:cNvSpPr/>
          <p:nvPr/>
        </p:nvSpPr>
        <p:spPr>
          <a:xfrm>
            <a:off x="0" y="4749800"/>
            <a:ext cx="9144000" cy="2108200"/>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7" name="Google Shape;757;p49"/>
          <p:cNvSpPr txBox="1"/>
          <p:nvPr/>
        </p:nvSpPr>
        <p:spPr>
          <a:xfrm>
            <a:off x="625408" y="5535120"/>
            <a:ext cx="7965440"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3600">
                <a:solidFill>
                  <a:schemeClr val="lt1"/>
                </a:solidFill>
                <a:latin typeface="Arial"/>
                <a:ea typeface="Arial"/>
                <a:cs typeface="Arial"/>
                <a:sym typeface="Arial"/>
              </a:rPr>
              <a:t>バイオガス発電を身近に感じてもらう</a:t>
            </a:r>
            <a:endParaRPr/>
          </a:p>
        </p:txBody>
      </p:sp>
      <p:pic>
        <p:nvPicPr>
          <p:cNvPr id="758" name="Google Shape;758;p49"/>
          <p:cNvPicPr preferRelativeResize="0"/>
          <p:nvPr/>
        </p:nvPicPr>
        <p:blipFill rotWithShape="1">
          <a:blip r:embed="rId3">
            <a:alphaModFix/>
          </a:blip>
          <a:srcRect b="0" l="0" r="0" t="0"/>
          <a:stretch/>
        </p:blipFill>
        <p:spPr>
          <a:xfrm>
            <a:off x="144852" y="2840514"/>
            <a:ext cx="2144152" cy="1858265"/>
          </a:xfrm>
          <a:prstGeom prst="rect">
            <a:avLst/>
          </a:prstGeom>
          <a:noFill/>
          <a:ln>
            <a:noFill/>
          </a:ln>
        </p:spPr>
      </p:pic>
      <p:pic>
        <p:nvPicPr>
          <p:cNvPr descr="おもちゃ, レゴ が含まれている画像&#10;&#10;自動的に生成された説明" id="759" name="Google Shape;759;p49"/>
          <p:cNvPicPr preferRelativeResize="0"/>
          <p:nvPr/>
        </p:nvPicPr>
        <p:blipFill rotWithShape="1">
          <a:blip r:embed="rId4">
            <a:alphaModFix/>
          </a:blip>
          <a:srcRect b="0" l="0" r="0" t="0"/>
          <a:stretch/>
        </p:blipFill>
        <p:spPr>
          <a:xfrm>
            <a:off x="7324958" y="3035300"/>
            <a:ext cx="1714500" cy="1714500"/>
          </a:xfrm>
          <a:prstGeom prst="rect">
            <a:avLst/>
          </a:prstGeom>
          <a:noFill/>
          <a:ln>
            <a:noFill/>
          </a:ln>
        </p:spPr>
      </p:pic>
      <p:sp>
        <p:nvSpPr>
          <p:cNvPr id="760" name="Google Shape;760;p49"/>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6"/>
                                        </p:tgtEl>
                                        <p:attrNameLst>
                                          <p:attrName>style.visibility</p:attrName>
                                        </p:attrNameLst>
                                      </p:cBhvr>
                                      <p:to>
                                        <p:strVal val="visible"/>
                                      </p:to>
                                    </p:set>
                                    <p:animEffect filter="fade" transition="in">
                                      <p:cBhvr>
                                        <p:cTn dur="500"/>
                                        <p:tgtEl>
                                          <p:spTgt spid="756"/>
                                        </p:tgtEl>
                                      </p:cBhvr>
                                    </p:animEffect>
                                  </p:childTnLst>
                                </p:cTn>
                              </p:par>
                              <p:par>
                                <p:cTn fill="hold" nodeType="withEffect" presetClass="entr" presetID="10" presetSubtype="0">
                                  <p:stCondLst>
                                    <p:cond delay="0"/>
                                  </p:stCondLst>
                                  <p:childTnLst>
                                    <p:set>
                                      <p:cBhvr>
                                        <p:cTn dur="1" fill="hold">
                                          <p:stCondLst>
                                            <p:cond delay="0"/>
                                          </p:stCondLst>
                                        </p:cTn>
                                        <p:tgtEl>
                                          <p:spTgt spid="757"/>
                                        </p:tgtEl>
                                        <p:attrNameLst>
                                          <p:attrName>style.visibility</p:attrName>
                                        </p:attrNameLst>
                                      </p:cBhvr>
                                      <p:to>
                                        <p:strVal val="visible"/>
                                      </p:to>
                                    </p:set>
                                    <p:animEffect filter="fade" transition="in">
                                      <p:cBhvr>
                                        <p:cTn dur="500"/>
                                        <p:tgtEl>
                                          <p:spTgt spid="7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764" name="Shape 764"/>
        <p:cNvGrpSpPr/>
        <p:nvPr/>
      </p:nvGrpSpPr>
      <p:grpSpPr>
        <a:xfrm>
          <a:off x="0" y="0"/>
          <a:ext cx="0" cy="0"/>
          <a:chOff x="0" y="0"/>
          <a:chExt cx="0" cy="0"/>
        </a:xfrm>
      </p:grpSpPr>
      <p:sp>
        <p:nvSpPr>
          <p:cNvPr id="765" name="Google Shape;765;p50"/>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766" name="Google Shape;766;p50"/>
          <p:cNvSpPr txBox="1"/>
          <p:nvPr/>
        </p:nvSpPr>
        <p:spPr>
          <a:xfrm>
            <a:off x="134472" y="48410"/>
            <a:ext cx="3933472"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a:t>
            </a:r>
            <a:endParaRPr sz="1600">
              <a:solidFill>
                <a:schemeClr val="lt1"/>
              </a:solidFill>
              <a:latin typeface="Arial"/>
              <a:ea typeface="Arial"/>
              <a:cs typeface="Arial"/>
              <a:sym typeface="Arial"/>
            </a:endParaRPr>
          </a:p>
        </p:txBody>
      </p:sp>
      <p:sp>
        <p:nvSpPr>
          <p:cNvPr id="767" name="Google Shape;767;p50"/>
          <p:cNvSpPr txBox="1"/>
          <p:nvPr/>
        </p:nvSpPr>
        <p:spPr>
          <a:xfrm>
            <a:off x="37652" y="284767"/>
            <a:ext cx="8926836"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常名運動公園再開発</a:t>
            </a:r>
            <a:endParaRPr sz="3600">
              <a:solidFill>
                <a:schemeClr val="lt1"/>
              </a:solidFill>
              <a:latin typeface="Arial"/>
              <a:ea typeface="Arial"/>
              <a:cs typeface="Arial"/>
              <a:sym typeface="Arial"/>
            </a:endParaRPr>
          </a:p>
        </p:txBody>
      </p:sp>
      <p:sp>
        <p:nvSpPr>
          <p:cNvPr id="768" name="Google Shape;768;p50"/>
          <p:cNvSpPr/>
          <p:nvPr/>
        </p:nvSpPr>
        <p:spPr>
          <a:xfrm>
            <a:off x="958984" y="1322880"/>
            <a:ext cx="2738120" cy="2738120"/>
          </a:xfrm>
          <a:prstGeom prst="ellipse">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69" name="Google Shape;769;p50"/>
          <p:cNvSpPr/>
          <p:nvPr/>
        </p:nvSpPr>
        <p:spPr>
          <a:xfrm>
            <a:off x="5446896" y="1322880"/>
            <a:ext cx="2738120" cy="2738120"/>
          </a:xfrm>
          <a:prstGeom prst="ellipse">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70" name="Google Shape;770;p50"/>
          <p:cNvSpPr txBox="1"/>
          <p:nvPr/>
        </p:nvSpPr>
        <p:spPr>
          <a:xfrm>
            <a:off x="1375544" y="2399552"/>
            <a:ext cx="1905000"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3200">
                <a:solidFill>
                  <a:schemeClr val="dk1"/>
                </a:solidFill>
                <a:latin typeface="Arial"/>
                <a:ea typeface="Arial"/>
                <a:cs typeface="Arial"/>
                <a:sym typeface="Arial"/>
              </a:rPr>
              <a:t>市街地</a:t>
            </a:r>
            <a:endParaRPr/>
          </a:p>
        </p:txBody>
      </p:sp>
      <p:sp>
        <p:nvSpPr>
          <p:cNvPr id="771" name="Google Shape;771;p50"/>
          <p:cNvSpPr txBox="1"/>
          <p:nvPr/>
        </p:nvSpPr>
        <p:spPr>
          <a:xfrm>
            <a:off x="5860648" y="2398513"/>
            <a:ext cx="1907808"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3200">
                <a:solidFill>
                  <a:schemeClr val="dk1"/>
                </a:solidFill>
                <a:latin typeface="Arial"/>
                <a:ea typeface="Arial"/>
                <a:cs typeface="Arial"/>
                <a:sym typeface="Arial"/>
              </a:rPr>
              <a:t>農村</a:t>
            </a:r>
            <a:endParaRPr/>
          </a:p>
        </p:txBody>
      </p:sp>
      <p:sp>
        <p:nvSpPr>
          <p:cNvPr id="772" name="Google Shape;772;p50"/>
          <p:cNvSpPr/>
          <p:nvPr/>
        </p:nvSpPr>
        <p:spPr>
          <a:xfrm>
            <a:off x="3855720" y="2153330"/>
            <a:ext cx="1504816" cy="1326470"/>
          </a:xfrm>
          <a:prstGeom prst="mathMultiply">
            <a:avLst>
              <a:gd fmla="val 23520" name="adj1"/>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73" name="Google Shape;773;p50"/>
          <p:cNvSpPr/>
          <p:nvPr/>
        </p:nvSpPr>
        <p:spPr>
          <a:xfrm>
            <a:off x="0" y="4749800"/>
            <a:ext cx="9144000" cy="2108200"/>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74" name="Google Shape;774;p50"/>
          <p:cNvSpPr txBox="1"/>
          <p:nvPr/>
        </p:nvSpPr>
        <p:spPr>
          <a:xfrm>
            <a:off x="625408" y="5535120"/>
            <a:ext cx="7965440"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3600">
                <a:solidFill>
                  <a:schemeClr val="lt1"/>
                </a:solidFill>
                <a:latin typeface="Arial"/>
                <a:ea typeface="Arial"/>
                <a:cs typeface="Arial"/>
                <a:sym typeface="Arial"/>
              </a:rPr>
              <a:t>農村（新治）と市街地をつなぐ新拠点</a:t>
            </a:r>
            <a:endParaRPr/>
          </a:p>
        </p:txBody>
      </p:sp>
      <p:pic>
        <p:nvPicPr>
          <p:cNvPr id="775" name="Google Shape;775;p50"/>
          <p:cNvPicPr preferRelativeResize="0"/>
          <p:nvPr/>
        </p:nvPicPr>
        <p:blipFill rotWithShape="1">
          <a:blip r:embed="rId3">
            <a:alphaModFix/>
          </a:blip>
          <a:srcRect b="0" l="0" r="0" t="0"/>
          <a:stretch/>
        </p:blipFill>
        <p:spPr>
          <a:xfrm>
            <a:off x="6739944" y="2609191"/>
            <a:ext cx="2318832" cy="2318832"/>
          </a:xfrm>
          <a:prstGeom prst="rect">
            <a:avLst/>
          </a:prstGeom>
          <a:noFill/>
          <a:ln>
            <a:noFill/>
          </a:ln>
        </p:spPr>
      </p:pic>
      <p:pic>
        <p:nvPicPr>
          <p:cNvPr descr="建物, 列車 が含まれている画像&#10;&#10;自動的に生成された説明" id="776" name="Google Shape;776;p50"/>
          <p:cNvPicPr preferRelativeResize="0"/>
          <p:nvPr/>
        </p:nvPicPr>
        <p:blipFill rotWithShape="1">
          <a:blip r:embed="rId4">
            <a:alphaModFix/>
          </a:blip>
          <a:srcRect b="0" l="0" r="0" t="0"/>
          <a:stretch/>
        </p:blipFill>
        <p:spPr>
          <a:xfrm>
            <a:off x="85224" y="3031801"/>
            <a:ext cx="2033136" cy="1718000"/>
          </a:xfrm>
          <a:prstGeom prst="rect">
            <a:avLst/>
          </a:prstGeom>
          <a:noFill/>
          <a:ln>
            <a:noFill/>
          </a:ln>
        </p:spPr>
      </p:pic>
      <p:sp>
        <p:nvSpPr>
          <p:cNvPr id="777" name="Google Shape;777;p50"/>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3"/>
                                        </p:tgtEl>
                                        <p:attrNameLst>
                                          <p:attrName>style.visibility</p:attrName>
                                        </p:attrNameLst>
                                      </p:cBhvr>
                                      <p:to>
                                        <p:strVal val="visible"/>
                                      </p:to>
                                    </p:set>
                                    <p:animEffect filter="fade" transition="in">
                                      <p:cBhvr>
                                        <p:cTn dur="500"/>
                                        <p:tgtEl>
                                          <p:spTgt spid="773"/>
                                        </p:tgtEl>
                                      </p:cBhvr>
                                    </p:animEffect>
                                  </p:childTnLst>
                                </p:cTn>
                              </p:par>
                              <p:par>
                                <p:cTn fill="hold" nodeType="withEffect" presetClass="entr" presetID="10" presetSubtype="0">
                                  <p:stCondLst>
                                    <p:cond delay="0"/>
                                  </p:stCondLst>
                                  <p:childTnLst>
                                    <p:set>
                                      <p:cBhvr>
                                        <p:cTn dur="1" fill="hold">
                                          <p:stCondLst>
                                            <p:cond delay="0"/>
                                          </p:stCondLst>
                                        </p:cTn>
                                        <p:tgtEl>
                                          <p:spTgt spid="774"/>
                                        </p:tgtEl>
                                        <p:attrNameLst>
                                          <p:attrName>style.visibility</p:attrName>
                                        </p:attrNameLst>
                                      </p:cBhvr>
                                      <p:to>
                                        <p:strVal val="visible"/>
                                      </p:to>
                                    </p:set>
                                    <p:animEffect filter="fade" transition="in">
                                      <p:cBhvr>
                                        <p:cTn dur="500"/>
                                        <p:tgtEl>
                                          <p:spTgt spid="7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781" name="Shape 781"/>
        <p:cNvGrpSpPr/>
        <p:nvPr/>
      </p:nvGrpSpPr>
      <p:grpSpPr>
        <a:xfrm>
          <a:off x="0" y="0"/>
          <a:ext cx="0" cy="0"/>
          <a:chOff x="0" y="0"/>
          <a:chExt cx="0" cy="0"/>
        </a:xfrm>
      </p:grpSpPr>
      <p:sp>
        <p:nvSpPr>
          <p:cNvPr id="782" name="Google Shape;782;p51"/>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783" name="Google Shape;783;p51"/>
          <p:cNvSpPr txBox="1"/>
          <p:nvPr/>
        </p:nvSpPr>
        <p:spPr>
          <a:xfrm>
            <a:off x="134472" y="48410"/>
            <a:ext cx="3933472"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提案（○○ベルト）</a:t>
            </a:r>
            <a:endParaRPr sz="1600">
              <a:solidFill>
                <a:schemeClr val="lt1"/>
              </a:solidFill>
              <a:latin typeface="Arial"/>
              <a:ea typeface="Arial"/>
              <a:cs typeface="Arial"/>
              <a:sym typeface="Arial"/>
            </a:endParaRPr>
          </a:p>
        </p:txBody>
      </p:sp>
      <p:sp>
        <p:nvSpPr>
          <p:cNvPr id="784" name="Google Shape;784;p51"/>
          <p:cNvSpPr txBox="1"/>
          <p:nvPr/>
        </p:nvSpPr>
        <p:spPr>
          <a:xfrm>
            <a:off x="37652" y="284767"/>
            <a:ext cx="8926836"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常名運動公園再開発案</a:t>
            </a:r>
            <a:endParaRPr sz="3600">
              <a:solidFill>
                <a:schemeClr val="lt1"/>
              </a:solidFill>
              <a:latin typeface="Arial"/>
              <a:ea typeface="Arial"/>
              <a:cs typeface="Arial"/>
              <a:sym typeface="Arial"/>
            </a:endParaRPr>
          </a:p>
        </p:txBody>
      </p:sp>
      <p:pic>
        <p:nvPicPr>
          <p:cNvPr descr="テキスト, 地図 が含まれている画像&#10;&#10;自動的に生成された説明" id="785" name="Google Shape;785;p51"/>
          <p:cNvPicPr preferRelativeResize="0"/>
          <p:nvPr/>
        </p:nvPicPr>
        <p:blipFill rotWithShape="1">
          <a:blip r:embed="rId3">
            <a:alphaModFix/>
          </a:blip>
          <a:srcRect b="25296" l="21059" r="26353" t="13015"/>
          <a:stretch/>
        </p:blipFill>
        <p:spPr>
          <a:xfrm>
            <a:off x="1215111" y="1199728"/>
            <a:ext cx="6713777" cy="5567748"/>
          </a:xfrm>
          <a:prstGeom prst="rect">
            <a:avLst/>
          </a:prstGeom>
          <a:noFill/>
          <a:ln>
            <a:noFill/>
          </a:ln>
        </p:spPr>
      </p:pic>
      <p:sp>
        <p:nvSpPr>
          <p:cNvPr id="786" name="Google Shape;786;p51"/>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790" name="Shape 790"/>
        <p:cNvGrpSpPr/>
        <p:nvPr/>
      </p:nvGrpSpPr>
      <p:grpSpPr>
        <a:xfrm>
          <a:off x="0" y="0"/>
          <a:ext cx="0" cy="0"/>
          <a:chOff x="0" y="0"/>
          <a:chExt cx="0" cy="0"/>
        </a:xfrm>
      </p:grpSpPr>
      <p:sp>
        <p:nvSpPr>
          <p:cNvPr id="791" name="Google Shape;791;p52"/>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792" name="Google Shape;792;p52"/>
          <p:cNvSpPr txBox="1"/>
          <p:nvPr/>
        </p:nvSpPr>
        <p:spPr>
          <a:xfrm>
            <a:off x="134472" y="48410"/>
            <a:ext cx="3933472"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提案（○○ベルト）</a:t>
            </a:r>
            <a:endParaRPr sz="1600">
              <a:solidFill>
                <a:schemeClr val="lt1"/>
              </a:solidFill>
              <a:latin typeface="Arial"/>
              <a:ea typeface="Arial"/>
              <a:cs typeface="Arial"/>
              <a:sym typeface="Arial"/>
            </a:endParaRPr>
          </a:p>
        </p:txBody>
      </p:sp>
      <p:sp>
        <p:nvSpPr>
          <p:cNvPr id="793" name="Google Shape;793;p52"/>
          <p:cNvSpPr txBox="1"/>
          <p:nvPr/>
        </p:nvSpPr>
        <p:spPr>
          <a:xfrm>
            <a:off x="37652" y="284767"/>
            <a:ext cx="8926836"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常名運動公園再開発案</a:t>
            </a:r>
            <a:endParaRPr sz="3600">
              <a:solidFill>
                <a:schemeClr val="lt1"/>
              </a:solidFill>
              <a:latin typeface="Arial"/>
              <a:ea typeface="Arial"/>
              <a:cs typeface="Arial"/>
              <a:sym typeface="Arial"/>
            </a:endParaRPr>
          </a:p>
        </p:txBody>
      </p:sp>
      <p:sp>
        <p:nvSpPr>
          <p:cNvPr id="794" name="Google Shape;794;p52"/>
          <p:cNvSpPr/>
          <p:nvPr/>
        </p:nvSpPr>
        <p:spPr>
          <a:xfrm>
            <a:off x="1168643" y="1322880"/>
            <a:ext cx="6806713" cy="4522759"/>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1800"/>
              <a:buFont typeface="Calibri"/>
              <a:buNone/>
            </a:pPr>
            <a:r>
              <a:rPr lang="ja-JP" sz="1800">
                <a:solidFill>
                  <a:schemeClr val="lt1"/>
                </a:solidFill>
                <a:latin typeface="Calibri"/>
                <a:ea typeface="Calibri"/>
                <a:cs typeface="Calibri"/>
                <a:sym typeface="Calibri"/>
              </a:rPr>
              <a:t>公園整備費　予定</a:t>
            </a:r>
            <a:endParaRPr sz="1800">
              <a:solidFill>
                <a:schemeClr val="lt1"/>
              </a:solidFill>
              <a:latin typeface="Calibri"/>
              <a:ea typeface="Calibri"/>
              <a:cs typeface="Calibri"/>
              <a:sym typeface="Calibri"/>
            </a:endParaRPr>
          </a:p>
          <a:p>
            <a:pPr indent="0" lvl="0" marL="0" marR="0" rtl="0" algn="ctr">
              <a:spcBef>
                <a:spcPts val="0"/>
              </a:spcBef>
              <a:spcAft>
                <a:spcPts val="0"/>
              </a:spcAft>
              <a:buClr>
                <a:schemeClr val="lt1"/>
              </a:buClr>
              <a:buSzPts val="1800"/>
              <a:buFont typeface="Calibri"/>
              <a:buNone/>
            </a:pPr>
            <a:r>
              <a:rPr lang="ja-JP" sz="1800">
                <a:solidFill>
                  <a:schemeClr val="lt1"/>
                </a:solidFill>
                <a:latin typeface="Calibri"/>
                <a:ea typeface="Calibri"/>
                <a:cs typeface="Calibri"/>
                <a:sym typeface="Calibri"/>
              </a:rPr>
              <a:t>公園整備費　新案</a:t>
            </a:r>
            <a:endParaRPr sz="1800">
              <a:solidFill>
                <a:schemeClr val="lt1"/>
              </a:solidFill>
              <a:latin typeface="Calibri"/>
              <a:ea typeface="Calibri"/>
              <a:cs typeface="Calibri"/>
              <a:sym typeface="Calibri"/>
            </a:endParaRPr>
          </a:p>
        </p:txBody>
      </p:sp>
      <p:sp>
        <p:nvSpPr>
          <p:cNvPr id="795" name="Google Shape;795;p52"/>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17"/>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b="0" i="0" sz="1800" u="none" cap="none" strike="noStrike">
              <a:solidFill>
                <a:schemeClr val="lt1"/>
              </a:solidFill>
              <a:latin typeface="Arial"/>
              <a:ea typeface="Arial"/>
              <a:cs typeface="Arial"/>
              <a:sym typeface="Arial"/>
            </a:endParaRPr>
          </a:p>
        </p:txBody>
      </p:sp>
      <p:sp>
        <p:nvSpPr>
          <p:cNvPr id="151" name="Google Shape;151;p17"/>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b="0" i="0" lang="ja-JP" sz="1600" u="none" cap="none" strike="noStrike">
                <a:solidFill>
                  <a:schemeClr val="lt1"/>
                </a:solidFill>
                <a:latin typeface="Arial"/>
                <a:ea typeface="Arial"/>
                <a:cs typeface="Arial"/>
                <a:sym typeface="Arial"/>
              </a:rPr>
              <a:t>基本構想</a:t>
            </a:r>
            <a:endParaRPr b="0" i="0" sz="1800" u="none" cap="none" strike="noStrike">
              <a:solidFill>
                <a:schemeClr val="dk1"/>
              </a:solidFill>
              <a:latin typeface="Arial"/>
              <a:ea typeface="Arial"/>
              <a:cs typeface="Arial"/>
              <a:sym typeface="Arial"/>
            </a:endParaRPr>
          </a:p>
        </p:txBody>
      </p:sp>
      <p:sp>
        <p:nvSpPr>
          <p:cNvPr id="152" name="Google Shape;152;p17"/>
          <p:cNvSpPr txBox="1"/>
          <p:nvPr/>
        </p:nvSpPr>
        <p:spPr>
          <a:xfrm>
            <a:off x="37652" y="284767"/>
            <a:ext cx="30444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b="0" i="0" lang="ja-JP" sz="3600" u="none" cap="none" strike="noStrike">
                <a:solidFill>
                  <a:schemeClr val="lt1"/>
                </a:solidFill>
                <a:latin typeface="Arial"/>
                <a:ea typeface="Arial"/>
                <a:cs typeface="Arial"/>
                <a:sym typeface="Arial"/>
              </a:rPr>
              <a:t>土浦市</a:t>
            </a:r>
            <a:r>
              <a:rPr b="0" i="0" lang="ja-JP" sz="3200" u="none" cap="none" strike="noStrike">
                <a:solidFill>
                  <a:schemeClr val="lt1"/>
                </a:solidFill>
                <a:latin typeface="Arial"/>
                <a:ea typeface="Arial"/>
                <a:cs typeface="Arial"/>
                <a:sym typeface="Arial"/>
              </a:rPr>
              <a:t>の</a:t>
            </a:r>
            <a:r>
              <a:rPr b="0" i="0" lang="ja-JP" sz="3600" u="none" cap="none" strike="noStrike">
                <a:solidFill>
                  <a:schemeClr val="lt1"/>
                </a:solidFill>
                <a:latin typeface="Arial"/>
                <a:ea typeface="Arial"/>
                <a:cs typeface="Arial"/>
                <a:sym typeface="Arial"/>
              </a:rPr>
              <a:t>現状</a:t>
            </a:r>
            <a:endParaRPr b="0" i="0" sz="1800" u="none" cap="none" strike="noStrike">
              <a:solidFill>
                <a:schemeClr val="dk1"/>
              </a:solidFill>
              <a:latin typeface="Arial"/>
              <a:ea typeface="Arial"/>
              <a:cs typeface="Arial"/>
              <a:sym typeface="Arial"/>
            </a:endParaRPr>
          </a:p>
        </p:txBody>
      </p:sp>
      <p:sp>
        <p:nvSpPr>
          <p:cNvPr id="153" name="Google Shape;153;p17"/>
          <p:cNvSpPr/>
          <p:nvPr/>
        </p:nvSpPr>
        <p:spPr>
          <a:xfrm>
            <a:off x="158651" y="2245088"/>
            <a:ext cx="2167665" cy="1543574"/>
          </a:xfrm>
          <a:prstGeom prst="cloudCallout">
            <a:avLst>
              <a:gd fmla="val 51127" name="adj1"/>
              <a:gd fmla="val 49258" name="adj2"/>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54" name="Google Shape;154;p17"/>
          <p:cNvSpPr/>
          <p:nvPr/>
        </p:nvSpPr>
        <p:spPr>
          <a:xfrm>
            <a:off x="2186643" y="1059848"/>
            <a:ext cx="2167665" cy="1543574"/>
          </a:xfrm>
          <a:prstGeom prst="cloudCallout">
            <a:avLst>
              <a:gd fmla="val 2740" name="adj1"/>
              <a:gd fmla="val 78878" name="adj2"/>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55" name="Google Shape;155;p17"/>
          <p:cNvSpPr/>
          <p:nvPr/>
        </p:nvSpPr>
        <p:spPr>
          <a:xfrm>
            <a:off x="4829526" y="1060952"/>
            <a:ext cx="2167665" cy="1543574"/>
          </a:xfrm>
          <a:prstGeom prst="cloudCallout">
            <a:avLst>
              <a:gd fmla="val -34977" name="adj1"/>
              <a:gd fmla="val 74696" name="adj2"/>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56" name="Google Shape;156;p17"/>
          <p:cNvSpPr/>
          <p:nvPr/>
        </p:nvSpPr>
        <p:spPr>
          <a:xfrm>
            <a:off x="6879851" y="1728293"/>
            <a:ext cx="2167665" cy="1543574"/>
          </a:xfrm>
          <a:prstGeom prst="cloudCallout">
            <a:avLst>
              <a:gd fmla="val -51850" name="adj1"/>
              <a:gd fmla="val 51698" name="adj2"/>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57" name="Google Shape;157;p17"/>
          <p:cNvSpPr txBox="1"/>
          <p:nvPr/>
        </p:nvSpPr>
        <p:spPr>
          <a:xfrm>
            <a:off x="7097517" y="2240774"/>
            <a:ext cx="173233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ja-JP" sz="2400" u="none" cap="none" strike="noStrike">
                <a:solidFill>
                  <a:schemeClr val="lt1"/>
                </a:solidFill>
                <a:latin typeface="Arial"/>
                <a:ea typeface="Arial"/>
                <a:cs typeface="Arial"/>
                <a:sym typeface="Arial"/>
              </a:rPr>
              <a:t>商業の衰退</a:t>
            </a:r>
            <a:endParaRPr/>
          </a:p>
        </p:txBody>
      </p:sp>
      <p:sp>
        <p:nvSpPr>
          <p:cNvPr id="158" name="Google Shape;158;p17"/>
          <p:cNvSpPr txBox="1"/>
          <p:nvPr/>
        </p:nvSpPr>
        <p:spPr>
          <a:xfrm>
            <a:off x="354862" y="2749039"/>
            <a:ext cx="1777258"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少子高齢化</a:t>
            </a:r>
            <a:endParaRPr/>
          </a:p>
        </p:txBody>
      </p:sp>
      <p:sp>
        <p:nvSpPr>
          <p:cNvPr id="159" name="Google Shape;159;p17"/>
          <p:cNvSpPr txBox="1"/>
          <p:nvPr/>
        </p:nvSpPr>
        <p:spPr>
          <a:xfrm>
            <a:off x="5097580" y="1580197"/>
            <a:ext cx="1731934"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市の財政力</a:t>
            </a:r>
            <a:endParaRPr/>
          </a:p>
        </p:txBody>
      </p:sp>
      <p:sp>
        <p:nvSpPr>
          <p:cNvPr id="160" name="Google Shape;160;p17"/>
          <p:cNvSpPr txBox="1"/>
          <p:nvPr/>
        </p:nvSpPr>
        <p:spPr>
          <a:xfrm>
            <a:off x="2269864" y="1580197"/>
            <a:ext cx="2084444"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lt1"/>
                </a:solidFill>
                <a:latin typeface="Arial"/>
                <a:ea typeface="Arial"/>
                <a:cs typeface="Arial"/>
                <a:sym typeface="Arial"/>
              </a:rPr>
              <a:t>空き店舗増加</a:t>
            </a:r>
            <a:endParaRPr/>
          </a:p>
        </p:txBody>
      </p:sp>
      <p:sp>
        <p:nvSpPr>
          <p:cNvPr id="161" name="Google Shape;161;p17"/>
          <p:cNvSpPr/>
          <p:nvPr/>
        </p:nvSpPr>
        <p:spPr>
          <a:xfrm>
            <a:off x="0" y="5513221"/>
            <a:ext cx="9144000" cy="1344779"/>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62" name="Google Shape;162;p17"/>
          <p:cNvSpPr txBox="1"/>
          <p:nvPr/>
        </p:nvSpPr>
        <p:spPr>
          <a:xfrm>
            <a:off x="1908054" y="5802128"/>
            <a:ext cx="5842944"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光(元気)</a:t>
            </a:r>
            <a:r>
              <a:rPr lang="ja-JP" sz="3200">
                <a:solidFill>
                  <a:schemeClr val="lt1"/>
                </a:solidFill>
                <a:latin typeface="Arial"/>
                <a:ea typeface="Arial"/>
                <a:cs typeface="Arial"/>
                <a:sym typeface="Arial"/>
              </a:rPr>
              <a:t>が</a:t>
            </a:r>
            <a:r>
              <a:rPr lang="ja-JP" sz="3600">
                <a:solidFill>
                  <a:schemeClr val="lt1"/>
                </a:solidFill>
                <a:latin typeface="Arial"/>
                <a:ea typeface="Arial"/>
                <a:cs typeface="Arial"/>
                <a:sym typeface="Arial"/>
              </a:rPr>
              <a:t>減っている？</a:t>
            </a:r>
            <a:endParaRPr sz="3600">
              <a:solidFill>
                <a:schemeClr val="lt1"/>
              </a:solidFill>
              <a:latin typeface="Arial"/>
              <a:ea typeface="Arial"/>
              <a:cs typeface="Arial"/>
              <a:sym typeface="Arial"/>
            </a:endParaRPr>
          </a:p>
        </p:txBody>
      </p:sp>
      <p:pic>
        <p:nvPicPr>
          <p:cNvPr id="163" name="Google Shape;163;p17"/>
          <p:cNvPicPr preferRelativeResize="0"/>
          <p:nvPr/>
        </p:nvPicPr>
        <p:blipFill rotWithShape="1">
          <a:blip r:embed="rId3">
            <a:alphaModFix/>
          </a:blip>
          <a:srcRect b="0" l="0" r="0" t="0"/>
          <a:stretch/>
        </p:blipFill>
        <p:spPr>
          <a:xfrm>
            <a:off x="2750442" y="2741033"/>
            <a:ext cx="3553564" cy="2665173"/>
          </a:xfrm>
          <a:prstGeom prst="rect">
            <a:avLst/>
          </a:prstGeom>
          <a:noFill/>
          <a:ln>
            <a:noFill/>
          </a:ln>
        </p:spPr>
      </p:pic>
      <p:sp>
        <p:nvSpPr>
          <p:cNvPr id="164" name="Google Shape;164;p17"/>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4"/>
                                        </p:tgtEl>
                                        <p:attrNameLst>
                                          <p:attrName>style.visibility</p:attrName>
                                        </p:attrNameLst>
                                      </p:cBhvr>
                                      <p:to>
                                        <p:strVal val="visible"/>
                                      </p:to>
                                    </p:set>
                                    <p:animEffect filter="fade" transition="in">
                                      <p:cBhvr>
                                        <p:cTn dur="500"/>
                                        <p:tgtEl>
                                          <p:spTgt spid="154"/>
                                        </p:tgtEl>
                                      </p:cBhvr>
                                    </p:animEffect>
                                  </p:childTnLst>
                                </p:cTn>
                              </p:par>
                              <p:par>
                                <p:cTn fill="hold" nodeType="withEffect" presetClass="entr" presetID="10" presetSubtype="0">
                                  <p:stCondLst>
                                    <p:cond delay="0"/>
                                  </p:stCondLst>
                                  <p:childTnLst>
                                    <p:set>
                                      <p:cBhvr>
                                        <p:cTn dur="1" fill="hold">
                                          <p:stCondLst>
                                            <p:cond delay="0"/>
                                          </p:stCondLst>
                                        </p:cTn>
                                        <p:tgtEl>
                                          <p:spTgt spid="153"/>
                                        </p:tgtEl>
                                        <p:attrNameLst>
                                          <p:attrName>style.visibility</p:attrName>
                                        </p:attrNameLst>
                                      </p:cBhvr>
                                      <p:to>
                                        <p:strVal val="visible"/>
                                      </p:to>
                                    </p:set>
                                    <p:animEffect filter="fade" transition="in">
                                      <p:cBhvr>
                                        <p:cTn dur="500"/>
                                        <p:tgtEl>
                                          <p:spTgt spid="1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9"/>
                                        </p:tgtEl>
                                        <p:attrNameLst>
                                          <p:attrName>style.visibility</p:attrName>
                                        </p:attrNameLst>
                                      </p:cBhvr>
                                      <p:to>
                                        <p:strVal val="visible"/>
                                      </p:to>
                                    </p:set>
                                    <p:animEffect filter="fade" transition="in">
                                      <p:cBhvr>
                                        <p:cTn dur="500"/>
                                        <p:tgtEl>
                                          <p:spTgt spid="159"/>
                                        </p:tgtEl>
                                      </p:cBhvr>
                                    </p:animEffect>
                                  </p:childTnLst>
                                </p:cTn>
                              </p:par>
                              <p:par>
                                <p:cTn fill="hold" nodeType="withEffect" presetClass="entr" presetID="10" presetSubtype="0">
                                  <p:stCondLst>
                                    <p:cond delay="0"/>
                                  </p:stCondLst>
                                  <p:childTnLst>
                                    <p:set>
                                      <p:cBhvr>
                                        <p:cTn dur="1" fill="hold">
                                          <p:stCondLst>
                                            <p:cond delay="0"/>
                                          </p:stCondLst>
                                        </p:cTn>
                                        <p:tgtEl>
                                          <p:spTgt spid="155"/>
                                        </p:tgtEl>
                                        <p:attrNameLst>
                                          <p:attrName>style.visibility</p:attrName>
                                        </p:attrNameLst>
                                      </p:cBhvr>
                                      <p:to>
                                        <p:strVal val="visible"/>
                                      </p:to>
                                    </p:set>
                                    <p:animEffect filter="fade" transition="in">
                                      <p:cBhvr>
                                        <p:cTn dur="500"/>
                                        <p:tgtEl>
                                          <p:spTgt spid="155"/>
                                        </p:tgtEl>
                                      </p:cBhvr>
                                    </p:animEffect>
                                  </p:childTnLst>
                                </p:cTn>
                              </p:par>
                              <p:par>
                                <p:cTn fill="hold" nodeType="with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500"/>
                                        <p:tgtEl>
                                          <p:spTgt spid="1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1"/>
                                        </p:tgtEl>
                                        <p:attrNameLst>
                                          <p:attrName>style.visibility</p:attrName>
                                        </p:attrNameLst>
                                      </p:cBhvr>
                                      <p:to>
                                        <p:strVal val="visible"/>
                                      </p:to>
                                    </p:set>
                                    <p:animEffect filter="fade" transition="in">
                                      <p:cBhvr>
                                        <p:cTn dur="500"/>
                                        <p:tgtEl>
                                          <p:spTgt spid="161"/>
                                        </p:tgtEl>
                                      </p:cBhvr>
                                    </p:animEffect>
                                  </p:childTnLst>
                                </p:cTn>
                              </p:par>
                              <p:par>
                                <p:cTn fill="hold" nodeType="withEffect" presetClass="entr" presetID="10" presetSubtype="0">
                                  <p:stCondLst>
                                    <p:cond delay="0"/>
                                  </p:stCondLst>
                                  <p:childTnLst>
                                    <p:set>
                                      <p:cBhvr>
                                        <p:cTn dur="1" fill="hold">
                                          <p:stCondLst>
                                            <p:cond delay="0"/>
                                          </p:stCondLst>
                                        </p:cTn>
                                        <p:tgtEl>
                                          <p:spTgt spid="162"/>
                                        </p:tgtEl>
                                        <p:attrNameLst>
                                          <p:attrName>style.visibility</p:attrName>
                                        </p:attrNameLst>
                                      </p:cBhvr>
                                      <p:to>
                                        <p:strVal val="visible"/>
                                      </p:to>
                                    </p:set>
                                    <p:animEffect filter="fade" transition="in">
                                      <p:cBhvr>
                                        <p:cTn dur="500"/>
                                        <p:tgtEl>
                                          <p:spTgt spid="1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799" name="Shape 799"/>
        <p:cNvGrpSpPr/>
        <p:nvPr/>
      </p:nvGrpSpPr>
      <p:grpSpPr>
        <a:xfrm>
          <a:off x="0" y="0"/>
          <a:ext cx="0" cy="0"/>
          <a:chOff x="0" y="0"/>
          <a:chExt cx="0" cy="0"/>
        </a:xfrm>
      </p:grpSpPr>
      <p:sp>
        <p:nvSpPr>
          <p:cNvPr id="800" name="Google Shape;800;p53"/>
          <p:cNvSpPr/>
          <p:nvPr/>
        </p:nvSpPr>
        <p:spPr>
          <a:xfrm>
            <a:off x="362518" y="1086523"/>
            <a:ext cx="8576534" cy="1461695"/>
          </a:xfrm>
          <a:prstGeom prst="roundRect">
            <a:avLst>
              <a:gd fmla="val 16667" name="adj"/>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600"/>
              <a:buFont typeface="Calibri"/>
              <a:buNone/>
            </a:pPr>
            <a:r>
              <a:t/>
            </a:r>
            <a:endParaRPr sz="1600">
              <a:solidFill>
                <a:srgbClr val="FFFFFF"/>
              </a:solidFill>
              <a:latin typeface="Arial"/>
              <a:ea typeface="Arial"/>
              <a:cs typeface="Arial"/>
              <a:sym typeface="Arial"/>
            </a:endParaRPr>
          </a:p>
        </p:txBody>
      </p:sp>
      <p:sp>
        <p:nvSpPr>
          <p:cNvPr id="801" name="Google Shape;801;p53"/>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02" name="Google Shape;802;p53"/>
          <p:cNvSpPr txBox="1"/>
          <p:nvPr/>
        </p:nvSpPr>
        <p:spPr>
          <a:xfrm>
            <a:off x="134471" y="48410"/>
            <a:ext cx="2474257"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1600"/>
              <a:buFont typeface="Arial"/>
              <a:buNone/>
            </a:pPr>
            <a:r>
              <a:rPr lang="ja-JP" sz="1600">
                <a:solidFill>
                  <a:srgbClr val="FFFFFF"/>
                </a:solidFill>
                <a:latin typeface="Arial"/>
                <a:ea typeface="Arial"/>
                <a:cs typeface="Arial"/>
                <a:sym typeface="Arial"/>
              </a:rPr>
              <a:t>提案　エネルギーベルト</a:t>
            </a:r>
            <a:endParaRPr sz="1800">
              <a:solidFill>
                <a:schemeClr val="dk1"/>
              </a:solidFill>
              <a:latin typeface="Arial"/>
              <a:ea typeface="Arial"/>
              <a:cs typeface="Arial"/>
              <a:sym typeface="Arial"/>
            </a:endParaRPr>
          </a:p>
        </p:txBody>
      </p:sp>
      <p:sp>
        <p:nvSpPr>
          <p:cNvPr id="803" name="Google Shape;803;p53"/>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3600"/>
              <a:buFont typeface="Arial"/>
              <a:buNone/>
            </a:pPr>
            <a:r>
              <a:rPr lang="ja-JP" sz="3600">
                <a:solidFill>
                  <a:srgbClr val="FFFFFF"/>
                </a:solidFill>
                <a:latin typeface="Arial"/>
                <a:ea typeface="Arial"/>
                <a:cs typeface="Arial"/>
                <a:sym typeface="Arial"/>
              </a:rPr>
              <a:t>バイオガス発電プラント　概要　</a:t>
            </a:r>
            <a:endParaRPr sz="1800">
              <a:solidFill>
                <a:schemeClr val="dk1"/>
              </a:solidFill>
              <a:latin typeface="Arial"/>
              <a:ea typeface="Arial"/>
              <a:cs typeface="Arial"/>
              <a:sym typeface="Arial"/>
            </a:endParaRPr>
          </a:p>
        </p:txBody>
      </p:sp>
      <p:sp>
        <p:nvSpPr>
          <p:cNvPr id="804" name="Google Shape;804;p53"/>
          <p:cNvSpPr txBox="1"/>
          <p:nvPr/>
        </p:nvSpPr>
        <p:spPr>
          <a:xfrm>
            <a:off x="614770" y="1037802"/>
            <a:ext cx="8072030" cy="138499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Clr>
                <a:schemeClr val="dk1"/>
              </a:buClr>
              <a:buSzPts val="2400"/>
              <a:buFont typeface="Arial"/>
              <a:buNone/>
            </a:pPr>
            <a:r>
              <a:rPr lang="ja-JP" sz="2400">
                <a:solidFill>
                  <a:schemeClr val="dk1"/>
                </a:solidFill>
                <a:latin typeface="Arial"/>
                <a:ea typeface="Arial"/>
                <a:cs typeface="Arial"/>
                <a:sym typeface="Arial"/>
              </a:rPr>
              <a:t>バイオガス発電とは？</a:t>
            </a:r>
            <a:endParaRPr sz="2400">
              <a:solidFill>
                <a:schemeClr val="dk1"/>
              </a:solidFill>
              <a:latin typeface="Arial"/>
              <a:ea typeface="Arial"/>
              <a:cs typeface="Arial"/>
              <a:sym typeface="Arial"/>
            </a:endParaRPr>
          </a:p>
          <a:p>
            <a:pPr indent="0" lvl="0" marL="0" marR="0" rtl="0" algn="l">
              <a:spcBef>
                <a:spcPts val="0"/>
              </a:spcBef>
              <a:spcAft>
                <a:spcPts val="0"/>
              </a:spcAft>
              <a:buClr>
                <a:schemeClr val="dk1"/>
              </a:buClr>
              <a:buSzPts val="2400"/>
              <a:buFont typeface="Arial"/>
              <a:buNone/>
            </a:pPr>
            <a:r>
              <a:rPr lang="ja-JP" sz="2400">
                <a:solidFill>
                  <a:schemeClr val="dk1"/>
                </a:solidFill>
                <a:latin typeface="Arial"/>
                <a:ea typeface="Arial"/>
                <a:cs typeface="Arial"/>
                <a:sym typeface="Arial"/>
              </a:rPr>
              <a:t>有機ゴミを発酵させ、発生したメタンガスを燃焼させることで発電機を稼働させる発電方法</a:t>
            </a:r>
            <a:endParaRPr sz="2400">
              <a:solidFill>
                <a:schemeClr val="dk1"/>
              </a:solidFill>
              <a:latin typeface="Arial"/>
              <a:ea typeface="Arial"/>
              <a:cs typeface="Arial"/>
              <a:sym typeface="Arial"/>
            </a:endParaRPr>
          </a:p>
        </p:txBody>
      </p:sp>
      <p:pic>
        <p:nvPicPr>
          <p:cNvPr id="805" name="Google Shape;805;p53"/>
          <p:cNvPicPr preferRelativeResize="0"/>
          <p:nvPr/>
        </p:nvPicPr>
        <p:blipFill rotWithShape="1">
          <a:blip r:embed="rId3">
            <a:alphaModFix/>
          </a:blip>
          <a:srcRect b="0" l="0" r="0" t="0"/>
          <a:stretch/>
        </p:blipFill>
        <p:spPr>
          <a:xfrm>
            <a:off x="614770" y="2707888"/>
            <a:ext cx="7917211" cy="3579957"/>
          </a:xfrm>
          <a:prstGeom prst="rect">
            <a:avLst/>
          </a:prstGeom>
          <a:noFill/>
          <a:ln>
            <a:noFill/>
          </a:ln>
        </p:spPr>
      </p:pic>
      <p:sp>
        <p:nvSpPr>
          <p:cNvPr id="806" name="Google Shape;806;p53"/>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810" name="Shape 810"/>
        <p:cNvGrpSpPr/>
        <p:nvPr/>
      </p:nvGrpSpPr>
      <p:grpSpPr>
        <a:xfrm>
          <a:off x="0" y="0"/>
          <a:ext cx="0" cy="0"/>
          <a:chOff x="0" y="0"/>
          <a:chExt cx="0" cy="0"/>
        </a:xfrm>
      </p:grpSpPr>
      <p:sp>
        <p:nvSpPr>
          <p:cNvPr id="811" name="Google Shape;811;p54"/>
          <p:cNvSpPr/>
          <p:nvPr/>
        </p:nvSpPr>
        <p:spPr>
          <a:xfrm>
            <a:off x="362518" y="1086523"/>
            <a:ext cx="8576534" cy="1461695"/>
          </a:xfrm>
          <a:prstGeom prst="roundRect">
            <a:avLst>
              <a:gd fmla="val 16667" name="adj"/>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600"/>
              <a:buFont typeface="Calibri"/>
              <a:buNone/>
            </a:pPr>
            <a:r>
              <a:t/>
            </a:r>
            <a:endParaRPr sz="1600">
              <a:solidFill>
                <a:srgbClr val="FFFFFF"/>
              </a:solidFill>
              <a:latin typeface="Arial"/>
              <a:ea typeface="Arial"/>
              <a:cs typeface="Arial"/>
              <a:sym typeface="Arial"/>
            </a:endParaRPr>
          </a:p>
        </p:txBody>
      </p:sp>
      <p:sp>
        <p:nvSpPr>
          <p:cNvPr id="812" name="Google Shape;812;p54"/>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13" name="Google Shape;813;p54"/>
          <p:cNvSpPr txBox="1"/>
          <p:nvPr/>
        </p:nvSpPr>
        <p:spPr>
          <a:xfrm>
            <a:off x="134472" y="48410"/>
            <a:ext cx="2501152"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1600"/>
              <a:buFont typeface="Arial"/>
              <a:buNone/>
            </a:pPr>
            <a:r>
              <a:rPr lang="ja-JP" sz="1600">
                <a:solidFill>
                  <a:srgbClr val="FFFFFF"/>
                </a:solidFill>
                <a:latin typeface="Arial"/>
                <a:ea typeface="Arial"/>
                <a:cs typeface="Arial"/>
                <a:sym typeface="Arial"/>
              </a:rPr>
              <a:t>提案　エネルギーベルト</a:t>
            </a:r>
            <a:endParaRPr sz="1800">
              <a:solidFill>
                <a:schemeClr val="dk1"/>
              </a:solidFill>
              <a:latin typeface="Arial"/>
              <a:ea typeface="Arial"/>
              <a:cs typeface="Arial"/>
              <a:sym typeface="Arial"/>
            </a:endParaRPr>
          </a:p>
        </p:txBody>
      </p:sp>
      <p:sp>
        <p:nvSpPr>
          <p:cNvPr id="814" name="Google Shape;814;p54"/>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3600"/>
              <a:buFont typeface="Arial"/>
              <a:buNone/>
            </a:pPr>
            <a:r>
              <a:rPr lang="ja-JP" sz="3600">
                <a:solidFill>
                  <a:srgbClr val="FFFFFF"/>
                </a:solidFill>
                <a:latin typeface="Arial"/>
                <a:ea typeface="Arial"/>
                <a:cs typeface="Arial"/>
                <a:sym typeface="Arial"/>
              </a:rPr>
              <a:t>バイオガス発電プラント　概要　</a:t>
            </a:r>
            <a:endParaRPr sz="1800">
              <a:solidFill>
                <a:schemeClr val="dk1"/>
              </a:solidFill>
              <a:latin typeface="Arial"/>
              <a:ea typeface="Arial"/>
              <a:cs typeface="Arial"/>
              <a:sym typeface="Arial"/>
            </a:endParaRPr>
          </a:p>
        </p:txBody>
      </p:sp>
      <p:sp>
        <p:nvSpPr>
          <p:cNvPr id="815" name="Google Shape;815;p54"/>
          <p:cNvSpPr txBox="1"/>
          <p:nvPr/>
        </p:nvSpPr>
        <p:spPr>
          <a:xfrm>
            <a:off x="614770" y="1037802"/>
            <a:ext cx="8072030" cy="138499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Clr>
                <a:schemeClr val="dk1"/>
              </a:buClr>
              <a:buSzPts val="2400"/>
              <a:buFont typeface="Arial"/>
              <a:buNone/>
            </a:pPr>
            <a:r>
              <a:rPr lang="ja-JP" sz="2400">
                <a:solidFill>
                  <a:schemeClr val="dk1"/>
                </a:solidFill>
                <a:latin typeface="Arial"/>
                <a:ea typeface="Arial"/>
                <a:cs typeface="Arial"/>
                <a:sym typeface="Arial"/>
              </a:rPr>
              <a:t>バイオガス発電とは？</a:t>
            </a:r>
            <a:endParaRPr sz="2400">
              <a:solidFill>
                <a:schemeClr val="dk1"/>
              </a:solidFill>
              <a:latin typeface="Arial"/>
              <a:ea typeface="Arial"/>
              <a:cs typeface="Arial"/>
              <a:sym typeface="Arial"/>
            </a:endParaRPr>
          </a:p>
          <a:p>
            <a:pPr indent="0" lvl="0" marL="0" marR="0" rtl="0" algn="l">
              <a:spcBef>
                <a:spcPts val="0"/>
              </a:spcBef>
              <a:spcAft>
                <a:spcPts val="0"/>
              </a:spcAft>
              <a:buClr>
                <a:schemeClr val="dk1"/>
              </a:buClr>
              <a:buSzPts val="2400"/>
              <a:buFont typeface="Arial"/>
              <a:buNone/>
            </a:pPr>
            <a:r>
              <a:rPr lang="ja-JP" sz="2400">
                <a:solidFill>
                  <a:schemeClr val="dk1"/>
                </a:solidFill>
                <a:latin typeface="Arial"/>
                <a:ea typeface="Arial"/>
                <a:cs typeface="Arial"/>
                <a:sym typeface="Arial"/>
              </a:rPr>
              <a:t>有機ゴミを発酵させ、発生したメタンガスを燃焼させることで発電機を稼働させる発電方法</a:t>
            </a:r>
            <a:endParaRPr sz="2400">
              <a:solidFill>
                <a:schemeClr val="dk1"/>
              </a:solidFill>
              <a:latin typeface="Arial"/>
              <a:ea typeface="Arial"/>
              <a:cs typeface="Arial"/>
              <a:sym typeface="Arial"/>
            </a:endParaRPr>
          </a:p>
        </p:txBody>
      </p:sp>
      <p:pic>
        <p:nvPicPr>
          <p:cNvPr id="816" name="Google Shape;816;p54"/>
          <p:cNvPicPr preferRelativeResize="0"/>
          <p:nvPr/>
        </p:nvPicPr>
        <p:blipFill rotWithShape="1">
          <a:blip r:embed="rId3">
            <a:alphaModFix/>
          </a:blip>
          <a:srcRect b="0" l="0" r="0" t="0"/>
          <a:stretch/>
        </p:blipFill>
        <p:spPr>
          <a:xfrm>
            <a:off x="614770" y="2707888"/>
            <a:ext cx="7917211" cy="3579957"/>
          </a:xfrm>
          <a:prstGeom prst="rect">
            <a:avLst/>
          </a:prstGeom>
          <a:noFill/>
          <a:ln>
            <a:noFill/>
          </a:ln>
        </p:spPr>
      </p:pic>
      <p:sp>
        <p:nvSpPr>
          <p:cNvPr id="817" name="Google Shape;817;p54"/>
          <p:cNvSpPr/>
          <p:nvPr/>
        </p:nvSpPr>
        <p:spPr>
          <a:xfrm>
            <a:off x="0" y="1730299"/>
            <a:ext cx="9144000" cy="4905487"/>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18" name="Google Shape;818;p54"/>
          <p:cNvSpPr txBox="1"/>
          <p:nvPr/>
        </p:nvSpPr>
        <p:spPr>
          <a:xfrm>
            <a:off x="37652" y="3022900"/>
            <a:ext cx="9106348" cy="152355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1800">
                <a:solidFill>
                  <a:schemeClr val="lt1"/>
                </a:solidFill>
                <a:latin typeface="Arial"/>
                <a:ea typeface="Arial"/>
                <a:cs typeface="Arial"/>
                <a:sym typeface="Arial"/>
              </a:rPr>
              <a:t>土浦市では生ゴミを分別回収しメタンガスに変えているノウハウがあるため、</a:t>
            </a:r>
            <a:endParaRPr sz="1800">
              <a:solidFill>
                <a:schemeClr val="lt1"/>
              </a:solidFill>
              <a:latin typeface="Arial"/>
              <a:ea typeface="Arial"/>
              <a:cs typeface="Arial"/>
              <a:sym typeface="Arial"/>
            </a:endParaRPr>
          </a:p>
          <a:p>
            <a:pPr indent="0" lvl="0" marL="0" marR="0" rtl="0" algn="l">
              <a:spcBef>
                <a:spcPts val="0"/>
              </a:spcBef>
              <a:spcAft>
                <a:spcPts val="0"/>
              </a:spcAft>
              <a:buNone/>
            </a:pPr>
            <a:r>
              <a:t/>
            </a:r>
            <a:endParaRPr sz="1800">
              <a:solidFill>
                <a:schemeClr val="lt1"/>
              </a:solidFill>
              <a:latin typeface="Arial"/>
              <a:ea typeface="Arial"/>
              <a:cs typeface="Arial"/>
              <a:sym typeface="Arial"/>
            </a:endParaRPr>
          </a:p>
          <a:p>
            <a:pPr indent="0" lvl="0" marL="0" marR="0" rtl="0" algn="l">
              <a:spcBef>
                <a:spcPts val="0"/>
              </a:spcBef>
              <a:spcAft>
                <a:spcPts val="0"/>
              </a:spcAft>
              <a:buNone/>
            </a:pPr>
            <a:r>
              <a:rPr lang="ja-JP" sz="3600">
                <a:solidFill>
                  <a:schemeClr val="lt1"/>
                </a:solidFill>
                <a:latin typeface="Arial"/>
                <a:ea typeface="Arial"/>
                <a:cs typeface="Arial"/>
                <a:sym typeface="Arial"/>
              </a:rPr>
              <a:t>バイオガス発電ができる下地が整っている!</a:t>
            </a:r>
            <a:endParaRPr sz="3600">
              <a:solidFill>
                <a:schemeClr val="lt1"/>
              </a:solidFill>
              <a:latin typeface="Arial"/>
              <a:ea typeface="Arial"/>
              <a:cs typeface="Arial"/>
              <a:sym typeface="Arial"/>
            </a:endParaRPr>
          </a:p>
        </p:txBody>
      </p:sp>
      <p:sp>
        <p:nvSpPr>
          <p:cNvPr id="819" name="Google Shape;819;p54"/>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823" name="Shape 823"/>
        <p:cNvGrpSpPr/>
        <p:nvPr/>
      </p:nvGrpSpPr>
      <p:grpSpPr>
        <a:xfrm>
          <a:off x="0" y="0"/>
          <a:ext cx="0" cy="0"/>
          <a:chOff x="0" y="0"/>
          <a:chExt cx="0" cy="0"/>
        </a:xfrm>
      </p:grpSpPr>
      <p:sp>
        <p:nvSpPr>
          <p:cNvPr id="824" name="Google Shape;824;p55"/>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25" name="Google Shape;825;p55"/>
          <p:cNvSpPr txBox="1"/>
          <p:nvPr/>
        </p:nvSpPr>
        <p:spPr>
          <a:xfrm>
            <a:off x="134471" y="48410"/>
            <a:ext cx="2630243"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1600"/>
              <a:buFont typeface="Arial"/>
              <a:buNone/>
            </a:pPr>
            <a:r>
              <a:rPr lang="ja-JP" sz="1600">
                <a:solidFill>
                  <a:srgbClr val="FFFFFF"/>
                </a:solidFill>
                <a:latin typeface="Arial"/>
                <a:ea typeface="Arial"/>
                <a:cs typeface="Arial"/>
                <a:sym typeface="Arial"/>
              </a:rPr>
              <a:t>提案　エネルギーベルト</a:t>
            </a:r>
            <a:endParaRPr sz="1800">
              <a:solidFill>
                <a:schemeClr val="dk1"/>
              </a:solidFill>
              <a:latin typeface="Arial"/>
              <a:ea typeface="Arial"/>
              <a:cs typeface="Arial"/>
              <a:sym typeface="Arial"/>
            </a:endParaRPr>
          </a:p>
        </p:txBody>
      </p:sp>
      <p:sp>
        <p:nvSpPr>
          <p:cNvPr id="826" name="Google Shape;826;p55"/>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3600"/>
              <a:buFont typeface="Arial"/>
              <a:buNone/>
            </a:pPr>
            <a:r>
              <a:rPr lang="ja-JP" sz="3600">
                <a:solidFill>
                  <a:srgbClr val="FFFFFF"/>
                </a:solidFill>
                <a:latin typeface="Arial"/>
                <a:ea typeface="Arial"/>
                <a:cs typeface="Arial"/>
                <a:sym typeface="Arial"/>
              </a:rPr>
              <a:t>バイオガス発電プラント　効果　</a:t>
            </a:r>
            <a:endParaRPr sz="1800">
              <a:solidFill>
                <a:schemeClr val="dk1"/>
              </a:solidFill>
              <a:latin typeface="Arial"/>
              <a:ea typeface="Arial"/>
              <a:cs typeface="Arial"/>
              <a:sym typeface="Arial"/>
            </a:endParaRPr>
          </a:p>
        </p:txBody>
      </p:sp>
      <p:grpSp>
        <p:nvGrpSpPr>
          <p:cNvPr id="827" name="Google Shape;827;p55"/>
          <p:cNvGrpSpPr/>
          <p:nvPr/>
        </p:nvGrpSpPr>
        <p:grpSpPr>
          <a:xfrm>
            <a:off x="508000" y="1204370"/>
            <a:ext cx="4064000" cy="2576944"/>
            <a:chOff x="508000" y="6001670"/>
            <a:chExt cx="8061960" cy="716280"/>
          </a:xfrm>
        </p:grpSpPr>
        <p:sp>
          <p:nvSpPr>
            <p:cNvPr id="828" name="Google Shape;828;p55"/>
            <p:cNvSpPr/>
            <p:nvPr/>
          </p:nvSpPr>
          <p:spPr>
            <a:xfrm>
              <a:off x="508000" y="6001670"/>
              <a:ext cx="8061960" cy="716280"/>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29" name="Google Shape;829;p55"/>
            <p:cNvSpPr txBox="1"/>
            <p:nvPr/>
          </p:nvSpPr>
          <p:spPr>
            <a:xfrm>
              <a:off x="508000" y="6037515"/>
              <a:ext cx="7974004" cy="19638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ja-JP" sz="2000">
                  <a:solidFill>
                    <a:schemeClr val="lt1"/>
                  </a:solidFill>
                  <a:latin typeface="Arial"/>
                  <a:ea typeface="Arial"/>
                  <a:cs typeface="Arial"/>
                  <a:sym typeface="Arial"/>
                </a:rPr>
                <a:t>生ゴミ・し尿等が燃料であるため安定した発電が可能</a:t>
              </a:r>
              <a:endParaRPr sz="2000">
                <a:solidFill>
                  <a:schemeClr val="lt1"/>
                </a:solidFill>
                <a:latin typeface="Arial"/>
                <a:ea typeface="Arial"/>
                <a:cs typeface="Arial"/>
                <a:sym typeface="Arial"/>
              </a:endParaRPr>
            </a:p>
          </p:txBody>
        </p:sp>
      </p:grpSp>
      <p:pic>
        <p:nvPicPr>
          <p:cNvPr descr="物体 が含まれている画像&#10;&#10;自動的に生成された説明" id="830" name="Google Shape;830;p55"/>
          <p:cNvPicPr preferRelativeResize="0"/>
          <p:nvPr/>
        </p:nvPicPr>
        <p:blipFill rotWithShape="1">
          <a:blip r:embed="rId3">
            <a:alphaModFix/>
          </a:blip>
          <a:srcRect b="0" l="0" r="0" t="0"/>
          <a:stretch/>
        </p:blipFill>
        <p:spPr>
          <a:xfrm>
            <a:off x="570155" y="2108563"/>
            <a:ext cx="1480894" cy="1480894"/>
          </a:xfrm>
          <a:prstGeom prst="rect">
            <a:avLst/>
          </a:prstGeom>
          <a:noFill/>
          <a:ln>
            <a:noFill/>
          </a:ln>
        </p:spPr>
      </p:pic>
      <p:pic>
        <p:nvPicPr>
          <p:cNvPr descr="物体 が含まれている画像&#10;&#10;自動的に生成された説明" id="831" name="Google Shape;831;p55"/>
          <p:cNvPicPr preferRelativeResize="0"/>
          <p:nvPr/>
        </p:nvPicPr>
        <p:blipFill rotWithShape="1">
          <a:blip r:embed="rId3">
            <a:alphaModFix/>
          </a:blip>
          <a:srcRect b="0" l="0" r="0" t="0"/>
          <a:stretch/>
        </p:blipFill>
        <p:spPr>
          <a:xfrm>
            <a:off x="1809078" y="2108563"/>
            <a:ext cx="1480894" cy="1480894"/>
          </a:xfrm>
          <a:prstGeom prst="rect">
            <a:avLst/>
          </a:prstGeom>
          <a:noFill/>
          <a:ln>
            <a:noFill/>
          </a:ln>
        </p:spPr>
      </p:pic>
      <p:pic>
        <p:nvPicPr>
          <p:cNvPr descr="物体 が含まれている画像&#10;&#10;自動的に生成された説明" id="832" name="Google Shape;832;p55"/>
          <p:cNvPicPr preferRelativeResize="0"/>
          <p:nvPr/>
        </p:nvPicPr>
        <p:blipFill rotWithShape="1">
          <a:blip r:embed="rId3">
            <a:alphaModFix/>
          </a:blip>
          <a:srcRect b="0" l="0" r="0" t="0"/>
          <a:stretch/>
        </p:blipFill>
        <p:spPr>
          <a:xfrm>
            <a:off x="2972697" y="2108563"/>
            <a:ext cx="1480894" cy="1480894"/>
          </a:xfrm>
          <a:prstGeom prst="rect">
            <a:avLst/>
          </a:prstGeom>
          <a:noFill/>
          <a:ln>
            <a:noFill/>
          </a:ln>
        </p:spPr>
      </p:pic>
      <p:grpSp>
        <p:nvGrpSpPr>
          <p:cNvPr id="833" name="Google Shape;833;p55"/>
          <p:cNvGrpSpPr/>
          <p:nvPr/>
        </p:nvGrpSpPr>
        <p:grpSpPr>
          <a:xfrm>
            <a:off x="508000" y="3910273"/>
            <a:ext cx="4064000" cy="2576944"/>
            <a:chOff x="508000" y="6001670"/>
            <a:chExt cx="8061960" cy="716280"/>
          </a:xfrm>
        </p:grpSpPr>
        <p:sp>
          <p:nvSpPr>
            <p:cNvPr id="834" name="Google Shape;834;p55"/>
            <p:cNvSpPr/>
            <p:nvPr/>
          </p:nvSpPr>
          <p:spPr>
            <a:xfrm>
              <a:off x="508000" y="6001670"/>
              <a:ext cx="8061960" cy="716280"/>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35" name="Google Shape;835;p55"/>
            <p:cNvSpPr txBox="1"/>
            <p:nvPr/>
          </p:nvSpPr>
          <p:spPr>
            <a:xfrm>
              <a:off x="508000" y="6037515"/>
              <a:ext cx="7974004" cy="19638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000">
                  <a:solidFill>
                    <a:srgbClr val="FFFFFF"/>
                  </a:solidFill>
                  <a:latin typeface="Arial"/>
                  <a:ea typeface="Arial"/>
                  <a:cs typeface="Arial"/>
                  <a:sym typeface="Arial"/>
                </a:rPr>
                <a:t>コージェネレーションとして</a:t>
              </a:r>
              <a:endParaRPr sz="2000">
                <a:solidFill>
                  <a:srgbClr val="FFFFFF"/>
                </a:solidFill>
                <a:latin typeface="Arial"/>
                <a:ea typeface="Arial"/>
                <a:cs typeface="Arial"/>
                <a:sym typeface="Arial"/>
              </a:endParaRPr>
            </a:p>
            <a:p>
              <a:pPr indent="0" lvl="0" marL="0" marR="0" rtl="0" algn="ctr">
                <a:spcBef>
                  <a:spcPts val="0"/>
                </a:spcBef>
                <a:spcAft>
                  <a:spcPts val="0"/>
                </a:spcAft>
                <a:buNone/>
              </a:pPr>
              <a:r>
                <a:rPr lang="ja-JP" sz="2000">
                  <a:solidFill>
                    <a:srgbClr val="FFFFFF"/>
                  </a:solidFill>
                  <a:latin typeface="Arial"/>
                  <a:ea typeface="Arial"/>
                  <a:cs typeface="Arial"/>
                  <a:sym typeface="Arial"/>
                </a:rPr>
                <a:t>排熱を利用</a:t>
              </a:r>
              <a:endParaRPr/>
            </a:p>
          </p:txBody>
        </p:sp>
      </p:grpSp>
      <p:grpSp>
        <p:nvGrpSpPr>
          <p:cNvPr id="836" name="Google Shape;836;p55"/>
          <p:cNvGrpSpPr/>
          <p:nvPr/>
        </p:nvGrpSpPr>
        <p:grpSpPr>
          <a:xfrm>
            <a:off x="4760987" y="3910273"/>
            <a:ext cx="4064000" cy="2576944"/>
            <a:chOff x="508000" y="6001670"/>
            <a:chExt cx="8061960" cy="716280"/>
          </a:xfrm>
        </p:grpSpPr>
        <p:sp>
          <p:nvSpPr>
            <p:cNvPr id="837" name="Google Shape;837;p55"/>
            <p:cNvSpPr/>
            <p:nvPr/>
          </p:nvSpPr>
          <p:spPr>
            <a:xfrm>
              <a:off x="508000" y="6001670"/>
              <a:ext cx="8061960" cy="716280"/>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38" name="Google Shape;838;p55"/>
            <p:cNvSpPr txBox="1"/>
            <p:nvPr/>
          </p:nvSpPr>
          <p:spPr>
            <a:xfrm>
              <a:off x="508000" y="6037515"/>
              <a:ext cx="7974004" cy="19638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000">
                  <a:solidFill>
                    <a:srgbClr val="FFFFFF"/>
                  </a:solidFill>
                  <a:latin typeface="Arial"/>
                  <a:ea typeface="Arial"/>
                  <a:cs typeface="Arial"/>
                  <a:sym typeface="Arial"/>
                </a:rPr>
                <a:t>発酵後の残渣を液体肥料および</a:t>
              </a:r>
              <a:endParaRPr sz="2000">
                <a:solidFill>
                  <a:srgbClr val="FFFFFF"/>
                </a:solidFill>
                <a:latin typeface="Arial"/>
                <a:ea typeface="Arial"/>
                <a:cs typeface="Arial"/>
                <a:sym typeface="Arial"/>
              </a:endParaRPr>
            </a:p>
            <a:p>
              <a:pPr indent="0" lvl="0" marL="0" marR="0" rtl="0" algn="ctr">
                <a:spcBef>
                  <a:spcPts val="0"/>
                </a:spcBef>
                <a:spcAft>
                  <a:spcPts val="0"/>
                </a:spcAft>
                <a:buNone/>
              </a:pPr>
              <a:r>
                <a:rPr lang="ja-JP" sz="2000">
                  <a:solidFill>
                    <a:srgbClr val="FFFFFF"/>
                  </a:solidFill>
                  <a:latin typeface="Arial"/>
                  <a:ea typeface="Arial"/>
                  <a:cs typeface="Arial"/>
                  <a:sym typeface="Arial"/>
                </a:rPr>
                <a:t>堆肥として利用</a:t>
              </a:r>
              <a:endParaRPr/>
            </a:p>
            <a:p>
              <a:pPr indent="0" lvl="0" marL="0" marR="0" rtl="0" algn="ctr">
                <a:spcBef>
                  <a:spcPts val="0"/>
                </a:spcBef>
                <a:spcAft>
                  <a:spcPts val="0"/>
                </a:spcAft>
                <a:buClr>
                  <a:schemeClr val="dk1"/>
                </a:buClr>
                <a:buSzPts val="2000"/>
                <a:buFont typeface="Calibri"/>
                <a:buNone/>
              </a:pPr>
              <a:r>
                <a:t/>
              </a:r>
              <a:endParaRPr sz="2000">
                <a:solidFill>
                  <a:schemeClr val="lt1"/>
                </a:solidFill>
                <a:latin typeface="Arial"/>
                <a:ea typeface="Arial"/>
                <a:cs typeface="Arial"/>
                <a:sym typeface="Arial"/>
              </a:endParaRPr>
            </a:p>
          </p:txBody>
        </p:sp>
      </p:grpSp>
      <p:grpSp>
        <p:nvGrpSpPr>
          <p:cNvPr id="839" name="Google Shape;839;p55"/>
          <p:cNvGrpSpPr/>
          <p:nvPr/>
        </p:nvGrpSpPr>
        <p:grpSpPr>
          <a:xfrm>
            <a:off x="4760987" y="1226314"/>
            <a:ext cx="4064000" cy="2576944"/>
            <a:chOff x="508000" y="6001670"/>
            <a:chExt cx="8061960" cy="716280"/>
          </a:xfrm>
        </p:grpSpPr>
        <p:sp>
          <p:nvSpPr>
            <p:cNvPr id="840" name="Google Shape;840;p55"/>
            <p:cNvSpPr/>
            <p:nvPr/>
          </p:nvSpPr>
          <p:spPr>
            <a:xfrm>
              <a:off x="508000" y="6001670"/>
              <a:ext cx="8061960" cy="716280"/>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41" name="Google Shape;841;p55"/>
            <p:cNvSpPr txBox="1"/>
            <p:nvPr/>
          </p:nvSpPr>
          <p:spPr>
            <a:xfrm>
              <a:off x="634599" y="6037515"/>
              <a:ext cx="7847406" cy="19638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000">
                  <a:solidFill>
                    <a:srgbClr val="FFFFFF"/>
                  </a:solidFill>
                  <a:latin typeface="Arial"/>
                  <a:ea typeface="Arial"/>
                  <a:cs typeface="Arial"/>
                  <a:sym typeface="Arial"/>
                </a:rPr>
                <a:t>余剰電力・余ったバイオガス</a:t>
              </a:r>
              <a:endParaRPr sz="2000">
                <a:solidFill>
                  <a:srgbClr val="FFFFFF"/>
                </a:solidFill>
                <a:latin typeface="Arial"/>
                <a:ea typeface="Arial"/>
                <a:cs typeface="Arial"/>
                <a:sym typeface="Arial"/>
              </a:endParaRPr>
            </a:p>
            <a:p>
              <a:pPr indent="0" lvl="0" marL="0" marR="0" rtl="0" algn="ctr">
                <a:spcBef>
                  <a:spcPts val="0"/>
                </a:spcBef>
                <a:spcAft>
                  <a:spcPts val="0"/>
                </a:spcAft>
                <a:buNone/>
              </a:pPr>
              <a:r>
                <a:rPr lang="ja-JP" sz="2000">
                  <a:solidFill>
                    <a:srgbClr val="FFFFFF"/>
                  </a:solidFill>
                  <a:latin typeface="Arial"/>
                  <a:ea typeface="Arial"/>
                  <a:cs typeface="Arial"/>
                  <a:sym typeface="Arial"/>
                </a:rPr>
                <a:t>売却</a:t>
              </a:r>
              <a:endParaRPr/>
            </a:p>
          </p:txBody>
        </p:sp>
      </p:grpSp>
      <p:pic>
        <p:nvPicPr>
          <p:cNvPr id="842" name="Google Shape;842;p55"/>
          <p:cNvPicPr preferRelativeResize="0"/>
          <p:nvPr/>
        </p:nvPicPr>
        <p:blipFill rotWithShape="1">
          <a:blip r:embed="rId4">
            <a:alphaModFix/>
          </a:blip>
          <a:srcRect b="0" l="0" r="0" t="0"/>
          <a:stretch/>
        </p:blipFill>
        <p:spPr>
          <a:xfrm>
            <a:off x="6921500" y="2051297"/>
            <a:ext cx="1714500" cy="1714500"/>
          </a:xfrm>
          <a:prstGeom prst="rect">
            <a:avLst/>
          </a:prstGeom>
          <a:noFill/>
          <a:ln>
            <a:noFill/>
          </a:ln>
        </p:spPr>
      </p:pic>
      <p:pic>
        <p:nvPicPr>
          <p:cNvPr id="843" name="Google Shape;843;p55"/>
          <p:cNvPicPr preferRelativeResize="0"/>
          <p:nvPr/>
        </p:nvPicPr>
        <p:blipFill rotWithShape="1">
          <a:blip r:embed="rId4">
            <a:alphaModFix/>
          </a:blip>
          <a:srcRect b="0" l="0" r="0" t="0"/>
          <a:stretch/>
        </p:blipFill>
        <p:spPr>
          <a:xfrm>
            <a:off x="5112507" y="2039858"/>
            <a:ext cx="1714500" cy="1714500"/>
          </a:xfrm>
          <a:prstGeom prst="rect">
            <a:avLst/>
          </a:prstGeom>
          <a:noFill/>
          <a:ln>
            <a:noFill/>
          </a:ln>
        </p:spPr>
      </p:pic>
      <p:pic>
        <p:nvPicPr>
          <p:cNvPr descr="物体 が含まれている画像&#10;&#10;自動的に生成された説明" id="844" name="Google Shape;844;p55"/>
          <p:cNvPicPr preferRelativeResize="0"/>
          <p:nvPr/>
        </p:nvPicPr>
        <p:blipFill rotWithShape="1">
          <a:blip r:embed="rId5">
            <a:alphaModFix/>
          </a:blip>
          <a:srcRect b="0" l="0" r="0" t="0"/>
          <a:stretch/>
        </p:blipFill>
        <p:spPr>
          <a:xfrm>
            <a:off x="7066149" y="4792932"/>
            <a:ext cx="1714500" cy="1714500"/>
          </a:xfrm>
          <a:prstGeom prst="rect">
            <a:avLst/>
          </a:prstGeom>
          <a:noFill/>
          <a:ln>
            <a:noFill/>
          </a:ln>
        </p:spPr>
      </p:pic>
      <p:pic>
        <p:nvPicPr>
          <p:cNvPr descr="物体 が含まれている画像&#10;&#10;自動的に生成された説明" id="845" name="Google Shape;845;p55"/>
          <p:cNvPicPr preferRelativeResize="0"/>
          <p:nvPr/>
        </p:nvPicPr>
        <p:blipFill rotWithShape="1">
          <a:blip r:embed="rId5">
            <a:alphaModFix/>
          </a:blip>
          <a:srcRect b="0" l="0" r="0" t="0"/>
          <a:stretch/>
        </p:blipFill>
        <p:spPr>
          <a:xfrm>
            <a:off x="6015304" y="4755069"/>
            <a:ext cx="1714500" cy="1714500"/>
          </a:xfrm>
          <a:prstGeom prst="rect">
            <a:avLst/>
          </a:prstGeom>
          <a:noFill/>
          <a:ln>
            <a:noFill/>
          </a:ln>
        </p:spPr>
      </p:pic>
      <p:pic>
        <p:nvPicPr>
          <p:cNvPr descr="物体 が含まれている画像&#10;&#10;自動的に生成された説明" id="846" name="Google Shape;846;p55"/>
          <p:cNvPicPr preferRelativeResize="0"/>
          <p:nvPr/>
        </p:nvPicPr>
        <p:blipFill rotWithShape="1">
          <a:blip r:embed="rId5">
            <a:alphaModFix/>
          </a:blip>
          <a:srcRect b="0" l="0" r="0" t="0"/>
          <a:stretch/>
        </p:blipFill>
        <p:spPr>
          <a:xfrm>
            <a:off x="4920122" y="4710466"/>
            <a:ext cx="1714500" cy="1714500"/>
          </a:xfrm>
          <a:prstGeom prst="rect">
            <a:avLst/>
          </a:prstGeom>
          <a:noFill/>
          <a:ln>
            <a:noFill/>
          </a:ln>
        </p:spPr>
      </p:pic>
      <p:sp>
        <p:nvSpPr>
          <p:cNvPr id="847" name="Google Shape;847;p55"/>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7"/>
                                        </p:tgtEl>
                                        <p:attrNameLst>
                                          <p:attrName>style.visibility</p:attrName>
                                        </p:attrNameLst>
                                      </p:cBhvr>
                                      <p:to>
                                        <p:strVal val="visible"/>
                                      </p:to>
                                    </p:set>
                                    <p:animEffect filter="fade" transition="in">
                                      <p:cBhvr>
                                        <p:cTn dur="1000"/>
                                        <p:tgtEl>
                                          <p:spTgt spid="827"/>
                                        </p:tgtEl>
                                      </p:cBhvr>
                                    </p:animEffect>
                                  </p:childTnLst>
                                </p:cTn>
                              </p:par>
                              <p:par>
                                <p:cTn fill="hold" nodeType="withEffect" presetClass="entr" presetID="10" presetSubtype="0">
                                  <p:stCondLst>
                                    <p:cond delay="0"/>
                                  </p:stCondLst>
                                  <p:childTnLst>
                                    <p:set>
                                      <p:cBhvr>
                                        <p:cTn dur="1" fill="hold">
                                          <p:stCondLst>
                                            <p:cond delay="0"/>
                                          </p:stCondLst>
                                        </p:cTn>
                                        <p:tgtEl>
                                          <p:spTgt spid="830"/>
                                        </p:tgtEl>
                                        <p:attrNameLst>
                                          <p:attrName>style.visibility</p:attrName>
                                        </p:attrNameLst>
                                      </p:cBhvr>
                                      <p:to>
                                        <p:strVal val="visible"/>
                                      </p:to>
                                    </p:set>
                                    <p:animEffect filter="fade" transition="in">
                                      <p:cBhvr>
                                        <p:cTn dur="1000"/>
                                        <p:tgtEl>
                                          <p:spTgt spid="830"/>
                                        </p:tgtEl>
                                      </p:cBhvr>
                                    </p:animEffect>
                                  </p:childTnLst>
                                </p:cTn>
                              </p:par>
                              <p:par>
                                <p:cTn fill="hold" nodeType="withEffect" presetClass="entr" presetID="10" presetSubtype="0">
                                  <p:stCondLst>
                                    <p:cond delay="0"/>
                                  </p:stCondLst>
                                  <p:childTnLst>
                                    <p:set>
                                      <p:cBhvr>
                                        <p:cTn dur="1" fill="hold">
                                          <p:stCondLst>
                                            <p:cond delay="0"/>
                                          </p:stCondLst>
                                        </p:cTn>
                                        <p:tgtEl>
                                          <p:spTgt spid="831"/>
                                        </p:tgtEl>
                                        <p:attrNameLst>
                                          <p:attrName>style.visibility</p:attrName>
                                        </p:attrNameLst>
                                      </p:cBhvr>
                                      <p:to>
                                        <p:strVal val="visible"/>
                                      </p:to>
                                    </p:set>
                                    <p:animEffect filter="fade" transition="in">
                                      <p:cBhvr>
                                        <p:cTn dur="1000"/>
                                        <p:tgtEl>
                                          <p:spTgt spid="831"/>
                                        </p:tgtEl>
                                      </p:cBhvr>
                                    </p:animEffect>
                                  </p:childTnLst>
                                </p:cTn>
                              </p:par>
                              <p:par>
                                <p:cTn fill="hold" nodeType="withEffect" presetClass="entr" presetID="10" presetSubtype="0">
                                  <p:stCondLst>
                                    <p:cond delay="0"/>
                                  </p:stCondLst>
                                  <p:childTnLst>
                                    <p:set>
                                      <p:cBhvr>
                                        <p:cTn dur="1" fill="hold">
                                          <p:stCondLst>
                                            <p:cond delay="0"/>
                                          </p:stCondLst>
                                        </p:cTn>
                                        <p:tgtEl>
                                          <p:spTgt spid="832"/>
                                        </p:tgtEl>
                                        <p:attrNameLst>
                                          <p:attrName>style.visibility</p:attrName>
                                        </p:attrNameLst>
                                      </p:cBhvr>
                                      <p:to>
                                        <p:strVal val="visible"/>
                                      </p:to>
                                    </p:set>
                                    <p:animEffect filter="fade" transition="in">
                                      <p:cBhvr>
                                        <p:cTn dur="1000"/>
                                        <p:tgtEl>
                                          <p:spTgt spid="8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3"/>
                                        </p:tgtEl>
                                        <p:attrNameLst>
                                          <p:attrName>style.visibility</p:attrName>
                                        </p:attrNameLst>
                                      </p:cBhvr>
                                      <p:to>
                                        <p:strVal val="visible"/>
                                      </p:to>
                                    </p:set>
                                    <p:animEffect filter="fade" transition="in">
                                      <p:cBhvr>
                                        <p:cTn dur="1000"/>
                                        <p:tgtEl>
                                          <p:spTgt spid="843"/>
                                        </p:tgtEl>
                                      </p:cBhvr>
                                    </p:animEffect>
                                  </p:childTnLst>
                                </p:cTn>
                              </p:par>
                              <p:par>
                                <p:cTn fill="hold" nodeType="withEffect" presetClass="entr" presetID="10" presetSubtype="0">
                                  <p:stCondLst>
                                    <p:cond delay="0"/>
                                  </p:stCondLst>
                                  <p:childTnLst>
                                    <p:set>
                                      <p:cBhvr>
                                        <p:cTn dur="1" fill="hold">
                                          <p:stCondLst>
                                            <p:cond delay="0"/>
                                          </p:stCondLst>
                                        </p:cTn>
                                        <p:tgtEl>
                                          <p:spTgt spid="842"/>
                                        </p:tgtEl>
                                        <p:attrNameLst>
                                          <p:attrName>style.visibility</p:attrName>
                                        </p:attrNameLst>
                                      </p:cBhvr>
                                      <p:to>
                                        <p:strVal val="visible"/>
                                      </p:to>
                                    </p:set>
                                    <p:animEffect filter="fade" transition="in">
                                      <p:cBhvr>
                                        <p:cTn dur="1000"/>
                                        <p:tgtEl>
                                          <p:spTgt spid="842"/>
                                        </p:tgtEl>
                                      </p:cBhvr>
                                    </p:animEffect>
                                  </p:childTnLst>
                                </p:cTn>
                              </p:par>
                              <p:par>
                                <p:cTn fill="hold" nodeType="withEffect" presetClass="entr" presetID="10" presetSubtype="0">
                                  <p:stCondLst>
                                    <p:cond delay="0"/>
                                  </p:stCondLst>
                                  <p:childTnLst>
                                    <p:set>
                                      <p:cBhvr>
                                        <p:cTn dur="1" fill="hold">
                                          <p:stCondLst>
                                            <p:cond delay="0"/>
                                          </p:stCondLst>
                                        </p:cTn>
                                        <p:tgtEl>
                                          <p:spTgt spid="839"/>
                                        </p:tgtEl>
                                        <p:attrNameLst>
                                          <p:attrName>style.visibility</p:attrName>
                                        </p:attrNameLst>
                                      </p:cBhvr>
                                      <p:to>
                                        <p:strVal val="visible"/>
                                      </p:to>
                                    </p:set>
                                    <p:animEffect filter="fade" transition="in">
                                      <p:cBhvr>
                                        <p:cTn dur="1000"/>
                                        <p:tgtEl>
                                          <p:spTgt spid="8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3"/>
                                        </p:tgtEl>
                                        <p:attrNameLst>
                                          <p:attrName>style.visibility</p:attrName>
                                        </p:attrNameLst>
                                      </p:cBhvr>
                                      <p:to>
                                        <p:strVal val="visible"/>
                                      </p:to>
                                    </p:set>
                                    <p:animEffect filter="fade" transition="in">
                                      <p:cBhvr>
                                        <p:cTn dur="1000"/>
                                        <p:tgtEl>
                                          <p:spTgt spid="8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6"/>
                                        </p:tgtEl>
                                        <p:attrNameLst>
                                          <p:attrName>style.visibility</p:attrName>
                                        </p:attrNameLst>
                                      </p:cBhvr>
                                      <p:to>
                                        <p:strVal val="visible"/>
                                      </p:to>
                                    </p:set>
                                    <p:animEffect filter="fade" transition="in">
                                      <p:cBhvr>
                                        <p:cTn dur="1000"/>
                                        <p:tgtEl>
                                          <p:spTgt spid="846"/>
                                        </p:tgtEl>
                                      </p:cBhvr>
                                    </p:animEffect>
                                  </p:childTnLst>
                                </p:cTn>
                              </p:par>
                              <p:par>
                                <p:cTn fill="hold" nodeType="withEffect" presetClass="entr" presetID="10" presetSubtype="0">
                                  <p:stCondLst>
                                    <p:cond delay="0"/>
                                  </p:stCondLst>
                                  <p:childTnLst>
                                    <p:set>
                                      <p:cBhvr>
                                        <p:cTn dur="1" fill="hold">
                                          <p:stCondLst>
                                            <p:cond delay="0"/>
                                          </p:stCondLst>
                                        </p:cTn>
                                        <p:tgtEl>
                                          <p:spTgt spid="845"/>
                                        </p:tgtEl>
                                        <p:attrNameLst>
                                          <p:attrName>style.visibility</p:attrName>
                                        </p:attrNameLst>
                                      </p:cBhvr>
                                      <p:to>
                                        <p:strVal val="visible"/>
                                      </p:to>
                                    </p:set>
                                    <p:animEffect filter="fade" transition="in">
                                      <p:cBhvr>
                                        <p:cTn dur="1000"/>
                                        <p:tgtEl>
                                          <p:spTgt spid="845"/>
                                        </p:tgtEl>
                                      </p:cBhvr>
                                    </p:animEffect>
                                  </p:childTnLst>
                                </p:cTn>
                              </p:par>
                              <p:par>
                                <p:cTn fill="hold" nodeType="withEffect" presetClass="entr" presetID="10" presetSubtype="0">
                                  <p:stCondLst>
                                    <p:cond delay="0"/>
                                  </p:stCondLst>
                                  <p:childTnLst>
                                    <p:set>
                                      <p:cBhvr>
                                        <p:cTn dur="1" fill="hold">
                                          <p:stCondLst>
                                            <p:cond delay="0"/>
                                          </p:stCondLst>
                                        </p:cTn>
                                        <p:tgtEl>
                                          <p:spTgt spid="844"/>
                                        </p:tgtEl>
                                        <p:attrNameLst>
                                          <p:attrName>style.visibility</p:attrName>
                                        </p:attrNameLst>
                                      </p:cBhvr>
                                      <p:to>
                                        <p:strVal val="visible"/>
                                      </p:to>
                                    </p:set>
                                    <p:animEffect filter="fade" transition="in">
                                      <p:cBhvr>
                                        <p:cTn dur="1000"/>
                                        <p:tgtEl>
                                          <p:spTgt spid="844"/>
                                        </p:tgtEl>
                                      </p:cBhvr>
                                    </p:animEffect>
                                  </p:childTnLst>
                                </p:cTn>
                              </p:par>
                              <p:par>
                                <p:cTn fill="hold" nodeType="withEffect" presetClass="entr" presetID="10" presetSubtype="0">
                                  <p:stCondLst>
                                    <p:cond delay="0"/>
                                  </p:stCondLst>
                                  <p:childTnLst>
                                    <p:set>
                                      <p:cBhvr>
                                        <p:cTn dur="1" fill="hold">
                                          <p:stCondLst>
                                            <p:cond delay="0"/>
                                          </p:stCondLst>
                                        </p:cTn>
                                        <p:tgtEl>
                                          <p:spTgt spid="836"/>
                                        </p:tgtEl>
                                        <p:attrNameLst>
                                          <p:attrName>style.visibility</p:attrName>
                                        </p:attrNameLst>
                                      </p:cBhvr>
                                      <p:to>
                                        <p:strVal val="visible"/>
                                      </p:to>
                                    </p:set>
                                    <p:animEffect filter="fade" transition="in">
                                      <p:cBhvr>
                                        <p:cTn dur="1000"/>
                                        <p:tgtEl>
                                          <p:spTgt spid="8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851" name="Shape 851"/>
        <p:cNvGrpSpPr/>
        <p:nvPr/>
      </p:nvGrpSpPr>
      <p:grpSpPr>
        <a:xfrm>
          <a:off x="0" y="0"/>
          <a:ext cx="0" cy="0"/>
          <a:chOff x="0" y="0"/>
          <a:chExt cx="0" cy="0"/>
        </a:xfrm>
      </p:grpSpPr>
      <p:sp>
        <p:nvSpPr>
          <p:cNvPr id="852" name="Google Shape;852;p56"/>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53" name="Google Shape;853;p56"/>
          <p:cNvSpPr txBox="1"/>
          <p:nvPr/>
        </p:nvSpPr>
        <p:spPr>
          <a:xfrm>
            <a:off x="134471" y="48410"/>
            <a:ext cx="2630243"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1600"/>
              <a:buFont typeface="Arial"/>
              <a:buNone/>
            </a:pPr>
            <a:r>
              <a:rPr lang="ja-JP" sz="1600">
                <a:solidFill>
                  <a:srgbClr val="FFFFFF"/>
                </a:solidFill>
                <a:latin typeface="Arial"/>
                <a:ea typeface="Arial"/>
                <a:cs typeface="Arial"/>
                <a:sym typeface="Arial"/>
              </a:rPr>
              <a:t>提案　エネルギーベルト</a:t>
            </a:r>
            <a:endParaRPr sz="1800">
              <a:solidFill>
                <a:schemeClr val="dk1"/>
              </a:solidFill>
              <a:latin typeface="Arial"/>
              <a:ea typeface="Arial"/>
              <a:cs typeface="Arial"/>
              <a:sym typeface="Arial"/>
            </a:endParaRPr>
          </a:p>
        </p:txBody>
      </p:sp>
      <p:sp>
        <p:nvSpPr>
          <p:cNvPr id="854" name="Google Shape;854;p56"/>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3600"/>
              <a:buFont typeface="Arial"/>
              <a:buNone/>
            </a:pPr>
            <a:r>
              <a:rPr lang="ja-JP" sz="3600">
                <a:solidFill>
                  <a:srgbClr val="FFFFFF"/>
                </a:solidFill>
                <a:latin typeface="Arial"/>
                <a:ea typeface="Arial"/>
                <a:cs typeface="Arial"/>
                <a:sym typeface="Arial"/>
              </a:rPr>
              <a:t>バイオガス発電プラント　効果　</a:t>
            </a:r>
            <a:endParaRPr sz="1800">
              <a:solidFill>
                <a:schemeClr val="dk1"/>
              </a:solidFill>
              <a:latin typeface="Arial"/>
              <a:ea typeface="Arial"/>
              <a:cs typeface="Arial"/>
              <a:sym typeface="Arial"/>
            </a:endParaRPr>
          </a:p>
        </p:txBody>
      </p:sp>
      <p:grpSp>
        <p:nvGrpSpPr>
          <p:cNvPr id="855" name="Google Shape;855;p56"/>
          <p:cNvGrpSpPr/>
          <p:nvPr/>
        </p:nvGrpSpPr>
        <p:grpSpPr>
          <a:xfrm>
            <a:off x="508000" y="1204370"/>
            <a:ext cx="4064000" cy="2576944"/>
            <a:chOff x="508000" y="6001670"/>
            <a:chExt cx="8061960" cy="716280"/>
          </a:xfrm>
        </p:grpSpPr>
        <p:sp>
          <p:nvSpPr>
            <p:cNvPr id="856" name="Google Shape;856;p56"/>
            <p:cNvSpPr/>
            <p:nvPr/>
          </p:nvSpPr>
          <p:spPr>
            <a:xfrm>
              <a:off x="508000" y="6001670"/>
              <a:ext cx="8061960" cy="716280"/>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57" name="Google Shape;857;p56"/>
            <p:cNvSpPr txBox="1"/>
            <p:nvPr/>
          </p:nvSpPr>
          <p:spPr>
            <a:xfrm>
              <a:off x="508000" y="6037515"/>
              <a:ext cx="7974004" cy="19638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ja-JP" sz="2000">
                  <a:solidFill>
                    <a:schemeClr val="lt1"/>
                  </a:solidFill>
                  <a:latin typeface="Arial"/>
                  <a:ea typeface="Arial"/>
                  <a:cs typeface="Arial"/>
                  <a:sym typeface="Arial"/>
                </a:rPr>
                <a:t>生ゴミ・し尿等が燃料であるため安定した発電が可能</a:t>
              </a:r>
              <a:endParaRPr sz="2000">
                <a:solidFill>
                  <a:schemeClr val="lt1"/>
                </a:solidFill>
                <a:latin typeface="Arial"/>
                <a:ea typeface="Arial"/>
                <a:cs typeface="Arial"/>
                <a:sym typeface="Arial"/>
              </a:endParaRPr>
            </a:p>
          </p:txBody>
        </p:sp>
      </p:grpSp>
      <p:pic>
        <p:nvPicPr>
          <p:cNvPr descr="物体 が含まれている画像&#10;&#10;自動的に生成された説明" id="858" name="Google Shape;858;p56"/>
          <p:cNvPicPr preferRelativeResize="0"/>
          <p:nvPr/>
        </p:nvPicPr>
        <p:blipFill rotWithShape="1">
          <a:blip r:embed="rId3">
            <a:alphaModFix/>
          </a:blip>
          <a:srcRect b="0" l="0" r="0" t="0"/>
          <a:stretch/>
        </p:blipFill>
        <p:spPr>
          <a:xfrm>
            <a:off x="570155" y="2108563"/>
            <a:ext cx="1480894" cy="1480894"/>
          </a:xfrm>
          <a:prstGeom prst="rect">
            <a:avLst/>
          </a:prstGeom>
          <a:noFill/>
          <a:ln>
            <a:noFill/>
          </a:ln>
        </p:spPr>
      </p:pic>
      <p:pic>
        <p:nvPicPr>
          <p:cNvPr descr="物体 が含まれている画像&#10;&#10;自動的に生成された説明" id="859" name="Google Shape;859;p56"/>
          <p:cNvPicPr preferRelativeResize="0"/>
          <p:nvPr/>
        </p:nvPicPr>
        <p:blipFill rotWithShape="1">
          <a:blip r:embed="rId3">
            <a:alphaModFix/>
          </a:blip>
          <a:srcRect b="0" l="0" r="0" t="0"/>
          <a:stretch/>
        </p:blipFill>
        <p:spPr>
          <a:xfrm>
            <a:off x="1809078" y="2108563"/>
            <a:ext cx="1480894" cy="1480894"/>
          </a:xfrm>
          <a:prstGeom prst="rect">
            <a:avLst/>
          </a:prstGeom>
          <a:noFill/>
          <a:ln>
            <a:noFill/>
          </a:ln>
        </p:spPr>
      </p:pic>
      <p:pic>
        <p:nvPicPr>
          <p:cNvPr descr="物体 が含まれている画像&#10;&#10;自動的に生成された説明" id="860" name="Google Shape;860;p56"/>
          <p:cNvPicPr preferRelativeResize="0"/>
          <p:nvPr/>
        </p:nvPicPr>
        <p:blipFill rotWithShape="1">
          <a:blip r:embed="rId3">
            <a:alphaModFix/>
          </a:blip>
          <a:srcRect b="0" l="0" r="0" t="0"/>
          <a:stretch/>
        </p:blipFill>
        <p:spPr>
          <a:xfrm>
            <a:off x="2972697" y="2108563"/>
            <a:ext cx="1480894" cy="1480894"/>
          </a:xfrm>
          <a:prstGeom prst="rect">
            <a:avLst/>
          </a:prstGeom>
          <a:noFill/>
          <a:ln>
            <a:noFill/>
          </a:ln>
        </p:spPr>
      </p:pic>
      <p:grpSp>
        <p:nvGrpSpPr>
          <p:cNvPr id="861" name="Google Shape;861;p56"/>
          <p:cNvGrpSpPr/>
          <p:nvPr/>
        </p:nvGrpSpPr>
        <p:grpSpPr>
          <a:xfrm>
            <a:off x="508000" y="3910273"/>
            <a:ext cx="4064000" cy="2576944"/>
            <a:chOff x="508000" y="6001670"/>
            <a:chExt cx="8061960" cy="716280"/>
          </a:xfrm>
        </p:grpSpPr>
        <p:sp>
          <p:nvSpPr>
            <p:cNvPr id="862" name="Google Shape;862;p56"/>
            <p:cNvSpPr/>
            <p:nvPr/>
          </p:nvSpPr>
          <p:spPr>
            <a:xfrm>
              <a:off x="508000" y="6001670"/>
              <a:ext cx="8061960" cy="716280"/>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63" name="Google Shape;863;p56"/>
            <p:cNvSpPr txBox="1"/>
            <p:nvPr/>
          </p:nvSpPr>
          <p:spPr>
            <a:xfrm>
              <a:off x="508000" y="6037515"/>
              <a:ext cx="7974004" cy="19638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000">
                  <a:solidFill>
                    <a:srgbClr val="FFFFFF"/>
                  </a:solidFill>
                  <a:latin typeface="Arial"/>
                  <a:ea typeface="Arial"/>
                  <a:cs typeface="Arial"/>
                  <a:sym typeface="Arial"/>
                </a:rPr>
                <a:t>コージェネレーションとして</a:t>
              </a:r>
              <a:endParaRPr sz="2000">
                <a:solidFill>
                  <a:srgbClr val="FFFFFF"/>
                </a:solidFill>
                <a:latin typeface="Arial"/>
                <a:ea typeface="Arial"/>
                <a:cs typeface="Arial"/>
                <a:sym typeface="Arial"/>
              </a:endParaRPr>
            </a:p>
            <a:p>
              <a:pPr indent="0" lvl="0" marL="0" marR="0" rtl="0" algn="ctr">
                <a:spcBef>
                  <a:spcPts val="0"/>
                </a:spcBef>
                <a:spcAft>
                  <a:spcPts val="0"/>
                </a:spcAft>
                <a:buNone/>
              </a:pPr>
              <a:r>
                <a:rPr lang="ja-JP" sz="2000">
                  <a:solidFill>
                    <a:srgbClr val="FFFFFF"/>
                  </a:solidFill>
                  <a:latin typeface="Arial"/>
                  <a:ea typeface="Arial"/>
                  <a:cs typeface="Arial"/>
                  <a:sym typeface="Arial"/>
                </a:rPr>
                <a:t>排熱を利用</a:t>
              </a:r>
              <a:endParaRPr/>
            </a:p>
          </p:txBody>
        </p:sp>
      </p:grpSp>
      <p:grpSp>
        <p:nvGrpSpPr>
          <p:cNvPr id="864" name="Google Shape;864;p56"/>
          <p:cNvGrpSpPr/>
          <p:nvPr/>
        </p:nvGrpSpPr>
        <p:grpSpPr>
          <a:xfrm>
            <a:off x="4760987" y="3910273"/>
            <a:ext cx="4064000" cy="2576944"/>
            <a:chOff x="508000" y="6001670"/>
            <a:chExt cx="8061960" cy="716280"/>
          </a:xfrm>
        </p:grpSpPr>
        <p:sp>
          <p:nvSpPr>
            <p:cNvPr id="865" name="Google Shape;865;p56"/>
            <p:cNvSpPr/>
            <p:nvPr/>
          </p:nvSpPr>
          <p:spPr>
            <a:xfrm>
              <a:off x="508000" y="6001670"/>
              <a:ext cx="8061960" cy="716280"/>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66" name="Google Shape;866;p56"/>
            <p:cNvSpPr txBox="1"/>
            <p:nvPr/>
          </p:nvSpPr>
          <p:spPr>
            <a:xfrm>
              <a:off x="508000" y="6037515"/>
              <a:ext cx="7974004" cy="19638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000">
                  <a:solidFill>
                    <a:srgbClr val="FFFFFF"/>
                  </a:solidFill>
                  <a:latin typeface="Arial"/>
                  <a:ea typeface="Arial"/>
                  <a:cs typeface="Arial"/>
                  <a:sym typeface="Arial"/>
                </a:rPr>
                <a:t>発酵後の残渣を液体肥料および</a:t>
              </a:r>
              <a:endParaRPr sz="2000">
                <a:solidFill>
                  <a:srgbClr val="FFFFFF"/>
                </a:solidFill>
                <a:latin typeface="Arial"/>
                <a:ea typeface="Arial"/>
                <a:cs typeface="Arial"/>
                <a:sym typeface="Arial"/>
              </a:endParaRPr>
            </a:p>
            <a:p>
              <a:pPr indent="0" lvl="0" marL="0" marR="0" rtl="0" algn="ctr">
                <a:spcBef>
                  <a:spcPts val="0"/>
                </a:spcBef>
                <a:spcAft>
                  <a:spcPts val="0"/>
                </a:spcAft>
                <a:buNone/>
              </a:pPr>
              <a:r>
                <a:rPr lang="ja-JP" sz="2000">
                  <a:solidFill>
                    <a:srgbClr val="FFFFFF"/>
                  </a:solidFill>
                  <a:latin typeface="Arial"/>
                  <a:ea typeface="Arial"/>
                  <a:cs typeface="Arial"/>
                  <a:sym typeface="Arial"/>
                </a:rPr>
                <a:t>堆肥として利用</a:t>
              </a:r>
              <a:endParaRPr/>
            </a:p>
            <a:p>
              <a:pPr indent="0" lvl="0" marL="0" marR="0" rtl="0" algn="ctr">
                <a:spcBef>
                  <a:spcPts val="0"/>
                </a:spcBef>
                <a:spcAft>
                  <a:spcPts val="0"/>
                </a:spcAft>
                <a:buClr>
                  <a:schemeClr val="dk1"/>
                </a:buClr>
                <a:buSzPts val="2000"/>
                <a:buFont typeface="Calibri"/>
                <a:buNone/>
              </a:pPr>
              <a:r>
                <a:t/>
              </a:r>
              <a:endParaRPr sz="2000">
                <a:solidFill>
                  <a:schemeClr val="lt1"/>
                </a:solidFill>
                <a:latin typeface="Arial"/>
                <a:ea typeface="Arial"/>
                <a:cs typeface="Arial"/>
                <a:sym typeface="Arial"/>
              </a:endParaRPr>
            </a:p>
          </p:txBody>
        </p:sp>
      </p:grpSp>
      <p:grpSp>
        <p:nvGrpSpPr>
          <p:cNvPr id="867" name="Google Shape;867;p56"/>
          <p:cNvGrpSpPr/>
          <p:nvPr/>
        </p:nvGrpSpPr>
        <p:grpSpPr>
          <a:xfrm>
            <a:off x="4760987" y="1226314"/>
            <a:ext cx="4064000" cy="2576944"/>
            <a:chOff x="508000" y="6001670"/>
            <a:chExt cx="8061960" cy="716280"/>
          </a:xfrm>
        </p:grpSpPr>
        <p:sp>
          <p:nvSpPr>
            <p:cNvPr id="868" name="Google Shape;868;p56"/>
            <p:cNvSpPr/>
            <p:nvPr/>
          </p:nvSpPr>
          <p:spPr>
            <a:xfrm>
              <a:off x="508000" y="6001670"/>
              <a:ext cx="8061960" cy="716280"/>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69" name="Google Shape;869;p56"/>
            <p:cNvSpPr txBox="1"/>
            <p:nvPr/>
          </p:nvSpPr>
          <p:spPr>
            <a:xfrm>
              <a:off x="634599" y="6037515"/>
              <a:ext cx="7847406" cy="19638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000">
                  <a:solidFill>
                    <a:srgbClr val="FFFFFF"/>
                  </a:solidFill>
                  <a:latin typeface="Arial"/>
                  <a:ea typeface="Arial"/>
                  <a:cs typeface="Arial"/>
                  <a:sym typeface="Arial"/>
                </a:rPr>
                <a:t>余剰電力・余ったバイオガス</a:t>
              </a:r>
              <a:endParaRPr sz="2000">
                <a:solidFill>
                  <a:srgbClr val="FFFFFF"/>
                </a:solidFill>
                <a:latin typeface="Arial"/>
                <a:ea typeface="Arial"/>
                <a:cs typeface="Arial"/>
                <a:sym typeface="Arial"/>
              </a:endParaRPr>
            </a:p>
            <a:p>
              <a:pPr indent="0" lvl="0" marL="0" marR="0" rtl="0" algn="ctr">
                <a:spcBef>
                  <a:spcPts val="0"/>
                </a:spcBef>
                <a:spcAft>
                  <a:spcPts val="0"/>
                </a:spcAft>
                <a:buNone/>
              </a:pPr>
              <a:r>
                <a:rPr lang="ja-JP" sz="2000">
                  <a:solidFill>
                    <a:srgbClr val="FFFFFF"/>
                  </a:solidFill>
                  <a:latin typeface="Arial"/>
                  <a:ea typeface="Arial"/>
                  <a:cs typeface="Arial"/>
                  <a:sym typeface="Arial"/>
                </a:rPr>
                <a:t>売却</a:t>
              </a:r>
              <a:endParaRPr/>
            </a:p>
          </p:txBody>
        </p:sp>
      </p:grpSp>
      <p:pic>
        <p:nvPicPr>
          <p:cNvPr id="870" name="Google Shape;870;p56"/>
          <p:cNvPicPr preferRelativeResize="0"/>
          <p:nvPr/>
        </p:nvPicPr>
        <p:blipFill rotWithShape="1">
          <a:blip r:embed="rId4">
            <a:alphaModFix/>
          </a:blip>
          <a:srcRect b="0" l="0" r="0" t="0"/>
          <a:stretch/>
        </p:blipFill>
        <p:spPr>
          <a:xfrm>
            <a:off x="6921500" y="2051297"/>
            <a:ext cx="1714500" cy="1714500"/>
          </a:xfrm>
          <a:prstGeom prst="rect">
            <a:avLst/>
          </a:prstGeom>
          <a:noFill/>
          <a:ln>
            <a:noFill/>
          </a:ln>
        </p:spPr>
      </p:pic>
      <p:pic>
        <p:nvPicPr>
          <p:cNvPr id="871" name="Google Shape;871;p56"/>
          <p:cNvPicPr preferRelativeResize="0"/>
          <p:nvPr/>
        </p:nvPicPr>
        <p:blipFill rotWithShape="1">
          <a:blip r:embed="rId4">
            <a:alphaModFix/>
          </a:blip>
          <a:srcRect b="0" l="0" r="0" t="0"/>
          <a:stretch/>
        </p:blipFill>
        <p:spPr>
          <a:xfrm>
            <a:off x="5112507" y="2039858"/>
            <a:ext cx="1714500" cy="1714500"/>
          </a:xfrm>
          <a:prstGeom prst="rect">
            <a:avLst/>
          </a:prstGeom>
          <a:noFill/>
          <a:ln>
            <a:noFill/>
          </a:ln>
        </p:spPr>
      </p:pic>
      <p:pic>
        <p:nvPicPr>
          <p:cNvPr descr="物体 が含まれている画像&#10;&#10;自動的に生成された説明" id="872" name="Google Shape;872;p56"/>
          <p:cNvPicPr preferRelativeResize="0"/>
          <p:nvPr/>
        </p:nvPicPr>
        <p:blipFill rotWithShape="1">
          <a:blip r:embed="rId5">
            <a:alphaModFix/>
          </a:blip>
          <a:srcRect b="0" l="0" r="0" t="0"/>
          <a:stretch/>
        </p:blipFill>
        <p:spPr>
          <a:xfrm>
            <a:off x="7066149" y="4792932"/>
            <a:ext cx="1714500" cy="1714500"/>
          </a:xfrm>
          <a:prstGeom prst="rect">
            <a:avLst/>
          </a:prstGeom>
          <a:noFill/>
          <a:ln>
            <a:noFill/>
          </a:ln>
        </p:spPr>
      </p:pic>
      <p:pic>
        <p:nvPicPr>
          <p:cNvPr descr="物体 が含まれている画像&#10;&#10;自動的に生成された説明" id="873" name="Google Shape;873;p56"/>
          <p:cNvPicPr preferRelativeResize="0"/>
          <p:nvPr/>
        </p:nvPicPr>
        <p:blipFill rotWithShape="1">
          <a:blip r:embed="rId5">
            <a:alphaModFix/>
          </a:blip>
          <a:srcRect b="0" l="0" r="0" t="0"/>
          <a:stretch/>
        </p:blipFill>
        <p:spPr>
          <a:xfrm>
            <a:off x="6015304" y="4755069"/>
            <a:ext cx="1714500" cy="1714500"/>
          </a:xfrm>
          <a:prstGeom prst="rect">
            <a:avLst/>
          </a:prstGeom>
          <a:noFill/>
          <a:ln>
            <a:noFill/>
          </a:ln>
        </p:spPr>
      </p:pic>
      <p:pic>
        <p:nvPicPr>
          <p:cNvPr descr="物体 が含まれている画像&#10;&#10;自動的に生成された説明" id="874" name="Google Shape;874;p56"/>
          <p:cNvPicPr preferRelativeResize="0"/>
          <p:nvPr/>
        </p:nvPicPr>
        <p:blipFill rotWithShape="1">
          <a:blip r:embed="rId5">
            <a:alphaModFix/>
          </a:blip>
          <a:srcRect b="0" l="0" r="0" t="0"/>
          <a:stretch/>
        </p:blipFill>
        <p:spPr>
          <a:xfrm>
            <a:off x="4920122" y="4710466"/>
            <a:ext cx="1714500" cy="1714500"/>
          </a:xfrm>
          <a:prstGeom prst="rect">
            <a:avLst/>
          </a:prstGeom>
          <a:noFill/>
          <a:ln>
            <a:noFill/>
          </a:ln>
        </p:spPr>
      </p:pic>
      <p:pic>
        <p:nvPicPr>
          <p:cNvPr descr="建物" id="875" name="Google Shape;875;p56"/>
          <p:cNvPicPr preferRelativeResize="0"/>
          <p:nvPr/>
        </p:nvPicPr>
        <p:blipFill rotWithShape="1">
          <a:blip r:embed="rId6">
            <a:alphaModFix/>
          </a:blip>
          <a:srcRect b="0" l="0" r="0" t="0"/>
          <a:stretch/>
        </p:blipFill>
        <p:spPr>
          <a:xfrm>
            <a:off x="8047242" y="5502728"/>
            <a:ext cx="1303168" cy="1303168"/>
          </a:xfrm>
          <a:prstGeom prst="rect">
            <a:avLst/>
          </a:prstGeom>
          <a:noFill/>
          <a:ln>
            <a:noFill/>
          </a:ln>
        </p:spPr>
      </p:pic>
      <p:sp>
        <p:nvSpPr>
          <p:cNvPr id="876" name="Google Shape;876;p56"/>
          <p:cNvSpPr/>
          <p:nvPr/>
        </p:nvSpPr>
        <p:spPr>
          <a:xfrm>
            <a:off x="508000" y="1204369"/>
            <a:ext cx="4064000" cy="2576944"/>
          </a:xfrm>
          <a:prstGeom prst="roundRect">
            <a:avLst>
              <a:gd fmla="val 16667" name="adj"/>
            </a:avLst>
          </a:prstGeom>
          <a:solidFill>
            <a:schemeClr val="dk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77" name="Google Shape;877;p56"/>
          <p:cNvSpPr/>
          <p:nvPr/>
        </p:nvSpPr>
        <p:spPr>
          <a:xfrm>
            <a:off x="4760987" y="1222832"/>
            <a:ext cx="4064000" cy="2576944"/>
          </a:xfrm>
          <a:prstGeom prst="roundRect">
            <a:avLst>
              <a:gd fmla="val 16667" name="adj"/>
            </a:avLst>
          </a:prstGeom>
          <a:solidFill>
            <a:schemeClr val="dk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78" name="Google Shape;878;p56"/>
          <p:cNvSpPr/>
          <p:nvPr/>
        </p:nvSpPr>
        <p:spPr>
          <a:xfrm>
            <a:off x="517525" y="3908506"/>
            <a:ext cx="4064000" cy="2576944"/>
          </a:xfrm>
          <a:prstGeom prst="roundRect">
            <a:avLst>
              <a:gd fmla="val 16667" name="adj"/>
            </a:avLst>
          </a:prstGeom>
          <a:solidFill>
            <a:schemeClr val="dk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79" name="Google Shape;879;p56"/>
          <p:cNvSpPr txBox="1"/>
          <p:nvPr/>
        </p:nvSpPr>
        <p:spPr>
          <a:xfrm>
            <a:off x="5112507" y="5984274"/>
            <a:ext cx="3160124" cy="707886"/>
          </a:xfrm>
          <a:prstGeom prst="rect">
            <a:avLst/>
          </a:prstGeom>
          <a:solidFill>
            <a:srgbClr val="D0CE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000">
                <a:solidFill>
                  <a:schemeClr val="dk1"/>
                </a:solidFill>
                <a:latin typeface="Arial"/>
                <a:ea typeface="Arial"/>
                <a:cs typeface="Arial"/>
                <a:sym typeface="Arial"/>
              </a:rPr>
              <a:t>まちづくり会社を中心に肥料を市民に配布</a:t>
            </a:r>
            <a:endParaRPr/>
          </a:p>
        </p:txBody>
      </p:sp>
      <p:sp>
        <p:nvSpPr>
          <p:cNvPr id="880" name="Google Shape;880;p56"/>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884" name="Shape 884"/>
        <p:cNvGrpSpPr/>
        <p:nvPr/>
      </p:nvGrpSpPr>
      <p:grpSpPr>
        <a:xfrm>
          <a:off x="0" y="0"/>
          <a:ext cx="0" cy="0"/>
          <a:chOff x="0" y="0"/>
          <a:chExt cx="0" cy="0"/>
        </a:xfrm>
      </p:grpSpPr>
      <p:sp>
        <p:nvSpPr>
          <p:cNvPr id="885" name="Google Shape;885;p57"/>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Calibri"/>
              <a:ea typeface="Calibri"/>
              <a:cs typeface="Calibri"/>
              <a:sym typeface="Calibri"/>
            </a:endParaRPr>
          </a:p>
        </p:txBody>
      </p:sp>
      <p:sp>
        <p:nvSpPr>
          <p:cNvPr id="886" name="Google Shape;886;p57"/>
          <p:cNvSpPr txBox="1"/>
          <p:nvPr/>
        </p:nvSpPr>
        <p:spPr>
          <a:xfrm>
            <a:off x="134472" y="48410"/>
            <a:ext cx="2501152"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1600"/>
              <a:buFont typeface="Arial"/>
              <a:buNone/>
            </a:pPr>
            <a:r>
              <a:rPr lang="ja-JP" sz="1600">
                <a:solidFill>
                  <a:srgbClr val="FFFFFF"/>
                </a:solidFill>
                <a:latin typeface="Arial"/>
                <a:ea typeface="Arial"/>
                <a:cs typeface="Arial"/>
                <a:sym typeface="Arial"/>
              </a:rPr>
              <a:t>提案　エネルギーベルト</a:t>
            </a:r>
            <a:endParaRPr sz="1800">
              <a:solidFill>
                <a:schemeClr val="dk1"/>
              </a:solidFill>
              <a:latin typeface="Calibri"/>
              <a:ea typeface="Calibri"/>
              <a:cs typeface="Calibri"/>
              <a:sym typeface="Calibri"/>
            </a:endParaRPr>
          </a:p>
        </p:txBody>
      </p:sp>
      <p:sp>
        <p:nvSpPr>
          <p:cNvPr id="887" name="Google Shape;887;p57"/>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3600"/>
              <a:buFont typeface="Arial"/>
              <a:buNone/>
            </a:pPr>
            <a:r>
              <a:rPr lang="ja-JP" sz="3600">
                <a:solidFill>
                  <a:srgbClr val="FFFFFF"/>
                </a:solidFill>
                <a:latin typeface="Arial"/>
                <a:ea typeface="Arial"/>
                <a:cs typeface="Arial"/>
                <a:sym typeface="Arial"/>
              </a:rPr>
              <a:t>バイオガス発電プラント　収入　</a:t>
            </a:r>
            <a:endParaRPr sz="1800">
              <a:solidFill>
                <a:schemeClr val="dk1"/>
              </a:solidFill>
              <a:latin typeface="Arial"/>
              <a:ea typeface="Arial"/>
              <a:cs typeface="Arial"/>
              <a:sym typeface="Arial"/>
            </a:endParaRPr>
          </a:p>
        </p:txBody>
      </p:sp>
      <p:sp>
        <p:nvSpPr>
          <p:cNvPr id="888" name="Google Shape;888;p57"/>
          <p:cNvSpPr txBox="1"/>
          <p:nvPr/>
        </p:nvSpPr>
        <p:spPr>
          <a:xfrm>
            <a:off x="681766" y="2059392"/>
            <a:ext cx="3657600" cy="89255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000000"/>
              </a:buClr>
              <a:buSzPts val="2400"/>
              <a:buFont typeface="Arial"/>
              <a:buNone/>
            </a:pPr>
            <a:r>
              <a:rPr lang="ja-JP" sz="2400">
                <a:solidFill>
                  <a:srgbClr val="000000"/>
                </a:solidFill>
                <a:latin typeface="Arial"/>
                <a:ea typeface="Arial"/>
                <a:cs typeface="Arial"/>
                <a:sym typeface="Arial"/>
              </a:rPr>
              <a:t>土浦市の生ゴミ排出量　</a:t>
            </a:r>
            <a:endParaRPr sz="2400">
              <a:solidFill>
                <a:srgbClr val="000000"/>
              </a:solidFill>
              <a:latin typeface="Arial"/>
              <a:ea typeface="Arial"/>
              <a:cs typeface="Arial"/>
              <a:sym typeface="Arial"/>
            </a:endParaRPr>
          </a:p>
          <a:p>
            <a:pPr indent="0" lvl="0" marL="0" marR="0" rtl="0" algn="ctr">
              <a:spcBef>
                <a:spcPts val="0"/>
              </a:spcBef>
              <a:spcAft>
                <a:spcPts val="0"/>
              </a:spcAft>
              <a:buClr>
                <a:srgbClr val="000000"/>
              </a:buClr>
              <a:buSzPts val="2800"/>
              <a:buFont typeface="Arial"/>
              <a:buNone/>
            </a:pPr>
            <a:r>
              <a:rPr lang="ja-JP" sz="2800">
                <a:solidFill>
                  <a:srgbClr val="000000"/>
                </a:solidFill>
                <a:latin typeface="Arial"/>
                <a:ea typeface="Arial"/>
                <a:cs typeface="Arial"/>
                <a:sym typeface="Arial"/>
              </a:rPr>
              <a:t>４８５２</a:t>
            </a:r>
            <a:r>
              <a:rPr lang="ja-JP" sz="2400">
                <a:solidFill>
                  <a:srgbClr val="000000"/>
                </a:solidFill>
                <a:latin typeface="Arial"/>
                <a:ea typeface="Arial"/>
                <a:cs typeface="Arial"/>
                <a:sym typeface="Arial"/>
              </a:rPr>
              <a:t>ｔ/年</a:t>
            </a:r>
            <a:endParaRPr sz="2400">
              <a:solidFill>
                <a:srgbClr val="000000"/>
              </a:solidFill>
              <a:latin typeface="Arial"/>
              <a:ea typeface="Arial"/>
              <a:cs typeface="Arial"/>
              <a:sym typeface="Arial"/>
            </a:endParaRPr>
          </a:p>
        </p:txBody>
      </p:sp>
      <p:sp>
        <p:nvSpPr>
          <p:cNvPr id="889" name="Google Shape;889;p57"/>
          <p:cNvSpPr txBox="1"/>
          <p:nvPr/>
        </p:nvSpPr>
        <p:spPr>
          <a:xfrm>
            <a:off x="4872037" y="2043113"/>
            <a:ext cx="3300413" cy="89255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000000"/>
              </a:buClr>
              <a:buSzPts val="2400"/>
              <a:buFont typeface="Arial"/>
              <a:buNone/>
            </a:pPr>
            <a:r>
              <a:rPr lang="ja-JP" sz="2400">
                <a:solidFill>
                  <a:srgbClr val="000000"/>
                </a:solidFill>
                <a:latin typeface="Arial"/>
                <a:ea typeface="Arial"/>
                <a:cs typeface="Arial"/>
                <a:sym typeface="Arial"/>
              </a:rPr>
              <a:t>土浦市のし尿処理総量</a:t>
            </a:r>
            <a:endParaRPr sz="2400">
              <a:solidFill>
                <a:srgbClr val="000000"/>
              </a:solidFill>
              <a:latin typeface="Arial"/>
              <a:ea typeface="Arial"/>
              <a:cs typeface="Arial"/>
              <a:sym typeface="Arial"/>
            </a:endParaRPr>
          </a:p>
          <a:p>
            <a:pPr indent="0" lvl="0" marL="0" marR="0" rtl="0" algn="ctr">
              <a:spcBef>
                <a:spcPts val="0"/>
              </a:spcBef>
              <a:spcAft>
                <a:spcPts val="0"/>
              </a:spcAft>
              <a:buClr>
                <a:srgbClr val="000000"/>
              </a:buClr>
              <a:buSzPts val="2800"/>
              <a:buFont typeface="Arial"/>
              <a:buNone/>
            </a:pPr>
            <a:r>
              <a:rPr lang="ja-JP" sz="2800">
                <a:solidFill>
                  <a:srgbClr val="000000"/>
                </a:solidFill>
                <a:latin typeface="Arial"/>
                <a:ea typeface="Arial"/>
                <a:cs typeface="Arial"/>
                <a:sym typeface="Arial"/>
              </a:rPr>
              <a:t>９９８２</a:t>
            </a:r>
            <a:r>
              <a:rPr lang="ja-JP" sz="2400">
                <a:solidFill>
                  <a:srgbClr val="000000"/>
                </a:solidFill>
                <a:latin typeface="Arial"/>
                <a:ea typeface="Arial"/>
                <a:cs typeface="Arial"/>
                <a:sym typeface="Arial"/>
              </a:rPr>
              <a:t>ｔ/年</a:t>
            </a:r>
            <a:endParaRPr sz="2400">
              <a:solidFill>
                <a:srgbClr val="000000"/>
              </a:solidFill>
              <a:latin typeface="Arial"/>
              <a:ea typeface="Arial"/>
              <a:cs typeface="Arial"/>
              <a:sym typeface="Arial"/>
            </a:endParaRPr>
          </a:p>
        </p:txBody>
      </p:sp>
      <p:sp>
        <p:nvSpPr>
          <p:cNvPr id="890" name="Google Shape;890;p57"/>
          <p:cNvSpPr/>
          <p:nvPr/>
        </p:nvSpPr>
        <p:spPr>
          <a:xfrm>
            <a:off x="828674" y="1990218"/>
            <a:ext cx="3357563" cy="1110170"/>
          </a:xfrm>
          <a:prstGeom prst="roundRect">
            <a:avLst>
              <a:gd fmla="val 16667" name="adj"/>
            </a:avLst>
          </a:prstGeom>
          <a:noFill/>
          <a:ln cap="flat" cmpd="sng" w="381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91" name="Google Shape;891;p57"/>
          <p:cNvSpPr/>
          <p:nvPr/>
        </p:nvSpPr>
        <p:spPr>
          <a:xfrm>
            <a:off x="4843461" y="1990218"/>
            <a:ext cx="3357563" cy="1110170"/>
          </a:xfrm>
          <a:prstGeom prst="roundRect">
            <a:avLst>
              <a:gd fmla="val 16667" name="adj"/>
            </a:avLst>
          </a:prstGeom>
          <a:noFill/>
          <a:ln cap="flat" cmpd="sng" w="38100">
            <a:solidFill>
              <a:srgbClr val="BF9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pic>
        <p:nvPicPr>
          <p:cNvPr id="892" name="Google Shape;892;p57"/>
          <p:cNvPicPr preferRelativeResize="0"/>
          <p:nvPr/>
        </p:nvPicPr>
        <p:blipFill rotWithShape="1">
          <a:blip r:embed="rId3">
            <a:alphaModFix/>
          </a:blip>
          <a:srcRect b="0" l="0" r="0" t="0"/>
          <a:stretch/>
        </p:blipFill>
        <p:spPr>
          <a:xfrm>
            <a:off x="2084910" y="1107287"/>
            <a:ext cx="845090" cy="845090"/>
          </a:xfrm>
          <a:prstGeom prst="rect">
            <a:avLst/>
          </a:prstGeom>
          <a:noFill/>
          <a:ln>
            <a:noFill/>
          </a:ln>
        </p:spPr>
      </p:pic>
      <p:pic>
        <p:nvPicPr>
          <p:cNvPr id="893" name="Google Shape;893;p57"/>
          <p:cNvPicPr preferRelativeResize="0"/>
          <p:nvPr/>
        </p:nvPicPr>
        <p:blipFill rotWithShape="1">
          <a:blip r:embed="rId4">
            <a:alphaModFix/>
          </a:blip>
          <a:srcRect b="0" l="0" r="0" t="0"/>
          <a:stretch/>
        </p:blipFill>
        <p:spPr>
          <a:xfrm>
            <a:off x="6091655" y="1129044"/>
            <a:ext cx="861174" cy="861174"/>
          </a:xfrm>
          <a:prstGeom prst="rect">
            <a:avLst/>
          </a:prstGeom>
          <a:noFill/>
          <a:ln>
            <a:noFill/>
          </a:ln>
        </p:spPr>
      </p:pic>
      <p:sp>
        <p:nvSpPr>
          <p:cNvPr id="894" name="Google Shape;894;p57"/>
          <p:cNvSpPr txBox="1"/>
          <p:nvPr/>
        </p:nvSpPr>
        <p:spPr>
          <a:xfrm>
            <a:off x="2805223" y="3894191"/>
            <a:ext cx="3533554" cy="89255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000000"/>
              </a:buClr>
              <a:buSzPts val="2400"/>
              <a:buFont typeface="Arial"/>
              <a:buNone/>
            </a:pPr>
            <a:r>
              <a:rPr lang="ja-JP" sz="2400">
                <a:solidFill>
                  <a:srgbClr val="000000"/>
                </a:solidFill>
                <a:latin typeface="Arial"/>
                <a:ea typeface="Arial"/>
                <a:cs typeface="Arial"/>
                <a:sym typeface="Arial"/>
              </a:rPr>
              <a:t>バイオガス発生量</a:t>
            </a:r>
            <a:endParaRPr sz="2400">
              <a:solidFill>
                <a:srgbClr val="000000"/>
              </a:solidFill>
              <a:latin typeface="Arial"/>
              <a:ea typeface="Arial"/>
              <a:cs typeface="Arial"/>
              <a:sym typeface="Arial"/>
            </a:endParaRPr>
          </a:p>
          <a:p>
            <a:pPr indent="0" lvl="0" marL="0" marR="0" rtl="0" algn="ctr">
              <a:spcBef>
                <a:spcPts val="0"/>
              </a:spcBef>
              <a:spcAft>
                <a:spcPts val="0"/>
              </a:spcAft>
              <a:buClr>
                <a:srgbClr val="000000"/>
              </a:buClr>
              <a:buSzPts val="2800"/>
              <a:buFont typeface="Arial"/>
              <a:buNone/>
            </a:pPr>
            <a:r>
              <a:rPr lang="ja-JP" sz="2800">
                <a:solidFill>
                  <a:srgbClr val="000000"/>
                </a:solidFill>
                <a:latin typeface="Arial"/>
                <a:ea typeface="Arial"/>
                <a:cs typeface="Arial"/>
                <a:sym typeface="Arial"/>
              </a:rPr>
              <a:t>８０７６５６</a:t>
            </a:r>
            <a:r>
              <a:rPr lang="ja-JP" sz="2400">
                <a:solidFill>
                  <a:srgbClr val="000000"/>
                </a:solidFill>
                <a:latin typeface="Arial"/>
                <a:ea typeface="Arial"/>
                <a:cs typeface="Arial"/>
                <a:sym typeface="Arial"/>
              </a:rPr>
              <a:t>Nm3/年</a:t>
            </a:r>
            <a:endParaRPr sz="2400">
              <a:solidFill>
                <a:srgbClr val="000000"/>
              </a:solidFill>
              <a:latin typeface="Arial"/>
              <a:ea typeface="Arial"/>
              <a:cs typeface="Arial"/>
              <a:sym typeface="Arial"/>
            </a:endParaRPr>
          </a:p>
        </p:txBody>
      </p:sp>
      <p:sp>
        <p:nvSpPr>
          <p:cNvPr id="895" name="Google Shape;895;p57"/>
          <p:cNvSpPr/>
          <p:nvPr/>
        </p:nvSpPr>
        <p:spPr>
          <a:xfrm>
            <a:off x="2867611" y="3789137"/>
            <a:ext cx="3408777" cy="1102659"/>
          </a:xfrm>
          <a:prstGeom prst="roundRect">
            <a:avLst>
              <a:gd fmla="val 16667" name="adj"/>
            </a:avLst>
          </a:prstGeom>
          <a:noFill/>
          <a:ln cap="flat" cmpd="sng" w="38100">
            <a:solidFill>
              <a:srgbClr val="FF66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96" name="Google Shape;896;p57"/>
          <p:cNvSpPr/>
          <p:nvPr/>
        </p:nvSpPr>
        <p:spPr>
          <a:xfrm>
            <a:off x="4252769" y="2283223"/>
            <a:ext cx="524159" cy="524159"/>
          </a:xfrm>
          <a:prstGeom prst="mathPlus">
            <a:avLst>
              <a:gd fmla="val 23520" name="adj1"/>
            </a:avLst>
          </a:prstGeom>
          <a:solidFill>
            <a:srgbClr val="595959"/>
          </a:solidFill>
          <a:ln cap="flat" cmpd="sng" w="12700">
            <a:solidFill>
              <a:srgbClr val="5959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97" name="Google Shape;897;p57"/>
          <p:cNvSpPr/>
          <p:nvPr/>
        </p:nvSpPr>
        <p:spPr>
          <a:xfrm>
            <a:off x="4296068" y="3152508"/>
            <a:ext cx="437562" cy="554357"/>
          </a:xfrm>
          <a:prstGeom prst="downArrow">
            <a:avLst>
              <a:gd fmla="val 50000" name="adj1"/>
              <a:gd fmla="val 50000" name="adj2"/>
            </a:avLst>
          </a:prstGeom>
          <a:solidFill>
            <a:srgbClr val="595959"/>
          </a:solidFill>
          <a:ln cap="flat" cmpd="sng" w="12700">
            <a:solidFill>
              <a:srgbClr val="5959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98" name="Google Shape;898;p57"/>
          <p:cNvSpPr/>
          <p:nvPr/>
        </p:nvSpPr>
        <p:spPr>
          <a:xfrm>
            <a:off x="5791929" y="3359889"/>
            <a:ext cx="1093694" cy="644466"/>
          </a:xfrm>
          <a:prstGeom prst="cloudCallout">
            <a:avLst>
              <a:gd fmla="val -20833" name="adj1"/>
              <a:gd fmla="val 62500" name="adj2"/>
            </a:avLst>
          </a:prstGeom>
          <a:solidFill>
            <a:srgbClr val="FF6699"/>
          </a:solidFill>
          <a:ln cap="flat" cmpd="sng" w="12700">
            <a:solidFill>
              <a:srgbClr val="FF66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899" name="Google Shape;899;p57"/>
          <p:cNvSpPr/>
          <p:nvPr/>
        </p:nvSpPr>
        <p:spPr>
          <a:xfrm>
            <a:off x="4296068" y="4973490"/>
            <a:ext cx="437562" cy="584916"/>
          </a:xfrm>
          <a:prstGeom prst="downArrow">
            <a:avLst>
              <a:gd fmla="val 50000" name="adj1"/>
              <a:gd fmla="val 50000" name="adj2"/>
            </a:avLst>
          </a:prstGeom>
          <a:solidFill>
            <a:srgbClr val="595959"/>
          </a:solidFill>
          <a:ln cap="flat" cmpd="sng" w="12700">
            <a:solidFill>
              <a:srgbClr val="5959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900" name="Google Shape;900;p57"/>
          <p:cNvSpPr txBox="1"/>
          <p:nvPr/>
        </p:nvSpPr>
        <p:spPr>
          <a:xfrm>
            <a:off x="3052689" y="5685599"/>
            <a:ext cx="3038966" cy="89255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000000"/>
              </a:buClr>
              <a:buSzPts val="2400"/>
              <a:buFont typeface="Arial"/>
              <a:buNone/>
            </a:pPr>
            <a:r>
              <a:rPr lang="ja-JP" sz="2400">
                <a:solidFill>
                  <a:srgbClr val="000000"/>
                </a:solidFill>
                <a:latin typeface="Arial"/>
                <a:ea typeface="Arial"/>
                <a:cs typeface="Arial"/>
                <a:sym typeface="Arial"/>
              </a:rPr>
              <a:t>年間発電量</a:t>
            </a:r>
            <a:endParaRPr sz="2400">
              <a:solidFill>
                <a:srgbClr val="000000"/>
              </a:solidFill>
              <a:latin typeface="Arial"/>
              <a:ea typeface="Arial"/>
              <a:cs typeface="Arial"/>
              <a:sym typeface="Arial"/>
            </a:endParaRPr>
          </a:p>
          <a:p>
            <a:pPr indent="0" lvl="0" marL="0" marR="0" rtl="0" algn="ctr">
              <a:spcBef>
                <a:spcPts val="0"/>
              </a:spcBef>
              <a:spcAft>
                <a:spcPts val="0"/>
              </a:spcAft>
              <a:buClr>
                <a:srgbClr val="000000"/>
              </a:buClr>
              <a:buSzPts val="2800"/>
              <a:buFont typeface="Arial"/>
              <a:buNone/>
            </a:pPr>
            <a:r>
              <a:rPr lang="ja-JP" sz="2800">
                <a:solidFill>
                  <a:srgbClr val="000000"/>
                </a:solidFill>
                <a:latin typeface="Arial"/>
                <a:ea typeface="Arial"/>
                <a:cs typeface="Arial"/>
                <a:sym typeface="Arial"/>
              </a:rPr>
              <a:t>１５３</a:t>
            </a:r>
            <a:r>
              <a:rPr lang="ja-JP" sz="2400">
                <a:solidFill>
                  <a:srgbClr val="000000"/>
                </a:solidFill>
                <a:latin typeface="Arial"/>
                <a:ea typeface="Arial"/>
                <a:cs typeface="Arial"/>
                <a:sym typeface="Arial"/>
              </a:rPr>
              <a:t>MWh/年 +α</a:t>
            </a:r>
            <a:endParaRPr sz="2400">
              <a:solidFill>
                <a:srgbClr val="000000"/>
              </a:solidFill>
              <a:latin typeface="Arial"/>
              <a:ea typeface="Arial"/>
              <a:cs typeface="Arial"/>
              <a:sym typeface="Arial"/>
            </a:endParaRPr>
          </a:p>
        </p:txBody>
      </p:sp>
      <p:sp>
        <p:nvSpPr>
          <p:cNvPr id="901" name="Google Shape;901;p57"/>
          <p:cNvSpPr/>
          <p:nvPr/>
        </p:nvSpPr>
        <p:spPr>
          <a:xfrm>
            <a:off x="2810459" y="5580545"/>
            <a:ext cx="3408777" cy="1102659"/>
          </a:xfrm>
          <a:prstGeom prst="roundRect">
            <a:avLst>
              <a:gd fmla="val 16667" name="adj"/>
            </a:avLst>
          </a:prstGeom>
          <a:noFill/>
          <a:ln cap="flat" cmpd="sng" w="381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pic>
        <p:nvPicPr>
          <p:cNvPr id="902" name="Google Shape;902;p57"/>
          <p:cNvPicPr preferRelativeResize="0"/>
          <p:nvPr/>
        </p:nvPicPr>
        <p:blipFill rotWithShape="1">
          <a:blip r:embed="rId5">
            <a:alphaModFix/>
          </a:blip>
          <a:srcRect b="0" l="0" r="0" t="0"/>
          <a:stretch/>
        </p:blipFill>
        <p:spPr>
          <a:xfrm>
            <a:off x="5689547" y="5009593"/>
            <a:ext cx="931798" cy="931798"/>
          </a:xfrm>
          <a:prstGeom prst="rect">
            <a:avLst/>
          </a:prstGeom>
          <a:noFill/>
          <a:ln>
            <a:noFill/>
          </a:ln>
        </p:spPr>
      </p:pic>
      <p:sp>
        <p:nvSpPr>
          <p:cNvPr id="903" name="Google Shape;903;p57"/>
          <p:cNvSpPr/>
          <p:nvPr/>
        </p:nvSpPr>
        <p:spPr>
          <a:xfrm rot="-2049986">
            <a:off x="6185554" y="4092648"/>
            <a:ext cx="2862357" cy="2281193"/>
          </a:xfrm>
          <a:custGeom>
            <a:rect b="b" l="l" r="r" t="t"/>
            <a:pathLst>
              <a:path extrusionOk="0" h="2281193" w="2862357">
                <a:moveTo>
                  <a:pt x="1197869" y="39671"/>
                </a:moveTo>
                <a:lnTo>
                  <a:pt x="2761620" y="1101057"/>
                </a:lnTo>
                <a:cubicBezTo>
                  <a:pt x="2866600" y="1172311"/>
                  <a:pt x="2893939" y="1315176"/>
                  <a:pt x="2822685" y="1420155"/>
                </a:cubicBezTo>
                <a:lnTo>
                  <a:pt x="2306636" y="2180457"/>
                </a:lnTo>
                <a:cubicBezTo>
                  <a:pt x="2235382" y="2285436"/>
                  <a:pt x="2092517" y="2312776"/>
                  <a:pt x="1987537" y="2241522"/>
                </a:cubicBezTo>
                <a:lnTo>
                  <a:pt x="707501" y="1372706"/>
                </a:lnTo>
                <a:lnTo>
                  <a:pt x="0" y="1372706"/>
                </a:lnTo>
                <a:lnTo>
                  <a:pt x="370111" y="1127730"/>
                </a:lnTo>
                <a:lnTo>
                  <a:pt x="359936" y="1114980"/>
                </a:lnTo>
                <a:cubicBezTo>
                  <a:pt x="311299" y="1039818"/>
                  <a:pt x="309280" y="939773"/>
                  <a:pt x="362721" y="861038"/>
                </a:cubicBezTo>
                <a:lnTo>
                  <a:pt x="878771" y="100736"/>
                </a:lnTo>
                <a:cubicBezTo>
                  <a:pt x="950024" y="-4243"/>
                  <a:pt x="1092890" y="-31583"/>
                  <a:pt x="1197869" y="39671"/>
                </a:cubicBezTo>
                <a:close/>
              </a:path>
            </a:pathLst>
          </a:custGeom>
          <a:solidFill>
            <a:schemeClr val="accent4"/>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Calibri"/>
              <a:ea typeface="Calibri"/>
              <a:cs typeface="Calibri"/>
              <a:sym typeface="Calibri"/>
            </a:endParaRPr>
          </a:p>
        </p:txBody>
      </p:sp>
      <p:sp>
        <p:nvSpPr>
          <p:cNvPr id="904" name="Google Shape;904;p57"/>
          <p:cNvSpPr txBox="1"/>
          <p:nvPr/>
        </p:nvSpPr>
        <p:spPr>
          <a:xfrm>
            <a:off x="6581007" y="4678491"/>
            <a:ext cx="2434695" cy="101566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FFFFFF"/>
              </a:buClr>
              <a:buSzPts val="2000"/>
              <a:buFont typeface="Arial"/>
              <a:buNone/>
            </a:pPr>
            <a:r>
              <a:rPr lang="ja-JP" sz="2000">
                <a:solidFill>
                  <a:srgbClr val="FFFFFF"/>
                </a:solidFill>
                <a:latin typeface="Arial"/>
                <a:ea typeface="Arial"/>
                <a:cs typeface="Arial"/>
                <a:sym typeface="Arial"/>
              </a:rPr>
              <a:t>売電した場合、</a:t>
            </a:r>
            <a:endParaRPr sz="2000">
              <a:solidFill>
                <a:srgbClr val="FFFFFF"/>
              </a:solidFill>
              <a:latin typeface="Arial"/>
              <a:ea typeface="Arial"/>
              <a:cs typeface="Arial"/>
              <a:sym typeface="Arial"/>
            </a:endParaRPr>
          </a:p>
          <a:p>
            <a:pPr indent="0" lvl="0" marL="0" marR="0" rtl="0" algn="ctr">
              <a:spcBef>
                <a:spcPts val="0"/>
              </a:spcBef>
              <a:spcAft>
                <a:spcPts val="0"/>
              </a:spcAft>
              <a:buClr>
                <a:srgbClr val="FFFFFF"/>
              </a:buClr>
              <a:buSzPts val="2000"/>
              <a:buFont typeface="Arial"/>
              <a:buNone/>
            </a:pPr>
            <a:r>
              <a:rPr lang="ja-JP" sz="2000">
                <a:solidFill>
                  <a:srgbClr val="FFFFFF"/>
                </a:solidFill>
                <a:latin typeface="Arial"/>
                <a:ea typeface="Arial"/>
                <a:cs typeface="Arial"/>
                <a:sym typeface="Arial"/>
              </a:rPr>
              <a:t>約４７００万円/年</a:t>
            </a:r>
            <a:endParaRPr sz="2000">
              <a:solidFill>
                <a:srgbClr val="FFFFFF"/>
              </a:solidFill>
              <a:latin typeface="Arial"/>
              <a:ea typeface="Arial"/>
              <a:cs typeface="Arial"/>
              <a:sym typeface="Arial"/>
            </a:endParaRPr>
          </a:p>
          <a:p>
            <a:pPr indent="0" lvl="0" marL="0" marR="0" rtl="0" algn="ctr">
              <a:spcBef>
                <a:spcPts val="0"/>
              </a:spcBef>
              <a:spcAft>
                <a:spcPts val="0"/>
              </a:spcAft>
              <a:buClr>
                <a:srgbClr val="FFFFFF"/>
              </a:buClr>
              <a:buSzPts val="2000"/>
              <a:buFont typeface="Arial"/>
              <a:buNone/>
            </a:pPr>
            <a:r>
              <a:rPr lang="ja-JP" sz="2000">
                <a:solidFill>
                  <a:srgbClr val="FFFFFF"/>
                </a:solidFill>
                <a:latin typeface="Arial"/>
                <a:ea typeface="Arial"/>
                <a:cs typeface="Arial"/>
                <a:sym typeface="Arial"/>
              </a:rPr>
              <a:t>の利益に！</a:t>
            </a:r>
            <a:endParaRPr sz="2000">
              <a:solidFill>
                <a:srgbClr val="FFFFFF"/>
              </a:solidFill>
              <a:latin typeface="Arial"/>
              <a:ea typeface="Arial"/>
              <a:cs typeface="Arial"/>
              <a:sym typeface="Arial"/>
            </a:endParaRPr>
          </a:p>
        </p:txBody>
      </p:sp>
      <p:sp>
        <p:nvSpPr>
          <p:cNvPr id="905" name="Google Shape;905;p57"/>
          <p:cNvSpPr/>
          <p:nvPr/>
        </p:nvSpPr>
        <p:spPr>
          <a:xfrm>
            <a:off x="249079" y="4563275"/>
            <a:ext cx="2258376" cy="1246094"/>
          </a:xfrm>
          <a:prstGeom prst="wedgeRoundRectCallout">
            <a:avLst>
              <a:gd fmla="val 58161" name="adj1"/>
              <a:gd fmla="val -38219" name="adj2"/>
              <a:gd fmla="val 16667" name="adj3"/>
            </a:avLst>
          </a:prstGeom>
          <a:solidFill>
            <a:srgbClr val="FF6699"/>
          </a:solidFill>
          <a:ln cap="flat" cmpd="sng" w="12700">
            <a:solidFill>
              <a:srgbClr val="FF66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906" name="Google Shape;906;p57"/>
          <p:cNvSpPr txBox="1"/>
          <p:nvPr/>
        </p:nvSpPr>
        <p:spPr>
          <a:xfrm>
            <a:off x="545610" y="4711719"/>
            <a:ext cx="1824074" cy="92333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FFFFFF"/>
              </a:buClr>
              <a:buSzPts val="1800"/>
              <a:buFont typeface="Arial"/>
              <a:buNone/>
            </a:pPr>
            <a:r>
              <a:rPr lang="ja-JP" sz="1800">
                <a:solidFill>
                  <a:srgbClr val="FFFFFF"/>
                </a:solidFill>
                <a:latin typeface="Arial"/>
                <a:ea typeface="Arial"/>
                <a:cs typeface="Arial"/>
                <a:sym typeface="Arial"/>
              </a:rPr>
              <a:t>売ガスした場合、</a:t>
            </a:r>
            <a:endParaRPr sz="1800">
              <a:solidFill>
                <a:srgbClr val="FFFFFF"/>
              </a:solidFill>
              <a:latin typeface="Arial"/>
              <a:ea typeface="Arial"/>
              <a:cs typeface="Arial"/>
              <a:sym typeface="Arial"/>
            </a:endParaRPr>
          </a:p>
          <a:p>
            <a:pPr indent="0" lvl="0" marL="0" marR="0" rtl="0" algn="ctr">
              <a:spcBef>
                <a:spcPts val="0"/>
              </a:spcBef>
              <a:spcAft>
                <a:spcPts val="0"/>
              </a:spcAft>
              <a:buClr>
                <a:srgbClr val="FFFFFF"/>
              </a:buClr>
              <a:buSzPts val="1800"/>
              <a:buFont typeface="Arial"/>
              <a:buNone/>
            </a:pPr>
            <a:r>
              <a:rPr lang="ja-JP" sz="1800">
                <a:solidFill>
                  <a:srgbClr val="FFFFFF"/>
                </a:solidFill>
                <a:latin typeface="Arial"/>
                <a:ea typeface="Arial"/>
                <a:cs typeface="Arial"/>
                <a:sym typeface="Arial"/>
              </a:rPr>
              <a:t>約9億円/年</a:t>
            </a:r>
            <a:endParaRPr sz="1800">
              <a:solidFill>
                <a:srgbClr val="FFFFFF"/>
              </a:solidFill>
              <a:latin typeface="Arial"/>
              <a:ea typeface="Arial"/>
              <a:cs typeface="Arial"/>
              <a:sym typeface="Arial"/>
            </a:endParaRPr>
          </a:p>
          <a:p>
            <a:pPr indent="0" lvl="0" marL="0" marR="0" rtl="0" algn="ctr">
              <a:spcBef>
                <a:spcPts val="0"/>
              </a:spcBef>
              <a:spcAft>
                <a:spcPts val="0"/>
              </a:spcAft>
              <a:buClr>
                <a:srgbClr val="FFFFFF"/>
              </a:buClr>
              <a:buSzPts val="1800"/>
              <a:buFont typeface="Arial"/>
              <a:buNone/>
            </a:pPr>
            <a:r>
              <a:rPr lang="ja-JP" sz="1800">
                <a:solidFill>
                  <a:srgbClr val="FFFFFF"/>
                </a:solidFill>
                <a:latin typeface="Arial"/>
                <a:ea typeface="Arial"/>
                <a:cs typeface="Arial"/>
                <a:sym typeface="Arial"/>
              </a:rPr>
              <a:t>の利益に！</a:t>
            </a:r>
            <a:endParaRPr sz="1800">
              <a:solidFill>
                <a:srgbClr val="FFFFFF"/>
              </a:solidFill>
              <a:latin typeface="Arial"/>
              <a:ea typeface="Arial"/>
              <a:cs typeface="Arial"/>
              <a:sym typeface="Arial"/>
            </a:endParaRPr>
          </a:p>
        </p:txBody>
      </p:sp>
      <p:sp>
        <p:nvSpPr>
          <p:cNvPr id="907" name="Google Shape;907;p57"/>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911" name="Shape 911"/>
        <p:cNvGrpSpPr/>
        <p:nvPr/>
      </p:nvGrpSpPr>
      <p:grpSpPr>
        <a:xfrm>
          <a:off x="0" y="0"/>
          <a:ext cx="0" cy="0"/>
          <a:chOff x="0" y="0"/>
          <a:chExt cx="0" cy="0"/>
        </a:xfrm>
      </p:grpSpPr>
      <p:sp>
        <p:nvSpPr>
          <p:cNvPr id="912" name="Google Shape;912;p58"/>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913" name="Google Shape;913;p58"/>
          <p:cNvSpPr txBox="1"/>
          <p:nvPr/>
        </p:nvSpPr>
        <p:spPr>
          <a:xfrm>
            <a:off x="134471" y="48410"/>
            <a:ext cx="2522667"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1600"/>
              <a:buFont typeface="Arial"/>
              <a:buNone/>
            </a:pPr>
            <a:r>
              <a:rPr lang="ja-JP" sz="1600">
                <a:solidFill>
                  <a:srgbClr val="FFFFFF"/>
                </a:solidFill>
                <a:latin typeface="Arial"/>
                <a:ea typeface="Arial"/>
                <a:cs typeface="Arial"/>
                <a:sym typeface="Arial"/>
              </a:rPr>
              <a:t>提案　エネルギーベルト</a:t>
            </a:r>
            <a:endParaRPr sz="1800">
              <a:solidFill>
                <a:schemeClr val="dk1"/>
              </a:solidFill>
              <a:latin typeface="Arial"/>
              <a:ea typeface="Arial"/>
              <a:cs typeface="Arial"/>
              <a:sym typeface="Arial"/>
            </a:endParaRPr>
          </a:p>
        </p:txBody>
      </p:sp>
      <p:sp>
        <p:nvSpPr>
          <p:cNvPr id="914" name="Google Shape;914;p58"/>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3600"/>
              <a:buFont typeface="Arial"/>
              <a:buNone/>
            </a:pPr>
            <a:r>
              <a:rPr lang="ja-JP" sz="3600">
                <a:solidFill>
                  <a:srgbClr val="FFFFFF"/>
                </a:solidFill>
                <a:latin typeface="Arial"/>
                <a:ea typeface="Arial"/>
                <a:cs typeface="Arial"/>
                <a:sym typeface="Arial"/>
              </a:rPr>
              <a:t>バイオガス発電プラント　収入利用　</a:t>
            </a:r>
            <a:endParaRPr sz="1800">
              <a:solidFill>
                <a:schemeClr val="dk1"/>
              </a:solidFill>
              <a:latin typeface="Arial"/>
              <a:ea typeface="Arial"/>
              <a:cs typeface="Arial"/>
              <a:sym typeface="Arial"/>
            </a:endParaRPr>
          </a:p>
        </p:txBody>
      </p:sp>
      <p:sp>
        <p:nvSpPr>
          <p:cNvPr id="915" name="Google Shape;915;p58"/>
          <p:cNvSpPr txBox="1"/>
          <p:nvPr/>
        </p:nvSpPr>
        <p:spPr>
          <a:xfrm>
            <a:off x="1044053" y="3207224"/>
            <a:ext cx="7055893"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dk1"/>
                </a:solidFill>
                <a:latin typeface="Arial"/>
                <a:ea typeface="Arial"/>
                <a:cs typeface="Arial"/>
                <a:sym typeface="Arial"/>
              </a:rPr>
              <a:t>発電事業は基本的に安定した収入が見込めるので、普通は赤字の出る公共交通などの福祉を補てんする。（これをわかりやすく）</a:t>
            </a:r>
            <a:endParaRPr/>
          </a:p>
        </p:txBody>
      </p:sp>
      <p:sp>
        <p:nvSpPr>
          <p:cNvPr id="916" name="Google Shape;916;p58"/>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920" name="Shape 920"/>
        <p:cNvGrpSpPr/>
        <p:nvPr/>
      </p:nvGrpSpPr>
      <p:grpSpPr>
        <a:xfrm>
          <a:off x="0" y="0"/>
          <a:ext cx="0" cy="0"/>
          <a:chOff x="0" y="0"/>
          <a:chExt cx="0" cy="0"/>
        </a:xfrm>
      </p:grpSpPr>
      <p:sp>
        <p:nvSpPr>
          <p:cNvPr id="921" name="Google Shape;921;p59"/>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Arial"/>
              <a:ea typeface="Arial"/>
              <a:cs typeface="Arial"/>
              <a:sym typeface="Arial"/>
            </a:endParaRPr>
          </a:p>
        </p:txBody>
      </p:sp>
      <p:sp>
        <p:nvSpPr>
          <p:cNvPr id="922" name="Google Shape;922;p59"/>
          <p:cNvSpPr txBox="1"/>
          <p:nvPr/>
        </p:nvSpPr>
        <p:spPr>
          <a:xfrm>
            <a:off x="134472" y="48410"/>
            <a:ext cx="2764714"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1600"/>
              <a:buFont typeface="Arial"/>
              <a:buNone/>
            </a:pPr>
            <a:r>
              <a:rPr lang="ja-JP" sz="1600">
                <a:solidFill>
                  <a:srgbClr val="FFFFFF"/>
                </a:solidFill>
                <a:latin typeface="Arial"/>
                <a:ea typeface="Arial"/>
                <a:cs typeface="Arial"/>
                <a:sym typeface="Arial"/>
              </a:rPr>
              <a:t>提案　エネルギーベルト</a:t>
            </a:r>
            <a:endParaRPr sz="1800">
              <a:solidFill>
                <a:schemeClr val="dk1"/>
              </a:solidFill>
              <a:latin typeface="Arial"/>
              <a:ea typeface="Arial"/>
              <a:cs typeface="Arial"/>
              <a:sym typeface="Arial"/>
            </a:endParaRPr>
          </a:p>
        </p:txBody>
      </p:sp>
      <p:sp>
        <p:nvSpPr>
          <p:cNvPr id="923" name="Google Shape;923;p59"/>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FFFFF"/>
              </a:buClr>
              <a:buSzPts val="3600"/>
              <a:buFont typeface="Arial"/>
              <a:buNone/>
            </a:pPr>
            <a:r>
              <a:rPr lang="ja-JP" sz="3600">
                <a:solidFill>
                  <a:srgbClr val="FFFFFF"/>
                </a:solidFill>
                <a:latin typeface="Arial"/>
                <a:ea typeface="Arial"/>
                <a:cs typeface="Arial"/>
                <a:sym typeface="Arial"/>
              </a:rPr>
              <a:t>バイオガス発電プラント　費用　</a:t>
            </a:r>
            <a:endParaRPr sz="1800">
              <a:solidFill>
                <a:schemeClr val="dk1"/>
              </a:solidFill>
              <a:latin typeface="Arial"/>
              <a:ea typeface="Arial"/>
              <a:cs typeface="Arial"/>
              <a:sym typeface="Arial"/>
            </a:endParaRPr>
          </a:p>
        </p:txBody>
      </p:sp>
      <p:sp>
        <p:nvSpPr>
          <p:cNvPr id="924" name="Google Shape;924;p59"/>
          <p:cNvSpPr txBox="1"/>
          <p:nvPr/>
        </p:nvSpPr>
        <p:spPr>
          <a:xfrm>
            <a:off x="320040" y="1263065"/>
            <a:ext cx="8503920" cy="101566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3F3F3F"/>
              </a:buClr>
              <a:buSzPts val="2800"/>
              <a:buFont typeface="Arial"/>
              <a:buNone/>
            </a:pPr>
            <a:r>
              <a:rPr lang="ja-JP" sz="2800">
                <a:solidFill>
                  <a:srgbClr val="3F3F3F"/>
                </a:solidFill>
                <a:latin typeface="Arial"/>
                <a:ea typeface="Arial"/>
                <a:cs typeface="Arial"/>
                <a:sym typeface="Arial"/>
              </a:rPr>
              <a:t>土浦市の家庭ごみ＋し尿投入量　</a:t>
            </a:r>
            <a:r>
              <a:rPr lang="ja-JP" sz="3200">
                <a:solidFill>
                  <a:srgbClr val="3F3F3F"/>
                </a:solidFill>
                <a:latin typeface="Arial"/>
                <a:ea typeface="Arial"/>
                <a:cs typeface="Arial"/>
                <a:sym typeface="Arial"/>
              </a:rPr>
              <a:t>４２</a:t>
            </a:r>
            <a:r>
              <a:rPr lang="ja-JP" sz="2800">
                <a:solidFill>
                  <a:srgbClr val="3F3F3F"/>
                </a:solidFill>
                <a:latin typeface="Arial"/>
                <a:ea typeface="Arial"/>
                <a:cs typeface="Arial"/>
                <a:sym typeface="Arial"/>
              </a:rPr>
              <a:t>ｔ/日より、</a:t>
            </a:r>
            <a:endParaRPr sz="2800">
              <a:solidFill>
                <a:srgbClr val="3F3F3F"/>
              </a:solidFill>
              <a:latin typeface="Arial"/>
              <a:ea typeface="Arial"/>
              <a:cs typeface="Arial"/>
              <a:sym typeface="Arial"/>
            </a:endParaRPr>
          </a:p>
          <a:p>
            <a:pPr indent="0" lvl="0" marL="0" marR="0" rtl="0" algn="ctr">
              <a:spcBef>
                <a:spcPts val="0"/>
              </a:spcBef>
              <a:spcAft>
                <a:spcPts val="0"/>
              </a:spcAft>
              <a:buClr>
                <a:srgbClr val="3F3F3F"/>
              </a:buClr>
              <a:buSzPts val="2800"/>
              <a:buFont typeface="Arial"/>
              <a:buNone/>
            </a:pPr>
            <a:r>
              <a:rPr lang="ja-JP" sz="2800">
                <a:solidFill>
                  <a:srgbClr val="3F3F3F"/>
                </a:solidFill>
                <a:latin typeface="Arial"/>
                <a:ea typeface="Arial"/>
                <a:cs typeface="Arial"/>
                <a:sym typeface="Arial"/>
              </a:rPr>
              <a:t>近いと考えられる長岡市の先行事例から算出</a:t>
            </a:r>
            <a:endParaRPr sz="2800">
              <a:solidFill>
                <a:srgbClr val="3F3F3F"/>
              </a:solidFill>
              <a:latin typeface="Arial"/>
              <a:ea typeface="Arial"/>
              <a:cs typeface="Arial"/>
              <a:sym typeface="Arial"/>
            </a:endParaRPr>
          </a:p>
        </p:txBody>
      </p:sp>
      <p:graphicFrame>
        <p:nvGraphicFramePr>
          <p:cNvPr id="925" name="Google Shape;925;p59"/>
          <p:cNvGraphicFramePr/>
          <p:nvPr/>
        </p:nvGraphicFramePr>
        <p:xfrm>
          <a:off x="716280" y="2586830"/>
          <a:ext cx="3000000" cy="3000000"/>
        </p:xfrm>
        <a:graphic>
          <a:graphicData uri="http://schemas.openxmlformats.org/drawingml/2006/table">
            <a:tbl>
              <a:tblPr>
                <a:noFill/>
                <a:tableStyleId>{4F07E866-5B51-44F8-9F86-CE561F54D3DF}</a:tableStyleId>
              </a:tblPr>
              <a:tblGrid>
                <a:gridCol w="3855725"/>
                <a:gridCol w="3855725"/>
              </a:tblGrid>
              <a:tr h="824650">
                <a:tc>
                  <a:txBody>
                    <a:bodyPr>
                      <a:noAutofit/>
                    </a:bodyPr>
                    <a:lstStyle/>
                    <a:p>
                      <a:pPr indent="0" lvl="0" marL="0" marR="0" rtl="0" algn="ctr">
                        <a:spcBef>
                          <a:spcPts val="0"/>
                        </a:spcBef>
                        <a:spcAft>
                          <a:spcPts val="0"/>
                        </a:spcAft>
                        <a:buClr>
                          <a:schemeClr val="dk1"/>
                        </a:buClr>
                        <a:buSzPts val="4000"/>
                        <a:buFont typeface="Calibri"/>
                        <a:buNone/>
                      </a:pPr>
                      <a:r>
                        <a:rPr lang="ja-JP" sz="4000" u="none" cap="none" strike="noStrike">
                          <a:latin typeface="Calibri"/>
                          <a:ea typeface="Calibri"/>
                          <a:cs typeface="Calibri"/>
                          <a:sym typeface="Calibri"/>
                        </a:rPr>
                        <a:t>処理能力</a:t>
                      </a:r>
                      <a:endParaRPr sz="4000" u="none" cap="none" strike="noStrike">
                        <a:latin typeface="Calibri"/>
                        <a:ea typeface="Calibri"/>
                        <a:cs typeface="Calibri"/>
                        <a:sym typeface="Calibri"/>
                      </a:endParaRPr>
                    </a:p>
                  </a:txBody>
                  <a:tcPr marT="45725" marB="45725" marR="91450" marL="91450"/>
                </a:tc>
                <a:tc>
                  <a:txBody>
                    <a:bodyPr>
                      <a:noAutofit/>
                    </a:bodyPr>
                    <a:lstStyle/>
                    <a:p>
                      <a:pPr indent="0" lvl="0" marL="0" marR="0" rtl="0" algn="ctr">
                        <a:spcBef>
                          <a:spcPts val="0"/>
                        </a:spcBef>
                        <a:spcAft>
                          <a:spcPts val="0"/>
                        </a:spcAft>
                        <a:buClr>
                          <a:schemeClr val="dk1"/>
                        </a:buClr>
                        <a:buSzPts val="4000"/>
                        <a:buFont typeface="Calibri"/>
                        <a:buNone/>
                      </a:pPr>
                      <a:r>
                        <a:rPr lang="ja-JP" sz="4000" u="none" cap="none" strike="noStrike">
                          <a:latin typeface="Calibri"/>
                          <a:ea typeface="Calibri"/>
                          <a:cs typeface="Calibri"/>
                          <a:sym typeface="Calibri"/>
                        </a:rPr>
                        <a:t>６５ｔ/日</a:t>
                      </a:r>
                      <a:endParaRPr sz="4000" u="none" cap="none" strike="noStrike">
                        <a:latin typeface="Calibri"/>
                        <a:ea typeface="Calibri"/>
                        <a:cs typeface="Calibri"/>
                        <a:sym typeface="Calibri"/>
                      </a:endParaRPr>
                    </a:p>
                  </a:txBody>
                  <a:tcPr marT="45725" marB="45725" marR="91450" marL="91450"/>
                </a:tc>
              </a:tr>
              <a:tr h="824650">
                <a:tc>
                  <a:txBody>
                    <a:bodyPr>
                      <a:noAutofit/>
                    </a:bodyPr>
                    <a:lstStyle/>
                    <a:p>
                      <a:pPr indent="0" lvl="0" marL="0" marR="0" rtl="0" algn="ctr">
                        <a:spcBef>
                          <a:spcPts val="0"/>
                        </a:spcBef>
                        <a:spcAft>
                          <a:spcPts val="0"/>
                        </a:spcAft>
                        <a:buClr>
                          <a:schemeClr val="dk1"/>
                        </a:buClr>
                        <a:buSzPts val="4000"/>
                        <a:buFont typeface="Calibri"/>
                        <a:buNone/>
                      </a:pPr>
                      <a:r>
                        <a:rPr lang="ja-JP" sz="4000" u="none" cap="none" strike="noStrike">
                          <a:latin typeface="Calibri"/>
                          <a:ea typeface="Calibri"/>
                          <a:cs typeface="Calibri"/>
                          <a:sym typeface="Calibri"/>
                        </a:rPr>
                        <a:t>建設費</a:t>
                      </a:r>
                      <a:endParaRPr sz="4000" u="none" cap="none" strike="noStrike">
                        <a:latin typeface="Calibri"/>
                        <a:ea typeface="Calibri"/>
                        <a:cs typeface="Calibri"/>
                        <a:sym typeface="Calibri"/>
                      </a:endParaRPr>
                    </a:p>
                  </a:txBody>
                  <a:tcPr marT="45725" marB="45725" marR="91450" marL="91450"/>
                </a:tc>
                <a:tc>
                  <a:txBody>
                    <a:bodyPr>
                      <a:noAutofit/>
                    </a:bodyPr>
                    <a:lstStyle/>
                    <a:p>
                      <a:pPr indent="0" lvl="0" marL="0" marR="0" rtl="0" algn="ctr">
                        <a:spcBef>
                          <a:spcPts val="0"/>
                        </a:spcBef>
                        <a:spcAft>
                          <a:spcPts val="0"/>
                        </a:spcAft>
                        <a:buClr>
                          <a:schemeClr val="dk1"/>
                        </a:buClr>
                        <a:buSzPts val="4000"/>
                        <a:buFont typeface="Calibri"/>
                        <a:buNone/>
                      </a:pPr>
                      <a:r>
                        <a:rPr lang="ja-JP" sz="4000" u="none" cap="none" strike="noStrike">
                          <a:latin typeface="Calibri"/>
                          <a:ea typeface="Calibri"/>
                          <a:cs typeface="Calibri"/>
                          <a:sym typeface="Calibri"/>
                        </a:rPr>
                        <a:t>約19億円</a:t>
                      </a:r>
                      <a:endParaRPr sz="4000" u="none" cap="none" strike="noStrike">
                        <a:latin typeface="Calibri"/>
                        <a:ea typeface="Calibri"/>
                        <a:cs typeface="Calibri"/>
                        <a:sym typeface="Calibri"/>
                      </a:endParaRPr>
                    </a:p>
                  </a:txBody>
                  <a:tcPr marT="45725" marB="45725" marR="91450" marL="91450"/>
                </a:tc>
              </a:tr>
              <a:tr h="824650">
                <a:tc>
                  <a:txBody>
                    <a:bodyPr>
                      <a:noAutofit/>
                    </a:bodyPr>
                    <a:lstStyle/>
                    <a:p>
                      <a:pPr indent="0" lvl="0" marL="0" marR="0" rtl="0" algn="ctr">
                        <a:spcBef>
                          <a:spcPts val="0"/>
                        </a:spcBef>
                        <a:spcAft>
                          <a:spcPts val="0"/>
                        </a:spcAft>
                        <a:buClr>
                          <a:schemeClr val="dk1"/>
                        </a:buClr>
                        <a:buSzPts val="4000"/>
                        <a:buFont typeface="Calibri"/>
                        <a:buNone/>
                      </a:pPr>
                      <a:r>
                        <a:rPr lang="ja-JP" sz="4000" u="none" cap="none" strike="noStrike">
                          <a:latin typeface="Calibri"/>
                          <a:ea typeface="Calibri"/>
                          <a:cs typeface="Calibri"/>
                          <a:sym typeface="Calibri"/>
                        </a:rPr>
                        <a:t>維持管理費</a:t>
                      </a:r>
                      <a:endParaRPr sz="4000" u="none" cap="none" strike="noStrike">
                        <a:latin typeface="Calibri"/>
                        <a:ea typeface="Calibri"/>
                        <a:cs typeface="Calibri"/>
                        <a:sym typeface="Calibri"/>
                      </a:endParaRPr>
                    </a:p>
                  </a:txBody>
                  <a:tcPr marT="45725" marB="45725" marR="91450" marL="91450"/>
                </a:tc>
                <a:tc>
                  <a:txBody>
                    <a:bodyPr>
                      <a:noAutofit/>
                    </a:bodyPr>
                    <a:lstStyle/>
                    <a:p>
                      <a:pPr indent="0" lvl="0" marL="0" marR="0" rtl="0" algn="ctr">
                        <a:spcBef>
                          <a:spcPts val="0"/>
                        </a:spcBef>
                        <a:spcAft>
                          <a:spcPts val="0"/>
                        </a:spcAft>
                        <a:buClr>
                          <a:schemeClr val="dk1"/>
                        </a:buClr>
                        <a:buSzPts val="4000"/>
                        <a:buFont typeface="Calibri"/>
                        <a:buNone/>
                      </a:pPr>
                      <a:r>
                        <a:rPr lang="ja-JP" sz="4000" u="none" cap="none" strike="noStrike">
                          <a:latin typeface="Calibri"/>
                          <a:ea typeface="Calibri"/>
                          <a:cs typeface="Calibri"/>
                          <a:sym typeface="Calibri"/>
                        </a:rPr>
                        <a:t>約25億円/15年</a:t>
                      </a:r>
                      <a:endParaRPr sz="4000" u="none" cap="none" strike="noStrike">
                        <a:latin typeface="Calibri"/>
                        <a:ea typeface="Calibri"/>
                        <a:cs typeface="Calibri"/>
                        <a:sym typeface="Calibri"/>
                      </a:endParaRPr>
                    </a:p>
                  </a:txBody>
                  <a:tcPr marT="45725" marB="45725" marR="91450" marL="91450"/>
                </a:tc>
              </a:tr>
            </a:tbl>
          </a:graphicData>
        </a:graphic>
      </p:graphicFrame>
      <p:sp>
        <p:nvSpPr>
          <p:cNvPr id="926" name="Google Shape;926;p59"/>
          <p:cNvSpPr/>
          <p:nvPr/>
        </p:nvSpPr>
        <p:spPr>
          <a:xfrm>
            <a:off x="0" y="5349240"/>
            <a:ext cx="9144000" cy="1508760"/>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rgbClr val="FFFFFF"/>
              </a:solidFill>
              <a:latin typeface="Calibri"/>
              <a:ea typeface="Calibri"/>
              <a:cs typeface="Calibri"/>
              <a:sym typeface="Calibri"/>
            </a:endParaRPr>
          </a:p>
        </p:txBody>
      </p:sp>
      <p:sp>
        <p:nvSpPr>
          <p:cNvPr id="927" name="Google Shape;927;p59"/>
          <p:cNvSpPr txBox="1"/>
          <p:nvPr/>
        </p:nvSpPr>
        <p:spPr>
          <a:xfrm>
            <a:off x="992981" y="5565011"/>
            <a:ext cx="7158038"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FFFFFF"/>
              </a:buClr>
              <a:buSzPts val="3200"/>
              <a:buFont typeface="Arial"/>
              <a:buNone/>
            </a:pPr>
            <a:r>
              <a:rPr lang="ja-JP" sz="3200">
                <a:solidFill>
                  <a:srgbClr val="FFFFFF"/>
                </a:solidFill>
                <a:latin typeface="Arial"/>
                <a:ea typeface="Arial"/>
                <a:cs typeface="Arial"/>
                <a:sym typeface="Arial"/>
              </a:rPr>
              <a:t>一般産業廃棄物を含めると、</a:t>
            </a:r>
            <a:endParaRPr sz="3200">
              <a:solidFill>
                <a:srgbClr val="FFFFFF"/>
              </a:solidFill>
              <a:latin typeface="Arial"/>
              <a:ea typeface="Arial"/>
              <a:cs typeface="Arial"/>
              <a:sym typeface="Arial"/>
            </a:endParaRPr>
          </a:p>
          <a:p>
            <a:pPr indent="0" lvl="0" marL="0" marR="0" rtl="0" algn="ctr">
              <a:spcBef>
                <a:spcPts val="0"/>
              </a:spcBef>
              <a:spcAft>
                <a:spcPts val="0"/>
              </a:spcAft>
              <a:buClr>
                <a:srgbClr val="FFFFFF"/>
              </a:buClr>
              <a:buSzPts val="3200"/>
              <a:buFont typeface="Arial"/>
              <a:buNone/>
            </a:pPr>
            <a:r>
              <a:rPr lang="ja-JP" sz="3200">
                <a:solidFill>
                  <a:srgbClr val="FFFFFF"/>
                </a:solidFill>
                <a:latin typeface="Arial"/>
                <a:ea typeface="Arial"/>
                <a:cs typeface="Arial"/>
                <a:sym typeface="Arial"/>
              </a:rPr>
              <a:t>長岡市と同様の発電能力が期待できる</a:t>
            </a:r>
            <a:endParaRPr sz="3200">
              <a:solidFill>
                <a:srgbClr val="FFFFFF"/>
              </a:solidFill>
              <a:latin typeface="Arial"/>
              <a:ea typeface="Arial"/>
              <a:cs typeface="Arial"/>
              <a:sym typeface="Arial"/>
            </a:endParaRPr>
          </a:p>
        </p:txBody>
      </p:sp>
      <p:sp>
        <p:nvSpPr>
          <p:cNvPr id="928" name="Google Shape;928;p59"/>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932" name="Shape 932"/>
        <p:cNvGrpSpPr/>
        <p:nvPr/>
      </p:nvGrpSpPr>
      <p:grpSpPr>
        <a:xfrm>
          <a:off x="0" y="0"/>
          <a:ext cx="0" cy="0"/>
          <a:chOff x="0" y="0"/>
          <a:chExt cx="0" cy="0"/>
        </a:xfrm>
      </p:grpSpPr>
      <p:sp>
        <p:nvSpPr>
          <p:cNvPr id="933" name="Google Shape;933;p60"/>
          <p:cNvSpPr txBox="1"/>
          <p:nvPr/>
        </p:nvSpPr>
        <p:spPr>
          <a:xfrm>
            <a:off x="890337" y="1359568"/>
            <a:ext cx="6220326" cy="138499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1800">
                <a:solidFill>
                  <a:schemeClr val="dk1"/>
                </a:solidFill>
                <a:latin typeface="Calibri"/>
                <a:ea typeface="Calibri"/>
                <a:cs typeface="Calibri"/>
                <a:sym typeface="Calibri"/>
              </a:rPr>
              <a:t>太陽光発電はまとまっていないと収益は出にくい</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ja-JP" sz="1800">
                <a:solidFill>
                  <a:schemeClr val="dk1"/>
                </a:solidFill>
                <a:latin typeface="Calibri"/>
                <a:ea typeface="Calibri"/>
                <a:cs typeface="Calibri"/>
                <a:sym typeface="Calibri"/>
              </a:rPr>
              <a:t>最終発表ではレジュメ下水道を中心にインフラの更新をやめ、集合下水道へのシフトによる財政健全化も視野に入れる。</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ja-JP" sz="1800">
                <a:solidFill>
                  <a:schemeClr val="dk1"/>
                </a:solidFill>
                <a:latin typeface="Calibri"/>
                <a:ea typeface="Calibri"/>
                <a:cs typeface="Calibri"/>
                <a:sym typeface="Calibri"/>
              </a:rPr>
              <a:t>リフォーム住宅での2世帯住居、空いたスペースに新住宅</a:t>
            </a:r>
            <a:endParaRPr/>
          </a:p>
        </p:txBody>
      </p:sp>
      <p:sp>
        <p:nvSpPr>
          <p:cNvPr id="934" name="Google Shape;934;p60"/>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8" name="Shape 938"/>
        <p:cNvGrpSpPr/>
        <p:nvPr/>
      </p:nvGrpSpPr>
      <p:grpSpPr>
        <a:xfrm>
          <a:off x="0" y="0"/>
          <a:ext cx="0" cy="0"/>
          <a:chOff x="0" y="0"/>
          <a:chExt cx="0" cy="0"/>
        </a:xfrm>
      </p:grpSpPr>
      <p:sp>
        <p:nvSpPr>
          <p:cNvPr id="939" name="Google Shape;939;p61"/>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940" name="Google Shape;940;p61"/>
          <p:cNvSpPr txBox="1"/>
          <p:nvPr/>
        </p:nvSpPr>
        <p:spPr>
          <a:xfrm>
            <a:off x="134472" y="48410"/>
            <a:ext cx="191486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市民の役割</a:t>
            </a:r>
            <a:endParaRPr sz="1800">
              <a:solidFill>
                <a:schemeClr val="dk1"/>
              </a:solidFill>
              <a:latin typeface="Arial"/>
              <a:ea typeface="Arial"/>
              <a:cs typeface="Arial"/>
              <a:sym typeface="Arial"/>
            </a:endParaRPr>
          </a:p>
        </p:txBody>
      </p:sp>
      <p:sp>
        <p:nvSpPr>
          <p:cNvPr id="941" name="Google Shape;941;p61"/>
          <p:cNvSpPr txBox="1"/>
          <p:nvPr/>
        </p:nvSpPr>
        <p:spPr>
          <a:xfrm>
            <a:off x="37652" y="284767"/>
            <a:ext cx="882243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新治エリア</a:t>
            </a:r>
            <a:endParaRPr sz="3600">
              <a:solidFill>
                <a:schemeClr val="lt1"/>
              </a:solidFill>
              <a:latin typeface="Arial"/>
              <a:ea typeface="Arial"/>
              <a:cs typeface="Arial"/>
              <a:sym typeface="Arial"/>
            </a:endParaRPr>
          </a:p>
        </p:txBody>
      </p:sp>
      <p:pic>
        <p:nvPicPr>
          <p:cNvPr descr="テキスト, 地図 が含まれている画像&#10;&#10;自動的に生成された説明" id="942" name="Google Shape;942;p61"/>
          <p:cNvPicPr preferRelativeResize="0"/>
          <p:nvPr/>
        </p:nvPicPr>
        <p:blipFill rotWithShape="1">
          <a:blip r:embed="rId3">
            <a:alphaModFix/>
          </a:blip>
          <a:srcRect b="0" l="0" r="0" t="0"/>
          <a:stretch/>
        </p:blipFill>
        <p:spPr>
          <a:xfrm>
            <a:off x="2208265" y="1438899"/>
            <a:ext cx="4521598" cy="5419101"/>
          </a:xfrm>
          <a:prstGeom prst="rect">
            <a:avLst/>
          </a:prstGeom>
          <a:noFill/>
          <a:ln>
            <a:noFill/>
          </a:ln>
        </p:spPr>
      </p:pic>
      <p:sp>
        <p:nvSpPr>
          <p:cNvPr id="943" name="Google Shape;943;p61"/>
          <p:cNvSpPr/>
          <p:nvPr/>
        </p:nvSpPr>
        <p:spPr>
          <a:xfrm>
            <a:off x="4469064" y="4279581"/>
            <a:ext cx="901264" cy="914400"/>
          </a:xfrm>
          <a:prstGeom prst="ellipse">
            <a:avLst/>
          </a:prstGeom>
          <a:solidFill>
            <a:srgbClr val="9CC2E5"/>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44" name="Google Shape;944;p61"/>
          <p:cNvSpPr/>
          <p:nvPr/>
        </p:nvSpPr>
        <p:spPr>
          <a:xfrm>
            <a:off x="3567799" y="3253484"/>
            <a:ext cx="901264" cy="914400"/>
          </a:xfrm>
          <a:prstGeom prst="ellipse">
            <a:avLst/>
          </a:prstGeom>
          <a:solidFill>
            <a:srgbClr val="FFD966"/>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45" name="Google Shape;945;p61"/>
          <p:cNvSpPr/>
          <p:nvPr/>
        </p:nvSpPr>
        <p:spPr>
          <a:xfrm>
            <a:off x="3002191" y="1985469"/>
            <a:ext cx="901264" cy="914400"/>
          </a:xfrm>
          <a:prstGeom prst="ellipse">
            <a:avLst/>
          </a:prstGeom>
          <a:solidFill>
            <a:schemeClr val="accent6"/>
          </a:solidFill>
          <a:ln cap="flat" cmpd="sng" w="12700">
            <a:solidFill>
              <a:srgbClr val="3856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46" name="Google Shape;946;p61"/>
          <p:cNvSpPr/>
          <p:nvPr/>
        </p:nvSpPr>
        <p:spPr>
          <a:xfrm>
            <a:off x="5891672" y="1883305"/>
            <a:ext cx="2898905" cy="646949"/>
          </a:xfrm>
          <a:prstGeom prst="wedgeRectCallout">
            <a:avLst>
              <a:gd fmla="val -126198" name="adj1"/>
              <a:gd fmla="val 31206" name="adj2"/>
            </a:avLst>
          </a:prstGeom>
          <a:solidFill>
            <a:srgbClr val="C4E0B2"/>
          </a:solidFill>
          <a:ln cap="flat" cmpd="sng" w="127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600">
                <a:solidFill>
                  <a:srgbClr val="000000"/>
                </a:solidFill>
                <a:latin typeface="Arial"/>
                <a:ea typeface="Arial"/>
                <a:cs typeface="Arial"/>
                <a:sym typeface="Arial"/>
              </a:rPr>
              <a:t>農業・アクティビティエリア</a:t>
            </a:r>
            <a:endParaRPr sz="1600">
              <a:solidFill>
                <a:srgbClr val="000000"/>
              </a:solidFill>
              <a:latin typeface="Arial"/>
              <a:ea typeface="Arial"/>
              <a:cs typeface="Arial"/>
              <a:sym typeface="Arial"/>
            </a:endParaRPr>
          </a:p>
          <a:p>
            <a:pPr indent="0" lvl="0" marL="0" marR="0" rtl="0" algn="ctr">
              <a:spcBef>
                <a:spcPts val="0"/>
              </a:spcBef>
              <a:spcAft>
                <a:spcPts val="0"/>
              </a:spcAft>
              <a:buNone/>
            </a:pPr>
            <a:r>
              <a:rPr b="1" lang="ja-JP" sz="1600">
                <a:solidFill>
                  <a:srgbClr val="000000"/>
                </a:solidFill>
                <a:latin typeface="Arial"/>
                <a:ea typeface="Arial"/>
                <a:cs typeface="Arial"/>
                <a:sym typeface="Arial"/>
              </a:rPr>
              <a:t>農泊とグリーンツーリズム</a:t>
            </a:r>
            <a:endParaRPr/>
          </a:p>
        </p:txBody>
      </p:sp>
      <p:sp>
        <p:nvSpPr>
          <p:cNvPr id="947" name="Google Shape;947;p61"/>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1" name="Shape 951"/>
        <p:cNvGrpSpPr/>
        <p:nvPr/>
      </p:nvGrpSpPr>
      <p:grpSpPr>
        <a:xfrm>
          <a:off x="0" y="0"/>
          <a:ext cx="0" cy="0"/>
          <a:chOff x="0" y="0"/>
          <a:chExt cx="0" cy="0"/>
        </a:xfrm>
      </p:grpSpPr>
      <p:sp>
        <p:nvSpPr>
          <p:cNvPr id="952" name="Google Shape;952;p62"/>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953" name="Google Shape;953;p62"/>
          <p:cNvSpPr txBox="1"/>
          <p:nvPr/>
        </p:nvSpPr>
        <p:spPr>
          <a:xfrm>
            <a:off x="134471" y="48410"/>
            <a:ext cx="1936375"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市の役割</a:t>
            </a:r>
            <a:endParaRPr sz="1800">
              <a:solidFill>
                <a:schemeClr val="dk1"/>
              </a:solidFill>
              <a:latin typeface="Calibri"/>
              <a:ea typeface="Calibri"/>
              <a:cs typeface="Calibri"/>
              <a:sym typeface="Calibri"/>
            </a:endParaRPr>
          </a:p>
        </p:txBody>
      </p:sp>
      <p:sp>
        <p:nvSpPr>
          <p:cNvPr id="954" name="Google Shape;954;p62"/>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新治エリア　既存のアクティビティ　</a:t>
            </a:r>
            <a:endParaRPr sz="1800">
              <a:solidFill>
                <a:schemeClr val="dk1"/>
              </a:solidFill>
              <a:latin typeface="Arial"/>
              <a:ea typeface="Arial"/>
              <a:cs typeface="Arial"/>
              <a:sym typeface="Arial"/>
            </a:endParaRPr>
          </a:p>
        </p:txBody>
      </p:sp>
      <p:pic>
        <p:nvPicPr>
          <p:cNvPr descr="テキスト, 地図 が含まれている画像&#10;&#10;自動的に生成された説明" id="955" name="Google Shape;955;p62"/>
          <p:cNvPicPr preferRelativeResize="0"/>
          <p:nvPr/>
        </p:nvPicPr>
        <p:blipFill rotWithShape="1">
          <a:blip r:embed="rId3">
            <a:alphaModFix/>
          </a:blip>
          <a:srcRect b="0" l="0" r="0" t="0"/>
          <a:stretch/>
        </p:blipFill>
        <p:spPr>
          <a:xfrm>
            <a:off x="2843020" y="1923189"/>
            <a:ext cx="3530902" cy="4231759"/>
          </a:xfrm>
          <a:prstGeom prst="rect">
            <a:avLst/>
          </a:prstGeom>
          <a:noFill/>
          <a:ln>
            <a:noFill/>
          </a:ln>
        </p:spPr>
      </p:pic>
      <p:sp>
        <p:nvSpPr>
          <p:cNvPr id="956" name="Google Shape;956;p62"/>
          <p:cNvSpPr/>
          <p:nvPr/>
        </p:nvSpPr>
        <p:spPr>
          <a:xfrm>
            <a:off x="3499104" y="2128544"/>
            <a:ext cx="313898" cy="31389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957" name="Google Shape;957;p62"/>
          <p:cNvCxnSpPr>
            <a:endCxn id="956" idx="1"/>
          </p:cNvCxnSpPr>
          <p:nvPr/>
        </p:nvCxnSpPr>
        <p:spPr>
          <a:xfrm flipH="1" rot="10800000">
            <a:off x="2802573" y="2174513"/>
            <a:ext cx="742500" cy="718200"/>
          </a:xfrm>
          <a:prstGeom prst="straightConnector1">
            <a:avLst/>
          </a:prstGeom>
          <a:noFill/>
          <a:ln cap="flat" cmpd="sng" w="9525">
            <a:solidFill>
              <a:schemeClr val="accent1"/>
            </a:solidFill>
            <a:prstDash val="solid"/>
            <a:miter lim="800000"/>
            <a:headEnd len="sm" w="sm" type="none"/>
            <a:tailEnd len="sm" w="sm" type="none"/>
          </a:ln>
        </p:spPr>
      </p:cxnSp>
      <p:sp>
        <p:nvSpPr>
          <p:cNvPr id="958" name="Google Shape;958;p62"/>
          <p:cNvSpPr/>
          <p:nvPr/>
        </p:nvSpPr>
        <p:spPr>
          <a:xfrm>
            <a:off x="3814010" y="2401672"/>
            <a:ext cx="313898" cy="31389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959" name="Google Shape;959;p62"/>
          <p:cNvCxnSpPr>
            <a:stCxn id="960" idx="1"/>
            <a:endCxn id="958" idx="6"/>
          </p:cNvCxnSpPr>
          <p:nvPr/>
        </p:nvCxnSpPr>
        <p:spPr>
          <a:xfrm rot="10800000">
            <a:off x="4128055" y="2558705"/>
            <a:ext cx="3527100" cy="1898400"/>
          </a:xfrm>
          <a:prstGeom prst="straightConnector1">
            <a:avLst/>
          </a:prstGeom>
          <a:noFill/>
          <a:ln cap="flat" cmpd="sng" w="9525">
            <a:solidFill>
              <a:schemeClr val="accent1"/>
            </a:solidFill>
            <a:prstDash val="solid"/>
            <a:miter lim="800000"/>
            <a:headEnd len="sm" w="sm" type="none"/>
            <a:tailEnd len="sm" w="sm" type="none"/>
          </a:ln>
        </p:spPr>
      </p:cxnSp>
      <p:cxnSp>
        <p:nvCxnSpPr>
          <p:cNvPr id="961" name="Google Shape;961;p62"/>
          <p:cNvCxnSpPr>
            <a:endCxn id="956" idx="0"/>
          </p:cNvCxnSpPr>
          <p:nvPr/>
        </p:nvCxnSpPr>
        <p:spPr>
          <a:xfrm rot="10800000">
            <a:off x="3656053" y="2128544"/>
            <a:ext cx="2505900" cy="782100"/>
          </a:xfrm>
          <a:prstGeom prst="straightConnector1">
            <a:avLst/>
          </a:prstGeom>
          <a:noFill/>
          <a:ln cap="flat" cmpd="sng" w="9525">
            <a:solidFill>
              <a:schemeClr val="accent1"/>
            </a:solidFill>
            <a:prstDash val="solid"/>
            <a:miter lim="800000"/>
            <a:headEnd len="sm" w="sm" type="none"/>
            <a:tailEnd len="sm" w="sm" type="none"/>
          </a:ln>
        </p:spPr>
      </p:cxnSp>
      <p:sp>
        <p:nvSpPr>
          <p:cNvPr id="962" name="Google Shape;962;p62"/>
          <p:cNvSpPr txBox="1"/>
          <p:nvPr/>
        </p:nvSpPr>
        <p:spPr>
          <a:xfrm>
            <a:off x="2028430" y="2910731"/>
            <a:ext cx="723275"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1800">
                <a:solidFill>
                  <a:srgbClr val="3F3F3F"/>
                </a:solidFill>
                <a:latin typeface="Arial"/>
                <a:ea typeface="Arial"/>
                <a:cs typeface="Arial"/>
                <a:sym typeface="Arial"/>
              </a:rPr>
              <a:t>展望台</a:t>
            </a:r>
            <a:endParaRPr/>
          </a:p>
        </p:txBody>
      </p:sp>
      <p:sp>
        <p:nvSpPr>
          <p:cNvPr id="960" name="Google Shape;960;p62"/>
          <p:cNvSpPr txBox="1"/>
          <p:nvPr/>
        </p:nvSpPr>
        <p:spPr>
          <a:xfrm>
            <a:off x="7655155" y="4303216"/>
            <a:ext cx="1261884"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1800">
                <a:solidFill>
                  <a:srgbClr val="3F3F3F"/>
                </a:solidFill>
                <a:latin typeface="Arial"/>
                <a:ea typeface="Arial"/>
                <a:cs typeface="Arial"/>
                <a:sym typeface="Arial"/>
              </a:rPr>
              <a:t>小野小町の館</a:t>
            </a:r>
            <a:endParaRPr/>
          </a:p>
        </p:txBody>
      </p:sp>
      <p:sp>
        <p:nvSpPr>
          <p:cNvPr id="963" name="Google Shape;963;p62"/>
          <p:cNvSpPr/>
          <p:nvPr/>
        </p:nvSpPr>
        <p:spPr>
          <a:xfrm>
            <a:off x="3314530" y="2451607"/>
            <a:ext cx="313898" cy="31389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964" name="Google Shape;964;p62"/>
          <p:cNvCxnSpPr>
            <a:stCxn id="963" idx="2"/>
            <a:endCxn id="965" idx="0"/>
          </p:cNvCxnSpPr>
          <p:nvPr/>
        </p:nvCxnSpPr>
        <p:spPr>
          <a:xfrm flipH="1">
            <a:off x="3071530" y="2608557"/>
            <a:ext cx="243000" cy="3642900"/>
          </a:xfrm>
          <a:prstGeom prst="straightConnector1">
            <a:avLst/>
          </a:prstGeom>
          <a:noFill/>
          <a:ln cap="flat" cmpd="sng" w="9525">
            <a:solidFill>
              <a:schemeClr val="accent1"/>
            </a:solidFill>
            <a:prstDash val="solid"/>
            <a:miter lim="800000"/>
            <a:headEnd len="sm" w="sm" type="none"/>
            <a:tailEnd len="sm" w="sm" type="none"/>
          </a:ln>
        </p:spPr>
      </p:cxnSp>
      <p:sp>
        <p:nvSpPr>
          <p:cNvPr id="965" name="Google Shape;965;p62"/>
          <p:cNvSpPr txBox="1"/>
          <p:nvPr/>
        </p:nvSpPr>
        <p:spPr>
          <a:xfrm>
            <a:off x="2390067" y="6251542"/>
            <a:ext cx="1363138"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1800">
                <a:solidFill>
                  <a:srgbClr val="3F3F3F"/>
                </a:solidFill>
                <a:latin typeface="Arial"/>
                <a:ea typeface="Arial"/>
                <a:cs typeface="Arial"/>
                <a:sym typeface="Arial"/>
              </a:rPr>
              <a:t>採掘場</a:t>
            </a:r>
            <a:endParaRPr/>
          </a:p>
        </p:txBody>
      </p:sp>
      <p:pic>
        <p:nvPicPr>
          <p:cNvPr descr="屋外, 草, 木, 岩 が含まれている画像&#10;&#10;自動的に生成された説明" id="966" name="Google Shape;966;p62"/>
          <p:cNvPicPr preferRelativeResize="0"/>
          <p:nvPr/>
        </p:nvPicPr>
        <p:blipFill rotWithShape="1">
          <a:blip r:embed="rId4">
            <a:alphaModFix/>
          </a:blip>
          <a:srcRect b="0" l="0" r="0" t="0"/>
          <a:stretch/>
        </p:blipFill>
        <p:spPr>
          <a:xfrm>
            <a:off x="623939" y="3603598"/>
            <a:ext cx="1989705" cy="2969635"/>
          </a:xfrm>
          <a:prstGeom prst="rect">
            <a:avLst/>
          </a:prstGeom>
          <a:noFill/>
          <a:ln>
            <a:noFill/>
          </a:ln>
        </p:spPr>
      </p:pic>
      <p:pic>
        <p:nvPicPr>
          <p:cNvPr descr="空, 凧, パラシュート, 屋外にある物体 が含まれている画像&#10;&#10;自動的に生成された説明" id="967" name="Google Shape;967;p62"/>
          <p:cNvPicPr preferRelativeResize="0"/>
          <p:nvPr/>
        </p:nvPicPr>
        <p:blipFill rotWithShape="1">
          <a:blip r:embed="rId5">
            <a:alphaModFix/>
          </a:blip>
          <a:srcRect b="0" l="0" r="0" t="0"/>
          <a:stretch/>
        </p:blipFill>
        <p:spPr>
          <a:xfrm>
            <a:off x="6267819" y="1068509"/>
            <a:ext cx="2649220" cy="1980292"/>
          </a:xfrm>
          <a:prstGeom prst="rect">
            <a:avLst/>
          </a:prstGeom>
          <a:noFill/>
          <a:ln>
            <a:noFill/>
          </a:ln>
        </p:spPr>
      </p:pic>
      <p:pic>
        <p:nvPicPr>
          <p:cNvPr descr="屋外, 空, 山, 屋外にある物体 が含まれている画像&#10;&#10;自動的に生成された説明" id="968" name="Google Shape;968;p62"/>
          <p:cNvPicPr preferRelativeResize="0"/>
          <p:nvPr/>
        </p:nvPicPr>
        <p:blipFill rotWithShape="1">
          <a:blip r:embed="rId6">
            <a:alphaModFix/>
          </a:blip>
          <a:srcRect b="0" l="0" r="0" t="0"/>
          <a:stretch/>
        </p:blipFill>
        <p:spPr>
          <a:xfrm>
            <a:off x="6008694" y="4653758"/>
            <a:ext cx="2976994" cy="1980291"/>
          </a:xfrm>
          <a:prstGeom prst="rect">
            <a:avLst/>
          </a:prstGeom>
          <a:noFill/>
          <a:ln>
            <a:noFill/>
          </a:ln>
        </p:spPr>
      </p:pic>
      <p:pic>
        <p:nvPicPr>
          <p:cNvPr descr="空, 草, 屋外, 凧 が含まれている画像&#10;&#10;自動的に生成された説明" id="969" name="Google Shape;969;p62"/>
          <p:cNvPicPr preferRelativeResize="0"/>
          <p:nvPr/>
        </p:nvPicPr>
        <p:blipFill rotWithShape="1">
          <a:blip r:embed="rId7">
            <a:alphaModFix/>
          </a:blip>
          <a:srcRect b="0" l="0" r="0" t="0"/>
          <a:stretch/>
        </p:blipFill>
        <p:spPr>
          <a:xfrm>
            <a:off x="383651" y="1198106"/>
            <a:ext cx="2261951" cy="1694559"/>
          </a:xfrm>
          <a:prstGeom prst="rect">
            <a:avLst/>
          </a:prstGeom>
          <a:noFill/>
          <a:ln>
            <a:noFill/>
          </a:ln>
        </p:spPr>
      </p:pic>
      <p:sp>
        <p:nvSpPr>
          <p:cNvPr id="970" name="Google Shape;970;p62"/>
          <p:cNvSpPr txBox="1"/>
          <p:nvPr/>
        </p:nvSpPr>
        <p:spPr>
          <a:xfrm>
            <a:off x="6022988" y="2872521"/>
            <a:ext cx="1441420"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1800">
                <a:solidFill>
                  <a:srgbClr val="3F3F3F"/>
                </a:solidFill>
                <a:latin typeface="Arial"/>
                <a:ea typeface="Arial"/>
                <a:cs typeface="Arial"/>
                <a:sym typeface="Arial"/>
              </a:rPr>
              <a:t>パラグライダー</a:t>
            </a:r>
            <a:endParaRPr/>
          </a:p>
        </p:txBody>
      </p:sp>
      <p:sp>
        <p:nvSpPr>
          <p:cNvPr id="971" name="Google Shape;971;p62"/>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Google Shape;169;p18"/>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pic>
        <p:nvPicPr>
          <p:cNvPr id="170" name="Google Shape;170;p18"/>
          <p:cNvPicPr preferRelativeResize="0"/>
          <p:nvPr/>
        </p:nvPicPr>
        <p:blipFill rotWithShape="1">
          <a:blip r:embed="rId3">
            <a:alphaModFix/>
          </a:blip>
          <a:srcRect b="0" l="0" r="0" t="0"/>
          <a:stretch/>
        </p:blipFill>
        <p:spPr>
          <a:xfrm>
            <a:off x="-177800" y="1540858"/>
            <a:ext cx="9143999" cy="5032375"/>
          </a:xfrm>
          <a:prstGeom prst="rect">
            <a:avLst/>
          </a:prstGeom>
          <a:noFill/>
          <a:ln>
            <a:noFill/>
          </a:ln>
        </p:spPr>
      </p:pic>
      <p:sp>
        <p:nvSpPr>
          <p:cNvPr id="171" name="Google Shape;171;p18"/>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172" name="Google Shape;172;p18"/>
          <p:cNvSpPr txBox="1"/>
          <p:nvPr/>
        </p:nvSpPr>
        <p:spPr>
          <a:xfrm>
            <a:off x="37652" y="284767"/>
            <a:ext cx="638854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土浦市</a:t>
            </a:r>
            <a:r>
              <a:rPr lang="ja-JP" sz="3200">
                <a:solidFill>
                  <a:schemeClr val="lt1"/>
                </a:solidFill>
                <a:latin typeface="Arial"/>
                <a:ea typeface="Arial"/>
                <a:cs typeface="Arial"/>
                <a:sym typeface="Arial"/>
              </a:rPr>
              <a:t>の</a:t>
            </a:r>
            <a:r>
              <a:rPr lang="ja-JP" sz="3600">
                <a:solidFill>
                  <a:schemeClr val="lt1"/>
                </a:solidFill>
                <a:latin typeface="Arial"/>
                <a:ea typeface="Arial"/>
                <a:cs typeface="Arial"/>
                <a:sym typeface="Arial"/>
              </a:rPr>
              <a:t>現状（人口）</a:t>
            </a:r>
            <a:endParaRPr sz="3600">
              <a:solidFill>
                <a:schemeClr val="lt1"/>
              </a:solidFill>
              <a:latin typeface="Arial"/>
              <a:ea typeface="Arial"/>
              <a:cs typeface="Arial"/>
              <a:sym typeface="Arial"/>
            </a:endParaRPr>
          </a:p>
        </p:txBody>
      </p:sp>
      <p:sp>
        <p:nvSpPr>
          <p:cNvPr id="173" name="Google Shape;173;p18"/>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5" name="Shape 975"/>
        <p:cNvGrpSpPr/>
        <p:nvPr/>
      </p:nvGrpSpPr>
      <p:grpSpPr>
        <a:xfrm>
          <a:off x="0" y="0"/>
          <a:ext cx="0" cy="0"/>
          <a:chOff x="0" y="0"/>
          <a:chExt cx="0" cy="0"/>
        </a:xfrm>
      </p:grpSpPr>
      <p:sp>
        <p:nvSpPr>
          <p:cNvPr id="976" name="Google Shape;976;p63"/>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977" name="Google Shape;977;p63"/>
          <p:cNvSpPr txBox="1"/>
          <p:nvPr/>
        </p:nvSpPr>
        <p:spPr>
          <a:xfrm>
            <a:off x="134472" y="48410"/>
            <a:ext cx="1619024"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市の役割</a:t>
            </a:r>
            <a:endParaRPr sz="1800">
              <a:solidFill>
                <a:schemeClr val="dk1"/>
              </a:solidFill>
              <a:latin typeface="Arial"/>
              <a:ea typeface="Arial"/>
              <a:cs typeface="Arial"/>
              <a:sym typeface="Arial"/>
            </a:endParaRPr>
          </a:p>
        </p:txBody>
      </p:sp>
      <p:sp>
        <p:nvSpPr>
          <p:cNvPr id="978" name="Google Shape;978;p63"/>
          <p:cNvSpPr txBox="1"/>
          <p:nvPr/>
        </p:nvSpPr>
        <p:spPr>
          <a:xfrm>
            <a:off x="-375147" y="284767"/>
            <a:ext cx="8603428" cy="75334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　新治エリア　グリーンツーリズム　</a:t>
            </a:r>
            <a:endParaRPr sz="1800">
              <a:solidFill>
                <a:schemeClr val="dk1"/>
              </a:solidFill>
              <a:latin typeface="Arial"/>
              <a:ea typeface="Arial"/>
              <a:cs typeface="Arial"/>
              <a:sym typeface="Arial"/>
            </a:endParaRPr>
          </a:p>
        </p:txBody>
      </p:sp>
      <p:pic>
        <p:nvPicPr>
          <p:cNvPr descr="http://dappe.chicappa.jp/japc/images/20100930230138.jpg" id="979" name="Google Shape;979;p63"/>
          <p:cNvPicPr preferRelativeResize="0"/>
          <p:nvPr/>
        </p:nvPicPr>
        <p:blipFill rotWithShape="1">
          <a:blip r:embed="rId3">
            <a:alphaModFix/>
          </a:blip>
          <a:srcRect b="10004" l="3120" r="42275" t="11742"/>
          <a:stretch/>
        </p:blipFill>
        <p:spPr>
          <a:xfrm>
            <a:off x="4601946" y="1032084"/>
            <a:ext cx="4548685" cy="4809263"/>
          </a:xfrm>
          <a:prstGeom prst="rect">
            <a:avLst/>
          </a:prstGeom>
          <a:noFill/>
          <a:ln>
            <a:noFill/>
          </a:ln>
        </p:spPr>
      </p:pic>
      <p:pic>
        <p:nvPicPr>
          <p:cNvPr id="980" name="Google Shape;980;p63"/>
          <p:cNvPicPr preferRelativeResize="0"/>
          <p:nvPr/>
        </p:nvPicPr>
        <p:blipFill rotWithShape="1">
          <a:blip r:embed="rId4">
            <a:alphaModFix/>
          </a:blip>
          <a:srcRect b="0" l="0" r="0" t="0"/>
          <a:stretch/>
        </p:blipFill>
        <p:spPr>
          <a:xfrm>
            <a:off x="-6631" y="1024368"/>
            <a:ext cx="4809585" cy="4809263"/>
          </a:xfrm>
          <a:prstGeom prst="rect">
            <a:avLst/>
          </a:prstGeom>
          <a:noFill/>
          <a:ln>
            <a:noFill/>
          </a:ln>
        </p:spPr>
      </p:pic>
      <p:sp>
        <p:nvSpPr>
          <p:cNvPr id="981" name="Google Shape;981;p63"/>
          <p:cNvSpPr/>
          <p:nvPr/>
        </p:nvSpPr>
        <p:spPr>
          <a:xfrm>
            <a:off x="5702" y="1024368"/>
            <a:ext cx="9192487" cy="5858192"/>
          </a:xfrm>
          <a:prstGeom prst="rect">
            <a:avLst/>
          </a:prstGeom>
          <a:solidFill>
            <a:srgbClr val="F1F8EC">
              <a:alpha val="6745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82" name="Google Shape;982;p63"/>
          <p:cNvSpPr/>
          <p:nvPr/>
        </p:nvSpPr>
        <p:spPr>
          <a:xfrm>
            <a:off x="0" y="5177364"/>
            <a:ext cx="9144000" cy="1685716"/>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983" name="Google Shape;983;p63"/>
          <p:cNvSpPr txBox="1"/>
          <p:nvPr/>
        </p:nvSpPr>
        <p:spPr>
          <a:xfrm>
            <a:off x="1219624" y="5439100"/>
            <a:ext cx="7166660" cy="110090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豊富な地域資源を活かし、</a:t>
            </a:r>
            <a:endParaRPr sz="3600">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独自の事業を推進する</a:t>
            </a:r>
            <a:endParaRPr sz="3600">
              <a:solidFill>
                <a:schemeClr val="lt1"/>
              </a:solidFill>
              <a:latin typeface="Arial"/>
              <a:ea typeface="Arial"/>
              <a:cs typeface="Arial"/>
              <a:sym typeface="Arial"/>
            </a:endParaRPr>
          </a:p>
        </p:txBody>
      </p:sp>
      <p:sp>
        <p:nvSpPr>
          <p:cNvPr id="984" name="Google Shape;984;p63"/>
          <p:cNvSpPr/>
          <p:nvPr/>
        </p:nvSpPr>
        <p:spPr>
          <a:xfrm>
            <a:off x="583666" y="1816459"/>
            <a:ext cx="3002280" cy="3002280"/>
          </a:xfrm>
          <a:prstGeom prst="ellipse">
            <a:avLst/>
          </a:prstGeom>
          <a:solidFill>
            <a:srgbClr val="D0CECE"/>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85" name="Google Shape;985;p63"/>
          <p:cNvSpPr/>
          <p:nvPr/>
        </p:nvSpPr>
        <p:spPr>
          <a:xfrm>
            <a:off x="5558054" y="1879600"/>
            <a:ext cx="3002280" cy="3002280"/>
          </a:xfrm>
          <a:prstGeom prst="ellipse">
            <a:avLst/>
          </a:prstGeom>
          <a:solidFill>
            <a:srgbClr val="D0CECE"/>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86" name="Google Shape;986;p63"/>
          <p:cNvSpPr txBox="1"/>
          <p:nvPr/>
        </p:nvSpPr>
        <p:spPr>
          <a:xfrm>
            <a:off x="791679" y="2667000"/>
            <a:ext cx="2586254"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3200">
                <a:solidFill>
                  <a:schemeClr val="dk1"/>
                </a:solidFill>
                <a:latin typeface="Arial"/>
                <a:ea typeface="Arial"/>
                <a:cs typeface="Arial"/>
                <a:sym typeface="Arial"/>
              </a:rPr>
              <a:t>グリーン</a:t>
            </a:r>
            <a:endParaRPr sz="3200">
              <a:solidFill>
                <a:schemeClr val="dk1"/>
              </a:solidFill>
              <a:latin typeface="Arial"/>
              <a:ea typeface="Arial"/>
              <a:cs typeface="Arial"/>
              <a:sym typeface="Arial"/>
            </a:endParaRPr>
          </a:p>
          <a:p>
            <a:pPr indent="0" lvl="0" marL="0" marR="0" rtl="0" algn="ctr">
              <a:spcBef>
                <a:spcPts val="0"/>
              </a:spcBef>
              <a:spcAft>
                <a:spcPts val="0"/>
              </a:spcAft>
              <a:buNone/>
            </a:pPr>
            <a:r>
              <a:rPr lang="ja-JP" sz="3200">
                <a:solidFill>
                  <a:schemeClr val="dk1"/>
                </a:solidFill>
                <a:latin typeface="Arial"/>
                <a:ea typeface="Arial"/>
                <a:cs typeface="Arial"/>
                <a:sym typeface="Arial"/>
              </a:rPr>
              <a:t>ツーリズム</a:t>
            </a:r>
            <a:endParaRPr/>
          </a:p>
        </p:txBody>
      </p:sp>
      <p:sp>
        <p:nvSpPr>
          <p:cNvPr id="987" name="Google Shape;987;p63"/>
          <p:cNvSpPr txBox="1"/>
          <p:nvPr/>
        </p:nvSpPr>
        <p:spPr>
          <a:xfrm>
            <a:off x="6134367" y="2981960"/>
            <a:ext cx="1849654"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3200">
                <a:solidFill>
                  <a:schemeClr val="dk1"/>
                </a:solidFill>
                <a:latin typeface="Arial"/>
                <a:ea typeface="Arial"/>
                <a:cs typeface="Arial"/>
                <a:sym typeface="Arial"/>
              </a:rPr>
              <a:t>廃校活用</a:t>
            </a:r>
            <a:endParaRPr/>
          </a:p>
        </p:txBody>
      </p:sp>
      <p:sp>
        <p:nvSpPr>
          <p:cNvPr id="988" name="Google Shape;988;p63"/>
          <p:cNvSpPr/>
          <p:nvPr/>
        </p:nvSpPr>
        <p:spPr>
          <a:xfrm>
            <a:off x="3850566" y="2725515"/>
            <a:ext cx="1518423" cy="1422400"/>
          </a:xfrm>
          <a:prstGeom prst="mathMultiply">
            <a:avLst>
              <a:gd fmla="val 23520" name="adj1"/>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89" name="Google Shape;989;p63"/>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3" name="Shape 993"/>
        <p:cNvGrpSpPr/>
        <p:nvPr/>
      </p:nvGrpSpPr>
      <p:grpSpPr>
        <a:xfrm>
          <a:off x="0" y="0"/>
          <a:ext cx="0" cy="0"/>
          <a:chOff x="0" y="0"/>
          <a:chExt cx="0" cy="0"/>
        </a:xfrm>
      </p:grpSpPr>
      <p:pic>
        <p:nvPicPr>
          <p:cNvPr id="994" name="Google Shape;994;p64"/>
          <p:cNvPicPr preferRelativeResize="0"/>
          <p:nvPr/>
        </p:nvPicPr>
        <p:blipFill rotWithShape="1">
          <a:blip r:embed="rId3">
            <a:alphaModFix/>
          </a:blip>
          <a:srcRect b="0" l="0" r="0" t="0"/>
          <a:stretch/>
        </p:blipFill>
        <p:spPr>
          <a:xfrm>
            <a:off x="5489994" y="2661838"/>
            <a:ext cx="2774076" cy="1945722"/>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pic>
        <p:nvPicPr>
          <p:cNvPr id="995" name="Google Shape;995;p64"/>
          <p:cNvPicPr preferRelativeResize="0"/>
          <p:nvPr/>
        </p:nvPicPr>
        <p:blipFill rotWithShape="1">
          <a:blip r:embed="rId4">
            <a:alphaModFix/>
          </a:blip>
          <a:srcRect b="0" l="0" r="0" t="0"/>
          <a:stretch/>
        </p:blipFill>
        <p:spPr>
          <a:xfrm>
            <a:off x="5574032" y="4787121"/>
            <a:ext cx="2774076" cy="1973527"/>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996" name="Google Shape;996;p64"/>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997" name="Google Shape;997;p64"/>
          <p:cNvSpPr txBox="1"/>
          <p:nvPr/>
        </p:nvSpPr>
        <p:spPr>
          <a:xfrm>
            <a:off x="134472" y="48410"/>
            <a:ext cx="1656676"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市の役割</a:t>
            </a:r>
            <a:endParaRPr sz="1800">
              <a:solidFill>
                <a:schemeClr val="dk1"/>
              </a:solidFill>
              <a:latin typeface="Calibri"/>
              <a:ea typeface="Calibri"/>
              <a:cs typeface="Calibri"/>
              <a:sym typeface="Calibri"/>
            </a:endParaRPr>
          </a:p>
        </p:txBody>
      </p:sp>
      <p:sp>
        <p:nvSpPr>
          <p:cNvPr id="998" name="Google Shape;998;p64"/>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新治エリア　グリーンツーリズム　</a:t>
            </a:r>
            <a:endParaRPr sz="1800">
              <a:solidFill>
                <a:schemeClr val="dk1"/>
              </a:solidFill>
              <a:latin typeface="Arial"/>
              <a:ea typeface="Arial"/>
              <a:cs typeface="Arial"/>
              <a:sym typeface="Arial"/>
            </a:endParaRPr>
          </a:p>
        </p:txBody>
      </p:sp>
      <p:pic>
        <p:nvPicPr>
          <p:cNvPr id="999" name="Google Shape;999;p64"/>
          <p:cNvPicPr preferRelativeResize="0"/>
          <p:nvPr/>
        </p:nvPicPr>
        <p:blipFill rotWithShape="1">
          <a:blip r:embed="rId5">
            <a:alphaModFix/>
          </a:blip>
          <a:srcRect b="0" l="15063" r="22826" t="0"/>
          <a:stretch/>
        </p:blipFill>
        <p:spPr>
          <a:xfrm>
            <a:off x="633254" y="4693722"/>
            <a:ext cx="2773922" cy="2039759"/>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pic>
        <p:nvPicPr>
          <p:cNvPr id="1000" name="Google Shape;1000;p64"/>
          <p:cNvPicPr preferRelativeResize="0"/>
          <p:nvPr/>
        </p:nvPicPr>
        <p:blipFill rotWithShape="1">
          <a:blip r:embed="rId6">
            <a:alphaModFix/>
          </a:blip>
          <a:srcRect b="0" l="0" r="37837" t="0"/>
          <a:stretch/>
        </p:blipFill>
        <p:spPr>
          <a:xfrm>
            <a:off x="612208" y="2680821"/>
            <a:ext cx="2773922" cy="1885632"/>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1001" name="Google Shape;1001;p64"/>
          <p:cNvSpPr/>
          <p:nvPr/>
        </p:nvSpPr>
        <p:spPr>
          <a:xfrm>
            <a:off x="193040" y="1153160"/>
            <a:ext cx="8757920" cy="1406245"/>
          </a:xfrm>
          <a:prstGeom prst="roundRect">
            <a:avLst>
              <a:gd fmla="val 16667" name="adj"/>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1002" name="Google Shape;1002;p64"/>
          <p:cNvSpPr txBox="1"/>
          <p:nvPr/>
        </p:nvSpPr>
        <p:spPr>
          <a:xfrm>
            <a:off x="371201" y="1244600"/>
            <a:ext cx="2996839"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000">
                <a:solidFill>
                  <a:schemeClr val="dk1"/>
                </a:solidFill>
                <a:latin typeface="Arial"/>
                <a:ea typeface="Arial"/>
                <a:cs typeface="Arial"/>
                <a:sym typeface="Arial"/>
              </a:rPr>
              <a:t>グリーンツーリズムとは</a:t>
            </a:r>
            <a:endParaRPr/>
          </a:p>
        </p:txBody>
      </p:sp>
      <p:sp>
        <p:nvSpPr>
          <p:cNvPr id="1003" name="Google Shape;1003;p64"/>
          <p:cNvSpPr txBox="1"/>
          <p:nvPr/>
        </p:nvSpPr>
        <p:spPr>
          <a:xfrm>
            <a:off x="384586" y="1593772"/>
            <a:ext cx="7909560" cy="83099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dk1"/>
                </a:solidFill>
                <a:latin typeface="Arial"/>
                <a:ea typeface="Arial"/>
                <a:cs typeface="Arial"/>
                <a:sym typeface="Arial"/>
              </a:rPr>
              <a:t>緑豊かな農村等に滞在し、訪れた地域での交流を通じて、魅力に触れ、農村等で様々な体験を楽しむ余暇活動</a:t>
            </a:r>
            <a:endParaRPr sz="2400">
              <a:solidFill>
                <a:schemeClr val="dk1"/>
              </a:solidFill>
              <a:latin typeface="Arial"/>
              <a:ea typeface="Arial"/>
              <a:cs typeface="Arial"/>
              <a:sym typeface="Arial"/>
            </a:endParaRPr>
          </a:p>
        </p:txBody>
      </p:sp>
      <p:sp>
        <p:nvSpPr>
          <p:cNvPr id="1004" name="Google Shape;1004;p64"/>
          <p:cNvSpPr txBox="1"/>
          <p:nvPr/>
        </p:nvSpPr>
        <p:spPr>
          <a:xfrm>
            <a:off x="3306396" y="4182626"/>
            <a:ext cx="975360" cy="36933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1800">
                <a:solidFill>
                  <a:schemeClr val="dk1"/>
                </a:solidFill>
                <a:latin typeface="Arial"/>
                <a:ea typeface="Arial"/>
                <a:cs typeface="Arial"/>
                <a:sym typeface="Arial"/>
              </a:rPr>
              <a:t>つくる</a:t>
            </a:r>
            <a:endParaRPr/>
          </a:p>
        </p:txBody>
      </p:sp>
      <p:sp>
        <p:nvSpPr>
          <p:cNvPr id="1005" name="Google Shape;1005;p64"/>
          <p:cNvSpPr txBox="1"/>
          <p:nvPr/>
        </p:nvSpPr>
        <p:spPr>
          <a:xfrm>
            <a:off x="3338700" y="4784266"/>
            <a:ext cx="975360" cy="36933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1800">
                <a:solidFill>
                  <a:schemeClr val="dk1"/>
                </a:solidFill>
                <a:latin typeface="Arial"/>
                <a:ea typeface="Arial"/>
                <a:cs typeface="Arial"/>
                <a:sym typeface="Arial"/>
              </a:rPr>
              <a:t>泊まる</a:t>
            </a:r>
            <a:endParaRPr/>
          </a:p>
        </p:txBody>
      </p:sp>
      <p:sp>
        <p:nvSpPr>
          <p:cNvPr id="1006" name="Google Shape;1006;p64"/>
          <p:cNvSpPr txBox="1"/>
          <p:nvPr/>
        </p:nvSpPr>
        <p:spPr>
          <a:xfrm>
            <a:off x="4667148" y="4764720"/>
            <a:ext cx="975360" cy="36933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1800">
                <a:solidFill>
                  <a:schemeClr val="dk1"/>
                </a:solidFill>
                <a:latin typeface="Arial"/>
                <a:ea typeface="Arial"/>
                <a:cs typeface="Arial"/>
                <a:sym typeface="Arial"/>
              </a:rPr>
              <a:t>楽しむ</a:t>
            </a:r>
            <a:endParaRPr/>
          </a:p>
        </p:txBody>
      </p:sp>
      <p:sp>
        <p:nvSpPr>
          <p:cNvPr id="1007" name="Google Shape;1007;p64"/>
          <p:cNvSpPr txBox="1"/>
          <p:nvPr/>
        </p:nvSpPr>
        <p:spPr>
          <a:xfrm>
            <a:off x="4648762" y="4182626"/>
            <a:ext cx="975360" cy="36933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1800">
                <a:solidFill>
                  <a:schemeClr val="dk1"/>
                </a:solidFill>
                <a:latin typeface="Arial"/>
                <a:ea typeface="Arial"/>
                <a:cs typeface="Arial"/>
                <a:sym typeface="Arial"/>
              </a:rPr>
              <a:t>買う</a:t>
            </a:r>
            <a:endParaRPr/>
          </a:p>
        </p:txBody>
      </p:sp>
      <p:sp>
        <p:nvSpPr>
          <p:cNvPr id="1008" name="Google Shape;1008;p64"/>
          <p:cNvSpPr/>
          <p:nvPr/>
        </p:nvSpPr>
        <p:spPr>
          <a:xfrm>
            <a:off x="3323987" y="3342640"/>
            <a:ext cx="2556986" cy="2556986"/>
          </a:xfrm>
          <a:prstGeom prst="ellipse">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09" name="Google Shape;1009;p64"/>
          <p:cNvSpPr txBox="1"/>
          <p:nvPr/>
        </p:nvSpPr>
        <p:spPr>
          <a:xfrm>
            <a:off x="3519877" y="4089400"/>
            <a:ext cx="2104245" cy="95410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800">
                <a:solidFill>
                  <a:schemeClr val="lt1"/>
                </a:solidFill>
                <a:latin typeface="Arial"/>
                <a:ea typeface="Arial"/>
                <a:cs typeface="Arial"/>
                <a:sym typeface="Arial"/>
              </a:rPr>
              <a:t>グリーン</a:t>
            </a:r>
            <a:endParaRPr sz="2800">
              <a:solidFill>
                <a:schemeClr val="lt1"/>
              </a:solidFill>
              <a:latin typeface="Arial"/>
              <a:ea typeface="Arial"/>
              <a:cs typeface="Arial"/>
              <a:sym typeface="Arial"/>
            </a:endParaRPr>
          </a:p>
          <a:p>
            <a:pPr indent="0" lvl="0" marL="0" marR="0" rtl="0" algn="ctr">
              <a:spcBef>
                <a:spcPts val="0"/>
              </a:spcBef>
              <a:spcAft>
                <a:spcPts val="0"/>
              </a:spcAft>
              <a:buNone/>
            </a:pPr>
            <a:r>
              <a:rPr lang="ja-JP" sz="2800">
                <a:solidFill>
                  <a:schemeClr val="lt1"/>
                </a:solidFill>
                <a:latin typeface="Arial"/>
                <a:ea typeface="Arial"/>
                <a:cs typeface="Arial"/>
                <a:sym typeface="Arial"/>
              </a:rPr>
              <a:t>ツーリズム</a:t>
            </a:r>
            <a:endParaRPr/>
          </a:p>
        </p:txBody>
      </p:sp>
      <p:sp>
        <p:nvSpPr>
          <p:cNvPr id="1010" name="Google Shape;1010;p64"/>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8"/>
                                        </p:tgtEl>
                                        <p:attrNameLst>
                                          <p:attrName>style.visibility</p:attrName>
                                        </p:attrNameLst>
                                      </p:cBhvr>
                                      <p:to>
                                        <p:strVal val="visible"/>
                                      </p:to>
                                    </p:set>
                                    <p:animEffect filter="fade" transition="in">
                                      <p:cBhvr>
                                        <p:cTn dur="2000"/>
                                        <p:tgtEl>
                                          <p:spTgt spid="1008"/>
                                        </p:tgtEl>
                                      </p:cBhvr>
                                    </p:animEffect>
                                  </p:childTnLst>
                                </p:cTn>
                              </p:par>
                              <p:par>
                                <p:cTn fill="hold" nodeType="withEffect" presetClass="entr" presetID="10" presetSubtype="0">
                                  <p:stCondLst>
                                    <p:cond delay="0"/>
                                  </p:stCondLst>
                                  <p:childTnLst>
                                    <p:set>
                                      <p:cBhvr>
                                        <p:cTn dur="1" fill="hold">
                                          <p:stCondLst>
                                            <p:cond delay="0"/>
                                          </p:stCondLst>
                                        </p:cTn>
                                        <p:tgtEl>
                                          <p:spTgt spid="1009"/>
                                        </p:tgtEl>
                                        <p:attrNameLst>
                                          <p:attrName>style.visibility</p:attrName>
                                        </p:attrNameLst>
                                      </p:cBhvr>
                                      <p:to>
                                        <p:strVal val="visible"/>
                                      </p:to>
                                    </p:set>
                                    <p:animEffect filter="fade" transition="in">
                                      <p:cBhvr>
                                        <p:cTn dur="2000"/>
                                        <p:tgtEl>
                                          <p:spTgt spid="10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4" name="Shape 1014"/>
        <p:cNvGrpSpPr/>
        <p:nvPr/>
      </p:nvGrpSpPr>
      <p:grpSpPr>
        <a:xfrm>
          <a:off x="0" y="0"/>
          <a:ext cx="0" cy="0"/>
          <a:chOff x="0" y="0"/>
          <a:chExt cx="0" cy="0"/>
        </a:xfrm>
      </p:grpSpPr>
      <p:pic>
        <p:nvPicPr>
          <p:cNvPr id="1015" name="Google Shape;1015;p65"/>
          <p:cNvPicPr preferRelativeResize="0"/>
          <p:nvPr/>
        </p:nvPicPr>
        <p:blipFill rotWithShape="1">
          <a:blip r:embed="rId3">
            <a:alphaModFix/>
          </a:blip>
          <a:srcRect b="0" l="0" r="0" t="0"/>
          <a:stretch/>
        </p:blipFill>
        <p:spPr>
          <a:xfrm>
            <a:off x="5489994" y="2661838"/>
            <a:ext cx="2774075" cy="1945722"/>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pic>
        <p:nvPicPr>
          <p:cNvPr id="1016" name="Google Shape;1016;p65"/>
          <p:cNvPicPr preferRelativeResize="0"/>
          <p:nvPr/>
        </p:nvPicPr>
        <p:blipFill rotWithShape="1">
          <a:blip r:embed="rId4">
            <a:alphaModFix/>
          </a:blip>
          <a:srcRect b="0" l="0" r="0" t="0"/>
          <a:stretch/>
        </p:blipFill>
        <p:spPr>
          <a:xfrm>
            <a:off x="5574032" y="4787121"/>
            <a:ext cx="2774076" cy="1973527"/>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1017" name="Google Shape;1017;p65"/>
          <p:cNvSpPr/>
          <p:nvPr/>
        </p:nvSpPr>
        <p:spPr>
          <a:xfrm>
            <a:off x="0" y="0"/>
            <a:ext cx="9144000" cy="1038000"/>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018" name="Google Shape;1018;p65"/>
          <p:cNvSpPr txBox="1"/>
          <p:nvPr/>
        </p:nvSpPr>
        <p:spPr>
          <a:xfrm>
            <a:off x="134472" y="48410"/>
            <a:ext cx="1656600" cy="33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市の役割</a:t>
            </a:r>
            <a:endParaRPr sz="1800">
              <a:solidFill>
                <a:schemeClr val="dk1"/>
              </a:solidFill>
              <a:latin typeface="Calibri"/>
              <a:ea typeface="Calibri"/>
              <a:cs typeface="Calibri"/>
              <a:sym typeface="Calibri"/>
            </a:endParaRPr>
          </a:p>
        </p:txBody>
      </p:sp>
      <p:sp>
        <p:nvSpPr>
          <p:cNvPr id="1019" name="Google Shape;1019;p65"/>
          <p:cNvSpPr txBox="1"/>
          <p:nvPr/>
        </p:nvSpPr>
        <p:spPr>
          <a:xfrm>
            <a:off x="37652" y="284767"/>
            <a:ext cx="86034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新治エリア　グリーンツーリズム　</a:t>
            </a:r>
            <a:endParaRPr sz="1800">
              <a:solidFill>
                <a:schemeClr val="dk1"/>
              </a:solidFill>
              <a:latin typeface="Arial"/>
              <a:ea typeface="Arial"/>
              <a:cs typeface="Arial"/>
              <a:sym typeface="Arial"/>
            </a:endParaRPr>
          </a:p>
        </p:txBody>
      </p:sp>
      <p:pic>
        <p:nvPicPr>
          <p:cNvPr id="1020" name="Google Shape;1020;p65"/>
          <p:cNvPicPr preferRelativeResize="0"/>
          <p:nvPr/>
        </p:nvPicPr>
        <p:blipFill rotWithShape="1">
          <a:blip r:embed="rId5">
            <a:alphaModFix/>
          </a:blip>
          <a:srcRect b="0" l="15062" r="22826" t="0"/>
          <a:stretch/>
        </p:blipFill>
        <p:spPr>
          <a:xfrm>
            <a:off x="633254" y="4693722"/>
            <a:ext cx="2773922" cy="2039759"/>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pic>
        <p:nvPicPr>
          <p:cNvPr id="1021" name="Google Shape;1021;p65"/>
          <p:cNvPicPr preferRelativeResize="0"/>
          <p:nvPr/>
        </p:nvPicPr>
        <p:blipFill rotWithShape="1">
          <a:blip r:embed="rId6">
            <a:alphaModFix/>
          </a:blip>
          <a:srcRect b="0" l="0" r="37838" t="0"/>
          <a:stretch/>
        </p:blipFill>
        <p:spPr>
          <a:xfrm>
            <a:off x="612208" y="2680821"/>
            <a:ext cx="2773922" cy="1885632"/>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1022" name="Google Shape;1022;p65"/>
          <p:cNvSpPr/>
          <p:nvPr/>
        </p:nvSpPr>
        <p:spPr>
          <a:xfrm>
            <a:off x="193040" y="1153160"/>
            <a:ext cx="8757900" cy="1406100"/>
          </a:xfrm>
          <a:prstGeom prst="roundRect">
            <a:avLst>
              <a:gd fmla="val 16667" name="adj"/>
            </a:avLst>
          </a:prstGeom>
          <a:solidFill>
            <a:srgbClr val="D0CE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Arial"/>
              <a:ea typeface="Arial"/>
              <a:cs typeface="Arial"/>
              <a:sym typeface="Arial"/>
            </a:endParaRPr>
          </a:p>
        </p:txBody>
      </p:sp>
      <p:sp>
        <p:nvSpPr>
          <p:cNvPr id="1023" name="Google Shape;1023;p65"/>
          <p:cNvSpPr txBox="1"/>
          <p:nvPr/>
        </p:nvSpPr>
        <p:spPr>
          <a:xfrm>
            <a:off x="371201" y="1244600"/>
            <a:ext cx="2996700" cy="400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000">
                <a:solidFill>
                  <a:schemeClr val="dk1"/>
                </a:solidFill>
                <a:latin typeface="Arial"/>
                <a:ea typeface="Arial"/>
                <a:cs typeface="Arial"/>
                <a:sym typeface="Arial"/>
              </a:rPr>
              <a:t>グリーンツーリズムとは</a:t>
            </a:r>
            <a:endParaRPr/>
          </a:p>
        </p:txBody>
      </p:sp>
      <p:sp>
        <p:nvSpPr>
          <p:cNvPr id="1024" name="Google Shape;1024;p65"/>
          <p:cNvSpPr txBox="1"/>
          <p:nvPr/>
        </p:nvSpPr>
        <p:spPr>
          <a:xfrm>
            <a:off x="384586" y="1593772"/>
            <a:ext cx="7909500" cy="831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dk1"/>
                </a:solidFill>
                <a:latin typeface="Arial"/>
                <a:ea typeface="Arial"/>
                <a:cs typeface="Arial"/>
                <a:sym typeface="Arial"/>
              </a:rPr>
              <a:t>緑豊かな農村等に滞在し、訪れた地域での交流を通じて、魅力に触れ、農村等で様々な体験を楽しむ余暇活動</a:t>
            </a:r>
            <a:endParaRPr sz="2400">
              <a:solidFill>
                <a:schemeClr val="dk1"/>
              </a:solidFill>
              <a:latin typeface="Arial"/>
              <a:ea typeface="Arial"/>
              <a:cs typeface="Arial"/>
              <a:sym typeface="Arial"/>
            </a:endParaRPr>
          </a:p>
        </p:txBody>
      </p:sp>
      <p:sp>
        <p:nvSpPr>
          <p:cNvPr id="1025" name="Google Shape;1025;p65"/>
          <p:cNvSpPr txBox="1"/>
          <p:nvPr/>
        </p:nvSpPr>
        <p:spPr>
          <a:xfrm>
            <a:off x="3306396" y="4182626"/>
            <a:ext cx="975300" cy="3693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1800">
                <a:solidFill>
                  <a:schemeClr val="dk1"/>
                </a:solidFill>
                <a:latin typeface="Arial"/>
                <a:ea typeface="Arial"/>
                <a:cs typeface="Arial"/>
                <a:sym typeface="Arial"/>
              </a:rPr>
              <a:t>つくる</a:t>
            </a:r>
            <a:endParaRPr/>
          </a:p>
        </p:txBody>
      </p:sp>
      <p:sp>
        <p:nvSpPr>
          <p:cNvPr id="1026" name="Google Shape;1026;p65"/>
          <p:cNvSpPr txBox="1"/>
          <p:nvPr/>
        </p:nvSpPr>
        <p:spPr>
          <a:xfrm>
            <a:off x="3338700" y="4784266"/>
            <a:ext cx="975300" cy="3693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1800">
                <a:solidFill>
                  <a:schemeClr val="dk1"/>
                </a:solidFill>
                <a:latin typeface="Arial"/>
                <a:ea typeface="Arial"/>
                <a:cs typeface="Arial"/>
                <a:sym typeface="Arial"/>
              </a:rPr>
              <a:t>泊まる</a:t>
            </a:r>
            <a:endParaRPr/>
          </a:p>
        </p:txBody>
      </p:sp>
      <p:sp>
        <p:nvSpPr>
          <p:cNvPr id="1027" name="Google Shape;1027;p65"/>
          <p:cNvSpPr txBox="1"/>
          <p:nvPr/>
        </p:nvSpPr>
        <p:spPr>
          <a:xfrm>
            <a:off x="4667148" y="4764720"/>
            <a:ext cx="975300" cy="3693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1800">
                <a:solidFill>
                  <a:schemeClr val="dk1"/>
                </a:solidFill>
                <a:latin typeface="Arial"/>
                <a:ea typeface="Arial"/>
                <a:cs typeface="Arial"/>
                <a:sym typeface="Arial"/>
              </a:rPr>
              <a:t>楽しむ</a:t>
            </a:r>
            <a:endParaRPr/>
          </a:p>
        </p:txBody>
      </p:sp>
      <p:sp>
        <p:nvSpPr>
          <p:cNvPr id="1028" name="Google Shape;1028;p65"/>
          <p:cNvSpPr txBox="1"/>
          <p:nvPr/>
        </p:nvSpPr>
        <p:spPr>
          <a:xfrm>
            <a:off x="4648762" y="4182626"/>
            <a:ext cx="975300" cy="3693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1800">
                <a:solidFill>
                  <a:schemeClr val="dk1"/>
                </a:solidFill>
                <a:latin typeface="Arial"/>
                <a:ea typeface="Arial"/>
                <a:cs typeface="Arial"/>
                <a:sym typeface="Arial"/>
              </a:rPr>
              <a:t>買う</a:t>
            </a:r>
            <a:endParaRPr/>
          </a:p>
        </p:txBody>
      </p:sp>
      <p:sp>
        <p:nvSpPr>
          <p:cNvPr id="1029" name="Google Shape;1029;p65"/>
          <p:cNvSpPr/>
          <p:nvPr/>
        </p:nvSpPr>
        <p:spPr>
          <a:xfrm>
            <a:off x="3323987" y="3342640"/>
            <a:ext cx="2556900" cy="2556900"/>
          </a:xfrm>
          <a:prstGeom prst="ellipse">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30" name="Google Shape;1030;p65"/>
          <p:cNvSpPr txBox="1"/>
          <p:nvPr/>
        </p:nvSpPr>
        <p:spPr>
          <a:xfrm>
            <a:off x="3519877" y="4089400"/>
            <a:ext cx="2104200" cy="954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800">
                <a:solidFill>
                  <a:schemeClr val="lt1"/>
                </a:solidFill>
                <a:latin typeface="Arial"/>
                <a:ea typeface="Arial"/>
                <a:cs typeface="Arial"/>
                <a:sym typeface="Arial"/>
              </a:rPr>
              <a:t>グリーン</a:t>
            </a:r>
            <a:endParaRPr sz="2800">
              <a:solidFill>
                <a:schemeClr val="lt1"/>
              </a:solidFill>
              <a:latin typeface="Arial"/>
              <a:ea typeface="Arial"/>
              <a:cs typeface="Arial"/>
              <a:sym typeface="Arial"/>
            </a:endParaRPr>
          </a:p>
          <a:p>
            <a:pPr indent="0" lvl="0" marL="0" marR="0" rtl="0" algn="ctr">
              <a:spcBef>
                <a:spcPts val="0"/>
              </a:spcBef>
              <a:spcAft>
                <a:spcPts val="0"/>
              </a:spcAft>
              <a:buNone/>
            </a:pPr>
            <a:r>
              <a:rPr lang="ja-JP" sz="2800">
                <a:solidFill>
                  <a:schemeClr val="lt1"/>
                </a:solidFill>
                <a:latin typeface="Arial"/>
                <a:ea typeface="Arial"/>
                <a:cs typeface="Arial"/>
                <a:sym typeface="Arial"/>
              </a:rPr>
              <a:t>ツーリズム</a:t>
            </a:r>
            <a:endParaRPr/>
          </a:p>
        </p:txBody>
      </p:sp>
      <p:sp>
        <p:nvSpPr>
          <p:cNvPr id="1031" name="Google Shape;1031;p65"/>
          <p:cNvSpPr txBox="1"/>
          <p:nvPr>
            <p:ph idx="12" type="sldNum"/>
          </p:nvPr>
        </p:nvSpPr>
        <p:spPr>
          <a:xfrm>
            <a:off x="7086600" y="0"/>
            <a:ext cx="20574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29"/>
                                        </p:tgtEl>
                                        <p:attrNameLst>
                                          <p:attrName>style.visibility</p:attrName>
                                        </p:attrNameLst>
                                      </p:cBhvr>
                                      <p:to>
                                        <p:strVal val="visible"/>
                                      </p:to>
                                    </p:set>
                                    <p:animEffect filter="fade" transition="in">
                                      <p:cBhvr>
                                        <p:cTn dur="2000"/>
                                        <p:tgtEl>
                                          <p:spTgt spid="1029"/>
                                        </p:tgtEl>
                                      </p:cBhvr>
                                    </p:animEffect>
                                  </p:childTnLst>
                                </p:cTn>
                              </p:par>
                              <p:par>
                                <p:cTn fill="hold" nodeType="withEffect" presetClass="entr" presetID="10" presetSubtype="0">
                                  <p:stCondLst>
                                    <p:cond delay="0"/>
                                  </p:stCondLst>
                                  <p:childTnLst>
                                    <p:set>
                                      <p:cBhvr>
                                        <p:cTn dur="1" fill="hold">
                                          <p:stCondLst>
                                            <p:cond delay="0"/>
                                          </p:stCondLst>
                                        </p:cTn>
                                        <p:tgtEl>
                                          <p:spTgt spid="1030"/>
                                        </p:tgtEl>
                                        <p:attrNameLst>
                                          <p:attrName>style.visibility</p:attrName>
                                        </p:attrNameLst>
                                      </p:cBhvr>
                                      <p:to>
                                        <p:strVal val="visible"/>
                                      </p:to>
                                    </p:set>
                                    <p:animEffect filter="fade" transition="in">
                                      <p:cBhvr>
                                        <p:cTn dur="2000"/>
                                        <p:tgtEl>
                                          <p:spTgt spid="103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5" name="Shape 1035"/>
        <p:cNvGrpSpPr/>
        <p:nvPr/>
      </p:nvGrpSpPr>
      <p:grpSpPr>
        <a:xfrm>
          <a:off x="0" y="0"/>
          <a:ext cx="0" cy="0"/>
          <a:chOff x="0" y="0"/>
          <a:chExt cx="0" cy="0"/>
        </a:xfrm>
      </p:grpSpPr>
      <p:sp>
        <p:nvSpPr>
          <p:cNvPr id="1036" name="Google Shape;1036;p66"/>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037" name="Google Shape;1037;p66"/>
          <p:cNvSpPr txBox="1"/>
          <p:nvPr/>
        </p:nvSpPr>
        <p:spPr>
          <a:xfrm>
            <a:off x="134472" y="48410"/>
            <a:ext cx="1801904"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市の役割</a:t>
            </a:r>
            <a:endParaRPr sz="1800">
              <a:solidFill>
                <a:schemeClr val="dk1"/>
              </a:solidFill>
              <a:latin typeface="Arial"/>
              <a:ea typeface="Arial"/>
              <a:cs typeface="Arial"/>
              <a:sym typeface="Arial"/>
            </a:endParaRPr>
          </a:p>
        </p:txBody>
      </p:sp>
      <p:sp>
        <p:nvSpPr>
          <p:cNvPr id="1038" name="Google Shape;1038;p66"/>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新治エリア　グリーンツーリズム　　</a:t>
            </a:r>
            <a:endParaRPr sz="1800">
              <a:solidFill>
                <a:schemeClr val="dk1"/>
              </a:solidFill>
              <a:latin typeface="Arial"/>
              <a:ea typeface="Arial"/>
              <a:cs typeface="Arial"/>
              <a:sym typeface="Arial"/>
            </a:endParaRPr>
          </a:p>
        </p:txBody>
      </p:sp>
      <p:sp>
        <p:nvSpPr>
          <p:cNvPr id="1039" name="Google Shape;1039;p66"/>
          <p:cNvSpPr/>
          <p:nvPr/>
        </p:nvSpPr>
        <p:spPr>
          <a:xfrm>
            <a:off x="1073051" y="1163376"/>
            <a:ext cx="6959599" cy="828733"/>
          </a:xfrm>
          <a:prstGeom prst="roundRect">
            <a:avLst>
              <a:gd fmla="val 16667"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3200">
                <a:solidFill>
                  <a:schemeClr val="lt1"/>
                </a:solidFill>
                <a:latin typeface="Arial"/>
                <a:ea typeface="Arial"/>
                <a:cs typeface="Arial"/>
                <a:sym typeface="Arial"/>
              </a:rPr>
              <a:t>各機関と市との連携による農業体験</a:t>
            </a:r>
            <a:endParaRPr/>
          </a:p>
        </p:txBody>
      </p:sp>
      <p:grpSp>
        <p:nvGrpSpPr>
          <p:cNvPr id="1040" name="Google Shape;1040;p66"/>
          <p:cNvGrpSpPr/>
          <p:nvPr/>
        </p:nvGrpSpPr>
        <p:grpSpPr>
          <a:xfrm>
            <a:off x="3209800" y="2067935"/>
            <a:ext cx="2724400" cy="1166255"/>
            <a:chOff x="1231750" y="2187493"/>
            <a:chExt cx="2984627" cy="1166255"/>
          </a:xfrm>
        </p:grpSpPr>
        <p:sp>
          <p:nvSpPr>
            <p:cNvPr id="1041" name="Google Shape;1041;p66"/>
            <p:cNvSpPr/>
            <p:nvPr/>
          </p:nvSpPr>
          <p:spPr>
            <a:xfrm>
              <a:off x="1231751" y="2187493"/>
              <a:ext cx="2984626" cy="576775"/>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800">
                  <a:solidFill>
                    <a:schemeClr val="lt1"/>
                  </a:solidFill>
                  <a:latin typeface="Arial"/>
                  <a:ea typeface="Arial"/>
                  <a:cs typeface="Arial"/>
                  <a:sym typeface="Arial"/>
                </a:rPr>
                <a:t>土浦市農業公社</a:t>
              </a:r>
              <a:endParaRPr/>
            </a:p>
          </p:txBody>
        </p:sp>
        <p:sp>
          <p:nvSpPr>
            <p:cNvPr id="1042" name="Google Shape;1042;p66"/>
            <p:cNvSpPr/>
            <p:nvPr/>
          </p:nvSpPr>
          <p:spPr>
            <a:xfrm>
              <a:off x="1231750" y="2738842"/>
              <a:ext cx="2984625" cy="614906"/>
            </a:xfrm>
            <a:prstGeom prst="roundRect">
              <a:avLst>
                <a:gd fmla="val 16667" name="adj"/>
              </a:avLst>
            </a:prstGeom>
            <a:solidFill>
              <a:schemeClr val="lt1"/>
            </a:solidFill>
            <a:ln cap="flat" cmpd="sng" w="381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800">
                  <a:solidFill>
                    <a:srgbClr val="262626"/>
                  </a:solidFill>
                  <a:latin typeface="Arial"/>
                  <a:ea typeface="Arial"/>
                  <a:cs typeface="Arial"/>
                  <a:sym typeface="Arial"/>
                </a:rPr>
                <a:t>市民農園</a:t>
              </a:r>
              <a:endParaRPr/>
            </a:p>
          </p:txBody>
        </p:sp>
      </p:grpSp>
      <p:grpSp>
        <p:nvGrpSpPr>
          <p:cNvPr id="1043" name="Google Shape;1043;p66"/>
          <p:cNvGrpSpPr/>
          <p:nvPr/>
        </p:nvGrpSpPr>
        <p:grpSpPr>
          <a:xfrm>
            <a:off x="5850203" y="3826534"/>
            <a:ext cx="3143997" cy="1191681"/>
            <a:chOff x="4051495" y="3658006"/>
            <a:chExt cx="3167575" cy="1191681"/>
          </a:xfrm>
        </p:grpSpPr>
        <p:sp>
          <p:nvSpPr>
            <p:cNvPr id="1044" name="Google Shape;1044;p66"/>
            <p:cNvSpPr/>
            <p:nvPr/>
          </p:nvSpPr>
          <p:spPr>
            <a:xfrm>
              <a:off x="4063285" y="4234781"/>
              <a:ext cx="3155785" cy="614906"/>
            </a:xfrm>
            <a:prstGeom prst="roundRect">
              <a:avLst>
                <a:gd fmla="val 16667" name="adj"/>
              </a:avLst>
            </a:prstGeom>
            <a:solidFill>
              <a:schemeClr val="lt1"/>
            </a:solidFill>
            <a:ln cap="flat" cmpd="sng" w="381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800">
                  <a:solidFill>
                    <a:srgbClr val="262626"/>
                  </a:solidFill>
                  <a:latin typeface="Arial"/>
                  <a:ea typeface="Arial"/>
                  <a:cs typeface="Arial"/>
                  <a:sym typeface="Arial"/>
                </a:rPr>
                <a:t>ヨリアイ農場</a:t>
              </a:r>
              <a:endParaRPr/>
            </a:p>
          </p:txBody>
        </p:sp>
        <p:sp>
          <p:nvSpPr>
            <p:cNvPr id="1045" name="Google Shape;1045;p66"/>
            <p:cNvSpPr/>
            <p:nvPr/>
          </p:nvSpPr>
          <p:spPr>
            <a:xfrm>
              <a:off x="4051495" y="3658006"/>
              <a:ext cx="3155785" cy="576775"/>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800">
                  <a:solidFill>
                    <a:schemeClr val="lt1"/>
                  </a:solidFill>
                  <a:latin typeface="Arial"/>
                  <a:ea typeface="Arial"/>
                  <a:cs typeface="Arial"/>
                  <a:sym typeface="Arial"/>
                </a:rPr>
                <a:t>土浦農業協同組合</a:t>
              </a:r>
              <a:endParaRPr/>
            </a:p>
          </p:txBody>
        </p:sp>
      </p:grpSp>
      <p:grpSp>
        <p:nvGrpSpPr>
          <p:cNvPr id="1046" name="Google Shape;1046;p66"/>
          <p:cNvGrpSpPr/>
          <p:nvPr/>
        </p:nvGrpSpPr>
        <p:grpSpPr>
          <a:xfrm>
            <a:off x="213105" y="3826534"/>
            <a:ext cx="3143996" cy="1178207"/>
            <a:chOff x="4216377" y="4662386"/>
            <a:chExt cx="3432516" cy="1178207"/>
          </a:xfrm>
        </p:grpSpPr>
        <p:sp>
          <p:nvSpPr>
            <p:cNvPr id="1047" name="Google Shape;1047;p66"/>
            <p:cNvSpPr/>
            <p:nvPr/>
          </p:nvSpPr>
          <p:spPr>
            <a:xfrm>
              <a:off x="4216377" y="5225687"/>
              <a:ext cx="3432516" cy="614906"/>
            </a:xfrm>
            <a:prstGeom prst="roundRect">
              <a:avLst>
                <a:gd fmla="val 16667" name="adj"/>
              </a:avLst>
            </a:prstGeom>
            <a:solidFill>
              <a:schemeClr val="lt1"/>
            </a:solidFill>
            <a:ln cap="flat" cmpd="sng" w="381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800">
                  <a:solidFill>
                    <a:srgbClr val="262626"/>
                  </a:solidFill>
                  <a:latin typeface="Arial"/>
                  <a:ea typeface="Arial"/>
                  <a:cs typeface="Arial"/>
                  <a:sym typeface="Arial"/>
                </a:rPr>
                <a:t>農地バンク</a:t>
              </a:r>
              <a:endParaRPr/>
            </a:p>
          </p:txBody>
        </p:sp>
        <p:sp>
          <p:nvSpPr>
            <p:cNvPr id="1048" name="Google Shape;1048;p66"/>
            <p:cNvSpPr/>
            <p:nvPr/>
          </p:nvSpPr>
          <p:spPr>
            <a:xfrm>
              <a:off x="4247409" y="4662386"/>
              <a:ext cx="3401484" cy="576775"/>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400">
                  <a:solidFill>
                    <a:schemeClr val="lt1"/>
                  </a:solidFill>
                  <a:latin typeface="Arial"/>
                  <a:ea typeface="Arial"/>
                  <a:cs typeface="Arial"/>
                  <a:sym typeface="Arial"/>
                </a:rPr>
                <a:t>茨城県農林振興社</a:t>
              </a:r>
              <a:endParaRPr/>
            </a:p>
          </p:txBody>
        </p:sp>
      </p:grpSp>
      <p:sp>
        <p:nvSpPr>
          <p:cNvPr id="1049" name="Google Shape;1049;p66"/>
          <p:cNvSpPr/>
          <p:nvPr/>
        </p:nvSpPr>
        <p:spPr>
          <a:xfrm>
            <a:off x="0" y="5357306"/>
            <a:ext cx="9144000" cy="1500694"/>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050" name="Google Shape;1050;p66"/>
          <p:cNvSpPr txBox="1"/>
          <p:nvPr/>
        </p:nvSpPr>
        <p:spPr>
          <a:xfrm>
            <a:off x="1153584" y="5597087"/>
            <a:ext cx="7166660" cy="110090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農業体験プログラムの提供による</a:t>
            </a:r>
            <a:endParaRPr sz="3600">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農業の振興・耕作放棄地減少</a:t>
            </a:r>
            <a:endParaRPr sz="3600">
              <a:solidFill>
                <a:schemeClr val="lt1"/>
              </a:solidFill>
              <a:latin typeface="Arial"/>
              <a:ea typeface="Arial"/>
              <a:cs typeface="Arial"/>
              <a:sym typeface="Arial"/>
            </a:endParaRPr>
          </a:p>
        </p:txBody>
      </p:sp>
      <p:sp>
        <p:nvSpPr>
          <p:cNvPr id="1051" name="Google Shape;1051;p66"/>
          <p:cNvSpPr/>
          <p:nvPr/>
        </p:nvSpPr>
        <p:spPr>
          <a:xfrm>
            <a:off x="3691825" y="3429728"/>
            <a:ext cx="1835355" cy="1835355"/>
          </a:xfrm>
          <a:prstGeom prst="ellipse">
            <a:avLst/>
          </a:prstGeom>
          <a:solidFill>
            <a:srgbClr val="FFCC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52" name="Google Shape;1052;p66"/>
          <p:cNvSpPr txBox="1"/>
          <p:nvPr/>
        </p:nvSpPr>
        <p:spPr>
          <a:xfrm>
            <a:off x="3908462" y="4055017"/>
            <a:ext cx="1402080"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3200">
                <a:solidFill>
                  <a:schemeClr val="dk1"/>
                </a:solidFill>
                <a:latin typeface="Arial"/>
                <a:ea typeface="Arial"/>
                <a:cs typeface="Arial"/>
                <a:sym typeface="Arial"/>
              </a:rPr>
              <a:t>土浦市</a:t>
            </a:r>
            <a:endParaRPr/>
          </a:p>
        </p:txBody>
      </p:sp>
      <p:sp>
        <p:nvSpPr>
          <p:cNvPr id="1053" name="Google Shape;1053;p66"/>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9"/>
                                        </p:tgtEl>
                                        <p:attrNameLst>
                                          <p:attrName>style.visibility</p:attrName>
                                        </p:attrNameLst>
                                      </p:cBhvr>
                                      <p:to>
                                        <p:strVal val="visible"/>
                                      </p:to>
                                    </p:set>
                                    <p:animEffect filter="fade" transition="in">
                                      <p:cBhvr>
                                        <p:cTn dur="500"/>
                                        <p:tgtEl>
                                          <p:spTgt spid="1049"/>
                                        </p:tgtEl>
                                      </p:cBhvr>
                                    </p:animEffect>
                                  </p:childTnLst>
                                </p:cTn>
                              </p:par>
                              <p:par>
                                <p:cTn fill="hold" nodeType="withEffect" presetClass="entr" presetID="10" presetSubtype="0">
                                  <p:stCondLst>
                                    <p:cond delay="0"/>
                                  </p:stCondLst>
                                  <p:childTnLst>
                                    <p:set>
                                      <p:cBhvr>
                                        <p:cTn dur="1" fill="hold">
                                          <p:stCondLst>
                                            <p:cond delay="0"/>
                                          </p:stCondLst>
                                        </p:cTn>
                                        <p:tgtEl>
                                          <p:spTgt spid="1050"/>
                                        </p:tgtEl>
                                        <p:attrNameLst>
                                          <p:attrName>style.visibility</p:attrName>
                                        </p:attrNameLst>
                                      </p:cBhvr>
                                      <p:to>
                                        <p:strVal val="visible"/>
                                      </p:to>
                                    </p:set>
                                    <p:animEffect filter="fade" transition="in">
                                      <p:cBhvr>
                                        <p:cTn dur="500"/>
                                        <p:tgtEl>
                                          <p:spTgt spid="10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7" name="Shape 1057"/>
        <p:cNvGrpSpPr/>
        <p:nvPr/>
      </p:nvGrpSpPr>
      <p:grpSpPr>
        <a:xfrm>
          <a:off x="0" y="0"/>
          <a:ext cx="0" cy="0"/>
          <a:chOff x="0" y="0"/>
          <a:chExt cx="0" cy="0"/>
        </a:xfrm>
      </p:grpSpPr>
      <p:sp>
        <p:nvSpPr>
          <p:cNvPr id="1058" name="Google Shape;1058;p67"/>
          <p:cNvSpPr txBox="1"/>
          <p:nvPr/>
        </p:nvSpPr>
        <p:spPr>
          <a:xfrm>
            <a:off x="8725296" y="563812"/>
            <a:ext cx="364202"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1800">
                <a:solidFill>
                  <a:schemeClr val="dk2"/>
                </a:solidFill>
                <a:latin typeface="Arial"/>
                <a:ea typeface="Arial"/>
                <a:cs typeface="Arial"/>
                <a:sym typeface="Arial"/>
              </a:rPr>
              <a:t>32</a:t>
            </a:r>
            <a:endParaRPr sz="1800">
              <a:solidFill>
                <a:schemeClr val="dk2"/>
              </a:solidFill>
              <a:latin typeface="Arial"/>
              <a:ea typeface="Arial"/>
              <a:cs typeface="Arial"/>
              <a:sym typeface="Arial"/>
            </a:endParaRPr>
          </a:p>
        </p:txBody>
      </p:sp>
      <p:sp>
        <p:nvSpPr>
          <p:cNvPr id="1059" name="Google Shape;1059;p67"/>
          <p:cNvSpPr txBox="1"/>
          <p:nvPr>
            <p:ph idx="4294967295" type="body"/>
          </p:nvPr>
        </p:nvSpPr>
        <p:spPr>
          <a:xfrm>
            <a:off x="1859280" y="2661338"/>
            <a:ext cx="5567680" cy="849598"/>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3F3F3F"/>
              </a:buClr>
              <a:buSzPts val="3200"/>
              <a:buNone/>
            </a:pPr>
            <a:r>
              <a:rPr lang="ja-JP" sz="3200">
                <a:solidFill>
                  <a:srgbClr val="3F3F3F"/>
                </a:solidFill>
                <a:latin typeface="Arial"/>
                <a:ea typeface="Arial"/>
                <a:cs typeface="Arial"/>
                <a:sym typeface="Arial"/>
              </a:rPr>
              <a:t>対象地：</a:t>
            </a:r>
            <a:r>
              <a:rPr lang="ja-JP" sz="4000">
                <a:solidFill>
                  <a:schemeClr val="accent1"/>
                </a:solidFill>
                <a:latin typeface="Arial"/>
                <a:ea typeface="Arial"/>
                <a:cs typeface="Arial"/>
                <a:sym typeface="Arial"/>
              </a:rPr>
              <a:t>斗利出小学校</a:t>
            </a:r>
            <a:endParaRPr sz="4000">
              <a:solidFill>
                <a:schemeClr val="accent1"/>
              </a:solidFill>
              <a:latin typeface="Arial"/>
              <a:ea typeface="Arial"/>
              <a:cs typeface="Arial"/>
              <a:sym typeface="Arial"/>
            </a:endParaRPr>
          </a:p>
        </p:txBody>
      </p:sp>
      <p:pic>
        <p:nvPicPr>
          <p:cNvPr id="1060" name="Google Shape;1060;p67"/>
          <p:cNvPicPr preferRelativeResize="0"/>
          <p:nvPr/>
        </p:nvPicPr>
        <p:blipFill rotWithShape="1">
          <a:blip r:embed="rId3">
            <a:alphaModFix/>
          </a:blip>
          <a:srcRect b="0" l="0" r="14144" t="25160"/>
          <a:stretch/>
        </p:blipFill>
        <p:spPr>
          <a:xfrm>
            <a:off x="710575" y="4114799"/>
            <a:ext cx="3861425" cy="2297642"/>
          </a:xfrm>
          <a:prstGeom prst="rect">
            <a:avLst/>
          </a:prstGeom>
          <a:noFill/>
          <a:ln>
            <a:noFill/>
          </a:ln>
        </p:spPr>
      </p:pic>
      <p:pic>
        <p:nvPicPr>
          <p:cNvPr id="1061" name="Google Shape;1061;p67"/>
          <p:cNvPicPr preferRelativeResize="0"/>
          <p:nvPr/>
        </p:nvPicPr>
        <p:blipFill rotWithShape="1">
          <a:blip r:embed="rId4">
            <a:alphaModFix/>
          </a:blip>
          <a:srcRect b="0" l="0" r="0" t="0"/>
          <a:stretch/>
        </p:blipFill>
        <p:spPr>
          <a:xfrm>
            <a:off x="4863871" y="4073321"/>
            <a:ext cx="3861425" cy="2295085"/>
          </a:xfrm>
          <a:prstGeom prst="rect">
            <a:avLst/>
          </a:prstGeom>
          <a:noFill/>
          <a:ln>
            <a:noFill/>
          </a:ln>
        </p:spPr>
      </p:pic>
      <p:sp>
        <p:nvSpPr>
          <p:cNvPr id="1062" name="Google Shape;1062;p67"/>
          <p:cNvSpPr/>
          <p:nvPr/>
        </p:nvSpPr>
        <p:spPr>
          <a:xfrm>
            <a:off x="873760" y="1687874"/>
            <a:ext cx="7095228" cy="663316"/>
          </a:xfrm>
          <a:prstGeom prst="roundRect">
            <a:avLst>
              <a:gd fmla="val 16667"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3200">
                <a:solidFill>
                  <a:schemeClr val="lt1"/>
                </a:solidFill>
                <a:latin typeface="Arial"/>
                <a:ea typeface="Arial"/>
                <a:cs typeface="Arial"/>
                <a:sym typeface="Arial"/>
              </a:rPr>
              <a:t>廃校舎を宿泊施設・加工場に</a:t>
            </a:r>
            <a:endParaRPr/>
          </a:p>
        </p:txBody>
      </p:sp>
      <p:sp>
        <p:nvSpPr>
          <p:cNvPr id="1063" name="Google Shape;1063;p67"/>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064" name="Google Shape;1064;p67"/>
          <p:cNvSpPr txBox="1"/>
          <p:nvPr/>
        </p:nvSpPr>
        <p:spPr>
          <a:xfrm>
            <a:off x="134472" y="48410"/>
            <a:ext cx="1724808"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市の役割</a:t>
            </a:r>
            <a:endParaRPr sz="1800">
              <a:solidFill>
                <a:schemeClr val="dk1"/>
              </a:solidFill>
              <a:latin typeface="Arial"/>
              <a:ea typeface="Arial"/>
              <a:cs typeface="Arial"/>
              <a:sym typeface="Arial"/>
            </a:endParaRPr>
          </a:p>
        </p:txBody>
      </p:sp>
      <p:sp>
        <p:nvSpPr>
          <p:cNvPr id="1065" name="Google Shape;1065;p67"/>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新治エリア　グリーンツーリズム　　</a:t>
            </a:r>
            <a:endParaRPr sz="1800">
              <a:solidFill>
                <a:schemeClr val="dk1"/>
              </a:solidFill>
              <a:latin typeface="Arial"/>
              <a:ea typeface="Arial"/>
              <a:cs typeface="Arial"/>
              <a:sym typeface="Arial"/>
            </a:endParaRPr>
          </a:p>
        </p:txBody>
      </p:sp>
      <p:sp>
        <p:nvSpPr>
          <p:cNvPr id="1066" name="Google Shape;1066;p67"/>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0" name="Shape 1070"/>
        <p:cNvGrpSpPr/>
        <p:nvPr/>
      </p:nvGrpSpPr>
      <p:grpSpPr>
        <a:xfrm>
          <a:off x="0" y="0"/>
          <a:ext cx="0" cy="0"/>
          <a:chOff x="0" y="0"/>
          <a:chExt cx="0" cy="0"/>
        </a:xfrm>
      </p:grpSpPr>
      <p:sp>
        <p:nvSpPr>
          <p:cNvPr id="1071" name="Google Shape;1071;p68"/>
          <p:cNvSpPr/>
          <p:nvPr/>
        </p:nvSpPr>
        <p:spPr>
          <a:xfrm>
            <a:off x="976590" y="1215865"/>
            <a:ext cx="6990080" cy="3215640"/>
          </a:xfrm>
          <a:prstGeom prst="roundRect">
            <a:avLst>
              <a:gd fmla="val 16667" name="adj"/>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72" name="Google Shape;1072;p68"/>
          <p:cNvSpPr txBox="1"/>
          <p:nvPr/>
        </p:nvSpPr>
        <p:spPr>
          <a:xfrm>
            <a:off x="8725296" y="563812"/>
            <a:ext cx="364202"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1800">
                <a:solidFill>
                  <a:schemeClr val="dk2"/>
                </a:solidFill>
                <a:latin typeface="Arial"/>
                <a:ea typeface="Arial"/>
                <a:cs typeface="Arial"/>
                <a:sym typeface="Arial"/>
              </a:rPr>
              <a:t>32</a:t>
            </a:r>
            <a:endParaRPr sz="1800">
              <a:solidFill>
                <a:schemeClr val="dk2"/>
              </a:solidFill>
              <a:latin typeface="Arial"/>
              <a:ea typeface="Arial"/>
              <a:cs typeface="Arial"/>
              <a:sym typeface="Arial"/>
            </a:endParaRPr>
          </a:p>
        </p:txBody>
      </p:sp>
      <p:sp>
        <p:nvSpPr>
          <p:cNvPr id="1073" name="Google Shape;1073;p68"/>
          <p:cNvSpPr/>
          <p:nvPr/>
        </p:nvSpPr>
        <p:spPr>
          <a:xfrm>
            <a:off x="-6631" y="5267961"/>
            <a:ext cx="9150631" cy="1608002"/>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4400">
                <a:solidFill>
                  <a:schemeClr val="lt1"/>
                </a:solidFill>
                <a:latin typeface="Arial"/>
                <a:ea typeface="Arial"/>
                <a:cs typeface="Arial"/>
                <a:sym typeface="Arial"/>
              </a:rPr>
              <a:t>廃校舎を活用して拠点化</a:t>
            </a:r>
            <a:endParaRPr/>
          </a:p>
        </p:txBody>
      </p:sp>
      <p:sp>
        <p:nvSpPr>
          <p:cNvPr id="1074" name="Google Shape;1074;p68"/>
          <p:cNvSpPr txBox="1"/>
          <p:nvPr/>
        </p:nvSpPr>
        <p:spPr>
          <a:xfrm>
            <a:off x="1231752" y="1497344"/>
            <a:ext cx="6625550" cy="297146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262626"/>
              </a:buClr>
              <a:buSzPts val="2800"/>
              <a:buFont typeface="Arial"/>
              <a:buNone/>
            </a:pPr>
            <a:r>
              <a:rPr lang="ja-JP" sz="2800">
                <a:solidFill>
                  <a:srgbClr val="262626"/>
                </a:solidFill>
                <a:latin typeface="Arial"/>
                <a:ea typeface="Arial"/>
                <a:cs typeface="Arial"/>
                <a:sym typeface="Arial"/>
              </a:rPr>
              <a:t>①グリーンツーリズム参加者の宿泊施設</a:t>
            </a:r>
            <a:endParaRPr sz="2800">
              <a:solidFill>
                <a:srgbClr val="262626"/>
              </a:solidFill>
              <a:latin typeface="Arial"/>
              <a:ea typeface="Arial"/>
              <a:cs typeface="Arial"/>
              <a:sym typeface="Arial"/>
            </a:endParaRPr>
          </a:p>
          <a:p>
            <a:pPr indent="0" lvl="0" marL="0" marR="0" rtl="0" algn="l">
              <a:lnSpc>
                <a:spcPct val="90000"/>
              </a:lnSpc>
              <a:spcBef>
                <a:spcPts val="1000"/>
              </a:spcBef>
              <a:spcAft>
                <a:spcPts val="0"/>
              </a:spcAft>
              <a:buClr>
                <a:srgbClr val="262626"/>
              </a:buClr>
              <a:buSzPts val="2800"/>
              <a:buFont typeface="Arial"/>
              <a:buNone/>
            </a:pPr>
            <a:r>
              <a:rPr lang="ja-JP" sz="2800">
                <a:solidFill>
                  <a:srgbClr val="262626"/>
                </a:solidFill>
                <a:latin typeface="Arial"/>
                <a:ea typeface="Arial"/>
                <a:cs typeface="Arial"/>
                <a:sym typeface="Arial"/>
              </a:rPr>
              <a:t>　→大学生の教育の場、空き家の活用</a:t>
            </a:r>
            <a:endParaRPr sz="2800">
              <a:solidFill>
                <a:srgbClr val="262626"/>
              </a:solidFill>
              <a:latin typeface="Arial"/>
              <a:ea typeface="Arial"/>
              <a:cs typeface="Arial"/>
              <a:sym typeface="Arial"/>
            </a:endParaRPr>
          </a:p>
          <a:p>
            <a:pPr indent="0" lvl="0" marL="0" marR="0" rtl="0" algn="l">
              <a:lnSpc>
                <a:spcPct val="90000"/>
              </a:lnSpc>
              <a:spcBef>
                <a:spcPts val="1000"/>
              </a:spcBef>
              <a:spcAft>
                <a:spcPts val="0"/>
              </a:spcAft>
              <a:buClr>
                <a:srgbClr val="262626"/>
              </a:buClr>
              <a:buSzPts val="2800"/>
              <a:buFont typeface="Arial"/>
              <a:buNone/>
            </a:pPr>
            <a:r>
              <a:rPr lang="ja-JP" sz="2800">
                <a:solidFill>
                  <a:srgbClr val="262626"/>
                </a:solidFill>
                <a:latin typeface="Arial"/>
                <a:ea typeface="Arial"/>
                <a:cs typeface="Arial"/>
                <a:sym typeface="Arial"/>
              </a:rPr>
              <a:t>②加工場による６次産業化</a:t>
            </a:r>
            <a:endParaRPr sz="2800">
              <a:solidFill>
                <a:srgbClr val="262626"/>
              </a:solidFill>
              <a:latin typeface="Arial"/>
              <a:ea typeface="Arial"/>
              <a:cs typeface="Arial"/>
              <a:sym typeface="Arial"/>
            </a:endParaRPr>
          </a:p>
          <a:p>
            <a:pPr indent="0" lvl="0" marL="0" marR="0" rtl="0" algn="l">
              <a:lnSpc>
                <a:spcPct val="90000"/>
              </a:lnSpc>
              <a:spcBef>
                <a:spcPts val="1000"/>
              </a:spcBef>
              <a:spcAft>
                <a:spcPts val="0"/>
              </a:spcAft>
              <a:buClr>
                <a:srgbClr val="262626"/>
              </a:buClr>
              <a:buSzPts val="2800"/>
              <a:buFont typeface="Arial"/>
              <a:buNone/>
            </a:pPr>
            <a:r>
              <a:rPr lang="ja-JP" sz="2800">
                <a:solidFill>
                  <a:srgbClr val="262626"/>
                </a:solidFill>
                <a:latin typeface="Arial"/>
                <a:ea typeface="Arial"/>
                <a:cs typeface="Arial"/>
                <a:sym typeface="Arial"/>
              </a:rPr>
              <a:t>　→工場見学?</a:t>
            </a:r>
            <a:endParaRPr/>
          </a:p>
          <a:p>
            <a:pPr indent="0" lvl="0" marL="0" marR="0" rtl="0" algn="l">
              <a:lnSpc>
                <a:spcPct val="90000"/>
              </a:lnSpc>
              <a:spcBef>
                <a:spcPts val="1000"/>
              </a:spcBef>
              <a:spcAft>
                <a:spcPts val="0"/>
              </a:spcAft>
              <a:buClr>
                <a:srgbClr val="262626"/>
              </a:buClr>
              <a:buSzPts val="2800"/>
              <a:buFont typeface="Arial"/>
              <a:buNone/>
            </a:pPr>
            <a:r>
              <a:rPr lang="ja-JP" sz="2800">
                <a:solidFill>
                  <a:srgbClr val="262626"/>
                </a:solidFill>
                <a:latin typeface="Arial"/>
                <a:ea typeface="Arial"/>
                <a:cs typeface="Arial"/>
                <a:sym typeface="Arial"/>
              </a:rPr>
              <a:t>③農産物・加工品の販売所</a:t>
            </a:r>
            <a:endParaRPr sz="2800">
              <a:solidFill>
                <a:srgbClr val="262626"/>
              </a:solidFill>
              <a:latin typeface="Arial"/>
              <a:ea typeface="Arial"/>
              <a:cs typeface="Arial"/>
              <a:sym typeface="Arial"/>
            </a:endParaRPr>
          </a:p>
        </p:txBody>
      </p:sp>
      <p:sp>
        <p:nvSpPr>
          <p:cNvPr id="1075" name="Google Shape;1075;p68"/>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076" name="Google Shape;1076;p68"/>
          <p:cNvSpPr txBox="1"/>
          <p:nvPr/>
        </p:nvSpPr>
        <p:spPr>
          <a:xfrm>
            <a:off x="134471" y="48410"/>
            <a:ext cx="1647449"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市の役割</a:t>
            </a:r>
            <a:endParaRPr sz="1800">
              <a:solidFill>
                <a:schemeClr val="dk1"/>
              </a:solidFill>
              <a:latin typeface="Arial"/>
              <a:ea typeface="Arial"/>
              <a:cs typeface="Arial"/>
              <a:sym typeface="Arial"/>
            </a:endParaRPr>
          </a:p>
        </p:txBody>
      </p:sp>
      <p:sp>
        <p:nvSpPr>
          <p:cNvPr id="1077" name="Google Shape;1077;p68"/>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新治エリア　グリーンツーリズム　　</a:t>
            </a:r>
            <a:endParaRPr sz="1800">
              <a:solidFill>
                <a:schemeClr val="dk1"/>
              </a:solidFill>
              <a:latin typeface="Arial"/>
              <a:ea typeface="Arial"/>
              <a:cs typeface="Arial"/>
              <a:sym typeface="Arial"/>
            </a:endParaRPr>
          </a:p>
        </p:txBody>
      </p:sp>
      <p:pic>
        <p:nvPicPr>
          <p:cNvPr descr="食べ物, テーブル, 座っている が含まれている画像&#10;&#10;自動的に生成された説明" id="1078" name="Google Shape;1078;p68"/>
          <p:cNvPicPr preferRelativeResize="0"/>
          <p:nvPr/>
        </p:nvPicPr>
        <p:blipFill rotWithShape="1">
          <a:blip r:embed="rId3">
            <a:alphaModFix/>
          </a:blip>
          <a:srcRect b="0" l="0" r="0" t="0"/>
          <a:stretch/>
        </p:blipFill>
        <p:spPr>
          <a:xfrm rot="-781575">
            <a:off x="55876" y="3832126"/>
            <a:ext cx="1569371" cy="1569371"/>
          </a:xfrm>
          <a:prstGeom prst="rect">
            <a:avLst/>
          </a:prstGeom>
          <a:noFill/>
          <a:ln>
            <a:noFill/>
          </a:ln>
        </p:spPr>
      </p:pic>
      <p:pic>
        <p:nvPicPr>
          <p:cNvPr descr="ケーキ, おもちゃ, 室内, 誕生日 が含まれている画像&#10;&#10;自動的に生成された説明" id="1079" name="Google Shape;1079;p68"/>
          <p:cNvPicPr preferRelativeResize="0"/>
          <p:nvPr/>
        </p:nvPicPr>
        <p:blipFill rotWithShape="1">
          <a:blip r:embed="rId4">
            <a:alphaModFix/>
          </a:blip>
          <a:srcRect b="0" l="0" r="0" t="0"/>
          <a:stretch/>
        </p:blipFill>
        <p:spPr>
          <a:xfrm>
            <a:off x="6555740" y="2908704"/>
            <a:ext cx="2321956" cy="2321956"/>
          </a:xfrm>
          <a:prstGeom prst="rect">
            <a:avLst/>
          </a:prstGeom>
          <a:noFill/>
          <a:ln>
            <a:noFill/>
          </a:ln>
        </p:spPr>
      </p:pic>
      <p:sp>
        <p:nvSpPr>
          <p:cNvPr id="1080" name="Google Shape;1080;p68"/>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4" name="Shape 1084"/>
        <p:cNvGrpSpPr/>
        <p:nvPr/>
      </p:nvGrpSpPr>
      <p:grpSpPr>
        <a:xfrm>
          <a:off x="0" y="0"/>
          <a:ext cx="0" cy="0"/>
          <a:chOff x="0" y="0"/>
          <a:chExt cx="0" cy="0"/>
        </a:xfrm>
      </p:grpSpPr>
      <p:sp>
        <p:nvSpPr>
          <p:cNvPr id="1085" name="Google Shape;1085;p69"/>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086" name="Google Shape;1086;p69"/>
          <p:cNvSpPr txBox="1"/>
          <p:nvPr/>
        </p:nvSpPr>
        <p:spPr>
          <a:xfrm>
            <a:off x="134471" y="48410"/>
            <a:ext cx="1688949"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市の役割</a:t>
            </a:r>
            <a:endParaRPr sz="1800">
              <a:solidFill>
                <a:schemeClr val="dk1"/>
              </a:solidFill>
              <a:latin typeface="Arial"/>
              <a:ea typeface="Arial"/>
              <a:cs typeface="Arial"/>
              <a:sym typeface="Arial"/>
            </a:endParaRPr>
          </a:p>
        </p:txBody>
      </p:sp>
      <p:sp>
        <p:nvSpPr>
          <p:cNvPr id="1087" name="Google Shape;1087;p69"/>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新治エリア　グリーンツーリズム　</a:t>
            </a:r>
            <a:endParaRPr sz="1800">
              <a:solidFill>
                <a:schemeClr val="dk1"/>
              </a:solidFill>
              <a:latin typeface="Arial"/>
              <a:ea typeface="Arial"/>
              <a:cs typeface="Arial"/>
              <a:sym typeface="Arial"/>
            </a:endParaRPr>
          </a:p>
        </p:txBody>
      </p:sp>
      <p:grpSp>
        <p:nvGrpSpPr>
          <p:cNvPr id="1088" name="Google Shape;1088;p69"/>
          <p:cNvGrpSpPr/>
          <p:nvPr/>
        </p:nvGrpSpPr>
        <p:grpSpPr>
          <a:xfrm>
            <a:off x="1093982" y="1173292"/>
            <a:ext cx="2644297" cy="2537608"/>
            <a:chOff x="811893" y="1281117"/>
            <a:chExt cx="8061960" cy="716280"/>
          </a:xfrm>
        </p:grpSpPr>
        <p:sp>
          <p:nvSpPr>
            <p:cNvPr id="1089" name="Google Shape;1089;p69"/>
            <p:cNvSpPr/>
            <p:nvPr/>
          </p:nvSpPr>
          <p:spPr>
            <a:xfrm>
              <a:off x="811893" y="1281117"/>
              <a:ext cx="8061960" cy="716280"/>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090" name="Google Shape;1090;p69"/>
            <p:cNvSpPr txBox="1"/>
            <p:nvPr/>
          </p:nvSpPr>
          <p:spPr>
            <a:xfrm>
              <a:off x="1444719" y="1316810"/>
              <a:ext cx="6796301" cy="11704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2000"/>
                <a:buFont typeface="Arial"/>
                <a:buNone/>
              </a:pPr>
              <a:r>
                <a:rPr lang="ja-JP" sz="2000">
                  <a:solidFill>
                    <a:schemeClr val="lt1"/>
                  </a:solidFill>
                  <a:latin typeface="Arial"/>
                  <a:ea typeface="Arial"/>
                  <a:cs typeface="Arial"/>
                  <a:sym typeface="Arial"/>
                </a:rPr>
                <a:t>耕作放棄地を活用</a:t>
              </a:r>
              <a:endParaRPr sz="2000">
                <a:solidFill>
                  <a:schemeClr val="lt1"/>
                </a:solidFill>
                <a:latin typeface="Arial"/>
                <a:ea typeface="Arial"/>
                <a:cs typeface="Arial"/>
                <a:sym typeface="Arial"/>
              </a:endParaRPr>
            </a:p>
          </p:txBody>
        </p:sp>
      </p:grpSp>
      <p:pic>
        <p:nvPicPr>
          <p:cNvPr id="1091" name="Google Shape;1091;p69"/>
          <p:cNvPicPr preferRelativeResize="0"/>
          <p:nvPr/>
        </p:nvPicPr>
        <p:blipFill rotWithShape="1">
          <a:blip r:embed="rId3">
            <a:alphaModFix/>
          </a:blip>
          <a:srcRect b="0" l="0" r="0" t="0"/>
          <a:stretch/>
        </p:blipFill>
        <p:spPr>
          <a:xfrm>
            <a:off x="1372055" y="1586788"/>
            <a:ext cx="2127091" cy="2127091"/>
          </a:xfrm>
          <a:prstGeom prst="rect">
            <a:avLst/>
          </a:prstGeom>
          <a:noFill/>
          <a:ln>
            <a:noFill/>
          </a:ln>
        </p:spPr>
      </p:pic>
      <p:grpSp>
        <p:nvGrpSpPr>
          <p:cNvPr id="1092" name="Google Shape;1092;p69"/>
          <p:cNvGrpSpPr/>
          <p:nvPr/>
        </p:nvGrpSpPr>
        <p:grpSpPr>
          <a:xfrm>
            <a:off x="4789023" y="1167455"/>
            <a:ext cx="2597649" cy="2505518"/>
            <a:chOff x="508000" y="2172173"/>
            <a:chExt cx="8061960" cy="716280"/>
          </a:xfrm>
        </p:grpSpPr>
        <p:sp>
          <p:nvSpPr>
            <p:cNvPr id="1093" name="Google Shape;1093;p69"/>
            <p:cNvSpPr/>
            <p:nvPr/>
          </p:nvSpPr>
          <p:spPr>
            <a:xfrm>
              <a:off x="508000" y="2172173"/>
              <a:ext cx="8061960" cy="716280"/>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094" name="Google Shape;1094;p69"/>
            <p:cNvSpPr txBox="1"/>
            <p:nvPr/>
          </p:nvSpPr>
          <p:spPr>
            <a:xfrm>
              <a:off x="659944" y="2219566"/>
              <a:ext cx="7758069" cy="10809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2000"/>
                <a:buFont typeface="Arial"/>
                <a:buNone/>
              </a:pPr>
              <a:r>
                <a:rPr lang="ja-JP" sz="2000">
                  <a:solidFill>
                    <a:schemeClr val="lt1"/>
                  </a:solidFill>
                  <a:latin typeface="Arial"/>
                  <a:ea typeface="Arial"/>
                  <a:cs typeface="Arial"/>
                  <a:sym typeface="Arial"/>
                </a:rPr>
                <a:t>観光地としての</a:t>
              </a:r>
              <a:endParaRPr sz="2000">
                <a:solidFill>
                  <a:schemeClr val="lt1"/>
                </a:solidFill>
                <a:latin typeface="Arial"/>
                <a:ea typeface="Arial"/>
                <a:cs typeface="Arial"/>
                <a:sym typeface="Arial"/>
              </a:endParaRPr>
            </a:p>
            <a:p>
              <a:pPr indent="0" lvl="0" marL="0" marR="0" rtl="0" algn="l">
                <a:spcBef>
                  <a:spcPts val="0"/>
                </a:spcBef>
                <a:spcAft>
                  <a:spcPts val="0"/>
                </a:spcAft>
                <a:buClr>
                  <a:schemeClr val="lt1"/>
                </a:buClr>
                <a:buSzPts val="2000"/>
                <a:buFont typeface="Arial"/>
                <a:buNone/>
              </a:pPr>
              <a:r>
                <a:rPr lang="ja-JP" sz="2000">
                  <a:solidFill>
                    <a:schemeClr val="lt1"/>
                  </a:solidFill>
                  <a:latin typeface="Arial"/>
                  <a:ea typeface="Arial"/>
                  <a:cs typeface="Arial"/>
                  <a:sym typeface="Arial"/>
                </a:rPr>
                <a:t>魅力拡大</a:t>
              </a:r>
              <a:endParaRPr sz="2000">
                <a:solidFill>
                  <a:schemeClr val="lt1"/>
                </a:solidFill>
                <a:latin typeface="Arial"/>
                <a:ea typeface="Arial"/>
                <a:cs typeface="Arial"/>
                <a:sym typeface="Arial"/>
              </a:endParaRPr>
            </a:p>
          </p:txBody>
        </p:sp>
      </p:grpSp>
      <p:pic>
        <p:nvPicPr>
          <p:cNvPr descr="おもちゃ, 人形 が含まれている画像&#10;&#10;自動的に生成された説明" id="1095" name="Google Shape;1095;p69"/>
          <p:cNvPicPr preferRelativeResize="0"/>
          <p:nvPr/>
        </p:nvPicPr>
        <p:blipFill rotWithShape="1">
          <a:blip r:embed="rId4">
            <a:alphaModFix/>
          </a:blip>
          <a:srcRect b="0" l="0" r="0" t="0"/>
          <a:stretch/>
        </p:blipFill>
        <p:spPr>
          <a:xfrm>
            <a:off x="5282140" y="1711335"/>
            <a:ext cx="2055573" cy="2055573"/>
          </a:xfrm>
          <a:prstGeom prst="rect">
            <a:avLst/>
          </a:prstGeom>
          <a:noFill/>
          <a:ln>
            <a:noFill/>
          </a:ln>
        </p:spPr>
      </p:pic>
      <p:grpSp>
        <p:nvGrpSpPr>
          <p:cNvPr id="1096" name="Google Shape;1096;p69"/>
          <p:cNvGrpSpPr/>
          <p:nvPr/>
        </p:nvGrpSpPr>
        <p:grpSpPr>
          <a:xfrm>
            <a:off x="1092200" y="3846078"/>
            <a:ext cx="2784678" cy="2868962"/>
            <a:chOff x="-7474846" y="3373565"/>
            <a:chExt cx="8563355" cy="716280"/>
          </a:xfrm>
        </p:grpSpPr>
        <p:sp>
          <p:nvSpPr>
            <p:cNvPr id="1097" name="Google Shape;1097;p69"/>
            <p:cNvSpPr/>
            <p:nvPr/>
          </p:nvSpPr>
          <p:spPr>
            <a:xfrm>
              <a:off x="-7474846" y="3373565"/>
              <a:ext cx="8061960" cy="716280"/>
            </a:xfrm>
            <a:prstGeom prst="roundRect">
              <a:avLst>
                <a:gd fmla="val 16667" name="adj"/>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098" name="Google Shape;1098;p69"/>
            <p:cNvSpPr txBox="1"/>
            <p:nvPr/>
          </p:nvSpPr>
          <p:spPr>
            <a:xfrm>
              <a:off x="-6642530" y="3396198"/>
              <a:ext cx="7731038" cy="17889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2000"/>
                <a:buFont typeface="Arial"/>
                <a:buNone/>
              </a:pPr>
              <a:r>
                <a:rPr lang="ja-JP" sz="2000">
                  <a:solidFill>
                    <a:schemeClr val="lt1"/>
                  </a:solidFill>
                  <a:latin typeface="Arial"/>
                  <a:ea typeface="Arial"/>
                  <a:cs typeface="Arial"/>
                  <a:sym typeface="Arial"/>
                </a:rPr>
                <a:t>将来の農業の</a:t>
              </a:r>
              <a:endParaRPr sz="2000">
                <a:solidFill>
                  <a:schemeClr val="lt1"/>
                </a:solidFill>
                <a:latin typeface="Arial"/>
                <a:ea typeface="Arial"/>
                <a:cs typeface="Arial"/>
                <a:sym typeface="Arial"/>
              </a:endParaRPr>
            </a:p>
            <a:p>
              <a:pPr indent="0" lvl="0" marL="0" marR="0" rtl="0" algn="l">
                <a:spcBef>
                  <a:spcPts val="0"/>
                </a:spcBef>
                <a:spcAft>
                  <a:spcPts val="0"/>
                </a:spcAft>
                <a:buClr>
                  <a:schemeClr val="lt1"/>
                </a:buClr>
                <a:buSzPts val="2000"/>
                <a:buFont typeface="Arial"/>
                <a:buNone/>
              </a:pPr>
              <a:r>
                <a:rPr lang="ja-JP" sz="2000">
                  <a:solidFill>
                    <a:schemeClr val="lt1"/>
                  </a:solidFill>
                  <a:latin typeface="Arial"/>
                  <a:ea typeface="Arial"/>
                  <a:cs typeface="Arial"/>
                  <a:sym typeface="Arial"/>
                </a:rPr>
                <a:t>担い手の発掘</a:t>
              </a:r>
              <a:endParaRPr sz="2000">
                <a:solidFill>
                  <a:schemeClr val="lt1"/>
                </a:solidFill>
                <a:latin typeface="Arial"/>
                <a:ea typeface="Arial"/>
                <a:cs typeface="Arial"/>
                <a:sym typeface="Arial"/>
              </a:endParaRPr>
            </a:p>
          </p:txBody>
        </p:sp>
      </p:grpSp>
      <p:pic>
        <p:nvPicPr>
          <p:cNvPr descr="おもちゃ, 室内, テーブル, ケーキ が含まれている画像&#10;&#10;自動的に生成された説明" id="1099" name="Google Shape;1099;p69"/>
          <p:cNvPicPr preferRelativeResize="0"/>
          <p:nvPr/>
        </p:nvPicPr>
        <p:blipFill rotWithShape="1">
          <a:blip r:embed="rId5">
            <a:alphaModFix/>
          </a:blip>
          <a:srcRect b="0" l="0" r="0" t="0"/>
          <a:stretch/>
        </p:blipFill>
        <p:spPr>
          <a:xfrm>
            <a:off x="1362857" y="4653280"/>
            <a:ext cx="1903730" cy="1903730"/>
          </a:xfrm>
          <a:prstGeom prst="rect">
            <a:avLst/>
          </a:prstGeom>
          <a:noFill/>
          <a:ln>
            <a:noFill/>
          </a:ln>
        </p:spPr>
      </p:pic>
      <p:sp>
        <p:nvSpPr>
          <p:cNvPr id="1100" name="Google Shape;1100;p69"/>
          <p:cNvSpPr/>
          <p:nvPr/>
        </p:nvSpPr>
        <p:spPr>
          <a:xfrm>
            <a:off x="4837981" y="3802315"/>
            <a:ext cx="2621632" cy="2868962"/>
          </a:xfrm>
          <a:prstGeom prst="roundRect">
            <a:avLst>
              <a:gd fmla="val 16667" name="adj"/>
            </a:avLst>
          </a:prstGeom>
          <a:solidFill>
            <a:srgbClr val="FF6699"/>
          </a:solidFill>
          <a:ln cap="flat" cmpd="sng" w="12700">
            <a:solidFill>
              <a:srgbClr val="FF66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ja-JP" sz="2000">
                <a:solidFill>
                  <a:schemeClr val="lt1"/>
                </a:solidFill>
                <a:latin typeface="Arial"/>
                <a:ea typeface="Arial"/>
                <a:cs typeface="Arial"/>
                <a:sym typeface="Arial"/>
              </a:rPr>
              <a:t>　　</a:t>
            </a:r>
            <a:endParaRPr/>
          </a:p>
        </p:txBody>
      </p:sp>
      <p:sp>
        <p:nvSpPr>
          <p:cNvPr id="1101" name="Google Shape;1101;p69"/>
          <p:cNvSpPr txBox="1"/>
          <p:nvPr/>
        </p:nvSpPr>
        <p:spPr>
          <a:xfrm>
            <a:off x="5054600" y="3997960"/>
            <a:ext cx="2118360"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000">
                <a:solidFill>
                  <a:schemeClr val="lt1"/>
                </a:solidFill>
                <a:latin typeface="Arial"/>
                <a:ea typeface="Arial"/>
                <a:cs typeface="Arial"/>
                <a:sym typeface="Arial"/>
              </a:rPr>
              <a:t>地域愛着の増進</a:t>
            </a:r>
            <a:endParaRPr/>
          </a:p>
        </p:txBody>
      </p:sp>
      <p:pic>
        <p:nvPicPr>
          <p:cNvPr id="1102" name="Google Shape;1102;p69"/>
          <p:cNvPicPr preferRelativeResize="0"/>
          <p:nvPr/>
        </p:nvPicPr>
        <p:blipFill rotWithShape="1">
          <a:blip r:embed="rId6">
            <a:alphaModFix/>
          </a:blip>
          <a:srcRect b="0" l="0" r="0" t="0"/>
          <a:stretch/>
        </p:blipFill>
        <p:spPr>
          <a:xfrm>
            <a:off x="5120640" y="4418566"/>
            <a:ext cx="2167890" cy="2167890"/>
          </a:xfrm>
          <a:prstGeom prst="rect">
            <a:avLst/>
          </a:prstGeom>
          <a:noFill/>
          <a:ln>
            <a:noFill/>
          </a:ln>
        </p:spPr>
      </p:pic>
      <p:sp>
        <p:nvSpPr>
          <p:cNvPr id="1103" name="Google Shape;1103;p69"/>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107" name="Shape 1107"/>
        <p:cNvGrpSpPr/>
        <p:nvPr/>
      </p:nvGrpSpPr>
      <p:grpSpPr>
        <a:xfrm>
          <a:off x="0" y="0"/>
          <a:ext cx="0" cy="0"/>
          <a:chOff x="0" y="0"/>
          <a:chExt cx="0" cy="0"/>
        </a:xfrm>
      </p:grpSpPr>
      <p:sp>
        <p:nvSpPr>
          <p:cNvPr id="1108" name="Google Shape;1108;p70"/>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109" name="Google Shape;1109;p70"/>
          <p:cNvSpPr txBox="1"/>
          <p:nvPr/>
        </p:nvSpPr>
        <p:spPr>
          <a:xfrm>
            <a:off x="37651" y="284767"/>
            <a:ext cx="5758237"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Calibri"/>
              <a:buNone/>
            </a:pPr>
            <a:r>
              <a:rPr lang="ja-JP" sz="3600">
                <a:solidFill>
                  <a:schemeClr val="lt1"/>
                </a:solidFill>
                <a:latin typeface="Calibri"/>
                <a:ea typeface="Calibri"/>
                <a:cs typeface="Calibri"/>
                <a:sym typeface="Calibri"/>
              </a:rPr>
              <a:t>グリーンツーリズム　費用</a:t>
            </a:r>
            <a:endParaRPr sz="1800">
              <a:solidFill>
                <a:schemeClr val="dk1"/>
              </a:solidFill>
              <a:latin typeface="Calibri"/>
              <a:ea typeface="Calibri"/>
              <a:cs typeface="Calibri"/>
              <a:sym typeface="Calibri"/>
            </a:endParaRPr>
          </a:p>
        </p:txBody>
      </p:sp>
      <p:sp>
        <p:nvSpPr>
          <p:cNvPr id="1110" name="Google Shape;1110;p70"/>
          <p:cNvSpPr txBox="1"/>
          <p:nvPr/>
        </p:nvSpPr>
        <p:spPr>
          <a:xfrm>
            <a:off x="2516163" y="3113259"/>
            <a:ext cx="4037037" cy="83099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400">
                <a:solidFill>
                  <a:schemeClr val="dk1"/>
                </a:solidFill>
                <a:latin typeface="Calibri"/>
                <a:ea typeface="Calibri"/>
                <a:cs typeface="Calibri"/>
                <a:sym typeface="Calibri"/>
              </a:rPr>
              <a:t>費用、収益についての</a:t>
            </a:r>
            <a:endParaRPr sz="2400">
              <a:solidFill>
                <a:schemeClr val="dk1"/>
              </a:solidFill>
              <a:latin typeface="Calibri"/>
              <a:ea typeface="Calibri"/>
              <a:cs typeface="Calibri"/>
              <a:sym typeface="Calibri"/>
            </a:endParaRPr>
          </a:p>
          <a:p>
            <a:pPr indent="0" lvl="0" marL="0" marR="0" rtl="0" algn="l">
              <a:spcBef>
                <a:spcPts val="0"/>
              </a:spcBef>
              <a:spcAft>
                <a:spcPts val="0"/>
              </a:spcAft>
              <a:buNone/>
            </a:pPr>
            <a:r>
              <a:rPr lang="ja-JP" sz="2400">
                <a:solidFill>
                  <a:schemeClr val="dk1"/>
                </a:solidFill>
                <a:latin typeface="Calibri"/>
                <a:ea typeface="Calibri"/>
                <a:cs typeface="Calibri"/>
                <a:sym typeface="Calibri"/>
              </a:rPr>
              <a:t>細かい試算は現在調査中</a:t>
            </a:r>
            <a:endParaRPr/>
          </a:p>
        </p:txBody>
      </p:sp>
      <p:sp>
        <p:nvSpPr>
          <p:cNvPr id="1111" name="Google Shape;1111;p70"/>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5" name="Shape 1115"/>
        <p:cNvGrpSpPr/>
        <p:nvPr/>
      </p:nvGrpSpPr>
      <p:grpSpPr>
        <a:xfrm>
          <a:off x="0" y="0"/>
          <a:ext cx="0" cy="0"/>
          <a:chOff x="0" y="0"/>
          <a:chExt cx="0" cy="0"/>
        </a:xfrm>
      </p:grpSpPr>
      <p:sp>
        <p:nvSpPr>
          <p:cNvPr id="1116" name="Google Shape;1116;p71"/>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117" name="Google Shape;1117;p71"/>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1118" name="Google Shape;1118;p71"/>
          <p:cNvSpPr txBox="1"/>
          <p:nvPr/>
        </p:nvSpPr>
        <p:spPr>
          <a:xfrm>
            <a:off x="37652" y="284767"/>
            <a:ext cx="44160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土浦市の突破口</a:t>
            </a:r>
            <a:endParaRPr sz="3600">
              <a:solidFill>
                <a:schemeClr val="lt1"/>
              </a:solidFill>
              <a:latin typeface="Arial"/>
              <a:ea typeface="Arial"/>
              <a:cs typeface="Arial"/>
              <a:sym typeface="Arial"/>
            </a:endParaRPr>
          </a:p>
        </p:txBody>
      </p:sp>
      <p:sp>
        <p:nvSpPr>
          <p:cNvPr id="1119" name="Google Shape;1119;p71"/>
          <p:cNvSpPr/>
          <p:nvPr/>
        </p:nvSpPr>
        <p:spPr>
          <a:xfrm>
            <a:off x="851484" y="1559085"/>
            <a:ext cx="2952974" cy="2732442"/>
          </a:xfrm>
          <a:prstGeom prst="ellipse">
            <a:avLst/>
          </a:prstGeom>
          <a:solidFill>
            <a:srgbClr val="FFCC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20" name="Google Shape;1120;p71"/>
          <p:cNvSpPr/>
          <p:nvPr/>
        </p:nvSpPr>
        <p:spPr>
          <a:xfrm>
            <a:off x="5410037" y="1537919"/>
            <a:ext cx="2952974" cy="2732442"/>
          </a:xfrm>
          <a:prstGeom prst="ellipse">
            <a:avLst/>
          </a:prstGeom>
          <a:solidFill>
            <a:srgbClr val="BBD6E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21" name="Google Shape;1121;p71"/>
          <p:cNvSpPr txBox="1"/>
          <p:nvPr/>
        </p:nvSpPr>
        <p:spPr>
          <a:xfrm>
            <a:off x="2042893" y="1706243"/>
            <a:ext cx="570155"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800" u="sng">
                <a:solidFill>
                  <a:schemeClr val="dk1"/>
                </a:solidFill>
                <a:latin typeface="Arial"/>
                <a:ea typeface="Arial"/>
                <a:cs typeface="Arial"/>
                <a:sym typeface="Arial"/>
              </a:rPr>
              <a:t>市</a:t>
            </a:r>
            <a:endParaRPr/>
          </a:p>
        </p:txBody>
      </p:sp>
      <p:sp>
        <p:nvSpPr>
          <p:cNvPr id="1122" name="Google Shape;1122;p71"/>
          <p:cNvSpPr txBox="1"/>
          <p:nvPr/>
        </p:nvSpPr>
        <p:spPr>
          <a:xfrm>
            <a:off x="1003883" y="2229463"/>
            <a:ext cx="2648174" cy="1754326"/>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ja-JP" sz="2400">
                <a:solidFill>
                  <a:schemeClr val="dk1"/>
                </a:solidFill>
                <a:latin typeface="Arial"/>
                <a:ea typeface="Arial"/>
                <a:cs typeface="Arial"/>
                <a:sym typeface="Arial"/>
              </a:rPr>
              <a:t>最低限の生活保障</a:t>
            </a:r>
            <a:endParaRPr/>
          </a:p>
          <a:p>
            <a:pPr indent="0" lvl="0" marL="0" marR="0" rtl="0" algn="ctr">
              <a:lnSpc>
                <a:spcPct val="150000"/>
              </a:lnSpc>
              <a:spcBef>
                <a:spcPts val="0"/>
              </a:spcBef>
              <a:spcAft>
                <a:spcPts val="0"/>
              </a:spcAft>
              <a:buNone/>
            </a:pPr>
            <a:r>
              <a:rPr lang="ja-JP" sz="2400">
                <a:solidFill>
                  <a:schemeClr val="dk1"/>
                </a:solidFill>
                <a:latin typeface="Arial"/>
                <a:ea typeface="Arial"/>
                <a:cs typeface="Arial"/>
                <a:sym typeface="Arial"/>
              </a:rPr>
              <a:t>魅力ある街づくり</a:t>
            </a:r>
            <a:endParaRPr/>
          </a:p>
          <a:p>
            <a:pPr indent="0" lvl="0" marL="0" marR="0" rtl="0" algn="ctr">
              <a:lnSpc>
                <a:spcPct val="150000"/>
              </a:lnSpc>
              <a:spcBef>
                <a:spcPts val="0"/>
              </a:spcBef>
              <a:spcAft>
                <a:spcPts val="0"/>
              </a:spcAft>
              <a:buNone/>
            </a:pPr>
            <a:r>
              <a:t/>
            </a:r>
            <a:endParaRPr sz="2400">
              <a:solidFill>
                <a:schemeClr val="dk1"/>
              </a:solidFill>
              <a:latin typeface="Arial"/>
              <a:ea typeface="Arial"/>
              <a:cs typeface="Arial"/>
              <a:sym typeface="Arial"/>
            </a:endParaRPr>
          </a:p>
        </p:txBody>
      </p:sp>
      <p:sp>
        <p:nvSpPr>
          <p:cNvPr id="1123" name="Google Shape;1123;p71"/>
          <p:cNvSpPr txBox="1"/>
          <p:nvPr/>
        </p:nvSpPr>
        <p:spPr>
          <a:xfrm>
            <a:off x="6401981" y="1763967"/>
            <a:ext cx="95832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ja-JP" sz="2800" u="sng">
                <a:solidFill>
                  <a:schemeClr val="dk1"/>
                </a:solidFill>
                <a:latin typeface="Arial"/>
                <a:ea typeface="Arial"/>
                <a:cs typeface="Arial"/>
                <a:sym typeface="Arial"/>
              </a:rPr>
              <a:t>市民</a:t>
            </a:r>
            <a:endParaRPr/>
          </a:p>
        </p:txBody>
      </p:sp>
      <p:sp>
        <p:nvSpPr>
          <p:cNvPr id="1124" name="Google Shape;1124;p71"/>
          <p:cNvSpPr txBox="1"/>
          <p:nvPr/>
        </p:nvSpPr>
        <p:spPr>
          <a:xfrm>
            <a:off x="5557058" y="2229463"/>
            <a:ext cx="2648174" cy="120032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ja-JP" sz="2400">
                <a:solidFill>
                  <a:schemeClr val="dk1"/>
                </a:solidFill>
                <a:latin typeface="Arial"/>
                <a:ea typeface="Arial"/>
                <a:cs typeface="Arial"/>
                <a:sym typeface="Arial"/>
              </a:rPr>
              <a:t>自立</a:t>
            </a:r>
            <a:endParaRPr sz="2400">
              <a:solidFill>
                <a:schemeClr val="dk1"/>
              </a:solidFill>
              <a:latin typeface="Arial"/>
              <a:ea typeface="Arial"/>
              <a:cs typeface="Arial"/>
              <a:sym typeface="Arial"/>
            </a:endParaRPr>
          </a:p>
          <a:p>
            <a:pPr indent="0" lvl="0" marL="0" marR="0" rtl="0" algn="ctr">
              <a:lnSpc>
                <a:spcPct val="150000"/>
              </a:lnSpc>
              <a:spcBef>
                <a:spcPts val="0"/>
              </a:spcBef>
              <a:spcAft>
                <a:spcPts val="0"/>
              </a:spcAft>
              <a:buNone/>
            </a:pPr>
            <a:r>
              <a:rPr lang="ja-JP" sz="2400">
                <a:solidFill>
                  <a:schemeClr val="dk1"/>
                </a:solidFill>
                <a:latin typeface="Arial"/>
                <a:ea typeface="Arial"/>
                <a:cs typeface="Arial"/>
                <a:sym typeface="Arial"/>
              </a:rPr>
              <a:t>ストック活用</a:t>
            </a:r>
            <a:endParaRPr sz="2400">
              <a:solidFill>
                <a:schemeClr val="dk1"/>
              </a:solidFill>
              <a:latin typeface="Arial"/>
              <a:ea typeface="Arial"/>
              <a:cs typeface="Arial"/>
              <a:sym typeface="Arial"/>
            </a:endParaRPr>
          </a:p>
        </p:txBody>
      </p:sp>
      <p:sp>
        <p:nvSpPr>
          <p:cNvPr id="1125" name="Google Shape;1125;p71"/>
          <p:cNvSpPr/>
          <p:nvPr/>
        </p:nvSpPr>
        <p:spPr>
          <a:xfrm>
            <a:off x="3965173" y="2500181"/>
            <a:ext cx="1374371" cy="1212273"/>
          </a:xfrm>
          <a:prstGeom prst="mathMultiply">
            <a:avLst>
              <a:gd fmla="val 23520" name="adj1"/>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26" name="Google Shape;1126;p71"/>
          <p:cNvSpPr/>
          <p:nvPr/>
        </p:nvSpPr>
        <p:spPr>
          <a:xfrm>
            <a:off x="0" y="4757023"/>
            <a:ext cx="9144000" cy="2100978"/>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127" name="Google Shape;1127;p71"/>
          <p:cNvSpPr txBox="1"/>
          <p:nvPr/>
        </p:nvSpPr>
        <p:spPr>
          <a:xfrm>
            <a:off x="2005977" y="5022682"/>
            <a:ext cx="5292762" cy="1569660"/>
          </a:xfrm>
          <a:prstGeom prst="rect">
            <a:avLst/>
          </a:prstGeom>
          <a:noFill/>
          <a:ln>
            <a:noFill/>
          </a:ln>
        </p:spPr>
        <p:txBody>
          <a:bodyPr anchorCtr="0" anchor="t" bIns="45700" lIns="91425" spcFirstLastPara="1" rIns="91425" wrap="square" tIns="45700">
            <a:noAutofit/>
          </a:bodyPr>
          <a:lstStyle/>
          <a:p>
            <a:pPr indent="0" lvl="1" marL="457200" marR="0" rtl="0" algn="l">
              <a:spcBef>
                <a:spcPts val="0"/>
              </a:spcBef>
              <a:spcAft>
                <a:spcPts val="0"/>
              </a:spcAft>
              <a:buNone/>
            </a:pPr>
            <a:r>
              <a:rPr b="0" i="0" lang="ja-JP" sz="3200" u="none" cap="none" strike="noStrike">
                <a:solidFill>
                  <a:schemeClr val="lt1"/>
                </a:solidFill>
                <a:latin typeface="Arial"/>
                <a:ea typeface="Arial"/>
                <a:cs typeface="Arial"/>
                <a:sym typeface="Arial"/>
              </a:rPr>
              <a:t>1.市</a:t>
            </a:r>
            <a:r>
              <a:rPr b="0" i="0" lang="ja-JP" sz="2800" u="none" cap="none" strike="noStrike">
                <a:solidFill>
                  <a:schemeClr val="lt1"/>
                </a:solidFill>
                <a:latin typeface="Arial"/>
                <a:ea typeface="Arial"/>
                <a:cs typeface="Arial"/>
                <a:sym typeface="Arial"/>
              </a:rPr>
              <a:t>の</a:t>
            </a:r>
            <a:r>
              <a:rPr b="0" i="0" lang="ja-JP" sz="3200" u="none" cap="none" strike="noStrike">
                <a:solidFill>
                  <a:schemeClr val="lt1"/>
                </a:solidFill>
                <a:latin typeface="Arial"/>
                <a:ea typeface="Arial"/>
                <a:cs typeface="Arial"/>
                <a:sym typeface="Arial"/>
              </a:rPr>
              <a:t>負担</a:t>
            </a:r>
            <a:r>
              <a:rPr b="0" i="0" lang="ja-JP" sz="2800" u="none" cap="none" strike="noStrike">
                <a:solidFill>
                  <a:schemeClr val="lt1"/>
                </a:solidFill>
                <a:latin typeface="Arial"/>
                <a:ea typeface="Arial"/>
                <a:cs typeface="Arial"/>
                <a:sym typeface="Arial"/>
              </a:rPr>
              <a:t>の</a:t>
            </a:r>
            <a:r>
              <a:rPr b="0" i="0" lang="ja-JP" sz="3200" u="none" cap="none" strike="noStrike">
                <a:solidFill>
                  <a:schemeClr val="lt1"/>
                </a:solidFill>
                <a:latin typeface="Arial"/>
                <a:ea typeface="Arial"/>
                <a:cs typeface="Arial"/>
                <a:sym typeface="Arial"/>
              </a:rPr>
              <a:t>軽減</a:t>
            </a:r>
            <a:endParaRPr/>
          </a:p>
          <a:p>
            <a:pPr indent="0" lvl="1" marL="457200" marR="0" rtl="0" algn="l">
              <a:spcBef>
                <a:spcPts val="0"/>
              </a:spcBef>
              <a:spcAft>
                <a:spcPts val="0"/>
              </a:spcAft>
              <a:buNone/>
            </a:pPr>
            <a:r>
              <a:rPr b="0" i="0" lang="ja-JP" sz="3200" u="none" cap="none" strike="noStrike">
                <a:solidFill>
                  <a:schemeClr val="lt1"/>
                </a:solidFill>
                <a:latin typeface="Arial"/>
                <a:ea typeface="Arial"/>
                <a:cs typeface="Arial"/>
                <a:sym typeface="Arial"/>
              </a:rPr>
              <a:t>2.市民主導の街づくり</a:t>
            </a:r>
            <a:endParaRPr/>
          </a:p>
          <a:p>
            <a:pPr indent="0" lvl="1" marL="457200" marR="0" rtl="0" algn="l">
              <a:spcBef>
                <a:spcPts val="0"/>
              </a:spcBef>
              <a:spcAft>
                <a:spcPts val="0"/>
              </a:spcAft>
              <a:buNone/>
            </a:pPr>
            <a:r>
              <a:rPr b="0" i="0" lang="ja-JP" sz="3200" u="none" cap="none" strike="noStrike">
                <a:solidFill>
                  <a:schemeClr val="lt1"/>
                </a:solidFill>
                <a:latin typeface="Arial"/>
                <a:ea typeface="Arial"/>
                <a:cs typeface="Arial"/>
                <a:sym typeface="Arial"/>
              </a:rPr>
              <a:t>3.魅力あふれる土浦</a:t>
            </a:r>
            <a:endParaRPr/>
          </a:p>
        </p:txBody>
      </p:sp>
      <p:sp>
        <p:nvSpPr>
          <p:cNvPr id="1128" name="Google Shape;1128;p71"/>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6"/>
                                        </p:tgtEl>
                                        <p:attrNameLst>
                                          <p:attrName>style.visibility</p:attrName>
                                        </p:attrNameLst>
                                      </p:cBhvr>
                                      <p:to>
                                        <p:strVal val="visible"/>
                                      </p:to>
                                    </p:set>
                                    <p:animEffect filter="fade" transition="in">
                                      <p:cBhvr>
                                        <p:cTn dur="500"/>
                                        <p:tgtEl>
                                          <p:spTgt spid="1126"/>
                                        </p:tgtEl>
                                      </p:cBhvr>
                                    </p:animEffect>
                                  </p:childTnLst>
                                </p:cTn>
                              </p:par>
                              <p:par>
                                <p:cTn fill="hold" nodeType="withEffect" presetClass="entr" presetID="10" presetSubtype="0">
                                  <p:stCondLst>
                                    <p:cond delay="0"/>
                                  </p:stCondLst>
                                  <p:childTnLst>
                                    <p:set>
                                      <p:cBhvr>
                                        <p:cTn dur="1" fill="hold">
                                          <p:stCondLst>
                                            <p:cond delay="0"/>
                                          </p:stCondLst>
                                        </p:cTn>
                                        <p:tgtEl>
                                          <p:spTgt spid="1127"/>
                                        </p:tgtEl>
                                        <p:attrNameLst>
                                          <p:attrName>style.visibility</p:attrName>
                                        </p:attrNameLst>
                                      </p:cBhvr>
                                      <p:to>
                                        <p:strVal val="visible"/>
                                      </p:to>
                                    </p:set>
                                    <p:animEffect filter="fade" transition="in">
                                      <p:cBhvr>
                                        <p:cTn dur="500"/>
                                        <p:tgtEl>
                                          <p:spTgt spid="11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2" name="Shape 1132"/>
        <p:cNvGrpSpPr/>
        <p:nvPr/>
      </p:nvGrpSpPr>
      <p:grpSpPr>
        <a:xfrm>
          <a:off x="0" y="0"/>
          <a:ext cx="0" cy="0"/>
          <a:chOff x="0" y="0"/>
          <a:chExt cx="0" cy="0"/>
        </a:xfrm>
      </p:grpSpPr>
      <p:pic>
        <p:nvPicPr>
          <p:cNvPr id="1133" name="Google Shape;1133;p72"/>
          <p:cNvPicPr preferRelativeResize="0"/>
          <p:nvPr/>
        </p:nvPicPr>
        <p:blipFill rotWithShape="1">
          <a:blip r:embed="rId3">
            <a:alphaModFix/>
          </a:blip>
          <a:srcRect b="0" l="0" r="0" t="0"/>
          <a:stretch/>
        </p:blipFill>
        <p:spPr>
          <a:xfrm flipH="1" rot="10800000">
            <a:off x="134472" y="1883389"/>
            <a:ext cx="8014527" cy="3698544"/>
          </a:xfrm>
          <a:prstGeom prst="rect">
            <a:avLst/>
          </a:prstGeom>
          <a:noFill/>
          <a:ln>
            <a:noFill/>
          </a:ln>
        </p:spPr>
      </p:pic>
      <p:sp>
        <p:nvSpPr>
          <p:cNvPr id="1134" name="Google Shape;1134;p72"/>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135" name="Google Shape;1135;p72"/>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Calibri"/>
              <a:ea typeface="Calibri"/>
              <a:cs typeface="Calibri"/>
              <a:sym typeface="Calibri"/>
            </a:endParaRPr>
          </a:p>
        </p:txBody>
      </p:sp>
      <p:sp>
        <p:nvSpPr>
          <p:cNvPr id="1136" name="Google Shape;1136;p72"/>
          <p:cNvSpPr txBox="1"/>
          <p:nvPr/>
        </p:nvSpPr>
        <p:spPr>
          <a:xfrm>
            <a:off x="37652" y="284767"/>
            <a:ext cx="638854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土浦市の現状（</a:t>
            </a:r>
            <a:r>
              <a:rPr lang="ja-JP" sz="3600">
                <a:solidFill>
                  <a:schemeClr val="lt1"/>
                </a:solidFill>
                <a:latin typeface="Calibri"/>
                <a:ea typeface="Calibri"/>
                <a:cs typeface="Calibri"/>
                <a:sym typeface="Calibri"/>
              </a:rPr>
              <a:t>財政</a:t>
            </a:r>
            <a:r>
              <a:rPr lang="ja-JP" sz="3600">
                <a:solidFill>
                  <a:schemeClr val="lt1"/>
                </a:solidFill>
                <a:latin typeface="Arial"/>
                <a:ea typeface="Arial"/>
                <a:cs typeface="Arial"/>
                <a:sym typeface="Arial"/>
              </a:rPr>
              <a:t>）</a:t>
            </a:r>
            <a:endParaRPr sz="3600">
              <a:solidFill>
                <a:schemeClr val="lt1"/>
              </a:solidFill>
              <a:latin typeface="Arial"/>
              <a:ea typeface="Arial"/>
              <a:cs typeface="Arial"/>
              <a:sym typeface="Arial"/>
            </a:endParaRPr>
          </a:p>
        </p:txBody>
      </p:sp>
      <p:sp>
        <p:nvSpPr>
          <p:cNvPr id="1137" name="Google Shape;1137;p72"/>
          <p:cNvSpPr/>
          <p:nvPr/>
        </p:nvSpPr>
        <p:spPr>
          <a:xfrm rot="-1736928">
            <a:off x="2096831" y="2546754"/>
            <a:ext cx="4950337" cy="2371814"/>
          </a:xfrm>
          <a:prstGeom prst="rightArrow">
            <a:avLst>
              <a:gd fmla="val 50000" name="adj1"/>
              <a:gd fmla="val 50000" name="adj2"/>
            </a:avLst>
          </a:prstGeom>
          <a:solidFill>
            <a:srgbClr val="FFCCFF"/>
          </a:solidFill>
          <a:ln cap="flat" cmpd="sng" w="12700">
            <a:solidFill>
              <a:srgbClr val="FF66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SzPts val="3200"/>
              <a:buFont typeface="Calibri"/>
              <a:buNone/>
            </a:pPr>
            <a:r>
              <a:rPr lang="ja-JP" sz="3200">
                <a:solidFill>
                  <a:srgbClr val="000000"/>
                </a:solidFill>
                <a:latin typeface="Calibri"/>
                <a:ea typeface="Calibri"/>
                <a:cs typeface="Calibri"/>
                <a:sym typeface="Calibri"/>
              </a:rPr>
              <a:t>反転</a:t>
            </a:r>
            <a:endParaRPr sz="3200">
              <a:solidFill>
                <a:srgbClr val="000000"/>
              </a:solidFill>
              <a:latin typeface="Calibri"/>
              <a:ea typeface="Calibri"/>
              <a:cs typeface="Calibri"/>
              <a:sym typeface="Calibri"/>
            </a:endParaRPr>
          </a:p>
        </p:txBody>
      </p:sp>
      <p:sp>
        <p:nvSpPr>
          <p:cNvPr id="1138" name="Google Shape;1138;p72"/>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Google Shape;178;p19"/>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79" name="Google Shape;179;p19"/>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180" name="Google Shape;180;p19"/>
          <p:cNvSpPr txBox="1"/>
          <p:nvPr/>
        </p:nvSpPr>
        <p:spPr>
          <a:xfrm>
            <a:off x="37652" y="284767"/>
            <a:ext cx="638854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土浦市</a:t>
            </a:r>
            <a:r>
              <a:rPr lang="ja-JP" sz="3200">
                <a:solidFill>
                  <a:schemeClr val="lt1"/>
                </a:solidFill>
                <a:latin typeface="Arial"/>
                <a:ea typeface="Arial"/>
                <a:cs typeface="Arial"/>
                <a:sym typeface="Arial"/>
              </a:rPr>
              <a:t>の</a:t>
            </a:r>
            <a:r>
              <a:rPr lang="ja-JP" sz="3600">
                <a:solidFill>
                  <a:schemeClr val="lt1"/>
                </a:solidFill>
                <a:latin typeface="Arial"/>
                <a:ea typeface="Arial"/>
                <a:cs typeface="Arial"/>
                <a:sym typeface="Arial"/>
              </a:rPr>
              <a:t>現状（商業）</a:t>
            </a:r>
            <a:endParaRPr sz="3600">
              <a:solidFill>
                <a:schemeClr val="lt1"/>
              </a:solidFill>
              <a:latin typeface="Arial"/>
              <a:ea typeface="Arial"/>
              <a:cs typeface="Arial"/>
              <a:sym typeface="Arial"/>
            </a:endParaRPr>
          </a:p>
        </p:txBody>
      </p:sp>
      <p:pic>
        <p:nvPicPr>
          <p:cNvPr id="181" name="Google Shape;181;p19"/>
          <p:cNvPicPr preferRelativeResize="0"/>
          <p:nvPr/>
        </p:nvPicPr>
        <p:blipFill rotWithShape="1">
          <a:blip r:embed="rId3">
            <a:alphaModFix/>
          </a:blip>
          <a:srcRect b="0" l="0" r="0" t="0"/>
          <a:stretch/>
        </p:blipFill>
        <p:spPr>
          <a:xfrm>
            <a:off x="1231752" y="1377951"/>
            <a:ext cx="6409372" cy="4770044"/>
          </a:xfrm>
          <a:prstGeom prst="rect">
            <a:avLst/>
          </a:prstGeom>
          <a:noFill/>
          <a:ln>
            <a:noFill/>
          </a:ln>
        </p:spPr>
      </p:pic>
      <p:sp>
        <p:nvSpPr>
          <p:cNvPr id="182" name="Google Shape;182;p19"/>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2" name="Shape 1142"/>
        <p:cNvGrpSpPr/>
        <p:nvPr/>
      </p:nvGrpSpPr>
      <p:grpSpPr>
        <a:xfrm>
          <a:off x="0" y="0"/>
          <a:ext cx="0" cy="0"/>
          <a:chOff x="0" y="0"/>
          <a:chExt cx="0" cy="0"/>
        </a:xfrm>
      </p:grpSpPr>
      <p:sp>
        <p:nvSpPr>
          <p:cNvPr id="1143" name="Google Shape;1143;p73"/>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144" name="Google Shape;1144;p73"/>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1145" name="Google Shape;1145;p73"/>
          <p:cNvSpPr txBox="1"/>
          <p:nvPr/>
        </p:nvSpPr>
        <p:spPr>
          <a:xfrm>
            <a:off x="37652" y="284767"/>
            <a:ext cx="30444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目指す都市像</a:t>
            </a:r>
            <a:endParaRPr sz="1800">
              <a:solidFill>
                <a:schemeClr val="dk1"/>
              </a:solidFill>
              <a:latin typeface="Arial"/>
              <a:ea typeface="Arial"/>
              <a:cs typeface="Arial"/>
              <a:sym typeface="Arial"/>
            </a:endParaRPr>
          </a:p>
        </p:txBody>
      </p:sp>
      <p:sp>
        <p:nvSpPr>
          <p:cNvPr id="1146" name="Google Shape;1146;p73"/>
          <p:cNvSpPr/>
          <p:nvPr/>
        </p:nvSpPr>
        <p:spPr>
          <a:xfrm>
            <a:off x="3606813" y="2639746"/>
            <a:ext cx="2082800" cy="670560"/>
          </a:xfrm>
          <a:prstGeom prst="rect">
            <a:avLst/>
          </a:prstGeom>
          <a:solidFill>
            <a:srgbClr val="222A35"/>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147" name="Google Shape;1147;p73"/>
          <p:cNvSpPr/>
          <p:nvPr/>
        </p:nvSpPr>
        <p:spPr>
          <a:xfrm>
            <a:off x="3464573" y="2837866"/>
            <a:ext cx="187960" cy="274320"/>
          </a:xfrm>
          <a:prstGeom prst="rect">
            <a:avLst/>
          </a:prstGeom>
          <a:solidFill>
            <a:srgbClr val="222A35"/>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148" name="Google Shape;1148;p73"/>
          <p:cNvSpPr/>
          <p:nvPr/>
        </p:nvSpPr>
        <p:spPr>
          <a:xfrm>
            <a:off x="3606813" y="4021506"/>
            <a:ext cx="2082800" cy="670560"/>
          </a:xfrm>
          <a:prstGeom prst="rect">
            <a:avLst/>
          </a:prstGeom>
          <a:solidFill>
            <a:srgbClr val="222A35"/>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149" name="Google Shape;1149;p73"/>
          <p:cNvSpPr/>
          <p:nvPr/>
        </p:nvSpPr>
        <p:spPr>
          <a:xfrm>
            <a:off x="3464573" y="4219626"/>
            <a:ext cx="187960" cy="274320"/>
          </a:xfrm>
          <a:prstGeom prst="rect">
            <a:avLst/>
          </a:prstGeom>
          <a:solidFill>
            <a:srgbClr val="222A35"/>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cxnSp>
        <p:nvCxnSpPr>
          <p:cNvPr id="1150" name="Google Shape;1150;p73"/>
          <p:cNvCxnSpPr>
            <a:endCxn id="1147" idx="1"/>
          </p:cNvCxnSpPr>
          <p:nvPr/>
        </p:nvCxnSpPr>
        <p:spPr>
          <a:xfrm>
            <a:off x="3022673" y="2975026"/>
            <a:ext cx="441900" cy="0"/>
          </a:xfrm>
          <a:prstGeom prst="straightConnector1">
            <a:avLst/>
          </a:prstGeom>
          <a:noFill/>
          <a:ln cap="flat" cmpd="sng" w="19050">
            <a:solidFill>
              <a:srgbClr val="336699"/>
            </a:solidFill>
            <a:prstDash val="solid"/>
            <a:miter lim="800000"/>
            <a:headEnd len="sm" w="sm" type="none"/>
            <a:tailEnd len="sm" w="sm" type="none"/>
          </a:ln>
        </p:spPr>
      </p:cxnSp>
      <p:cxnSp>
        <p:nvCxnSpPr>
          <p:cNvPr id="1151" name="Google Shape;1151;p73"/>
          <p:cNvCxnSpPr/>
          <p:nvPr/>
        </p:nvCxnSpPr>
        <p:spPr>
          <a:xfrm>
            <a:off x="3022613" y="4351706"/>
            <a:ext cx="486186" cy="0"/>
          </a:xfrm>
          <a:prstGeom prst="straightConnector1">
            <a:avLst/>
          </a:prstGeom>
          <a:noFill/>
          <a:ln cap="flat" cmpd="sng" w="19050">
            <a:solidFill>
              <a:srgbClr val="336699"/>
            </a:solidFill>
            <a:prstDash val="solid"/>
            <a:miter lim="800000"/>
            <a:headEnd len="sm" w="sm" type="none"/>
            <a:tailEnd len="sm" w="sm" type="none"/>
          </a:ln>
        </p:spPr>
      </p:cxnSp>
      <p:cxnSp>
        <p:nvCxnSpPr>
          <p:cNvPr id="1152" name="Google Shape;1152;p73"/>
          <p:cNvCxnSpPr/>
          <p:nvPr/>
        </p:nvCxnSpPr>
        <p:spPr>
          <a:xfrm>
            <a:off x="3022613" y="2975026"/>
            <a:ext cx="0" cy="1376680"/>
          </a:xfrm>
          <a:prstGeom prst="straightConnector1">
            <a:avLst/>
          </a:prstGeom>
          <a:noFill/>
          <a:ln cap="flat" cmpd="sng" w="19050">
            <a:solidFill>
              <a:srgbClr val="336699"/>
            </a:solidFill>
            <a:prstDash val="solid"/>
            <a:miter lim="800000"/>
            <a:headEnd len="sm" w="sm" type="none"/>
            <a:tailEnd len="sm" w="sm" type="none"/>
          </a:ln>
        </p:spPr>
      </p:cxnSp>
      <p:cxnSp>
        <p:nvCxnSpPr>
          <p:cNvPr id="1153" name="Google Shape;1153;p73"/>
          <p:cNvCxnSpPr/>
          <p:nvPr/>
        </p:nvCxnSpPr>
        <p:spPr>
          <a:xfrm>
            <a:off x="5628653" y="2975026"/>
            <a:ext cx="506506" cy="0"/>
          </a:xfrm>
          <a:prstGeom prst="straightConnector1">
            <a:avLst/>
          </a:prstGeom>
          <a:noFill/>
          <a:ln cap="flat" cmpd="sng" w="19050">
            <a:solidFill>
              <a:srgbClr val="336699"/>
            </a:solidFill>
            <a:prstDash val="solid"/>
            <a:miter lim="800000"/>
            <a:headEnd len="sm" w="sm" type="none"/>
            <a:tailEnd len="sm" w="sm" type="none"/>
          </a:ln>
        </p:spPr>
      </p:cxnSp>
      <p:cxnSp>
        <p:nvCxnSpPr>
          <p:cNvPr id="1154" name="Google Shape;1154;p73"/>
          <p:cNvCxnSpPr/>
          <p:nvPr/>
        </p:nvCxnSpPr>
        <p:spPr>
          <a:xfrm>
            <a:off x="5659133" y="4387266"/>
            <a:ext cx="486186" cy="0"/>
          </a:xfrm>
          <a:prstGeom prst="straightConnector1">
            <a:avLst/>
          </a:prstGeom>
          <a:noFill/>
          <a:ln cap="flat" cmpd="sng" w="19050">
            <a:solidFill>
              <a:srgbClr val="336699"/>
            </a:solidFill>
            <a:prstDash val="solid"/>
            <a:miter lim="800000"/>
            <a:headEnd len="sm" w="sm" type="none"/>
            <a:tailEnd len="sm" w="sm" type="none"/>
          </a:ln>
        </p:spPr>
      </p:cxnSp>
      <p:cxnSp>
        <p:nvCxnSpPr>
          <p:cNvPr id="1155" name="Google Shape;1155;p73"/>
          <p:cNvCxnSpPr/>
          <p:nvPr/>
        </p:nvCxnSpPr>
        <p:spPr>
          <a:xfrm>
            <a:off x="6135159" y="2975026"/>
            <a:ext cx="0" cy="1432560"/>
          </a:xfrm>
          <a:prstGeom prst="straightConnector1">
            <a:avLst/>
          </a:prstGeom>
          <a:noFill/>
          <a:ln cap="flat" cmpd="sng" w="19050">
            <a:solidFill>
              <a:srgbClr val="336699"/>
            </a:solidFill>
            <a:prstDash val="solid"/>
            <a:miter lim="800000"/>
            <a:headEnd len="sm" w="sm" type="none"/>
            <a:tailEnd len="sm" w="sm" type="none"/>
          </a:ln>
        </p:spPr>
      </p:cxnSp>
      <p:cxnSp>
        <p:nvCxnSpPr>
          <p:cNvPr id="1156" name="Google Shape;1156;p73"/>
          <p:cNvCxnSpPr/>
          <p:nvPr/>
        </p:nvCxnSpPr>
        <p:spPr>
          <a:xfrm>
            <a:off x="2206868" y="3715979"/>
            <a:ext cx="817880" cy="0"/>
          </a:xfrm>
          <a:prstGeom prst="straightConnector1">
            <a:avLst/>
          </a:prstGeom>
          <a:noFill/>
          <a:ln cap="flat" cmpd="sng" w="19050">
            <a:solidFill>
              <a:srgbClr val="336699"/>
            </a:solidFill>
            <a:prstDash val="solid"/>
            <a:miter lim="800000"/>
            <a:headEnd len="sm" w="sm" type="none"/>
            <a:tailEnd len="sm" w="sm" type="none"/>
          </a:ln>
        </p:spPr>
      </p:cxnSp>
      <p:cxnSp>
        <p:nvCxnSpPr>
          <p:cNvPr id="1157" name="Google Shape;1157;p73"/>
          <p:cNvCxnSpPr/>
          <p:nvPr/>
        </p:nvCxnSpPr>
        <p:spPr>
          <a:xfrm>
            <a:off x="6135159" y="3758072"/>
            <a:ext cx="817880" cy="0"/>
          </a:xfrm>
          <a:prstGeom prst="straightConnector1">
            <a:avLst/>
          </a:prstGeom>
          <a:noFill/>
          <a:ln cap="flat" cmpd="sng" w="19050">
            <a:solidFill>
              <a:srgbClr val="336699"/>
            </a:solidFill>
            <a:prstDash val="solid"/>
            <a:miter lim="800000"/>
            <a:headEnd len="sm" w="sm" type="none"/>
            <a:tailEnd len="sm" w="sm" type="none"/>
          </a:ln>
        </p:spPr>
      </p:cxnSp>
      <p:cxnSp>
        <p:nvCxnSpPr>
          <p:cNvPr id="1158" name="Google Shape;1158;p73"/>
          <p:cNvCxnSpPr/>
          <p:nvPr/>
        </p:nvCxnSpPr>
        <p:spPr>
          <a:xfrm>
            <a:off x="2194574" y="2188352"/>
            <a:ext cx="12294" cy="1527627"/>
          </a:xfrm>
          <a:prstGeom prst="straightConnector1">
            <a:avLst/>
          </a:prstGeom>
          <a:noFill/>
          <a:ln cap="flat" cmpd="sng" w="19050">
            <a:solidFill>
              <a:srgbClr val="336699"/>
            </a:solidFill>
            <a:prstDash val="solid"/>
            <a:miter lim="800000"/>
            <a:headEnd len="sm" w="sm" type="none"/>
            <a:tailEnd len="sm" w="sm" type="none"/>
          </a:ln>
        </p:spPr>
      </p:cxnSp>
      <p:cxnSp>
        <p:nvCxnSpPr>
          <p:cNvPr id="1159" name="Google Shape;1159;p73"/>
          <p:cNvCxnSpPr/>
          <p:nvPr/>
        </p:nvCxnSpPr>
        <p:spPr>
          <a:xfrm>
            <a:off x="6942879" y="2191981"/>
            <a:ext cx="0" cy="1566091"/>
          </a:xfrm>
          <a:prstGeom prst="straightConnector1">
            <a:avLst/>
          </a:prstGeom>
          <a:noFill/>
          <a:ln cap="flat" cmpd="sng" w="19050">
            <a:solidFill>
              <a:srgbClr val="336699"/>
            </a:solidFill>
            <a:prstDash val="solid"/>
            <a:miter lim="800000"/>
            <a:headEnd len="sm" w="sm" type="none"/>
            <a:tailEnd len="sm" w="sm" type="none"/>
          </a:ln>
        </p:spPr>
      </p:cxnSp>
      <p:cxnSp>
        <p:nvCxnSpPr>
          <p:cNvPr id="1160" name="Google Shape;1160;p73"/>
          <p:cNvCxnSpPr/>
          <p:nvPr/>
        </p:nvCxnSpPr>
        <p:spPr>
          <a:xfrm>
            <a:off x="2194573" y="2188352"/>
            <a:ext cx="2336800" cy="0"/>
          </a:xfrm>
          <a:prstGeom prst="straightConnector1">
            <a:avLst/>
          </a:prstGeom>
          <a:noFill/>
          <a:ln cap="flat" cmpd="sng" w="19050">
            <a:solidFill>
              <a:srgbClr val="336699"/>
            </a:solidFill>
            <a:prstDash val="solid"/>
            <a:miter lim="800000"/>
            <a:headEnd len="sm" w="sm" type="none"/>
            <a:tailEnd len="sm" w="sm" type="none"/>
          </a:ln>
        </p:spPr>
      </p:cxnSp>
      <p:cxnSp>
        <p:nvCxnSpPr>
          <p:cNvPr id="1161" name="Google Shape;1161;p73"/>
          <p:cNvCxnSpPr/>
          <p:nvPr/>
        </p:nvCxnSpPr>
        <p:spPr>
          <a:xfrm>
            <a:off x="4662424" y="2188352"/>
            <a:ext cx="2280455" cy="0"/>
          </a:xfrm>
          <a:prstGeom prst="straightConnector1">
            <a:avLst/>
          </a:prstGeom>
          <a:noFill/>
          <a:ln cap="flat" cmpd="sng" w="19050">
            <a:solidFill>
              <a:srgbClr val="336699"/>
            </a:solidFill>
            <a:prstDash val="solid"/>
            <a:miter lim="800000"/>
            <a:headEnd len="sm" w="sm" type="none"/>
            <a:tailEnd len="sm" w="sm" type="none"/>
          </a:ln>
        </p:spPr>
      </p:cxnSp>
      <p:pic>
        <p:nvPicPr>
          <p:cNvPr id="1162" name="Google Shape;1162;p73"/>
          <p:cNvPicPr preferRelativeResize="0"/>
          <p:nvPr/>
        </p:nvPicPr>
        <p:blipFill rotWithShape="1">
          <a:blip r:embed="rId3">
            <a:alphaModFix/>
          </a:blip>
          <a:srcRect b="24498" l="65927" r="19090" t="55699"/>
          <a:stretch/>
        </p:blipFill>
        <p:spPr>
          <a:xfrm>
            <a:off x="4048773" y="1220216"/>
            <a:ext cx="1046479" cy="1005839"/>
          </a:xfrm>
          <a:prstGeom prst="rect">
            <a:avLst/>
          </a:prstGeom>
          <a:noFill/>
          <a:ln>
            <a:noFill/>
          </a:ln>
        </p:spPr>
      </p:pic>
      <p:cxnSp>
        <p:nvCxnSpPr>
          <p:cNvPr id="1163" name="Google Shape;1163;p73"/>
          <p:cNvCxnSpPr/>
          <p:nvPr/>
        </p:nvCxnSpPr>
        <p:spPr>
          <a:xfrm>
            <a:off x="4531373" y="2000392"/>
            <a:ext cx="0" cy="184338"/>
          </a:xfrm>
          <a:prstGeom prst="straightConnector1">
            <a:avLst/>
          </a:prstGeom>
          <a:noFill/>
          <a:ln cap="flat" cmpd="sng" w="19050">
            <a:solidFill>
              <a:srgbClr val="336699"/>
            </a:solidFill>
            <a:prstDash val="solid"/>
            <a:miter lim="800000"/>
            <a:headEnd len="sm" w="sm" type="none"/>
            <a:tailEnd len="sm" w="sm" type="none"/>
          </a:ln>
        </p:spPr>
      </p:cxnSp>
      <p:cxnSp>
        <p:nvCxnSpPr>
          <p:cNvPr id="1164" name="Google Shape;1164;p73"/>
          <p:cNvCxnSpPr/>
          <p:nvPr/>
        </p:nvCxnSpPr>
        <p:spPr>
          <a:xfrm>
            <a:off x="4662424" y="2001914"/>
            <a:ext cx="0" cy="184338"/>
          </a:xfrm>
          <a:prstGeom prst="straightConnector1">
            <a:avLst/>
          </a:prstGeom>
          <a:noFill/>
          <a:ln cap="flat" cmpd="sng" w="19050">
            <a:solidFill>
              <a:srgbClr val="336699"/>
            </a:solidFill>
            <a:prstDash val="solid"/>
            <a:miter lim="800000"/>
            <a:headEnd len="sm" w="sm" type="none"/>
            <a:tailEnd len="sm" w="sm" type="none"/>
          </a:ln>
        </p:spPr>
      </p:cxnSp>
      <p:pic>
        <p:nvPicPr>
          <p:cNvPr id="1165" name="Google Shape;1165;p73"/>
          <p:cNvPicPr preferRelativeResize="0"/>
          <p:nvPr/>
        </p:nvPicPr>
        <p:blipFill rotWithShape="1">
          <a:blip r:embed="rId4">
            <a:alphaModFix/>
          </a:blip>
          <a:srcRect b="24498" l="65927" r="19090" t="55699"/>
          <a:stretch/>
        </p:blipFill>
        <p:spPr>
          <a:xfrm>
            <a:off x="4048773" y="1215865"/>
            <a:ext cx="1046479" cy="1005839"/>
          </a:xfrm>
          <a:prstGeom prst="rect">
            <a:avLst/>
          </a:prstGeom>
          <a:noFill/>
          <a:ln>
            <a:noFill/>
          </a:ln>
        </p:spPr>
      </p:pic>
      <p:sp>
        <p:nvSpPr>
          <p:cNvPr id="1166" name="Google Shape;1166;p73"/>
          <p:cNvSpPr txBox="1"/>
          <p:nvPr/>
        </p:nvSpPr>
        <p:spPr>
          <a:xfrm>
            <a:off x="3906532" y="2682638"/>
            <a:ext cx="1508758" cy="584775"/>
          </a:xfrm>
          <a:prstGeom prst="rect">
            <a:avLst/>
          </a:prstGeom>
          <a:solidFill>
            <a:srgbClr val="222A35"/>
          </a:solid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200"/>
              <a:buFont typeface="Arial"/>
              <a:buNone/>
            </a:pPr>
            <a:r>
              <a:rPr lang="ja-JP" sz="3200">
                <a:solidFill>
                  <a:schemeClr val="lt1"/>
                </a:solidFill>
                <a:latin typeface="Arial"/>
                <a:ea typeface="Arial"/>
                <a:cs typeface="Arial"/>
                <a:sym typeface="Arial"/>
              </a:rPr>
              <a:t>土浦市</a:t>
            </a:r>
            <a:endParaRPr sz="1800">
              <a:solidFill>
                <a:schemeClr val="dk1"/>
              </a:solidFill>
              <a:latin typeface="Arial"/>
              <a:ea typeface="Arial"/>
              <a:cs typeface="Arial"/>
              <a:sym typeface="Arial"/>
            </a:endParaRPr>
          </a:p>
        </p:txBody>
      </p:sp>
      <p:sp>
        <p:nvSpPr>
          <p:cNvPr id="1167" name="Google Shape;1167;p73"/>
          <p:cNvSpPr txBox="1"/>
          <p:nvPr/>
        </p:nvSpPr>
        <p:spPr>
          <a:xfrm>
            <a:off x="3901454" y="4021506"/>
            <a:ext cx="1508758" cy="584775"/>
          </a:xfrm>
          <a:prstGeom prst="rect">
            <a:avLst/>
          </a:prstGeom>
          <a:solidFill>
            <a:srgbClr val="222A35"/>
          </a:solid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3200"/>
              <a:buFont typeface="Arial"/>
              <a:buNone/>
            </a:pPr>
            <a:r>
              <a:rPr lang="ja-JP" sz="3200">
                <a:solidFill>
                  <a:schemeClr val="lt1"/>
                </a:solidFill>
                <a:latin typeface="Arial"/>
                <a:ea typeface="Arial"/>
                <a:cs typeface="Arial"/>
                <a:sym typeface="Arial"/>
              </a:rPr>
              <a:t>市民</a:t>
            </a:r>
            <a:endParaRPr sz="1800">
              <a:solidFill>
                <a:schemeClr val="dk1"/>
              </a:solidFill>
              <a:latin typeface="Arial"/>
              <a:ea typeface="Arial"/>
              <a:cs typeface="Arial"/>
              <a:sym typeface="Arial"/>
            </a:endParaRPr>
          </a:p>
        </p:txBody>
      </p:sp>
      <p:sp>
        <p:nvSpPr>
          <p:cNvPr id="1168" name="Google Shape;1168;p73"/>
          <p:cNvSpPr/>
          <p:nvPr/>
        </p:nvSpPr>
        <p:spPr>
          <a:xfrm>
            <a:off x="0" y="4965303"/>
            <a:ext cx="9143999" cy="1904988"/>
          </a:xfrm>
          <a:prstGeom prst="rect">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3200">
                <a:solidFill>
                  <a:srgbClr val="F2F2F2"/>
                </a:solidFill>
                <a:latin typeface="Arial"/>
                <a:ea typeface="Arial"/>
                <a:cs typeface="Arial"/>
                <a:sym typeface="Arial"/>
              </a:rPr>
              <a:t>市</a:t>
            </a:r>
            <a:r>
              <a:rPr lang="ja-JP" sz="3200">
                <a:solidFill>
                  <a:schemeClr val="lt1"/>
                </a:solidFill>
                <a:latin typeface="Arial"/>
                <a:ea typeface="Arial"/>
                <a:cs typeface="Arial"/>
                <a:sym typeface="Arial"/>
              </a:rPr>
              <a:t>と市民</a:t>
            </a:r>
            <a:r>
              <a:rPr lang="ja-JP" sz="2800">
                <a:solidFill>
                  <a:schemeClr val="lt1"/>
                </a:solidFill>
                <a:latin typeface="Arial"/>
                <a:ea typeface="Arial"/>
                <a:cs typeface="Arial"/>
                <a:sym typeface="Arial"/>
              </a:rPr>
              <a:t>の</a:t>
            </a:r>
            <a:r>
              <a:rPr lang="ja-JP" sz="3200">
                <a:solidFill>
                  <a:schemeClr val="lt1"/>
                </a:solidFill>
                <a:latin typeface="Arial"/>
                <a:ea typeface="Arial"/>
                <a:cs typeface="Arial"/>
                <a:sym typeface="Arial"/>
              </a:rPr>
              <a:t>協力</a:t>
            </a:r>
            <a:r>
              <a:rPr lang="ja-JP" sz="2800">
                <a:solidFill>
                  <a:schemeClr val="lt1"/>
                </a:solidFill>
                <a:latin typeface="Arial"/>
                <a:ea typeface="Arial"/>
                <a:cs typeface="Arial"/>
                <a:sym typeface="Arial"/>
              </a:rPr>
              <a:t>によって</a:t>
            </a:r>
            <a:endParaRPr/>
          </a:p>
          <a:p>
            <a:pPr indent="0" lvl="0" marL="0" marR="0" rtl="0" algn="ctr">
              <a:spcBef>
                <a:spcPts val="0"/>
              </a:spcBef>
              <a:spcAft>
                <a:spcPts val="0"/>
              </a:spcAft>
              <a:buNone/>
            </a:pPr>
            <a:r>
              <a:rPr lang="ja-JP" sz="3200">
                <a:solidFill>
                  <a:schemeClr val="lt1"/>
                </a:solidFill>
                <a:latin typeface="Arial"/>
                <a:ea typeface="Arial"/>
                <a:cs typeface="Arial"/>
                <a:sym typeface="Arial"/>
              </a:rPr>
              <a:t>再び</a:t>
            </a:r>
            <a:r>
              <a:rPr lang="ja-JP" sz="3600">
                <a:solidFill>
                  <a:srgbClr val="FFFF00"/>
                </a:solidFill>
                <a:latin typeface="Arial"/>
                <a:ea typeface="Arial"/>
                <a:cs typeface="Arial"/>
                <a:sym typeface="Arial"/>
              </a:rPr>
              <a:t>輝く街・土浦市</a:t>
            </a:r>
            <a:endParaRPr/>
          </a:p>
        </p:txBody>
      </p:sp>
      <p:sp>
        <p:nvSpPr>
          <p:cNvPr id="1169" name="Google Shape;1169;p73"/>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5"/>
                                        </p:tgtEl>
                                        <p:attrNameLst>
                                          <p:attrName>style.visibility</p:attrName>
                                        </p:attrNameLst>
                                      </p:cBhvr>
                                      <p:to>
                                        <p:strVal val="visible"/>
                                      </p:to>
                                    </p:set>
                                    <p:animEffect filter="fade" transition="in">
                                      <p:cBhvr>
                                        <p:cTn dur="2000"/>
                                        <p:tgtEl>
                                          <p:spTgt spid="11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3" name="Shape 1173"/>
        <p:cNvGrpSpPr/>
        <p:nvPr/>
      </p:nvGrpSpPr>
      <p:grpSpPr>
        <a:xfrm>
          <a:off x="0" y="0"/>
          <a:ext cx="0" cy="0"/>
          <a:chOff x="0" y="0"/>
          <a:chExt cx="0" cy="0"/>
        </a:xfrm>
      </p:grpSpPr>
      <p:sp>
        <p:nvSpPr>
          <p:cNvPr id="1174" name="Google Shape;1174;p74"/>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175" name="Google Shape;1175;p74"/>
          <p:cNvSpPr txBox="1"/>
          <p:nvPr/>
        </p:nvSpPr>
        <p:spPr>
          <a:xfrm>
            <a:off x="37652" y="209606"/>
            <a:ext cx="882243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提案のまとめ</a:t>
            </a:r>
            <a:endParaRPr sz="3600">
              <a:solidFill>
                <a:schemeClr val="lt1"/>
              </a:solidFill>
              <a:latin typeface="Arial"/>
              <a:ea typeface="Arial"/>
              <a:cs typeface="Arial"/>
              <a:sym typeface="Arial"/>
            </a:endParaRPr>
          </a:p>
        </p:txBody>
      </p:sp>
      <p:pic>
        <p:nvPicPr>
          <p:cNvPr descr="テキスト, 地図 が含まれている画像&#10;&#10;自動的に生成された説明" id="1176" name="Google Shape;1176;p74"/>
          <p:cNvPicPr preferRelativeResize="0"/>
          <p:nvPr/>
        </p:nvPicPr>
        <p:blipFill rotWithShape="1">
          <a:blip r:embed="rId3">
            <a:alphaModFix/>
          </a:blip>
          <a:srcRect b="0" l="0" r="0" t="0"/>
          <a:stretch/>
        </p:blipFill>
        <p:spPr>
          <a:xfrm>
            <a:off x="2208265" y="1438899"/>
            <a:ext cx="4521598" cy="5419101"/>
          </a:xfrm>
          <a:prstGeom prst="rect">
            <a:avLst/>
          </a:prstGeom>
          <a:noFill/>
          <a:ln>
            <a:noFill/>
          </a:ln>
        </p:spPr>
      </p:pic>
      <p:sp>
        <p:nvSpPr>
          <p:cNvPr id="1177" name="Google Shape;1177;p74"/>
          <p:cNvSpPr/>
          <p:nvPr/>
        </p:nvSpPr>
        <p:spPr>
          <a:xfrm>
            <a:off x="4469064" y="4279581"/>
            <a:ext cx="901264" cy="914400"/>
          </a:xfrm>
          <a:prstGeom prst="ellipse">
            <a:avLst/>
          </a:prstGeom>
          <a:solidFill>
            <a:srgbClr val="9CC2E5"/>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78" name="Google Shape;1178;p74"/>
          <p:cNvSpPr/>
          <p:nvPr/>
        </p:nvSpPr>
        <p:spPr>
          <a:xfrm>
            <a:off x="3659323" y="3529442"/>
            <a:ext cx="901264" cy="914400"/>
          </a:xfrm>
          <a:prstGeom prst="ellipse">
            <a:avLst/>
          </a:prstGeom>
          <a:solidFill>
            <a:srgbClr val="FFD966"/>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79" name="Google Shape;1179;p74"/>
          <p:cNvSpPr/>
          <p:nvPr/>
        </p:nvSpPr>
        <p:spPr>
          <a:xfrm>
            <a:off x="3002191" y="1985469"/>
            <a:ext cx="901264" cy="914400"/>
          </a:xfrm>
          <a:prstGeom prst="ellipse">
            <a:avLst/>
          </a:prstGeom>
          <a:solidFill>
            <a:schemeClr val="accent6"/>
          </a:solidFill>
          <a:ln cap="flat" cmpd="sng" w="12700">
            <a:solidFill>
              <a:srgbClr val="3856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80" name="Google Shape;1180;p74"/>
          <p:cNvSpPr/>
          <p:nvPr/>
        </p:nvSpPr>
        <p:spPr>
          <a:xfrm>
            <a:off x="6180068" y="4828409"/>
            <a:ext cx="2810593" cy="802831"/>
          </a:xfrm>
          <a:prstGeom prst="wedgeRectCallout">
            <a:avLst>
              <a:gd fmla="val -81048" name="adj1"/>
              <a:gd fmla="val -60130" name="adj2"/>
            </a:avLst>
          </a:prstGeom>
          <a:solidFill>
            <a:srgbClr val="BBD6EE"/>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800">
                <a:solidFill>
                  <a:srgbClr val="000000"/>
                </a:solidFill>
                <a:latin typeface="Arial"/>
                <a:ea typeface="Arial"/>
                <a:cs typeface="Arial"/>
                <a:sym typeface="Arial"/>
              </a:rPr>
              <a:t>中心市街地エリア</a:t>
            </a:r>
            <a:endParaRPr sz="1800">
              <a:solidFill>
                <a:srgbClr val="000000"/>
              </a:solidFill>
              <a:latin typeface="Arial"/>
              <a:ea typeface="Arial"/>
              <a:cs typeface="Arial"/>
              <a:sym typeface="Arial"/>
            </a:endParaRPr>
          </a:p>
          <a:p>
            <a:pPr indent="0" lvl="0" marL="0" marR="0" rtl="0" algn="ctr">
              <a:spcBef>
                <a:spcPts val="0"/>
              </a:spcBef>
              <a:spcAft>
                <a:spcPts val="0"/>
              </a:spcAft>
              <a:buNone/>
            </a:pPr>
            <a:r>
              <a:rPr b="1" lang="ja-JP" sz="1800">
                <a:solidFill>
                  <a:srgbClr val="000000"/>
                </a:solidFill>
                <a:latin typeface="Arial"/>
                <a:ea typeface="Arial"/>
                <a:cs typeface="Arial"/>
                <a:sym typeface="Arial"/>
              </a:rPr>
              <a:t>ウォーターフロント開発</a:t>
            </a:r>
            <a:endParaRPr b="1" sz="1800">
              <a:solidFill>
                <a:srgbClr val="000000"/>
              </a:solidFill>
              <a:latin typeface="Arial"/>
              <a:ea typeface="Arial"/>
              <a:cs typeface="Arial"/>
              <a:sym typeface="Arial"/>
            </a:endParaRPr>
          </a:p>
        </p:txBody>
      </p:sp>
      <p:sp>
        <p:nvSpPr>
          <p:cNvPr id="1181" name="Google Shape;1181;p74"/>
          <p:cNvSpPr/>
          <p:nvPr/>
        </p:nvSpPr>
        <p:spPr>
          <a:xfrm>
            <a:off x="6217413" y="2884677"/>
            <a:ext cx="2625690" cy="802831"/>
          </a:xfrm>
          <a:prstGeom prst="wedgeRectCallout">
            <a:avLst>
              <a:gd fmla="val -110269" name="adj1"/>
              <a:gd fmla="val 59332" name="adj2"/>
            </a:avLst>
          </a:prstGeom>
          <a:solidFill>
            <a:srgbClr val="FFF2CC"/>
          </a:solidFill>
          <a:ln cap="flat" cmpd="sng" w="12700">
            <a:solidFill>
              <a:srgbClr val="FFD96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800">
                <a:solidFill>
                  <a:srgbClr val="000000"/>
                </a:solidFill>
                <a:latin typeface="Arial"/>
                <a:ea typeface="Arial"/>
                <a:cs typeface="Arial"/>
                <a:sym typeface="Arial"/>
              </a:rPr>
              <a:t>エネルギー</a:t>
            </a:r>
            <a:endParaRPr sz="1800">
              <a:solidFill>
                <a:srgbClr val="000000"/>
              </a:solidFill>
              <a:latin typeface="Arial"/>
              <a:ea typeface="Arial"/>
              <a:cs typeface="Arial"/>
              <a:sym typeface="Arial"/>
            </a:endParaRPr>
          </a:p>
          <a:p>
            <a:pPr indent="0" lvl="0" marL="0" marR="0" rtl="0" algn="ctr">
              <a:spcBef>
                <a:spcPts val="0"/>
              </a:spcBef>
              <a:spcAft>
                <a:spcPts val="0"/>
              </a:spcAft>
              <a:buNone/>
            </a:pPr>
            <a:r>
              <a:rPr b="1" lang="ja-JP" sz="1600">
                <a:solidFill>
                  <a:srgbClr val="000000"/>
                </a:solidFill>
                <a:latin typeface="Arial"/>
                <a:ea typeface="Arial"/>
                <a:cs typeface="Arial"/>
                <a:sym typeface="Arial"/>
              </a:rPr>
              <a:t>常名運動公園の再利用</a:t>
            </a:r>
            <a:endParaRPr b="1" sz="1600">
              <a:solidFill>
                <a:srgbClr val="000000"/>
              </a:solidFill>
              <a:latin typeface="Arial"/>
              <a:ea typeface="Arial"/>
              <a:cs typeface="Arial"/>
              <a:sym typeface="Arial"/>
            </a:endParaRPr>
          </a:p>
        </p:txBody>
      </p:sp>
      <p:sp>
        <p:nvSpPr>
          <p:cNvPr id="1182" name="Google Shape;1182;p74"/>
          <p:cNvSpPr/>
          <p:nvPr/>
        </p:nvSpPr>
        <p:spPr>
          <a:xfrm>
            <a:off x="5891672" y="1883305"/>
            <a:ext cx="2898905" cy="646949"/>
          </a:xfrm>
          <a:prstGeom prst="wedgeRectCallout">
            <a:avLst>
              <a:gd fmla="val -126198" name="adj1"/>
              <a:gd fmla="val 31206" name="adj2"/>
            </a:avLst>
          </a:prstGeom>
          <a:solidFill>
            <a:srgbClr val="C4E0B2"/>
          </a:solidFill>
          <a:ln cap="flat" cmpd="sng" w="127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600">
                <a:solidFill>
                  <a:srgbClr val="000000"/>
                </a:solidFill>
                <a:latin typeface="Arial"/>
                <a:ea typeface="Arial"/>
                <a:cs typeface="Arial"/>
                <a:sym typeface="Arial"/>
              </a:rPr>
              <a:t>農業・アクティビティエリア</a:t>
            </a:r>
            <a:endParaRPr sz="1600">
              <a:solidFill>
                <a:srgbClr val="000000"/>
              </a:solidFill>
              <a:latin typeface="Arial"/>
              <a:ea typeface="Arial"/>
              <a:cs typeface="Arial"/>
              <a:sym typeface="Arial"/>
            </a:endParaRPr>
          </a:p>
          <a:p>
            <a:pPr indent="0" lvl="0" marL="0" marR="0" rtl="0" algn="ctr">
              <a:spcBef>
                <a:spcPts val="0"/>
              </a:spcBef>
              <a:spcAft>
                <a:spcPts val="0"/>
              </a:spcAft>
              <a:buNone/>
            </a:pPr>
            <a:r>
              <a:rPr b="1" lang="ja-JP" sz="1600">
                <a:solidFill>
                  <a:srgbClr val="000000"/>
                </a:solidFill>
                <a:latin typeface="Arial"/>
                <a:ea typeface="Arial"/>
                <a:cs typeface="Arial"/>
                <a:sym typeface="Arial"/>
              </a:rPr>
              <a:t>農泊とグリーンツーリズム</a:t>
            </a:r>
            <a:endParaRPr/>
          </a:p>
        </p:txBody>
      </p:sp>
      <p:sp>
        <p:nvSpPr>
          <p:cNvPr id="1183" name="Google Shape;1183;p74"/>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187" name="Shape 1187"/>
        <p:cNvGrpSpPr/>
        <p:nvPr/>
      </p:nvGrpSpPr>
      <p:grpSpPr>
        <a:xfrm>
          <a:off x="0" y="0"/>
          <a:ext cx="0" cy="0"/>
          <a:chOff x="0" y="0"/>
          <a:chExt cx="0" cy="0"/>
        </a:xfrm>
      </p:grpSpPr>
      <p:sp>
        <p:nvSpPr>
          <p:cNvPr id="1188" name="Google Shape;1188;p75"/>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189" name="Google Shape;1189;p75"/>
          <p:cNvSpPr txBox="1"/>
          <p:nvPr/>
        </p:nvSpPr>
        <p:spPr>
          <a:xfrm>
            <a:off x="134472" y="48410"/>
            <a:ext cx="3933472"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提案（○○ベルト）</a:t>
            </a:r>
            <a:endParaRPr sz="1600">
              <a:solidFill>
                <a:schemeClr val="lt1"/>
              </a:solidFill>
              <a:latin typeface="Arial"/>
              <a:ea typeface="Arial"/>
              <a:cs typeface="Arial"/>
              <a:sym typeface="Arial"/>
            </a:endParaRPr>
          </a:p>
        </p:txBody>
      </p:sp>
      <p:sp>
        <p:nvSpPr>
          <p:cNvPr id="1190" name="Google Shape;1190;p75"/>
          <p:cNvSpPr txBox="1"/>
          <p:nvPr/>
        </p:nvSpPr>
        <p:spPr>
          <a:xfrm>
            <a:off x="37652" y="284767"/>
            <a:ext cx="8926836"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常名運動公園再開発案</a:t>
            </a:r>
            <a:endParaRPr sz="3600">
              <a:solidFill>
                <a:schemeClr val="lt1"/>
              </a:solidFill>
              <a:latin typeface="Arial"/>
              <a:ea typeface="Arial"/>
              <a:cs typeface="Arial"/>
              <a:sym typeface="Arial"/>
            </a:endParaRPr>
          </a:p>
        </p:txBody>
      </p:sp>
      <p:pic>
        <p:nvPicPr>
          <p:cNvPr descr="テキスト, 地図 が含まれている画像&#10;&#10;自動的に生成された説明" id="1191" name="Google Shape;1191;p75"/>
          <p:cNvPicPr preferRelativeResize="0"/>
          <p:nvPr/>
        </p:nvPicPr>
        <p:blipFill rotWithShape="1">
          <a:blip r:embed="rId3">
            <a:alphaModFix/>
          </a:blip>
          <a:srcRect b="25296" l="21059" r="26353" t="13015"/>
          <a:stretch/>
        </p:blipFill>
        <p:spPr>
          <a:xfrm>
            <a:off x="1215111" y="1199728"/>
            <a:ext cx="6713777" cy="5567748"/>
          </a:xfrm>
          <a:prstGeom prst="rect">
            <a:avLst/>
          </a:prstGeom>
          <a:noFill/>
          <a:ln>
            <a:noFill/>
          </a:ln>
        </p:spPr>
      </p:pic>
      <p:sp>
        <p:nvSpPr>
          <p:cNvPr id="1192" name="Google Shape;1192;p75"/>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196" name="Shape 1196"/>
        <p:cNvGrpSpPr/>
        <p:nvPr/>
      </p:nvGrpSpPr>
      <p:grpSpPr>
        <a:xfrm>
          <a:off x="0" y="0"/>
          <a:ext cx="0" cy="0"/>
          <a:chOff x="0" y="0"/>
          <a:chExt cx="0" cy="0"/>
        </a:xfrm>
      </p:grpSpPr>
      <p:sp>
        <p:nvSpPr>
          <p:cNvPr id="1197" name="Google Shape;1197;p76"/>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198" name="Google Shape;1198;p76"/>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a:t>
            </a:r>
            <a:endParaRPr sz="1800">
              <a:solidFill>
                <a:schemeClr val="dk1"/>
              </a:solidFill>
              <a:latin typeface="Arial"/>
              <a:ea typeface="Arial"/>
              <a:cs typeface="Arial"/>
              <a:sym typeface="Arial"/>
            </a:endParaRPr>
          </a:p>
        </p:txBody>
      </p:sp>
      <p:sp>
        <p:nvSpPr>
          <p:cNvPr id="1199" name="Google Shape;1199;p76"/>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住人の管理によって削減できる予算　</a:t>
            </a:r>
            <a:endParaRPr sz="1800">
              <a:solidFill>
                <a:schemeClr val="dk1"/>
              </a:solidFill>
              <a:latin typeface="Arial"/>
              <a:ea typeface="Arial"/>
              <a:cs typeface="Arial"/>
              <a:sym typeface="Arial"/>
            </a:endParaRPr>
          </a:p>
        </p:txBody>
      </p:sp>
      <p:graphicFrame>
        <p:nvGraphicFramePr>
          <p:cNvPr id="1200" name="Google Shape;1200;p76"/>
          <p:cNvGraphicFramePr/>
          <p:nvPr/>
        </p:nvGraphicFramePr>
        <p:xfrm>
          <a:off x="658079" y="1215865"/>
          <a:ext cx="3000000" cy="3000000"/>
        </p:xfrm>
        <a:graphic>
          <a:graphicData uri="http://schemas.openxmlformats.org/drawingml/2006/table">
            <a:tbl>
              <a:tblPr>
                <a:noFill/>
                <a:tableStyleId>{4F07E866-5B51-44F8-9F86-CE561F54D3DF}</a:tableStyleId>
              </a:tblPr>
              <a:tblGrid>
                <a:gridCol w="812300"/>
                <a:gridCol w="657375"/>
                <a:gridCol w="3965325"/>
                <a:gridCol w="634400"/>
                <a:gridCol w="861000"/>
                <a:gridCol w="897450"/>
              </a:tblGrid>
              <a:tr h="238200">
                <a:tc>
                  <a:txBody>
                    <a:bodyPr>
                      <a:noAutofit/>
                    </a:bodyPr>
                    <a:lstStyle/>
                    <a:p>
                      <a:pPr indent="0" lvl="0" marL="0" marR="0" rtl="0" algn="ctr">
                        <a:spcBef>
                          <a:spcPts val="0"/>
                        </a:spcBef>
                        <a:spcAft>
                          <a:spcPts val="0"/>
                        </a:spcAft>
                        <a:buNone/>
                      </a:pPr>
                      <a:r>
                        <a:rPr lang="ja-JP" sz="1800" u="none" cap="none" strike="noStrike"/>
                        <a:t>公園費　</a:t>
                      </a:r>
                      <a:endParaRPr b="0" i="0" sz="18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96,997</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r>
              <a:tr h="12075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報酬</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10,628</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r>
              <a:tr h="12075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400" u="none" cap="none" strike="noStrike"/>
                        <a:t>委託料</a:t>
                      </a:r>
                      <a:endParaRPr b="0" i="0" sz="14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75,358</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亀城公園管理事務所機械警備委託料</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65</a:t>
                      </a:r>
                      <a:endParaRPr b="0" i="0" sz="1100" u="none" cap="none" strike="noStrike">
                        <a:solidFill>
                          <a:srgbClr val="000000"/>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亀城公園電気保安委託料</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173</a:t>
                      </a:r>
                      <a:endParaRPr b="0" i="0" sz="1100" u="none" cap="none" strike="noStrike">
                        <a:solidFill>
                          <a:srgbClr val="000000"/>
                        </a:solidFill>
                        <a:latin typeface="Arial"/>
                        <a:ea typeface="Arial"/>
                        <a:cs typeface="Arial"/>
                        <a:sym typeface="Arial"/>
                      </a:endParaRPr>
                    </a:p>
                  </a:txBody>
                  <a:tcPr marT="6900" marB="0" marR="6900" marL="6900" anchor="ctr"/>
                </a:tc>
              </a:tr>
              <a:tr h="12075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2400" u="none" cap="none" strike="noStrike">
                          <a:solidFill>
                            <a:srgbClr val="FF6699"/>
                          </a:solidFill>
                        </a:rPr>
                        <a:t>亀城公園清掃等委託料</a:t>
                      </a:r>
                      <a:endParaRPr b="0" i="0" sz="2400" u="none" cap="none" strike="noStrike">
                        <a:solidFill>
                          <a:srgbClr val="FF6699"/>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800" u="none" cap="none" strike="noStrike"/>
                        <a:t>　</a:t>
                      </a:r>
                      <a:endParaRPr b="0" i="0" sz="1800" u="none" cap="none" strike="noStrike">
                        <a:solidFill>
                          <a:srgbClr val="FF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800" u="none" cap="none" strike="noStrike"/>
                        <a:t>　</a:t>
                      </a:r>
                      <a:endParaRPr b="0" i="0" sz="1800" u="none" cap="none" strike="noStrike">
                        <a:solidFill>
                          <a:srgbClr val="FF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6782</a:t>
                      </a:r>
                      <a:endParaRPr b="0" i="0" sz="1100" u="none" cap="none" strike="noStrike">
                        <a:solidFill>
                          <a:schemeClr val="dk1"/>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亀城公園豪水浄化施設管理委託料</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1129</a:t>
                      </a:r>
                      <a:endParaRPr b="0" i="0" sz="1100" u="none" cap="none" strike="noStrike">
                        <a:solidFill>
                          <a:schemeClr val="dk1"/>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亀城公園ごみ処分委託料</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1158</a:t>
                      </a:r>
                      <a:endParaRPr b="0" i="0" sz="1100" u="none" cap="none" strike="noStrike">
                        <a:solidFill>
                          <a:schemeClr val="dk1"/>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亀城公園松枯予防対策委託料</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292</a:t>
                      </a:r>
                      <a:endParaRPr b="0" i="0" sz="1100" u="none" cap="none" strike="noStrike">
                        <a:solidFill>
                          <a:schemeClr val="dk1"/>
                        </a:solidFill>
                        <a:latin typeface="Arial"/>
                        <a:ea typeface="Arial"/>
                        <a:cs typeface="Arial"/>
                        <a:sym typeface="Arial"/>
                      </a:endParaRPr>
                    </a:p>
                  </a:txBody>
                  <a:tcPr marT="6900" marB="0" marR="6900" marL="6900" anchor="ctr"/>
                </a:tc>
              </a:tr>
              <a:tr h="12075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2400" u="none" cap="none" strike="noStrike">
                          <a:solidFill>
                            <a:srgbClr val="FF6699"/>
                          </a:solidFill>
                        </a:rPr>
                        <a:t>都市公園清掃等委託料</a:t>
                      </a:r>
                      <a:endParaRPr b="0" i="0" sz="2400" u="none" cap="none" strike="noStrike">
                        <a:solidFill>
                          <a:srgbClr val="FF6699"/>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2000" u="none" cap="none" strike="noStrike"/>
                        <a:t>　</a:t>
                      </a:r>
                      <a:endParaRPr b="0" i="0" sz="2000" u="none" cap="none" strike="noStrike">
                        <a:solidFill>
                          <a:srgbClr val="FF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2000" u="none" cap="none" strike="noStrike"/>
                        <a:t>　</a:t>
                      </a:r>
                      <a:endParaRPr b="0" i="0" sz="2000" u="none" cap="none" strike="noStrike">
                        <a:solidFill>
                          <a:srgbClr val="FF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7876</a:t>
                      </a:r>
                      <a:endParaRPr b="0" i="0" sz="1100" u="none" cap="none" strike="noStrike">
                        <a:solidFill>
                          <a:schemeClr val="dk1"/>
                        </a:solidFill>
                        <a:latin typeface="Arial"/>
                        <a:ea typeface="Arial"/>
                        <a:cs typeface="Arial"/>
                        <a:sym typeface="Arial"/>
                      </a:endParaRPr>
                    </a:p>
                  </a:txBody>
                  <a:tcPr marT="6900" marB="0" marR="6900" marL="6900" anchor="ctr"/>
                </a:tc>
              </a:tr>
              <a:tr h="12075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2400" u="none" cap="none" strike="noStrike">
                          <a:solidFill>
                            <a:srgbClr val="FF6699"/>
                          </a:solidFill>
                        </a:rPr>
                        <a:t>都市公園等管理委託料</a:t>
                      </a:r>
                      <a:endParaRPr b="0" i="0" sz="2400" u="none" cap="none" strike="noStrike">
                        <a:solidFill>
                          <a:srgbClr val="FF6699"/>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2000" u="none" cap="none" strike="noStrike"/>
                        <a:t>　</a:t>
                      </a:r>
                      <a:endParaRPr b="0" i="0" sz="2000" u="none" cap="none" strike="noStrike">
                        <a:solidFill>
                          <a:srgbClr val="FF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2000" u="none" cap="none" strike="noStrike"/>
                        <a:t>　</a:t>
                      </a:r>
                      <a:endParaRPr b="0" i="0" sz="2000" u="none" cap="none" strike="noStrike">
                        <a:solidFill>
                          <a:srgbClr val="FF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38066</a:t>
                      </a:r>
                      <a:endParaRPr b="0" i="0" sz="1100" u="none" cap="none" strike="noStrike">
                        <a:solidFill>
                          <a:schemeClr val="dk1"/>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2400" u="none" cap="none" strike="noStrike">
                          <a:solidFill>
                            <a:srgbClr val="FF6699"/>
                          </a:solidFill>
                        </a:rPr>
                        <a:t>都市公園トイレ清掃委託料</a:t>
                      </a:r>
                      <a:endParaRPr b="0" i="0" sz="2400" u="none" cap="none" strike="noStrike">
                        <a:solidFill>
                          <a:srgbClr val="FF6699"/>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2000" u="none" cap="none" strike="noStrike"/>
                        <a:t>　</a:t>
                      </a:r>
                      <a:endParaRPr b="0" i="0" sz="2000" u="none" cap="none" strike="noStrike">
                        <a:solidFill>
                          <a:srgbClr val="FF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2000" u="none" cap="none" strike="noStrike"/>
                        <a:t>　</a:t>
                      </a:r>
                      <a:endParaRPr b="0" i="0" sz="2000" u="none" cap="none" strike="noStrike">
                        <a:solidFill>
                          <a:srgbClr val="FF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1361</a:t>
                      </a:r>
                      <a:endParaRPr b="0" i="0" sz="1100" u="none" cap="none" strike="noStrike">
                        <a:solidFill>
                          <a:schemeClr val="dk1"/>
                        </a:solidFill>
                        <a:latin typeface="Arial"/>
                        <a:ea typeface="Arial"/>
                        <a:cs typeface="Arial"/>
                        <a:sym typeface="Arial"/>
                      </a:endParaRPr>
                    </a:p>
                  </a:txBody>
                  <a:tcPr marT="6900" marB="0" marR="6900" marL="6900" anchor="ctr"/>
                </a:tc>
              </a:tr>
              <a:tr h="12075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都市公園等高木剪定量</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8127</a:t>
                      </a:r>
                      <a:endParaRPr b="0" i="0" sz="1100" u="none" cap="none" strike="noStrike">
                        <a:solidFill>
                          <a:srgbClr val="000000"/>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展望公園浄化槽維持管理委託料</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35</a:t>
                      </a:r>
                      <a:endParaRPr b="0" i="0" sz="1100" u="none" cap="none" strike="noStrike">
                        <a:solidFill>
                          <a:srgbClr val="000000"/>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田村河川敷便所管理委託料</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713</a:t>
                      </a:r>
                      <a:endParaRPr b="0" i="0" sz="1100" u="none" cap="none" strike="noStrike">
                        <a:solidFill>
                          <a:srgbClr val="000000"/>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乙戸水生植物園管理委託</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3856</a:t>
                      </a:r>
                      <a:endParaRPr b="0" i="0" sz="1100" u="none" cap="none" strike="noStrike">
                        <a:solidFill>
                          <a:srgbClr val="000000"/>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乙戸沼公園駐車場開閉施錠委託料</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558</a:t>
                      </a:r>
                      <a:endParaRPr b="0" i="0" sz="1100" u="none" cap="none" strike="noStrike">
                        <a:solidFill>
                          <a:srgbClr val="000000"/>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都市公園樹木間伐剪定委託料</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2500</a:t>
                      </a:r>
                      <a:endParaRPr b="0" i="0" sz="1100" u="none" cap="none" strike="noStrike">
                        <a:solidFill>
                          <a:srgbClr val="000000"/>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乙戸水生植物園植栽委託料</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2500</a:t>
                      </a:r>
                      <a:endParaRPr b="0" i="0" sz="1100" u="none" cap="none" strike="noStrike">
                        <a:solidFill>
                          <a:srgbClr val="000000"/>
                        </a:solidFill>
                        <a:latin typeface="Arial"/>
                        <a:ea typeface="Arial"/>
                        <a:cs typeface="Arial"/>
                        <a:sym typeface="Arial"/>
                      </a:endParaRPr>
                    </a:p>
                  </a:txBody>
                  <a:tcPr marT="6900" marB="0" marR="6900" marL="6900" anchor="ctr"/>
                </a:tc>
              </a:tr>
              <a:tr h="238200">
                <a:tc>
                  <a:txBody>
                    <a:bodyPr>
                      <a:noAutofit/>
                    </a:bodyPr>
                    <a:lstStyle/>
                    <a:p>
                      <a:pPr indent="0" lvl="0" marL="0" marR="0" rtl="0" algn="ctr">
                        <a:spcBef>
                          <a:spcPts val="0"/>
                        </a:spcBef>
                        <a:spcAft>
                          <a:spcPts val="0"/>
                        </a:spcAft>
                        <a:buNone/>
                      </a:pPr>
                      <a:r>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rPr lang="ja-JP" sz="1100" u="none" cap="none" strike="noStrike"/>
                        <a:t>・・・</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t/>
                      </a:r>
                      <a:endParaRPr b="0" i="0" sz="1100" u="none" cap="none" strike="noStrike">
                        <a:solidFill>
                          <a:srgbClr val="000000"/>
                        </a:solidFill>
                        <a:latin typeface="Arial"/>
                        <a:ea typeface="Arial"/>
                        <a:cs typeface="Arial"/>
                        <a:sym typeface="Arial"/>
                      </a:endParaRPr>
                    </a:p>
                  </a:txBody>
                  <a:tcPr marT="6900" marB="0" marR="6900" marL="6900" anchor="ctr"/>
                </a:tc>
                <a:tc>
                  <a:txBody>
                    <a:bodyPr>
                      <a:noAutofit/>
                    </a:bodyPr>
                    <a:lstStyle/>
                    <a:p>
                      <a:pPr indent="0" lvl="0" marL="0" marR="0" rtl="0" algn="ctr">
                        <a:spcBef>
                          <a:spcPts val="0"/>
                        </a:spcBef>
                        <a:spcAft>
                          <a:spcPts val="0"/>
                        </a:spcAft>
                        <a:buNone/>
                      </a:pPr>
                      <a:r>
                        <a:t/>
                      </a:r>
                      <a:endParaRPr b="0" i="0" sz="1100" u="none" cap="none" strike="noStrike">
                        <a:solidFill>
                          <a:srgbClr val="000000"/>
                        </a:solidFill>
                        <a:latin typeface="Arial"/>
                        <a:ea typeface="Arial"/>
                        <a:cs typeface="Arial"/>
                        <a:sym typeface="Arial"/>
                      </a:endParaRPr>
                    </a:p>
                  </a:txBody>
                  <a:tcPr marT="6900" marB="0" marR="6900" marL="6900" anchor="ctr"/>
                </a:tc>
              </a:tr>
            </a:tbl>
          </a:graphicData>
        </a:graphic>
      </p:graphicFrame>
      <p:sp>
        <p:nvSpPr>
          <p:cNvPr id="1201" name="Google Shape;1201;p76"/>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205" name="Shape 1205"/>
        <p:cNvGrpSpPr/>
        <p:nvPr/>
      </p:nvGrpSpPr>
      <p:grpSpPr>
        <a:xfrm>
          <a:off x="0" y="0"/>
          <a:ext cx="0" cy="0"/>
          <a:chOff x="0" y="0"/>
          <a:chExt cx="0" cy="0"/>
        </a:xfrm>
      </p:grpSpPr>
      <p:sp>
        <p:nvSpPr>
          <p:cNvPr id="1206" name="Google Shape;1206;p77"/>
          <p:cNvSpPr txBox="1"/>
          <p:nvPr/>
        </p:nvSpPr>
        <p:spPr>
          <a:xfrm>
            <a:off x="1872909" y="4951717"/>
            <a:ext cx="5459144" cy="830997"/>
          </a:xfrm>
          <a:prstGeom prst="rect">
            <a:avLst/>
          </a:prstGeom>
          <a:solidFill>
            <a:srgbClr val="D0CECE"/>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2400">
              <a:solidFill>
                <a:schemeClr val="dk1"/>
              </a:solidFill>
              <a:latin typeface="Calibri"/>
              <a:ea typeface="Calibri"/>
              <a:cs typeface="Calibri"/>
              <a:sym typeface="Calibri"/>
            </a:endParaRPr>
          </a:p>
          <a:p>
            <a:pPr indent="0" lvl="0" marL="0" marR="0" rtl="0" algn="ctr">
              <a:spcBef>
                <a:spcPts val="0"/>
              </a:spcBef>
              <a:spcAft>
                <a:spcPts val="0"/>
              </a:spcAft>
              <a:buNone/>
            </a:pPr>
            <a:r>
              <a:t/>
            </a:r>
            <a:endParaRPr sz="2400">
              <a:solidFill>
                <a:schemeClr val="dk1"/>
              </a:solidFill>
              <a:latin typeface="Calibri"/>
              <a:ea typeface="Calibri"/>
              <a:cs typeface="Calibri"/>
              <a:sym typeface="Calibri"/>
            </a:endParaRPr>
          </a:p>
        </p:txBody>
      </p:sp>
      <p:sp>
        <p:nvSpPr>
          <p:cNvPr id="1207" name="Google Shape;1207;p77"/>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208" name="Google Shape;1208;p77"/>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a:t>
            </a:r>
            <a:endParaRPr sz="1800">
              <a:solidFill>
                <a:schemeClr val="dk1"/>
              </a:solidFill>
              <a:latin typeface="Arial"/>
              <a:ea typeface="Arial"/>
              <a:cs typeface="Arial"/>
              <a:sym typeface="Arial"/>
            </a:endParaRPr>
          </a:p>
        </p:txBody>
      </p:sp>
      <p:sp>
        <p:nvSpPr>
          <p:cNvPr id="1209" name="Google Shape;1209;p77"/>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住人の管理によって削減できる予算　</a:t>
            </a:r>
            <a:endParaRPr sz="1800">
              <a:solidFill>
                <a:schemeClr val="dk1"/>
              </a:solidFill>
              <a:latin typeface="Arial"/>
              <a:ea typeface="Arial"/>
              <a:cs typeface="Arial"/>
              <a:sym typeface="Arial"/>
            </a:endParaRPr>
          </a:p>
        </p:txBody>
      </p:sp>
      <p:graphicFrame>
        <p:nvGraphicFramePr>
          <p:cNvPr id="1210" name="Google Shape;1210;p77"/>
          <p:cNvGraphicFramePr/>
          <p:nvPr/>
        </p:nvGraphicFramePr>
        <p:xfrm>
          <a:off x="2106344" y="1813841"/>
          <a:ext cx="3000000" cy="3000000"/>
        </p:xfrm>
        <a:graphic>
          <a:graphicData uri="http://schemas.openxmlformats.org/drawingml/2006/table">
            <a:tbl>
              <a:tblPr>
                <a:noFill/>
                <a:tableStyleId>{4F07E866-5B51-44F8-9F86-CE561F54D3DF}</a:tableStyleId>
              </a:tblPr>
              <a:tblGrid>
                <a:gridCol w="2392875"/>
                <a:gridCol w="1346000"/>
                <a:gridCol w="1346000"/>
              </a:tblGrid>
              <a:tr h="425250">
                <a:tc>
                  <a:txBody>
                    <a:bodyPr>
                      <a:noAutofit/>
                    </a:bodyPr>
                    <a:lstStyle/>
                    <a:p>
                      <a:pPr indent="0" lvl="0" marL="0" marR="0" rtl="0" algn="l">
                        <a:spcBef>
                          <a:spcPts val="0"/>
                        </a:spcBef>
                        <a:spcAft>
                          <a:spcPts val="0"/>
                        </a:spcAft>
                        <a:buNone/>
                      </a:pPr>
                      <a:r>
                        <a:rPr lang="ja-JP" sz="1100" u="none" cap="none" strike="noStrike"/>
                        <a:t>公園費</a:t>
                      </a:r>
                      <a:endParaRPr b="0" i="0" sz="1100" u="none" cap="none" strike="noStrike">
                        <a:solidFill>
                          <a:srgbClr val="000000"/>
                        </a:solidFill>
                        <a:latin typeface="Arial"/>
                        <a:ea typeface="Arial"/>
                        <a:cs typeface="Arial"/>
                        <a:sym typeface="Arial"/>
                      </a:endParaRPr>
                    </a:p>
                  </a:txBody>
                  <a:tcPr marT="9525" marB="0" marR="9525" marL="9525" anchor="ctr"/>
                </a:tc>
                <a:tc>
                  <a:txBody>
                    <a:bodyPr>
                      <a:noAutofit/>
                    </a:bodyPr>
                    <a:lstStyle/>
                    <a:p>
                      <a:pPr indent="0" lvl="0" marL="0" marR="0" rtl="0" algn="r">
                        <a:spcBef>
                          <a:spcPts val="0"/>
                        </a:spcBef>
                        <a:spcAft>
                          <a:spcPts val="0"/>
                        </a:spcAft>
                        <a:buNone/>
                      </a:pPr>
                      <a:r>
                        <a:rPr lang="ja-JP" sz="1100" u="none" cap="none" strike="noStrike"/>
                        <a:t>54,085</a:t>
                      </a:r>
                      <a:endParaRPr b="0" i="0" sz="1100" u="none" cap="none" strike="noStrike">
                        <a:solidFill>
                          <a:srgbClr val="000000"/>
                        </a:solidFill>
                        <a:latin typeface="Arial"/>
                        <a:ea typeface="Arial"/>
                        <a:cs typeface="Arial"/>
                        <a:sym typeface="Arial"/>
                      </a:endParaRPr>
                    </a:p>
                  </a:txBody>
                  <a:tcPr marT="9525" marB="0" marR="9525" marL="9525" anchor="ctr"/>
                </a:tc>
                <a:tc>
                  <a:txBody>
                    <a:bodyPr>
                      <a:noAutofit/>
                    </a:bodyPr>
                    <a:lstStyle/>
                    <a:p>
                      <a:pPr indent="0" lvl="0" marL="0" marR="0" rtl="0" algn="l">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9525" marB="0" marR="9525" marL="9525" anchor="ctr"/>
                </a:tc>
              </a:tr>
              <a:tr h="425250">
                <a:tc>
                  <a:txBody>
                    <a:bodyPr>
                      <a:noAutofit/>
                    </a:bodyPr>
                    <a:lstStyle/>
                    <a:p>
                      <a:pPr indent="0" lvl="0" marL="0" marR="0" rtl="0" algn="l">
                        <a:spcBef>
                          <a:spcPts val="0"/>
                        </a:spcBef>
                        <a:spcAft>
                          <a:spcPts val="0"/>
                        </a:spcAft>
                        <a:buNone/>
                      </a:pPr>
                      <a:r>
                        <a:rPr lang="ja-JP" sz="1100" u="none" cap="none" strike="noStrike"/>
                        <a:t>都市緑化事業費</a:t>
                      </a:r>
                      <a:endParaRPr b="0" i="0" sz="1100" u="none" cap="none" strike="noStrike">
                        <a:solidFill>
                          <a:srgbClr val="000000"/>
                        </a:solidFill>
                        <a:latin typeface="Arial"/>
                        <a:ea typeface="Arial"/>
                        <a:cs typeface="Arial"/>
                        <a:sym typeface="Arial"/>
                      </a:endParaRPr>
                    </a:p>
                  </a:txBody>
                  <a:tcPr marT="9525" marB="0" marR="9525" marL="9525" anchor="ctr"/>
                </a:tc>
                <a:tc>
                  <a:txBody>
                    <a:bodyPr>
                      <a:noAutofit/>
                    </a:bodyPr>
                    <a:lstStyle/>
                    <a:p>
                      <a:pPr indent="0" lvl="0" marL="0" marR="0" rtl="0" algn="r">
                        <a:spcBef>
                          <a:spcPts val="0"/>
                        </a:spcBef>
                        <a:spcAft>
                          <a:spcPts val="0"/>
                        </a:spcAft>
                        <a:buNone/>
                      </a:pPr>
                      <a:r>
                        <a:rPr lang="ja-JP" sz="1100" u="none" cap="none" strike="noStrike"/>
                        <a:t>14,327</a:t>
                      </a:r>
                      <a:endParaRPr b="0" i="0" sz="1100" u="none" cap="none" strike="noStrike">
                        <a:solidFill>
                          <a:srgbClr val="000000"/>
                        </a:solidFill>
                        <a:latin typeface="Arial"/>
                        <a:ea typeface="Arial"/>
                        <a:cs typeface="Arial"/>
                        <a:sym typeface="Arial"/>
                      </a:endParaRPr>
                    </a:p>
                  </a:txBody>
                  <a:tcPr marT="9525" marB="0" marR="9525" marL="9525" anchor="ctr"/>
                </a:tc>
                <a:tc>
                  <a:txBody>
                    <a:bodyPr>
                      <a:noAutofit/>
                    </a:bodyPr>
                    <a:lstStyle/>
                    <a:p>
                      <a:pPr indent="0" lvl="0" marL="0" marR="0" rtl="0" algn="l">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9525" marB="0" marR="9525" marL="9525" anchor="ctr"/>
                </a:tc>
              </a:tr>
              <a:tr h="425250">
                <a:tc>
                  <a:txBody>
                    <a:bodyPr>
                      <a:noAutofit/>
                    </a:bodyPr>
                    <a:lstStyle/>
                    <a:p>
                      <a:pPr indent="0" lvl="0" marL="0" marR="0" rtl="0" algn="l">
                        <a:spcBef>
                          <a:spcPts val="0"/>
                        </a:spcBef>
                        <a:spcAft>
                          <a:spcPts val="0"/>
                        </a:spcAft>
                        <a:buNone/>
                      </a:pPr>
                      <a:r>
                        <a:rPr lang="ja-JP" sz="1100" u="none" cap="none" strike="noStrike"/>
                        <a:t>保健センター費</a:t>
                      </a:r>
                      <a:endParaRPr b="0" i="0" sz="1100" u="none" cap="none" strike="noStrike">
                        <a:solidFill>
                          <a:srgbClr val="000000"/>
                        </a:solidFill>
                        <a:latin typeface="Arial"/>
                        <a:ea typeface="Arial"/>
                        <a:cs typeface="Arial"/>
                        <a:sym typeface="Arial"/>
                      </a:endParaRPr>
                    </a:p>
                  </a:txBody>
                  <a:tcPr marT="9525" marB="0" marR="9525" marL="9525" anchor="ctr"/>
                </a:tc>
                <a:tc>
                  <a:txBody>
                    <a:bodyPr>
                      <a:noAutofit/>
                    </a:bodyPr>
                    <a:lstStyle/>
                    <a:p>
                      <a:pPr indent="0" lvl="0" marL="0" marR="0" rtl="0" algn="r">
                        <a:spcBef>
                          <a:spcPts val="0"/>
                        </a:spcBef>
                        <a:spcAft>
                          <a:spcPts val="0"/>
                        </a:spcAft>
                        <a:buNone/>
                      </a:pPr>
                      <a:r>
                        <a:rPr lang="ja-JP" sz="1100" u="none" cap="none" strike="noStrike"/>
                        <a:t>11,334</a:t>
                      </a:r>
                      <a:endParaRPr b="0" i="0" sz="1100" u="none" cap="none" strike="noStrike">
                        <a:solidFill>
                          <a:srgbClr val="000000"/>
                        </a:solidFill>
                        <a:latin typeface="Arial"/>
                        <a:ea typeface="Arial"/>
                        <a:cs typeface="Arial"/>
                        <a:sym typeface="Arial"/>
                      </a:endParaRPr>
                    </a:p>
                  </a:txBody>
                  <a:tcPr marT="9525" marB="0" marR="9525" marL="9525" anchor="ctr"/>
                </a:tc>
                <a:tc>
                  <a:txBody>
                    <a:bodyPr>
                      <a:noAutofit/>
                    </a:bodyPr>
                    <a:lstStyle/>
                    <a:p>
                      <a:pPr indent="0" lvl="0" marL="0" marR="0" rtl="0" algn="l">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9525" marB="0" marR="9525" marL="9525" anchor="ctr"/>
                </a:tc>
              </a:tr>
              <a:tr h="442250">
                <a:tc>
                  <a:txBody>
                    <a:bodyPr>
                      <a:noAutofit/>
                    </a:bodyPr>
                    <a:lstStyle/>
                    <a:p>
                      <a:pPr indent="0" lvl="0" marL="0" marR="0" rtl="0" algn="l">
                        <a:spcBef>
                          <a:spcPts val="0"/>
                        </a:spcBef>
                        <a:spcAft>
                          <a:spcPts val="0"/>
                        </a:spcAft>
                        <a:buNone/>
                      </a:pPr>
                      <a:r>
                        <a:rPr lang="ja-JP" sz="1100" u="none" cap="none" strike="noStrike"/>
                        <a:t>市内霊園費</a:t>
                      </a:r>
                      <a:endParaRPr b="0" i="0" sz="1100" u="none" cap="none" strike="noStrike">
                        <a:solidFill>
                          <a:srgbClr val="000000"/>
                        </a:solidFill>
                        <a:latin typeface="Arial"/>
                        <a:ea typeface="Arial"/>
                        <a:cs typeface="Arial"/>
                        <a:sym typeface="Arial"/>
                      </a:endParaRPr>
                    </a:p>
                  </a:txBody>
                  <a:tcPr marT="9525" marB="0" marR="9525" marL="9525" anchor="ctr"/>
                </a:tc>
                <a:tc>
                  <a:txBody>
                    <a:bodyPr>
                      <a:noAutofit/>
                    </a:bodyPr>
                    <a:lstStyle/>
                    <a:p>
                      <a:pPr indent="0" lvl="0" marL="0" marR="0" rtl="0" algn="r">
                        <a:spcBef>
                          <a:spcPts val="0"/>
                        </a:spcBef>
                        <a:spcAft>
                          <a:spcPts val="0"/>
                        </a:spcAft>
                        <a:buNone/>
                      </a:pPr>
                      <a:r>
                        <a:rPr lang="ja-JP" sz="1100" u="none" cap="none" strike="noStrike"/>
                        <a:t>2,169</a:t>
                      </a:r>
                      <a:endParaRPr b="0" i="0" sz="1100" u="none" cap="none" strike="noStrike">
                        <a:solidFill>
                          <a:srgbClr val="000000"/>
                        </a:solidFill>
                        <a:latin typeface="Arial"/>
                        <a:ea typeface="Arial"/>
                        <a:cs typeface="Arial"/>
                        <a:sym typeface="Arial"/>
                      </a:endParaRPr>
                    </a:p>
                  </a:txBody>
                  <a:tcPr marT="9525" marB="0" marR="9525" marL="9525" anchor="ctr"/>
                </a:tc>
                <a:tc>
                  <a:txBody>
                    <a:bodyPr>
                      <a:noAutofit/>
                    </a:bodyPr>
                    <a:lstStyle/>
                    <a:p>
                      <a:pPr indent="0" lvl="0" marL="0" marR="0" rtl="0" algn="l">
                        <a:spcBef>
                          <a:spcPts val="0"/>
                        </a:spcBef>
                        <a:spcAft>
                          <a:spcPts val="0"/>
                        </a:spcAft>
                        <a:buNone/>
                      </a:pPr>
                      <a:r>
                        <a:rPr lang="ja-JP" sz="1100" u="none" cap="none" strike="noStrike"/>
                        <a:t>　</a:t>
                      </a:r>
                      <a:endParaRPr b="0" i="0" sz="1100" u="none" cap="none" strike="noStrike">
                        <a:solidFill>
                          <a:srgbClr val="000000"/>
                        </a:solidFill>
                        <a:latin typeface="Arial"/>
                        <a:ea typeface="Arial"/>
                        <a:cs typeface="Arial"/>
                        <a:sym typeface="Arial"/>
                      </a:endParaRPr>
                    </a:p>
                  </a:txBody>
                  <a:tcPr marT="9525" marB="0" marR="9525" marL="9525" anchor="ctr"/>
                </a:tc>
              </a:tr>
              <a:tr h="442250">
                <a:tc>
                  <a:txBody>
                    <a:bodyPr>
                      <a:noAutofit/>
                    </a:bodyPr>
                    <a:lstStyle/>
                    <a:p>
                      <a:pPr indent="0" lvl="0" marL="0" marR="0" rtl="0" algn="l">
                        <a:spcBef>
                          <a:spcPts val="0"/>
                        </a:spcBef>
                        <a:spcAft>
                          <a:spcPts val="0"/>
                        </a:spcAft>
                        <a:buNone/>
                      </a:pPr>
                      <a:r>
                        <a:rPr lang="ja-JP" sz="1100" u="none" cap="none" strike="noStrike"/>
                        <a:t>合計</a:t>
                      </a:r>
                      <a:endParaRPr b="0" i="0" sz="1100" u="none" cap="none" strike="noStrike">
                        <a:solidFill>
                          <a:srgbClr val="000000"/>
                        </a:solidFill>
                        <a:latin typeface="Arial"/>
                        <a:ea typeface="Arial"/>
                        <a:cs typeface="Arial"/>
                        <a:sym typeface="Arial"/>
                      </a:endParaRPr>
                    </a:p>
                  </a:txBody>
                  <a:tcPr marT="9525" marB="0" marR="9525" marL="9525" anchor="ctr"/>
                </a:tc>
                <a:tc>
                  <a:txBody>
                    <a:bodyPr>
                      <a:noAutofit/>
                    </a:bodyPr>
                    <a:lstStyle/>
                    <a:p>
                      <a:pPr indent="0" lvl="0" marL="0" marR="0" rtl="0" algn="r">
                        <a:spcBef>
                          <a:spcPts val="0"/>
                        </a:spcBef>
                        <a:spcAft>
                          <a:spcPts val="0"/>
                        </a:spcAft>
                        <a:buNone/>
                      </a:pPr>
                      <a:r>
                        <a:rPr lang="ja-JP" sz="3200" u="none" cap="none" strike="noStrike">
                          <a:solidFill>
                            <a:srgbClr val="FB9CB9"/>
                          </a:solidFill>
                        </a:rPr>
                        <a:t>81,915</a:t>
                      </a:r>
                      <a:endParaRPr b="0" i="0" sz="3200" u="none" cap="none" strike="noStrike">
                        <a:solidFill>
                          <a:srgbClr val="FB9CB9"/>
                        </a:solidFill>
                        <a:latin typeface="Arial"/>
                        <a:ea typeface="Arial"/>
                        <a:cs typeface="Arial"/>
                        <a:sym typeface="Arial"/>
                      </a:endParaRPr>
                    </a:p>
                  </a:txBody>
                  <a:tcPr marT="9525" marB="0" marR="9525" marL="9525" anchor="ctr"/>
                </a:tc>
                <a:tc>
                  <a:txBody>
                    <a:bodyPr>
                      <a:noAutofit/>
                    </a:bodyPr>
                    <a:lstStyle/>
                    <a:p>
                      <a:pPr indent="0" lvl="0" marL="0" marR="0" rtl="0" algn="l">
                        <a:spcBef>
                          <a:spcPts val="0"/>
                        </a:spcBef>
                        <a:spcAft>
                          <a:spcPts val="0"/>
                        </a:spcAft>
                        <a:buNone/>
                      </a:pPr>
                      <a:r>
                        <a:rPr lang="ja-JP" sz="3200" u="none" cap="none" strike="noStrike">
                          <a:solidFill>
                            <a:srgbClr val="FB9CB9"/>
                          </a:solidFill>
                        </a:rPr>
                        <a:t>(千円)</a:t>
                      </a:r>
                      <a:endParaRPr b="0" i="0" sz="3200" u="none" cap="none" strike="noStrike">
                        <a:solidFill>
                          <a:srgbClr val="FB9CB9"/>
                        </a:solidFill>
                        <a:latin typeface="Arial"/>
                        <a:ea typeface="Arial"/>
                        <a:cs typeface="Arial"/>
                        <a:sym typeface="Arial"/>
                      </a:endParaRPr>
                    </a:p>
                  </a:txBody>
                  <a:tcPr marT="9525" marB="0" marR="9525" marL="9525" anchor="ctr"/>
                </a:tc>
              </a:tr>
            </a:tbl>
          </a:graphicData>
        </a:graphic>
      </p:graphicFrame>
      <p:sp>
        <p:nvSpPr>
          <p:cNvPr id="1211" name="Google Shape;1211;p77"/>
          <p:cNvSpPr/>
          <p:nvPr/>
        </p:nvSpPr>
        <p:spPr>
          <a:xfrm>
            <a:off x="4069959" y="3349870"/>
            <a:ext cx="3288323" cy="896815"/>
          </a:xfrm>
          <a:prstGeom prst="roundRect">
            <a:avLst>
              <a:gd fmla="val 16667" name="adj"/>
            </a:avLst>
          </a:prstGeom>
          <a:noFill/>
          <a:ln cap="flat" cmpd="sng" w="12700">
            <a:solidFill>
              <a:srgbClr val="FFCC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12" name="Google Shape;1212;p77"/>
          <p:cNvSpPr txBox="1"/>
          <p:nvPr/>
        </p:nvSpPr>
        <p:spPr>
          <a:xfrm>
            <a:off x="1732085" y="4690116"/>
            <a:ext cx="5459144" cy="954107"/>
          </a:xfrm>
          <a:prstGeom prst="rect">
            <a:avLst/>
          </a:prstGeom>
          <a:solidFill>
            <a:srgbClr val="FFCCFF"/>
          </a:solidFill>
          <a:ln cap="flat" cmpd="sng" w="9525">
            <a:solidFill>
              <a:srgbClr val="FF669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ja-JP" sz="2400">
                <a:solidFill>
                  <a:schemeClr val="dk1"/>
                </a:solidFill>
                <a:latin typeface="Calibri"/>
                <a:ea typeface="Calibri"/>
                <a:cs typeface="Calibri"/>
                <a:sym typeface="Calibri"/>
              </a:rPr>
              <a:t>行政負担50%と仮定しても、</a:t>
            </a:r>
            <a:endParaRPr sz="2400">
              <a:solidFill>
                <a:schemeClr val="dk1"/>
              </a:solidFill>
              <a:latin typeface="Calibri"/>
              <a:ea typeface="Calibri"/>
              <a:cs typeface="Calibri"/>
              <a:sym typeface="Calibri"/>
            </a:endParaRPr>
          </a:p>
          <a:p>
            <a:pPr indent="0" lvl="0" marL="0" marR="0" rtl="0" algn="ctr">
              <a:spcBef>
                <a:spcPts val="0"/>
              </a:spcBef>
              <a:spcAft>
                <a:spcPts val="0"/>
              </a:spcAft>
              <a:buNone/>
            </a:pPr>
            <a:r>
              <a:rPr lang="ja-JP" sz="2400">
                <a:solidFill>
                  <a:schemeClr val="dk1"/>
                </a:solidFill>
                <a:latin typeface="Calibri"/>
                <a:ea typeface="Calibri"/>
                <a:cs typeface="Calibri"/>
                <a:sym typeface="Calibri"/>
              </a:rPr>
              <a:t>おおよそ</a:t>
            </a:r>
            <a:r>
              <a:rPr b="1" lang="ja-JP" sz="3200">
                <a:solidFill>
                  <a:schemeClr val="dk1"/>
                </a:solidFill>
                <a:latin typeface="Calibri"/>
                <a:ea typeface="Calibri"/>
                <a:cs typeface="Calibri"/>
                <a:sym typeface="Calibri"/>
              </a:rPr>
              <a:t>4千万</a:t>
            </a:r>
            <a:r>
              <a:rPr lang="ja-JP" sz="2400">
                <a:solidFill>
                  <a:schemeClr val="dk1"/>
                </a:solidFill>
                <a:latin typeface="Calibri"/>
                <a:ea typeface="Calibri"/>
                <a:cs typeface="Calibri"/>
                <a:sym typeface="Calibri"/>
              </a:rPr>
              <a:t>の予算が浮く！</a:t>
            </a:r>
            <a:endParaRPr/>
          </a:p>
        </p:txBody>
      </p:sp>
      <p:sp>
        <p:nvSpPr>
          <p:cNvPr id="1213" name="Google Shape;1213;p77"/>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217" name="Shape 1217"/>
        <p:cNvGrpSpPr/>
        <p:nvPr/>
      </p:nvGrpSpPr>
      <p:grpSpPr>
        <a:xfrm>
          <a:off x="0" y="0"/>
          <a:ext cx="0" cy="0"/>
          <a:chOff x="0" y="0"/>
          <a:chExt cx="0" cy="0"/>
        </a:xfrm>
      </p:grpSpPr>
      <p:sp>
        <p:nvSpPr>
          <p:cNvPr id="1218" name="Google Shape;1218;p78"/>
          <p:cNvSpPr/>
          <p:nvPr/>
        </p:nvSpPr>
        <p:spPr>
          <a:xfrm>
            <a:off x="408791" y="1334168"/>
            <a:ext cx="8347934" cy="2103909"/>
          </a:xfrm>
          <a:prstGeom prst="roundRect">
            <a:avLst>
              <a:gd fmla="val 16667" name="adj"/>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219" name="Google Shape;1219;p78"/>
          <p:cNvSpPr/>
          <p:nvPr/>
        </p:nvSpPr>
        <p:spPr>
          <a:xfrm>
            <a:off x="694359" y="3861155"/>
            <a:ext cx="4176464" cy="2448272"/>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20" name="Google Shape;1220;p78"/>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21" name="Google Shape;1221;p78"/>
          <p:cNvSpPr txBox="1"/>
          <p:nvPr/>
        </p:nvSpPr>
        <p:spPr>
          <a:xfrm>
            <a:off x="134472" y="48410"/>
            <a:ext cx="447739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a:t>
            </a:r>
            <a:endParaRPr sz="1600">
              <a:solidFill>
                <a:schemeClr val="lt1"/>
              </a:solidFill>
              <a:latin typeface="Arial"/>
              <a:ea typeface="Arial"/>
              <a:cs typeface="Arial"/>
              <a:sym typeface="Arial"/>
            </a:endParaRPr>
          </a:p>
        </p:txBody>
      </p:sp>
      <p:sp>
        <p:nvSpPr>
          <p:cNvPr id="1222" name="Google Shape;1222;p78"/>
          <p:cNvSpPr txBox="1"/>
          <p:nvPr/>
        </p:nvSpPr>
        <p:spPr>
          <a:xfrm>
            <a:off x="37652" y="284767"/>
            <a:ext cx="935888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まちづくりのすゝめ</a:t>
            </a:r>
            <a:endParaRPr sz="3600">
              <a:solidFill>
                <a:schemeClr val="lt1"/>
              </a:solidFill>
              <a:latin typeface="Arial"/>
              <a:ea typeface="Arial"/>
              <a:cs typeface="Arial"/>
              <a:sym typeface="Arial"/>
            </a:endParaRPr>
          </a:p>
        </p:txBody>
      </p:sp>
      <p:sp>
        <p:nvSpPr>
          <p:cNvPr id="1223" name="Google Shape;1223;p78"/>
          <p:cNvSpPr/>
          <p:nvPr/>
        </p:nvSpPr>
        <p:spPr>
          <a:xfrm>
            <a:off x="606575" y="3773359"/>
            <a:ext cx="4176464" cy="2448272"/>
          </a:xfrm>
          <a:prstGeom prst="rect">
            <a:avLst/>
          </a:prstGeom>
          <a:solidFill>
            <a:srgbClr val="C4E0B2"/>
          </a:solidFill>
          <a:ln cap="flat" cmpd="sng" w="12700">
            <a:solidFill>
              <a:srgbClr val="DBDBD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24" name="Google Shape;1224;p78"/>
          <p:cNvSpPr/>
          <p:nvPr/>
        </p:nvSpPr>
        <p:spPr>
          <a:xfrm>
            <a:off x="2232998" y="4320206"/>
            <a:ext cx="419562" cy="432049"/>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25" name="Google Shape;1225;p78"/>
          <p:cNvSpPr/>
          <p:nvPr/>
        </p:nvSpPr>
        <p:spPr>
          <a:xfrm>
            <a:off x="750591" y="3952475"/>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26" name="Google Shape;1226;p78"/>
          <p:cNvSpPr/>
          <p:nvPr/>
        </p:nvSpPr>
        <p:spPr>
          <a:xfrm>
            <a:off x="2262759" y="3952475"/>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27" name="Google Shape;1227;p78"/>
          <p:cNvSpPr/>
          <p:nvPr/>
        </p:nvSpPr>
        <p:spPr>
          <a:xfrm>
            <a:off x="750590" y="4392214"/>
            <a:ext cx="1346913"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28" name="Google Shape;1228;p78"/>
          <p:cNvSpPr/>
          <p:nvPr/>
        </p:nvSpPr>
        <p:spPr>
          <a:xfrm>
            <a:off x="606575" y="4781471"/>
            <a:ext cx="4176464" cy="360040"/>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29" name="Google Shape;1229;p78"/>
          <p:cNvSpPr/>
          <p:nvPr/>
        </p:nvSpPr>
        <p:spPr>
          <a:xfrm rot="5400000">
            <a:off x="1722661" y="4817475"/>
            <a:ext cx="2448272" cy="360040"/>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30" name="Google Shape;1230;p78"/>
          <p:cNvSpPr/>
          <p:nvPr/>
        </p:nvSpPr>
        <p:spPr>
          <a:xfrm>
            <a:off x="750591" y="5349843"/>
            <a:ext cx="360040" cy="727771"/>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31" name="Google Shape;1231;p78"/>
          <p:cNvSpPr/>
          <p:nvPr/>
        </p:nvSpPr>
        <p:spPr>
          <a:xfrm>
            <a:off x="1756425" y="5789583"/>
            <a:ext cx="866374"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32" name="Google Shape;1232;p78"/>
          <p:cNvSpPr/>
          <p:nvPr/>
        </p:nvSpPr>
        <p:spPr>
          <a:xfrm>
            <a:off x="2262759" y="5349844"/>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33" name="Google Shape;1233;p78"/>
          <p:cNvSpPr/>
          <p:nvPr/>
        </p:nvSpPr>
        <p:spPr>
          <a:xfrm>
            <a:off x="1231129" y="5789583"/>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34" name="Google Shape;1234;p78"/>
          <p:cNvSpPr/>
          <p:nvPr/>
        </p:nvSpPr>
        <p:spPr>
          <a:xfrm>
            <a:off x="3292110" y="3952474"/>
            <a:ext cx="360040" cy="727771"/>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35" name="Google Shape;1235;p78"/>
          <p:cNvSpPr/>
          <p:nvPr/>
        </p:nvSpPr>
        <p:spPr>
          <a:xfrm>
            <a:off x="3652150" y="4392214"/>
            <a:ext cx="480538"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36" name="Google Shape;1236;p78"/>
          <p:cNvSpPr/>
          <p:nvPr/>
        </p:nvSpPr>
        <p:spPr>
          <a:xfrm>
            <a:off x="3324012" y="5321024"/>
            <a:ext cx="360040" cy="288032"/>
          </a:xfrm>
          <a:prstGeom prst="rect">
            <a:avLst/>
          </a:prstGeom>
          <a:solidFill>
            <a:srgbClr val="FFFF0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37" name="Google Shape;1237;p78"/>
          <p:cNvSpPr/>
          <p:nvPr/>
        </p:nvSpPr>
        <p:spPr>
          <a:xfrm>
            <a:off x="4310885" y="5321024"/>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38" name="Google Shape;1238;p78"/>
          <p:cNvSpPr/>
          <p:nvPr/>
        </p:nvSpPr>
        <p:spPr>
          <a:xfrm>
            <a:off x="4310885" y="5760763"/>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39" name="Google Shape;1239;p78"/>
          <p:cNvSpPr/>
          <p:nvPr/>
        </p:nvSpPr>
        <p:spPr>
          <a:xfrm>
            <a:off x="3804550" y="5760763"/>
            <a:ext cx="360040" cy="288032"/>
          </a:xfrm>
          <a:prstGeom prst="rect">
            <a:avLst/>
          </a:prstGeom>
          <a:solidFill>
            <a:srgbClr val="3F3F3F"/>
          </a:solidFill>
          <a:ln cap="flat" cmpd="sng" w="12700">
            <a:solidFill>
              <a:srgbClr val="3F3F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cxnSp>
        <p:nvCxnSpPr>
          <p:cNvPr id="1240" name="Google Shape;1240;p78"/>
          <p:cNvCxnSpPr>
            <a:stCxn id="1229" idx="1"/>
          </p:cNvCxnSpPr>
          <p:nvPr/>
        </p:nvCxnSpPr>
        <p:spPr>
          <a:xfrm>
            <a:off x="2946797" y="3773359"/>
            <a:ext cx="0" cy="1008000"/>
          </a:xfrm>
          <a:prstGeom prst="straightConnector1">
            <a:avLst/>
          </a:prstGeom>
          <a:noFill/>
          <a:ln cap="flat" cmpd="sng" w="9525">
            <a:solidFill>
              <a:schemeClr val="lt1"/>
            </a:solidFill>
            <a:prstDash val="dash"/>
            <a:miter lim="800000"/>
            <a:headEnd len="sm" w="sm" type="none"/>
            <a:tailEnd len="sm" w="sm" type="none"/>
          </a:ln>
        </p:spPr>
      </p:cxnSp>
      <p:cxnSp>
        <p:nvCxnSpPr>
          <p:cNvPr id="1241" name="Google Shape;1241;p78"/>
          <p:cNvCxnSpPr>
            <a:stCxn id="1228" idx="3"/>
          </p:cNvCxnSpPr>
          <p:nvPr/>
        </p:nvCxnSpPr>
        <p:spPr>
          <a:xfrm rot="10800000">
            <a:off x="3126739" y="4961491"/>
            <a:ext cx="1656300" cy="0"/>
          </a:xfrm>
          <a:prstGeom prst="straightConnector1">
            <a:avLst/>
          </a:prstGeom>
          <a:noFill/>
          <a:ln cap="flat" cmpd="sng" w="9525">
            <a:solidFill>
              <a:schemeClr val="lt1"/>
            </a:solidFill>
            <a:prstDash val="dash"/>
            <a:miter lim="800000"/>
            <a:headEnd len="sm" w="sm" type="none"/>
            <a:tailEnd len="sm" w="sm" type="none"/>
          </a:ln>
        </p:spPr>
      </p:cxnSp>
      <p:cxnSp>
        <p:nvCxnSpPr>
          <p:cNvPr id="1242" name="Google Shape;1242;p78"/>
          <p:cNvCxnSpPr>
            <a:endCxn id="1229" idx="3"/>
          </p:cNvCxnSpPr>
          <p:nvPr/>
        </p:nvCxnSpPr>
        <p:spPr>
          <a:xfrm>
            <a:off x="2946797" y="5141631"/>
            <a:ext cx="0" cy="1080000"/>
          </a:xfrm>
          <a:prstGeom prst="straightConnector1">
            <a:avLst/>
          </a:prstGeom>
          <a:noFill/>
          <a:ln cap="flat" cmpd="sng" w="9525">
            <a:solidFill>
              <a:schemeClr val="lt1"/>
            </a:solidFill>
            <a:prstDash val="dash"/>
            <a:miter lim="800000"/>
            <a:headEnd len="sm" w="sm" type="none"/>
            <a:tailEnd len="sm" w="sm" type="none"/>
          </a:ln>
        </p:spPr>
      </p:cxnSp>
      <p:cxnSp>
        <p:nvCxnSpPr>
          <p:cNvPr id="1243" name="Google Shape;1243;p78"/>
          <p:cNvCxnSpPr>
            <a:endCxn id="1228" idx="1"/>
          </p:cNvCxnSpPr>
          <p:nvPr/>
        </p:nvCxnSpPr>
        <p:spPr>
          <a:xfrm rot="10800000">
            <a:off x="606575" y="4961491"/>
            <a:ext cx="2088300" cy="0"/>
          </a:xfrm>
          <a:prstGeom prst="straightConnector1">
            <a:avLst/>
          </a:prstGeom>
          <a:noFill/>
          <a:ln cap="flat" cmpd="sng" w="9525">
            <a:solidFill>
              <a:schemeClr val="lt1"/>
            </a:solidFill>
            <a:prstDash val="dash"/>
            <a:miter lim="800000"/>
            <a:headEnd len="sm" w="sm" type="none"/>
            <a:tailEnd len="sm" w="sm" type="none"/>
          </a:ln>
        </p:spPr>
      </p:cxnSp>
      <p:sp>
        <p:nvSpPr>
          <p:cNvPr id="1244" name="Google Shape;1244;p78"/>
          <p:cNvSpPr/>
          <p:nvPr/>
        </p:nvSpPr>
        <p:spPr>
          <a:xfrm>
            <a:off x="1231129" y="3845366"/>
            <a:ext cx="866374" cy="432049"/>
          </a:xfrm>
          <a:prstGeom prst="rect">
            <a:avLst/>
          </a:prstGeom>
          <a:solidFill>
            <a:srgbClr val="833C0B"/>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45" name="Google Shape;1245;p78"/>
          <p:cNvSpPr/>
          <p:nvPr/>
        </p:nvSpPr>
        <p:spPr>
          <a:xfrm>
            <a:off x="1231129" y="5245660"/>
            <a:ext cx="419562" cy="432049"/>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46" name="Google Shape;1246;p78"/>
          <p:cNvSpPr/>
          <p:nvPr/>
        </p:nvSpPr>
        <p:spPr>
          <a:xfrm>
            <a:off x="1162639" y="5241831"/>
            <a:ext cx="200181" cy="216024"/>
          </a:xfrm>
          <a:prstGeom prst="ellipse">
            <a:avLst/>
          </a:prstGeom>
          <a:solidFill>
            <a:srgbClr val="00B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47" name="Google Shape;1247;p78"/>
          <p:cNvSpPr/>
          <p:nvPr/>
        </p:nvSpPr>
        <p:spPr>
          <a:xfrm>
            <a:off x="3745488" y="3880470"/>
            <a:ext cx="866374" cy="432049"/>
          </a:xfrm>
          <a:prstGeom prst="rect">
            <a:avLst/>
          </a:prstGeom>
          <a:solidFill>
            <a:srgbClr val="833C0B"/>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48" name="Google Shape;1248;p78"/>
          <p:cNvSpPr/>
          <p:nvPr/>
        </p:nvSpPr>
        <p:spPr>
          <a:xfrm>
            <a:off x="2522708" y="4329247"/>
            <a:ext cx="200181" cy="216024"/>
          </a:xfrm>
          <a:prstGeom prst="ellipse">
            <a:avLst/>
          </a:prstGeom>
          <a:solidFill>
            <a:srgbClr val="00B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49" name="Google Shape;1249;p78"/>
          <p:cNvSpPr/>
          <p:nvPr/>
        </p:nvSpPr>
        <p:spPr>
          <a:xfrm>
            <a:off x="2189612" y="4320206"/>
            <a:ext cx="200181" cy="216024"/>
          </a:xfrm>
          <a:prstGeom prst="ellipse">
            <a:avLst/>
          </a:prstGeom>
          <a:solidFill>
            <a:srgbClr val="00B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50" name="Google Shape;1250;p78"/>
          <p:cNvSpPr/>
          <p:nvPr/>
        </p:nvSpPr>
        <p:spPr>
          <a:xfrm>
            <a:off x="1650691" y="5241830"/>
            <a:ext cx="419562" cy="432049"/>
          </a:xfrm>
          <a:prstGeom prst="rect">
            <a:avLst/>
          </a:prstGeom>
          <a:solidFill>
            <a:srgbClr val="833C0B"/>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51" name="Google Shape;1251;p78"/>
          <p:cNvSpPr/>
          <p:nvPr/>
        </p:nvSpPr>
        <p:spPr>
          <a:xfrm>
            <a:off x="2322527" y="4545271"/>
            <a:ext cx="200181" cy="216024"/>
          </a:xfrm>
          <a:prstGeom prst="ellipse">
            <a:avLst/>
          </a:prstGeom>
          <a:solidFill>
            <a:srgbClr val="00B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52" name="Google Shape;1252;p78"/>
          <p:cNvSpPr/>
          <p:nvPr/>
        </p:nvSpPr>
        <p:spPr>
          <a:xfrm>
            <a:off x="1491078" y="5544739"/>
            <a:ext cx="200181" cy="216024"/>
          </a:xfrm>
          <a:prstGeom prst="ellipse">
            <a:avLst/>
          </a:prstGeom>
          <a:solidFill>
            <a:srgbClr val="00B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53" name="Google Shape;1253;p78"/>
          <p:cNvSpPr/>
          <p:nvPr/>
        </p:nvSpPr>
        <p:spPr>
          <a:xfrm>
            <a:off x="3804550" y="5241829"/>
            <a:ext cx="419562" cy="432049"/>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grpSp>
        <p:nvGrpSpPr>
          <p:cNvPr id="1254" name="Google Shape;1254;p78"/>
          <p:cNvGrpSpPr/>
          <p:nvPr/>
        </p:nvGrpSpPr>
        <p:grpSpPr>
          <a:xfrm>
            <a:off x="3325199" y="4017997"/>
            <a:ext cx="294000" cy="180020"/>
            <a:chOff x="3773531" y="4365104"/>
            <a:chExt cx="1411200" cy="864096"/>
          </a:xfrm>
        </p:grpSpPr>
        <p:sp>
          <p:nvSpPr>
            <p:cNvPr id="1255" name="Google Shape;1255;p78"/>
            <p:cNvSpPr/>
            <p:nvPr/>
          </p:nvSpPr>
          <p:spPr>
            <a:xfrm>
              <a:off x="3773531" y="4365104"/>
              <a:ext cx="1410537" cy="864096"/>
            </a:xfrm>
            <a:prstGeom prst="rect">
              <a:avLst/>
            </a:prstGeom>
            <a:solidFill>
              <a:srgbClr val="002060"/>
            </a:solidFill>
            <a:ln cap="flat" cmpd="sng" w="12700">
              <a:solidFill>
                <a:srgbClr val="5959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cxnSp>
          <p:nvCxnSpPr>
            <p:cNvPr id="1256" name="Google Shape;1256;p78"/>
            <p:cNvCxnSpPr>
              <a:stCxn id="1255" idx="0"/>
              <a:endCxn id="1255" idx="2"/>
            </p:cNvCxnSpPr>
            <p:nvPr/>
          </p:nvCxnSpPr>
          <p:spPr>
            <a:xfrm>
              <a:off x="4478799" y="4365104"/>
              <a:ext cx="0" cy="864000"/>
            </a:xfrm>
            <a:prstGeom prst="straightConnector1">
              <a:avLst/>
            </a:prstGeom>
            <a:noFill/>
            <a:ln cap="flat" cmpd="sng" w="9525">
              <a:solidFill>
                <a:srgbClr val="F2F2F2"/>
              </a:solidFill>
              <a:prstDash val="solid"/>
              <a:miter lim="800000"/>
              <a:headEnd len="sm" w="sm" type="none"/>
              <a:tailEnd len="sm" w="sm" type="none"/>
            </a:ln>
          </p:spPr>
        </p:cxnSp>
        <p:cxnSp>
          <p:nvCxnSpPr>
            <p:cNvPr id="1257" name="Google Shape;1257;p78"/>
            <p:cNvCxnSpPr/>
            <p:nvPr/>
          </p:nvCxnSpPr>
          <p:spPr>
            <a:xfrm>
              <a:off x="4823982"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58" name="Google Shape;1258;p78"/>
            <p:cNvCxnSpPr/>
            <p:nvPr/>
          </p:nvCxnSpPr>
          <p:spPr>
            <a:xfrm>
              <a:off x="4099846"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59" name="Google Shape;1259;p78"/>
            <p:cNvCxnSpPr>
              <a:stCxn id="1255" idx="1"/>
              <a:endCxn id="1255" idx="3"/>
            </p:cNvCxnSpPr>
            <p:nvPr/>
          </p:nvCxnSpPr>
          <p:spPr>
            <a:xfrm>
              <a:off x="3773531" y="4797152"/>
              <a:ext cx="1411200" cy="0"/>
            </a:xfrm>
            <a:prstGeom prst="straightConnector1">
              <a:avLst/>
            </a:prstGeom>
            <a:noFill/>
            <a:ln cap="flat" cmpd="sng" w="9525">
              <a:solidFill>
                <a:srgbClr val="F2F2F2"/>
              </a:solidFill>
              <a:prstDash val="solid"/>
              <a:miter lim="800000"/>
              <a:headEnd len="sm" w="sm" type="none"/>
              <a:tailEnd len="sm" w="sm" type="none"/>
            </a:ln>
          </p:spPr>
        </p:cxnSp>
      </p:grpSp>
      <p:grpSp>
        <p:nvGrpSpPr>
          <p:cNvPr id="1260" name="Google Shape;1260;p78"/>
          <p:cNvGrpSpPr/>
          <p:nvPr/>
        </p:nvGrpSpPr>
        <p:grpSpPr>
          <a:xfrm>
            <a:off x="3756149" y="4446220"/>
            <a:ext cx="294000" cy="180020"/>
            <a:chOff x="3773531" y="4365104"/>
            <a:chExt cx="1411200" cy="864096"/>
          </a:xfrm>
        </p:grpSpPr>
        <p:sp>
          <p:nvSpPr>
            <p:cNvPr id="1261" name="Google Shape;1261;p78"/>
            <p:cNvSpPr/>
            <p:nvPr/>
          </p:nvSpPr>
          <p:spPr>
            <a:xfrm>
              <a:off x="3773531" y="4365104"/>
              <a:ext cx="1410537" cy="864096"/>
            </a:xfrm>
            <a:prstGeom prst="rect">
              <a:avLst/>
            </a:prstGeom>
            <a:solidFill>
              <a:srgbClr val="002060"/>
            </a:solidFill>
            <a:ln cap="flat" cmpd="sng" w="12700">
              <a:solidFill>
                <a:srgbClr val="5959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cxnSp>
          <p:nvCxnSpPr>
            <p:cNvPr id="1262" name="Google Shape;1262;p78"/>
            <p:cNvCxnSpPr>
              <a:stCxn id="1261" idx="0"/>
              <a:endCxn id="1261" idx="2"/>
            </p:cNvCxnSpPr>
            <p:nvPr/>
          </p:nvCxnSpPr>
          <p:spPr>
            <a:xfrm>
              <a:off x="4478799" y="4365104"/>
              <a:ext cx="0" cy="864000"/>
            </a:xfrm>
            <a:prstGeom prst="straightConnector1">
              <a:avLst/>
            </a:prstGeom>
            <a:noFill/>
            <a:ln cap="flat" cmpd="sng" w="9525">
              <a:solidFill>
                <a:srgbClr val="F2F2F2"/>
              </a:solidFill>
              <a:prstDash val="solid"/>
              <a:miter lim="800000"/>
              <a:headEnd len="sm" w="sm" type="none"/>
              <a:tailEnd len="sm" w="sm" type="none"/>
            </a:ln>
          </p:spPr>
        </p:cxnSp>
        <p:cxnSp>
          <p:nvCxnSpPr>
            <p:cNvPr id="1263" name="Google Shape;1263;p78"/>
            <p:cNvCxnSpPr/>
            <p:nvPr/>
          </p:nvCxnSpPr>
          <p:spPr>
            <a:xfrm>
              <a:off x="4823982"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64" name="Google Shape;1264;p78"/>
            <p:cNvCxnSpPr/>
            <p:nvPr/>
          </p:nvCxnSpPr>
          <p:spPr>
            <a:xfrm>
              <a:off x="4099846"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65" name="Google Shape;1265;p78"/>
            <p:cNvCxnSpPr>
              <a:stCxn id="1261" idx="1"/>
              <a:endCxn id="1261" idx="3"/>
            </p:cNvCxnSpPr>
            <p:nvPr/>
          </p:nvCxnSpPr>
          <p:spPr>
            <a:xfrm>
              <a:off x="3773531" y="4797152"/>
              <a:ext cx="1411200" cy="0"/>
            </a:xfrm>
            <a:prstGeom prst="straightConnector1">
              <a:avLst/>
            </a:prstGeom>
            <a:noFill/>
            <a:ln cap="flat" cmpd="sng" w="9525">
              <a:solidFill>
                <a:srgbClr val="F2F2F2"/>
              </a:solidFill>
              <a:prstDash val="solid"/>
              <a:miter lim="800000"/>
              <a:headEnd len="sm" w="sm" type="none"/>
              <a:tailEnd len="sm" w="sm" type="none"/>
            </a:ln>
          </p:spPr>
        </p:cxnSp>
      </p:grpSp>
      <p:grpSp>
        <p:nvGrpSpPr>
          <p:cNvPr id="1266" name="Google Shape;1266;p78"/>
          <p:cNvGrpSpPr/>
          <p:nvPr/>
        </p:nvGrpSpPr>
        <p:grpSpPr>
          <a:xfrm>
            <a:off x="3325199" y="4320206"/>
            <a:ext cx="294000" cy="180020"/>
            <a:chOff x="3773531" y="4365104"/>
            <a:chExt cx="1411200" cy="864096"/>
          </a:xfrm>
        </p:grpSpPr>
        <p:sp>
          <p:nvSpPr>
            <p:cNvPr id="1267" name="Google Shape;1267;p78"/>
            <p:cNvSpPr/>
            <p:nvPr/>
          </p:nvSpPr>
          <p:spPr>
            <a:xfrm>
              <a:off x="3773531" y="4365104"/>
              <a:ext cx="1410537" cy="864096"/>
            </a:xfrm>
            <a:prstGeom prst="rect">
              <a:avLst/>
            </a:prstGeom>
            <a:solidFill>
              <a:srgbClr val="002060"/>
            </a:solidFill>
            <a:ln cap="flat" cmpd="sng" w="12700">
              <a:solidFill>
                <a:srgbClr val="5959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cxnSp>
          <p:nvCxnSpPr>
            <p:cNvPr id="1268" name="Google Shape;1268;p78"/>
            <p:cNvCxnSpPr>
              <a:stCxn id="1267" idx="0"/>
              <a:endCxn id="1267" idx="2"/>
            </p:cNvCxnSpPr>
            <p:nvPr/>
          </p:nvCxnSpPr>
          <p:spPr>
            <a:xfrm>
              <a:off x="4478799" y="4365104"/>
              <a:ext cx="0" cy="864000"/>
            </a:xfrm>
            <a:prstGeom prst="straightConnector1">
              <a:avLst/>
            </a:prstGeom>
            <a:noFill/>
            <a:ln cap="flat" cmpd="sng" w="9525">
              <a:solidFill>
                <a:srgbClr val="F2F2F2"/>
              </a:solidFill>
              <a:prstDash val="solid"/>
              <a:miter lim="800000"/>
              <a:headEnd len="sm" w="sm" type="none"/>
              <a:tailEnd len="sm" w="sm" type="none"/>
            </a:ln>
          </p:spPr>
        </p:cxnSp>
        <p:cxnSp>
          <p:nvCxnSpPr>
            <p:cNvPr id="1269" name="Google Shape;1269;p78"/>
            <p:cNvCxnSpPr/>
            <p:nvPr/>
          </p:nvCxnSpPr>
          <p:spPr>
            <a:xfrm>
              <a:off x="4823982"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70" name="Google Shape;1270;p78"/>
            <p:cNvCxnSpPr/>
            <p:nvPr/>
          </p:nvCxnSpPr>
          <p:spPr>
            <a:xfrm>
              <a:off x="4099846"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71" name="Google Shape;1271;p78"/>
            <p:cNvCxnSpPr>
              <a:stCxn id="1267" idx="1"/>
              <a:endCxn id="1267" idx="3"/>
            </p:cNvCxnSpPr>
            <p:nvPr/>
          </p:nvCxnSpPr>
          <p:spPr>
            <a:xfrm>
              <a:off x="3773531" y="4797152"/>
              <a:ext cx="1411200" cy="0"/>
            </a:xfrm>
            <a:prstGeom prst="straightConnector1">
              <a:avLst/>
            </a:prstGeom>
            <a:noFill/>
            <a:ln cap="flat" cmpd="sng" w="9525">
              <a:solidFill>
                <a:srgbClr val="F2F2F2"/>
              </a:solidFill>
              <a:prstDash val="solid"/>
              <a:miter lim="800000"/>
              <a:headEnd len="sm" w="sm" type="none"/>
              <a:tailEnd len="sm" w="sm" type="none"/>
            </a:ln>
          </p:spPr>
        </p:cxnSp>
      </p:grpSp>
      <p:sp>
        <p:nvSpPr>
          <p:cNvPr id="1272" name="Google Shape;1272;p78"/>
          <p:cNvSpPr/>
          <p:nvPr/>
        </p:nvSpPr>
        <p:spPr>
          <a:xfrm>
            <a:off x="4204794" y="4360730"/>
            <a:ext cx="551455" cy="350999"/>
          </a:xfrm>
          <a:prstGeom prst="rect">
            <a:avLst/>
          </a:pr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73" name="Google Shape;1273;p78"/>
          <p:cNvSpPr/>
          <p:nvPr/>
        </p:nvSpPr>
        <p:spPr>
          <a:xfrm>
            <a:off x="4187803" y="4527269"/>
            <a:ext cx="200181" cy="216024"/>
          </a:xfrm>
          <a:prstGeom prst="ellipse">
            <a:avLst/>
          </a:prstGeom>
          <a:solidFill>
            <a:srgbClr val="00B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74" name="Google Shape;1274;p78"/>
          <p:cNvSpPr/>
          <p:nvPr/>
        </p:nvSpPr>
        <p:spPr>
          <a:xfrm>
            <a:off x="4380430" y="4360730"/>
            <a:ext cx="200181" cy="216024"/>
          </a:xfrm>
          <a:prstGeom prst="ellipse">
            <a:avLst/>
          </a:prstGeom>
          <a:solidFill>
            <a:srgbClr val="00B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275" name="Google Shape;1275;p78"/>
          <p:cNvSpPr/>
          <p:nvPr/>
        </p:nvSpPr>
        <p:spPr>
          <a:xfrm>
            <a:off x="4582858" y="4537513"/>
            <a:ext cx="200181" cy="216024"/>
          </a:xfrm>
          <a:prstGeom prst="ellipse">
            <a:avLst/>
          </a:prstGeom>
          <a:solidFill>
            <a:srgbClr val="00B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grpSp>
        <p:nvGrpSpPr>
          <p:cNvPr id="1276" name="Google Shape;1276;p78"/>
          <p:cNvGrpSpPr/>
          <p:nvPr/>
        </p:nvGrpSpPr>
        <p:grpSpPr>
          <a:xfrm>
            <a:off x="1860472" y="5843589"/>
            <a:ext cx="294000" cy="180020"/>
            <a:chOff x="3773531" y="4365104"/>
            <a:chExt cx="1411200" cy="864096"/>
          </a:xfrm>
        </p:grpSpPr>
        <p:sp>
          <p:nvSpPr>
            <p:cNvPr id="1277" name="Google Shape;1277;p78"/>
            <p:cNvSpPr/>
            <p:nvPr/>
          </p:nvSpPr>
          <p:spPr>
            <a:xfrm>
              <a:off x="3773531" y="4365104"/>
              <a:ext cx="1410537" cy="864096"/>
            </a:xfrm>
            <a:prstGeom prst="rect">
              <a:avLst/>
            </a:prstGeom>
            <a:solidFill>
              <a:srgbClr val="002060"/>
            </a:solidFill>
            <a:ln cap="flat" cmpd="sng" w="12700">
              <a:solidFill>
                <a:srgbClr val="5959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cxnSp>
          <p:nvCxnSpPr>
            <p:cNvPr id="1278" name="Google Shape;1278;p78"/>
            <p:cNvCxnSpPr>
              <a:stCxn id="1277" idx="0"/>
              <a:endCxn id="1277" idx="2"/>
            </p:cNvCxnSpPr>
            <p:nvPr/>
          </p:nvCxnSpPr>
          <p:spPr>
            <a:xfrm>
              <a:off x="4478799" y="4365104"/>
              <a:ext cx="0" cy="864000"/>
            </a:xfrm>
            <a:prstGeom prst="straightConnector1">
              <a:avLst/>
            </a:prstGeom>
            <a:noFill/>
            <a:ln cap="flat" cmpd="sng" w="9525">
              <a:solidFill>
                <a:srgbClr val="F2F2F2"/>
              </a:solidFill>
              <a:prstDash val="solid"/>
              <a:miter lim="800000"/>
              <a:headEnd len="sm" w="sm" type="none"/>
              <a:tailEnd len="sm" w="sm" type="none"/>
            </a:ln>
          </p:spPr>
        </p:cxnSp>
        <p:cxnSp>
          <p:nvCxnSpPr>
            <p:cNvPr id="1279" name="Google Shape;1279;p78"/>
            <p:cNvCxnSpPr/>
            <p:nvPr/>
          </p:nvCxnSpPr>
          <p:spPr>
            <a:xfrm>
              <a:off x="4823982"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80" name="Google Shape;1280;p78"/>
            <p:cNvCxnSpPr/>
            <p:nvPr/>
          </p:nvCxnSpPr>
          <p:spPr>
            <a:xfrm>
              <a:off x="4099846"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81" name="Google Shape;1281;p78"/>
            <p:cNvCxnSpPr>
              <a:stCxn id="1277" idx="1"/>
              <a:endCxn id="1277" idx="3"/>
            </p:cNvCxnSpPr>
            <p:nvPr/>
          </p:nvCxnSpPr>
          <p:spPr>
            <a:xfrm>
              <a:off x="3773531" y="4797152"/>
              <a:ext cx="1411200" cy="0"/>
            </a:xfrm>
            <a:prstGeom prst="straightConnector1">
              <a:avLst/>
            </a:prstGeom>
            <a:noFill/>
            <a:ln cap="flat" cmpd="sng" w="9525">
              <a:solidFill>
                <a:srgbClr val="F2F2F2"/>
              </a:solidFill>
              <a:prstDash val="solid"/>
              <a:miter lim="800000"/>
              <a:headEnd len="sm" w="sm" type="none"/>
              <a:tailEnd len="sm" w="sm" type="none"/>
            </a:ln>
          </p:spPr>
        </p:cxnSp>
      </p:grpSp>
      <p:grpSp>
        <p:nvGrpSpPr>
          <p:cNvPr id="1282" name="Google Shape;1282;p78"/>
          <p:cNvGrpSpPr/>
          <p:nvPr/>
        </p:nvGrpSpPr>
        <p:grpSpPr>
          <a:xfrm>
            <a:off x="2262759" y="5843589"/>
            <a:ext cx="294000" cy="180020"/>
            <a:chOff x="3773531" y="4365104"/>
            <a:chExt cx="1411200" cy="864096"/>
          </a:xfrm>
        </p:grpSpPr>
        <p:sp>
          <p:nvSpPr>
            <p:cNvPr id="1283" name="Google Shape;1283;p78"/>
            <p:cNvSpPr/>
            <p:nvPr/>
          </p:nvSpPr>
          <p:spPr>
            <a:xfrm>
              <a:off x="3773531" y="4365104"/>
              <a:ext cx="1410537" cy="864096"/>
            </a:xfrm>
            <a:prstGeom prst="rect">
              <a:avLst/>
            </a:prstGeom>
            <a:solidFill>
              <a:srgbClr val="002060"/>
            </a:solidFill>
            <a:ln cap="flat" cmpd="sng" w="12700">
              <a:solidFill>
                <a:srgbClr val="5959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cxnSp>
          <p:nvCxnSpPr>
            <p:cNvPr id="1284" name="Google Shape;1284;p78"/>
            <p:cNvCxnSpPr>
              <a:stCxn id="1283" idx="0"/>
              <a:endCxn id="1283" idx="2"/>
            </p:cNvCxnSpPr>
            <p:nvPr/>
          </p:nvCxnSpPr>
          <p:spPr>
            <a:xfrm>
              <a:off x="4478799" y="4365104"/>
              <a:ext cx="0" cy="864000"/>
            </a:xfrm>
            <a:prstGeom prst="straightConnector1">
              <a:avLst/>
            </a:prstGeom>
            <a:noFill/>
            <a:ln cap="flat" cmpd="sng" w="9525">
              <a:solidFill>
                <a:srgbClr val="F2F2F2"/>
              </a:solidFill>
              <a:prstDash val="solid"/>
              <a:miter lim="800000"/>
              <a:headEnd len="sm" w="sm" type="none"/>
              <a:tailEnd len="sm" w="sm" type="none"/>
            </a:ln>
          </p:spPr>
        </p:cxnSp>
        <p:cxnSp>
          <p:nvCxnSpPr>
            <p:cNvPr id="1285" name="Google Shape;1285;p78"/>
            <p:cNvCxnSpPr/>
            <p:nvPr/>
          </p:nvCxnSpPr>
          <p:spPr>
            <a:xfrm>
              <a:off x="4823982"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86" name="Google Shape;1286;p78"/>
            <p:cNvCxnSpPr/>
            <p:nvPr/>
          </p:nvCxnSpPr>
          <p:spPr>
            <a:xfrm>
              <a:off x="4099846"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87" name="Google Shape;1287;p78"/>
            <p:cNvCxnSpPr>
              <a:stCxn id="1283" idx="1"/>
              <a:endCxn id="1283" idx="3"/>
            </p:cNvCxnSpPr>
            <p:nvPr/>
          </p:nvCxnSpPr>
          <p:spPr>
            <a:xfrm>
              <a:off x="3773531" y="4797152"/>
              <a:ext cx="1411200" cy="0"/>
            </a:xfrm>
            <a:prstGeom prst="straightConnector1">
              <a:avLst/>
            </a:prstGeom>
            <a:noFill/>
            <a:ln cap="flat" cmpd="sng" w="9525">
              <a:solidFill>
                <a:srgbClr val="F2F2F2"/>
              </a:solidFill>
              <a:prstDash val="solid"/>
              <a:miter lim="800000"/>
              <a:headEnd len="sm" w="sm" type="none"/>
              <a:tailEnd len="sm" w="sm" type="none"/>
            </a:ln>
          </p:spPr>
        </p:cxnSp>
      </p:grpSp>
      <p:grpSp>
        <p:nvGrpSpPr>
          <p:cNvPr id="1288" name="Google Shape;1288;p78"/>
          <p:cNvGrpSpPr/>
          <p:nvPr/>
        </p:nvGrpSpPr>
        <p:grpSpPr>
          <a:xfrm>
            <a:off x="784371" y="5454729"/>
            <a:ext cx="294000" cy="180020"/>
            <a:chOff x="3773531" y="4365104"/>
            <a:chExt cx="1411200" cy="864096"/>
          </a:xfrm>
        </p:grpSpPr>
        <p:sp>
          <p:nvSpPr>
            <p:cNvPr id="1289" name="Google Shape;1289;p78"/>
            <p:cNvSpPr/>
            <p:nvPr/>
          </p:nvSpPr>
          <p:spPr>
            <a:xfrm>
              <a:off x="3773531" y="4365104"/>
              <a:ext cx="1410537" cy="864096"/>
            </a:xfrm>
            <a:prstGeom prst="rect">
              <a:avLst/>
            </a:prstGeom>
            <a:solidFill>
              <a:srgbClr val="002060"/>
            </a:solidFill>
            <a:ln cap="flat" cmpd="sng" w="12700">
              <a:solidFill>
                <a:srgbClr val="5959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cxnSp>
          <p:nvCxnSpPr>
            <p:cNvPr id="1290" name="Google Shape;1290;p78"/>
            <p:cNvCxnSpPr>
              <a:stCxn id="1289" idx="0"/>
              <a:endCxn id="1289" idx="2"/>
            </p:cNvCxnSpPr>
            <p:nvPr/>
          </p:nvCxnSpPr>
          <p:spPr>
            <a:xfrm>
              <a:off x="4478799" y="4365104"/>
              <a:ext cx="0" cy="864000"/>
            </a:xfrm>
            <a:prstGeom prst="straightConnector1">
              <a:avLst/>
            </a:prstGeom>
            <a:noFill/>
            <a:ln cap="flat" cmpd="sng" w="9525">
              <a:solidFill>
                <a:srgbClr val="F2F2F2"/>
              </a:solidFill>
              <a:prstDash val="solid"/>
              <a:miter lim="800000"/>
              <a:headEnd len="sm" w="sm" type="none"/>
              <a:tailEnd len="sm" w="sm" type="none"/>
            </a:ln>
          </p:spPr>
        </p:cxnSp>
        <p:cxnSp>
          <p:nvCxnSpPr>
            <p:cNvPr id="1291" name="Google Shape;1291;p78"/>
            <p:cNvCxnSpPr/>
            <p:nvPr/>
          </p:nvCxnSpPr>
          <p:spPr>
            <a:xfrm>
              <a:off x="4823982"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92" name="Google Shape;1292;p78"/>
            <p:cNvCxnSpPr/>
            <p:nvPr/>
          </p:nvCxnSpPr>
          <p:spPr>
            <a:xfrm>
              <a:off x="4099846"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93" name="Google Shape;1293;p78"/>
            <p:cNvCxnSpPr>
              <a:stCxn id="1289" idx="1"/>
              <a:endCxn id="1289" idx="3"/>
            </p:cNvCxnSpPr>
            <p:nvPr/>
          </p:nvCxnSpPr>
          <p:spPr>
            <a:xfrm>
              <a:off x="3773531" y="4797152"/>
              <a:ext cx="1411200" cy="0"/>
            </a:xfrm>
            <a:prstGeom prst="straightConnector1">
              <a:avLst/>
            </a:prstGeom>
            <a:noFill/>
            <a:ln cap="flat" cmpd="sng" w="9525">
              <a:solidFill>
                <a:srgbClr val="F2F2F2"/>
              </a:solidFill>
              <a:prstDash val="solid"/>
              <a:miter lim="800000"/>
              <a:headEnd len="sm" w="sm" type="none"/>
              <a:tailEnd len="sm" w="sm" type="none"/>
            </a:ln>
          </p:spPr>
        </p:cxnSp>
      </p:grpSp>
      <p:grpSp>
        <p:nvGrpSpPr>
          <p:cNvPr id="1294" name="Google Shape;1294;p78"/>
          <p:cNvGrpSpPr/>
          <p:nvPr/>
        </p:nvGrpSpPr>
        <p:grpSpPr>
          <a:xfrm>
            <a:off x="784371" y="5750785"/>
            <a:ext cx="294000" cy="180020"/>
            <a:chOff x="3773531" y="4365104"/>
            <a:chExt cx="1411200" cy="864096"/>
          </a:xfrm>
        </p:grpSpPr>
        <p:sp>
          <p:nvSpPr>
            <p:cNvPr id="1295" name="Google Shape;1295;p78"/>
            <p:cNvSpPr/>
            <p:nvPr/>
          </p:nvSpPr>
          <p:spPr>
            <a:xfrm>
              <a:off x="3773531" y="4365104"/>
              <a:ext cx="1410537" cy="864096"/>
            </a:xfrm>
            <a:prstGeom prst="rect">
              <a:avLst/>
            </a:prstGeom>
            <a:solidFill>
              <a:srgbClr val="002060"/>
            </a:solidFill>
            <a:ln cap="flat" cmpd="sng" w="12700">
              <a:solidFill>
                <a:srgbClr val="5959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cxnSp>
          <p:nvCxnSpPr>
            <p:cNvPr id="1296" name="Google Shape;1296;p78"/>
            <p:cNvCxnSpPr>
              <a:stCxn id="1295" idx="0"/>
              <a:endCxn id="1295" idx="2"/>
            </p:cNvCxnSpPr>
            <p:nvPr/>
          </p:nvCxnSpPr>
          <p:spPr>
            <a:xfrm>
              <a:off x="4478799" y="4365104"/>
              <a:ext cx="0" cy="864000"/>
            </a:xfrm>
            <a:prstGeom prst="straightConnector1">
              <a:avLst/>
            </a:prstGeom>
            <a:noFill/>
            <a:ln cap="flat" cmpd="sng" w="9525">
              <a:solidFill>
                <a:srgbClr val="F2F2F2"/>
              </a:solidFill>
              <a:prstDash val="solid"/>
              <a:miter lim="800000"/>
              <a:headEnd len="sm" w="sm" type="none"/>
              <a:tailEnd len="sm" w="sm" type="none"/>
            </a:ln>
          </p:spPr>
        </p:cxnSp>
        <p:cxnSp>
          <p:nvCxnSpPr>
            <p:cNvPr id="1297" name="Google Shape;1297;p78"/>
            <p:cNvCxnSpPr/>
            <p:nvPr/>
          </p:nvCxnSpPr>
          <p:spPr>
            <a:xfrm>
              <a:off x="4823982"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98" name="Google Shape;1298;p78"/>
            <p:cNvCxnSpPr/>
            <p:nvPr/>
          </p:nvCxnSpPr>
          <p:spPr>
            <a:xfrm>
              <a:off x="4099846" y="4365104"/>
              <a:ext cx="0" cy="864096"/>
            </a:xfrm>
            <a:prstGeom prst="straightConnector1">
              <a:avLst/>
            </a:prstGeom>
            <a:noFill/>
            <a:ln cap="flat" cmpd="sng" w="9525">
              <a:solidFill>
                <a:srgbClr val="F2F2F2"/>
              </a:solidFill>
              <a:prstDash val="solid"/>
              <a:miter lim="800000"/>
              <a:headEnd len="sm" w="sm" type="none"/>
              <a:tailEnd len="sm" w="sm" type="none"/>
            </a:ln>
          </p:spPr>
        </p:cxnSp>
        <p:cxnSp>
          <p:nvCxnSpPr>
            <p:cNvPr id="1299" name="Google Shape;1299;p78"/>
            <p:cNvCxnSpPr>
              <a:stCxn id="1295" idx="1"/>
              <a:endCxn id="1295" idx="3"/>
            </p:cNvCxnSpPr>
            <p:nvPr/>
          </p:nvCxnSpPr>
          <p:spPr>
            <a:xfrm>
              <a:off x="3773531" y="4797152"/>
              <a:ext cx="1411200" cy="0"/>
            </a:xfrm>
            <a:prstGeom prst="straightConnector1">
              <a:avLst/>
            </a:prstGeom>
            <a:noFill/>
            <a:ln cap="flat" cmpd="sng" w="9525">
              <a:solidFill>
                <a:srgbClr val="F2F2F2"/>
              </a:solidFill>
              <a:prstDash val="solid"/>
              <a:miter lim="800000"/>
              <a:headEnd len="sm" w="sm" type="none"/>
              <a:tailEnd len="sm" w="sm" type="none"/>
            </a:ln>
          </p:spPr>
        </p:cxnSp>
      </p:grpSp>
      <p:sp>
        <p:nvSpPr>
          <p:cNvPr id="1300" name="Google Shape;1300;p78"/>
          <p:cNvSpPr/>
          <p:nvPr/>
        </p:nvSpPr>
        <p:spPr>
          <a:xfrm>
            <a:off x="3230876" y="3932877"/>
            <a:ext cx="896172" cy="838910"/>
          </a:xfrm>
          <a:prstGeom prst="ellipse">
            <a:avLst/>
          </a:prstGeom>
          <a:noFill/>
          <a:ln cap="flat" cmpd="sng" w="63500">
            <a:solidFill>
              <a:srgbClr val="FF66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000"/>
              <a:buFont typeface="Calibri"/>
              <a:buNone/>
            </a:pPr>
            <a:r>
              <a:t/>
            </a:r>
            <a:endParaRPr sz="2000">
              <a:solidFill>
                <a:srgbClr val="FF6699"/>
              </a:solidFill>
              <a:latin typeface="Arial"/>
              <a:ea typeface="Arial"/>
              <a:cs typeface="Arial"/>
              <a:sym typeface="Arial"/>
            </a:endParaRPr>
          </a:p>
        </p:txBody>
      </p:sp>
      <p:sp>
        <p:nvSpPr>
          <p:cNvPr id="1301" name="Google Shape;1301;p78"/>
          <p:cNvSpPr/>
          <p:nvPr/>
        </p:nvSpPr>
        <p:spPr>
          <a:xfrm>
            <a:off x="1741526" y="5447579"/>
            <a:ext cx="896172" cy="838910"/>
          </a:xfrm>
          <a:prstGeom prst="ellipse">
            <a:avLst/>
          </a:prstGeom>
          <a:noFill/>
          <a:ln cap="flat" cmpd="sng" w="63500">
            <a:solidFill>
              <a:srgbClr val="FF66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000"/>
              <a:buFont typeface="Calibri"/>
              <a:buNone/>
            </a:pPr>
            <a:r>
              <a:t/>
            </a:r>
            <a:endParaRPr sz="2000">
              <a:solidFill>
                <a:schemeClr val="lt1"/>
              </a:solidFill>
              <a:latin typeface="Arial"/>
              <a:ea typeface="Arial"/>
              <a:cs typeface="Arial"/>
              <a:sym typeface="Arial"/>
            </a:endParaRPr>
          </a:p>
        </p:txBody>
      </p:sp>
      <p:cxnSp>
        <p:nvCxnSpPr>
          <p:cNvPr id="1302" name="Google Shape;1302;p78"/>
          <p:cNvCxnSpPr>
            <a:stCxn id="1300" idx="6"/>
            <a:endCxn id="1303" idx="1"/>
          </p:cNvCxnSpPr>
          <p:nvPr/>
        </p:nvCxnSpPr>
        <p:spPr>
          <a:xfrm>
            <a:off x="4127048" y="4352332"/>
            <a:ext cx="1704900" cy="375900"/>
          </a:xfrm>
          <a:prstGeom prst="straightConnector1">
            <a:avLst/>
          </a:prstGeom>
          <a:noFill/>
          <a:ln cap="flat" cmpd="sng" w="44450">
            <a:solidFill>
              <a:srgbClr val="FF6699"/>
            </a:solidFill>
            <a:prstDash val="solid"/>
            <a:miter lim="800000"/>
            <a:headEnd len="sm" w="sm" type="none"/>
            <a:tailEnd len="sm" w="sm" type="none"/>
          </a:ln>
        </p:spPr>
      </p:cxnSp>
      <p:cxnSp>
        <p:nvCxnSpPr>
          <p:cNvPr id="1304" name="Google Shape;1304;p78"/>
          <p:cNvCxnSpPr>
            <a:stCxn id="1301" idx="6"/>
            <a:endCxn id="1303" idx="1"/>
          </p:cNvCxnSpPr>
          <p:nvPr/>
        </p:nvCxnSpPr>
        <p:spPr>
          <a:xfrm flipH="1" rot="10800000">
            <a:off x="2637698" y="4728234"/>
            <a:ext cx="3194400" cy="1138800"/>
          </a:xfrm>
          <a:prstGeom prst="straightConnector1">
            <a:avLst/>
          </a:prstGeom>
          <a:noFill/>
          <a:ln cap="flat" cmpd="sng" w="44450">
            <a:solidFill>
              <a:srgbClr val="FF6699"/>
            </a:solidFill>
            <a:prstDash val="solid"/>
            <a:miter lim="800000"/>
            <a:headEnd len="sm" w="sm" type="none"/>
            <a:tailEnd len="sm" w="sm" type="none"/>
          </a:ln>
        </p:spPr>
      </p:cxnSp>
      <p:pic>
        <p:nvPicPr>
          <p:cNvPr descr="https://zenshindan.com/wp/wp-content/uploads/2017/05/22706974c52d419d54b1a04cc4d34a83.jpg" id="1303" name="Google Shape;1303;p78"/>
          <p:cNvPicPr preferRelativeResize="0"/>
          <p:nvPr/>
        </p:nvPicPr>
        <p:blipFill rotWithShape="1">
          <a:blip r:embed="rId3">
            <a:alphaModFix/>
          </a:blip>
          <a:srcRect b="0" l="0" r="0" t="0"/>
          <a:stretch/>
        </p:blipFill>
        <p:spPr>
          <a:xfrm>
            <a:off x="5832036" y="3773359"/>
            <a:ext cx="2862744" cy="1909987"/>
          </a:xfrm>
          <a:prstGeom prst="rect">
            <a:avLst/>
          </a:prstGeom>
          <a:noFill/>
          <a:ln cap="sq" cmpd="sng" w="38100">
            <a:solidFill>
              <a:schemeClr val="accent1"/>
            </a:solidFill>
            <a:prstDash val="solid"/>
            <a:miter lim="800000"/>
            <a:headEnd len="sm" w="sm" type="none"/>
            <a:tailEnd len="sm" w="sm" type="none"/>
          </a:ln>
          <a:effectLst>
            <a:outerShdw blurRad="50800" rotWithShape="0" algn="tl" dir="2700000" dist="38100">
              <a:srgbClr val="000000">
                <a:alpha val="42352"/>
              </a:srgbClr>
            </a:outerShdw>
          </a:effectLst>
        </p:spPr>
      </p:pic>
      <p:sp>
        <p:nvSpPr>
          <p:cNvPr id="1305" name="Google Shape;1305;p78"/>
          <p:cNvSpPr/>
          <p:nvPr/>
        </p:nvSpPr>
        <p:spPr>
          <a:xfrm>
            <a:off x="745299" y="1456647"/>
            <a:ext cx="7777857" cy="181588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2800"/>
              <a:buFont typeface="Arial"/>
              <a:buNone/>
            </a:pPr>
            <a:r>
              <a:rPr lang="ja-JP" sz="2800">
                <a:solidFill>
                  <a:schemeClr val="lt1"/>
                </a:solidFill>
                <a:latin typeface="Arial"/>
                <a:ea typeface="Arial"/>
                <a:cs typeface="Arial"/>
                <a:sym typeface="Arial"/>
              </a:rPr>
              <a:t>土浦市の一般家庭の月々の電気代の合計*¹は、</a:t>
            </a:r>
            <a:endParaRPr sz="2800">
              <a:solidFill>
                <a:schemeClr val="lt1"/>
              </a:solidFill>
              <a:latin typeface="Arial"/>
              <a:ea typeface="Arial"/>
              <a:cs typeface="Arial"/>
              <a:sym typeface="Arial"/>
            </a:endParaRPr>
          </a:p>
          <a:p>
            <a:pPr indent="0" lvl="0" marL="0" marR="0" rtl="0" algn="ctr">
              <a:spcBef>
                <a:spcPts val="0"/>
              </a:spcBef>
              <a:spcAft>
                <a:spcPts val="0"/>
              </a:spcAft>
              <a:buClr>
                <a:srgbClr val="FFFF00"/>
              </a:buClr>
              <a:buSzPts val="4400"/>
              <a:buFont typeface="Arial"/>
              <a:buNone/>
            </a:pPr>
            <a:r>
              <a:rPr lang="ja-JP" sz="4400">
                <a:solidFill>
                  <a:srgbClr val="FFFF00"/>
                </a:solidFill>
                <a:latin typeface="Arial"/>
                <a:ea typeface="Arial"/>
                <a:cs typeface="Arial"/>
                <a:sym typeface="Arial"/>
              </a:rPr>
              <a:t>約7億2千万円</a:t>
            </a:r>
            <a:endParaRPr sz="4400">
              <a:solidFill>
                <a:srgbClr val="FFFF00"/>
              </a:solidFill>
              <a:latin typeface="Arial"/>
              <a:ea typeface="Arial"/>
              <a:cs typeface="Arial"/>
              <a:sym typeface="Arial"/>
            </a:endParaRPr>
          </a:p>
          <a:p>
            <a:pPr indent="0" lvl="0" marL="0" marR="0" rtl="0" algn="ctr">
              <a:spcBef>
                <a:spcPts val="0"/>
              </a:spcBef>
              <a:spcAft>
                <a:spcPts val="0"/>
              </a:spcAft>
              <a:buClr>
                <a:schemeClr val="dk1"/>
              </a:buClr>
              <a:buSzPts val="1200"/>
              <a:buFont typeface="Calibri"/>
              <a:buNone/>
            </a:pPr>
            <a:r>
              <a:t/>
            </a:r>
            <a:endParaRPr sz="1200">
              <a:solidFill>
                <a:schemeClr val="lt1"/>
              </a:solidFill>
              <a:latin typeface="Arial"/>
              <a:ea typeface="Arial"/>
              <a:cs typeface="Arial"/>
              <a:sym typeface="Arial"/>
            </a:endParaRPr>
          </a:p>
          <a:p>
            <a:pPr indent="0" lvl="0" marL="0" marR="0" rtl="0" algn="ctr">
              <a:spcBef>
                <a:spcPts val="0"/>
              </a:spcBef>
              <a:spcAft>
                <a:spcPts val="0"/>
              </a:spcAft>
              <a:buClr>
                <a:srgbClr val="FFFF00"/>
              </a:buClr>
              <a:buSzPts val="2800"/>
              <a:buFont typeface="Arial"/>
              <a:buNone/>
            </a:pPr>
            <a:r>
              <a:rPr lang="ja-JP" sz="2800">
                <a:solidFill>
                  <a:srgbClr val="FFFF00"/>
                </a:solidFill>
                <a:latin typeface="Arial"/>
                <a:ea typeface="Arial"/>
                <a:cs typeface="Arial"/>
                <a:sym typeface="Arial"/>
              </a:rPr>
              <a:t>エネルギーの自治</a:t>
            </a:r>
            <a:r>
              <a:rPr lang="ja-JP" sz="2800">
                <a:solidFill>
                  <a:schemeClr val="lt1"/>
                </a:solidFill>
                <a:latin typeface="Arial"/>
                <a:ea typeface="Arial"/>
                <a:cs typeface="Arial"/>
                <a:sym typeface="Arial"/>
              </a:rPr>
              <a:t>で一部を地域に戻す！</a:t>
            </a:r>
            <a:endParaRPr sz="2800">
              <a:solidFill>
                <a:schemeClr val="lt1"/>
              </a:solidFill>
              <a:latin typeface="Arial"/>
              <a:ea typeface="Arial"/>
              <a:cs typeface="Arial"/>
              <a:sym typeface="Arial"/>
            </a:endParaRPr>
          </a:p>
        </p:txBody>
      </p:sp>
      <p:sp>
        <p:nvSpPr>
          <p:cNvPr id="1306" name="Google Shape;1306;p78"/>
          <p:cNvSpPr/>
          <p:nvPr/>
        </p:nvSpPr>
        <p:spPr>
          <a:xfrm>
            <a:off x="735675" y="6487838"/>
            <a:ext cx="8572486"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F3F3F"/>
              </a:buClr>
              <a:buSzPts val="1600"/>
              <a:buFont typeface="Arial"/>
              <a:buNone/>
            </a:pPr>
            <a:r>
              <a:rPr lang="ja-JP" sz="1600">
                <a:solidFill>
                  <a:srgbClr val="3F3F3F"/>
                </a:solidFill>
                <a:latin typeface="Arial"/>
                <a:ea typeface="Arial"/>
                <a:cs typeface="Arial"/>
                <a:sym typeface="Arial"/>
              </a:rPr>
              <a:t>*¹計算方法：世帯別モデルケースの料金（比較情報.comの電気料金）*土浦市の各世帯数</a:t>
            </a:r>
            <a:endParaRPr sz="1800">
              <a:solidFill>
                <a:srgbClr val="3F3F3F"/>
              </a:solidFill>
              <a:latin typeface="Arial"/>
              <a:ea typeface="Arial"/>
              <a:cs typeface="Arial"/>
              <a:sym typeface="Arial"/>
            </a:endParaRPr>
          </a:p>
        </p:txBody>
      </p:sp>
      <p:sp>
        <p:nvSpPr>
          <p:cNvPr id="1307" name="Google Shape;1307;p78"/>
          <p:cNvSpPr/>
          <p:nvPr/>
        </p:nvSpPr>
        <p:spPr>
          <a:xfrm>
            <a:off x="5832036" y="5861113"/>
            <a:ext cx="2862744" cy="486054"/>
          </a:xfrm>
          <a:prstGeom prst="rect">
            <a:avLst/>
          </a:prstGeom>
          <a:solidFill>
            <a:srgbClr val="FFCCFF"/>
          </a:solidFill>
          <a:ln cap="flat" cmpd="sng" w="12700">
            <a:solidFill>
              <a:srgbClr val="FF66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Arial"/>
              <a:buNone/>
            </a:pPr>
            <a:r>
              <a:rPr lang="ja-JP" sz="1800">
                <a:solidFill>
                  <a:schemeClr val="dk1"/>
                </a:solidFill>
                <a:latin typeface="Arial"/>
                <a:ea typeface="Arial"/>
                <a:cs typeface="Arial"/>
                <a:sym typeface="Arial"/>
              </a:rPr>
              <a:t>ソーラーエネルギー</a:t>
            </a:r>
            <a:endParaRPr sz="1800">
              <a:solidFill>
                <a:schemeClr val="dk1"/>
              </a:solidFill>
              <a:latin typeface="Arial"/>
              <a:ea typeface="Arial"/>
              <a:cs typeface="Arial"/>
              <a:sym typeface="Arial"/>
            </a:endParaRPr>
          </a:p>
        </p:txBody>
      </p:sp>
      <p:sp>
        <p:nvSpPr>
          <p:cNvPr id="1308" name="Google Shape;1308;p78"/>
          <p:cNvSpPr/>
          <p:nvPr/>
        </p:nvSpPr>
        <p:spPr>
          <a:xfrm>
            <a:off x="3275161" y="5744423"/>
            <a:ext cx="118020" cy="117739"/>
          </a:xfrm>
          <a:prstGeom prst="ellipse">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09" name="Google Shape;1309;p78"/>
          <p:cNvSpPr/>
          <p:nvPr/>
        </p:nvSpPr>
        <p:spPr>
          <a:xfrm>
            <a:off x="3601307" y="5936744"/>
            <a:ext cx="118020" cy="117739"/>
          </a:xfrm>
          <a:prstGeom prst="ellipse">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10" name="Google Shape;1310;p78"/>
          <p:cNvSpPr/>
          <p:nvPr/>
        </p:nvSpPr>
        <p:spPr>
          <a:xfrm>
            <a:off x="3546439" y="5705406"/>
            <a:ext cx="118020" cy="117739"/>
          </a:xfrm>
          <a:prstGeom prst="ellipse">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11" name="Google Shape;1311;p78"/>
          <p:cNvSpPr/>
          <p:nvPr/>
        </p:nvSpPr>
        <p:spPr>
          <a:xfrm>
            <a:off x="3416766" y="5767076"/>
            <a:ext cx="93727" cy="45719"/>
          </a:xfrm>
          <a:prstGeom prst="rect">
            <a:avLst/>
          </a:prstGeom>
          <a:solidFill>
            <a:srgbClr val="833C0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12" name="Google Shape;1312;p78"/>
          <p:cNvSpPr/>
          <p:nvPr/>
        </p:nvSpPr>
        <p:spPr>
          <a:xfrm>
            <a:off x="3287307" y="5946639"/>
            <a:ext cx="93727" cy="45719"/>
          </a:xfrm>
          <a:prstGeom prst="rect">
            <a:avLst/>
          </a:prstGeom>
          <a:solidFill>
            <a:srgbClr val="833C0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13" name="Google Shape;1313;p78"/>
          <p:cNvSpPr/>
          <p:nvPr/>
        </p:nvSpPr>
        <p:spPr>
          <a:xfrm>
            <a:off x="3471634" y="6009281"/>
            <a:ext cx="93727" cy="45719"/>
          </a:xfrm>
          <a:prstGeom prst="rect">
            <a:avLst/>
          </a:prstGeom>
          <a:solidFill>
            <a:srgbClr val="833C0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14" name="Google Shape;1314;p78"/>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318" name="Shape 1318"/>
        <p:cNvGrpSpPr/>
        <p:nvPr/>
      </p:nvGrpSpPr>
      <p:grpSpPr>
        <a:xfrm>
          <a:off x="0" y="0"/>
          <a:ext cx="0" cy="0"/>
          <a:chOff x="0" y="0"/>
          <a:chExt cx="0" cy="0"/>
        </a:xfrm>
      </p:grpSpPr>
      <p:sp>
        <p:nvSpPr>
          <p:cNvPr id="1319" name="Google Shape;1319;p79"/>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320" name="Google Shape;1320;p79"/>
          <p:cNvSpPr txBox="1"/>
          <p:nvPr/>
        </p:nvSpPr>
        <p:spPr>
          <a:xfrm>
            <a:off x="134472" y="48411"/>
            <a:ext cx="3288178"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提案　市民の役割　</a:t>
            </a:r>
            <a:endParaRPr sz="1600">
              <a:solidFill>
                <a:schemeClr val="lt1"/>
              </a:solidFill>
              <a:latin typeface="Arial"/>
              <a:ea typeface="Arial"/>
              <a:cs typeface="Arial"/>
              <a:sym typeface="Arial"/>
            </a:endParaRPr>
          </a:p>
        </p:txBody>
      </p:sp>
      <p:sp>
        <p:nvSpPr>
          <p:cNvPr id="1321" name="Google Shape;1321;p79"/>
          <p:cNvSpPr txBox="1"/>
          <p:nvPr/>
        </p:nvSpPr>
        <p:spPr>
          <a:xfrm>
            <a:off x="37652" y="284767"/>
            <a:ext cx="860342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まちづくり株式会社　概要　</a:t>
            </a:r>
            <a:endParaRPr sz="1800">
              <a:solidFill>
                <a:schemeClr val="dk1"/>
              </a:solidFill>
              <a:latin typeface="Arial"/>
              <a:ea typeface="Arial"/>
              <a:cs typeface="Arial"/>
              <a:sym typeface="Arial"/>
            </a:endParaRPr>
          </a:p>
        </p:txBody>
      </p:sp>
      <p:sp>
        <p:nvSpPr>
          <p:cNvPr id="1322" name="Google Shape;1322;p79"/>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1323" name="Google Shape;1323;p79"/>
          <p:cNvSpPr/>
          <p:nvPr/>
        </p:nvSpPr>
        <p:spPr>
          <a:xfrm>
            <a:off x="3694359" y="1249902"/>
            <a:ext cx="2015433" cy="2198472"/>
          </a:xfrm>
          <a:prstGeom prst="roundRect">
            <a:avLst>
              <a:gd fmla="val 16667" name="adj"/>
            </a:avLst>
          </a:prstGeom>
          <a:solidFill>
            <a:schemeClr val="accent6">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24" name="Google Shape;1324;p79"/>
          <p:cNvSpPr/>
          <p:nvPr/>
        </p:nvSpPr>
        <p:spPr>
          <a:xfrm>
            <a:off x="1640839" y="4619135"/>
            <a:ext cx="5857241" cy="1502265"/>
          </a:xfrm>
          <a:prstGeom prst="roundRect">
            <a:avLst>
              <a:gd fmla="val 16667" name="adj"/>
            </a:avLst>
          </a:prstGeom>
          <a:solidFill>
            <a:schemeClr val="accent6">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25" name="Google Shape;1325;p79"/>
          <p:cNvSpPr txBox="1"/>
          <p:nvPr/>
        </p:nvSpPr>
        <p:spPr>
          <a:xfrm>
            <a:off x="3274995" y="4860707"/>
            <a:ext cx="1976923" cy="63318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F3F3F"/>
              </a:buClr>
              <a:buSzPts val="2800"/>
              <a:buFont typeface="Arial"/>
              <a:buNone/>
            </a:pPr>
            <a:r>
              <a:t/>
            </a:r>
            <a:endParaRPr sz="2800">
              <a:solidFill>
                <a:srgbClr val="3F3F3F"/>
              </a:solidFill>
              <a:latin typeface="Arial"/>
              <a:ea typeface="Arial"/>
              <a:cs typeface="Arial"/>
              <a:sym typeface="Arial"/>
            </a:endParaRPr>
          </a:p>
        </p:txBody>
      </p:sp>
      <p:pic>
        <p:nvPicPr>
          <p:cNvPr id="1326" name="Google Shape;1326;p79"/>
          <p:cNvPicPr preferRelativeResize="0"/>
          <p:nvPr/>
        </p:nvPicPr>
        <p:blipFill rotWithShape="1">
          <a:blip r:embed="rId3">
            <a:alphaModFix/>
          </a:blip>
          <a:srcRect b="47920" l="0" r="0" t="0"/>
          <a:stretch/>
        </p:blipFill>
        <p:spPr>
          <a:xfrm>
            <a:off x="2418715" y="4912178"/>
            <a:ext cx="2233930" cy="1163431"/>
          </a:xfrm>
          <a:prstGeom prst="rect">
            <a:avLst/>
          </a:prstGeom>
          <a:noFill/>
          <a:ln>
            <a:noFill/>
          </a:ln>
        </p:spPr>
      </p:pic>
      <p:sp>
        <p:nvSpPr>
          <p:cNvPr id="1327" name="Google Shape;1327;p79"/>
          <p:cNvSpPr txBox="1"/>
          <p:nvPr/>
        </p:nvSpPr>
        <p:spPr>
          <a:xfrm>
            <a:off x="1336930" y="4195526"/>
            <a:ext cx="1918670" cy="63318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F3F3F"/>
              </a:buClr>
              <a:buSzPts val="2000"/>
              <a:buFont typeface="Arial"/>
              <a:buNone/>
            </a:pPr>
            <a:r>
              <a:rPr lang="ja-JP" sz="2000">
                <a:solidFill>
                  <a:srgbClr val="3F3F3F"/>
                </a:solidFill>
                <a:latin typeface="Arial"/>
                <a:ea typeface="Arial"/>
                <a:cs typeface="Arial"/>
                <a:sym typeface="Arial"/>
              </a:rPr>
              <a:t>各地区</a:t>
            </a:r>
            <a:endParaRPr/>
          </a:p>
        </p:txBody>
      </p:sp>
      <p:pic>
        <p:nvPicPr>
          <p:cNvPr descr="武器, ブラス ナックル が含まれている画像&#10;&#10;自動的に生成された説明" id="1328" name="Google Shape;1328;p79"/>
          <p:cNvPicPr preferRelativeResize="0"/>
          <p:nvPr/>
        </p:nvPicPr>
        <p:blipFill rotWithShape="1">
          <a:blip r:embed="rId4">
            <a:alphaModFix/>
          </a:blip>
          <a:srcRect b="0" l="0" r="0" t="0"/>
          <a:stretch/>
        </p:blipFill>
        <p:spPr>
          <a:xfrm>
            <a:off x="3636010" y="1249899"/>
            <a:ext cx="2023110" cy="2094069"/>
          </a:xfrm>
          <a:prstGeom prst="rect">
            <a:avLst/>
          </a:prstGeom>
          <a:noFill/>
          <a:ln>
            <a:noFill/>
          </a:ln>
        </p:spPr>
      </p:pic>
      <p:sp>
        <p:nvSpPr>
          <p:cNvPr id="1329" name="Google Shape;1329;p79"/>
          <p:cNvSpPr txBox="1"/>
          <p:nvPr/>
        </p:nvSpPr>
        <p:spPr>
          <a:xfrm>
            <a:off x="1336930" y="1663747"/>
            <a:ext cx="2231078" cy="63318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F3F3F"/>
              </a:buClr>
              <a:buSzPts val="2000"/>
              <a:buFont typeface="Arial"/>
              <a:buNone/>
            </a:pPr>
            <a:r>
              <a:rPr lang="ja-JP" sz="2000">
                <a:solidFill>
                  <a:srgbClr val="3F3F3F"/>
                </a:solidFill>
                <a:latin typeface="Arial"/>
                <a:ea typeface="Arial"/>
                <a:cs typeface="Arial"/>
                <a:sym typeface="Arial"/>
              </a:rPr>
              <a:t>まちづくり全体統括</a:t>
            </a:r>
            <a:endParaRPr/>
          </a:p>
        </p:txBody>
      </p:sp>
      <p:pic>
        <p:nvPicPr>
          <p:cNvPr id="1330" name="Google Shape;1330;p79"/>
          <p:cNvPicPr preferRelativeResize="0"/>
          <p:nvPr/>
        </p:nvPicPr>
        <p:blipFill rotWithShape="1">
          <a:blip r:embed="rId3">
            <a:alphaModFix/>
          </a:blip>
          <a:srcRect b="0" l="0" r="0" t="47920"/>
          <a:stretch/>
        </p:blipFill>
        <p:spPr>
          <a:xfrm>
            <a:off x="4647565" y="4912178"/>
            <a:ext cx="2233930" cy="1163431"/>
          </a:xfrm>
          <a:prstGeom prst="rect">
            <a:avLst/>
          </a:prstGeom>
          <a:noFill/>
          <a:ln>
            <a:noFill/>
          </a:ln>
        </p:spPr>
      </p:pic>
      <p:sp>
        <p:nvSpPr>
          <p:cNvPr id="1331" name="Google Shape;1331;p79"/>
          <p:cNvSpPr/>
          <p:nvPr/>
        </p:nvSpPr>
        <p:spPr>
          <a:xfrm>
            <a:off x="4444999" y="3448374"/>
            <a:ext cx="568960" cy="1208116"/>
          </a:xfrm>
          <a:prstGeom prst="upDownArrow">
            <a:avLst>
              <a:gd fmla="val 50000" name="adj1"/>
              <a:gd fmla="val 50000" name="adj2"/>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32" name="Google Shape;1332;p79"/>
          <p:cNvSpPr txBox="1"/>
          <p:nvPr/>
        </p:nvSpPr>
        <p:spPr>
          <a:xfrm>
            <a:off x="5167930" y="3906735"/>
            <a:ext cx="872190" cy="329985"/>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rgbClr val="3F3F3F"/>
              </a:buClr>
              <a:buSzPts val="1850"/>
              <a:buFont typeface="Arial"/>
              <a:buNone/>
            </a:pPr>
            <a:r>
              <a:rPr lang="ja-JP" sz="1850">
                <a:solidFill>
                  <a:srgbClr val="3F3F3F"/>
                </a:solidFill>
                <a:latin typeface="Arial"/>
                <a:ea typeface="Arial"/>
                <a:cs typeface="Arial"/>
                <a:sym typeface="Arial"/>
              </a:rPr>
              <a:t>連携</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24"/>
                                        </p:tgtEl>
                                        <p:attrNameLst>
                                          <p:attrName>style.visibility</p:attrName>
                                        </p:attrNameLst>
                                      </p:cBhvr>
                                      <p:to>
                                        <p:strVal val="visible"/>
                                      </p:to>
                                    </p:set>
                                    <p:animEffect filter="fade" transition="in">
                                      <p:cBhvr>
                                        <p:cTn dur="500"/>
                                        <p:tgtEl>
                                          <p:spTgt spid="1324"/>
                                        </p:tgtEl>
                                      </p:cBhvr>
                                    </p:animEffect>
                                  </p:childTnLst>
                                </p:cTn>
                              </p:par>
                              <p:par>
                                <p:cTn fill="hold" nodeType="withEffect" presetClass="entr" presetID="10" presetSubtype="0">
                                  <p:stCondLst>
                                    <p:cond delay="0"/>
                                  </p:stCondLst>
                                  <p:childTnLst>
                                    <p:set>
                                      <p:cBhvr>
                                        <p:cTn dur="1" fill="hold">
                                          <p:stCondLst>
                                            <p:cond delay="0"/>
                                          </p:stCondLst>
                                        </p:cTn>
                                        <p:tgtEl>
                                          <p:spTgt spid="1327"/>
                                        </p:tgtEl>
                                        <p:attrNameLst>
                                          <p:attrName>style.visibility</p:attrName>
                                        </p:attrNameLst>
                                      </p:cBhvr>
                                      <p:to>
                                        <p:strVal val="visible"/>
                                      </p:to>
                                    </p:set>
                                    <p:animEffect filter="fade" transition="in">
                                      <p:cBhvr>
                                        <p:cTn dur="500"/>
                                        <p:tgtEl>
                                          <p:spTgt spid="1327"/>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1328"/>
                                        </p:tgtEl>
                                        <p:attrNameLst>
                                          <p:attrName>style.visibility</p:attrName>
                                        </p:attrNameLst>
                                      </p:cBhvr>
                                      <p:to>
                                        <p:strVal val="visible"/>
                                      </p:to>
                                    </p:set>
                                    <p:animEffect filter="fade" transition="in">
                                      <p:cBhvr>
                                        <p:cTn dur="500"/>
                                        <p:tgtEl>
                                          <p:spTgt spid="1328"/>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323"/>
                                        </p:tgtEl>
                                        <p:attrNameLst>
                                          <p:attrName>style.visibility</p:attrName>
                                        </p:attrNameLst>
                                      </p:cBhvr>
                                      <p:to>
                                        <p:strVal val="visible"/>
                                      </p:to>
                                    </p:set>
                                    <p:animEffect filter="fade" transition="in">
                                      <p:cBhvr>
                                        <p:cTn dur="500"/>
                                        <p:tgtEl>
                                          <p:spTgt spid="1323"/>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1329"/>
                                        </p:tgtEl>
                                        <p:attrNameLst>
                                          <p:attrName>style.visibility</p:attrName>
                                        </p:attrNameLst>
                                      </p:cBhvr>
                                      <p:to>
                                        <p:strVal val="visible"/>
                                      </p:to>
                                    </p:set>
                                    <p:animEffect filter="fade" transition="in">
                                      <p:cBhvr>
                                        <p:cTn dur="500"/>
                                        <p:tgtEl>
                                          <p:spTgt spid="1329"/>
                                        </p:tgtEl>
                                      </p:cBhvr>
                                    </p:animEffect>
                                  </p:childTnLst>
                                </p:cTn>
                              </p:par>
                              <p:par>
                                <p:cTn fill="hold" nodeType="withEffect" presetClass="entr" presetID="10" presetSubtype="0">
                                  <p:stCondLst>
                                    <p:cond delay="0"/>
                                  </p:stCondLst>
                                  <p:childTnLst>
                                    <p:set>
                                      <p:cBhvr>
                                        <p:cTn dur="1" fill="hold">
                                          <p:stCondLst>
                                            <p:cond delay="0"/>
                                          </p:stCondLst>
                                        </p:cTn>
                                        <p:tgtEl>
                                          <p:spTgt spid="1332"/>
                                        </p:tgtEl>
                                        <p:attrNameLst>
                                          <p:attrName>style.visibility</p:attrName>
                                        </p:attrNameLst>
                                      </p:cBhvr>
                                      <p:to>
                                        <p:strVal val="visible"/>
                                      </p:to>
                                    </p:set>
                                    <p:animEffect filter="fade" transition="in">
                                      <p:cBhvr>
                                        <p:cTn dur="500"/>
                                        <p:tgtEl>
                                          <p:spTgt spid="13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Google Shape;187;p20"/>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188" name="Google Shape;188;p20"/>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189" name="Google Shape;189;p20"/>
          <p:cNvSpPr txBox="1"/>
          <p:nvPr/>
        </p:nvSpPr>
        <p:spPr>
          <a:xfrm>
            <a:off x="37652" y="284767"/>
            <a:ext cx="638854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土浦市</a:t>
            </a:r>
            <a:r>
              <a:rPr lang="ja-JP" sz="3200">
                <a:solidFill>
                  <a:schemeClr val="lt1"/>
                </a:solidFill>
                <a:latin typeface="Arial"/>
                <a:ea typeface="Arial"/>
                <a:cs typeface="Arial"/>
                <a:sym typeface="Arial"/>
              </a:rPr>
              <a:t>の</a:t>
            </a:r>
            <a:r>
              <a:rPr lang="ja-JP" sz="3600">
                <a:solidFill>
                  <a:schemeClr val="lt1"/>
                </a:solidFill>
                <a:latin typeface="Arial"/>
                <a:ea typeface="Arial"/>
                <a:cs typeface="Arial"/>
                <a:sym typeface="Arial"/>
              </a:rPr>
              <a:t>現状（農業）</a:t>
            </a:r>
            <a:endParaRPr sz="3600">
              <a:solidFill>
                <a:schemeClr val="lt1"/>
              </a:solidFill>
              <a:latin typeface="Arial"/>
              <a:ea typeface="Arial"/>
              <a:cs typeface="Arial"/>
              <a:sym typeface="Arial"/>
            </a:endParaRPr>
          </a:p>
        </p:txBody>
      </p:sp>
      <p:pic>
        <p:nvPicPr>
          <p:cNvPr descr="画面の領域" id="190" name="Google Shape;190;p20"/>
          <p:cNvPicPr preferRelativeResize="0"/>
          <p:nvPr/>
        </p:nvPicPr>
        <p:blipFill rotWithShape="1">
          <a:blip r:embed="rId3">
            <a:alphaModFix/>
          </a:blip>
          <a:srcRect b="0" l="0" r="0" t="0"/>
          <a:stretch/>
        </p:blipFill>
        <p:spPr>
          <a:xfrm>
            <a:off x="1404112" y="1648497"/>
            <a:ext cx="6335775" cy="4375788"/>
          </a:xfrm>
          <a:prstGeom prst="rect">
            <a:avLst/>
          </a:prstGeom>
          <a:noFill/>
          <a:ln>
            <a:noFill/>
          </a:ln>
        </p:spPr>
      </p:pic>
      <p:sp>
        <p:nvSpPr>
          <p:cNvPr id="191" name="Google Shape;191;p20"/>
          <p:cNvSpPr/>
          <p:nvPr/>
        </p:nvSpPr>
        <p:spPr>
          <a:xfrm rot="849490">
            <a:off x="2311399" y="3045414"/>
            <a:ext cx="4521200" cy="1455660"/>
          </a:xfrm>
          <a:prstGeom prst="rightArrow">
            <a:avLst>
              <a:gd fmla="val 50000" name="adj1"/>
              <a:gd fmla="val 50000" name="adj2"/>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SzPts val="1800"/>
              <a:buFont typeface="Arial"/>
              <a:buNone/>
            </a:pPr>
            <a:r>
              <a:rPr lang="ja-JP" sz="1800">
                <a:solidFill>
                  <a:srgbClr val="000000"/>
                </a:solidFill>
                <a:latin typeface="Arial"/>
                <a:ea typeface="Arial"/>
                <a:cs typeface="Arial"/>
                <a:sym typeface="Arial"/>
              </a:rPr>
              <a:t>減少傾向</a:t>
            </a:r>
            <a:endParaRPr sz="1800">
              <a:solidFill>
                <a:srgbClr val="000000"/>
              </a:solidFill>
              <a:latin typeface="Arial"/>
              <a:ea typeface="Arial"/>
              <a:cs typeface="Arial"/>
              <a:sym typeface="Arial"/>
            </a:endParaRPr>
          </a:p>
        </p:txBody>
      </p:sp>
      <p:sp>
        <p:nvSpPr>
          <p:cNvPr id="192" name="Google Shape;192;p20"/>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 name="Shape 196"/>
        <p:cNvGrpSpPr/>
        <p:nvPr/>
      </p:nvGrpSpPr>
      <p:grpSpPr>
        <a:xfrm>
          <a:off x="0" y="0"/>
          <a:ext cx="0" cy="0"/>
          <a:chOff x="0" y="0"/>
          <a:chExt cx="0" cy="0"/>
        </a:xfrm>
      </p:grpSpPr>
      <p:sp>
        <p:nvSpPr>
          <p:cNvPr id="197" name="Google Shape;197;p21"/>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198" name="Google Shape;198;p21"/>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199" name="Google Shape;199;p21"/>
          <p:cNvSpPr txBox="1"/>
          <p:nvPr/>
        </p:nvSpPr>
        <p:spPr>
          <a:xfrm>
            <a:off x="37652" y="284767"/>
            <a:ext cx="304441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土浦市</a:t>
            </a:r>
            <a:r>
              <a:rPr lang="ja-JP" sz="3200">
                <a:solidFill>
                  <a:schemeClr val="lt1"/>
                </a:solidFill>
                <a:latin typeface="Arial"/>
                <a:ea typeface="Arial"/>
                <a:cs typeface="Arial"/>
                <a:sym typeface="Arial"/>
              </a:rPr>
              <a:t>の</a:t>
            </a:r>
            <a:r>
              <a:rPr lang="ja-JP" sz="3600">
                <a:solidFill>
                  <a:schemeClr val="lt1"/>
                </a:solidFill>
                <a:latin typeface="Arial"/>
                <a:ea typeface="Arial"/>
                <a:cs typeface="Arial"/>
                <a:sym typeface="Arial"/>
              </a:rPr>
              <a:t>現状</a:t>
            </a:r>
            <a:endParaRPr sz="1800">
              <a:solidFill>
                <a:schemeClr val="dk1"/>
              </a:solidFill>
              <a:latin typeface="Arial"/>
              <a:ea typeface="Arial"/>
              <a:cs typeface="Arial"/>
              <a:sym typeface="Arial"/>
            </a:endParaRPr>
          </a:p>
        </p:txBody>
      </p:sp>
      <p:sp>
        <p:nvSpPr>
          <p:cNvPr id="200" name="Google Shape;200;p21"/>
          <p:cNvSpPr/>
          <p:nvPr/>
        </p:nvSpPr>
        <p:spPr>
          <a:xfrm>
            <a:off x="1606243" y="4228567"/>
            <a:ext cx="1829460" cy="1854578"/>
          </a:xfrm>
          <a:prstGeom prst="ellipse">
            <a:avLst/>
          </a:prstGeom>
          <a:solidFill>
            <a:srgbClr val="336699"/>
          </a:solid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活気低下</a:t>
            </a:r>
            <a:endParaRPr sz="3600">
              <a:solidFill>
                <a:schemeClr val="lt1"/>
              </a:solidFill>
              <a:latin typeface="Arial"/>
              <a:ea typeface="Arial"/>
              <a:cs typeface="Arial"/>
              <a:sym typeface="Arial"/>
            </a:endParaRPr>
          </a:p>
        </p:txBody>
      </p:sp>
      <p:grpSp>
        <p:nvGrpSpPr>
          <p:cNvPr id="201" name="Google Shape;201;p21"/>
          <p:cNvGrpSpPr/>
          <p:nvPr/>
        </p:nvGrpSpPr>
        <p:grpSpPr>
          <a:xfrm>
            <a:off x="2587214" y="2946102"/>
            <a:ext cx="1340310" cy="1138112"/>
            <a:chOff x="2337955" y="2004810"/>
            <a:chExt cx="771965" cy="655508"/>
          </a:xfrm>
        </p:grpSpPr>
        <p:sp>
          <p:nvSpPr>
            <p:cNvPr id="202" name="Google Shape;202;p21"/>
            <p:cNvSpPr/>
            <p:nvPr/>
          </p:nvSpPr>
          <p:spPr>
            <a:xfrm rot="-3600000">
              <a:off x="2542234" y="1991777"/>
              <a:ext cx="363408" cy="681575"/>
            </a:xfrm>
            <a:prstGeom prst="rightArrow">
              <a:avLst>
                <a:gd fmla="val 60000" name="adj1"/>
                <a:gd fmla="val 50000" name="adj2"/>
              </a:avLst>
            </a:prstGeom>
            <a:solidFill>
              <a:srgbClr val="3F3F3F"/>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203" name="Google Shape;203;p21"/>
            <p:cNvSpPr/>
            <p:nvPr/>
          </p:nvSpPr>
          <p:spPr>
            <a:xfrm rot="-3600000">
              <a:off x="2569490" y="2175300"/>
              <a:ext cx="254386" cy="408945"/>
            </a:xfrm>
            <a:prstGeom prst="rect">
              <a:avLst/>
            </a:prstGeom>
            <a:solidFill>
              <a:srgbClr val="3F3F3F"/>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900"/>
                <a:buFont typeface="Calibri"/>
                <a:buNone/>
              </a:pPr>
              <a:r>
                <a:t/>
              </a:r>
              <a:endParaRPr sz="2900">
                <a:solidFill>
                  <a:schemeClr val="lt1"/>
                </a:solidFill>
                <a:latin typeface="Arial"/>
                <a:ea typeface="Arial"/>
                <a:cs typeface="Arial"/>
                <a:sym typeface="Arial"/>
              </a:endParaRPr>
            </a:p>
          </p:txBody>
        </p:sp>
      </p:grpSp>
      <p:grpSp>
        <p:nvGrpSpPr>
          <p:cNvPr id="204" name="Google Shape;204;p21"/>
          <p:cNvGrpSpPr/>
          <p:nvPr/>
        </p:nvGrpSpPr>
        <p:grpSpPr>
          <a:xfrm>
            <a:off x="4837187" y="2968039"/>
            <a:ext cx="1320594" cy="1121370"/>
            <a:chOff x="3854334" y="1986996"/>
            <a:chExt cx="771965" cy="655508"/>
          </a:xfrm>
        </p:grpSpPr>
        <p:sp>
          <p:nvSpPr>
            <p:cNvPr id="205" name="Google Shape;205;p21"/>
            <p:cNvSpPr/>
            <p:nvPr/>
          </p:nvSpPr>
          <p:spPr>
            <a:xfrm rot="3600000">
              <a:off x="4058613" y="1973963"/>
              <a:ext cx="363408" cy="681575"/>
            </a:xfrm>
            <a:prstGeom prst="rightArrow">
              <a:avLst>
                <a:gd fmla="val 60000" name="adj1"/>
                <a:gd fmla="val 50000" name="adj2"/>
              </a:avLst>
            </a:prstGeom>
            <a:solidFill>
              <a:srgbClr val="3F3F3F"/>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206" name="Google Shape;206;p21"/>
            <p:cNvSpPr/>
            <p:nvPr/>
          </p:nvSpPr>
          <p:spPr>
            <a:xfrm rot="3600000">
              <a:off x="4085869" y="2063070"/>
              <a:ext cx="254386" cy="408945"/>
            </a:xfrm>
            <a:prstGeom prst="rect">
              <a:avLst/>
            </a:prstGeom>
            <a:solidFill>
              <a:srgbClr val="3F3F3F"/>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900"/>
                <a:buFont typeface="Calibri"/>
                <a:buNone/>
              </a:pPr>
              <a:r>
                <a:t/>
              </a:r>
              <a:endParaRPr sz="2900">
                <a:solidFill>
                  <a:schemeClr val="lt1"/>
                </a:solidFill>
                <a:latin typeface="Arial"/>
                <a:ea typeface="Arial"/>
                <a:cs typeface="Arial"/>
                <a:sym typeface="Arial"/>
              </a:endParaRPr>
            </a:p>
          </p:txBody>
        </p:sp>
      </p:grpSp>
      <p:grpSp>
        <p:nvGrpSpPr>
          <p:cNvPr id="207" name="Google Shape;207;p21"/>
          <p:cNvGrpSpPr/>
          <p:nvPr/>
        </p:nvGrpSpPr>
        <p:grpSpPr>
          <a:xfrm>
            <a:off x="4010484" y="4549986"/>
            <a:ext cx="648373" cy="1220894"/>
            <a:chOff x="3316533" y="3298470"/>
            <a:chExt cx="361961" cy="681575"/>
          </a:xfrm>
        </p:grpSpPr>
        <p:sp>
          <p:nvSpPr>
            <p:cNvPr id="208" name="Google Shape;208;p21"/>
            <p:cNvSpPr/>
            <p:nvPr/>
          </p:nvSpPr>
          <p:spPr>
            <a:xfrm rot="10800000">
              <a:off x="3316533" y="3298470"/>
              <a:ext cx="361961" cy="681575"/>
            </a:xfrm>
            <a:prstGeom prst="rightArrow">
              <a:avLst>
                <a:gd fmla="val 60000" name="adj1"/>
                <a:gd fmla="val 50000" name="adj2"/>
              </a:avLst>
            </a:prstGeom>
            <a:solidFill>
              <a:srgbClr val="3F3F3F"/>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209" name="Google Shape;209;p21"/>
            <p:cNvSpPr/>
            <p:nvPr/>
          </p:nvSpPr>
          <p:spPr>
            <a:xfrm>
              <a:off x="3425121" y="3434785"/>
              <a:ext cx="253373" cy="408945"/>
            </a:xfrm>
            <a:prstGeom prst="rect">
              <a:avLst/>
            </a:prstGeom>
            <a:solidFill>
              <a:srgbClr val="3F3F3F"/>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2900"/>
                <a:buFont typeface="Calibri"/>
                <a:buNone/>
              </a:pPr>
              <a:r>
                <a:t/>
              </a:r>
              <a:endParaRPr sz="2900">
                <a:solidFill>
                  <a:schemeClr val="lt1"/>
                </a:solidFill>
                <a:latin typeface="Arial"/>
                <a:ea typeface="Arial"/>
                <a:cs typeface="Arial"/>
                <a:sym typeface="Arial"/>
              </a:endParaRPr>
            </a:p>
          </p:txBody>
        </p:sp>
      </p:grpSp>
      <p:grpSp>
        <p:nvGrpSpPr>
          <p:cNvPr id="210" name="Google Shape;210;p21"/>
          <p:cNvGrpSpPr/>
          <p:nvPr/>
        </p:nvGrpSpPr>
        <p:grpSpPr>
          <a:xfrm>
            <a:off x="3458213" y="1331699"/>
            <a:ext cx="1848286" cy="1865533"/>
            <a:chOff x="2321856" y="-165853"/>
            <a:chExt cx="2330827" cy="2352577"/>
          </a:xfrm>
        </p:grpSpPr>
        <p:sp>
          <p:nvSpPr>
            <p:cNvPr id="211" name="Google Shape;211;p21"/>
            <p:cNvSpPr/>
            <p:nvPr/>
          </p:nvSpPr>
          <p:spPr>
            <a:xfrm>
              <a:off x="2321856" y="-165853"/>
              <a:ext cx="2330827" cy="2352577"/>
            </a:xfrm>
            <a:prstGeom prst="ellipse">
              <a:avLst/>
            </a:prstGeom>
            <a:solidFill>
              <a:srgbClr val="336699"/>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212" name="Google Shape;212;p21"/>
            <p:cNvSpPr/>
            <p:nvPr/>
          </p:nvSpPr>
          <p:spPr>
            <a:xfrm>
              <a:off x="2663198" y="178674"/>
              <a:ext cx="1648143" cy="1663523"/>
            </a:xfrm>
            <a:prstGeom prst="rect">
              <a:avLst/>
            </a:prstGeom>
            <a:no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高齢化</a:t>
              </a:r>
              <a:endParaRPr sz="5400">
                <a:solidFill>
                  <a:schemeClr val="lt1"/>
                </a:solidFill>
                <a:latin typeface="Arial"/>
                <a:ea typeface="Arial"/>
                <a:cs typeface="Arial"/>
                <a:sym typeface="Arial"/>
              </a:endParaRPr>
            </a:p>
          </p:txBody>
        </p:sp>
      </p:grpSp>
      <p:grpSp>
        <p:nvGrpSpPr>
          <p:cNvPr id="213" name="Google Shape;213;p21"/>
          <p:cNvGrpSpPr/>
          <p:nvPr/>
        </p:nvGrpSpPr>
        <p:grpSpPr>
          <a:xfrm>
            <a:off x="5233637" y="4228567"/>
            <a:ext cx="1848286" cy="1848301"/>
            <a:chOff x="3828743" y="2462969"/>
            <a:chExt cx="2352557" cy="2352577"/>
          </a:xfrm>
        </p:grpSpPr>
        <p:sp>
          <p:nvSpPr>
            <p:cNvPr id="214" name="Google Shape;214;p21"/>
            <p:cNvSpPr/>
            <p:nvPr/>
          </p:nvSpPr>
          <p:spPr>
            <a:xfrm>
              <a:off x="3828743" y="2462969"/>
              <a:ext cx="2352557" cy="2352577"/>
            </a:xfrm>
            <a:prstGeom prst="ellipse">
              <a:avLst/>
            </a:prstGeom>
            <a:solidFill>
              <a:srgbClr val="336699"/>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p:txBody>
        </p:sp>
        <p:sp>
          <p:nvSpPr>
            <p:cNvPr id="215" name="Google Shape;215;p21"/>
            <p:cNvSpPr/>
            <p:nvPr/>
          </p:nvSpPr>
          <p:spPr>
            <a:xfrm>
              <a:off x="4173267" y="2807496"/>
              <a:ext cx="1663509" cy="1663523"/>
            </a:xfrm>
            <a:prstGeom prst="rect">
              <a:avLst/>
            </a:prstGeom>
            <a:solidFill>
              <a:srgbClr val="336699"/>
            </a:solid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財政不足</a:t>
              </a:r>
              <a:endParaRPr sz="3600">
                <a:solidFill>
                  <a:schemeClr val="lt1"/>
                </a:solidFill>
                <a:latin typeface="Arial"/>
                <a:ea typeface="Arial"/>
                <a:cs typeface="Arial"/>
                <a:sym typeface="Arial"/>
              </a:endParaRPr>
            </a:p>
          </p:txBody>
        </p:sp>
      </p:grpSp>
      <p:pic>
        <p:nvPicPr>
          <p:cNvPr descr="おもちゃ, 人形 が含まれている画像&#10;&#10;自動的に生成された説明" id="216" name="Google Shape;216;p21"/>
          <p:cNvPicPr preferRelativeResize="0"/>
          <p:nvPr/>
        </p:nvPicPr>
        <p:blipFill rotWithShape="1">
          <a:blip r:embed="rId3">
            <a:alphaModFix/>
          </a:blip>
          <a:srcRect b="0" l="0" r="0" t="0"/>
          <a:stretch/>
        </p:blipFill>
        <p:spPr>
          <a:xfrm>
            <a:off x="5497484" y="1188660"/>
            <a:ext cx="2238869" cy="1807887"/>
          </a:xfrm>
          <a:prstGeom prst="rect">
            <a:avLst/>
          </a:prstGeom>
          <a:noFill/>
          <a:ln>
            <a:noFill/>
          </a:ln>
        </p:spPr>
      </p:pic>
      <p:pic>
        <p:nvPicPr>
          <p:cNvPr id="217" name="Google Shape;217;p21"/>
          <p:cNvPicPr preferRelativeResize="0"/>
          <p:nvPr/>
        </p:nvPicPr>
        <p:blipFill rotWithShape="1">
          <a:blip r:embed="rId4">
            <a:alphaModFix/>
          </a:blip>
          <a:srcRect b="0" l="0" r="0" t="0"/>
          <a:stretch/>
        </p:blipFill>
        <p:spPr>
          <a:xfrm>
            <a:off x="6855982" y="4853383"/>
            <a:ext cx="1714500" cy="1714500"/>
          </a:xfrm>
          <a:prstGeom prst="rect">
            <a:avLst/>
          </a:prstGeom>
          <a:noFill/>
          <a:ln>
            <a:noFill/>
          </a:ln>
        </p:spPr>
      </p:pic>
      <p:sp>
        <p:nvSpPr>
          <p:cNvPr id="218" name="Google Shape;218;p21"/>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pic>
        <p:nvPicPr>
          <p:cNvPr id="223" name="Google Shape;223;p22"/>
          <p:cNvPicPr preferRelativeResize="0"/>
          <p:nvPr/>
        </p:nvPicPr>
        <p:blipFill rotWithShape="1">
          <a:blip r:embed="rId3">
            <a:alphaModFix/>
          </a:blip>
          <a:srcRect b="0" l="0" r="0" t="0"/>
          <a:stretch/>
        </p:blipFill>
        <p:spPr>
          <a:xfrm>
            <a:off x="37652" y="1322880"/>
            <a:ext cx="8510563" cy="5084127"/>
          </a:xfrm>
          <a:prstGeom prst="rect">
            <a:avLst/>
          </a:prstGeom>
          <a:noFill/>
          <a:ln>
            <a:noFill/>
          </a:ln>
        </p:spPr>
      </p:pic>
      <p:sp>
        <p:nvSpPr>
          <p:cNvPr id="224" name="Google Shape;224;p22"/>
          <p:cNvSpPr/>
          <p:nvPr/>
        </p:nvSpPr>
        <p:spPr>
          <a:xfrm>
            <a:off x="0" y="0"/>
            <a:ext cx="9144000" cy="1038113"/>
          </a:xfrm>
          <a:prstGeom prst="rect">
            <a:avLst/>
          </a:prstGeom>
          <a:solidFill>
            <a:srgbClr val="33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Arial"/>
              <a:ea typeface="Arial"/>
              <a:cs typeface="Arial"/>
              <a:sym typeface="Arial"/>
            </a:endParaRPr>
          </a:p>
        </p:txBody>
      </p:sp>
      <p:sp>
        <p:nvSpPr>
          <p:cNvPr id="225" name="Google Shape;225;p22"/>
          <p:cNvSpPr txBox="1"/>
          <p:nvPr/>
        </p:nvSpPr>
        <p:spPr>
          <a:xfrm>
            <a:off x="134472" y="48410"/>
            <a:ext cx="109728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1600"/>
              <a:buFont typeface="Arial"/>
              <a:buNone/>
            </a:pPr>
            <a:r>
              <a:rPr lang="ja-JP" sz="1600">
                <a:solidFill>
                  <a:schemeClr val="lt1"/>
                </a:solidFill>
                <a:latin typeface="Arial"/>
                <a:ea typeface="Arial"/>
                <a:cs typeface="Arial"/>
                <a:sym typeface="Arial"/>
              </a:rPr>
              <a:t>基本構想</a:t>
            </a:r>
            <a:endParaRPr sz="1800">
              <a:solidFill>
                <a:schemeClr val="dk1"/>
              </a:solidFill>
              <a:latin typeface="Arial"/>
              <a:ea typeface="Arial"/>
              <a:cs typeface="Arial"/>
              <a:sym typeface="Arial"/>
            </a:endParaRPr>
          </a:p>
        </p:txBody>
      </p:sp>
      <p:sp>
        <p:nvSpPr>
          <p:cNvPr id="226" name="Google Shape;226;p22"/>
          <p:cNvSpPr txBox="1"/>
          <p:nvPr/>
        </p:nvSpPr>
        <p:spPr>
          <a:xfrm>
            <a:off x="37652" y="284767"/>
            <a:ext cx="6388548"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lt1"/>
              </a:buClr>
              <a:buSzPts val="3600"/>
              <a:buFont typeface="Arial"/>
              <a:buNone/>
            </a:pPr>
            <a:r>
              <a:rPr lang="ja-JP" sz="3600">
                <a:solidFill>
                  <a:schemeClr val="lt1"/>
                </a:solidFill>
                <a:latin typeface="Arial"/>
                <a:ea typeface="Arial"/>
                <a:cs typeface="Arial"/>
                <a:sym typeface="Arial"/>
              </a:rPr>
              <a:t>土浦市財政</a:t>
            </a:r>
            <a:r>
              <a:rPr lang="ja-JP" sz="3200">
                <a:solidFill>
                  <a:schemeClr val="lt1"/>
                </a:solidFill>
                <a:latin typeface="Arial"/>
                <a:ea typeface="Arial"/>
                <a:cs typeface="Arial"/>
                <a:sym typeface="Arial"/>
              </a:rPr>
              <a:t>の</a:t>
            </a:r>
            <a:r>
              <a:rPr lang="ja-JP" sz="3600">
                <a:solidFill>
                  <a:schemeClr val="lt1"/>
                </a:solidFill>
                <a:latin typeface="Arial"/>
                <a:ea typeface="Arial"/>
                <a:cs typeface="Arial"/>
                <a:sym typeface="Arial"/>
              </a:rPr>
              <a:t>未来</a:t>
            </a:r>
            <a:endParaRPr sz="3600">
              <a:solidFill>
                <a:schemeClr val="lt1"/>
              </a:solidFill>
              <a:latin typeface="Arial"/>
              <a:ea typeface="Arial"/>
              <a:cs typeface="Arial"/>
              <a:sym typeface="Arial"/>
            </a:endParaRPr>
          </a:p>
        </p:txBody>
      </p:sp>
      <p:sp>
        <p:nvSpPr>
          <p:cNvPr id="227" name="Google Shape;227;p22"/>
          <p:cNvSpPr/>
          <p:nvPr/>
        </p:nvSpPr>
        <p:spPr>
          <a:xfrm rot="1007782">
            <a:off x="2594035" y="3803460"/>
            <a:ext cx="4521200" cy="1455660"/>
          </a:xfrm>
          <a:prstGeom prst="rightArrow">
            <a:avLst>
              <a:gd fmla="val 50000" name="adj1"/>
              <a:gd fmla="val 50000" name="adj2"/>
            </a:avLst>
          </a:prstGeom>
          <a:solidFill>
            <a:srgbClr val="FF669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SzPts val="1800"/>
              <a:buFont typeface="Arial"/>
              <a:buNone/>
            </a:pPr>
            <a:r>
              <a:rPr lang="ja-JP" sz="1800">
                <a:solidFill>
                  <a:srgbClr val="000000"/>
                </a:solidFill>
                <a:latin typeface="Arial"/>
                <a:ea typeface="Arial"/>
                <a:cs typeface="Arial"/>
                <a:sym typeface="Arial"/>
              </a:rPr>
              <a:t>増加傾向</a:t>
            </a:r>
            <a:endParaRPr sz="1800">
              <a:solidFill>
                <a:srgbClr val="000000"/>
              </a:solidFill>
              <a:latin typeface="Arial"/>
              <a:ea typeface="Arial"/>
              <a:cs typeface="Arial"/>
              <a:sym typeface="Arial"/>
            </a:endParaRPr>
          </a:p>
        </p:txBody>
      </p:sp>
      <p:sp>
        <p:nvSpPr>
          <p:cNvPr id="228" name="Google Shape;228;p22"/>
          <p:cNvSpPr txBox="1"/>
          <p:nvPr>
            <p:ph idx="12" type="sldNum"/>
          </p:nvPr>
        </p:nvSpPr>
        <p:spPr>
          <a:xfrm>
            <a:off x="7086600" y="0"/>
            <a:ext cx="20574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テーマ">
  <a:themeElements>
    <a:clrScheme name="Office テーマ">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テーマ">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