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1.xml" ContentType="application/vnd.openxmlformats-officedocument.themeOverr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8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9" r:id="rId2"/>
    <p:sldMasterId id="2147483692" r:id="rId3"/>
    <p:sldMasterId id="2147483706" r:id="rId4"/>
  </p:sldMasterIdLst>
  <p:notesMasterIdLst>
    <p:notesMasterId r:id="rId90"/>
  </p:notesMasterIdLst>
  <p:handoutMasterIdLst>
    <p:handoutMasterId r:id="rId91"/>
  </p:handoutMasterIdLst>
  <p:sldIdLst>
    <p:sldId id="519" r:id="rId5"/>
    <p:sldId id="435" r:id="rId6"/>
    <p:sldId id="503" r:id="rId7"/>
    <p:sldId id="288" r:id="rId8"/>
    <p:sldId id="286" r:id="rId9"/>
    <p:sldId id="422" r:id="rId10"/>
    <p:sldId id="481" r:id="rId11"/>
    <p:sldId id="482" r:id="rId12"/>
    <p:sldId id="483" r:id="rId13"/>
    <p:sldId id="439" r:id="rId14"/>
    <p:sldId id="440" r:id="rId15"/>
    <p:sldId id="441" r:id="rId16"/>
    <p:sldId id="442" r:id="rId17"/>
    <p:sldId id="484" r:id="rId18"/>
    <p:sldId id="485" r:id="rId19"/>
    <p:sldId id="291" r:id="rId20"/>
    <p:sldId id="284" r:id="rId21"/>
    <p:sldId id="423" r:id="rId22"/>
    <p:sldId id="425" r:id="rId23"/>
    <p:sldId id="426" r:id="rId24"/>
    <p:sldId id="464" r:id="rId25"/>
    <p:sldId id="466" r:id="rId26"/>
    <p:sldId id="467" r:id="rId27"/>
    <p:sldId id="468" r:id="rId28"/>
    <p:sldId id="290" r:id="rId29"/>
    <p:sldId id="414" r:id="rId30"/>
    <p:sldId id="407" r:id="rId31"/>
    <p:sldId id="489" r:id="rId32"/>
    <p:sldId id="474" r:id="rId33"/>
    <p:sldId id="469" r:id="rId34"/>
    <p:sldId id="532" r:id="rId35"/>
    <p:sldId id="533" r:id="rId36"/>
    <p:sldId id="534" r:id="rId37"/>
    <p:sldId id="535" r:id="rId38"/>
    <p:sldId id="536" r:id="rId39"/>
    <p:sldId id="537" r:id="rId40"/>
    <p:sldId id="538" r:id="rId41"/>
    <p:sldId id="539" r:id="rId42"/>
    <p:sldId id="540" r:id="rId43"/>
    <p:sldId id="541" r:id="rId44"/>
    <p:sldId id="542" r:id="rId45"/>
    <p:sldId id="543" r:id="rId46"/>
    <p:sldId id="508" r:id="rId47"/>
    <p:sldId id="496" r:id="rId48"/>
    <p:sldId id="509" r:id="rId49"/>
    <p:sldId id="264" r:id="rId50"/>
    <p:sldId id="502" r:id="rId51"/>
    <p:sldId id="391" r:id="rId52"/>
    <p:sldId id="510" r:id="rId53"/>
    <p:sldId id="511" r:id="rId54"/>
    <p:sldId id="512" r:id="rId55"/>
    <p:sldId id="514" r:id="rId56"/>
    <p:sldId id="515" r:id="rId57"/>
    <p:sldId id="513" r:id="rId58"/>
    <p:sldId id="365" r:id="rId59"/>
    <p:sldId id="444" r:id="rId60"/>
    <p:sldId id="445" r:id="rId61"/>
    <p:sldId id="446" r:id="rId62"/>
    <p:sldId id="447" r:id="rId63"/>
    <p:sldId id="470" r:id="rId64"/>
    <p:sldId id="524" r:id="rId65"/>
    <p:sldId id="451" r:id="rId66"/>
    <p:sldId id="449" r:id="rId67"/>
    <p:sldId id="450" r:id="rId68"/>
    <p:sldId id="516" r:id="rId69"/>
    <p:sldId id="453" r:id="rId70"/>
    <p:sldId id="452" r:id="rId71"/>
    <p:sldId id="487" r:id="rId72"/>
    <p:sldId id="454" r:id="rId73"/>
    <p:sldId id="455" r:id="rId74"/>
    <p:sldId id="456" r:id="rId75"/>
    <p:sldId id="457" r:id="rId76"/>
    <p:sldId id="459" r:id="rId77"/>
    <p:sldId id="530" r:id="rId78"/>
    <p:sldId id="462" r:id="rId79"/>
    <p:sldId id="463" r:id="rId80"/>
    <p:sldId id="448" r:id="rId81"/>
    <p:sldId id="472" r:id="rId82"/>
    <p:sldId id="523" r:id="rId83"/>
    <p:sldId id="518" r:id="rId84"/>
    <p:sldId id="521" r:id="rId85"/>
    <p:sldId id="522" r:id="rId86"/>
    <p:sldId id="525" r:id="rId87"/>
    <p:sldId id="528" r:id="rId88"/>
    <p:sldId id="529" r:id="rId89"/>
  </p:sldIdLst>
  <p:sldSz cx="9144000" cy="6858000" type="screen4x3"/>
  <p:notesSz cx="6807200" cy="99393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55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坂麻琴" initials="幸坂麻琴" lastIdx="2" clrIdx="0">
    <p:extLst>
      <p:ext uri="{19B8F6BF-5375-455C-9EA6-DF929625EA0E}">
        <p15:presenceInfo xmlns:p15="http://schemas.microsoft.com/office/powerpoint/2012/main" userId="S::s1611253@u.tsukuba.ac.jp::253eff50-e21e-4c1c-ab52-9e9675cc5b9c" providerId="AD"/>
      </p:ext>
    </p:extLst>
  </p:cmAuthor>
  <p:cmAuthor id="2" name="南手 健太郎" initials="南手" lastIdx="18" clrIdx="1">
    <p:extLst>
      <p:ext uri="{19B8F6BF-5375-455C-9EA6-DF929625EA0E}">
        <p15:presenceInfo xmlns:p15="http://schemas.microsoft.com/office/powerpoint/2012/main" userId="0a96310b63522d8e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6ECFF"/>
    <a:srgbClr val="ED5E6E"/>
    <a:srgbClr val="4ABDD0"/>
    <a:srgbClr val="40BFB2"/>
    <a:srgbClr val="FFAFC5"/>
    <a:srgbClr val="FDE67E"/>
    <a:srgbClr val="77BC4A"/>
    <a:srgbClr val="35E6DF"/>
    <a:srgbClr val="D45D87"/>
    <a:srgbClr val="96E1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137"/>
    <p:restoredTop sz="79871" autoAdjust="0"/>
  </p:normalViewPr>
  <p:slideViewPr>
    <p:cSldViewPr snapToGrid="0" snapToObjects="1" showGuides="1">
      <p:cViewPr>
        <p:scale>
          <a:sx n="82" d="100"/>
          <a:sy n="82" d="100"/>
        </p:scale>
        <p:origin x="867" y="39"/>
      </p:cViewPr>
      <p:guideLst>
        <p:guide orient="horz" pos="2455"/>
        <p:guide pos="2880"/>
      </p:guideLst>
    </p:cSldViewPr>
  </p:slideViewPr>
  <p:notesTextViewPr>
    <p:cViewPr>
      <p:scale>
        <a:sx n="150" d="100"/>
        <a:sy n="150" d="100"/>
      </p:scale>
      <p:origin x="0" y="0"/>
    </p:cViewPr>
  </p:notesTextViewPr>
  <p:notesViewPr>
    <p:cSldViewPr snapToGrid="0" snapToObjects="1" showGuides="1">
      <p:cViewPr varScale="1">
        <p:scale>
          <a:sx n="70" d="100"/>
          <a:sy n="70" d="100"/>
        </p:scale>
        <p:origin x="3624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5" Type="http://schemas.openxmlformats.org/officeDocument/2006/relationships/slide" Target="slides/slide1.xml"/><Relationship Id="rId90" Type="http://schemas.openxmlformats.org/officeDocument/2006/relationships/notesMaster" Target="notesMasters/notesMaster1.xml"/><Relationship Id="rId95" Type="http://schemas.openxmlformats.org/officeDocument/2006/relationships/theme" Target="theme/theme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9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91" Type="http://schemas.openxmlformats.org/officeDocument/2006/relationships/handoutMaster" Target="handoutMasters/handoutMaster1.xml"/><Relationship Id="rId9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36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来場者数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40BFB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925F-CB45-8727-DE58E60B2EE1}"/>
              </c:ext>
            </c:extLst>
          </c:dPt>
          <c:dPt>
            <c:idx val="1"/>
            <c:invertIfNegative val="0"/>
            <c:bubble3D val="0"/>
            <c:spPr>
              <a:solidFill>
                <a:srgbClr val="40BFB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25F-CB45-8727-DE58E60B2EE1}"/>
              </c:ext>
            </c:extLst>
          </c:dPt>
          <c:cat>
            <c:strRef>
              <c:f>Sheet1!$A$2:$A$3</c:f>
              <c:strCache>
                <c:ptCount val="2"/>
                <c:pt idx="0">
                  <c:v>現在</c:v>
                </c:pt>
                <c:pt idx="1">
                  <c:v>将来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300000</c:v>
                </c:pt>
                <c:pt idx="1">
                  <c:v>1000000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C9A-45FD-A959-2CF1F39D56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98803376"/>
        <c:axId val="998803704"/>
      </c:barChart>
      <c:catAx>
        <c:axId val="998803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998803704"/>
        <c:crosses val="autoZero"/>
        <c:auto val="1"/>
        <c:lblAlgn val="ctr"/>
        <c:lblOffset val="100"/>
        <c:noMultiLvlLbl val="0"/>
      </c:catAx>
      <c:valAx>
        <c:axId val="9988037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9988033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77BC4A"/>
            </a:soli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solidFill>
                <a:srgbClr val="77BC4A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71FA-914E-A611-19578F07B3A2}"/>
              </c:ext>
            </c:extLst>
          </c:dPt>
          <c:cat>
            <c:numRef>
              <c:f>Sheet1!$E$10:$E$13</c:f>
              <c:numCache>
                <c:formatCode>General</c:formatCode>
                <c:ptCount val="4"/>
                <c:pt idx="0">
                  <c:v>2000</c:v>
                </c:pt>
                <c:pt idx="1">
                  <c:v>2005</c:v>
                </c:pt>
                <c:pt idx="2">
                  <c:v>2010</c:v>
                </c:pt>
                <c:pt idx="3">
                  <c:v>2015</c:v>
                </c:pt>
              </c:numCache>
            </c:numRef>
          </c:cat>
          <c:val>
            <c:numRef>
              <c:f>Sheet1!$F$10:$F$13</c:f>
              <c:numCache>
                <c:formatCode>General</c:formatCode>
                <c:ptCount val="4"/>
                <c:pt idx="0">
                  <c:v>2795</c:v>
                </c:pt>
                <c:pt idx="1">
                  <c:v>2352</c:v>
                </c:pt>
                <c:pt idx="2">
                  <c:v>2104</c:v>
                </c:pt>
                <c:pt idx="3">
                  <c:v>1840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1FA-914E-A611-19578F07B3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55873983"/>
        <c:axId val="1555862335"/>
      </c:barChart>
      <c:catAx>
        <c:axId val="155587398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32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555862335"/>
        <c:crosses val="autoZero"/>
        <c:auto val="1"/>
        <c:lblAlgn val="ctr"/>
        <c:lblOffset val="100"/>
        <c:noMultiLvlLbl val="0"/>
      </c:catAx>
      <c:valAx>
        <c:axId val="155586233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55587398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07DDF1-6AF2-4262-B8E4-4DD376A9E8B1}" type="datetimeFigureOut">
              <a:rPr kumimoji="1" lang="ja-JP" altLang="en-US" smtClean="0"/>
              <a:t>2019/2/21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D01B66-43C1-446A-BAF0-6CAADB7EDD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640075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AE2D0A-D505-434A-A527-BBF7857564D1}" type="datetimeFigureOut">
              <a:rPr kumimoji="1" lang="ja-JP" altLang="en-US" smtClean="0"/>
              <a:t>2019/2/21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68400" y="1243013"/>
            <a:ext cx="447040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kumimoji="1" lang="ja-JP" altLang="en-US"/>
              <a:t>マスター テキストの書式設定
第 </a:t>
            </a:r>
            <a:r>
              <a:rPr kumimoji="1" lang="en-US" altLang="ja-JP"/>
              <a:t>2 </a:t>
            </a:r>
            <a:r>
              <a:rPr kumimoji="1" lang="ja-JP" altLang="en-US"/>
              <a:t>レベル
第 </a:t>
            </a:r>
            <a:r>
              <a:rPr kumimoji="1" lang="en-US" altLang="ja-JP"/>
              <a:t>3 </a:t>
            </a:r>
            <a:r>
              <a:rPr kumimoji="1" lang="ja-JP" altLang="en-US"/>
              <a:t>レベル
第 </a:t>
            </a:r>
            <a:r>
              <a:rPr kumimoji="1" lang="en-US" altLang="ja-JP"/>
              <a:t>4 </a:t>
            </a:r>
            <a:r>
              <a:rPr kumimoji="1" lang="ja-JP" altLang="en-US"/>
              <a:t>レベル
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0EA56C-E9AA-B24B-8972-B0F34FDEB8B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730837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80EA56C-E9AA-B24B-8972-B0F34FDEB8BB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06870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80EA56C-E9AA-B24B-8972-B0F34FDEB8BB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52743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80EA56C-E9AA-B24B-8972-B0F34FDEB8BB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8762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/>
              <a:t>事業内容ごとに画像を加える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0EA56C-E9AA-B24B-8972-B0F34FDEB8BB}" type="slidenum">
              <a:rPr kumimoji="1" lang="ja-JP" altLang="en-US" smtClean="0"/>
              <a:t>25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770578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/>
              <a:t>あげてた要素に対応した利点をあげる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0EA56C-E9AA-B24B-8972-B0F34FDEB8BB}" type="slidenum">
              <a:rPr kumimoji="1" lang="ja-JP" altLang="en-US" smtClean="0"/>
              <a:t>26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814489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0EA56C-E9AA-B24B-8972-B0F34FDEB8BB}" type="slidenum">
              <a:rPr kumimoji="1" lang="ja-JP" altLang="en-US" smtClean="0"/>
              <a:t>27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993999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0EA56C-E9AA-B24B-8972-B0F34FDEB8BB}" type="slidenum">
              <a:rPr kumimoji="1" lang="ja-JP" altLang="en-US" smtClean="0"/>
              <a:t>31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31204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0EA56C-E9AA-B24B-8972-B0F34FDEB8BB}" type="slidenum">
              <a:rPr kumimoji="1" lang="ja-JP" altLang="en-US" smtClean="0"/>
              <a:t>32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032373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0EA56C-E9AA-B24B-8972-B0F34FDEB8BB}" type="slidenum">
              <a:rPr kumimoji="1" lang="ja-JP" altLang="en-US" smtClean="0"/>
              <a:t>34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93457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0EA56C-E9AA-B24B-8972-B0F34FDEB8BB}" type="slidenum">
              <a:rPr kumimoji="1" lang="ja-JP" altLang="en-US" smtClean="0"/>
              <a:t>40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604035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ja-JP" altLang="en-US">
                <a:solidFill>
                  <a:prstClr val="black"/>
                </a:solidFill>
                <a:latin typeface="+mn-ea"/>
              </a:rPr>
              <a:t>レイクサイド</a:t>
            </a:r>
            <a:endParaRPr kumimoji="1" lang="en-US" altLang="ja-JP" dirty="0">
              <a:solidFill>
                <a:prstClr val="black"/>
              </a:solidFill>
              <a:latin typeface="+mn-ea"/>
            </a:endParaRPr>
          </a:p>
          <a:p>
            <a:pPr lvl="0">
              <a:defRPr/>
            </a:pPr>
            <a:r>
              <a:rPr kumimoji="1" lang="en-US" altLang="ja-JP" dirty="0">
                <a:solidFill>
                  <a:prstClr val="black"/>
                </a:solidFill>
                <a:latin typeface="+mn-ea"/>
              </a:rPr>
              <a:t>Café</a:t>
            </a:r>
            <a:r>
              <a:rPr kumimoji="1" lang="ja-JP" altLang="en-US">
                <a:solidFill>
                  <a:prstClr val="black"/>
                </a:solidFill>
                <a:latin typeface="+mn-ea"/>
              </a:rPr>
              <a:t>誘致　（公募）</a:t>
            </a:r>
            <a:endParaRPr kumimoji="1" lang="en-US" altLang="ja-JP" dirty="0">
              <a:solidFill>
                <a:prstClr val="black"/>
              </a:solidFill>
              <a:latin typeface="+mn-ea"/>
            </a:endParaRPr>
          </a:p>
          <a:p>
            <a:pPr lvl="0">
              <a:defRPr/>
            </a:pPr>
            <a:r>
              <a:rPr kumimoji="1" lang="ja-JP" altLang="en-US">
                <a:solidFill>
                  <a:prstClr val="black"/>
                </a:solidFill>
                <a:latin typeface="+mn-ea"/>
              </a:rPr>
              <a:t>富山の公演も公募してスタバになった</a:t>
            </a:r>
            <a:endParaRPr kumimoji="1" lang="en-US" altLang="ja-JP" dirty="0">
              <a:solidFill>
                <a:prstClr val="black"/>
              </a:solidFill>
              <a:latin typeface="+mn-ea"/>
            </a:endParaRPr>
          </a:p>
          <a:p>
            <a:pPr lvl="0">
              <a:defRPr/>
            </a:pPr>
            <a:r>
              <a:rPr kumimoji="1" lang="ja-JP" altLang="en-US">
                <a:solidFill>
                  <a:prstClr val="black"/>
                </a:solidFill>
                <a:latin typeface="+mn-ea"/>
              </a:rPr>
              <a:t>　例→使用料　約</a:t>
            </a:r>
            <a:r>
              <a:rPr kumimoji="1" lang="en-US" altLang="ja-JP" dirty="0">
                <a:solidFill>
                  <a:prstClr val="black"/>
                </a:solidFill>
                <a:latin typeface="+mn-ea"/>
              </a:rPr>
              <a:t>120</a:t>
            </a:r>
            <a:r>
              <a:rPr kumimoji="1" lang="ja-JP" altLang="en-US">
                <a:solidFill>
                  <a:prstClr val="black"/>
                </a:solidFill>
                <a:latin typeface="+mn-ea"/>
              </a:rPr>
              <a:t>万円</a:t>
            </a:r>
            <a:r>
              <a:rPr kumimoji="1" lang="en-US" altLang="ja-JP" dirty="0">
                <a:solidFill>
                  <a:prstClr val="black"/>
                </a:solidFill>
                <a:latin typeface="+mn-ea"/>
              </a:rPr>
              <a:t>/</a:t>
            </a:r>
            <a:r>
              <a:rPr kumimoji="1" lang="ja-JP" altLang="en-US">
                <a:solidFill>
                  <a:prstClr val="black"/>
                </a:solidFill>
                <a:latin typeface="+mn-ea"/>
              </a:rPr>
              <a:t>年　取る</a:t>
            </a:r>
            <a:endParaRPr kumimoji="1" lang="en-US" altLang="ja-JP" dirty="0">
              <a:solidFill>
                <a:prstClr val="black"/>
              </a:solidFill>
              <a:latin typeface="+mn-ea"/>
            </a:endParaRPr>
          </a:p>
          <a:p>
            <a:pPr lvl="0">
              <a:defRPr/>
            </a:pPr>
            <a:r>
              <a:rPr kumimoji="1" lang="en-US" altLang="ja-JP" dirty="0">
                <a:solidFill>
                  <a:prstClr val="black"/>
                </a:solidFill>
                <a:latin typeface="+mn-ea"/>
              </a:rPr>
              <a:t>(</a:t>
            </a:r>
            <a:r>
              <a:rPr kumimoji="1" lang="ja-JP" altLang="en-US">
                <a:solidFill>
                  <a:prstClr val="black"/>
                </a:solidFill>
                <a:latin typeface="+mn-ea"/>
              </a:rPr>
              <a:t>スタバの平均面積</a:t>
            </a:r>
            <a:r>
              <a:rPr kumimoji="1" lang="en-US" altLang="ja-JP" dirty="0">
                <a:solidFill>
                  <a:prstClr val="black"/>
                </a:solidFill>
                <a:latin typeface="+mn-ea"/>
              </a:rPr>
              <a:t>165</a:t>
            </a:r>
            <a:r>
              <a:rPr kumimoji="1" lang="ja-JP" altLang="en-US">
                <a:solidFill>
                  <a:prstClr val="black"/>
                </a:solidFill>
                <a:latin typeface="+mn-ea"/>
              </a:rPr>
              <a:t>㎡　</a:t>
            </a:r>
            <a:r>
              <a:rPr kumimoji="1" lang="en-US" altLang="ja-JP" dirty="0">
                <a:solidFill>
                  <a:prstClr val="black"/>
                </a:solidFill>
                <a:latin typeface="+mn-ea"/>
              </a:rPr>
              <a:t>×</a:t>
            </a:r>
            <a:r>
              <a:rPr kumimoji="1" lang="ja-JP" altLang="en-US">
                <a:solidFill>
                  <a:prstClr val="black"/>
                </a:solidFill>
                <a:latin typeface="+mn-ea"/>
              </a:rPr>
              <a:t>　土浦市公園使用料１㎡あたり　</a:t>
            </a:r>
            <a:r>
              <a:rPr kumimoji="1" lang="en-US" altLang="ja-JP" dirty="0">
                <a:solidFill>
                  <a:prstClr val="black"/>
                </a:solidFill>
                <a:latin typeface="+mn-ea"/>
              </a:rPr>
              <a:t>7560</a:t>
            </a:r>
            <a:r>
              <a:rPr kumimoji="1" lang="ja-JP" altLang="en-US">
                <a:solidFill>
                  <a:prstClr val="black"/>
                </a:solidFill>
                <a:latin typeface="+mn-ea"/>
              </a:rPr>
              <a:t>円</a:t>
            </a:r>
            <a:r>
              <a:rPr kumimoji="1" lang="en-US" altLang="ja-JP" dirty="0">
                <a:solidFill>
                  <a:prstClr val="black"/>
                </a:solidFill>
                <a:latin typeface="+mn-ea"/>
              </a:rPr>
              <a:t>/</a:t>
            </a:r>
            <a:r>
              <a:rPr kumimoji="1" lang="ja-JP" altLang="en-US">
                <a:solidFill>
                  <a:prstClr val="black"/>
                </a:solidFill>
                <a:latin typeface="+mn-ea"/>
              </a:rPr>
              <a:t>年　　　＝　</a:t>
            </a:r>
            <a:r>
              <a:rPr kumimoji="1" lang="en-US" altLang="ja-JP" dirty="0">
                <a:solidFill>
                  <a:prstClr val="black"/>
                </a:solidFill>
                <a:latin typeface="+mn-ea"/>
              </a:rPr>
              <a:t>124.474</a:t>
            </a:r>
            <a:r>
              <a:rPr kumimoji="1" lang="ja-JP" altLang="en-US">
                <a:solidFill>
                  <a:prstClr val="black"/>
                </a:solidFill>
                <a:latin typeface="+mn-ea"/>
              </a:rPr>
              <a:t>万円</a:t>
            </a:r>
            <a:r>
              <a:rPr kumimoji="1" lang="en-US" altLang="ja-JP" dirty="0">
                <a:solidFill>
                  <a:prstClr val="black"/>
                </a:solidFill>
                <a:latin typeface="+mn-ea"/>
              </a:rPr>
              <a:t>)</a:t>
            </a:r>
            <a:r>
              <a:rPr kumimoji="1" lang="ja-JP" altLang="en-US">
                <a:solidFill>
                  <a:prstClr val="black"/>
                </a:solidFill>
                <a:latin typeface="+mn-ea"/>
              </a:rPr>
              <a:t>　</a:t>
            </a:r>
            <a:endParaRPr lang="ja-JP" altLang="en-US">
              <a:latin typeface="+mn-ea"/>
            </a:endParaRPr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0EA56C-E9AA-B24B-8972-B0F34FDEB8BB}" type="slidenum">
              <a:rPr kumimoji="1" lang="ja-JP" altLang="en-US" smtClean="0"/>
              <a:t>44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282976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0EA56C-E9AA-B24B-8972-B0F34FDEB8BB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8492721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/>
              <a:t>あげてた要素に対応した利点をあげる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80EA56C-E9AA-B24B-8972-B0F34FDEB8BB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434258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rPr>
              <a:t>(</a:t>
            </a:r>
            <a:r>
              <a:rPr kumimoji="1" lang="ja-JP" altLang="en-US" sz="120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rPr>
              <a:t>ここ十年間の平均来場客数：</a:t>
            </a:r>
            <a:r>
              <a:rPr kumimoji="1" lang="en-US" altLang="ja-JP" sz="12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rPr>
              <a:t>71</a:t>
            </a:r>
            <a:r>
              <a:rPr kumimoji="1" lang="ja-JP" altLang="en-US" sz="120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rPr>
              <a:t>万</a:t>
            </a:r>
            <a:r>
              <a:rPr kumimoji="1" lang="en-US" altLang="ja-JP" sz="12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rPr>
              <a:t>5000</a:t>
            </a:r>
            <a:r>
              <a:rPr kumimoji="1" lang="ja-JP" altLang="en-US" sz="120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rPr>
              <a:t>人</a:t>
            </a:r>
            <a:r>
              <a:rPr kumimoji="1" lang="en-US" altLang="ja-JP" sz="12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rPr>
              <a:t>)</a:t>
            </a:r>
            <a:endParaRPr kumimoji="1" lang="ja-JP" altLang="en-US" sz="120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0EA56C-E9AA-B24B-8972-B0F34FDEB8BB}" type="slidenum">
              <a:rPr kumimoji="1" lang="ja-JP" altLang="en-US" smtClean="0"/>
              <a:t>48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62401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/>
              <a:t>あげてた要素に対応した利点をあげる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80EA56C-E9AA-B24B-8972-B0F34FDEB8BB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62009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/>
              <a:t>観光というよりはくる人が増える市民も含めて</a:t>
            </a:r>
            <a:endParaRPr kumimoji="1" lang="en-US" altLang="ja-JP" dirty="0"/>
          </a:p>
          <a:p>
            <a:r>
              <a:rPr kumimoji="1" lang="ja-JP" altLang="en-US"/>
              <a:t>住みよさに関わっている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0EA56C-E9AA-B24B-8972-B0F34FDEB8BB}" type="slidenum">
              <a:rPr kumimoji="1" lang="ja-JP" altLang="en-US" smtClean="0"/>
              <a:t>55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266005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/>
              <a:t>３から５</a:t>
            </a:r>
            <a:r>
              <a:rPr kumimoji="1" lang="en-US" altLang="ja-JP" dirty="0"/>
              <a:t>m</a:t>
            </a: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0EA56C-E9AA-B24B-8972-B0F34FDEB8BB}" type="slidenum">
              <a:rPr kumimoji="1" lang="ja-JP" altLang="en-US" smtClean="0"/>
              <a:t>60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016950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0EA56C-E9AA-B24B-8972-B0F34FDEB8BB}" type="slidenum">
              <a:rPr kumimoji="1" lang="ja-JP" altLang="en-US" smtClean="0"/>
              <a:t>64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7417852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0EA56C-E9AA-B24B-8972-B0F34FDEB8BB}" type="slidenum">
              <a:rPr kumimoji="1" lang="ja-JP" altLang="en-US" smtClean="0"/>
              <a:t>75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0818398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/>
              <a:t>色を要素と合わせる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0EA56C-E9AA-B24B-8972-B0F34FDEB8BB}" type="slidenum">
              <a:rPr kumimoji="1" lang="ja-JP" altLang="en-US" smtClean="0"/>
              <a:t>77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354374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0EA56C-E9AA-B24B-8972-B0F34FDEB8BB}" type="slidenum">
              <a:rPr kumimoji="1" lang="ja-JP" altLang="en-US" smtClean="0"/>
              <a:t>84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56957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9AB67C-95E9-6146-87AF-80883F9389F7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686505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9AB67C-95E9-6146-87AF-80883F9389F7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06020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80EA56C-E9AA-B24B-8972-B0F34FDEB8BB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32633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80EA56C-E9AA-B24B-8972-B0F34FDEB8BB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69993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80EA56C-E9AA-B24B-8972-B0F34FDEB8BB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13165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80EA56C-E9AA-B24B-8972-B0F34FDEB8BB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67557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80EA56C-E9AA-B24B-8972-B0F34FDEB8BB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2599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072EB-5487-0147-BC14-F4D4FDBB2B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0348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
第 </a:t>
            </a:r>
            <a:r>
              <a:rPr lang="en-US" altLang="ja-JP"/>
              <a:t>2 </a:t>
            </a:r>
            <a:r>
              <a:rPr lang="ja-JP" altLang="en-US"/>
              <a:t>レベル
第 </a:t>
            </a:r>
            <a:r>
              <a:rPr lang="en-US" altLang="ja-JP"/>
              <a:t>3 </a:t>
            </a:r>
            <a:r>
              <a:rPr lang="ja-JP" altLang="en-US"/>
              <a:t>レベル
第 </a:t>
            </a:r>
            <a:r>
              <a:rPr lang="en-US" altLang="ja-JP"/>
              <a:t>4 </a:t>
            </a:r>
            <a:r>
              <a:rPr lang="ja-JP" altLang="en-US"/>
              <a:t>レベル
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072EB-5487-0147-BC14-F4D4FDBB2B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35643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
第 </a:t>
            </a:r>
            <a:r>
              <a:rPr lang="en-US" altLang="ja-JP"/>
              <a:t>2 </a:t>
            </a:r>
            <a:r>
              <a:rPr lang="ja-JP" altLang="en-US"/>
              <a:t>レベル
第 </a:t>
            </a:r>
            <a:r>
              <a:rPr lang="en-US" altLang="ja-JP"/>
              <a:t>3 </a:t>
            </a:r>
            <a:r>
              <a:rPr lang="ja-JP" altLang="en-US"/>
              <a:t>レベル
第 </a:t>
            </a:r>
            <a:r>
              <a:rPr lang="en-US" altLang="ja-JP"/>
              <a:t>4 </a:t>
            </a:r>
            <a:r>
              <a:rPr lang="ja-JP" altLang="en-US"/>
              <a:t>レベル
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072EB-5487-0147-BC14-F4D4FDBB2B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964472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中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6">
            <a:extLst>
              <a:ext uri="{FF2B5EF4-FFF2-40B4-BE49-F238E27FC236}">
                <a16:creationId xmlns:a16="http://schemas.microsoft.com/office/drawing/2014/main" id="{EA1F857F-AC85-FD44-8436-9B8D26027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88256" y="278280"/>
            <a:ext cx="2057400" cy="365125"/>
          </a:xfrm>
        </p:spPr>
        <p:txBody>
          <a:bodyPr/>
          <a:lstStyle>
            <a:lvl1pPr>
              <a:defRPr sz="3600" b="0" i="0">
                <a:latin typeface="Yu Gothic Light" panose="020B0300000000000000" pitchFamily="34" charset="-128"/>
                <a:ea typeface="Yu Gothic Light" panose="020B0300000000000000" pitchFamily="34" charset="-128"/>
              </a:defRPr>
            </a:lvl1pPr>
          </a:lstStyle>
          <a:p>
            <a:fld id="{4DF072EB-5487-0147-BC14-F4D4FDBB2BD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150332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6">
            <a:extLst>
              <a:ext uri="{FF2B5EF4-FFF2-40B4-BE49-F238E27FC236}">
                <a16:creationId xmlns:a16="http://schemas.microsoft.com/office/drawing/2014/main" id="{2F7AF5E4-1E8C-C14A-B75B-B6399C3A8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88256" y="278280"/>
            <a:ext cx="2057400" cy="365125"/>
          </a:xfrm>
        </p:spPr>
        <p:txBody>
          <a:bodyPr/>
          <a:lstStyle>
            <a:lvl1pPr>
              <a:defRPr sz="3600" b="0" i="0">
                <a:latin typeface="Yu Gothic Light" panose="020B0300000000000000" pitchFamily="34" charset="-128"/>
                <a:ea typeface="Yu Gothic Light" panose="020B0300000000000000" pitchFamily="34" charset="-128"/>
              </a:defRPr>
            </a:lvl1pPr>
          </a:lstStyle>
          <a:p>
            <a:fld id="{4DF072EB-5487-0147-BC14-F4D4FDBB2BD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5790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6506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/>
      </p:transition>
    </mc:Choice>
    <mc:Fallback xmlns="">
      <p:transition spd="slow" advClick="0" advTm="5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648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/>
      </p:transition>
    </mc:Choice>
    <mc:Fallback xmlns="">
      <p:transition spd="slow" advClick="0" advTm="5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65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/>
      </p:transition>
    </mc:Choice>
    <mc:Fallback xmlns="">
      <p:transition spd="slow" advClick="0" advTm="5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504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/>
      </p:transition>
    </mc:Choice>
    <mc:Fallback xmlns="">
      <p:transition spd="slow" advClick="0" advTm="5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2046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/>
      </p:transition>
    </mc:Choice>
    <mc:Fallback xmlns="">
      <p:transition spd="slow" advClick="0" advTm="5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451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/>
      </p:transition>
    </mc:Choice>
    <mc:Fallback xmlns="">
      <p:transition spd="slow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
第 </a:t>
            </a:r>
            <a:r>
              <a:rPr lang="en-US" altLang="ja-JP"/>
              <a:t>2 </a:t>
            </a:r>
            <a:r>
              <a:rPr lang="ja-JP" altLang="en-US"/>
              <a:t>レベル
第 </a:t>
            </a:r>
            <a:r>
              <a:rPr lang="en-US" altLang="ja-JP"/>
              <a:t>3 </a:t>
            </a:r>
            <a:r>
              <a:rPr lang="ja-JP" altLang="en-US"/>
              <a:t>レベル
第 </a:t>
            </a:r>
            <a:r>
              <a:rPr lang="en-US" altLang="ja-JP"/>
              <a:t>4 </a:t>
            </a:r>
            <a:r>
              <a:rPr lang="ja-JP" altLang="en-US"/>
              <a:t>レベル
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072EB-5487-0147-BC14-F4D4FDBB2B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248968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Slide Number Placeholder 6">
            <a:extLst>
              <a:ext uri="{FF2B5EF4-FFF2-40B4-BE49-F238E27FC236}">
                <a16:creationId xmlns:a16="http://schemas.microsoft.com/office/drawing/2014/main" id="{C96CCB2F-32C2-6349-889A-2905BEAA6034}"/>
              </a:ext>
            </a:extLst>
          </p:cNvPr>
          <p:cNvSpPr txBox="1">
            <a:spLocks/>
          </p:cNvSpPr>
          <p:nvPr userDrawn="1"/>
        </p:nvSpPr>
        <p:spPr>
          <a:xfrm>
            <a:off x="6888256" y="27828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3600" b="0" i="0" kern="1200">
                <a:solidFill>
                  <a:schemeClr val="tx1">
                    <a:tint val="75000"/>
                  </a:schemeClr>
                </a:solidFill>
                <a:latin typeface="Yu Gothic Light" panose="020B0300000000000000" pitchFamily="34" charset="-128"/>
                <a:ea typeface="Yu Gothic Light" panose="020B0300000000000000" pitchFamily="34" charset="-128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DF072EB-5487-0147-BC14-F4D4FDBB2BD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6429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/>
      </p:transition>
    </mc:Choice>
    <mc:Fallback xmlns="">
      <p:transition spd="slow" advClick="0" advTm="500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0234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/>
      </p:transition>
    </mc:Choice>
    <mc:Fallback xmlns="">
      <p:transition spd="slow" advClick="0" advTm="500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691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/>
      </p:transition>
    </mc:Choice>
    <mc:Fallback xmlns="">
      <p:transition spd="slow" advClick="0" advTm="500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5454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/>
      </p:transition>
    </mc:Choice>
    <mc:Fallback xmlns="">
      <p:transition spd="slow" advClick="0" advTm="5000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188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/>
      </p:transition>
    </mc:Choice>
    <mc:Fallback xmlns="">
      <p:transition spd="slow" advClick="0" advTm="5000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072EB-5487-0147-BC14-F4D4FDBB2B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78057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
第 </a:t>
            </a:r>
            <a:r>
              <a:rPr lang="en-US" altLang="ja-JP"/>
              <a:t>2 </a:t>
            </a:r>
            <a:r>
              <a:rPr lang="ja-JP" altLang="en-US"/>
              <a:t>レベル
第 </a:t>
            </a:r>
            <a:r>
              <a:rPr lang="en-US" altLang="ja-JP"/>
              <a:t>3 </a:t>
            </a:r>
            <a:r>
              <a:rPr lang="ja-JP" altLang="en-US"/>
              <a:t>レベル
第 </a:t>
            </a:r>
            <a:r>
              <a:rPr lang="en-US" altLang="ja-JP"/>
              <a:t>4 </a:t>
            </a:r>
            <a:r>
              <a:rPr lang="ja-JP" altLang="en-US"/>
              <a:t>レベル
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072EB-5487-0147-BC14-F4D4FDBB2B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166590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
第 </a:t>
            </a:r>
            <a:r>
              <a:rPr lang="en-US" altLang="ja-JP"/>
              <a:t>2 </a:t>
            </a:r>
            <a:r>
              <a:rPr lang="ja-JP" altLang="en-US"/>
              <a:t>レベル
第 </a:t>
            </a:r>
            <a:r>
              <a:rPr lang="en-US" altLang="ja-JP"/>
              <a:t>3 </a:t>
            </a:r>
            <a:r>
              <a:rPr lang="ja-JP" altLang="en-US"/>
              <a:t>レベル
第 </a:t>
            </a:r>
            <a:r>
              <a:rPr lang="en-US" altLang="ja-JP"/>
              <a:t>4 </a:t>
            </a:r>
            <a:r>
              <a:rPr lang="ja-JP" altLang="en-US"/>
              <a:t>レベル
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072EB-5487-0147-BC14-F4D4FDBB2B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802031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
第 </a:t>
            </a:r>
            <a:r>
              <a:rPr lang="en-US" altLang="ja-JP"/>
              <a:t>2 </a:t>
            </a:r>
            <a:r>
              <a:rPr lang="ja-JP" altLang="en-US"/>
              <a:t>レベル
第 </a:t>
            </a:r>
            <a:r>
              <a:rPr lang="en-US" altLang="ja-JP"/>
              <a:t>3 </a:t>
            </a:r>
            <a:r>
              <a:rPr lang="ja-JP" altLang="en-US"/>
              <a:t>レベル
第 </a:t>
            </a:r>
            <a:r>
              <a:rPr lang="en-US" altLang="ja-JP"/>
              <a:t>4 </a:t>
            </a:r>
            <a:r>
              <a:rPr lang="ja-JP" altLang="en-US"/>
              <a:t>レベル
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
第 </a:t>
            </a:r>
            <a:r>
              <a:rPr lang="en-US" altLang="ja-JP"/>
              <a:t>2 </a:t>
            </a:r>
            <a:r>
              <a:rPr lang="ja-JP" altLang="en-US"/>
              <a:t>レベル
第 </a:t>
            </a:r>
            <a:r>
              <a:rPr lang="en-US" altLang="ja-JP"/>
              <a:t>3 </a:t>
            </a:r>
            <a:r>
              <a:rPr lang="ja-JP" altLang="en-US"/>
              <a:t>レベル
第 </a:t>
            </a:r>
            <a:r>
              <a:rPr lang="en-US" altLang="ja-JP"/>
              <a:t>4 </a:t>
            </a:r>
            <a:r>
              <a:rPr lang="ja-JP" altLang="en-US"/>
              <a:t>レベル
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072EB-5487-0147-BC14-F4D4FDBB2B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474288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
第 </a:t>
            </a:r>
            <a:r>
              <a:rPr lang="en-US" altLang="ja-JP"/>
              <a:t>2 </a:t>
            </a:r>
            <a:r>
              <a:rPr lang="ja-JP" altLang="en-US"/>
              <a:t>レベル
第 </a:t>
            </a:r>
            <a:r>
              <a:rPr lang="en-US" altLang="ja-JP"/>
              <a:t>3 </a:t>
            </a:r>
            <a:r>
              <a:rPr lang="ja-JP" altLang="en-US"/>
              <a:t>レベル
第 </a:t>
            </a:r>
            <a:r>
              <a:rPr lang="en-US" altLang="ja-JP"/>
              <a:t>4 </a:t>
            </a:r>
            <a:r>
              <a:rPr lang="ja-JP" altLang="en-US"/>
              <a:t>レベル
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
第 </a:t>
            </a:r>
            <a:r>
              <a:rPr lang="en-US" altLang="ja-JP"/>
              <a:t>2 </a:t>
            </a:r>
            <a:r>
              <a:rPr lang="ja-JP" altLang="en-US"/>
              <a:t>レベル
第 </a:t>
            </a:r>
            <a:r>
              <a:rPr lang="en-US" altLang="ja-JP"/>
              <a:t>3 </a:t>
            </a:r>
            <a:r>
              <a:rPr lang="ja-JP" altLang="en-US"/>
              <a:t>レベル
第 </a:t>
            </a:r>
            <a:r>
              <a:rPr lang="en-US" altLang="ja-JP"/>
              <a:t>4 </a:t>
            </a:r>
            <a:r>
              <a:rPr lang="ja-JP" altLang="en-US"/>
              <a:t>レベル
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
第 </a:t>
            </a:r>
            <a:r>
              <a:rPr lang="en-US" altLang="ja-JP"/>
              <a:t>2 </a:t>
            </a:r>
            <a:r>
              <a:rPr lang="ja-JP" altLang="en-US"/>
              <a:t>レベル
第 </a:t>
            </a:r>
            <a:r>
              <a:rPr lang="en-US" altLang="ja-JP"/>
              <a:t>3 </a:t>
            </a:r>
            <a:r>
              <a:rPr lang="ja-JP" altLang="en-US"/>
              <a:t>レベル
第 </a:t>
            </a:r>
            <a:r>
              <a:rPr lang="en-US" altLang="ja-JP"/>
              <a:t>4 </a:t>
            </a:r>
            <a:r>
              <a:rPr lang="ja-JP" altLang="en-US"/>
              <a:t>レベル
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
第 </a:t>
            </a:r>
            <a:r>
              <a:rPr lang="en-US" altLang="ja-JP"/>
              <a:t>2 </a:t>
            </a:r>
            <a:r>
              <a:rPr lang="ja-JP" altLang="en-US"/>
              <a:t>レベル
第 </a:t>
            </a:r>
            <a:r>
              <a:rPr lang="en-US" altLang="ja-JP"/>
              <a:t>3 </a:t>
            </a:r>
            <a:r>
              <a:rPr lang="ja-JP" altLang="en-US"/>
              <a:t>レベル
第 </a:t>
            </a:r>
            <a:r>
              <a:rPr lang="en-US" altLang="ja-JP"/>
              <a:t>4 </a:t>
            </a:r>
            <a:r>
              <a:rPr lang="ja-JP" altLang="en-US"/>
              <a:t>レベル
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072EB-5487-0147-BC14-F4D4FDBB2B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70147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
第 </a:t>
            </a:r>
            <a:r>
              <a:rPr lang="en-US" altLang="ja-JP"/>
              <a:t>2 </a:t>
            </a:r>
            <a:r>
              <a:rPr lang="ja-JP" altLang="en-US"/>
              <a:t>レベル
第 </a:t>
            </a:r>
            <a:r>
              <a:rPr lang="en-US" altLang="ja-JP"/>
              <a:t>3 </a:t>
            </a:r>
            <a:r>
              <a:rPr lang="ja-JP" altLang="en-US"/>
              <a:t>レベル
第 </a:t>
            </a:r>
            <a:r>
              <a:rPr lang="en-US" altLang="ja-JP"/>
              <a:t>4 </a:t>
            </a:r>
            <a:r>
              <a:rPr lang="ja-JP" altLang="en-US"/>
              <a:t>レベル
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072EB-5487-0147-BC14-F4D4FDBB2B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310696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072EB-5487-0147-BC14-F4D4FDBB2B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306879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6">
            <a:extLst>
              <a:ext uri="{FF2B5EF4-FFF2-40B4-BE49-F238E27FC236}">
                <a16:creationId xmlns:a16="http://schemas.microsoft.com/office/drawing/2014/main" id="{F1760332-E6DD-BA4E-8181-9863C15774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88256" y="278280"/>
            <a:ext cx="2057400" cy="365125"/>
          </a:xfrm>
        </p:spPr>
        <p:txBody>
          <a:bodyPr/>
          <a:lstStyle>
            <a:lvl1pPr>
              <a:defRPr sz="3600" b="0" i="0">
                <a:latin typeface="Yu Gothic Light" panose="020B0300000000000000" pitchFamily="34" charset="-128"/>
                <a:ea typeface="Yu Gothic Light" panose="020B0300000000000000" pitchFamily="34" charset="-128"/>
              </a:defRPr>
            </a:lvl1pPr>
          </a:lstStyle>
          <a:p>
            <a:fld id="{4DF072EB-5487-0147-BC14-F4D4FDBB2BD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121557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
第 </a:t>
            </a:r>
            <a:r>
              <a:rPr lang="en-US" altLang="ja-JP"/>
              <a:t>2 </a:t>
            </a:r>
            <a:r>
              <a:rPr lang="ja-JP" altLang="en-US"/>
              <a:t>レベル
第 </a:t>
            </a:r>
            <a:r>
              <a:rPr lang="en-US" altLang="ja-JP"/>
              <a:t>3 </a:t>
            </a:r>
            <a:r>
              <a:rPr lang="ja-JP" altLang="en-US"/>
              <a:t>レベル
第 </a:t>
            </a:r>
            <a:r>
              <a:rPr lang="en-US" altLang="ja-JP"/>
              <a:t>4 </a:t>
            </a:r>
            <a:r>
              <a:rPr lang="ja-JP" altLang="en-US"/>
              <a:t>レベル
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
第 </a:t>
            </a:r>
            <a:r>
              <a:rPr lang="en-US" altLang="ja-JP"/>
              <a:t>2 </a:t>
            </a:r>
            <a:r>
              <a:rPr lang="ja-JP" altLang="en-US"/>
              <a:t>レベル
第 </a:t>
            </a:r>
            <a:r>
              <a:rPr lang="en-US" altLang="ja-JP"/>
              <a:t>3 </a:t>
            </a:r>
            <a:r>
              <a:rPr lang="ja-JP" altLang="en-US"/>
              <a:t>レベル
第 </a:t>
            </a:r>
            <a:r>
              <a:rPr lang="en-US" altLang="ja-JP"/>
              <a:t>4 </a:t>
            </a:r>
            <a:r>
              <a:rPr lang="ja-JP" altLang="en-US"/>
              <a:t>レベル
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072EB-5487-0147-BC14-F4D4FDBB2B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204126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
第 </a:t>
            </a:r>
            <a:r>
              <a:rPr lang="en-US" altLang="ja-JP"/>
              <a:t>2 </a:t>
            </a:r>
            <a:r>
              <a:rPr lang="ja-JP" altLang="en-US"/>
              <a:t>レベル
第 </a:t>
            </a:r>
            <a:r>
              <a:rPr lang="en-US" altLang="ja-JP"/>
              <a:t>3 </a:t>
            </a:r>
            <a:r>
              <a:rPr lang="ja-JP" altLang="en-US"/>
              <a:t>レベル
第 </a:t>
            </a:r>
            <a:r>
              <a:rPr lang="en-US" altLang="ja-JP"/>
              <a:t>4 </a:t>
            </a:r>
            <a:r>
              <a:rPr lang="ja-JP" altLang="en-US"/>
              <a:t>レベル
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072EB-5487-0147-BC14-F4D4FDBB2B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418229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
第 </a:t>
            </a:r>
            <a:r>
              <a:rPr lang="en-US" altLang="ja-JP"/>
              <a:t>2 </a:t>
            </a:r>
            <a:r>
              <a:rPr lang="ja-JP" altLang="en-US"/>
              <a:t>レベル
第 </a:t>
            </a:r>
            <a:r>
              <a:rPr lang="en-US" altLang="ja-JP"/>
              <a:t>3 </a:t>
            </a:r>
            <a:r>
              <a:rPr lang="ja-JP" altLang="en-US"/>
              <a:t>レベル
第 </a:t>
            </a:r>
            <a:r>
              <a:rPr lang="en-US" altLang="ja-JP"/>
              <a:t>4 </a:t>
            </a:r>
            <a:r>
              <a:rPr lang="ja-JP" altLang="en-US"/>
              <a:t>レベル
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072EB-5487-0147-BC14-F4D4FDBB2B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8479674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
第 </a:t>
            </a:r>
            <a:r>
              <a:rPr lang="en-US" altLang="ja-JP"/>
              <a:t>2 </a:t>
            </a:r>
            <a:r>
              <a:rPr lang="ja-JP" altLang="en-US"/>
              <a:t>レベル
第 </a:t>
            </a:r>
            <a:r>
              <a:rPr lang="en-US" altLang="ja-JP"/>
              <a:t>3 </a:t>
            </a:r>
            <a:r>
              <a:rPr lang="ja-JP" altLang="en-US"/>
              <a:t>レベル
第 </a:t>
            </a:r>
            <a:r>
              <a:rPr lang="en-US" altLang="ja-JP"/>
              <a:t>4 </a:t>
            </a:r>
            <a:r>
              <a:rPr lang="ja-JP" altLang="en-US"/>
              <a:t>レベル
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072EB-5487-0147-BC14-F4D4FDBB2B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2254424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626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/>
      </p:transition>
    </mc:Choice>
    <mc:Fallback xmlns="">
      <p:transition spd="slow" advClick="0" advTm="5000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866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/>
      </p:transition>
    </mc:Choice>
    <mc:Fallback xmlns="">
      <p:transition spd="slow" advClick="0" advTm="5000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7520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/>
      </p:transition>
    </mc:Choice>
    <mc:Fallback xmlns="">
      <p:transition spd="slow" advClick="0" advTm="5000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3490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/>
      </p:transition>
    </mc:Choice>
    <mc:Fallback xmlns="">
      <p:transition spd="slow" advClick="0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
第 </a:t>
            </a:r>
            <a:r>
              <a:rPr lang="en-US" altLang="ja-JP"/>
              <a:t>2 </a:t>
            </a:r>
            <a:r>
              <a:rPr lang="ja-JP" altLang="en-US"/>
              <a:t>レベル
第 </a:t>
            </a:r>
            <a:r>
              <a:rPr lang="en-US" altLang="ja-JP"/>
              <a:t>3 </a:t>
            </a:r>
            <a:r>
              <a:rPr lang="ja-JP" altLang="en-US"/>
              <a:t>レベル
第 </a:t>
            </a:r>
            <a:r>
              <a:rPr lang="en-US" altLang="ja-JP"/>
              <a:t>4 </a:t>
            </a:r>
            <a:r>
              <a:rPr lang="ja-JP" altLang="en-US"/>
              <a:t>レベル
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
第 </a:t>
            </a:r>
            <a:r>
              <a:rPr lang="en-US" altLang="ja-JP"/>
              <a:t>2 </a:t>
            </a:r>
            <a:r>
              <a:rPr lang="ja-JP" altLang="en-US"/>
              <a:t>レベル
第 </a:t>
            </a:r>
            <a:r>
              <a:rPr lang="en-US" altLang="ja-JP"/>
              <a:t>3 </a:t>
            </a:r>
            <a:r>
              <a:rPr lang="ja-JP" altLang="en-US"/>
              <a:t>レベル
第 </a:t>
            </a:r>
            <a:r>
              <a:rPr lang="en-US" altLang="ja-JP"/>
              <a:t>4 </a:t>
            </a:r>
            <a:r>
              <a:rPr lang="ja-JP" altLang="en-US"/>
              <a:t>レベル
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072EB-5487-0147-BC14-F4D4FDBB2B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8875773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743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/>
      </p:transition>
    </mc:Choice>
    <mc:Fallback xmlns="">
      <p:transition spd="slow" advClick="0" advTm="5000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748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/>
      </p:transition>
    </mc:Choice>
    <mc:Fallback xmlns="">
      <p:transition spd="slow" advClick="0" advTm="5000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966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/>
      </p:transition>
    </mc:Choice>
    <mc:Fallback xmlns="">
      <p:transition spd="slow" advClick="0" advTm="5000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3754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/>
      </p:transition>
    </mc:Choice>
    <mc:Fallback xmlns="">
      <p:transition spd="slow" advClick="0" advTm="5000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769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/>
      </p:transition>
    </mc:Choice>
    <mc:Fallback xmlns="">
      <p:transition spd="slow" advClick="0" advTm="5000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34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/>
      </p:transition>
    </mc:Choice>
    <mc:Fallback xmlns="">
      <p:transition spd="slow" advClick="0" advTm="5000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059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/>
      </p:transition>
    </mc:Choice>
    <mc:Fallback xmlns="">
      <p:transition spd="slow" advClick="0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
第 </a:t>
            </a:r>
            <a:r>
              <a:rPr lang="en-US" altLang="ja-JP"/>
              <a:t>2 </a:t>
            </a:r>
            <a:r>
              <a:rPr lang="ja-JP" altLang="en-US"/>
              <a:t>レベル
第 </a:t>
            </a:r>
            <a:r>
              <a:rPr lang="en-US" altLang="ja-JP"/>
              <a:t>3 </a:t>
            </a:r>
            <a:r>
              <a:rPr lang="ja-JP" altLang="en-US"/>
              <a:t>レベル
第 </a:t>
            </a:r>
            <a:r>
              <a:rPr lang="en-US" altLang="ja-JP"/>
              <a:t>4 </a:t>
            </a:r>
            <a:r>
              <a:rPr lang="ja-JP" altLang="en-US"/>
              <a:t>レベル
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
第 </a:t>
            </a:r>
            <a:r>
              <a:rPr lang="en-US" altLang="ja-JP"/>
              <a:t>2 </a:t>
            </a:r>
            <a:r>
              <a:rPr lang="ja-JP" altLang="en-US"/>
              <a:t>レベル
第 </a:t>
            </a:r>
            <a:r>
              <a:rPr lang="en-US" altLang="ja-JP"/>
              <a:t>3 </a:t>
            </a:r>
            <a:r>
              <a:rPr lang="ja-JP" altLang="en-US"/>
              <a:t>レベル
第 </a:t>
            </a:r>
            <a:r>
              <a:rPr lang="en-US" altLang="ja-JP"/>
              <a:t>4 </a:t>
            </a:r>
            <a:r>
              <a:rPr lang="ja-JP" altLang="en-US"/>
              <a:t>レベル
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
第 </a:t>
            </a:r>
            <a:r>
              <a:rPr lang="en-US" altLang="ja-JP"/>
              <a:t>2 </a:t>
            </a:r>
            <a:r>
              <a:rPr lang="ja-JP" altLang="en-US"/>
              <a:t>レベル
第 </a:t>
            </a:r>
            <a:r>
              <a:rPr lang="en-US" altLang="ja-JP"/>
              <a:t>3 </a:t>
            </a:r>
            <a:r>
              <a:rPr lang="ja-JP" altLang="en-US"/>
              <a:t>レベル
第 </a:t>
            </a:r>
            <a:r>
              <a:rPr lang="en-US" altLang="ja-JP"/>
              <a:t>4 </a:t>
            </a:r>
            <a:r>
              <a:rPr lang="ja-JP" altLang="en-US"/>
              <a:t>レベル
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
第 </a:t>
            </a:r>
            <a:r>
              <a:rPr lang="en-US" altLang="ja-JP"/>
              <a:t>2 </a:t>
            </a:r>
            <a:r>
              <a:rPr lang="ja-JP" altLang="en-US"/>
              <a:t>レベル
第 </a:t>
            </a:r>
            <a:r>
              <a:rPr lang="en-US" altLang="ja-JP"/>
              <a:t>3 </a:t>
            </a:r>
            <a:r>
              <a:rPr lang="ja-JP" altLang="en-US"/>
              <a:t>レベル
第 </a:t>
            </a:r>
            <a:r>
              <a:rPr lang="en-US" altLang="ja-JP"/>
              <a:t>4 </a:t>
            </a:r>
            <a:r>
              <a:rPr lang="ja-JP" altLang="en-US"/>
              <a:t>レベル
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072EB-5487-0147-BC14-F4D4FDBB2B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5498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072EB-5487-0147-BC14-F4D4FDBB2B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63004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こ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6">
            <a:extLst>
              <a:ext uri="{FF2B5EF4-FFF2-40B4-BE49-F238E27FC236}">
                <a16:creationId xmlns:a16="http://schemas.microsoft.com/office/drawing/2014/main" id="{C8180159-CABD-8B40-B9D4-9B1DFA836C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88256" y="278280"/>
            <a:ext cx="2057400" cy="365125"/>
          </a:xfrm>
        </p:spPr>
        <p:txBody>
          <a:bodyPr/>
          <a:lstStyle>
            <a:lvl1pPr>
              <a:defRPr sz="3600" b="0" i="0">
                <a:latin typeface="Yu Gothic Light" panose="020B0300000000000000" pitchFamily="34" charset="-128"/>
                <a:ea typeface="Yu Gothic Light" panose="020B0300000000000000" pitchFamily="34" charset="-128"/>
              </a:defRPr>
            </a:lvl1pPr>
          </a:lstStyle>
          <a:p>
            <a:fld id="{4DF072EB-5487-0147-BC14-F4D4FDBB2BD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065394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
第 </a:t>
            </a:r>
            <a:r>
              <a:rPr lang="en-US" altLang="ja-JP"/>
              <a:t>2 </a:t>
            </a:r>
            <a:r>
              <a:rPr lang="ja-JP" altLang="en-US"/>
              <a:t>レベル
第 </a:t>
            </a:r>
            <a:r>
              <a:rPr lang="en-US" altLang="ja-JP"/>
              <a:t>3 </a:t>
            </a:r>
            <a:r>
              <a:rPr lang="ja-JP" altLang="en-US"/>
              <a:t>レベル
第 </a:t>
            </a:r>
            <a:r>
              <a:rPr lang="en-US" altLang="ja-JP"/>
              <a:t>4 </a:t>
            </a:r>
            <a:r>
              <a:rPr lang="ja-JP" altLang="en-US"/>
              <a:t>レベル
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
第 </a:t>
            </a:r>
            <a:r>
              <a:rPr lang="en-US" altLang="ja-JP"/>
              <a:t>2 </a:t>
            </a:r>
            <a:r>
              <a:rPr lang="ja-JP" altLang="en-US"/>
              <a:t>レベル
第 </a:t>
            </a:r>
            <a:r>
              <a:rPr lang="en-US" altLang="ja-JP"/>
              <a:t>3 </a:t>
            </a:r>
            <a:r>
              <a:rPr lang="ja-JP" altLang="en-US"/>
              <a:t>レベル
第 </a:t>
            </a:r>
            <a:r>
              <a:rPr lang="en-US" altLang="ja-JP"/>
              <a:t>4 </a:t>
            </a:r>
            <a:r>
              <a:rPr lang="ja-JP" altLang="en-US"/>
              <a:t>レベル
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072EB-5487-0147-BC14-F4D4FDBB2B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480317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
第 </a:t>
            </a:r>
            <a:r>
              <a:rPr lang="en-US" altLang="ja-JP"/>
              <a:t>2 </a:t>
            </a:r>
            <a:r>
              <a:rPr lang="ja-JP" altLang="en-US"/>
              <a:t>レベル
第 </a:t>
            </a:r>
            <a:r>
              <a:rPr lang="en-US" altLang="ja-JP"/>
              <a:t>3 </a:t>
            </a:r>
            <a:r>
              <a:rPr lang="ja-JP" altLang="en-US"/>
              <a:t>レベル
第 </a:t>
            </a:r>
            <a:r>
              <a:rPr lang="en-US" altLang="ja-JP"/>
              <a:t>4 </a:t>
            </a:r>
            <a:r>
              <a:rPr lang="ja-JP" altLang="en-US"/>
              <a:t>レベル
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072EB-5487-0147-BC14-F4D4FDBB2B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2449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
第 </a:t>
            </a:r>
            <a:r>
              <a:rPr lang="en-US" altLang="ja-JP"/>
              <a:t>2 </a:t>
            </a:r>
            <a:r>
              <a:rPr lang="ja-JP" altLang="en-US"/>
              <a:t>レベル
第 </a:t>
            </a:r>
            <a:r>
              <a:rPr lang="en-US" altLang="ja-JP"/>
              <a:t>3 </a:t>
            </a:r>
            <a:r>
              <a:rPr lang="ja-JP" altLang="en-US"/>
              <a:t>レベル
第 </a:t>
            </a:r>
            <a:r>
              <a:rPr lang="en-US" altLang="ja-JP"/>
              <a:t>4 </a:t>
            </a:r>
            <a:r>
              <a:rPr lang="ja-JP" altLang="en-US"/>
              <a:t>レベル
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F072EB-5487-0147-BC14-F4D4FDBB2B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76865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8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925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</p:sldLayoutIdLst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/>
      </p:transition>
    </mc:Choice>
    <mc:Fallback xmlns="">
      <p:transition spd="slow" advClick="0" advTm="5000">
        <p:fade/>
      </p:transition>
    </mc:Fallback>
  </mc:AlternateContent>
  <p:hf hdr="0" ftr="0" dt="0"/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
第 </a:t>
            </a:r>
            <a:r>
              <a:rPr lang="en-US" altLang="ja-JP"/>
              <a:t>2 </a:t>
            </a:r>
            <a:r>
              <a:rPr lang="ja-JP" altLang="en-US"/>
              <a:t>レベル
第 </a:t>
            </a:r>
            <a:r>
              <a:rPr lang="en-US" altLang="ja-JP"/>
              <a:t>3 </a:t>
            </a:r>
            <a:r>
              <a:rPr lang="ja-JP" altLang="en-US"/>
              <a:t>レベル
第 </a:t>
            </a:r>
            <a:r>
              <a:rPr lang="en-US" altLang="ja-JP"/>
              <a:t>4 </a:t>
            </a:r>
            <a:r>
              <a:rPr lang="ja-JP" altLang="en-US"/>
              <a:t>レベル
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F072EB-5487-0147-BC14-F4D4FDBB2B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1253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295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/>
      </p:transition>
    </mc:Choice>
    <mc:Fallback xmlns="">
      <p:transition spd="slow" advClick="0" advTm="5000">
        <p:fade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tiff"/><Relationship Id="rId5" Type="http://schemas.openxmlformats.org/officeDocument/2006/relationships/image" Target="../media/image24.tiff"/><Relationship Id="rId4" Type="http://schemas.openxmlformats.org/officeDocument/2006/relationships/image" Target="../media/image25.tif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tiff"/><Relationship Id="rId3" Type="http://schemas.openxmlformats.org/officeDocument/2006/relationships/image" Target="../media/image32.tiff"/><Relationship Id="rId7" Type="http://schemas.openxmlformats.org/officeDocument/2006/relationships/image" Target="../media/image21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tiff"/><Relationship Id="rId5" Type="http://schemas.openxmlformats.org/officeDocument/2006/relationships/image" Target="../media/image34.tiff"/><Relationship Id="rId10" Type="http://schemas.openxmlformats.org/officeDocument/2006/relationships/image" Target="../media/image26.tiff"/><Relationship Id="rId4" Type="http://schemas.openxmlformats.org/officeDocument/2006/relationships/image" Target="../media/image33.tiff"/><Relationship Id="rId9" Type="http://schemas.openxmlformats.org/officeDocument/2006/relationships/image" Target="../media/image24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tiff"/><Relationship Id="rId5" Type="http://schemas.openxmlformats.org/officeDocument/2006/relationships/image" Target="../media/image24.tiff"/><Relationship Id="rId4" Type="http://schemas.openxmlformats.org/officeDocument/2006/relationships/image" Target="../media/image25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tiff"/><Relationship Id="rId5" Type="http://schemas.openxmlformats.org/officeDocument/2006/relationships/image" Target="../media/image24.tiff"/><Relationship Id="rId4" Type="http://schemas.openxmlformats.org/officeDocument/2006/relationships/image" Target="../media/image25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tiff"/><Relationship Id="rId5" Type="http://schemas.openxmlformats.org/officeDocument/2006/relationships/image" Target="../media/image24.tiff"/><Relationship Id="rId4" Type="http://schemas.openxmlformats.org/officeDocument/2006/relationships/image" Target="../media/image25.tif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tiff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tiff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6.tiff"/><Relationship Id="rId4" Type="http://schemas.openxmlformats.org/officeDocument/2006/relationships/image" Target="../media/image5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tiff"/><Relationship Id="rId5" Type="http://schemas.openxmlformats.org/officeDocument/2006/relationships/image" Target="../media/image10.svg"/><Relationship Id="rId4" Type="http://schemas.openxmlformats.org/officeDocument/2006/relationships/image" Target="../media/image9.png"/><Relationship Id="rId9" Type="http://schemas.openxmlformats.org/officeDocument/2006/relationships/image" Target="../media/image5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tiff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tif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tif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tif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tif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tif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tif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1.xml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5" Type="http://schemas.microsoft.com/office/2007/relationships/hdphoto" Target="../media/hdphoto5.wdp"/><Relationship Id="rId4" Type="http://schemas.openxmlformats.org/officeDocument/2006/relationships/image" Target="../media/image49.png"/></Relationships>
</file>

<file path=ppt/slides/_rels/slide3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5" Type="http://schemas.microsoft.com/office/2007/relationships/hdphoto" Target="../media/hdphoto5.wdp"/><Relationship Id="rId4" Type="http://schemas.openxmlformats.org/officeDocument/2006/relationships/image" Target="../media/image4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microsoft.com/office/2007/relationships/hdphoto" Target="../media/hdphoto6.wdp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tif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1.xml"/><Relationship Id="rId4" Type="http://schemas.microsoft.com/office/2007/relationships/hdphoto" Target="../media/hdphoto7.wdp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tiff"/><Relationship Id="rId2" Type="http://schemas.openxmlformats.org/officeDocument/2006/relationships/image" Target="../media/image54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tiff"/><Relationship Id="rId13" Type="http://schemas.openxmlformats.org/officeDocument/2006/relationships/image" Target="../media/image22.tiff"/><Relationship Id="rId3" Type="http://schemas.openxmlformats.org/officeDocument/2006/relationships/image" Target="../media/image13.tiff"/><Relationship Id="rId7" Type="http://schemas.openxmlformats.org/officeDocument/2006/relationships/image" Target="../media/image16.tiff"/><Relationship Id="rId12" Type="http://schemas.openxmlformats.org/officeDocument/2006/relationships/image" Target="../media/image21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png"/><Relationship Id="rId11" Type="http://schemas.openxmlformats.org/officeDocument/2006/relationships/image" Target="../media/image20.tiff"/><Relationship Id="rId5" Type="http://schemas.microsoft.com/office/2007/relationships/hdphoto" Target="../media/hdphoto1.wdp"/><Relationship Id="rId10" Type="http://schemas.openxmlformats.org/officeDocument/2006/relationships/image" Target="../media/image19.tiff"/><Relationship Id="rId4" Type="http://schemas.openxmlformats.org/officeDocument/2006/relationships/image" Target="../media/image14.png"/><Relationship Id="rId9" Type="http://schemas.openxmlformats.org/officeDocument/2006/relationships/image" Target="../media/image18.tif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tiff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3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tiff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3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3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tiff"/><Relationship Id="rId2" Type="http://schemas.openxmlformats.org/officeDocument/2006/relationships/image" Target="../media/image58.tiff"/><Relationship Id="rId1" Type="http://schemas.openxmlformats.org/officeDocument/2006/relationships/slideLayout" Target="../slideLayouts/slideLayout31.xml"/><Relationship Id="rId5" Type="http://schemas.openxmlformats.org/officeDocument/2006/relationships/image" Target="../media/image61.tiff"/><Relationship Id="rId4" Type="http://schemas.openxmlformats.org/officeDocument/2006/relationships/image" Target="../media/image60.tif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tif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6.tiff"/><Relationship Id="rId4" Type="http://schemas.openxmlformats.org/officeDocument/2006/relationships/image" Target="../media/image50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36.tiff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20.png"/><Relationship Id="rId4" Type="http://schemas.openxmlformats.org/officeDocument/2006/relationships/slide" Target="slide58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.tiff"/><Relationship Id="rId5" Type="http://schemas.openxmlformats.org/officeDocument/2006/relationships/image" Target="../media/image15.png"/><Relationship Id="rId4" Type="http://schemas.microsoft.com/office/2007/relationships/hdphoto" Target="../media/hdphoto1.wdp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tif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Relationship Id="rId4" Type="http://schemas.microsoft.com/office/2007/relationships/hdphoto" Target="../media/hdphoto8.wdp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tiff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tiff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tif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tiff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tiff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7" Type="http://schemas.openxmlformats.org/officeDocument/2006/relationships/image" Target="../media/image66.tiff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1.wdp"/><Relationship Id="rId5" Type="http://schemas.microsoft.com/office/2007/relationships/hdphoto" Target="../media/hdphoto10.wdp"/><Relationship Id="rId4" Type="http://schemas.openxmlformats.org/officeDocument/2006/relationships/image" Target="../media/image71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tiff"/><Relationship Id="rId4" Type="http://schemas.openxmlformats.org/officeDocument/2006/relationships/image" Target="../media/image15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tiff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image" Target="../media/image36.tiff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image" Target="../media/image36.tiff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tiff"/><Relationship Id="rId2" Type="http://schemas.openxmlformats.org/officeDocument/2006/relationships/image" Target="../media/image72.tiff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tiff"/><Relationship Id="rId2" Type="http://schemas.openxmlformats.org/officeDocument/2006/relationships/image" Target="../media/image42.tif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4.tiff"/><Relationship Id="rId4" Type="http://schemas.openxmlformats.org/officeDocument/2006/relationships/image" Target="../media/image73.tiff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tif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tiff"/><Relationship Id="rId5" Type="http://schemas.openxmlformats.org/officeDocument/2006/relationships/image" Target="../media/image72.tiff"/><Relationship Id="rId4" Type="http://schemas.openxmlformats.org/officeDocument/2006/relationships/image" Target="../media/image74.tiff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tiff"/><Relationship Id="rId2" Type="http://schemas.openxmlformats.org/officeDocument/2006/relationships/image" Target="../media/image72.tif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5.tiff"/><Relationship Id="rId4" Type="http://schemas.openxmlformats.org/officeDocument/2006/relationships/image" Target="../media/image74.tiff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tiff"/><Relationship Id="rId3" Type="http://schemas.openxmlformats.org/officeDocument/2006/relationships/image" Target="../media/image70.png"/><Relationship Id="rId7" Type="http://schemas.microsoft.com/office/2007/relationships/hdphoto" Target="../media/hdphoto11.wdp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10.wdp"/><Relationship Id="rId5" Type="http://schemas.openxmlformats.org/officeDocument/2006/relationships/image" Target="../media/image71.png"/><Relationship Id="rId4" Type="http://schemas.microsoft.com/office/2007/relationships/hdphoto" Target="../media/hdphoto9.wdp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" Target="slide80.xml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0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tiff"/><Relationship Id="rId4" Type="http://schemas.openxmlformats.org/officeDocument/2006/relationships/image" Target="../media/image15.pn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tiff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tiff"/><Relationship Id="rId2" Type="http://schemas.openxmlformats.org/officeDocument/2006/relationships/image" Target="../media/image78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tiff"/><Relationship Id="rId5" Type="http://schemas.openxmlformats.org/officeDocument/2006/relationships/image" Target="../media/image34.tiff"/><Relationship Id="rId4" Type="http://schemas.openxmlformats.org/officeDocument/2006/relationships/image" Target="../media/image33.tiff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79.tiff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tiff"/><Relationship Id="rId2" Type="http://schemas.openxmlformats.org/officeDocument/2006/relationships/image" Target="../media/image77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tiff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80.jpe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28.xml"/><Relationship Id="rId5" Type="http://schemas.openxmlformats.org/officeDocument/2006/relationships/slideLayout" Target="../slideLayouts/slideLayout36.xml"/><Relationship Id="rId4" Type="http://schemas.openxmlformats.org/officeDocument/2006/relationships/tags" Target="../tags/tag4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4" Type="http://schemas.openxmlformats.org/officeDocument/2006/relationships/image" Target="../media/image8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tiff"/><Relationship Id="rId3" Type="http://schemas.openxmlformats.org/officeDocument/2006/relationships/image" Target="../media/image11.tiff"/><Relationship Id="rId7" Type="http://schemas.openxmlformats.org/officeDocument/2006/relationships/image" Target="../media/image26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tiff"/><Relationship Id="rId5" Type="http://schemas.openxmlformats.org/officeDocument/2006/relationships/image" Target="../media/image21.tiff"/><Relationship Id="rId10" Type="http://schemas.openxmlformats.org/officeDocument/2006/relationships/image" Target="../media/image29.tiff"/><Relationship Id="rId4" Type="http://schemas.openxmlformats.org/officeDocument/2006/relationships/image" Target="../media/image24.tiff"/><Relationship Id="rId9" Type="http://schemas.openxmlformats.org/officeDocument/2006/relationships/image" Target="../media/image2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F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693A56FE-8548-8C41-9899-62E27F1F45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6600" y="191901"/>
            <a:ext cx="2057400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F072EB-5487-0147-BC14-F4D4FDBB2BDF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1" lang="ja-JP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34" charset="-128"/>
              <a:cs typeface="+mn-cs"/>
            </a:endParaRPr>
          </a:p>
        </p:txBody>
      </p:sp>
      <p:pic>
        <p:nvPicPr>
          <p:cNvPr id="4" name="図 3" descr="人, 微笑んでいる, 男の子, 若者 が含まれている画像&#10;&#10;&#10;&#10;自動的に生成された説明">
            <a:extLst>
              <a:ext uri="{FF2B5EF4-FFF2-40B4-BE49-F238E27FC236}">
                <a16:creationId xmlns:a16="http://schemas.microsoft.com/office/drawing/2014/main" id="{89268DF7-725F-654C-A644-902EC49D350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156" r="26525"/>
          <a:stretch/>
        </p:blipFill>
        <p:spPr>
          <a:xfrm>
            <a:off x="4572000" y="2670474"/>
            <a:ext cx="3313992" cy="4303197"/>
          </a:xfrm>
          <a:prstGeom prst="rect">
            <a:avLst/>
          </a:prstGeom>
        </p:spPr>
      </p:pic>
      <p:pic>
        <p:nvPicPr>
          <p:cNvPr id="6" name="図 5" descr="人, 保持している が含まれている画像&#10;&#10;&#10;&#10;自動的に生成された説明">
            <a:extLst>
              <a:ext uri="{FF2B5EF4-FFF2-40B4-BE49-F238E27FC236}">
                <a16:creationId xmlns:a16="http://schemas.microsoft.com/office/drawing/2014/main" id="{37BC09B3-FEF2-364F-95F1-97780D6A5D4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5114"/>
          <a:stretch/>
        </p:blipFill>
        <p:spPr>
          <a:xfrm rot="10800000">
            <a:off x="2873554" y="0"/>
            <a:ext cx="4242268" cy="3771822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610B0CB2-808A-DE4F-A0A5-ADA3357CA13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4152" t="33938" r="34753" b="33971"/>
          <a:stretch/>
        </p:blipFill>
        <p:spPr>
          <a:xfrm rot="5400000">
            <a:off x="-121639" y="-877102"/>
            <a:ext cx="3079402" cy="4242266"/>
          </a:xfrm>
          <a:prstGeom prst="rect">
            <a:avLst/>
          </a:prstGeom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9333A55E-70FC-BD45-B967-1FBC384F1FD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7203" r="41442" b="25547"/>
          <a:stretch/>
        </p:blipFill>
        <p:spPr>
          <a:xfrm flipH="1">
            <a:off x="6895389" y="-212904"/>
            <a:ext cx="2286131" cy="3992294"/>
          </a:xfrm>
          <a:prstGeom prst="rect">
            <a:avLst/>
          </a:prstGeom>
        </p:spPr>
      </p:pic>
      <p:pic>
        <p:nvPicPr>
          <p:cNvPr id="10" name="図 9" descr="女性 が含まれている画像&#10;&#10;&#10;&#10;自動的に生成された説明">
            <a:extLst>
              <a:ext uri="{FF2B5EF4-FFF2-40B4-BE49-F238E27FC236}">
                <a16:creationId xmlns:a16="http://schemas.microsoft.com/office/drawing/2014/main" id="{25A366C8-D611-BF41-BEE3-2F52BCBD103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6331" t="10920" b="44586"/>
          <a:stretch/>
        </p:blipFill>
        <p:spPr>
          <a:xfrm>
            <a:off x="6816686" y="2227747"/>
            <a:ext cx="2346017" cy="5173299"/>
          </a:xfrm>
          <a:prstGeom prst="rect">
            <a:avLst/>
          </a:prstGeom>
        </p:spPr>
      </p:pic>
      <p:sp>
        <p:nvSpPr>
          <p:cNvPr id="24" name="文本框 32">
            <a:extLst>
              <a:ext uri="{FF2B5EF4-FFF2-40B4-BE49-F238E27FC236}">
                <a16:creationId xmlns:a16="http://schemas.microsoft.com/office/drawing/2014/main" id="{4881A90B-3A4C-B047-9371-2F245B024E26}"/>
              </a:ext>
            </a:extLst>
          </p:cNvPr>
          <p:cNvSpPr txBox="1"/>
          <p:nvPr/>
        </p:nvSpPr>
        <p:spPr>
          <a:xfrm>
            <a:off x="3033262" y="2749339"/>
            <a:ext cx="360707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  <a:cs typeface="Arial" panose="020B0604020202020204" pitchFamily="34" charset="0"/>
              </a:rPr>
              <a:t>Member</a:t>
            </a:r>
          </a:p>
        </p:txBody>
      </p:sp>
      <p:pic>
        <p:nvPicPr>
          <p:cNvPr id="17" name="図 16" descr="人, 男の子, 若者, 室内 が含まれている画像&#10;&#10;&#10;&#10;自動的に生成された説明">
            <a:extLst>
              <a:ext uri="{FF2B5EF4-FFF2-40B4-BE49-F238E27FC236}">
                <a16:creationId xmlns:a16="http://schemas.microsoft.com/office/drawing/2014/main" id="{6047697D-E77E-9745-B671-2C9A5AD4742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32455" y="3429000"/>
            <a:ext cx="2603547" cy="3465972"/>
          </a:xfrm>
          <a:prstGeom prst="rect">
            <a:avLst/>
          </a:prstGeom>
        </p:spPr>
      </p:pic>
      <p:pic>
        <p:nvPicPr>
          <p:cNvPr id="12" name="図 11" descr="人 が含まれている画像&#10;&#10;&#10;&#10;自動的に生成された説明">
            <a:extLst>
              <a:ext uri="{FF2B5EF4-FFF2-40B4-BE49-F238E27FC236}">
                <a16:creationId xmlns:a16="http://schemas.microsoft.com/office/drawing/2014/main" id="{7467EAE5-8F9C-0748-A98E-6EABA16756D4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8070" r="22555" b="36935"/>
          <a:stretch/>
        </p:blipFill>
        <p:spPr>
          <a:xfrm>
            <a:off x="-42282" y="899387"/>
            <a:ext cx="4779128" cy="7344967"/>
          </a:xfrm>
          <a:prstGeom prst="rect">
            <a:avLst/>
          </a:prstGeom>
        </p:spPr>
      </p:pic>
      <p:grpSp>
        <p:nvGrpSpPr>
          <p:cNvPr id="60" name="グループ化 59">
            <a:extLst>
              <a:ext uri="{FF2B5EF4-FFF2-40B4-BE49-F238E27FC236}">
                <a16:creationId xmlns:a16="http://schemas.microsoft.com/office/drawing/2014/main" id="{0BCB1C2C-ADC8-9845-A600-805E319E46D2}"/>
              </a:ext>
            </a:extLst>
          </p:cNvPr>
          <p:cNvGrpSpPr/>
          <p:nvPr/>
        </p:nvGrpSpPr>
        <p:grpSpPr>
          <a:xfrm>
            <a:off x="195490" y="4142443"/>
            <a:ext cx="1052945" cy="914400"/>
            <a:chOff x="-3131127" y="4655127"/>
            <a:chExt cx="1052945" cy="914400"/>
          </a:xfrm>
        </p:grpSpPr>
        <p:sp>
          <p:nvSpPr>
            <p:cNvPr id="59" name="ハート 58">
              <a:extLst>
                <a:ext uri="{FF2B5EF4-FFF2-40B4-BE49-F238E27FC236}">
                  <a16:creationId xmlns:a16="http://schemas.microsoft.com/office/drawing/2014/main" id="{592AE14E-E547-B34F-B562-64B79C6F5684}"/>
                </a:ext>
              </a:extLst>
            </p:cNvPr>
            <p:cNvSpPr/>
            <p:nvPr/>
          </p:nvSpPr>
          <p:spPr>
            <a:xfrm>
              <a:off x="-3131127" y="4655127"/>
              <a:ext cx="1052945" cy="914400"/>
            </a:xfrm>
            <a:prstGeom prst="heart">
              <a:avLst/>
            </a:prstGeom>
            <a:solidFill>
              <a:srgbClr val="ED5E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58" name="テキスト ボックス 57">
              <a:extLst>
                <a:ext uri="{FF2B5EF4-FFF2-40B4-BE49-F238E27FC236}">
                  <a16:creationId xmlns:a16="http://schemas.microsoft.com/office/drawing/2014/main" id="{306A9446-A62D-0249-BAC1-E8D9B105B824}"/>
                </a:ext>
              </a:extLst>
            </p:cNvPr>
            <p:cNvSpPr txBox="1"/>
            <p:nvPr/>
          </p:nvSpPr>
          <p:spPr>
            <a:xfrm>
              <a:off x="-3043237" y="4789161"/>
              <a:ext cx="87716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游ゴシック" panose="020F0502020204030204"/>
                  <a:ea typeface="游ゴシック" panose="020B0400000000000000" pitchFamily="34" charset="-128"/>
                  <a:cs typeface="+mn-cs"/>
                </a:rPr>
                <a:t>石井</a:t>
              </a:r>
              <a:endPara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游ゴシック" panose="020F0502020204030204"/>
                  <a:ea typeface="游ゴシック" panose="020B0400000000000000" pitchFamily="34" charset="-128"/>
                  <a:cs typeface="+mn-cs"/>
                </a:rPr>
                <a:t>ほざな</a:t>
              </a:r>
            </a:p>
          </p:txBody>
        </p:sp>
      </p:grpSp>
      <p:grpSp>
        <p:nvGrpSpPr>
          <p:cNvPr id="61" name="グループ化 60">
            <a:extLst>
              <a:ext uri="{FF2B5EF4-FFF2-40B4-BE49-F238E27FC236}">
                <a16:creationId xmlns:a16="http://schemas.microsoft.com/office/drawing/2014/main" id="{7D8D3B6D-4458-FE46-A71F-CF0B057DE09B}"/>
              </a:ext>
            </a:extLst>
          </p:cNvPr>
          <p:cNvGrpSpPr/>
          <p:nvPr/>
        </p:nvGrpSpPr>
        <p:grpSpPr>
          <a:xfrm>
            <a:off x="6623132" y="1522301"/>
            <a:ext cx="1052945" cy="914400"/>
            <a:chOff x="-3131127" y="4655127"/>
            <a:chExt cx="1052945" cy="914400"/>
          </a:xfrm>
        </p:grpSpPr>
        <p:sp>
          <p:nvSpPr>
            <p:cNvPr id="62" name="ハート 61">
              <a:extLst>
                <a:ext uri="{FF2B5EF4-FFF2-40B4-BE49-F238E27FC236}">
                  <a16:creationId xmlns:a16="http://schemas.microsoft.com/office/drawing/2014/main" id="{B19D3CEE-245B-FA4F-8EC2-1E01C2CDBD8F}"/>
                </a:ext>
              </a:extLst>
            </p:cNvPr>
            <p:cNvSpPr/>
            <p:nvPr/>
          </p:nvSpPr>
          <p:spPr>
            <a:xfrm>
              <a:off x="-3131127" y="4655127"/>
              <a:ext cx="1052945" cy="914400"/>
            </a:xfrm>
            <a:prstGeom prst="heart">
              <a:avLst/>
            </a:prstGeom>
            <a:solidFill>
              <a:srgbClr val="ED5E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63" name="テキスト ボックス 62">
              <a:extLst>
                <a:ext uri="{FF2B5EF4-FFF2-40B4-BE49-F238E27FC236}">
                  <a16:creationId xmlns:a16="http://schemas.microsoft.com/office/drawing/2014/main" id="{0CFB6B17-B03E-5B41-9F98-53D345376B9A}"/>
                </a:ext>
              </a:extLst>
            </p:cNvPr>
            <p:cNvSpPr txBox="1"/>
            <p:nvPr/>
          </p:nvSpPr>
          <p:spPr>
            <a:xfrm>
              <a:off x="-2927820" y="4789161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游ゴシック" panose="020F0502020204030204"/>
                  <a:ea typeface="游ゴシック" panose="020B0400000000000000" pitchFamily="34" charset="-128"/>
                  <a:cs typeface="+mn-cs"/>
                </a:rPr>
                <a:t>幸坂</a:t>
              </a:r>
              <a:endPara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游ゴシック" panose="020F0502020204030204"/>
                  <a:ea typeface="游ゴシック" panose="020B0400000000000000" pitchFamily="34" charset="-128"/>
                  <a:cs typeface="+mn-cs"/>
                </a:rPr>
                <a:t>麻琴</a:t>
              </a:r>
            </a:p>
          </p:txBody>
        </p:sp>
      </p:grpSp>
      <p:grpSp>
        <p:nvGrpSpPr>
          <p:cNvPr id="64" name="グループ化 63">
            <a:extLst>
              <a:ext uri="{FF2B5EF4-FFF2-40B4-BE49-F238E27FC236}">
                <a16:creationId xmlns:a16="http://schemas.microsoft.com/office/drawing/2014/main" id="{8E30DF1A-DC96-134A-AAAB-918C5716B4E7}"/>
              </a:ext>
            </a:extLst>
          </p:cNvPr>
          <p:cNvGrpSpPr/>
          <p:nvPr/>
        </p:nvGrpSpPr>
        <p:grpSpPr>
          <a:xfrm>
            <a:off x="6315983" y="5970783"/>
            <a:ext cx="1052945" cy="914400"/>
            <a:chOff x="-3131127" y="4655127"/>
            <a:chExt cx="1052945" cy="914400"/>
          </a:xfrm>
        </p:grpSpPr>
        <p:sp>
          <p:nvSpPr>
            <p:cNvPr id="65" name="ハート 64">
              <a:extLst>
                <a:ext uri="{FF2B5EF4-FFF2-40B4-BE49-F238E27FC236}">
                  <a16:creationId xmlns:a16="http://schemas.microsoft.com/office/drawing/2014/main" id="{D73A2393-DA40-754C-8E87-695EE913BAD9}"/>
                </a:ext>
              </a:extLst>
            </p:cNvPr>
            <p:cNvSpPr/>
            <p:nvPr/>
          </p:nvSpPr>
          <p:spPr>
            <a:xfrm>
              <a:off x="-3131127" y="4655127"/>
              <a:ext cx="1052945" cy="914400"/>
            </a:xfrm>
            <a:prstGeom prst="heart">
              <a:avLst/>
            </a:prstGeom>
            <a:solidFill>
              <a:srgbClr val="ED5E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66" name="テキスト ボックス 65">
              <a:extLst>
                <a:ext uri="{FF2B5EF4-FFF2-40B4-BE49-F238E27FC236}">
                  <a16:creationId xmlns:a16="http://schemas.microsoft.com/office/drawing/2014/main" id="{B671AD89-F77B-A345-81F0-CC8EDA78C84D}"/>
                </a:ext>
              </a:extLst>
            </p:cNvPr>
            <p:cNvSpPr txBox="1"/>
            <p:nvPr/>
          </p:nvSpPr>
          <p:spPr>
            <a:xfrm>
              <a:off x="-2927821" y="4789161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游ゴシック" panose="020F0502020204030204"/>
                  <a:ea typeface="游ゴシック" panose="020B0400000000000000" pitchFamily="34" charset="-128"/>
                  <a:cs typeface="+mn-cs"/>
                </a:rPr>
                <a:t>天野</a:t>
              </a:r>
              <a:endPara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游ゴシック" panose="020F0502020204030204"/>
                  <a:ea typeface="游ゴシック" panose="020B0400000000000000" pitchFamily="34" charset="-128"/>
                  <a:cs typeface="+mn-cs"/>
                </a:rPr>
                <a:t>亮</a:t>
              </a:r>
            </a:p>
          </p:txBody>
        </p:sp>
      </p:grpSp>
      <p:grpSp>
        <p:nvGrpSpPr>
          <p:cNvPr id="67" name="グループ化 66">
            <a:extLst>
              <a:ext uri="{FF2B5EF4-FFF2-40B4-BE49-F238E27FC236}">
                <a16:creationId xmlns:a16="http://schemas.microsoft.com/office/drawing/2014/main" id="{0E132E9F-1FF7-C24F-8204-5F0A924C2F88}"/>
              </a:ext>
            </a:extLst>
          </p:cNvPr>
          <p:cNvGrpSpPr/>
          <p:nvPr/>
        </p:nvGrpSpPr>
        <p:grpSpPr>
          <a:xfrm>
            <a:off x="7865852" y="5412691"/>
            <a:ext cx="1052945" cy="914400"/>
            <a:chOff x="-3131127" y="4655127"/>
            <a:chExt cx="1052945" cy="914400"/>
          </a:xfrm>
        </p:grpSpPr>
        <p:sp>
          <p:nvSpPr>
            <p:cNvPr id="68" name="ハート 67">
              <a:extLst>
                <a:ext uri="{FF2B5EF4-FFF2-40B4-BE49-F238E27FC236}">
                  <a16:creationId xmlns:a16="http://schemas.microsoft.com/office/drawing/2014/main" id="{5764952B-8DF0-7144-9FB9-7F1758D6E395}"/>
                </a:ext>
              </a:extLst>
            </p:cNvPr>
            <p:cNvSpPr/>
            <p:nvPr/>
          </p:nvSpPr>
          <p:spPr>
            <a:xfrm>
              <a:off x="-3131127" y="4655127"/>
              <a:ext cx="1052945" cy="914400"/>
            </a:xfrm>
            <a:prstGeom prst="heart">
              <a:avLst/>
            </a:prstGeom>
            <a:solidFill>
              <a:srgbClr val="ED5E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69" name="テキスト ボックス 68">
              <a:extLst>
                <a:ext uri="{FF2B5EF4-FFF2-40B4-BE49-F238E27FC236}">
                  <a16:creationId xmlns:a16="http://schemas.microsoft.com/office/drawing/2014/main" id="{6D7A63E8-007A-7742-837E-77D9BF72460F}"/>
                </a:ext>
              </a:extLst>
            </p:cNvPr>
            <p:cNvSpPr txBox="1"/>
            <p:nvPr/>
          </p:nvSpPr>
          <p:spPr>
            <a:xfrm>
              <a:off x="-2927820" y="4789161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游ゴシック" panose="020F0502020204030204"/>
                  <a:ea typeface="游ゴシック" panose="020B0400000000000000" pitchFamily="34" charset="-128"/>
                  <a:cs typeface="+mn-cs"/>
                </a:rPr>
                <a:t>松浦</a:t>
              </a:r>
              <a:endPara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游ゴシック" panose="020F0502020204030204"/>
                  <a:ea typeface="游ゴシック" panose="020B0400000000000000" pitchFamily="34" charset="-128"/>
                  <a:cs typeface="+mn-cs"/>
                </a:rPr>
                <a:t>弘</a:t>
              </a:r>
            </a:p>
          </p:txBody>
        </p:sp>
      </p:grpSp>
      <p:grpSp>
        <p:nvGrpSpPr>
          <p:cNvPr id="70" name="グループ化 69">
            <a:extLst>
              <a:ext uri="{FF2B5EF4-FFF2-40B4-BE49-F238E27FC236}">
                <a16:creationId xmlns:a16="http://schemas.microsoft.com/office/drawing/2014/main" id="{6359B765-C5B5-044C-A4F3-AC997F75546B}"/>
              </a:ext>
            </a:extLst>
          </p:cNvPr>
          <p:cNvGrpSpPr/>
          <p:nvPr/>
        </p:nvGrpSpPr>
        <p:grpSpPr>
          <a:xfrm>
            <a:off x="407748" y="374463"/>
            <a:ext cx="1052945" cy="914400"/>
            <a:chOff x="-3131127" y="4655127"/>
            <a:chExt cx="1052945" cy="914400"/>
          </a:xfrm>
        </p:grpSpPr>
        <p:sp>
          <p:nvSpPr>
            <p:cNvPr id="71" name="ハート 70">
              <a:extLst>
                <a:ext uri="{FF2B5EF4-FFF2-40B4-BE49-F238E27FC236}">
                  <a16:creationId xmlns:a16="http://schemas.microsoft.com/office/drawing/2014/main" id="{93B871BA-6BD4-BB4C-9BFD-D76FD2CED640}"/>
                </a:ext>
              </a:extLst>
            </p:cNvPr>
            <p:cNvSpPr/>
            <p:nvPr/>
          </p:nvSpPr>
          <p:spPr>
            <a:xfrm>
              <a:off x="-3131127" y="4655127"/>
              <a:ext cx="1052945" cy="914400"/>
            </a:xfrm>
            <a:prstGeom prst="heart">
              <a:avLst/>
            </a:prstGeom>
            <a:solidFill>
              <a:srgbClr val="ED5E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72" name="テキスト ボックス 71">
              <a:extLst>
                <a:ext uri="{FF2B5EF4-FFF2-40B4-BE49-F238E27FC236}">
                  <a16:creationId xmlns:a16="http://schemas.microsoft.com/office/drawing/2014/main" id="{1E9C39A8-2DCF-5342-9465-E4D07C67E8F9}"/>
                </a:ext>
              </a:extLst>
            </p:cNvPr>
            <p:cNvSpPr txBox="1"/>
            <p:nvPr/>
          </p:nvSpPr>
          <p:spPr>
            <a:xfrm>
              <a:off x="-3043236" y="4789161"/>
              <a:ext cx="87716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游ゴシック" panose="020F0502020204030204"/>
                  <a:ea typeface="游ゴシック" panose="020B0400000000000000" pitchFamily="34" charset="-128"/>
                  <a:cs typeface="+mn-cs"/>
                </a:rPr>
                <a:t>姫氏原</a:t>
              </a:r>
              <a:endPara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游ゴシック" panose="020F0502020204030204"/>
                  <a:ea typeface="游ゴシック" panose="020B0400000000000000" pitchFamily="34" charset="-128"/>
                  <a:cs typeface="+mn-cs"/>
                </a:rPr>
                <a:t>慎也</a:t>
              </a:r>
            </a:p>
          </p:txBody>
        </p:sp>
      </p:grpSp>
      <p:grpSp>
        <p:nvGrpSpPr>
          <p:cNvPr id="73" name="グループ化 72">
            <a:extLst>
              <a:ext uri="{FF2B5EF4-FFF2-40B4-BE49-F238E27FC236}">
                <a16:creationId xmlns:a16="http://schemas.microsoft.com/office/drawing/2014/main" id="{67E929DE-7447-8C43-8B19-4B9D6EC532B3}"/>
              </a:ext>
            </a:extLst>
          </p:cNvPr>
          <p:cNvGrpSpPr/>
          <p:nvPr/>
        </p:nvGrpSpPr>
        <p:grpSpPr>
          <a:xfrm>
            <a:off x="4938335" y="550378"/>
            <a:ext cx="1052945" cy="914400"/>
            <a:chOff x="-3131127" y="4655127"/>
            <a:chExt cx="1052945" cy="914400"/>
          </a:xfrm>
        </p:grpSpPr>
        <p:sp>
          <p:nvSpPr>
            <p:cNvPr id="74" name="ハート 73">
              <a:extLst>
                <a:ext uri="{FF2B5EF4-FFF2-40B4-BE49-F238E27FC236}">
                  <a16:creationId xmlns:a16="http://schemas.microsoft.com/office/drawing/2014/main" id="{6A5506C2-BF64-4E48-8092-D5A484EBD48B}"/>
                </a:ext>
              </a:extLst>
            </p:cNvPr>
            <p:cNvSpPr/>
            <p:nvPr/>
          </p:nvSpPr>
          <p:spPr>
            <a:xfrm>
              <a:off x="-3131127" y="4655127"/>
              <a:ext cx="1052945" cy="914400"/>
            </a:xfrm>
            <a:prstGeom prst="heart">
              <a:avLst/>
            </a:prstGeom>
            <a:solidFill>
              <a:srgbClr val="ED5E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75" name="テキスト ボックス 74">
              <a:extLst>
                <a:ext uri="{FF2B5EF4-FFF2-40B4-BE49-F238E27FC236}">
                  <a16:creationId xmlns:a16="http://schemas.microsoft.com/office/drawing/2014/main" id="{A7215869-052A-FF44-9E39-A9232B93DF7A}"/>
                </a:ext>
              </a:extLst>
            </p:cNvPr>
            <p:cNvSpPr txBox="1"/>
            <p:nvPr/>
          </p:nvSpPr>
          <p:spPr>
            <a:xfrm>
              <a:off x="-2927819" y="4789161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游ゴシック" panose="020F0502020204030204"/>
                  <a:ea typeface="游ゴシック" panose="020B0400000000000000" pitchFamily="34" charset="-128"/>
                  <a:cs typeface="+mn-cs"/>
                </a:rPr>
                <a:t>江端</a:t>
              </a:r>
              <a:endPara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游ゴシック" panose="020F0502020204030204"/>
                  <a:ea typeface="游ゴシック" panose="020B0400000000000000" pitchFamily="34" charset="-128"/>
                  <a:cs typeface="+mn-cs"/>
                </a:rPr>
                <a:t>杏奈</a:t>
              </a:r>
              <a:endPara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grpSp>
        <p:nvGrpSpPr>
          <p:cNvPr id="76" name="グループ化 75">
            <a:extLst>
              <a:ext uri="{FF2B5EF4-FFF2-40B4-BE49-F238E27FC236}">
                <a16:creationId xmlns:a16="http://schemas.microsoft.com/office/drawing/2014/main" id="{E7B87FEC-9869-D848-B387-036A28995237}"/>
              </a:ext>
            </a:extLst>
          </p:cNvPr>
          <p:cNvGrpSpPr/>
          <p:nvPr/>
        </p:nvGrpSpPr>
        <p:grpSpPr>
          <a:xfrm>
            <a:off x="3401056" y="5275602"/>
            <a:ext cx="1052945" cy="914400"/>
            <a:chOff x="-3131127" y="4655127"/>
            <a:chExt cx="1052945" cy="914400"/>
          </a:xfrm>
        </p:grpSpPr>
        <p:sp>
          <p:nvSpPr>
            <p:cNvPr id="77" name="ハート 76">
              <a:extLst>
                <a:ext uri="{FF2B5EF4-FFF2-40B4-BE49-F238E27FC236}">
                  <a16:creationId xmlns:a16="http://schemas.microsoft.com/office/drawing/2014/main" id="{3791BBBF-2415-474B-86EC-D0B810E5398D}"/>
                </a:ext>
              </a:extLst>
            </p:cNvPr>
            <p:cNvSpPr/>
            <p:nvPr/>
          </p:nvSpPr>
          <p:spPr>
            <a:xfrm>
              <a:off x="-3131127" y="4655127"/>
              <a:ext cx="1052945" cy="914400"/>
            </a:xfrm>
            <a:prstGeom prst="heart">
              <a:avLst/>
            </a:prstGeom>
            <a:solidFill>
              <a:srgbClr val="ED5E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78" name="テキスト ボックス 77">
              <a:extLst>
                <a:ext uri="{FF2B5EF4-FFF2-40B4-BE49-F238E27FC236}">
                  <a16:creationId xmlns:a16="http://schemas.microsoft.com/office/drawing/2014/main" id="{3F9AFB40-B731-1A44-949D-21872440CD37}"/>
                </a:ext>
              </a:extLst>
            </p:cNvPr>
            <p:cNvSpPr txBox="1"/>
            <p:nvPr/>
          </p:nvSpPr>
          <p:spPr>
            <a:xfrm>
              <a:off x="-3043235" y="4789161"/>
              <a:ext cx="87716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游ゴシック" panose="020F0502020204030204"/>
                  <a:ea typeface="游ゴシック" panose="020B0400000000000000" pitchFamily="34" charset="-128"/>
                  <a:cs typeface="+mn-cs"/>
                </a:rPr>
                <a:t>南手</a:t>
              </a:r>
              <a:endPara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游ゴシック" panose="020F0502020204030204"/>
                  <a:ea typeface="游ゴシック" panose="020B0400000000000000" pitchFamily="34" charset="-128"/>
                  <a:cs typeface="+mn-cs"/>
                </a:rPr>
                <a:t>健太郎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55438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50"/>
                            </p:stCondLst>
                            <p:childTnLst>
                              <p:par>
                                <p:cTn id="3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6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角丸四角形 3">
            <a:extLst>
              <a:ext uri="{FF2B5EF4-FFF2-40B4-BE49-F238E27FC236}">
                <a16:creationId xmlns:a16="http://schemas.microsoft.com/office/drawing/2014/main" id="{EDCA6665-C6C7-D148-A4CC-EB846782E880}"/>
              </a:ext>
            </a:extLst>
          </p:cNvPr>
          <p:cNvSpPr/>
          <p:nvPr/>
        </p:nvSpPr>
        <p:spPr>
          <a:xfrm>
            <a:off x="2475571" y="557026"/>
            <a:ext cx="4611029" cy="1673218"/>
          </a:xfrm>
          <a:prstGeom prst="roundRect">
            <a:avLst/>
          </a:prstGeom>
          <a:solidFill>
            <a:srgbClr val="FDE6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9F77B4BB-5E0C-0147-AEC4-D4B467852D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6600" y="191901"/>
            <a:ext cx="2057400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F072EB-5487-0147-BC14-F4D4FDBB2BDF}" type="slidenum">
              <a:rPr kumimoji="1" lang="ja-JP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1" lang="ja-JP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4" name="円/楕円 23">
            <a:extLst>
              <a:ext uri="{FF2B5EF4-FFF2-40B4-BE49-F238E27FC236}">
                <a16:creationId xmlns:a16="http://schemas.microsoft.com/office/drawing/2014/main" id="{300C5785-9691-934F-B35D-1FC812F35112}"/>
              </a:ext>
            </a:extLst>
          </p:cNvPr>
          <p:cNvSpPr/>
          <p:nvPr/>
        </p:nvSpPr>
        <p:spPr>
          <a:xfrm>
            <a:off x="280619" y="191901"/>
            <a:ext cx="2357834" cy="2357834"/>
          </a:xfrm>
          <a:prstGeom prst="ellipse">
            <a:avLst/>
          </a:prstGeom>
          <a:solidFill>
            <a:srgbClr val="FDE57E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5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rPr>
              <a:t>活気</a:t>
            </a: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EA265468-3A04-5A42-BC42-8280E14C7030}"/>
              </a:ext>
            </a:extLst>
          </p:cNvPr>
          <p:cNvSpPr/>
          <p:nvPr/>
        </p:nvSpPr>
        <p:spPr>
          <a:xfrm>
            <a:off x="2917768" y="709098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kumimoji="1" lang="ja-JP" altLang="en-US" sz="4000">
                <a:latin typeface="+mn-ea"/>
              </a:rPr>
              <a:t>活気と賑わいに</a:t>
            </a:r>
          </a:p>
          <a:p>
            <a:r>
              <a:rPr kumimoji="1" lang="ja-JP" altLang="en-US" sz="4000">
                <a:latin typeface="+mn-ea"/>
              </a:rPr>
              <a:t>溢れる街</a:t>
            </a:r>
          </a:p>
        </p:txBody>
      </p:sp>
      <p:pic>
        <p:nvPicPr>
          <p:cNvPr id="14" name="図 13">
            <a:extLst>
              <a:ext uri="{FF2B5EF4-FFF2-40B4-BE49-F238E27FC236}">
                <a16:creationId xmlns:a16="http://schemas.microsoft.com/office/drawing/2014/main" id="{FDF5DFAA-C2B5-4C46-A8A5-C9EE4D5F72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3768" y="7000453"/>
            <a:ext cx="4270378" cy="4048318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C26D77D7-70FC-F44B-A447-E1D66792A5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624765" y="6976392"/>
            <a:ext cx="4270378" cy="4048318"/>
          </a:xfrm>
          <a:prstGeom prst="rect">
            <a:avLst/>
          </a:prstGeom>
        </p:spPr>
      </p:pic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2713CF01-2B62-184C-AD77-B4723ECF76E0}"/>
              </a:ext>
            </a:extLst>
          </p:cNvPr>
          <p:cNvGrpSpPr/>
          <p:nvPr/>
        </p:nvGrpSpPr>
        <p:grpSpPr>
          <a:xfrm>
            <a:off x="1022466" y="3175403"/>
            <a:ext cx="7099068" cy="2558638"/>
            <a:chOff x="1022466" y="3175403"/>
            <a:chExt cx="7099068" cy="2558638"/>
          </a:xfrm>
        </p:grpSpPr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C88248F3-7BCE-F44A-9202-6C4B49CA6E39}"/>
                </a:ext>
              </a:extLst>
            </p:cNvPr>
            <p:cNvSpPr/>
            <p:nvPr/>
          </p:nvSpPr>
          <p:spPr>
            <a:xfrm>
              <a:off x="1022466" y="3175403"/>
              <a:ext cx="7099068" cy="70788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r>
                <a:rPr kumimoji="1" lang="ja-JP" altLang="en-US" sz="4000">
                  <a:latin typeface="+mn-ea"/>
                </a:rPr>
                <a:t>地域資源が持つ魅力を活かす</a:t>
              </a:r>
              <a:endParaRPr kumimoji="1" lang="en-US" altLang="ja-JP" sz="4000" dirty="0">
                <a:latin typeface="+mn-ea"/>
              </a:endParaRPr>
            </a:p>
          </p:txBody>
        </p:sp>
        <p:sp>
          <p:nvSpPr>
            <p:cNvPr id="13" name="正方形/長方形 12">
              <a:extLst>
                <a:ext uri="{FF2B5EF4-FFF2-40B4-BE49-F238E27FC236}">
                  <a16:creationId xmlns:a16="http://schemas.microsoft.com/office/drawing/2014/main" id="{7776C976-DC40-9D46-A38D-629C50CC723E}"/>
                </a:ext>
              </a:extLst>
            </p:cNvPr>
            <p:cNvSpPr/>
            <p:nvPr/>
          </p:nvSpPr>
          <p:spPr>
            <a:xfrm>
              <a:off x="1022466" y="5026155"/>
              <a:ext cx="7092834" cy="70788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r>
                <a:rPr kumimoji="1" lang="ja-JP" altLang="en-US" sz="4000">
                  <a:latin typeface="+mn-ea"/>
                </a:rPr>
                <a:t>企業誘致などによる産業振興</a:t>
              </a:r>
              <a:endParaRPr kumimoji="1" lang="en-US" altLang="ja-JP" sz="4000" dirty="0"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678825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4184 0.24028 L -0.03836 -0.3386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10" y="-2895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638 0.27361 L 0.05782 -0.31759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01" y="-295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6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角丸四角形 11">
            <a:extLst>
              <a:ext uri="{FF2B5EF4-FFF2-40B4-BE49-F238E27FC236}">
                <a16:creationId xmlns:a16="http://schemas.microsoft.com/office/drawing/2014/main" id="{35FD98EB-28F6-3A4E-9E26-5DF4D11A67BC}"/>
              </a:ext>
            </a:extLst>
          </p:cNvPr>
          <p:cNvSpPr/>
          <p:nvPr/>
        </p:nvSpPr>
        <p:spPr>
          <a:xfrm>
            <a:off x="2475571" y="557026"/>
            <a:ext cx="4611029" cy="1673218"/>
          </a:xfrm>
          <a:prstGeom prst="roundRect">
            <a:avLst/>
          </a:prstGeom>
          <a:solidFill>
            <a:srgbClr val="40B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9F77B4BB-5E0C-0147-AEC4-D4B467852D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6600" y="191901"/>
            <a:ext cx="2057400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F072EB-5487-0147-BC14-F4D4FDBB2BDF}" type="slidenum">
              <a:rPr kumimoji="1" lang="ja-JP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1" lang="ja-JP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34" charset="-128"/>
              <a:cs typeface="+mn-cs"/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E6DF811C-687D-954A-A90B-6005DD550F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965570" y="3457705"/>
            <a:ext cx="3251200" cy="3136900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6B2E4596-9765-1B43-97AC-69F59AC2EE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626521" y="3300413"/>
            <a:ext cx="3251200" cy="3251200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86C3E062-6860-124F-85FD-958D479854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4508554" y="1674813"/>
            <a:ext cx="3149600" cy="3251200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76A36C70-3EAF-3C47-A0E9-25FC4D7AE0C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6814"/>
          <a:stretch/>
        </p:blipFill>
        <p:spPr>
          <a:xfrm>
            <a:off x="-4258221" y="1866839"/>
            <a:ext cx="2514600" cy="2704562"/>
          </a:xfrm>
          <a:prstGeom prst="rect">
            <a:avLst/>
          </a:prstGeom>
        </p:spPr>
      </p:pic>
      <p:sp>
        <p:nvSpPr>
          <p:cNvPr id="24" name="円/楕円 23">
            <a:extLst>
              <a:ext uri="{FF2B5EF4-FFF2-40B4-BE49-F238E27FC236}">
                <a16:creationId xmlns:a16="http://schemas.microsoft.com/office/drawing/2014/main" id="{300C5785-9691-934F-B35D-1FC812F35112}"/>
              </a:ext>
            </a:extLst>
          </p:cNvPr>
          <p:cNvSpPr/>
          <p:nvPr/>
        </p:nvSpPr>
        <p:spPr>
          <a:xfrm>
            <a:off x="280619" y="191901"/>
            <a:ext cx="2357834" cy="2357834"/>
          </a:xfrm>
          <a:prstGeom prst="ellipse">
            <a:avLst/>
          </a:prstGeom>
          <a:solidFill>
            <a:srgbClr val="40BFB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5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rPr>
              <a:t>自然</a:t>
            </a: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EA265468-3A04-5A42-BC42-8280E14C7030}"/>
              </a:ext>
            </a:extLst>
          </p:cNvPr>
          <p:cNvSpPr/>
          <p:nvPr/>
        </p:nvSpPr>
        <p:spPr>
          <a:xfrm>
            <a:off x="2917768" y="709098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B0400000000000000" pitchFamily="34" charset="-128"/>
                <a:ea typeface="游ゴシック" panose="020B0400000000000000" pitchFamily="34" charset="-128"/>
                <a:cs typeface="+mn-cs"/>
              </a:rPr>
              <a:t>豊かな水と緑を</a:t>
            </a:r>
            <a:endParaRPr kumimoji="1" lang="en-US" altLang="ja-JP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B0400000000000000" pitchFamily="34" charset="-128"/>
              <a:ea typeface="游ゴシック" panose="020B0400000000000000" pitchFamily="34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B0400000000000000" pitchFamily="34" charset="-128"/>
                <a:ea typeface="游ゴシック" panose="020B0400000000000000" pitchFamily="34" charset="-128"/>
                <a:cs typeface="+mn-cs"/>
              </a:rPr>
              <a:t>活かした街</a:t>
            </a:r>
            <a:endParaRPr kumimoji="1" lang="en-US" altLang="ja-JP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B0400000000000000" pitchFamily="34" charset="-128"/>
              <a:ea typeface="游ゴシック" panose="020B0400000000000000" pitchFamily="34" charset="-128"/>
              <a:cs typeface="+mn-cs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2DBA8FAD-8FDC-3F4C-8D8B-8AA16EE9D29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903991">
            <a:off x="5354578" y="6672855"/>
            <a:ext cx="4270378" cy="4270378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79B3E47E-81DB-FA40-B815-F9263F0D719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0129051">
            <a:off x="-624765" y="6708951"/>
            <a:ext cx="4270378" cy="4270378"/>
          </a:xfrm>
          <a:prstGeom prst="rect">
            <a:avLst/>
          </a:prstGeom>
        </p:spPr>
      </p:pic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1091920F-B57A-F341-B354-2D65C052B9F0}"/>
              </a:ext>
            </a:extLst>
          </p:cNvPr>
          <p:cNvGrpSpPr/>
          <p:nvPr/>
        </p:nvGrpSpPr>
        <p:grpSpPr>
          <a:xfrm>
            <a:off x="1022466" y="3175403"/>
            <a:ext cx="7099068" cy="2558638"/>
            <a:chOff x="1022466" y="3175403"/>
            <a:chExt cx="7099068" cy="2558638"/>
          </a:xfrm>
        </p:grpSpPr>
        <p:sp>
          <p:nvSpPr>
            <p:cNvPr id="14" name="正方形/長方形 13">
              <a:extLst>
                <a:ext uri="{FF2B5EF4-FFF2-40B4-BE49-F238E27FC236}">
                  <a16:creationId xmlns:a16="http://schemas.microsoft.com/office/drawing/2014/main" id="{148253C7-DFC5-994D-8F5F-DE494285F87A}"/>
                </a:ext>
              </a:extLst>
            </p:cNvPr>
            <p:cNvSpPr/>
            <p:nvPr/>
          </p:nvSpPr>
          <p:spPr>
            <a:xfrm>
              <a:off x="1022466" y="3175403"/>
              <a:ext cx="7099068" cy="70788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r>
                <a:rPr kumimoji="1" lang="ja-JP" altLang="en-US" sz="4000">
                  <a:latin typeface="+mn-ea"/>
                </a:rPr>
                <a:t>良好な景観づくり</a:t>
              </a:r>
              <a:endParaRPr kumimoji="1" lang="en-US" altLang="ja-JP" sz="4000" dirty="0">
                <a:latin typeface="+mn-ea"/>
              </a:endParaRPr>
            </a:p>
          </p:txBody>
        </p:sp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85EEC5BA-73AD-6F4D-8BBA-CCA427A5C941}"/>
                </a:ext>
              </a:extLst>
            </p:cNvPr>
            <p:cNvSpPr/>
            <p:nvPr/>
          </p:nvSpPr>
          <p:spPr>
            <a:xfrm>
              <a:off x="1022466" y="5026155"/>
              <a:ext cx="7092834" cy="70788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r>
                <a:rPr kumimoji="1" lang="ja-JP" altLang="en-US" sz="4000">
                  <a:latin typeface="+mn-ea"/>
                </a:rPr>
                <a:t>水と緑を活かしたまちづくり</a:t>
              </a:r>
              <a:endParaRPr kumimoji="1" lang="en-US" altLang="ja-JP" sz="4000" dirty="0"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1144976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4184 0.24028 L -0.03836 -0.3386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10" y="-2895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639 0.27361 L 0.05781 -0.31759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01" y="-2956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6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>
            <a:extLst>
              <a:ext uri="{FF2B5EF4-FFF2-40B4-BE49-F238E27FC236}">
                <a16:creationId xmlns:a16="http://schemas.microsoft.com/office/drawing/2014/main" id="{8762ACCD-0F66-7248-977C-BD6984628F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6734" y="4571401"/>
            <a:ext cx="1676400" cy="3251200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7A4172ED-DA41-B247-BF52-DE5DAEEE99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1716" y="4571401"/>
            <a:ext cx="1676400" cy="3251200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118685F1-2DC9-DF42-AB89-EB1F7AF6D3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67600" y="3606800"/>
            <a:ext cx="1676400" cy="3251200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C7AA5761-8864-0A46-91F3-0A94C55B581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842" y="3606800"/>
            <a:ext cx="1676400" cy="3251200"/>
          </a:xfrm>
          <a:prstGeom prst="rect">
            <a:avLst/>
          </a:prstGeom>
        </p:spPr>
      </p:pic>
      <p:sp>
        <p:nvSpPr>
          <p:cNvPr id="12" name="角丸四角形 11">
            <a:extLst>
              <a:ext uri="{FF2B5EF4-FFF2-40B4-BE49-F238E27FC236}">
                <a16:creationId xmlns:a16="http://schemas.microsoft.com/office/drawing/2014/main" id="{23792358-B4F9-B440-8AB6-70BF485A841D}"/>
              </a:ext>
            </a:extLst>
          </p:cNvPr>
          <p:cNvSpPr/>
          <p:nvPr/>
        </p:nvSpPr>
        <p:spPr>
          <a:xfrm>
            <a:off x="2475571" y="557026"/>
            <a:ext cx="4611029" cy="1673218"/>
          </a:xfrm>
          <a:prstGeom prst="roundRect">
            <a:avLst/>
          </a:prstGeom>
          <a:solidFill>
            <a:srgbClr val="FFAF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9F77B4BB-5E0C-0147-AEC4-D4B467852D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6600" y="191901"/>
            <a:ext cx="2057400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F072EB-5487-0147-BC14-F4D4FDBB2BDF}" type="slidenum">
              <a:rPr kumimoji="1" lang="ja-JP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1" lang="ja-JP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34" charset="-128"/>
              <a:cs typeface="+mn-cs"/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E6DF811C-687D-954A-A90B-6005DD550FF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4965570" y="3457705"/>
            <a:ext cx="3251200" cy="3136900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6B2E4596-9765-1B43-97AC-69F59AC2EEA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4626521" y="3300413"/>
            <a:ext cx="3251200" cy="3251200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86C3E062-6860-124F-85FD-958D479854C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4508554" y="1674813"/>
            <a:ext cx="3149600" cy="3251200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76A36C70-3EAF-3C47-A0E9-25FC4D7AE0C9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16814"/>
          <a:stretch/>
        </p:blipFill>
        <p:spPr>
          <a:xfrm>
            <a:off x="-4258221" y="1866839"/>
            <a:ext cx="2514600" cy="2704562"/>
          </a:xfrm>
          <a:prstGeom prst="rect">
            <a:avLst/>
          </a:prstGeom>
        </p:spPr>
      </p:pic>
      <p:sp>
        <p:nvSpPr>
          <p:cNvPr id="24" name="円/楕円 23">
            <a:extLst>
              <a:ext uri="{FF2B5EF4-FFF2-40B4-BE49-F238E27FC236}">
                <a16:creationId xmlns:a16="http://schemas.microsoft.com/office/drawing/2014/main" id="{300C5785-9691-934F-B35D-1FC812F35112}"/>
              </a:ext>
            </a:extLst>
          </p:cNvPr>
          <p:cNvSpPr/>
          <p:nvPr/>
        </p:nvSpPr>
        <p:spPr>
          <a:xfrm>
            <a:off x="280619" y="191901"/>
            <a:ext cx="2357834" cy="2357834"/>
          </a:xfrm>
          <a:prstGeom prst="ellipse">
            <a:avLst/>
          </a:prstGeom>
          <a:solidFill>
            <a:srgbClr val="FFAFC5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kumimoji="1" lang="ja-JP" altLang="en-US" sz="5400" b="1">
                <a:solidFill>
                  <a:schemeClr val="tx1"/>
                </a:solidFill>
              </a:rPr>
              <a:t>住みよさ</a:t>
            </a: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EA265468-3A04-5A42-BC42-8280E14C7030}"/>
              </a:ext>
            </a:extLst>
          </p:cNvPr>
          <p:cNvSpPr/>
          <p:nvPr/>
        </p:nvSpPr>
        <p:spPr>
          <a:xfrm>
            <a:off x="2917768" y="709098"/>
            <a:ext cx="56166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kumimoji="1" lang="ja-JP" altLang="en-US" sz="4000">
                <a:solidFill>
                  <a:prstClr val="black"/>
                </a:solidFill>
                <a:latin typeface="游ゴシック" panose="020B0400000000000000" pitchFamily="34" charset="-128"/>
              </a:rPr>
              <a:t>安心安全な</a:t>
            </a:r>
            <a:endParaRPr kumimoji="1" lang="en-US" altLang="ja-JP" sz="4000" dirty="0">
              <a:solidFill>
                <a:prstClr val="black"/>
              </a:solidFill>
              <a:latin typeface="游ゴシック" panose="020B0400000000000000" pitchFamily="34" charset="-128"/>
            </a:endParaRPr>
          </a:p>
          <a:p>
            <a:pPr lvl="0"/>
            <a:r>
              <a:rPr kumimoji="1" lang="ja-JP" altLang="en-US" sz="4000">
                <a:solidFill>
                  <a:prstClr val="black"/>
                </a:solidFill>
                <a:latin typeface="游ゴシック" panose="020B0400000000000000" pitchFamily="34" charset="-128"/>
              </a:rPr>
              <a:t>住みよい街</a:t>
            </a:r>
          </a:p>
        </p:txBody>
      </p: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E9B2CDA4-78BE-504A-B763-27824B039A2C}"/>
              </a:ext>
            </a:extLst>
          </p:cNvPr>
          <p:cNvGrpSpPr/>
          <p:nvPr/>
        </p:nvGrpSpPr>
        <p:grpSpPr>
          <a:xfrm>
            <a:off x="1022466" y="3175403"/>
            <a:ext cx="7099068" cy="2558638"/>
            <a:chOff x="1022466" y="3175403"/>
            <a:chExt cx="7099068" cy="2558638"/>
          </a:xfrm>
        </p:grpSpPr>
        <p:sp>
          <p:nvSpPr>
            <p:cNvPr id="14" name="正方形/長方形 13">
              <a:extLst>
                <a:ext uri="{FF2B5EF4-FFF2-40B4-BE49-F238E27FC236}">
                  <a16:creationId xmlns:a16="http://schemas.microsoft.com/office/drawing/2014/main" id="{04DD0D68-57C7-D448-9AF8-0B42E3B02B51}"/>
                </a:ext>
              </a:extLst>
            </p:cNvPr>
            <p:cNvSpPr/>
            <p:nvPr/>
          </p:nvSpPr>
          <p:spPr>
            <a:xfrm>
              <a:off x="1022466" y="3175403"/>
              <a:ext cx="7099068" cy="70788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r>
                <a:rPr kumimoji="1" lang="ja-JP" altLang="en-US" sz="4000">
                  <a:latin typeface="+mn-ea"/>
                </a:rPr>
                <a:t>良好な住環境</a:t>
              </a:r>
              <a:endParaRPr kumimoji="1" lang="en-US" altLang="ja-JP" sz="4000" dirty="0">
                <a:latin typeface="+mn-ea"/>
              </a:endParaRPr>
            </a:p>
          </p:txBody>
        </p:sp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86B53769-47F8-2E49-A7F4-302B33E90E63}"/>
                </a:ext>
              </a:extLst>
            </p:cNvPr>
            <p:cNvSpPr/>
            <p:nvPr/>
          </p:nvSpPr>
          <p:spPr>
            <a:xfrm>
              <a:off x="1022466" y="5026155"/>
              <a:ext cx="7092834" cy="70788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r>
                <a:rPr kumimoji="1" lang="ja-JP" altLang="en-US" sz="4000">
                  <a:latin typeface="+mn-ea"/>
                </a:rPr>
                <a:t>防災面の向上</a:t>
              </a:r>
              <a:endParaRPr kumimoji="1" lang="en-US" altLang="ja-JP" sz="4000" dirty="0"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85127047"/>
      </p:ext>
    </p:extLst>
  </p:cSld>
  <p:clrMapOvr>
    <a:masterClrMapping/>
  </p:clrMapOvr>
  <p:transition spd="slow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6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9F77B4BB-5E0C-0147-AEC4-D4B467852D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6600" y="191901"/>
            <a:ext cx="2057400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F072EB-5487-0147-BC14-F4D4FDBB2BDF}" type="slidenum">
              <a:rPr kumimoji="1" lang="ja-JP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1" lang="ja-JP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34" charset="-128"/>
              <a:cs typeface="+mn-cs"/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E6DF811C-687D-954A-A90B-6005DD550F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965570" y="3457705"/>
            <a:ext cx="3251200" cy="3136900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6B2E4596-9765-1B43-97AC-69F59AC2EE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626521" y="3300413"/>
            <a:ext cx="3251200" cy="3251200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86C3E062-6860-124F-85FD-958D479854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4508554" y="1674813"/>
            <a:ext cx="3149600" cy="3251200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76A36C70-3EAF-3C47-A0E9-25FC4D7AE0C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6814"/>
          <a:stretch/>
        </p:blipFill>
        <p:spPr>
          <a:xfrm>
            <a:off x="-4258221" y="1866839"/>
            <a:ext cx="2514600" cy="2704562"/>
          </a:xfrm>
          <a:prstGeom prst="rect">
            <a:avLst/>
          </a:prstGeom>
        </p:spPr>
      </p:pic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BB66EA6B-584E-1F46-A0A2-B61DB514A4A2}"/>
              </a:ext>
            </a:extLst>
          </p:cNvPr>
          <p:cNvGrpSpPr/>
          <p:nvPr/>
        </p:nvGrpSpPr>
        <p:grpSpPr>
          <a:xfrm>
            <a:off x="1594029" y="374463"/>
            <a:ext cx="5955944" cy="5100599"/>
            <a:chOff x="1594029" y="374463"/>
            <a:chExt cx="5955944" cy="5100599"/>
          </a:xfrm>
        </p:grpSpPr>
        <p:sp>
          <p:nvSpPr>
            <p:cNvPr id="24" name="円/楕円 23">
              <a:extLst>
                <a:ext uri="{FF2B5EF4-FFF2-40B4-BE49-F238E27FC236}">
                  <a16:creationId xmlns:a16="http://schemas.microsoft.com/office/drawing/2014/main" id="{300C5785-9691-934F-B35D-1FC812F35112}"/>
                </a:ext>
              </a:extLst>
            </p:cNvPr>
            <p:cNvSpPr/>
            <p:nvPr/>
          </p:nvSpPr>
          <p:spPr>
            <a:xfrm>
              <a:off x="3393083" y="374463"/>
              <a:ext cx="2357834" cy="2357834"/>
            </a:xfrm>
            <a:prstGeom prst="ellipse">
              <a:avLst/>
            </a:prstGeom>
            <a:solidFill>
              <a:srgbClr val="FFAFC5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54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游ゴシック" panose="020F0502020204030204"/>
                  <a:ea typeface="游ゴシック" panose="020B0400000000000000" pitchFamily="34" charset="-128"/>
                  <a:cs typeface="+mn-cs"/>
                </a:rPr>
                <a:t>住みよさ</a:t>
              </a:r>
            </a:p>
          </p:txBody>
        </p:sp>
        <p:sp>
          <p:nvSpPr>
            <p:cNvPr id="12" name="円/楕円 11">
              <a:extLst>
                <a:ext uri="{FF2B5EF4-FFF2-40B4-BE49-F238E27FC236}">
                  <a16:creationId xmlns:a16="http://schemas.microsoft.com/office/drawing/2014/main" id="{130696DE-CF5C-6B41-BE33-1381E18EEF07}"/>
                </a:ext>
              </a:extLst>
            </p:cNvPr>
            <p:cNvSpPr/>
            <p:nvPr/>
          </p:nvSpPr>
          <p:spPr>
            <a:xfrm>
              <a:off x="1594029" y="3117228"/>
              <a:ext cx="2357834" cy="2357834"/>
            </a:xfrm>
            <a:prstGeom prst="ellipse">
              <a:avLst/>
            </a:prstGeom>
            <a:solidFill>
              <a:srgbClr val="FDE57E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5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游ゴシック" panose="020F0502020204030204"/>
                  <a:ea typeface="游ゴシック" panose="020B0400000000000000" pitchFamily="34" charset="-128"/>
                  <a:cs typeface="+mn-cs"/>
                </a:rPr>
                <a:t>活気</a:t>
              </a:r>
            </a:p>
          </p:txBody>
        </p:sp>
        <p:sp>
          <p:nvSpPr>
            <p:cNvPr id="13" name="円/楕円 12">
              <a:extLst>
                <a:ext uri="{FF2B5EF4-FFF2-40B4-BE49-F238E27FC236}">
                  <a16:creationId xmlns:a16="http://schemas.microsoft.com/office/drawing/2014/main" id="{0FA56919-7F46-3949-941E-A1AF3F56ABCF}"/>
                </a:ext>
              </a:extLst>
            </p:cNvPr>
            <p:cNvSpPr/>
            <p:nvPr/>
          </p:nvSpPr>
          <p:spPr>
            <a:xfrm>
              <a:off x="5192139" y="3117228"/>
              <a:ext cx="2357834" cy="2357834"/>
            </a:xfrm>
            <a:prstGeom prst="ellipse">
              <a:avLst/>
            </a:prstGeom>
            <a:solidFill>
              <a:srgbClr val="40BFB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5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游ゴシック" panose="020F0502020204030204"/>
                  <a:ea typeface="游ゴシック" panose="020B0400000000000000" pitchFamily="34" charset="-128"/>
                  <a:cs typeface="+mn-cs"/>
                </a:rPr>
                <a:t>自然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520153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6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9F77B4BB-5E0C-0147-AEC4-D4B467852D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6600" y="191901"/>
            <a:ext cx="2057400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F072EB-5487-0147-BC14-F4D4FDBB2BDF}" type="slidenum">
              <a:rPr kumimoji="1" lang="ja-JP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1" lang="ja-JP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34" charset="-128"/>
              <a:cs typeface="+mn-cs"/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E6DF811C-687D-954A-A90B-6005DD550F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965570" y="3457705"/>
            <a:ext cx="3251200" cy="3136900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6B2E4596-9765-1B43-97AC-69F59AC2EE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626521" y="3300413"/>
            <a:ext cx="3251200" cy="3251200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86C3E062-6860-124F-85FD-958D479854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4508554" y="1674813"/>
            <a:ext cx="3149600" cy="3251200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76A36C70-3EAF-3C47-A0E9-25FC4D7AE0C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6814"/>
          <a:stretch/>
        </p:blipFill>
        <p:spPr>
          <a:xfrm>
            <a:off x="-4258221" y="1866839"/>
            <a:ext cx="2514600" cy="2704562"/>
          </a:xfrm>
          <a:prstGeom prst="rect">
            <a:avLst/>
          </a:prstGeom>
        </p:spPr>
      </p:pic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05BC0022-E2AF-3E42-8FF8-4A1F0CCE8D1A}"/>
              </a:ext>
            </a:extLst>
          </p:cNvPr>
          <p:cNvGrpSpPr/>
          <p:nvPr/>
        </p:nvGrpSpPr>
        <p:grpSpPr>
          <a:xfrm>
            <a:off x="2645425" y="496914"/>
            <a:ext cx="4893687" cy="6140857"/>
            <a:chOff x="3718178" y="116237"/>
            <a:chExt cx="5224344" cy="6555783"/>
          </a:xfrm>
          <a:solidFill>
            <a:srgbClr val="D45D87"/>
          </a:solidFill>
        </p:grpSpPr>
        <p:sp>
          <p:nvSpPr>
            <p:cNvPr id="15" name="フリーフォーム 14">
              <a:extLst>
                <a:ext uri="{FF2B5EF4-FFF2-40B4-BE49-F238E27FC236}">
                  <a16:creationId xmlns:a16="http://schemas.microsoft.com/office/drawing/2014/main" id="{5D25472C-F7C2-3646-91D5-9842DB063747}"/>
                </a:ext>
              </a:extLst>
            </p:cNvPr>
            <p:cNvSpPr/>
            <p:nvPr/>
          </p:nvSpPr>
          <p:spPr>
            <a:xfrm>
              <a:off x="3718178" y="116237"/>
              <a:ext cx="2588217" cy="3208149"/>
            </a:xfrm>
            <a:custGeom>
              <a:avLst/>
              <a:gdLst>
                <a:gd name="connsiteX0" fmla="*/ 387457 w 2588217"/>
                <a:gd name="connsiteY0" fmla="*/ 0 h 3208149"/>
                <a:gd name="connsiteX1" fmla="*/ 712922 w 2588217"/>
                <a:gd name="connsiteY1" fmla="*/ 201478 h 3208149"/>
                <a:gd name="connsiteX2" fmla="*/ 805911 w 2588217"/>
                <a:gd name="connsiteY2" fmla="*/ 108488 h 3208149"/>
                <a:gd name="connsiteX3" fmla="*/ 960894 w 2588217"/>
                <a:gd name="connsiteY3" fmla="*/ 123986 h 3208149"/>
                <a:gd name="connsiteX4" fmla="*/ 1084881 w 2588217"/>
                <a:gd name="connsiteY4" fmla="*/ 30996 h 3208149"/>
                <a:gd name="connsiteX5" fmla="*/ 1441342 w 2588217"/>
                <a:gd name="connsiteY5" fmla="*/ 201478 h 3208149"/>
                <a:gd name="connsiteX6" fmla="*/ 1720311 w 2588217"/>
                <a:gd name="connsiteY6" fmla="*/ 154983 h 3208149"/>
                <a:gd name="connsiteX7" fmla="*/ 1720311 w 2588217"/>
                <a:gd name="connsiteY7" fmla="*/ 340962 h 3208149"/>
                <a:gd name="connsiteX8" fmla="*/ 1875294 w 2588217"/>
                <a:gd name="connsiteY8" fmla="*/ 449451 h 3208149"/>
                <a:gd name="connsiteX9" fmla="*/ 2061274 w 2588217"/>
                <a:gd name="connsiteY9" fmla="*/ 449451 h 3208149"/>
                <a:gd name="connsiteX10" fmla="*/ 2355742 w 2588217"/>
                <a:gd name="connsiteY10" fmla="*/ 557939 h 3208149"/>
                <a:gd name="connsiteX11" fmla="*/ 2479728 w 2588217"/>
                <a:gd name="connsiteY11" fmla="*/ 681925 h 3208149"/>
                <a:gd name="connsiteX12" fmla="*/ 2588217 w 2588217"/>
                <a:gd name="connsiteY12" fmla="*/ 883403 h 3208149"/>
                <a:gd name="connsiteX13" fmla="*/ 2355742 w 2588217"/>
                <a:gd name="connsiteY13" fmla="*/ 1069383 h 3208149"/>
                <a:gd name="connsiteX14" fmla="*/ 1952786 w 2588217"/>
                <a:gd name="connsiteY14" fmla="*/ 1162373 h 3208149"/>
                <a:gd name="connsiteX15" fmla="*/ 1952786 w 2588217"/>
                <a:gd name="connsiteY15" fmla="*/ 1301857 h 3208149"/>
                <a:gd name="connsiteX16" fmla="*/ 1937288 w 2588217"/>
                <a:gd name="connsiteY16" fmla="*/ 1487837 h 3208149"/>
                <a:gd name="connsiteX17" fmla="*/ 1704813 w 2588217"/>
                <a:gd name="connsiteY17" fmla="*/ 1518834 h 3208149"/>
                <a:gd name="connsiteX18" fmla="*/ 1782305 w 2588217"/>
                <a:gd name="connsiteY18" fmla="*/ 2076773 h 3208149"/>
                <a:gd name="connsiteX19" fmla="*/ 1937288 w 2588217"/>
                <a:gd name="connsiteY19" fmla="*/ 2123267 h 3208149"/>
                <a:gd name="connsiteX20" fmla="*/ 1890793 w 2588217"/>
                <a:gd name="connsiteY20" fmla="*/ 2340244 h 3208149"/>
                <a:gd name="connsiteX21" fmla="*/ 1518833 w 2588217"/>
                <a:gd name="connsiteY21" fmla="*/ 3208149 h 3208149"/>
                <a:gd name="connsiteX22" fmla="*/ 1317355 w 2588217"/>
                <a:gd name="connsiteY22" fmla="*/ 3022169 h 3208149"/>
                <a:gd name="connsiteX23" fmla="*/ 1115878 w 2588217"/>
                <a:gd name="connsiteY23" fmla="*/ 2727701 h 3208149"/>
                <a:gd name="connsiteX24" fmla="*/ 867905 w 2588217"/>
                <a:gd name="connsiteY24" fmla="*/ 2510725 h 3208149"/>
                <a:gd name="connsiteX25" fmla="*/ 418454 w 2588217"/>
                <a:gd name="connsiteY25" fmla="*/ 2495227 h 3208149"/>
                <a:gd name="connsiteX26" fmla="*/ 30996 w 2588217"/>
                <a:gd name="connsiteY26" fmla="*/ 2030278 h 3208149"/>
                <a:gd name="connsiteX27" fmla="*/ 77491 w 2588217"/>
                <a:gd name="connsiteY27" fmla="*/ 1813301 h 3208149"/>
                <a:gd name="connsiteX28" fmla="*/ 0 w 2588217"/>
                <a:gd name="connsiteY28" fmla="*/ 1580827 h 3208149"/>
                <a:gd name="connsiteX29" fmla="*/ 185979 w 2588217"/>
                <a:gd name="connsiteY29" fmla="*/ 1580827 h 3208149"/>
                <a:gd name="connsiteX30" fmla="*/ 449450 w 2588217"/>
                <a:gd name="connsiteY30" fmla="*/ 1844298 h 3208149"/>
                <a:gd name="connsiteX31" fmla="*/ 526942 w 2588217"/>
                <a:gd name="connsiteY31" fmla="*/ 1766806 h 3208149"/>
                <a:gd name="connsiteX32" fmla="*/ 619932 w 2588217"/>
                <a:gd name="connsiteY32" fmla="*/ 1766806 h 3208149"/>
                <a:gd name="connsiteX33" fmla="*/ 650928 w 2588217"/>
                <a:gd name="connsiteY33" fmla="*/ 1627322 h 3208149"/>
                <a:gd name="connsiteX34" fmla="*/ 464949 w 2588217"/>
                <a:gd name="connsiteY34" fmla="*/ 1627322 h 3208149"/>
                <a:gd name="connsiteX35" fmla="*/ 340962 w 2588217"/>
                <a:gd name="connsiteY35" fmla="*/ 1363851 h 3208149"/>
                <a:gd name="connsiteX36" fmla="*/ 495945 w 2588217"/>
                <a:gd name="connsiteY36" fmla="*/ 1270861 h 3208149"/>
                <a:gd name="connsiteX37" fmla="*/ 588935 w 2588217"/>
                <a:gd name="connsiteY37" fmla="*/ 1053884 h 3208149"/>
                <a:gd name="connsiteX38" fmla="*/ 604433 w 2588217"/>
                <a:gd name="connsiteY38" fmla="*/ 821410 h 3208149"/>
                <a:gd name="connsiteX39" fmla="*/ 418454 w 2588217"/>
                <a:gd name="connsiteY39" fmla="*/ 697423 h 3208149"/>
                <a:gd name="connsiteX40" fmla="*/ 418454 w 2588217"/>
                <a:gd name="connsiteY40" fmla="*/ 697423 h 3208149"/>
                <a:gd name="connsiteX41" fmla="*/ 495945 w 2588217"/>
                <a:gd name="connsiteY41" fmla="*/ 588935 h 3208149"/>
                <a:gd name="connsiteX42" fmla="*/ 325464 w 2588217"/>
                <a:gd name="connsiteY42" fmla="*/ 480447 h 3208149"/>
                <a:gd name="connsiteX43" fmla="*/ 170481 w 2588217"/>
                <a:gd name="connsiteY43" fmla="*/ 495945 h 3208149"/>
                <a:gd name="connsiteX44" fmla="*/ 185979 w 2588217"/>
                <a:gd name="connsiteY44" fmla="*/ 278969 h 3208149"/>
                <a:gd name="connsiteX45" fmla="*/ 340962 w 2588217"/>
                <a:gd name="connsiteY45" fmla="*/ 201478 h 3208149"/>
                <a:gd name="connsiteX46" fmla="*/ 387457 w 2588217"/>
                <a:gd name="connsiteY46" fmla="*/ 0 h 3208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588217" h="3208149">
                  <a:moveTo>
                    <a:pt x="387457" y="0"/>
                  </a:moveTo>
                  <a:lnTo>
                    <a:pt x="712922" y="201478"/>
                  </a:lnTo>
                  <a:lnTo>
                    <a:pt x="805911" y="108488"/>
                  </a:lnTo>
                  <a:lnTo>
                    <a:pt x="960894" y="123986"/>
                  </a:lnTo>
                  <a:lnTo>
                    <a:pt x="1084881" y="30996"/>
                  </a:lnTo>
                  <a:lnTo>
                    <a:pt x="1441342" y="201478"/>
                  </a:lnTo>
                  <a:lnTo>
                    <a:pt x="1720311" y="154983"/>
                  </a:lnTo>
                  <a:lnTo>
                    <a:pt x="1720311" y="340962"/>
                  </a:lnTo>
                  <a:lnTo>
                    <a:pt x="1875294" y="449451"/>
                  </a:lnTo>
                  <a:lnTo>
                    <a:pt x="2061274" y="449451"/>
                  </a:lnTo>
                  <a:lnTo>
                    <a:pt x="2355742" y="557939"/>
                  </a:lnTo>
                  <a:lnTo>
                    <a:pt x="2479728" y="681925"/>
                  </a:lnTo>
                  <a:lnTo>
                    <a:pt x="2588217" y="883403"/>
                  </a:lnTo>
                  <a:lnTo>
                    <a:pt x="2355742" y="1069383"/>
                  </a:lnTo>
                  <a:lnTo>
                    <a:pt x="1952786" y="1162373"/>
                  </a:lnTo>
                  <a:lnTo>
                    <a:pt x="1952786" y="1301857"/>
                  </a:lnTo>
                  <a:lnTo>
                    <a:pt x="1937288" y="1487837"/>
                  </a:lnTo>
                  <a:lnTo>
                    <a:pt x="1704813" y="1518834"/>
                  </a:lnTo>
                  <a:lnTo>
                    <a:pt x="1782305" y="2076773"/>
                  </a:lnTo>
                  <a:lnTo>
                    <a:pt x="1937288" y="2123267"/>
                  </a:lnTo>
                  <a:lnTo>
                    <a:pt x="1890793" y="2340244"/>
                  </a:lnTo>
                  <a:lnTo>
                    <a:pt x="1518833" y="3208149"/>
                  </a:lnTo>
                  <a:lnTo>
                    <a:pt x="1317355" y="3022169"/>
                  </a:lnTo>
                  <a:lnTo>
                    <a:pt x="1115878" y="2727701"/>
                  </a:lnTo>
                  <a:lnTo>
                    <a:pt x="867905" y="2510725"/>
                  </a:lnTo>
                  <a:lnTo>
                    <a:pt x="418454" y="2495227"/>
                  </a:lnTo>
                  <a:lnTo>
                    <a:pt x="30996" y="2030278"/>
                  </a:lnTo>
                  <a:lnTo>
                    <a:pt x="77491" y="1813301"/>
                  </a:lnTo>
                  <a:lnTo>
                    <a:pt x="0" y="1580827"/>
                  </a:lnTo>
                  <a:lnTo>
                    <a:pt x="185979" y="1580827"/>
                  </a:lnTo>
                  <a:lnTo>
                    <a:pt x="449450" y="1844298"/>
                  </a:lnTo>
                  <a:lnTo>
                    <a:pt x="526942" y="1766806"/>
                  </a:lnTo>
                  <a:lnTo>
                    <a:pt x="619932" y="1766806"/>
                  </a:lnTo>
                  <a:lnTo>
                    <a:pt x="650928" y="1627322"/>
                  </a:lnTo>
                  <a:lnTo>
                    <a:pt x="464949" y="1627322"/>
                  </a:lnTo>
                  <a:lnTo>
                    <a:pt x="340962" y="1363851"/>
                  </a:lnTo>
                  <a:lnTo>
                    <a:pt x="495945" y="1270861"/>
                  </a:lnTo>
                  <a:lnTo>
                    <a:pt x="588935" y="1053884"/>
                  </a:lnTo>
                  <a:lnTo>
                    <a:pt x="604433" y="821410"/>
                  </a:lnTo>
                  <a:lnTo>
                    <a:pt x="418454" y="697423"/>
                  </a:lnTo>
                  <a:lnTo>
                    <a:pt x="418454" y="697423"/>
                  </a:lnTo>
                  <a:lnTo>
                    <a:pt x="495945" y="588935"/>
                  </a:lnTo>
                  <a:lnTo>
                    <a:pt x="325464" y="480447"/>
                  </a:lnTo>
                  <a:lnTo>
                    <a:pt x="170481" y="495945"/>
                  </a:lnTo>
                  <a:lnTo>
                    <a:pt x="185979" y="278969"/>
                  </a:lnTo>
                  <a:lnTo>
                    <a:pt x="340962" y="201478"/>
                  </a:lnTo>
                  <a:lnTo>
                    <a:pt x="387457" y="0"/>
                  </a:lnTo>
                  <a:close/>
                </a:path>
              </a:pathLst>
            </a:custGeom>
            <a:solidFill>
              <a:srgbClr val="40BFB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16" name="フリーフォーム 15">
              <a:extLst>
                <a:ext uri="{FF2B5EF4-FFF2-40B4-BE49-F238E27FC236}">
                  <a16:creationId xmlns:a16="http://schemas.microsoft.com/office/drawing/2014/main" id="{AB91D0C8-98EE-4C47-BA32-8B2FDCAFBF5A}"/>
                </a:ext>
              </a:extLst>
            </p:cNvPr>
            <p:cNvSpPr/>
            <p:nvPr/>
          </p:nvSpPr>
          <p:spPr>
            <a:xfrm>
              <a:off x="5377912" y="1030637"/>
              <a:ext cx="3564610" cy="3471620"/>
            </a:xfrm>
            <a:custGeom>
              <a:avLst/>
              <a:gdLst>
                <a:gd name="connsiteX0" fmla="*/ 914400 w 3564610"/>
                <a:gd name="connsiteY0" fmla="*/ 0 h 3471620"/>
                <a:gd name="connsiteX1" fmla="*/ 743918 w 3564610"/>
                <a:gd name="connsiteY1" fmla="*/ 139484 h 3471620"/>
                <a:gd name="connsiteX2" fmla="*/ 263471 w 3564610"/>
                <a:gd name="connsiteY2" fmla="*/ 263471 h 3471620"/>
                <a:gd name="connsiteX3" fmla="*/ 309966 w 3564610"/>
                <a:gd name="connsiteY3" fmla="*/ 588935 h 3471620"/>
                <a:gd name="connsiteX4" fmla="*/ 77491 w 3564610"/>
                <a:gd name="connsiteY4" fmla="*/ 666427 h 3471620"/>
                <a:gd name="connsiteX5" fmla="*/ 92990 w 3564610"/>
                <a:gd name="connsiteY5" fmla="*/ 1177871 h 3471620"/>
                <a:gd name="connsiteX6" fmla="*/ 247973 w 3564610"/>
                <a:gd name="connsiteY6" fmla="*/ 1193369 h 3471620"/>
                <a:gd name="connsiteX7" fmla="*/ 232474 w 3564610"/>
                <a:gd name="connsiteY7" fmla="*/ 1410345 h 3471620"/>
                <a:gd name="connsiteX8" fmla="*/ 0 w 3564610"/>
                <a:gd name="connsiteY8" fmla="*/ 1968284 h 3471620"/>
                <a:gd name="connsiteX9" fmla="*/ 123986 w 3564610"/>
                <a:gd name="connsiteY9" fmla="*/ 2231756 h 3471620"/>
                <a:gd name="connsiteX10" fmla="*/ 154983 w 3564610"/>
                <a:gd name="connsiteY10" fmla="*/ 2371240 h 3471620"/>
                <a:gd name="connsiteX11" fmla="*/ 325464 w 3564610"/>
                <a:gd name="connsiteY11" fmla="*/ 2464230 h 3471620"/>
                <a:gd name="connsiteX12" fmla="*/ 511444 w 3564610"/>
                <a:gd name="connsiteY12" fmla="*/ 2448732 h 3471620"/>
                <a:gd name="connsiteX13" fmla="*/ 588935 w 3564610"/>
                <a:gd name="connsiteY13" fmla="*/ 2603715 h 3471620"/>
                <a:gd name="connsiteX14" fmla="*/ 898902 w 3564610"/>
                <a:gd name="connsiteY14" fmla="*/ 2712203 h 3471620"/>
                <a:gd name="connsiteX15" fmla="*/ 898902 w 3564610"/>
                <a:gd name="connsiteY15" fmla="*/ 2712203 h 3471620"/>
                <a:gd name="connsiteX16" fmla="*/ 1084881 w 3564610"/>
                <a:gd name="connsiteY16" fmla="*/ 2774196 h 3471620"/>
                <a:gd name="connsiteX17" fmla="*/ 1162373 w 3564610"/>
                <a:gd name="connsiteY17" fmla="*/ 2619213 h 3471620"/>
                <a:gd name="connsiteX18" fmla="*/ 1441342 w 3564610"/>
                <a:gd name="connsiteY18" fmla="*/ 2696705 h 3471620"/>
                <a:gd name="connsiteX19" fmla="*/ 1441342 w 3564610"/>
                <a:gd name="connsiteY19" fmla="*/ 2696705 h 3471620"/>
                <a:gd name="connsiteX20" fmla="*/ 1642820 w 3564610"/>
                <a:gd name="connsiteY20" fmla="*/ 2743200 h 3471620"/>
                <a:gd name="connsiteX21" fmla="*/ 1828800 w 3564610"/>
                <a:gd name="connsiteY21" fmla="*/ 2820691 h 3471620"/>
                <a:gd name="connsiteX22" fmla="*/ 2014779 w 3564610"/>
                <a:gd name="connsiteY22" fmla="*/ 2929179 h 3471620"/>
                <a:gd name="connsiteX23" fmla="*/ 2123268 w 3564610"/>
                <a:gd name="connsiteY23" fmla="*/ 3130657 h 3471620"/>
                <a:gd name="connsiteX24" fmla="*/ 2123268 w 3564610"/>
                <a:gd name="connsiteY24" fmla="*/ 3332135 h 3471620"/>
                <a:gd name="connsiteX25" fmla="*/ 2433234 w 3564610"/>
                <a:gd name="connsiteY25" fmla="*/ 3471620 h 3471620"/>
                <a:gd name="connsiteX26" fmla="*/ 2944678 w 3564610"/>
                <a:gd name="connsiteY26" fmla="*/ 3425125 h 3471620"/>
                <a:gd name="connsiteX27" fmla="*/ 2991173 w 3564610"/>
                <a:gd name="connsiteY27" fmla="*/ 3115159 h 3471620"/>
                <a:gd name="connsiteX28" fmla="*/ 2991173 w 3564610"/>
                <a:gd name="connsiteY28" fmla="*/ 3037667 h 3471620"/>
                <a:gd name="connsiteX29" fmla="*/ 2960176 w 3564610"/>
                <a:gd name="connsiteY29" fmla="*/ 2991173 h 3471620"/>
                <a:gd name="connsiteX30" fmla="*/ 2960176 w 3564610"/>
                <a:gd name="connsiteY30" fmla="*/ 2696705 h 3471620"/>
                <a:gd name="connsiteX31" fmla="*/ 2758698 w 3564610"/>
                <a:gd name="connsiteY31" fmla="*/ 2634712 h 3471620"/>
                <a:gd name="connsiteX32" fmla="*/ 2820691 w 3564610"/>
                <a:gd name="connsiteY32" fmla="*/ 2541722 h 3471620"/>
                <a:gd name="connsiteX33" fmla="*/ 2758698 w 3564610"/>
                <a:gd name="connsiteY33" fmla="*/ 2417735 h 3471620"/>
                <a:gd name="connsiteX34" fmla="*/ 2758698 w 3564610"/>
                <a:gd name="connsiteY34" fmla="*/ 2417735 h 3471620"/>
                <a:gd name="connsiteX35" fmla="*/ 2820691 w 3564610"/>
                <a:gd name="connsiteY35" fmla="*/ 2247254 h 3471620"/>
                <a:gd name="connsiteX36" fmla="*/ 2991173 w 3564610"/>
                <a:gd name="connsiteY36" fmla="*/ 2293749 h 3471620"/>
                <a:gd name="connsiteX37" fmla="*/ 2991173 w 3564610"/>
                <a:gd name="connsiteY37" fmla="*/ 2293749 h 3471620"/>
                <a:gd name="connsiteX38" fmla="*/ 3161654 w 3564610"/>
                <a:gd name="connsiteY38" fmla="*/ 2247254 h 3471620"/>
                <a:gd name="connsiteX39" fmla="*/ 3177152 w 3564610"/>
                <a:gd name="connsiteY39" fmla="*/ 2386739 h 3471620"/>
                <a:gd name="connsiteX40" fmla="*/ 3316637 w 3564610"/>
                <a:gd name="connsiteY40" fmla="*/ 2433234 h 3471620"/>
                <a:gd name="connsiteX41" fmla="*/ 3409627 w 3564610"/>
                <a:gd name="connsiteY41" fmla="*/ 2030278 h 3471620"/>
                <a:gd name="connsiteX42" fmla="*/ 3564610 w 3564610"/>
                <a:gd name="connsiteY42" fmla="*/ 1937288 h 3471620"/>
                <a:gd name="connsiteX43" fmla="*/ 3471620 w 3564610"/>
                <a:gd name="connsiteY43" fmla="*/ 1828800 h 3471620"/>
                <a:gd name="connsiteX44" fmla="*/ 3518115 w 3564610"/>
                <a:gd name="connsiteY44" fmla="*/ 1751308 h 3471620"/>
                <a:gd name="connsiteX45" fmla="*/ 3363132 w 3564610"/>
                <a:gd name="connsiteY45" fmla="*/ 1611823 h 3471620"/>
                <a:gd name="connsiteX46" fmla="*/ 3363132 w 3564610"/>
                <a:gd name="connsiteY46" fmla="*/ 1611823 h 3471620"/>
                <a:gd name="connsiteX47" fmla="*/ 3146156 w 3564610"/>
                <a:gd name="connsiteY47" fmla="*/ 1673817 h 3471620"/>
                <a:gd name="connsiteX48" fmla="*/ 3146156 w 3564610"/>
                <a:gd name="connsiteY48" fmla="*/ 1580827 h 3471620"/>
                <a:gd name="connsiteX49" fmla="*/ 2898183 w 3564610"/>
                <a:gd name="connsiteY49" fmla="*/ 1596325 h 3471620"/>
                <a:gd name="connsiteX50" fmla="*/ 2603715 w 3564610"/>
                <a:gd name="connsiteY50" fmla="*/ 1472339 h 3471620"/>
                <a:gd name="connsiteX51" fmla="*/ 2619213 w 3564610"/>
                <a:gd name="connsiteY51" fmla="*/ 1332854 h 3471620"/>
                <a:gd name="connsiteX52" fmla="*/ 2309247 w 3564610"/>
                <a:gd name="connsiteY52" fmla="*/ 1270861 h 3471620"/>
                <a:gd name="connsiteX53" fmla="*/ 1952786 w 3564610"/>
                <a:gd name="connsiteY53" fmla="*/ 1255362 h 3471620"/>
                <a:gd name="connsiteX54" fmla="*/ 1689315 w 3564610"/>
                <a:gd name="connsiteY54" fmla="*/ 1162373 h 3471620"/>
                <a:gd name="connsiteX55" fmla="*/ 1534332 w 3564610"/>
                <a:gd name="connsiteY55" fmla="*/ 1224366 h 3471620"/>
                <a:gd name="connsiteX56" fmla="*/ 1379349 w 3564610"/>
                <a:gd name="connsiteY56" fmla="*/ 1115878 h 3471620"/>
                <a:gd name="connsiteX57" fmla="*/ 1208868 w 3564610"/>
                <a:gd name="connsiteY57" fmla="*/ 1084881 h 3471620"/>
                <a:gd name="connsiteX58" fmla="*/ 604434 w 3564610"/>
                <a:gd name="connsiteY58" fmla="*/ 976393 h 3471620"/>
                <a:gd name="connsiteX59" fmla="*/ 836908 w 3564610"/>
                <a:gd name="connsiteY59" fmla="*/ 526942 h 3471620"/>
                <a:gd name="connsiteX60" fmla="*/ 1007390 w 3564610"/>
                <a:gd name="connsiteY60" fmla="*/ 433952 h 3471620"/>
                <a:gd name="connsiteX61" fmla="*/ 976393 w 3564610"/>
                <a:gd name="connsiteY61" fmla="*/ 294467 h 3471620"/>
                <a:gd name="connsiteX62" fmla="*/ 898902 w 3564610"/>
                <a:gd name="connsiteY62" fmla="*/ 263471 h 3471620"/>
                <a:gd name="connsiteX63" fmla="*/ 898902 w 3564610"/>
                <a:gd name="connsiteY63" fmla="*/ 61993 h 3471620"/>
                <a:gd name="connsiteX64" fmla="*/ 914400 w 3564610"/>
                <a:gd name="connsiteY64" fmla="*/ 0 h 347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3564610" h="3471620">
                  <a:moveTo>
                    <a:pt x="914400" y="0"/>
                  </a:moveTo>
                  <a:lnTo>
                    <a:pt x="743918" y="139484"/>
                  </a:lnTo>
                  <a:lnTo>
                    <a:pt x="263471" y="263471"/>
                  </a:lnTo>
                  <a:lnTo>
                    <a:pt x="309966" y="588935"/>
                  </a:lnTo>
                  <a:lnTo>
                    <a:pt x="77491" y="666427"/>
                  </a:lnTo>
                  <a:lnTo>
                    <a:pt x="92990" y="1177871"/>
                  </a:lnTo>
                  <a:lnTo>
                    <a:pt x="247973" y="1193369"/>
                  </a:lnTo>
                  <a:lnTo>
                    <a:pt x="232474" y="1410345"/>
                  </a:lnTo>
                  <a:lnTo>
                    <a:pt x="0" y="1968284"/>
                  </a:lnTo>
                  <a:lnTo>
                    <a:pt x="123986" y="2231756"/>
                  </a:lnTo>
                  <a:lnTo>
                    <a:pt x="154983" y="2371240"/>
                  </a:lnTo>
                  <a:lnTo>
                    <a:pt x="325464" y="2464230"/>
                  </a:lnTo>
                  <a:lnTo>
                    <a:pt x="511444" y="2448732"/>
                  </a:lnTo>
                  <a:lnTo>
                    <a:pt x="588935" y="2603715"/>
                  </a:lnTo>
                  <a:lnTo>
                    <a:pt x="898902" y="2712203"/>
                  </a:lnTo>
                  <a:lnTo>
                    <a:pt x="898902" y="2712203"/>
                  </a:lnTo>
                  <a:lnTo>
                    <a:pt x="1084881" y="2774196"/>
                  </a:lnTo>
                  <a:lnTo>
                    <a:pt x="1162373" y="2619213"/>
                  </a:lnTo>
                  <a:lnTo>
                    <a:pt x="1441342" y="2696705"/>
                  </a:lnTo>
                  <a:lnTo>
                    <a:pt x="1441342" y="2696705"/>
                  </a:lnTo>
                  <a:lnTo>
                    <a:pt x="1642820" y="2743200"/>
                  </a:lnTo>
                  <a:lnTo>
                    <a:pt x="1828800" y="2820691"/>
                  </a:lnTo>
                  <a:lnTo>
                    <a:pt x="2014779" y="2929179"/>
                  </a:lnTo>
                  <a:lnTo>
                    <a:pt x="2123268" y="3130657"/>
                  </a:lnTo>
                  <a:lnTo>
                    <a:pt x="2123268" y="3332135"/>
                  </a:lnTo>
                  <a:lnTo>
                    <a:pt x="2433234" y="3471620"/>
                  </a:lnTo>
                  <a:lnTo>
                    <a:pt x="2944678" y="3425125"/>
                  </a:lnTo>
                  <a:lnTo>
                    <a:pt x="2991173" y="3115159"/>
                  </a:lnTo>
                  <a:lnTo>
                    <a:pt x="2991173" y="3037667"/>
                  </a:lnTo>
                  <a:lnTo>
                    <a:pt x="2960176" y="2991173"/>
                  </a:lnTo>
                  <a:lnTo>
                    <a:pt x="2960176" y="2696705"/>
                  </a:lnTo>
                  <a:lnTo>
                    <a:pt x="2758698" y="2634712"/>
                  </a:lnTo>
                  <a:lnTo>
                    <a:pt x="2820691" y="2541722"/>
                  </a:lnTo>
                  <a:lnTo>
                    <a:pt x="2758698" y="2417735"/>
                  </a:lnTo>
                  <a:lnTo>
                    <a:pt x="2758698" y="2417735"/>
                  </a:lnTo>
                  <a:lnTo>
                    <a:pt x="2820691" y="2247254"/>
                  </a:lnTo>
                  <a:lnTo>
                    <a:pt x="2991173" y="2293749"/>
                  </a:lnTo>
                  <a:lnTo>
                    <a:pt x="2991173" y="2293749"/>
                  </a:lnTo>
                  <a:lnTo>
                    <a:pt x="3161654" y="2247254"/>
                  </a:lnTo>
                  <a:lnTo>
                    <a:pt x="3177152" y="2386739"/>
                  </a:lnTo>
                  <a:lnTo>
                    <a:pt x="3316637" y="2433234"/>
                  </a:lnTo>
                  <a:lnTo>
                    <a:pt x="3409627" y="2030278"/>
                  </a:lnTo>
                  <a:lnTo>
                    <a:pt x="3564610" y="1937288"/>
                  </a:lnTo>
                  <a:lnTo>
                    <a:pt x="3471620" y="1828800"/>
                  </a:lnTo>
                  <a:lnTo>
                    <a:pt x="3518115" y="1751308"/>
                  </a:lnTo>
                  <a:lnTo>
                    <a:pt x="3363132" y="1611823"/>
                  </a:lnTo>
                  <a:lnTo>
                    <a:pt x="3363132" y="1611823"/>
                  </a:lnTo>
                  <a:lnTo>
                    <a:pt x="3146156" y="1673817"/>
                  </a:lnTo>
                  <a:lnTo>
                    <a:pt x="3146156" y="1580827"/>
                  </a:lnTo>
                  <a:lnTo>
                    <a:pt x="2898183" y="1596325"/>
                  </a:lnTo>
                  <a:lnTo>
                    <a:pt x="2603715" y="1472339"/>
                  </a:lnTo>
                  <a:lnTo>
                    <a:pt x="2619213" y="1332854"/>
                  </a:lnTo>
                  <a:lnTo>
                    <a:pt x="2309247" y="1270861"/>
                  </a:lnTo>
                  <a:lnTo>
                    <a:pt x="1952786" y="1255362"/>
                  </a:lnTo>
                  <a:lnTo>
                    <a:pt x="1689315" y="1162373"/>
                  </a:lnTo>
                  <a:lnTo>
                    <a:pt x="1534332" y="1224366"/>
                  </a:lnTo>
                  <a:lnTo>
                    <a:pt x="1379349" y="1115878"/>
                  </a:lnTo>
                  <a:lnTo>
                    <a:pt x="1208868" y="1084881"/>
                  </a:lnTo>
                  <a:lnTo>
                    <a:pt x="604434" y="976393"/>
                  </a:lnTo>
                  <a:lnTo>
                    <a:pt x="836908" y="526942"/>
                  </a:lnTo>
                  <a:lnTo>
                    <a:pt x="1007390" y="433952"/>
                  </a:lnTo>
                  <a:lnTo>
                    <a:pt x="976393" y="294467"/>
                  </a:lnTo>
                  <a:lnTo>
                    <a:pt x="898902" y="263471"/>
                  </a:lnTo>
                  <a:lnTo>
                    <a:pt x="898902" y="61993"/>
                  </a:lnTo>
                  <a:lnTo>
                    <a:pt x="91440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17" name="フリーフォーム 16">
              <a:extLst>
                <a:ext uri="{FF2B5EF4-FFF2-40B4-BE49-F238E27FC236}">
                  <a16:creationId xmlns:a16="http://schemas.microsoft.com/office/drawing/2014/main" id="{5F92141A-2CC3-684E-9DB0-54E5E2F68F40}"/>
                </a:ext>
              </a:extLst>
            </p:cNvPr>
            <p:cNvSpPr/>
            <p:nvPr/>
          </p:nvSpPr>
          <p:spPr>
            <a:xfrm>
              <a:off x="4541003" y="2967925"/>
              <a:ext cx="2355743" cy="2045776"/>
            </a:xfrm>
            <a:custGeom>
              <a:avLst/>
              <a:gdLst>
                <a:gd name="connsiteX0" fmla="*/ 309966 w 2355743"/>
                <a:gd name="connsiteY0" fmla="*/ 0 h 2045776"/>
                <a:gd name="connsiteX1" fmla="*/ 480448 w 2355743"/>
                <a:gd name="connsiteY1" fmla="*/ 216976 h 2045776"/>
                <a:gd name="connsiteX2" fmla="*/ 712922 w 2355743"/>
                <a:gd name="connsiteY2" fmla="*/ 402956 h 2045776"/>
                <a:gd name="connsiteX3" fmla="*/ 821411 w 2355743"/>
                <a:gd name="connsiteY3" fmla="*/ 30996 h 2045776"/>
                <a:gd name="connsiteX4" fmla="*/ 991892 w 2355743"/>
                <a:gd name="connsiteY4" fmla="*/ 449451 h 2045776"/>
                <a:gd name="connsiteX5" fmla="*/ 1162373 w 2355743"/>
                <a:gd name="connsiteY5" fmla="*/ 542440 h 2045776"/>
                <a:gd name="connsiteX6" fmla="*/ 1317356 w 2355743"/>
                <a:gd name="connsiteY6" fmla="*/ 542440 h 2045776"/>
                <a:gd name="connsiteX7" fmla="*/ 1472339 w 2355743"/>
                <a:gd name="connsiteY7" fmla="*/ 712922 h 2045776"/>
                <a:gd name="connsiteX8" fmla="*/ 1937288 w 2355743"/>
                <a:gd name="connsiteY8" fmla="*/ 867905 h 2045776"/>
                <a:gd name="connsiteX9" fmla="*/ 2014780 w 2355743"/>
                <a:gd name="connsiteY9" fmla="*/ 697424 h 2045776"/>
                <a:gd name="connsiteX10" fmla="*/ 2262753 w 2355743"/>
                <a:gd name="connsiteY10" fmla="*/ 790413 h 2045776"/>
                <a:gd name="connsiteX11" fmla="*/ 2185261 w 2355743"/>
                <a:gd name="connsiteY11" fmla="*/ 991891 h 2045776"/>
                <a:gd name="connsiteX12" fmla="*/ 2293749 w 2355743"/>
                <a:gd name="connsiteY12" fmla="*/ 1410346 h 2045776"/>
                <a:gd name="connsiteX13" fmla="*/ 2355743 w 2355743"/>
                <a:gd name="connsiteY13" fmla="*/ 1627322 h 2045776"/>
                <a:gd name="connsiteX14" fmla="*/ 2014780 w 2355743"/>
                <a:gd name="connsiteY14" fmla="*/ 1534332 h 2045776"/>
                <a:gd name="connsiteX15" fmla="*/ 1704814 w 2355743"/>
                <a:gd name="connsiteY15" fmla="*/ 1983783 h 2045776"/>
                <a:gd name="connsiteX16" fmla="*/ 1658319 w 2355743"/>
                <a:gd name="connsiteY16" fmla="*/ 1921790 h 2045776"/>
                <a:gd name="connsiteX17" fmla="*/ 1658319 w 2355743"/>
                <a:gd name="connsiteY17" fmla="*/ 1921790 h 2045776"/>
                <a:gd name="connsiteX18" fmla="*/ 1503336 w 2355743"/>
                <a:gd name="connsiteY18" fmla="*/ 1875295 h 2045776"/>
                <a:gd name="connsiteX19" fmla="*/ 1224366 w 2355743"/>
                <a:gd name="connsiteY19" fmla="*/ 1751308 h 2045776"/>
                <a:gd name="connsiteX20" fmla="*/ 1193370 w 2355743"/>
                <a:gd name="connsiteY20" fmla="*/ 1937288 h 2045776"/>
                <a:gd name="connsiteX21" fmla="*/ 1115878 w 2355743"/>
                <a:gd name="connsiteY21" fmla="*/ 2045776 h 2045776"/>
                <a:gd name="connsiteX22" fmla="*/ 573438 w 2355743"/>
                <a:gd name="connsiteY22" fmla="*/ 1797803 h 2045776"/>
                <a:gd name="connsiteX23" fmla="*/ 666427 w 2355743"/>
                <a:gd name="connsiteY23" fmla="*/ 1658318 h 2045776"/>
                <a:gd name="connsiteX24" fmla="*/ 743919 w 2355743"/>
                <a:gd name="connsiteY24" fmla="*/ 1565329 h 2045776"/>
                <a:gd name="connsiteX25" fmla="*/ 588936 w 2355743"/>
                <a:gd name="connsiteY25" fmla="*/ 1456840 h 2045776"/>
                <a:gd name="connsiteX26" fmla="*/ 588936 w 2355743"/>
                <a:gd name="connsiteY26" fmla="*/ 1456840 h 2045776"/>
                <a:gd name="connsiteX27" fmla="*/ 402956 w 2355743"/>
                <a:gd name="connsiteY27" fmla="*/ 1317356 h 2045776"/>
                <a:gd name="connsiteX28" fmla="*/ 108488 w 2355743"/>
                <a:gd name="connsiteY28" fmla="*/ 1286359 h 2045776"/>
                <a:gd name="connsiteX29" fmla="*/ 92990 w 2355743"/>
                <a:gd name="connsiteY29" fmla="*/ 1053885 h 2045776"/>
                <a:gd name="connsiteX30" fmla="*/ 232475 w 2355743"/>
                <a:gd name="connsiteY30" fmla="*/ 821410 h 2045776"/>
                <a:gd name="connsiteX31" fmla="*/ 77492 w 2355743"/>
                <a:gd name="connsiteY31" fmla="*/ 635430 h 2045776"/>
                <a:gd name="connsiteX32" fmla="*/ 77492 w 2355743"/>
                <a:gd name="connsiteY32" fmla="*/ 635430 h 2045776"/>
                <a:gd name="connsiteX33" fmla="*/ 46495 w 2355743"/>
                <a:gd name="connsiteY33" fmla="*/ 433952 h 2045776"/>
                <a:gd name="connsiteX34" fmla="*/ 0 w 2355743"/>
                <a:gd name="connsiteY34" fmla="*/ 387457 h 2045776"/>
                <a:gd name="connsiteX35" fmla="*/ 232475 w 2355743"/>
                <a:gd name="connsiteY35" fmla="*/ 294468 h 2045776"/>
                <a:gd name="connsiteX36" fmla="*/ 232475 w 2355743"/>
                <a:gd name="connsiteY36" fmla="*/ 15498 h 2045776"/>
                <a:gd name="connsiteX37" fmla="*/ 309966 w 2355743"/>
                <a:gd name="connsiteY37" fmla="*/ 0 h 2045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355743" h="2045776">
                  <a:moveTo>
                    <a:pt x="309966" y="0"/>
                  </a:moveTo>
                  <a:lnTo>
                    <a:pt x="480448" y="216976"/>
                  </a:lnTo>
                  <a:lnTo>
                    <a:pt x="712922" y="402956"/>
                  </a:lnTo>
                  <a:lnTo>
                    <a:pt x="821411" y="30996"/>
                  </a:lnTo>
                  <a:lnTo>
                    <a:pt x="991892" y="449451"/>
                  </a:lnTo>
                  <a:lnTo>
                    <a:pt x="1162373" y="542440"/>
                  </a:lnTo>
                  <a:lnTo>
                    <a:pt x="1317356" y="542440"/>
                  </a:lnTo>
                  <a:lnTo>
                    <a:pt x="1472339" y="712922"/>
                  </a:lnTo>
                  <a:lnTo>
                    <a:pt x="1937288" y="867905"/>
                  </a:lnTo>
                  <a:lnTo>
                    <a:pt x="2014780" y="697424"/>
                  </a:lnTo>
                  <a:lnTo>
                    <a:pt x="2262753" y="790413"/>
                  </a:lnTo>
                  <a:lnTo>
                    <a:pt x="2185261" y="991891"/>
                  </a:lnTo>
                  <a:lnTo>
                    <a:pt x="2293749" y="1410346"/>
                  </a:lnTo>
                  <a:lnTo>
                    <a:pt x="2355743" y="1627322"/>
                  </a:lnTo>
                  <a:lnTo>
                    <a:pt x="2014780" y="1534332"/>
                  </a:lnTo>
                  <a:lnTo>
                    <a:pt x="1704814" y="1983783"/>
                  </a:lnTo>
                  <a:lnTo>
                    <a:pt x="1658319" y="1921790"/>
                  </a:lnTo>
                  <a:lnTo>
                    <a:pt x="1658319" y="1921790"/>
                  </a:lnTo>
                  <a:lnTo>
                    <a:pt x="1503336" y="1875295"/>
                  </a:lnTo>
                  <a:lnTo>
                    <a:pt x="1224366" y="1751308"/>
                  </a:lnTo>
                  <a:lnTo>
                    <a:pt x="1193370" y="1937288"/>
                  </a:lnTo>
                  <a:lnTo>
                    <a:pt x="1115878" y="2045776"/>
                  </a:lnTo>
                  <a:lnTo>
                    <a:pt x="573438" y="1797803"/>
                  </a:lnTo>
                  <a:lnTo>
                    <a:pt x="666427" y="1658318"/>
                  </a:lnTo>
                  <a:lnTo>
                    <a:pt x="743919" y="1565329"/>
                  </a:lnTo>
                  <a:lnTo>
                    <a:pt x="588936" y="1456840"/>
                  </a:lnTo>
                  <a:lnTo>
                    <a:pt x="588936" y="1456840"/>
                  </a:lnTo>
                  <a:lnTo>
                    <a:pt x="402956" y="1317356"/>
                  </a:lnTo>
                  <a:lnTo>
                    <a:pt x="108488" y="1286359"/>
                  </a:lnTo>
                  <a:lnTo>
                    <a:pt x="92990" y="1053885"/>
                  </a:lnTo>
                  <a:lnTo>
                    <a:pt x="232475" y="821410"/>
                  </a:lnTo>
                  <a:lnTo>
                    <a:pt x="77492" y="635430"/>
                  </a:lnTo>
                  <a:lnTo>
                    <a:pt x="77492" y="635430"/>
                  </a:lnTo>
                  <a:lnTo>
                    <a:pt x="46495" y="433952"/>
                  </a:lnTo>
                  <a:lnTo>
                    <a:pt x="0" y="387457"/>
                  </a:lnTo>
                  <a:lnTo>
                    <a:pt x="232475" y="294468"/>
                  </a:lnTo>
                  <a:lnTo>
                    <a:pt x="232475" y="15498"/>
                  </a:lnTo>
                  <a:lnTo>
                    <a:pt x="309966" y="0"/>
                  </a:lnTo>
                  <a:close/>
                </a:path>
              </a:pathLst>
            </a:custGeom>
            <a:solidFill>
              <a:srgbClr val="4ABDD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18" name="フリーフォーム 17">
              <a:extLst>
                <a:ext uri="{FF2B5EF4-FFF2-40B4-BE49-F238E27FC236}">
                  <a16:creationId xmlns:a16="http://schemas.microsoft.com/office/drawing/2014/main" id="{28E03544-C6C1-E04D-A991-7D13831BDA20}"/>
                </a:ext>
              </a:extLst>
            </p:cNvPr>
            <p:cNvSpPr/>
            <p:nvPr/>
          </p:nvSpPr>
          <p:spPr>
            <a:xfrm>
              <a:off x="4122549" y="4533254"/>
              <a:ext cx="2805193" cy="2138766"/>
            </a:xfrm>
            <a:custGeom>
              <a:avLst/>
              <a:gdLst>
                <a:gd name="connsiteX0" fmla="*/ 991892 w 2805193"/>
                <a:gd name="connsiteY0" fmla="*/ 263471 h 2138766"/>
                <a:gd name="connsiteX1" fmla="*/ 1565329 w 2805193"/>
                <a:gd name="connsiteY1" fmla="*/ 526942 h 2138766"/>
                <a:gd name="connsiteX2" fmla="*/ 1627322 w 2805193"/>
                <a:gd name="connsiteY2" fmla="*/ 340962 h 2138766"/>
                <a:gd name="connsiteX3" fmla="*/ 1673817 w 2805193"/>
                <a:gd name="connsiteY3" fmla="*/ 216976 h 2138766"/>
                <a:gd name="connsiteX4" fmla="*/ 2123268 w 2805193"/>
                <a:gd name="connsiteY4" fmla="*/ 387457 h 2138766"/>
                <a:gd name="connsiteX5" fmla="*/ 2138766 w 2805193"/>
                <a:gd name="connsiteY5" fmla="*/ 418454 h 2138766"/>
                <a:gd name="connsiteX6" fmla="*/ 2464231 w 2805193"/>
                <a:gd name="connsiteY6" fmla="*/ 0 h 2138766"/>
                <a:gd name="connsiteX7" fmla="*/ 2805193 w 2805193"/>
                <a:gd name="connsiteY7" fmla="*/ 123986 h 2138766"/>
                <a:gd name="connsiteX8" fmla="*/ 2727702 w 2805193"/>
                <a:gd name="connsiteY8" fmla="*/ 309966 h 2138766"/>
                <a:gd name="connsiteX9" fmla="*/ 2758698 w 2805193"/>
                <a:gd name="connsiteY9" fmla="*/ 495945 h 2138766"/>
                <a:gd name="connsiteX10" fmla="*/ 2448732 w 2805193"/>
                <a:gd name="connsiteY10" fmla="*/ 480447 h 2138766"/>
                <a:gd name="connsiteX11" fmla="*/ 2216258 w 2805193"/>
                <a:gd name="connsiteY11" fmla="*/ 666427 h 2138766"/>
                <a:gd name="connsiteX12" fmla="*/ 2464231 w 2805193"/>
                <a:gd name="connsiteY12" fmla="*/ 697423 h 2138766"/>
                <a:gd name="connsiteX13" fmla="*/ 2123268 w 2805193"/>
                <a:gd name="connsiteY13" fmla="*/ 898901 h 2138766"/>
                <a:gd name="connsiteX14" fmla="*/ 2076773 w 2805193"/>
                <a:gd name="connsiteY14" fmla="*/ 1084881 h 2138766"/>
                <a:gd name="connsiteX15" fmla="*/ 1782305 w 2805193"/>
                <a:gd name="connsiteY15" fmla="*/ 1069383 h 2138766"/>
                <a:gd name="connsiteX16" fmla="*/ 1673817 w 2805193"/>
                <a:gd name="connsiteY16" fmla="*/ 1503335 h 2138766"/>
                <a:gd name="connsiteX17" fmla="*/ 1177871 w 2805193"/>
                <a:gd name="connsiteY17" fmla="*/ 1084881 h 2138766"/>
                <a:gd name="connsiteX18" fmla="*/ 1084881 w 2805193"/>
                <a:gd name="connsiteY18" fmla="*/ 1239864 h 2138766"/>
                <a:gd name="connsiteX19" fmla="*/ 1084881 w 2805193"/>
                <a:gd name="connsiteY19" fmla="*/ 1379349 h 2138766"/>
                <a:gd name="connsiteX20" fmla="*/ 1208868 w 2805193"/>
                <a:gd name="connsiteY20" fmla="*/ 1596325 h 2138766"/>
                <a:gd name="connsiteX21" fmla="*/ 1022888 w 2805193"/>
                <a:gd name="connsiteY21" fmla="*/ 1689315 h 2138766"/>
                <a:gd name="connsiteX22" fmla="*/ 929898 w 2805193"/>
                <a:gd name="connsiteY22" fmla="*/ 2014779 h 2138766"/>
                <a:gd name="connsiteX23" fmla="*/ 821410 w 2805193"/>
                <a:gd name="connsiteY23" fmla="*/ 1797803 h 2138766"/>
                <a:gd name="connsiteX24" fmla="*/ 774915 w 2805193"/>
                <a:gd name="connsiteY24" fmla="*/ 2030278 h 2138766"/>
                <a:gd name="connsiteX25" fmla="*/ 650929 w 2805193"/>
                <a:gd name="connsiteY25" fmla="*/ 2138766 h 2138766"/>
                <a:gd name="connsiteX26" fmla="*/ 263471 w 2805193"/>
                <a:gd name="connsiteY26" fmla="*/ 1596325 h 2138766"/>
                <a:gd name="connsiteX27" fmla="*/ 263471 w 2805193"/>
                <a:gd name="connsiteY27" fmla="*/ 1596325 h 2138766"/>
                <a:gd name="connsiteX28" fmla="*/ 154983 w 2805193"/>
                <a:gd name="connsiteY28" fmla="*/ 1410345 h 2138766"/>
                <a:gd name="connsiteX29" fmla="*/ 0 w 2805193"/>
                <a:gd name="connsiteY29" fmla="*/ 883403 h 2138766"/>
                <a:gd name="connsiteX30" fmla="*/ 123987 w 2805193"/>
                <a:gd name="connsiteY30" fmla="*/ 867905 h 2138766"/>
                <a:gd name="connsiteX31" fmla="*/ 170481 w 2805193"/>
                <a:gd name="connsiteY31" fmla="*/ 883403 h 2138766"/>
                <a:gd name="connsiteX32" fmla="*/ 278970 w 2805193"/>
                <a:gd name="connsiteY32" fmla="*/ 604434 h 2138766"/>
                <a:gd name="connsiteX33" fmla="*/ 480448 w 2805193"/>
                <a:gd name="connsiteY33" fmla="*/ 573437 h 2138766"/>
                <a:gd name="connsiteX34" fmla="*/ 588936 w 2805193"/>
                <a:gd name="connsiteY34" fmla="*/ 418454 h 2138766"/>
                <a:gd name="connsiteX35" fmla="*/ 836909 w 2805193"/>
                <a:gd name="connsiteY35" fmla="*/ 170481 h 2138766"/>
                <a:gd name="connsiteX36" fmla="*/ 1580827 w 2805193"/>
                <a:gd name="connsiteY36" fmla="*/ 526942 h 2138766"/>
                <a:gd name="connsiteX37" fmla="*/ 1580827 w 2805193"/>
                <a:gd name="connsiteY37" fmla="*/ 526942 h 2138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805193" h="2138766">
                  <a:moveTo>
                    <a:pt x="991892" y="263471"/>
                  </a:moveTo>
                  <a:lnTo>
                    <a:pt x="1565329" y="526942"/>
                  </a:lnTo>
                  <a:lnTo>
                    <a:pt x="1627322" y="340962"/>
                  </a:lnTo>
                  <a:lnTo>
                    <a:pt x="1673817" y="216976"/>
                  </a:lnTo>
                  <a:lnTo>
                    <a:pt x="2123268" y="387457"/>
                  </a:lnTo>
                  <a:lnTo>
                    <a:pt x="2138766" y="418454"/>
                  </a:lnTo>
                  <a:lnTo>
                    <a:pt x="2464231" y="0"/>
                  </a:lnTo>
                  <a:lnTo>
                    <a:pt x="2805193" y="123986"/>
                  </a:lnTo>
                  <a:lnTo>
                    <a:pt x="2727702" y="309966"/>
                  </a:lnTo>
                  <a:lnTo>
                    <a:pt x="2758698" y="495945"/>
                  </a:lnTo>
                  <a:lnTo>
                    <a:pt x="2448732" y="480447"/>
                  </a:lnTo>
                  <a:lnTo>
                    <a:pt x="2216258" y="666427"/>
                  </a:lnTo>
                  <a:lnTo>
                    <a:pt x="2464231" y="697423"/>
                  </a:lnTo>
                  <a:lnTo>
                    <a:pt x="2123268" y="898901"/>
                  </a:lnTo>
                  <a:lnTo>
                    <a:pt x="2076773" y="1084881"/>
                  </a:lnTo>
                  <a:lnTo>
                    <a:pt x="1782305" y="1069383"/>
                  </a:lnTo>
                  <a:lnTo>
                    <a:pt x="1673817" y="1503335"/>
                  </a:lnTo>
                  <a:lnTo>
                    <a:pt x="1177871" y="1084881"/>
                  </a:lnTo>
                  <a:lnTo>
                    <a:pt x="1084881" y="1239864"/>
                  </a:lnTo>
                  <a:lnTo>
                    <a:pt x="1084881" y="1379349"/>
                  </a:lnTo>
                  <a:lnTo>
                    <a:pt x="1208868" y="1596325"/>
                  </a:lnTo>
                  <a:lnTo>
                    <a:pt x="1022888" y="1689315"/>
                  </a:lnTo>
                  <a:lnTo>
                    <a:pt x="929898" y="2014779"/>
                  </a:lnTo>
                  <a:lnTo>
                    <a:pt x="821410" y="1797803"/>
                  </a:lnTo>
                  <a:lnTo>
                    <a:pt x="774915" y="2030278"/>
                  </a:lnTo>
                  <a:lnTo>
                    <a:pt x="650929" y="2138766"/>
                  </a:lnTo>
                  <a:lnTo>
                    <a:pt x="263471" y="1596325"/>
                  </a:lnTo>
                  <a:lnTo>
                    <a:pt x="263471" y="1596325"/>
                  </a:lnTo>
                  <a:lnTo>
                    <a:pt x="154983" y="1410345"/>
                  </a:lnTo>
                  <a:lnTo>
                    <a:pt x="0" y="883403"/>
                  </a:lnTo>
                  <a:lnTo>
                    <a:pt x="123987" y="867905"/>
                  </a:lnTo>
                  <a:lnTo>
                    <a:pt x="170481" y="883403"/>
                  </a:lnTo>
                  <a:lnTo>
                    <a:pt x="278970" y="604434"/>
                  </a:lnTo>
                  <a:lnTo>
                    <a:pt x="480448" y="573437"/>
                  </a:lnTo>
                  <a:lnTo>
                    <a:pt x="588936" y="418454"/>
                  </a:lnTo>
                  <a:lnTo>
                    <a:pt x="836909" y="170481"/>
                  </a:lnTo>
                  <a:lnTo>
                    <a:pt x="1580827" y="526942"/>
                  </a:lnTo>
                  <a:lnTo>
                    <a:pt x="1580827" y="526942"/>
                  </a:lnTo>
                </a:path>
              </a:pathLst>
            </a:custGeom>
            <a:solidFill>
              <a:srgbClr val="35E6D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</p:grpSp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D7BD8C47-D2BB-454B-9E23-4F52CF710098}"/>
              </a:ext>
            </a:extLst>
          </p:cNvPr>
          <p:cNvGrpSpPr/>
          <p:nvPr/>
        </p:nvGrpSpPr>
        <p:grpSpPr>
          <a:xfrm>
            <a:off x="1594029" y="374463"/>
            <a:ext cx="5955944" cy="5100599"/>
            <a:chOff x="1594029" y="374463"/>
            <a:chExt cx="5955944" cy="5100599"/>
          </a:xfrm>
        </p:grpSpPr>
        <p:sp>
          <p:nvSpPr>
            <p:cNvPr id="20" name="円/楕円 19">
              <a:extLst>
                <a:ext uri="{FF2B5EF4-FFF2-40B4-BE49-F238E27FC236}">
                  <a16:creationId xmlns:a16="http://schemas.microsoft.com/office/drawing/2014/main" id="{E117229D-B6B7-8C43-AF83-6A67EC588016}"/>
                </a:ext>
              </a:extLst>
            </p:cNvPr>
            <p:cNvSpPr/>
            <p:nvPr/>
          </p:nvSpPr>
          <p:spPr>
            <a:xfrm>
              <a:off x="3393083" y="374463"/>
              <a:ext cx="2357834" cy="2357834"/>
            </a:xfrm>
            <a:prstGeom prst="ellipse">
              <a:avLst/>
            </a:prstGeom>
            <a:solidFill>
              <a:srgbClr val="FFAFC5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54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游ゴシック" panose="020F0502020204030204"/>
                  <a:ea typeface="游ゴシック" panose="020B0400000000000000" pitchFamily="34" charset="-128"/>
                  <a:cs typeface="+mn-cs"/>
                </a:rPr>
                <a:t>住みよさ</a:t>
              </a:r>
            </a:p>
          </p:txBody>
        </p:sp>
        <p:sp>
          <p:nvSpPr>
            <p:cNvPr id="21" name="円/楕円 20">
              <a:extLst>
                <a:ext uri="{FF2B5EF4-FFF2-40B4-BE49-F238E27FC236}">
                  <a16:creationId xmlns:a16="http://schemas.microsoft.com/office/drawing/2014/main" id="{AAA8F4B3-49FB-BB4A-BB4E-F9649B83E946}"/>
                </a:ext>
              </a:extLst>
            </p:cNvPr>
            <p:cNvSpPr/>
            <p:nvPr/>
          </p:nvSpPr>
          <p:spPr>
            <a:xfrm>
              <a:off x="1594029" y="3117228"/>
              <a:ext cx="2357834" cy="2357834"/>
            </a:xfrm>
            <a:prstGeom prst="ellipse">
              <a:avLst/>
            </a:prstGeom>
            <a:solidFill>
              <a:srgbClr val="FDE57E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5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游ゴシック" panose="020F0502020204030204"/>
                  <a:ea typeface="游ゴシック" panose="020B0400000000000000" pitchFamily="34" charset="-128"/>
                  <a:cs typeface="+mn-cs"/>
                </a:rPr>
                <a:t>活気</a:t>
              </a:r>
            </a:p>
          </p:txBody>
        </p:sp>
        <p:sp>
          <p:nvSpPr>
            <p:cNvPr id="22" name="円/楕円 21">
              <a:extLst>
                <a:ext uri="{FF2B5EF4-FFF2-40B4-BE49-F238E27FC236}">
                  <a16:creationId xmlns:a16="http://schemas.microsoft.com/office/drawing/2014/main" id="{1CD33C0D-3304-A245-BD58-97984D0CE555}"/>
                </a:ext>
              </a:extLst>
            </p:cNvPr>
            <p:cNvSpPr/>
            <p:nvPr/>
          </p:nvSpPr>
          <p:spPr>
            <a:xfrm>
              <a:off x="5192139" y="3117228"/>
              <a:ext cx="2357834" cy="2357834"/>
            </a:xfrm>
            <a:prstGeom prst="ellipse">
              <a:avLst/>
            </a:prstGeom>
            <a:solidFill>
              <a:srgbClr val="40BFB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5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游ゴシック" panose="020F0502020204030204"/>
                  <a:ea typeface="游ゴシック" panose="020B0400000000000000" pitchFamily="34" charset="-128"/>
                  <a:cs typeface="+mn-cs"/>
                </a:rPr>
                <a:t>自然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6609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6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9F77B4BB-5E0C-0147-AEC4-D4B467852D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F072EB-5487-0147-BC14-F4D4FDBB2BDF}" type="slidenum">
              <a:rPr kumimoji="1" lang="ja-JP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1" lang="ja-JP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34" charset="-128"/>
              <a:cs typeface="+mn-cs"/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E6DF811C-687D-954A-A90B-6005DD550F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965570" y="3457705"/>
            <a:ext cx="3251200" cy="3136900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6B2E4596-9765-1B43-97AC-69F59AC2EE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626521" y="3300413"/>
            <a:ext cx="3251200" cy="3251200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86C3E062-6860-124F-85FD-958D479854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4508554" y="1674813"/>
            <a:ext cx="3149600" cy="3251200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76A36C70-3EAF-3C47-A0E9-25FC4D7AE0C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6814"/>
          <a:stretch/>
        </p:blipFill>
        <p:spPr>
          <a:xfrm>
            <a:off x="-4258221" y="1866839"/>
            <a:ext cx="2514600" cy="2704562"/>
          </a:xfrm>
          <a:prstGeom prst="rect">
            <a:avLst/>
          </a:prstGeom>
        </p:spPr>
      </p:pic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05BC0022-E2AF-3E42-8FF8-4A1F0CCE8D1A}"/>
              </a:ext>
            </a:extLst>
          </p:cNvPr>
          <p:cNvGrpSpPr/>
          <p:nvPr/>
        </p:nvGrpSpPr>
        <p:grpSpPr>
          <a:xfrm>
            <a:off x="5506235" y="2272764"/>
            <a:ext cx="3501076" cy="4393335"/>
            <a:chOff x="3718178" y="116237"/>
            <a:chExt cx="5224344" cy="6555783"/>
          </a:xfrm>
          <a:solidFill>
            <a:srgbClr val="D45D87"/>
          </a:solidFill>
        </p:grpSpPr>
        <p:sp>
          <p:nvSpPr>
            <p:cNvPr id="15" name="フリーフォーム 14">
              <a:extLst>
                <a:ext uri="{FF2B5EF4-FFF2-40B4-BE49-F238E27FC236}">
                  <a16:creationId xmlns:a16="http://schemas.microsoft.com/office/drawing/2014/main" id="{5D25472C-F7C2-3646-91D5-9842DB063747}"/>
                </a:ext>
              </a:extLst>
            </p:cNvPr>
            <p:cNvSpPr/>
            <p:nvPr/>
          </p:nvSpPr>
          <p:spPr>
            <a:xfrm>
              <a:off x="3718178" y="116237"/>
              <a:ext cx="2588217" cy="3208149"/>
            </a:xfrm>
            <a:custGeom>
              <a:avLst/>
              <a:gdLst>
                <a:gd name="connsiteX0" fmla="*/ 387457 w 2588217"/>
                <a:gd name="connsiteY0" fmla="*/ 0 h 3208149"/>
                <a:gd name="connsiteX1" fmla="*/ 712922 w 2588217"/>
                <a:gd name="connsiteY1" fmla="*/ 201478 h 3208149"/>
                <a:gd name="connsiteX2" fmla="*/ 805911 w 2588217"/>
                <a:gd name="connsiteY2" fmla="*/ 108488 h 3208149"/>
                <a:gd name="connsiteX3" fmla="*/ 960894 w 2588217"/>
                <a:gd name="connsiteY3" fmla="*/ 123986 h 3208149"/>
                <a:gd name="connsiteX4" fmla="*/ 1084881 w 2588217"/>
                <a:gd name="connsiteY4" fmla="*/ 30996 h 3208149"/>
                <a:gd name="connsiteX5" fmla="*/ 1441342 w 2588217"/>
                <a:gd name="connsiteY5" fmla="*/ 201478 h 3208149"/>
                <a:gd name="connsiteX6" fmla="*/ 1720311 w 2588217"/>
                <a:gd name="connsiteY6" fmla="*/ 154983 h 3208149"/>
                <a:gd name="connsiteX7" fmla="*/ 1720311 w 2588217"/>
                <a:gd name="connsiteY7" fmla="*/ 340962 h 3208149"/>
                <a:gd name="connsiteX8" fmla="*/ 1875294 w 2588217"/>
                <a:gd name="connsiteY8" fmla="*/ 449451 h 3208149"/>
                <a:gd name="connsiteX9" fmla="*/ 2061274 w 2588217"/>
                <a:gd name="connsiteY9" fmla="*/ 449451 h 3208149"/>
                <a:gd name="connsiteX10" fmla="*/ 2355742 w 2588217"/>
                <a:gd name="connsiteY10" fmla="*/ 557939 h 3208149"/>
                <a:gd name="connsiteX11" fmla="*/ 2479728 w 2588217"/>
                <a:gd name="connsiteY11" fmla="*/ 681925 h 3208149"/>
                <a:gd name="connsiteX12" fmla="*/ 2588217 w 2588217"/>
                <a:gd name="connsiteY12" fmla="*/ 883403 h 3208149"/>
                <a:gd name="connsiteX13" fmla="*/ 2355742 w 2588217"/>
                <a:gd name="connsiteY13" fmla="*/ 1069383 h 3208149"/>
                <a:gd name="connsiteX14" fmla="*/ 1952786 w 2588217"/>
                <a:gd name="connsiteY14" fmla="*/ 1162373 h 3208149"/>
                <a:gd name="connsiteX15" fmla="*/ 1952786 w 2588217"/>
                <a:gd name="connsiteY15" fmla="*/ 1301857 h 3208149"/>
                <a:gd name="connsiteX16" fmla="*/ 1937288 w 2588217"/>
                <a:gd name="connsiteY16" fmla="*/ 1487837 h 3208149"/>
                <a:gd name="connsiteX17" fmla="*/ 1704813 w 2588217"/>
                <a:gd name="connsiteY17" fmla="*/ 1518834 h 3208149"/>
                <a:gd name="connsiteX18" fmla="*/ 1782305 w 2588217"/>
                <a:gd name="connsiteY18" fmla="*/ 2076773 h 3208149"/>
                <a:gd name="connsiteX19" fmla="*/ 1937288 w 2588217"/>
                <a:gd name="connsiteY19" fmla="*/ 2123267 h 3208149"/>
                <a:gd name="connsiteX20" fmla="*/ 1890793 w 2588217"/>
                <a:gd name="connsiteY20" fmla="*/ 2340244 h 3208149"/>
                <a:gd name="connsiteX21" fmla="*/ 1518833 w 2588217"/>
                <a:gd name="connsiteY21" fmla="*/ 3208149 h 3208149"/>
                <a:gd name="connsiteX22" fmla="*/ 1317355 w 2588217"/>
                <a:gd name="connsiteY22" fmla="*/ 3022169 h 3208149"/>
                <a:gd name="connsiteX23" fmla="*/ 1115878 w 2588217"/>
                <a:gd name="connsiteY23" fmla="*/ 2727701 h 3208149"/>
                <a:gd name="connsiteX24" fmla="*/ 867905 w 2588217"/>
                <a:gd name="connsiteY24" fmla="*/ 2510725 h 3208149"/>
                <a:gd name="connsiteX25" fmla="*/ 418454 w 2588217"/>
                <a:gd name="connsiteY25" fmla="*/ 2495227 h 3208149"/>
                <a:gd name="connsiteX26" fmla="*/ 30996 w 2588217"/>
                <a:gd name="connsiteY26" fmla="*/ 2030278 h 3208149"/>
                <a:gd name="connsiteX27" fmla="*/ 77491 w 2588217"/>
                <a:gd name="connsiteY27" fmla="*/ 1813301 h 3208149"/>
                <a:gd name="connsiteX28" fmla="*/ 0 w 2588217"/>
                <a:gd name="connsiteY28" fmla="*/ 1580827 h 3208149"/>
                <a:gd name="connsiteX29" fmla="*/ 185979 w 2588217"/>
                <a:gd name="connsiteY29" fmla="*/ 1580827 h 3208149"/>
                <a:gd name="connsiteX30" fmla="*/ 449450 w 2588217"/>
                <a:gd name="connsiteY30" fmla="*/ 1844298 h 3208149"/>
                <a:gd name="connsiteX31" fmla="*/ 526942 w 2588217"/>
                <a:gd name="connsiteY31" fmla="*/ 1766806 h 3208149"/>
                <a:gd name="connsiteX32" fmla="*/ 619932 w 2588217"/>
                <a:gd name="connsiteY32" fmla="*/ 1766806 h 3208149"/>
                <a:gd name="connsiteX33" fmla="*/ 650928 w 2588217"/>
                <a:gd name="connsiteY33" fmla="*/ 1627322 h 3208149"/>
                <a:gd name="connsiteX34" fmla="*/ 464949 w 2588217"/>
                <a:gd name="connsiteY34" fmla="*/ 1627322 h 3208149"/>
                <a:gd name="connsiteX35" fmla="*/ 340962 w 2588217"/>
                <a:gd name="connsiteY35" fmla="*/ 1363851 h 3208149"/>
                <a:gd name="connsiteX36" fmla="*/ 495945 w 2588217"/>
                <a:gd name="connsiteY36" fmla="*/ 1270861 h 3208149"/>
                <a:gd name="connsiteX37" fmla="*/ 588935 w 2588217"/>
                <a:gd name="connsiteY37" fmla="*/ 1053884 h 3208149"/>
                <a:gd name="connsiteX38" fmla="*/ 604433 w 2588217"/>
                <a:gd name="connsiteY38" fmla="*/ 821410 h 3208149"/>
                <a:gd name="connsiteX39" fmla="*/ 418454 w 2588217"/>
                <a:gd name="connsiteY39" fmla="*/ 697423 h 3208149"/>
                <a:gd name="connsiteX40" fmla="*/ 418454 w 2588217"/>
                <a:gd name="connsiteY40" fmla="*/ 697423 h 3208149"/>
                <a:gd name="connsiteX41" fmla="*/ 495945 w 2588217"/>
                <a:gd name="connsiteY41" fmla="*/ 588935 h 3208149"/>
                <a:gd name="connsiteX42" fmla="*/ 325464 w 2588217"/>
                <a:gd name="connsiteY42" fmla="*/ 480447 h 3208149"/>
                <a:gd name="connsiteX43" fmla="*/ 170481 w 2588217"/>
                <a:gd name="connsiteY43" fmla="*/ 495945 h 3208149"/>
                <a:gd name="connsiteX44" fmla="*/ 185979 w 2588217"/>
                <a:gd name="connsiteY44" fmla="*/ 278969 h 3208149"/>
                <a:gd name="connsiteX45" fmla="*/ 340962 w 2588217"/>
                <a:gd name="connsiteY45" fmla="*/ 201478 h 3208149"/>
                <a:gd name="connsiteX46" fmla="*/ 387457 w 2588217"/>
                <a:gd name="connsiteY46" fmla="*/ 0 h 3208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588217" h="3208149">
                  <a:moveTo>
                    <a:pt x="387457" y="0"/>
                  </a:moveTo>
                  <a:lnTo>
                    <a:pt x="712922" y="201478"/>
                  </a:lnTo>
                  <a:lnTo>
                    <a:pt x="805911" y="108488"/>
                  </a:lnTo>
                  <a:lnTo>
                    <a:pt x="960894" y="123986"/>
                  </a:lnTo>
                  <a:lnTo>
                    <a:pt x="1084881" y="30996"/>
                  </a:lnTo>
                  <a:lnTo>
                    <a:pt x="1441342" y="201478"/>
                  </a:lnTo>
                  <a:lnTo>
                    <a:pt x="1720311" y="154983"/>
                  </a:lnTo>
                  <a:lnTo>
                    <a:pt x="1720311" y="340962"/>
                  </a:lnTo>
                  <a:lnTo>
                    <a:pt x="1875294" y="449451"/>
                  </a:lnTo>
                  <a:lnTo>
                    <a:pt x="2061274" y="449451"/>
                  </a:lnTo>
                  <a:lnTo>
                    <a:pt x="2355742" y="557939"/>
                  </a:lnTo>
                  <a:lnTo>
                    <a:pt x="2479728" y="681925"/>
                  </a:lnTo>
                  <a:lnTo>
                    <a:pt x="2588217" y="883403"/>
                  </a:lnTo>
                  <a:lnTo>
                    <a:pt x="2355742" y="1069383"/>
                  </a:lnTo>
                  <a:lnTo>
                    <a:pt x="1952786" y="1162373"/>
                  </a:lnTo>
                  <a:lnTo>
                    <a:pt x="1952786" y="1301857"/>
                  </a:lnTo>
                  <a:lnTo>
                    <a:pt x="1937288" y="1487837"/>
                  </a:lnTo>
                  <a:lnTo>
                    <a:pt x="1704813" y="1518834"/>
                  </a:lnTo>
                  <a:lnTo>
                    <a:pt x="1782305" y="2076773"/>
                  </a:lnTo>
                  <a:lnTo>
                    <a:pt x="1937288" y="2123267"/>
                  </a:lnTo>
                  <a:lnTo>
                    <a:pt x="1890793" y="2340244"/>
                  </a:lnTo>
                  <a:lnTo>
                    <a:pt x="1518833" y="3208149"/>
                  </a:lnTo>
                  <a:lnTo>
                    <a:pt x="1317355" y="3022169"/>
                  </a:lnTo>
                  <a:lnTo>
                    <a:pt x="1115878" y="2727701"/>
                  </a:lnTo>
                  <a:lnTo>
                    <a:pt x="867905" y="2510725"/>
                  </a:lnTo>
                  <a:lnTo>
                    <a:pt x="418454" y="2495227"/>
                  </a:lnTo>
                  <a:lnTo>
                    <a:pt x="30996" y="2030278"/>
                  </a:lnTo>
                  <a:lnTo>
                    <a:pt x="77491" y="1813301"/>
                  </a:lnTo>
                  <a:lnTo>
                    <a:pt x="0" y="1580827"/>
                  </a:lnTo>
                  <a:lnTo>
                    <a:pt x="185979" y="1580827"/>
                  </a:lnTo>
                  <a:lnTo>
                    <a:pt x="449450" y="1844298"/>
                  </a:lnTo>
                  <a:lnTo>
                    <a:pt x="526942" y="1766806"/>
                  </a:lnTo>
                  <a:lnTo>
                    <a:pt x="619932" y="1766806"/>
                  </a:lnTo>
                  <a:lnTo>
                    <a:pt x="650928" y="1627322"/>
                  </a:lnTo>
                  <a:lnTo>
                    <a:pt x="464949" y="1627322"/>
                  </a:lnTo>
                  <a:lnTo>
                    <a:pt x="340962" y="1363851"/>
                  </a:lnTo>
                  <a:lnTo>
                    <a:pt x="495945" y="1270861"/>
                  </a:lnTo>
                  <a:lnTo>
                    <a:pt x="588935" y="1053884"/>
                  </a:lnTo>
                  <a:lnTo>
                    <a:pt x="604433" y="821410"/>
                  </a:lnTo>
                  <a:lnTo>
                    <a:pt x="418454" y="697423"/>
                  </a:lnTo>
                  <a:lnTo>
                    <a:pt x="418454" y="697423"/>
                  </a:lnTo>
                  <a:lnTo>
                    <a:pt x="495945" y="588935"/>
                  </a:lnTo>
                  <a:lnTo>
                    <a:pt x="325464" y="480447"/>
                  </a:lnTo>
                  <a:lnTo>
                    <a:pt x="170481" y="495945"/>
                  </a:lnTo>
                  <a:lnTo>
                    <a:pt x="185979" y="278969"/>
                  </a:lnTo>
                  <a:lnTo>
                    <a:pt x="340962" y="201478"/>
                  </a:lnTo>
                  <a:lnTo>
                    <a:pt x="387457" y="0"/>
                  </a:lnTo>
                  <a:close/>
                </a:path>
              </a:pathLst>
            </a:custGeom>
            <a:solidFill>
              <a:srgbClr val="40BFB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6" name="フリーフォーム 15">
              <a:extLst>
                <a:ext uri="{FF2B5EF4-FFF2-40B4-BE49-F238E27FC236}">
                  <a16:creationId xmlns:a16="http://schemas.microsoft.com/office/drawing/2014/main" id="{AB91D0C8-98EE-4C47-BA32-8B2FDCAFBF5A}"/>
                </a:ext>
              </a:extLst>
            </p:cNvPr>
            <p:cNvSpPr/>
            <p:nvPr/>
          </p:nvSpPr>
          <p:spPr>
            <a:xfrm>
              <a:off x="5377912" y="1030637"/>
              <a:ext cx="3564610" cy="3471620"/>
            </a:xfrm>
            <a:custGeom>
              <a:avLst/>
              <a:gdLst>
                <a:gd name="connsiteX0" fmla="*/ 914400 w 3564610"/>
                <a:gd name="connsiteY0" fmla="*/ 0 h 3471620"/>
                <a:gd name="connsiteX1" fmla="*/ 743918 w 3564610"/>
                <a:gd name="connsiteY1" fmla="*/ 139484 h 3471620"/>
                <a:gd name="connsiteX2" fmla="*/ 263471 w 3564610"/>
                <a:gd name="connsiteY2" fmla="*/ 263471 h 3471620"/>
                <a:gd name="connsiteX3" fmla="*/ 309966 w 3564610"/>
                <a:gd name="connsiteY3" fmla="*/ 588935 h 3471620"/>
                <a:gd name="connsiteX4" fmla="*/ 77491 w 3564610"/>
                <a:gd name="connsiteY4" fmla="*/ 666427 h 3471620"/>
                <a:gd name="connsiteX5" fmla="*/ 92990 w 3564610"/>
                <a:gd name="connsiteY5" fmla="*/ 1177871 h 3471620"/>
                <a:gd name="connsiteX6" fmla="*/ 247973 w 3564610"/>
                <a:gd name="connsiteY6" fmla="*/ 1193369 h 3471620"/>
                <a:gd name="connsiteX7" fmla="*/ 232474 w 3564610"/>
                <a:gd name="connsiteY7" fmla="*/ 1410345 h 3471620"/>
                <a:gd name="connsiteX8" fmla="*/ 0 w 3564610"/>
                <a:gd name="connsiteY8" fmla="*/ 1968284 h 3471620"/>
                <a:gd name="connsiteX9" fmla="*/ 123986 w 3564610"/>
                <a:gd name="connsiteY9" fmla="*/ 2231756 h 3471620"/>
                <a:gd name="connsiteX10" fmla="*/ 154983 w 3564610"/>
                <a:gd name="connsiteY10" fmla="*/ 2371240 h 3471620"/>
                <a:gd name="connsiteX11" fmla="*/ 325464 w 3564610"/>
                <a:gd name="connsiteY11" fmla="*/ 2464230 h 3471620"/>
                <a:gd name="connsiteX12" fmla="*/ 511444 w 3564610"/>
                <a:gd name="connsiteY12" fmla="*/ 2448732 h 3471620"/>
                <a:gd name="connsiteX13" fmla="*/ 588935 w 3564610"/>
                <a:gd name="connsiteY13" fmla="*/ 2603715 h 3471620"/>
                <a:gd name="connsiteX14" fmla="*/ 898902 w 3564610"/>
                <a:gd name="connsiteY14" fmla="*/ 2712203 h 3471620"/>
                <a:gd name="connsiteX15" fmla="*/ 898902 w 3564610"/>
                <a:gd name="connsiteY15" fmla="*/ 2712203 h 3471620"/>
                <a:gd name="connsiteX16" fmla="*/ 1084881 w 3564610"/>
                <a:gd name="connsiteY16" fmla="*/ 2774196 h 3471620"/>
                <a:gd name="connsiteX17" fmla="*/ 1162373 w 3564610"/>
                <a:gd name="connsiteY17" fmla="*/ 2619213 h 3471620"/>
                <a:gd name="connsiteX18" fmla="*/ 1441342 w 3564610"/>
                <a:gd name="connsiteY18" fmla="*/ 2696705 h 3471620"/>
                <a:gd name="connsiteX19" fmla="*/ 1441342 w 3564610"/>
                <a:gd name="connsiteY19" fmla="*/ 2696705 h 3471620"/>
                <a:gd name="connsiteX20" fmla="*/ 1642820 w 3564610"/>
                <a:gd name="connsiteY20" fmla="*/ 2743200 h 3471620"/>
                <a:gd name="connsiteX21" fmla="*/ 1828800 w 3564610"/>
                <a:gd name="connsiteY21" fmla="*/ 2820691 h 3471620"/>
                <a:gd name="connsiteX22" fmla="*/ 2014779 w 3564610"/>
                <a:gd name="connsiteY22" fmla="*/ 2929179 h 3471620"/>
                <a:gd name="connsiteX23" fmla="*/ 2123268 w 3564610"/>
                <a:gd name="connsiteY23" fmla="*/ 3130657 h 3471620"/>
                <a:gd name="connsiteX24" fmla="*/ 2123268 w 3564610"/>
                <a:gd name="connsiteY24" fmla="*/ 3332135 h 3471620"/>
                <a:gd name="connsiteX25" fmla="*/ 2433234 w 3564610"/>
                <a:gd name="connsiteY25" fmla="*/ 3471620 h 3471620"/>
                <a:gd name="connsiteX26" fmla="*/ 2944678 w 3564610"/>
                <a:gd name="connsiteY26" fmla="*/ 3425125 h 3471620"/>
                <a:gd name="connsiteX27" fmla="*/ 2991173 w 3564610"/>
                <a:gd name="connsiteY27" fmla="*/ 3115159 h 3471620"/>
                <a:gd name="connsiteX28" fmla="*/ 2991173 w 3564610"/>
                <a:gd name="connsiteY28" fmla="*/ 3037667 h 3471620"/>
                <a:gd name="connsiteX29" fmla="*/ 2960176 w 3564610"/>
                <a:gd name="connsiteY29" fmla="*/ 2991173 h 3471620"/>
                <a:gd name="connsiteX30" fmla="*/ 2960176 w 3564610"/>
                <a:gd name="connsiteY30" fmla="*/ 2696705 h 3471620"/>
                <a:gd name="connsiteX31" fmla="*/ 2758698 w 3564610"/>
                <a:gd name="connsiteY31" fmla="*/ 2634712 h 3471620"/>
                <a:gd name="connsiteX32" fmla="*/ 2820691 w 3564610"/>
                <a:gd name="connsiteY32" fmla="*/ 2541722 h 3471620"/>
                <a:gd name="connsiteX33" fmla="*/ 2758698 w 3564610"/>
                <a:gd name="connsiteY33" fmla="*/ 2417735 h 3471620"/>
                <a:gd name="connsiteX34" fmla="*/ 2758698 w 3564610"/>
                <a:gd name="connsiteY34" fmla="*/ 2417735 h 3471620"/>
                <a:gd name="connsiteX35" fmla="*/ 2820691 w 3564610"/>
                <a:gd name="connsiteY35" fmla="*/ 2247254 h 3471620"/>
                <a:gd name="connsiteX36" fmla="*/ 2991173 w 3564610"/>
                <a:gd name="connsiteY36" fmla="*/ 2293749 h 3471620"/>
                <a:gd name="connsiteX37" fmla="*/ 2991173 w 3564610"/>
                <a:gd name="connsiteY37" fmla="*/ 2293749 h 3471620"/>
                <a:gd name="connsiteX38" fmla="*/ 3161654 w 3564610"/>
                <a:gd name="connsiteY38" fmla="*/ 2247254 h 3471620"/>
                <a:gd name="connsiteX39" fmla="*/ 3177152 w 3564610"/>
                <a:gd name="connsiteY39" fmla="*/ 2386739 h 3471620"/>
                <a:gd name="connsiteX40" fmla="*/ 3316637 w 3564610"/>
                <a:gd name="connsiteY40" fmla="*/ 2433234 h 3471620"/>
                <a:gd name="connsiteX41" fmla="*/ 3409627 w 3564610"/>
                <a:gd name="connsiteY41" fmla="*/ 2030278 h 3471620"/>
                <a:gd name="connsiteX42" fmla="*/ 3564610 w 3564610"/>
                <a:gd name="connsiteY42" fmla="*/ 1937288 h 3471620"/>
                <a:gd name="connsiteX43" fmla="*/ 3471620 w 3564610"/>
                <a:gd name="connsiteY43" fmla="*/ 1828800 h 3471620"/>
                <a:gd name="connsiteX44" fmla="*/ 3518115 w 3564610"/>
                <a:gd name="connsiteY44" fmla="*/ 1751308 h 3471620"/>
                <a:gd name="connsiteX45" fmla="*/ 3363132 w 3564610"/>
                <a:gd name="connsiteY45" fmla="*/ 1611823 h 3471620"/>
                <a:gd name="connsiteX46" fmla="*/ 3363132 w 3564610"/>
                <a:gd name="connsiteY46" fmla="*/ 1611823 h 3471620"/>
                <a:gd name="connsiteX47" fmla="*/ 3146156 w 3564610"/>
                <a:gd name="connsiteY47" fmla="*/ 1673817 h 3471620"/>
                <a:gd name="connsiteX48" fmla="*/ 3146156 w 3564610"/>
                <a:gd name="connsiteY48" fmla="*/ 1580827 h 3471620"/>
                <a:gd name="connsiteX49" fmla="*/ 2898183 w 3564610"/>
                <a:gd name="connsiteY49" fmla="*/ 1596325 h 3471620"/>
                <a:gd name="connsiteX50" fmla="*/ 2603715 w 3564610"/>
                <a:gd name="connsiteY50" fmla="*/ 1472339 h 3471620"/>
                <a:gd name="connsiteX51" fmla="*/ 2619213 w 3564610"/>
                <a:gd name="connsiteY51" fmla="*/ 1332854 h 3471620"/>
                <a:gd name="connsiteX52" fmla="*/ 2309247 w 3564610"/>
                <a:gd name="connsiteY52" fmla="*/ 1270861 h 3471620"/>
                <a:gd name="connsiteX53" fmla="*/ 1952786 w 3564610"/>
                <a:gd name="connsiteY53" fmla="*/ 1255362 h 3471620"/>
                <a:gd name="connsiteX54" fmla="*/ 1689315 w 3564610"/>
                <a:gd name="connsiteY54" fmla="*/ 1162373 h 3471620"/>
                <a:gd name="connsiteX55" fmla="*/ 1534332 w 3564610"/>
                <a:gd name="connsiteY55" fmla="*/ 1224366 h 3471620"/>
                <a:gd name="connsiteX56" fmla="*/ 1379349 w 3564610"/>
                <a:gd name="connsiteY56" fmla="*/ 1115878 h 3471620"/>
                <a:gd name="connsiteX57" fmla="*/ 1208868 w 3564610"/>
                <a:gd name="connsiteY57" fmla="*/ 1084881 h 3471620"/>
                <a:gd name="connsiteX58" fmla="*/ 604434 w 3564610"/>
                <a:gd name="connsiteY58" fmla="*/ 976393 h 3471620"/>
                <a:gd name="connsiteX59" fmla="*/ 836908 w 3564610"/>
                <a:gd name="connsiteY59" fmla="*/ 526942 h 3471620"/>
                <a:gd name="connsiteX60" fmla="*/ 1007390 w 3564610"/>
                <a:gd name="connsiteY60" fmla="*/ 433952 h 3471620"/>
                <a:gd name="connsiteX61" fmla="*/ 976393 w 3564610"/>
                <a:gd name="connsiteY61" fmla="*/ 294467 h 3471620"/>
                <a:gd name="connsiteX62" fmla="*/ 898902 w 3564610"/>
                <a:gd name="connsiteY62" fmla="*/ 263471 h 3471620"/>
                <a:gd name="connsiteX63" fmla="*/ 898902 w 3564610"/>
                <a:gd name="connsiteY63" fmla="*/ 61993 h 3471620"/>
                <a:gd name="connsiteX64" fmla="*/ 914400 w 3564610"/>
                <a:gd name="connsiteY64" fmla="*/ 0 h 347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3564610" h="3471620">
                  <a:moveTo>
                    <a:pt x="914400" y="0"/>
                  </a:moveTo>
                  <a:lnTo>
                    <a:pt x="743918" y="139484"/>
                  </a:lnTo>
                  <a:lnTo>
                    <a:pt x="263471" y="263471"/>
                  </a:lnTo>
                  <a:lnTo>
                    <a:pt x="309966" y="588935"/>
                  </a:lnTo>
                  <a:lnTo>
                    <a:pt x="77491" y="666427"/>
                  </a:lnTo>
                  <a:lnTo>
                    <a:pt x="92990" y="1177871"/>
                  </a:lnTo>
                  <a:lnTo>
                    <a:pt x="247973" y="1193369"/>
                  </a:lnTo>
                  <a:lnTo>
                    <a:pt x="232474" y="1410345"/>
                  </a:lnTo>
                  <a:lnTo>
                    <a:pt x="0" y="1968284"/>
                  </a:lnTo>
                  <a:lnTo>
                    <a:pt x="123986" y="2231756"/>
                  </a:lnTo>
                  <a:lnTo>
                    <a:pt x="154983" y="2371240"/>
                  </a:lnTo>
                  <a:lnTo>
                    <a:pt x="325464" y="2464230"/>
                  </a:lnTo>
                  <a:lnTo>
                    <a:pt x="511444" y="2448732"/>
                  </a:lnTo>
                  <a:lnTo>
                    <a:pt x="588935" y="2603715"/>
                  </a:lnTo>
                  <a:lnTo>
                    <a:pt x="898902" y="2712203"/>
                  </a:lnTo>
                  <a:lnTo>
                    <a:pt x="898902" y="2712203"/>
                  </a:lnTo>
                  <a:lnTo>
                    <a:pt x="1084881" y="2774196"/>
                  </a:lnTo>
                  <a:lnTo>
                    <a:pt x="1162373" y="2619213"/>
                  </a:lnTo>
                  <a:lnTo>
                    <a:pt x="1441342" y="2696705"/>
                  </a:lnTo>
                  <a:lnTo>
                    <a:pt x="1441342" y="2696705"/>
                  </a:lnTo>
                  <a:lnTo>
                    <a:pt x="1642820" y="2743200"/>
                  </a:lnTo>
                  <a:lnTo>
                    <a:pt x="1828800" y="2820691"/>
                  </a:lnTo>
                  <a:lnTo>
                    <a:pt x="2014779" y="2929179"/>
                  </a:lnTo>
                  <a:lnTo>
                    <a:pt x="2123268" y="3130657"/>
                  </a:lnTo>
                  <a:lnTo>
                    <a:pt x="2123268" y="3332135"/>
                  </a:lnTo>
                  <a:lnTo>
                    <a:pt x="2433234" y="3471620"/>
                  </a:lnTo>
                  <a:lnTo>
                    <a:pt x="2944678" y="3425125"/>
                  </a:lnTo>
                  <a:lnTo>
                    <a:pt x="2991173" y="3115159"/>
                  </a:lnTo>
                  <a:lnTo>
                    <a:pt x="2991173" y="3037667"/>
                  </a:lnTo>
                  <a:lnTo>
                    <a:pt x="2960176" y="2991173"/>
                  </a:lnTo>
                  <a:lnTo>
                    <a:pt x="2960176" y="2696705"/>
                  </a:lnTo>
                  <a:lnTo>
                    <a:pt x="2758698" y="2634712"/>
                  </a:lnTo>
                  <a:lnTo>
                    <a:pt x="2820691" y="2541722"/>
                  </a:lnTo>
                  <a:lnTo>
                    <a:pt x="2758698" y="2417735"/>
                  </a:lnTo>
                  <a:lnTo>
                    <a:pt x="2758698" y="2417735"/>
                  </a:lnTo>
                  <a:lnTo>
                    <a:pt x="2820691" y="2247254"/>
                  </a:lnTo>
                  <a:lnTo>
                    <a:pt x="2991173" y="2293749"/>
                  </a:lnTo>
                  <a:lnTo>
                    <a:pt x="2991173" y="2293749"/>
                  </a:lnTo>
                  <a:lnTo>
                    <a:pt x="3161654" y="2247254"/>
                  </a:lnTo>
                  <a:lnTo>
                    <a:pt x="3177152" y="2386739"/>
                  </a:lnTo>
                  <a:lnTo>
                    <a:pt x="3316637" y="2433234"/>
                  </a:lnTo>
                  <a:lnTo>
                    <a:pt x="3409627" y="2030278"/>
                  </a:lnTo>
                  <a:lnTo>
                    <a:pt x="3564610" y="1937288"/>
                  </a:lnTo>
                  <a:lnTo>
                    <a:pt x="3471620" y="1828800"/>
                  </a:lnTo>
                  <a:lnTo>
                    <a:pt x="3518115" y="1751308"/>
                  </a:lnTo>
                  <a:lnTo>
                    <a:pt x="3363132" y="1611823"/>
                  </a:lnTo>
                  <a:lnTo>
                    <a:pt x="3363132" y="1611823"/>
                  </a:lnTo>
                  <a:lnTo>
                    <a:pt x="3146156" y="1673817"/>
                  </a:lnTo>
                  <a:lnTo>
                    <a:pt x="3146156" y="1580827"/>
                  </a:lnTo>
                  <a:lnTo>
                    <a:pt x="2898183" y="1596325"/>
                  </a:lnTo>
                  <a:lnTo>
                    <a:pt x="2603715" y="1472339"/>
                  </a:lnTo>
                  <a:lnTo>
                    <a:pt x="2619213" y="1332854"/>
                  </a:lnTo>
                  <a:lnTo>
                    <a:pt x="2309247" y="1270861"/>
                  </a:lnTo>
                  <a:lnTo>
                    <a:pt x="1952786" y="1255362"/>
                  </a:lnTo>
                  <a:lnTo>
                    <a:pt x="1689315" y="1162373"/>
                  </a:lnTo>
                  <a:lnTo>
                    <a:pt x="1534332" y="1224366"/>
                  </a:lnTo>
                  <a:lnTo>
                    <a:pt x="1379349" y="1115878"/>
                  </a:lnTo>
                  <a:lnTo>
                    <a:pt x="1208868" y="1084881"/>
                  </a:lnTo>
                  <a:lnTo>
                    <a:pt x="604434" y="976393"/>
                  </a:lnTo>
                  <a:lnTo>
                    <a:pt x="836908" y="526942"/>
                  </a:lnTo>
                  <a:lnTo>
                    <a:pt x="1007390" y="433952"/>
                  </a:lnTo>
                  <a:lnTo>
                    <a:pt x="976393" y="294467"/>
                  </a:lnTo>
                  <a:lnTo>
                    <a:pt x="898902" y="263471"/>
                  </a:lnTo>
                  <a:lnTo>
                    <a:pt x="898902" y="61993"/>
                  </a:lnTo>
                  <a:lnTo>
                    <a:pt x="91440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7" name="フリーフォーム 16">
              <a:extLst>
                <a:ext uri="{FF2B5EF4-FFF2-40B4-BE49-F238E27FC236}">
                  <a16:creationId xmlns:a16="http://schemas.microsoft.com/office/drawing/2014/main" id="{5F92141A-2CC3-684E-9DB0-54E5E2F68F40}"/>
                </a:ext>
              </a:extLst>
            </p:cNvPr>
            <p:cNvSpPr/>
            <p:nvPr/>
          </p:nvSpPr>
          <p:spPr>
            <a:xfrm>
              <a:off x="4541003" y="2967925"/>
              <a:ext cx="2355743" cy="2045776"/>
            </a:xfrm>
            <a:custGeom>
              <a:avLst/>
              <a:gdLst>
                <a:gd name="connsiteX0" fmla="*/ 309966 w 2355743"/>
                <a:gd name="connsiteY0" fmla="*/ 0 h 2045776"/>
                <a:gd name="connsiteX1" fmla="*/ 480448 w 2355743"/>
                <a:gd name="connsiteY1" fmla="*/ 216976 h 2045776"/>
                <a:gd name="connsiteX2" fmla="*/ 712922 w 2355743"/>
                <a:gd name="connsiteY2" fmla="*/ 402956 h 2045776"/>
                <a:gd name="connsiteX3" fmla="*/ 821411 w 2355743"/>
                <a:gd name="connsiteY3" fmla="*/ 30996 h 2045776"/>
                <a:gd name="connsiteX4" fmla="*/ 991892 w 2355743"/>
                <a:gd name="connsiteY4" fmla="*/ 449451 h 2045776"/>
                <a:gd name="connsiteX5" fmla="*/ 1162373 w 2355743"/>
                <a:gd name="connsiteY5" fmla="*/ 542440 h 2045776"/>
                <a:gd name="connsiteX6" fmla="*/ 1317356 w 2355743"/>
                <a:gd name="connsiteY6" fmla="*/ 542440 h 2045776"/>
                <a:gd name="connsiteX7" fmla="*/ 1472339 w 2355743"/>
                <a:gd name="connsiteY7" fmla="*/ 712922 h 2045776"/>
                <a:gd name="connsiteX8" fmla="*/ 1937288 w 2355743"/>
                <a:gd name="connsiteY8" fmla="*/ 867905 h 2045776"/>
                <a:gd name="connsiteX9" fmla="*/ 2014780 w 2355743"/>
                <a:gd name="connsiteY9" fmla="*/ 697424 h 2045776"/>
                <a:gd name="connsiteX10" fmla="*/ 2262753 w 2355743"/>
                <a:gd name="connsiteY10" fmla="*/ 790413 h 2045776"/>
                <a:gd name="connsiteX11" fmla="*/ 2185261 w 2355743"/>
                <a:gd name="connsiteY11" fmla="*/ 991891 h 2045776"/>
                <a:gd name="connsiteX12" fmla="*/ 2293749 w 2355743"/>
                <a:gd name="connsiteY12" fmla="*/ 1410346 h 2045776"/>
                <a:gd name="connsiteX13" fmla="*/ 2355743 w 2355743"/>
                <a:gd name="connsiteY13" fmla="*/ 1627322 h 2045776"/>
                <a:gd name="connsiteX14" fmla="*/ 2014780 w 2355743"/>
                <a:gd name="connsiteY14" fmla="*/ 1534332 h 2045776"/>
                <a:gd name="connsiteX15" fmla="*/ 1704814 w 2355743"/>
                <a:gd name="connsiteY15" fmla="*/ 1983783 h 2045776"/>
                <a:gd name="connsiteX16" fmla="*/ 1658319 w 2355743"/>
                <a:gd name="connsiteY16" fmla="*/ 1921790 h 2045776"/>
                <a:gd name="connsiteX17" fmla="*/ 1658319 w 2355743"/>
                <a:gd name="connsiteY17" fmla="*/ 1921790 h 2045776"/>
                <a:gd name="connsiteX18" fmla="*/ 1503336 w 2355743"/>
                <a:gd name="connsiteY18" fmla="*/ 1875295 h 2045776"/>
                <a:gd name="connsiteX19" fmla="*/ 1224366 w 2355743"/>
                <a:gd name="connsiteY19" fmla="*/ 1751308 h 2045776"/>
                <a:gd name="connsiteX20" fmla="*/ 1193370 w 2355743"/>
                <a:gd name="connsiteY20" fmla="*/ 1937288 h 2045776"/>
                <a:gd name="connsiteX21" fmla="*/ 1115878 w 2355743"/>
                <a:gd name="connsiteY21" fmla="*/ 2045776 h 2045776"/>
                <a:gd name="connsiteX22" fmla="*/ 573438 w 2355743"/>
                <a:gd name="connsiteY22" fmla="*/ 1797803 h 2045776"/>
                <a:gd name="connsiteX23" fmla="*/ 666427 w 2355743"/>
                <a:gd name="connsiteY23" fmla="*/ 1658318 h 2045776"/>
                <a:gd name="connsiteX24" fmla="*/ 743919 w 2355743"/>
                <a:gd name="connsiteY24" fmla="*/ 1565329 h 2045776"/>
                <a:gd name="connsiteX25" fmla="*/ 588936 w 2355743"/>
                <a:gd name="connsiteY25" fmla="*/ 1456840 h 2045776"/>
                <a:gd name="connsiteX26" fmla="*/ 588936 w 2355743"/>
                <a:gd name="connsiteY26" fmla="*/ 1456840 h 2045776"/>
                <a:gd name="connsiteX27" fmla="*/ 402956 w 2355743"/>
                <a:gd name="connsiteY27" fmla="*/ 1317356 h 2045776"/>
                <a:gd name="connsiteX28" fmla="*/ 108488 w 2355743"/>
                <a:gd name="connsiteY28" fmla="*/ 1286359 h 2045776"/>
                <a:gd name="connsiteX29" fmla="*/ 92990 w 2355743"/>
                <a:gd name="connsiteY29" fmla="*/ 1053885 h 2045776"/>
                <a:gd name="connsiteX30" fmla="*/ 232475 w 2355743"/>
                <a:gd name="connsiteY30" fmla="*/ 821410 h 2045776"/>
                <a:gd name="connsiteX31" fmla="*/ 77492 w 2355743"/>
                <a:gd name="connsiteY31" fmla="*/ 635430 h 2045776"/>
                <a:gd name="connsiteX32" fmla="*/ 77492 w 2355743"/>
                <a:gd name="connsiteY32" fmla="*/ 635430 h 2045776"/>
                <a:gd name="connsiteX33" fmla="*/ 46495 w 2355743"/>
                <a:gd name="connsiteY33" fmla="*/ 433952 h 2045776"/>
                <a:gd name="connsiteX34" fmla="*/ 0 w 2355743"/>
                <a:gd name="connsiteY34" fmla="*/ 387457 h 2045776"/>
                <a:gd name="connsiteX35" fmla="*/ 232475 w 2355743"/>
                <a:gd name="connsiteY35" fmla="*/ 294468 h 2045776"/>
                <a:gd name="connsiteX36" fmla="*/ 232475 w 2355743"/>
                <a:gd name="connsiteY36" fmla="*/ 15498 h 2045776"/>
                <a:gd name="connsiteX37" fmla="*/ 309966 w 2355743"/>
                <a:gd name="connsiteY37" fmla="*/ 0 h 2045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355743" h="2045776">
                  <a:moveTo>
                    <a:pt x="309966" y="0"/>
                  </a:moveTo>
                  <a:lnTo>
                    <a:pt x="480448" y="216976"/>
                  </a:lnTo>
                  <a:lnTo>
                    <a:pt x="712922" y="402956"/>
                  </a:lnTo>
                  <a:lnTo>
                    <a:pt x="821411" y="30996"/>
                  </a:lnTo>
                  <a:lnTo>
                    <a:pt x="991892" y="449451"/>
                  </a:lnTo>
                  <a:lnTo>
                    <a:pt x="1162373" y="542440"/>
                  </a:lnTo>
                  <a:lnTo>
                    <a:pt x="1317356" y="542440"/>
                  </a:lnTo>
                  <a:lnTo>
                    <a:pt x="1472339" y="712922"/>
                  </a:lnTo>
                  <a:lnTo>
                    <a:pt x="1937288" y="867905"/>
                  </a:lnTo>
                  <a:lnTo>
                    <a:pt x="2014780" y="697424"/>
                  </a:lnTo>
                  <a:lnTo>
                    <a:pt x="2262753" y="790413"/>
                  </a:lnTo>
                  <a:lnTo>
                    <a:pt x="2185261" y="991891"/>
                  </a:lnTo>
                  <a:lnTo>
                    <a:pt x="2293749" y="1410346"/>
                  </a:lnTo>
                  <a:lnTo>
                    <a:pt x="2355743" y="1627322"/>
                  </a:lnTo>
                  <a:lnTo>
                    <a:pt x="2014780" y="1534332"/>
                  </a:lnTo>
                  <a:lnTo>
                    <a:pt x="1704814" y="1983783"/>
                  </a:lnTo>
                  <a:lnTo>
                    <a:pt x="1658319" y="1921790"/>
                  </a:lnTo>
                  <a:lnTo>
                    <a:pt x="1658319" y="1921790"/>
                  </a:lnTo>
                  <a:lnTo>
                    <a:pt x="1503336" y="1875295"/>
                  </a:lnTo>
                  <a:lnTo>
                    <a:pt x="1224366" y="1751308"/>
                  </a:lnTo>
                  <a:lnTo>
                    <a:pt x="1193370" y="1937288"/>
                  </a:lnTo>
                  <a:lnTo>
                    <a:pt x="1115878" y="2045776"/>
                  </a:lnTo>
                  <a:lnTo>
                    <a:pt x="573438" y="1797803"/>
                  </a:lnTo>
                  <a:lnTo>
                    <a:pt x="666427" y="1658318"/>
                  </a:lnTo>
                  <a:lnTo>
                    <a:pt x="743919" y="1565329"/>
                  </a:lnTo>
                  <a:lnTo>
                    <a:pt x="588936" y="1456840"/>
                  </a:lnTo>
                  <a:lnTo>
                    <a:pt x="588936" y="1456840"/>
                  </a:lnTo>
                  <a:lnTo>
                    <a:pt x="402956" y="1317356"/>
                  </a:lnTo>
                  <a:lnTo>
                    <a:pt x="108488" y="1286359"/>
                  </a:lnTo>
                  <a:lnTo>
                    <a:pt x="92990" y="1053885"/>
                  </a:lnTo>
                  <a:lnTo>
                    <a:pt x="232475" y="821410"/>
                  </a:lnTo>
                  <a:lnTo>
                    <a:pt x="77492" y="635430"/>
                  </a:lnTo>
                  <a:lnTo>
                    <a:pt x="77492" y="635430"/>
                  </a:lnTo>
                  <a:lnTo>
                    <a:pt x="46495" y="433952"/>
                  </a:lnTo>
                  <a:lnTo>
                    <a:pt x="0" y="387457"/>
                  </a:lnTo>
                  <a:lnTo>
                    <a:pt x="232475" y="294468"/>
                  </a:lnTo>
                  <a:lnTo>
                    <a:pt x="232475" y="15498"/>
                  </a:lnTo>
                  <a:lnTo>
                    <a:pt x="309966" y="0"/>
                  </a:lnTo>
                  <a:close/>
                </a:path>
              </a:pathLst>
            </a:custGeom>
            <a:solidFill>
              <a:srgbClr val="4ABDD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8" name="フリーフォーム 17">
              <a:extLst>
                <a:ext uri="{FF2B5EF4-FFF2-40B4-BE49-F238E27FC236}">
                  <a16:creationId xmlns:a16="http://schemas.microsoft.com/office/drawing/2014/main" id="{28E03544-C6C1-E04D-A991-7D13831BDA20}"/>
                </a:ext>
              </a:extLst>
            </p:cNvPr>
            <p:cNvSpPr/>
            <p:nvPr/>
          </p:nvSpPr>
          <p:spPr>
            <a:xfrm>
              <a:off x="4122549" y="4533254"/>
              <a:ext cx="2805193" cy="2138766"/>
            </a:xfrm>
            <a:custGeom>
              <a:avLst/>
              <a:gdLst>
                <a:gd name="connsiteX0" fmla="*/ 991892 w 2805193"/>
                <a:gd name="connsiteY0" fmla="*/ 263471 h 2138766"/>
                <a:gd name="connsiteX1" fmla="*/ 1565329 w 2805193"/>
                <a:gd name="connsiteY1" fmla="*/ 526942 h 2138766"/>
                <a:gd name="connsiteX2" fmla="*/ 1627322 w 2805193"/>
                <a:gd name="connsiteY2" fmla="*/ 340962 h 2138766"/>
                <a:gd name="connsiteX3" fmla="*/ 1673817 w 2805193"/>
                <a:gd name="connsiteY3" fmla="*/ 216976 h 2138766"/>
                <a:gd name="connsiteX4" fmla="*/ 2123268 w 2805193"/>
                <a:gd name="connsiteY4" fmla="*/ 387457 h 2138766"/>
                <a:gd name="connsiteX5" fmla="*/ 2138766 w 2805193"/>
                <a:gd name="connsiteY5" fmla="*/ 418454 h 2138766"/>
                <a:gd name="connsiteX6" fmla="*/ 2464231 w 2805193"/>
                <a:gd name="connsiteY6" fmla="*/ 0 h 2138766"/>
                <a:gd name="connsiteX7" fmla="*/ 2805193 w 2805193"/>
                <a:gd name="connsiteY7" fmla="*/ 123986 h 2138766"/>
                <a:gd name="connsiteX8" fmla="*/ 2727702 w 2805193"/>
                <a:gd name="connsiteY8" fmla="*/ 309966 h 2138766"/>
                <a:gd name="connsiteX9" fmla="*/ 2758698 w 2805193"/>
                <a:gd name="connsiteY9" fmla="*/ 495945 h 2138766"/>
                <a:gd name="connsiteX10" fmla="*/ 2448732 w 2805193"/>
                <a:gd name="connsiteY10" fmla="*/ 480447 h 2138766"/>
                <a:gd name="connsiteX11" fmla="*/ 2216258 w 2805193"/>
                <a:gd name="connsiteY11" fmla="*/ 666427 h 2138766"/>
                <a:gd name="connsiteX12" fmla="*/ 2464231 w 2805193"/>
                <a:gd name="connsiteY12" fmla="*/ 697423 h 2138766"/>
                <a:gd name="connsiteX13" fmla="*/ 2123268 w 2805193"/>
                <a:gd name="connsiteY13" fmla="*/ 898901 h 2138766"/>
                <a:gd name="connsiteX14" fmla="*/ 2076773 w 2805193"/>
                <a:gd name="connsiteY14" fmla="*/ 1084881 h 2138766"/>
                <a:gd name="connsiteX15" fmla="*/ 1782305 w 2805193"/>
                <a:gd name="connsiteY15" fmla="*/ 1069383 h 2138766"/>
                <a:gd name="connsiteX16" fmla="*/ 1673817 w 2805193"/>
                <a:gd name="connsiteY16" fmla="*/ 1503335 h 2138766"/>
                <a:gd name="connsiteX17" fmla="*/ 1177871 w 2805193"/>
                <a:gd name="connsiteY17" fmla="*/ 1084881 h 2138766"/>
                <a:gd name="connsiteX18" fmla="*/ 1084881 w 2805193"/>
                <a:gd name="connsiteY18" fmla="*/ 1239864 h 2138766"/>
                <a:gd name="connsiteX19" fmla="*/ 1084881 w 2805193"/>
                <a:gd name="connsiteY19" fmla="*/ 1379349 h 2138766"/>
                <a:gd name="connsiteX20" fmla="*/ 1208868 w 2805193"/>
                <a:gd name="connsiteY20" fmla="*/ 1596325 h 2138766"/>
                <a:gd name="connsiteX21" fmla="*/ 1022888 w 2805193"/>
                <a:gd name="connsiteY21" fmla="*/ 1689315 h 2138766"/>
                <a:gd name="connsiteX22" fmla="*/ 929898 w 2805193"/>
                <a:gd name="connsiteY22" fmla="*/ 2014779 h 2138766"/>
                <a:gd name="connsiteX23" fmla="*/ 821410 w 2805193"/>
                <a:gd name="connsiteY23" fmla="*/ 1797803 h 2138766"/>
                <a:gd name="connsiteX24" fmla="*/ 774915 w 2805193"/>
                <a:gd name="connsiteY24" fmla="*/ 2030278 h 2138766"/>
                <a:gd name="connsiteX25" fmla="*/ 650929 w 2805193"/>
                <a:gd name="connsiteY25" fmla="*/ 2138766 h 2138766"/>
                <a:gd name="connsiteX26" fmla="*/ 263471 w 2805193"/>
                <a:gd name="connsiteY26" fmla="*/ 1596325 h 2138766"/>
                <a:gd name="connsiteX27" fmla="*/ 263471 w 2805193"/>
                <a:gd name="connsiteY27" fmla="*/ 1596325 h 2138766"/>
                <a:gd name="connsiteX28" fmla="*/ 154983 w 2805193"/>
                <a:gd name="connsiteY28" fmla="*/ 1410345 h 2138766"/>
                <a:gd name="connsiteX29" fmla="*/ 0 w 2805193"/>
                <a:gd name="connsiteY29" fmla="*/ 883403 h 2138766"/>
                <a:gd name="connsiteX30" fmla="*/ 123987 w 2805193"/>
                <a:gd name="connsiteY30" fmla="*/ 867905 h 2138766"/>
                <a:gd name="connsiteX31" fmla="*/ 170481 w 2805193"/>
                <a:gd name="connsiteY31" fmla="*/ 883403 h 2138766"/>
                <a:gd name="connsiteX32" fmla="*/ 278970 w 2805193"/>
                <a:gd name="connsiteY32" fmla="*/ 604434 h 2138766"/>
                <a:gd name="connsiteX33" fmla="*/ 480448 w 2805193"/>
                <a:gd name="connsiteY33" fmla="*/ 573437 h 2138766"/>
                <a:gd name="connsiteX34" fmla="*/ 588936 w 2805193"/>
                <a:gd name="connsiteY34" fmla="*/ 418454 h 2138766"/>
                <a:gd name="connsiteX35" fmla="*/ 836909 w 2805193"/>
                <a:gd name="connsiteY35" fmla="*/ 170481 h 2138766"/>
                <a:gd name="connsiteX36" fmla="*/ 1580827 w 2805193"/>
                <a:gd name="connsiteY36" fmla="*/ 526942 h 2138766"/>
                <a:gd name="connsiteX37" fmla="*/ 1580827 w 2805193"/>
                <a:gd name="connsiteY37" fmla="*/ 526942 h 2138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805193" h="2138766">
                  <a:moveTo>
                    <a:pt x="991892" y="263471"/>
                  </a:moveTo>
                  <a:lnTo>
                    <a:pt x="1565329" y="526942"/>
                  </a:lnTo>
                  <a:lnTo>
                    <a:pt x="1627322" y="340962"/>
                  </a:lnTo>
                  <a:lnTo>
                    <a:pt x="1673817" y="216976"/>
                  </a:lnTo>
                  <a:lnTo>
                    <a:pt x="2123268" y="387457"/>
                  </a:lnTo>
                  <a:lnTo>
                    <a:pt x="2138766" y="418454"/>
                  </a:lnTo>
                  <a:lnTo>
                    <a:pt x="2464231" y="0"/>
                  </a:lnTo>
                  <a:lnTo>
                    <a:pt x="2805193" y="123986"/>
                  </a:lnTo>
                  <a:lnTo>
                    <a:pt x="2727702" y="309966"/>
                  </a:lnTo>
                  <a:lnTo>
                    <a:pt x="2758698" y="495945"/>
                  </a:lnTo>
                  <a:lnTo>
                    <a:pt x="2448732" y="480447"/>
                  </a:lnTo>
                  <a:lnTo>
                    <a:pt x="2216258" y="666427"/>
                  </a:lnTo>
                  <a:lnTo>
                    <a:pt x="2464231" y="697423"/>
                  </a:lnTo>
                  <a:lnTo>
                    <a:pt x="2123268" y="898901"/>
                  </a:lnTo>
                  <a:lnTo>
                    <a:pt x="2076773" y="1084881"/>
                  </a:lnTo>
                  <a:lnTo>
                    <a:pt x="1782305" y="1069383"/>
                  </a:lnTo>
                  <a:lnTo>
                    <a:pt x="1673817" y="1503335"/>
                  </a:lnTo>
                  <a:lnTo>
                    <a:pt x="1177871" y="1084881"/>
                  </a:lnTo>
                  <a:lnTo>
                    <a:pt x="1084881" y="1239864"/>
                  </a:lnTo>
                  <a:lnTo>
                    <a:pt x="1084881" y="1379349"/>
                  </a:lnTo>
                  <a:lnTo>
                    <a:pt x="1208868" y="1596325"/>
                  </a:lnTo>
                  <a:lnTo>
                    <a:pt x="1022888" y="1689315"/>
                  </a:lnTo>
                  <a:lnTo>
                    <a:pt x="929898" y="2014779"/>
                  </a:lnTo>
                  <a:lnTo>
                    <a:pt x="821410" y="1797803"/>
                  </a:lnTo>
                  <a:lnTo>
                    <a:pt x="774915" y="2030278"/>
                  </a:lnTo>
                  <a:lnTo>
                    <a:pt x="650929" y="2138766"/>
                  </a:lnTo>
                  <a:lnTo>
                    <a:pt x="263471" y="1596325"/>
                  </a:lnTo>
                  <a:lnTo>
                    <a:pt x="263471" y="1596325"/>
                  </a:lnTo>
                  <a:lnTo>
                    <a:pt x="154983" y="1410345"/>
                  </a:lnTo>
                  <a:lnTo>
                    <a:pt x="0" y="883403"/>
                  </a:lnTo>
                  <a:lnTo>
                    <a:pt x="123987" y="867905"/>
                  </a:lnTo>
                  <a:lnTo>
                    <a:pt x="170481" y="883403"/>
                  </a:lnTo>
                  <a:lnTo>
                    <a:pt x="278970" y="604434"/>
                  </a:lnTo>
                  <a:lnTo>
                    <a:pt x="480448" y="573437"/>
                  </a:lnTo>
                  <a:lnTo>
                    <a:pt x="588936" y="418454"/>
                  </a:lnTo>
                  <a:lnTo>
                    <a:pt x="836909" y="170481"/>
                  </a:lnTo>
                  <a:lnTo>
                    <a:pt x="1580827" y="526942"/>
                  </a:lnTo>
                  <a:lnTo>
                    <a:pt x="1580827" y="526942"/>
                  </a:lnTo>
                </a:path>
              </a:pathLst>
            </a:custGeom>
            <a:solidFill>
              <a:srgbClr val="35E6D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F4C7A174-E079-814E-BED6-D7E00FF7C95A}"/>
              </a:ext>
            </a:extLst>
          </p:cNvPr>
          <p:cNvSpPr txBox="1"/>
          <p:nvPr/>
        </p:nvSpPr>
        <p:spPr>
          <a:xfrm>
            <a:off x="0" y="1609805"/>
            <a:ext cx="5493812" cy="4339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3800" b="1">
                <a:solidFill>
                  <a:schemeClr val="accent5">
                    <a:lumMod val="75000"/>
                  </a:schemeClr>
                </a:solidFill>
              </a:rPr>
              <a:t>地区別</a:t>
            </a:r>
            <a:endParaRPr kumimoji="1" lang="en-US" altLang="ja-JP" sz="13800" b="1" dirty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kumimoji="1" lang="ja-JP" altLang="en-US" sz="13800" b="1">
                <a:solidFill>
                  <a:schemeClr val="accent5">
                    <a:lumMod val="75000"/>
                  </a:schemeClr>
                </a:solidFill>
              </a:rPr>
              <a:t>構想</a:t>
            </a:r>
          </a:p>
        </p:txBody>
      </p:sp>
    </p:spTree>
    <p:extLst>
      <p:ext uri="{BB962C8B-B14F-4D97-AF65-F5344CB8AC3E}">
        <p14:creationId xmlns:p14="http://schemas.microsoft.com/office/powerpoint/2010/main" val="13827570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 advTm="0">
        <p159:morph option="byObject"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B5A88424-A4B2-A34A-B461-664F68B5C7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97900" y="369888"/>
            <a:ext cx="546100" cy="606425"/>
          </a:xfrm>
        </p:spPr>
        <p:txBody>
          <a:bodyPr/>
          <a:lstStyle/>
          <a:p>
            <a:fld id="{D4C7B5ED-DDAC-0F42-ABCD-2622EBCD7A0F}" type="slidenum">
              <a:rPr kumimoji="1" lang="ja-JP" altLang="en-US" smtClean="0"/>
              <a:t>16</a:t>
            </a:fld>
            <a:endParaRPr kumimoji="1" lang="ja-JP" altLang="en-US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DA504295-299E-874B-B23F-A79216B3ED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234592" y="-3369671"/>
            <a:ext cx="8122920" cy="14719192"/>
          </a:xfrm>
          <a:prstGeom prst="rect">
            <a:avLst/>
          </a:prstGeom>
          <a:solidFill>
            <a:srgbClr val="7FC3EF"/>
          </a:solidFill>
        </p:spPr>
      </p:pic>
      <p:sp>
        <p:nvSpPr>
          <p:cNvPr id="33" name="角丸四角形 32">
            <a:extLst>
              <a:ext uri="{FF2B5EF4-FFF2-40B4-BE49-F238E27FC236}">
                <a16:creationId xmlns:a16="http://schemas.microsoft.com/office/drawing/2014/main" id="{A60637DE-40BC-1C45-BA77-DB16CA155201}"/>
              </a:ext>
            </a:extLst>
          </p:cNvPr>
          <p:cNvSpPr/>
          <p:nvPr/>
        </p:nvSpPr>
        <p:spPr>
          <a:xfrm>
            <a:off x="1845733" y="976313"/>
            <a:ext cx="2874110" cy="3229705"/>
          </a:xfrm>
          <a:prstGeom prst="roundRect">
            <a:avLst/>
          </a:prstGeom>
          <a:solidFill>
            <a:srgbClr val="7FC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角丸四角形 33">
            <a:extLst>
              <a:ext uri="{FF2B5EF4-FFF2-40B4-BE49-F238E27FC236}">
                <a16:creationId xmlns:a16="http://schemas.microsoft.com/office/drawing/2014/main" id="{61A7403B-C24D-8849-AD9E-9D126D8F3137}"/>
              </a:ext>
            </a:extLst>
          </p:cNvPr>
          <p:cNvSpPr/>
          <p:nvPr/>
        </p:nvSpPr>
        <p:spPr>
          <a:xfrm>
            <a:off x="4081618" y="2078343"/>
            <a:ext cx="4204729" cy="2526108"/>
          </a:xfrm>
          <a:prstGeom prst="roundRect">
            <a:avLst/>
          </a:prstGeom>
          <a:solidFill>
            <a:srgbClr val="40B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角丸四角形 34">
            <a:extLst>
              <a:ext uri="{FF2B5EF4-FFF2-40B4-BE49-F238E27FC236}">
                <a16:creationId xmlns:a16="http://schemas.microsoft.com/office/drawing/2014/main" id="{30E6901D-0A6B-8248-B22F-DE43CE6BD6B2}"/>
              </a:ext>
            </a:extLst>
          </p:cNvPr>
          <p:cNvSpPr/>
          <p:nvPr/>
        </p:nvSpPr>
        <p:spPr>
          <a:xfrm>
            <a:off x="922558" y="3864885"/>
            <a:ext cx="4024454" cy="2526108"/>
          </a:xfrm>
          <a:prstGeom prst="roundRect">
            <a:avLst/>
          </a:prstGeom>
          <a:solidFill>
            <a:srgbClr val="44A6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角丸四角形 35">
            <a:extLst>
              <a:ext uri="{FF2B5EF4-FFF2-40B4-BE49-F238E27FC236}">
                <a16:creationId xmlns:a16="http://schemas.microsoft.com/office/drawing/2014/main" id="{C555BCF6-CCAA-F146-A0B1-6F578D96FBB6}"/>
              </a:ext>
            </a:extLst>
          </p:cNvPr>
          <p:cNvSpPr/>
          <p:nvPr/>
        </p:nvSpPr>
        <p:spPr>
          <a:xfrm>
            <a:off x="5280853" y="3864884"/>
            <a:ext cx="2711680" cy="2840715"/>
          </a:xfrm>
          <a:prstGeom prst="roundRect">
            <a:avLst/>
          </a:prstGeom>
          <a:solidFill>
            <a:srgbClr val="95E0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41E617B9-B5BB-BC4D-B56F-B23C7E058F83}"/>
              </a:ext>
            </a:extLst>
          </p:cNvPr>
          <p:cNvSpPr txBox="1"/>
          <p:nvPr/>
        </p:nvSpPr>
        <p:spPr>
          <a:xfrm>
            <a:off x="2126689" y="1340398"/>
            <a:ext cx="17277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b="1">
                <a:highlight>
                  <a:srgbClr val="FFFF00"/>
                </a:highlight>
                <a:latin typeface="+mn-ea"/>
              </a:rPr>
              <a:t>中央</a:t>
            </a:r>
            <a:endParaRPr kumimoji="1" lang="en-US" altLang="ja-JP" sz="3200" b="1" dirty="0">
              <a:highlight>
                <a:srgbClr val="FFFF00"/>
              </a:highlight>
              <a:latin typeface="+mn-ea"/>
            </a:endParaRPr>
          </a:p>
          <a:p>
            <a:endParaRPr kumimoji="1" lang="en-US" altLang="ja-JP" sz="1600" b="1" dirty="0">
              <a:highlight>
                <a:srgbClr val="FFFF00"/>
              </a:highlight>
              <a:latin typeface="+mn-ea"/>
            </a:endParaRPr>
          </a:p>
          <a:p>
            <a:r>
              <a:rPr kumimoji="1" lang="ja-JP" altLang="en-US" sz="2400" kern="0">
                <a:highlight>
                  <a:srgbClr val="B6ECFF"/>
                </a:highlight>
                <a:latin typeface="+mn-ea"/>
              </a:rPr>
              <a:t>既存資源を活用しつつ活気溢れる土浦の顔へ</a:t>
            </a:r>
            <a:endParaRPr kumimoji="1" lang="en-US" altLang="ja-JP" sz="2400" kern="0" dirty="0">
              <a:highlight>
                <a:srgbClr val="B6ECFF"/>
              </a:highlight>
              <a:latin typeface="+mn-ea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5B3F2197-B3DD-1E4A-A743-CF778BBEFD05}"/>
              </a:ext>
            </a:extLst>
          </p:cNvPr>
          <p:cNvSpPr txBox="1"/>
          <p:nvPr/>
        </p:nvSpPr>
        <p:spPr>
          <a:xfrm>
            <a:off x="1355238" y="4252903"/>
            <a:ext cx="31590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b="1">
                <a:highlight>
                  <a:srgbClr val="FFFF00"/>
                </a:highlight>
                <a:latin typeface="+mn-ea"/>
              </a:rPr>
              <a:t>南部</a:t>
            </a:r>
            <a:endParaRPr kumimoji="1" lang="en-US" altLang="ja-JP" sz="3200" b="1" dirty="0">
              <a:highlight>
                <a:srgbClr val="FFFF00"/>
              </a:highlight>
              <a:latin typeface="+mn-ea"/>
            </a:endParaRPr>
          </a:p>
          <a:p>
            <a:endParaRPr kumimoji="1" lang="en-US" altLang="ja-JP" sz="1600" b="1" dirty="0">
              <a:highlight>
                <a:srgbClr val="FFFF00"/>
              </a:highlight>
              <a:latin typeface="+mn-ea"/>
            </a:endParaRPr>
          </a:p>
          <a:p>
            <a:r>
              <a:rPr kumimoji="1" lang="ja-JP" altLang="en-US" sz="2400" kern="0">
                <a:highlight>
                  <a:srgbClr val="B6ECFF"/>
                </a:highlight>
                <a:latin typeface="+mn-ea"/>
              </a:rPr>
              <a:t>さらに住みよい街へ</a:t>
            </a:r>
            <a:endParaRPr kumimoji="1" lang="en-US" altLang="ja-JP" sz="2400" kern="0" dirty="0">
              <a:highlight>
                <a:srgbClr val="B6ECFF"/>
              </a:highlight>
              <a:latin typeface="+mn-ea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DCCE1189-A7A8-E74D-8047-A97C5A7CBEB4}"/>
              </a:ext>
            </a:extLst>
          </p:cNvPr>
          <p:cNvSpPr txBox="1"/>
          <p:nvPr/>
        </p:nvSpPr>
        <p:spPr>
          <a:xfrm>
            <a:off x="4502603" y="2494560"/>
            <a:ext cx="33627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b="1">
                <a:highlight>
                  <a:srgbClr val="FFFF00"/>
                </a:highlight>
                <a:latin typeface="+mn-ea"/>
              </a:rPr>
              <a:t>新治</a:t>
            </a:r>
            <a:endParaRPr kumimoji="1" lang="en-US" altLang="ja-JP" sz="3200" b="1" dirty="0">
              <a:highlight>
                <a:srgbClr val="FFFF00"/>
              </a:highlight>
              <a:latin typeface="+mn-ea"/>
            </a:endParaRPr>
          </a:p>
          <a:p>
            <a:endParaRPr kumimoji="1" lang="en-US" altLang="ja-JP" sz="1600" b="1" dirty="0">
              <a:highlight>
                <a:srgbClr val="FFFF00"/>
              </a:highlight>
              <a:latin typeface="+mn-ea"/>
            </a:endParaRPr>
          </a:p>
          <a:p>
            <a:r>
              <a:rPr kumimoji="1" lang="ja-JP" altLang="en-US" sz="2400" kern="0">
                <a:highlight>
                  <a:srgbClr val="B6ECFF"/>
                </a:highlight>
                <a:latin typeface="+mn-ea"/>
              </a:rPr>
              <a:t>農業先進地区へ</a:t>
            </a:r>
            <a:endParaRPr kumimoji="1" lang="en-US" altLang="ja-JP" sz="2400" kern="0" dirty="0">
              <a:highlight>
                <a:srgbClr val="B6ECFF"/>
              </a:highlight>
              <a:latin typeface="+mn-ea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BDCC28B6-1ED4-ED4D-8C2E-C2624FBEBB59}"/>
              </a:ext>
            </a:extLst>
          </p:cNvPr>
          <p:cNvSpPr txBox="1"/>
          <p:nvPr/>
        </p:nvSpPr>
        <p:spPr>
          <a:xfrm>
            <a:off x="5559333" y="4331585"/>
            <a:ext cx="2114059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b="1">
                <a:highlight>
                  <a:srgbClr val="FFFF00"/>
                </a:highlight>
                <a:latin typeface="+mn-ea"/>
              </a:rPr>
              <a:t>北部</a:t>
            </a:r>
            <a:endParaRPr kumimoji="1" lang="en-US" altLang="ja-JP" sz="3200" b="1" dirty="0">
              <a:highlight>
                <a:srgbClr val="FFFF00"/>
              </a:highlight>
              <a:latin typeface="+mn-ea"/>
            </a:endParaRPr>
          </a:p>
          <a:p>
            <a:endParaRPr kumimoji="1" lang="en-US" altLang="ja-JP" sz="1600" b="1" dirty="0">
              <a:highlight>
                <a:srgbClr val="FFFF00"/>
              </a:highlight>
              <a:latin typeface="+mn-ea"/>
            </a:endParaRPr>
          </a:p>
          <a:p>
            <a:r>
              <a:rPr kumimoji="1" lang="ja-JP" altLang="en-US" sz="2800" kern="0">
                <a:highlight>
                  <a:srgbClr val="B6ECFF"/>
                </a:highlight>
                <a:latin typeface="+mn-ea"/>
              </a:rPr>
              <a:t>ブランド</a:t>
            </a:r>
            <a:endParaRPr kumimoji="1" lang="en-US" altLang="ja-JP" sz="2800" kern="0" dirty="0">
              <a:highlight>
                <a:srgbClr val="B6ECFF"/>
              </a:highlight>
              <a:latin typeface="+mn-ea"/>
            </a:endParaRPr>
          </a:p>
          <a:p>
            <a:r>
              <a:rPr kumimoji="1" lang="ja-JP" altLang="en-US" sz="2800" kern="0">
                <a:highlight>
                  <a:srgbClr val="B6ECFF"/>
                </a:highlight>
                <a:latin typeface="+mn-ea"/>
              </a:rPr>
              <a:t>創出の拠点</a:t>
            </a:r>
            <a:endParaRPr kumimoji="1" lang="en-US" altLang="ja-JP" sz="2800" kern="0" dirty="0">
              <a:highlight>
                <a:srgbClr val="B6ECFF"/>
              </a:highlight>
              <a:latin typeface="+mn-ea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D5F73FC-8976-814E-B68F-98DEDC7DA951}"/>
              </a:ext>
            </a:extLst>
          </p:cNvPr>
          <p:cNvSpPr txBox="1"/>
          <p:nvPr/>
        </p:nvSpPr>
        <p:spPr>
          <a:xfrm>
            <a:off x="5866997" y="196551"/>
            <a:ext cx="24193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5400" b="1">
                <a:solidFill>
                  <a:schemeClr val="accent5">
                    <a:lumMod val="75000"/>
                  </a:schemeClr>
                </a:solidFill>
              </a:rPr>
              <a:t>地区別</a:t>
            </a:r>
            <a:endParaRPr kumimoji="1" lang="en-US" altLang="ja-JP" sz="5400" b="1" dirty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kumimoji="1" lang="ja-JP" altLang="en-US" sz="5400" b="1">
                <a:solidFill>
                  <a:schemeClr val="accent5">
                    <a:lumMod val="75000"/>
                  </a:schemeClr>
                </a:solidFill>
              </a:rPr>
              <a:t>構想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EA235B2A-97FF-0E44-B9F9-20CE8B9AA527}"/>
              </a:ext>
            </a:extLst>
          </p:cNvPr>
          <p:cNvSpPr txBox="1"/>
          <p:nvPr/>
        </p:nvSpPr>
        <p:spPr>
          <a:xfrm>
            <a:off x="295757" y="75708"/>
            <a:ext cx="44240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5400" b="1">
                <a:solidFill>
                  <a:srgbClr val="002060"/>
                </a:solidFill>
              </a:rPr>
              <a:t>コンセプト</a:t>
            </a:r>
          </a:p>
        </p:txBody>
      </p:sp>
    </p:spTree>
    <p:extLst>
      <p:ext uri="{BB962C8B-B14F-4D97-AF65-F5344CB8AC3E}">
        <p14:creationId xmlns:p14="http://schemas.microsoft.com/office/powerpoint/2010/main" val="18022857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B5A88424-A4B2-A34A-B461-664F68B5C7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97900" y="369888"/>
            <a:ext cx="546100" cy="606425"/>
          </a:xfrm>
        </p:spPr>
        <p:txBody>
          <a:bodyPr/>
          <a:lstStyle/>
          <a:p>
            <a:fld id="{D4C7B5ED-DDAC-0F42-ABCD-2622EBCD7A0F}" type="slidenum">
              <a:rPr kumimoji="1" lang="ja-JP" altLang="en-US" smtClean="0"/>
              <a:t>17</a:t>
            </a:fld>
            <a:endParaRPr kumimoji="1" lang="ja-JP" altLang="en-US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DA504295-299E-874B-B23F-A79216B3ED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357222" y="-3153578"/>
            <a:ext cx="8122920" cy="14719192"/>
          </a:xfrm>
          <a:prstGeom prst="rect">
            <a:avLst/>
          </a:prstGeom>
          <a:solidFill>
            <a:srgbClr val="7FC3EF"/>
          </a:solidFill>
        </p:spPr>
      </p:pic>
      <p:sp>
        <p:nvSpPr>
          <p:cNvPr id="19" name="フリーフォーム 18">
            <a:extLst>
              <a:ext uri="{FF2B5EF4-FFF2-40B4-BE49-F238E27FC236}">
                <a16:creationId xmlns:a16="http://schemas.microsoft.com/office/drawing/2014/main" id="{0D999841-CF46-1749-B26F-7B3A2158C6A2}"/>
              </a:ext>
            </a:extLst>
          </p:cNvPr>
          <p:cNvSpPr/>
          <p:nvPr/>
        </p:nvSpPr>
        <p:spPr>
          <a:xfrm>
            <a:off x="5114521" y="1565176"/>
            <a:ext cx="1044737" cy="1911411"/>
          </a:xfrm>
          <a:custGeom>
            <a:avLst/>
            <a:gdLst>
              <a:gd name="connsiteX0" fmla="*/ 0 w 1278914"/>
              <a:gd name="connsiteY0" fmla="*/ 0 h 2339853"/>
              <a:gd name="connsiteX1" fmla="*/ 1278914 w 1278914"/>
              <a:gd name="connsiteY1" fmla="*/ 0 h 2339853"/>
              <a:gd name="connsiteX2" fmla="*/ 1278914 w 1278914"/>
              <a:gd name="connsiteY2" fmla="*/ 2339853 h 2339853"/>
              <a:gd name="connsiteX3" fmla="*/ 0 w 1278914"/>
              <a:gd name="connsiteY3" fmla="*/ 2339853 h 2339853"/>
              <a:gd name="connsiteX4" fmla="*/ 0 w 1278914"/>
              <a:gd name="connsiteY4" fmla="*/ 0 h 2339853"/>
              <a:gd name="connsiteX5" fmla="*/ 138293 w 1278914"/>
              <a:gd name="connsiteY5" fmla="*/ 152400 h 2339853"/>
              <a:gd name="connsiteX6" fmla="*/ 138293 w 1278914"/>
              <a:gd name="connsiteY6" fmla="*/ 926123 h 2339853"/>
              <a:gd name="connsiteX7" fmla="*/ 572047 w 1278914"/>
              <a:gd name="connsiteY7" fmla="*/ 926123 h 2339853"/>
              <a:gd name="connsiteX8" fmla="*/ 572047 w 1278914"/>
              <a:gd name="connsiteY8" fmla="*/ 152400 h 2339853"/>
              <a:gd name="connsiteX9" fmla="*/ 138293 w 1278914"/>
              <a:gd name="connsiteY9" fmla="*/ 152400 h 2339853"/>
              <a:gd name="connsiteX10" fmla="*/ 708603 w 1278914"/>
              <a:gd name="connsiteY10" fmla="*/ 166055 h 2339853"/>
              <a:gd name="connsiteX11" fmla="*/ 708603 w 1278914"/>
              <a:gd name="connsiteY11" fmla="*/ 939778 h 2339853"/>
              <a:gd name="connsiteX12" fmla="*/ 1142357 w 1278914"/>
              <a:gd name="connsiteY12" fmla="*/ 939778 h 2339853"/>
              <a:gd name="connsiteX13" fmla="*/ 1142357 w 1278914"/>
              <a:gd name="connsiteY13" fmla="*/ 166055 h 2339853"/>
              <a:gd name="connsiteX14" fmla="*/ 708603 w 1278914"/>
              <a:gd name="connsiteY14" fmla="*/ 166055 h 2339853"/>
              <a:gd name="connsiteX15" fmla="*/ 138293 w 1278914"/>
              <a:gd name="connsiteY15" fmla="*/ 1110273 h 2339853"/>
              <a:gd name="connsiteX16" fmla="*/ 138293 w 1278914"/>
              <a:gd name="connsiteY16" fmla="*/ 1883996 h 2339853"/>
              <a:gd name="connsiteX17" fmla="*/ 572047 w 1278914"/>
              <a:gd name="connsiteY17" fmla="*/ 1883996 h 2339853"/>
              <a:gd name="connsiteX18" fmla="*/ 572047 w 1278914"/>
              <a:gd name="connsiteY18" fmla="*/ 1110273 h 2339853"/>
              <a:gd name="connsiteX19" fmla="*/ 138293 w 1278914"/>
              <a:gd name="connsiteY19" fmla="*/ 1110273 h 2339853"/>
              <a:gd name="connsiteX20" fmla="*/ 708603 w 1278914"/>
              <a:gd name="connsiteY20" fmla="*/ 1123928 h 2339853"/>
              <a:gd name="connsiteX21" fmla="*/ 708603 w 1278914"/>
              <a:gd name="connsiteY21" fmla="*/ 1897651 h 2339853"/>
              <a:gd name="connsiteX22" fmla="*/ 1142357 w 1278914"/>
              <a:gd name="connsiteY22" fmla="*/ 1897651 h 2339853"/>
              <a:gd name="connsiteX23" fmla="*/ 1142357 w 1278914"/>
              <a:gd name="connsiteY23" fmla="*/ 1123928 h 2339853"/>
              <a:gd name="connsiteX24" fmla="*/ 708603 w 1278914"/>
              <a:gd name="connsiteY24" fmla="*/ 1123928 h 2339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78914" h="2339853">
                <a:moveTo>
                  <a:pt x="0" y="0"/>
                </a:moveTo>
                <a:lnTo>
                  <a:pt x="1278914" y="0"/>
                </a:lnTo>
                <a:lnTo>
                  <a:pt x="1278914" y="2339853"/>
                </a:lnTo>
                <a:lnTo>
                  <a:pt x="0" y="2339853"/>
                </a:lnTo>
                <a:lnTo>
                  <a:pt x="0" y="0"/>
                </a:lnTo>
                <a:close/>
                <a:moveTo>
                  <a:pt x="138293" y="152400"/>
                </a:moveTo>
                <a:lnTo>
                  <a:pt x="138293" y="926123"/>
                </a:lnTo>
                <a:lnTo>
                  <a:pt x="572047" y="926123"/>
                </a:lnTo>
                <a:lnTo>
                  <a:pt x="572047" y="152400"/>
                </a:lnTo>
                <a:lnTo>
                  <a:pt x="138293" y="152400"/>
                </a:lnTo>
                <a:close/>
                <a:moveTo>
                  <a:pt x="708603" y="166055"/>
                </a:moveTo>
                <a:lnTo>
                  <a:pt x="708603" y="939778"/>
                </a:lnTo>
                <a:lnTo>
                  <a:pt x="1142357" y="939778"/>
                </a:lnTo>
                <a:lnTo>
                  <a:pt x="1142357" y="166055"/>
                </a:lnTo>
                <a:lnTo>
                  <a:pt x="708603" y="166055"/>
                </a:lnTo>
                <a:close/>
                <a:moveTo>
                  <a:pt x="138293" y="1110273"/>
                </a:moveTo>
                <a:lnTo>
                  <a:pt x="138293" y="1883996"/>
                </a:lnTo>
                <a:lnTo>
                  <a:pt x="572047" y="1883996"/>
                </a:lnTo>
                <a:lnTo>
                  <a:pt x="572047" y="1110273"/>
                </a:lnTo>
                <a:lnTo>
                  <a:pt x="138293" y="1110273"/>
                </a:lnTo>
                <a:close/>
                <a:moveTo>
                  <a:pt x="708603" y="1123928"/>
                </a:moveTo>
                <a:lnTo>
                  <a:pt x="708603" y="1897651"/>
                </a:lnTo>
                <a:lnTo>
                  <a:pt x="1142357" y="1897651"/>
                </a:lnTo>
                <a:lnTo>
                  <a:pt x="1142357" y="1123928"/>
                </a:lnTo>
                <a:lnTo>
                  <a:pt x="708603" y="1123928"/>
                </a:lnTo>
                <a:close/>
              </a:path>
            </a:pathLst>
          </a:custGeom>
          <a:solidFill>
            <a:srgbClr val="44A6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6CF75222-731E-F247-9E34-E18F62C4B67C}"/>
              </a:ext>
            </a:extLst>
          </p:cNvPr>
          <p:cNvGrpSpPr/>
          <p:nvPr/>
        </p:nvGrpSpPr>
        <p:grpSpPr>
          <a:xfrm>
            <a:off x="3740627" y="1864443"/>
            <a:ext cx="1795595" cy="1608637"/>
            <a:chOff x="1793631" y="1531226"/>
            <a:chExt cx="2198077" cy="1969212"/>
          </a:xfrm>
          <a:solidFill>
            <a:srgbClr val="009F8C"/>
          </a:solidFill>
        </p:grpSpPr>
        <p:sp>
          <p:nvSpPr>
            <p:cNvPr id="8" name="三角形 7">
              <a:extLst>
                <a:ext uri="{FF2B5EF4-FFF2-40B4-BE49-F238E27FC236}">
                  <a16:creationId xmlns:a16="http://schemas.microsoft.com/office/drawing/2014/main" id="{634FB5E4-F0A1-1443-8FEE-7A4EB91E6584}"/>
                </a:ext>
              </a:extLst>
            </p:cNvPr>
            <p:cNvSpPr/>
            <p:nvPr/>
          </p:nvSpPr>
          <p:spPr>
            <a:xfrm>
              <a:off x="1793631" y="1531226"/>
              <a:ext cx="2198077" cy="101854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" name="フリーフォーム 10">
              <a:extLst>
                <a:ext uri="{FF2B5EF4-FFF2-40B4-BE49-F238E27FC236}">
                  <a16:creationId xmlns:a16="http://schemas.microsoft.com/office/drawing/2014/main" id="{1E18E783-1E02-464B-BAA3-271761824DE9}"/>
                </a:ext>
              </a:extLst>
            </p:cNvPr>
            <p:cNvSpPr/>
            <p:nvPr/>
          </p:nvSpPr>
          <p:spPr>
            <a:xfrm>
              <a:off x="2250830" y="2357438"/>
              <a:ext cx="1283677" cy="1143000"/>
            </a:xfrm>
            <a:custGeom>
              <a:avLst/>
              <a:gdLst>
                <a:gd name="connsiteX0" fmla="*/ 0 w 1283677"/>
                <a:gd name="connsiteY0" fmla="*/ 0 h 1143000"/>
                <a:gd name="connsiteX1" fmla="*/ 1283677 w 1283677"/>
                <a:gd name="connsiteY1" fmla="*/ 0 h 1143000"/>
                <a:gd name="connsiteX2" fmla="*/ 1283677 w 1283677"/>
                <a:gd name="connsiteY2" fmla="*/ 1143000 h 1143000"/>
                <a:gd name="connsiteX3" fmla="*/ 641838 w 1283677"/>
                <a:gd name="connsiteY3" fmla="*/ 1143000 h 1143000"/>
                <a:gd name="connsiteX4" fmla="*/ 641838 w 1283677"/>
                <a:gd name="connsiteY4" fmla="*/ 580293 h 1143000"/>
                <a:gd name="connsiteX5" fmla="*/ 290146 w 1283677"/>
                <a:gd name="connsiteY5" fmla="*/ 580293 h 1143000"/>
                <a:gd name="connsiteX6" fmla="*/ 290146 w 1283677"/>
                <a:gd name="connsiteY6" fmla="*/ 1143000 h 1143000"/>
                <a:gd name="connsiteX7" fmla="*/ 0 w 1283677"/>
                <a:gd name="connsiteY7" fmla="*/ 1143000 h 1143000"/>
                <a:gd name="connsiteX8" fmla="*/ 0 w 1283677"/>
                <a:gd name="connsiteY8" fmla="*/ 0 h 114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83677" h="1143000">
                  <a:moveTo>
                    <a:pt x="0" y="0"/>
                  </a:moveTo>
                  <a:lnTo>
                    <a:pt x="1283677" y="0"/>
                  </a:lnTo>
                  <a:lnTo>
                    <a:pt x="1283677" y="1143000"/>
                  </a:lnTo>
                  <a:lnTo>
                    <a:pt x="641838" y="1143000"/>
                  </a:lnTo>
                  <a:lnTo>
                    <a:pt x="641838" y="580293"/>
                  </a:lnTo>
                  <a:lnTo>
                    <a:pt x="290146" y="580293"/>
                  </a:lnTo>
                  <a:lnTo>
                    <a:pt x="290146" y="1143000"/>
                  </a:lnTo>
                  <a:lnTo>
                    <a:pt x="0" y="11430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EC95BC87-1796-2840-A233-96B3A8D0120C}"/>
                </a:ext>
              </a:extLst>
            </p:cNvPr>
            <p:cNvSpPr/>
            <p:nvPr/>
          </p:nvSpPr>
          <p:spPr>
            <a:xfrm>
              <a:off x="2274274" y="1726100"/>
              <a:ext cx="293077" cy="70448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2" name="フリーフォーム 21">
            <a:extLst>
              <a:ext uri="{FF2B5EF4-FFF2-40B4-BE49-F238E27FC236}">
                <a16:creationId xmlns:a16="http://schemas.microsoft.com/office/drawing/2014/main" id="{6A2259B1-34C5-5948-B076-D0D46C5EE068}"/>
              </a:ext>
            </a:extLst>
          </p:cNvPr>
          <p:cNvSpPr/>
          <p:nvPr/>
        </p:nvSpPr>
        <p:spPr>
          <a:xfrm>
            <a:off x="2915217" y="2195545"/>
            <a:ext cx="1133557" cy="1292522"/>
          </a:xfrm>
          <a:custGeom>
            <a:avLst/>
            <a:gdLst>
              <a:gd name="connsiteX0" fmla="*/ 953563 w 1387643"/>
              <a:gd name="connsiteY0" fmla="*/ 0 h 1582240"/>
              <a:gd name="connsiteX1" fmla="*/ 1185845 w 1387643"/>
              <a:gd name="connsiteY1" fmla="*/ 0 h 1582240"/>
              <a:gd name="connsiteX2" fmla="*/ 1185845 w 1387643"/>
              <a:gd name="connsiteY2" fmla="*/ 677346 h 1582240"/>
              <a:gd name="connsiteX3" fmla="*/ 1387643 w 1387643"/>
              <a:gd name="connsiteY3" fmla="*/ 879144 h 1582240"/>
              <a:gd name="connsiteX4" fmla="*/ 1387643 w 1387643"/>
              <a:gd name="connsiteY4" fmla="*/ 1582240 h 1582240"/>
              <a:gd name="connsiteX5" fmla="*/ 516364 w 1387643"/>
              <a:gd name="connsiteY5" fmla="*/ 1582240 h 1582240"/>
              <a:gd name="connsiteX6" fmla="*/ 516364 w 1387643"/>
              <a:gd name="connsiteY6" fmla="*/ 1016389 h 1582240"/>
              <a:gd name="connsiteX7" fmla="*/ 244500 w 1387643"/>
              <a:gd name="connsiteY7" fmla="*/ 1016389 h 1582240"/>
              <a:gd name="connsiteX8" fmla="*/ 244500 w 1387643"/>
              <a:gd name="connsiteY8" fmla="*/ 1582240 h 1582240"/>
              <a:gd name="connsiteX9" fmla="*/ 0 w 1387643"/>
              <a:gd name="connsiteY9" fmla="*/ 1582240 h 1582240"/>
              <a:gd name="connsiteX10" fmla="*/ 0 w 1387643"/>
              <a:gd name="connsiteY10" fmla="*/ 185322 h 1582240"/>
              <a:gd name="connsiteX11" fmla="*/ 693822 w 1387643"/>
              <a:gd name="connsiteY11" fmla="*/ 185322 h 1582240"/>
              <a:gd name="connsiteX12" fmla="*/ 953563 w 1387643"/>
              <a:gd name="connsiteY12" fmla="*/ 445064 h 1582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87643" h="1582240">
                <a:moveTo>
                  <a:pt x="953563" y="0"/>
                </a:moveTo>
                <a:lnTo>
                  <a:pt x="1185845" y="0"/>
                </a:lnTo>
                <a:lnTo>
                  <a:pt x="1185845" y="677346"/>
                </a:lnTo>
                <a:lnTo>
                  <a:pt x="1387643" y="879144"/>
                </a:lnTo>
                <a:lnTo>
                  <a:pt x="1387643" y="1582240"/>
                </a:lnTo>
                <a:lnTo>
                  <a:pt x="516364" y="1582240"/>
                </a:lnTo>
                <a:lnTo>
                  <a:pt x="516364" y="1016389"/>
                </a:lnTo>
                <a:lnTo>
                  <a:pt x="244500" y="1016389"/>
                </a:lnTo>
                <a:lnTo>
                  <a:pt x="244500" y="1582240"/>
                </a:lnTo>
                <a:lnTo>
                  <a:pt x="0" y="1582240"/>
                </a:lnTo>
                <a:lnTo>
                  <a:pt x="0" y="185322"/>
                </a:lnTo>
                <a:lnTo>
                  <a:pt x="693822" y="185322"/>
                </a:lnTo>
                <a:lnTo>
                  <a:pt x="953563" y="445064"/>
                </a:lnTo>
                <a:close/>
              </a:path>
            </a:pathLst>
          </a:custGeom>
          <a:solidFill>
            <a:srgbClr val="99CF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31" name="グループ化 30">
            <a:extLst>
              <a:ext uri="{FF2B5EF4-FFF2-40B4-BE49-F238E27FC236}">
                <a16:creationId xmlns:a16="http://schemas.microsoft.com/office/drawing/2014/main" id="{046410D3-1760-FB48-B934-CF5A97B7EA74}"/>
              </a:ext>
            </a:extLst>
          </p:cNvPr>
          <p:cNvGrpSpPr/>
          <p:nvPr/>
        </p:nvGrpSpPr>
        <p:grpSpPr>
          <a:xfrm>
            <a:off x="2146056" y="2081515"/>
            <a:ext cx="729577" cy="1391564"/>
            <a:chOff x="1211179" y="1796956"/>
            <a:chExt cx="893111" cy="1703482"/>
          </a:xfrm>
          <a:solidFill>
            <a:srgbClr val="007FB1"/>
          </a:solidFill>
        </p:grpSpPr>
        <p:sp>
          <p:nvSpPr>
            <p:cNvPr id="16" name="円/楕円 15">
              <a:extLst>
                <a:ext uri="{FF2B5EF4-FFF2-40B4-BE49-F238E27FC236}">
                  <a16:creationId xmlns:a16="http://schemas.microsoft.com/office/drawing/2014/main" id="{9C3F7C46-91AB-D64A-A34A-3CDB2FD93BE2}"/>
                </a:ext>
              </a:extLst>
            </p:cNvPr>
            <p:cNvSpPr/>
            <p:nvPr/>
          </p:nvSpPr>
          <p:spPr>
            <a:xfrm>
              <a:off x="1450161" y="1796956"/>
              <a:ext cx="654129" cy="13892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25" name="直線コネクタ 24">
              <a:extLst>
                <a:ext uri="{FF2B5EF4-FFF2-40B4-BE49-F238E27FC236}">
                  <a16:creationId xmlns:a16="http://schemas.microsoft.com/office/drawing/2014/main" id="{D367A0E8-09DC-CF48-B423-8FCA05A1D29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93631" y="2722308"/>
              <a:ext cx="9542" cy="778130"/>
            </a:xfrm>
            <a:prstGeom prst="line">
              <a:avLst/>
            </a:prstGeom>
            <a:grpFill/>
            <a:ln w="38100">
              <a:solidFill>
                <a:srgbClr val="007F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円/楕円 29">
              <a:extLst>
                <a:ext uri="{FF2B5EF4-FFF2-40B4-BE49-F238E27FC236}">
                  <a16:creationId xmlns:a16="http://schemas.microsoft.com/office/drawing/2014/main" id="{AF41CBB6-4884-9F43-BA88-C7516A85DB93}"/>
                </a:ext>
              </a:extLst>
            </p:cNvPr>
            <p:cNvSpPr/>
            <p:nvPr/>
          </p:nvSpPr>
          <p:spPr>
            <a:xfrm rot="1317514">
              <a:off x="1211179" y="2751625"/>
              <a:ext cx="770934" cy="35462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3" name="角丸四角形 32">
            <a:extLst>
              <a:ext uri="{FF2B5EF4-FFF2-40B4-BE49-F238E27FC236}">
                <a16:creationId xmlns:a16="http://schemas.microsoft.com/office/drawing/2014/main" id="{A60637DE-40BC-1C45-BA77-DB16CA155201}"/>
              </a:ext>
            </a:extLst>
          </p:cNvPr>
          <p:cNvSpPr/>
          <p:nvPr/>
        </p:nvSpPr>
        <p:spPr>
          <a:xfrm>
            <a:off x="1940429" y="3473080"/>
            <a:ext cx="2779414" cy="732938"/>
          </a:xfrm>
          <a:prstGeom prst="roundRect">
            <a:avLst/>
          </a:prstGeom>
          <a:solidFill>
            <a:srgbClr val="7FC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角丸四角形 33">
            <a:extLst>
              <a:ext uri="{FF2B5EF4-FFF2-40B4-BE49-F238E27FC236}">
                <a16:creationId xmlns:a16="http://schemas.microsoft.com/office/drawing/2014/main" id="{61A7403B-C24D-8849-AD9E-9D126D8F3137}"/>
              </a:ext>
            </a:extLst>
          </p:cNvPr>
          <p:cNvSpPr/>
          <p:nvPr/>
        </p:nvSpPr>
        <p:spPr>
          <a:xfrm>
            <a:off x="4081618" y="3473079"/>
            <a:ext cx="2858807" cy="1131371"/>
          </a:xfrm>
          <a:prstGeom prst="roundRect">
            <a:avLst/>
          </a:prstGeom>
          <a:solidFill>
            <a:srgbClr val="40B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角丸四角形 34">
            <a:extLst>
              <a:ext uri="{FF2B5EF4-FFF2-40B4-BE49-F238E27FC236}">
                <a16:creationId xmlns:a16="http://schemas.microsoft.com/office/drawing/2014/main" id="{30E6901D-0A6B-8248-B22F-DE43CE6BD6B2}"/>
              </a:ext>
            </a:extLst>
          </p:cNvPr>
          <p:cNvSpPr/>
          <p:nvPr/>
        </p:nvSpPr>
        <p:spPr>
          <a:xfrm>
            <a:off x="2771474" y="3864885"/>
            <a:ext cx="2175537" cy="1293617"/>
          </a:xfrm>
          <a:prstGeom prst="roundRect">
            <a:avLst/>
          </a:prstGeom>
          <a:solidFill>
            <a:srgbClr val="44A6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角丸四角形 35">
            <a:extLst>
              <a:ext uri="{FF2B5EF4-FFF2-40B4-BE49-F238E27FC236}">
                <a16:creationId xmlns:a16="http://schemas.microsoft.com/office/drawing/2014/main" id="{C555BCF6-CCAA-F146-A0B1-6F578D96FBB6}"/>
              </a:ext>
            </a:extLst>
          </p:cNvPr>
          <p:cNvSpPr/>
          <p:nvPr/>
        </p:nvSpPr>
        <p:spPr>
          <a:xfrm>
            <a:off x="5280853" y="3864885"/>
            <a:ext cx="1098561" cy="1757904"/>
          </a:xfrm>
          <a:prstGeom prst="roundRect">
            <a:avLst/>
          </a:prstGeom>
          <a:solidFill>
            <a:srgbClr val="95E0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60" name="グループ化 59">
            <a:extLst>
              <a:ext uri="{FF2B5EF4-FFF2-40B4-BE49-F238E27FC236}">
                <a16:creationId xmlns:a16="http://schemas.microsoft.com/office/drawing/2014/main" id="{A51B988E-64CE-5844-9A77-62EF9C37723C}"/>
              </a:ext>
            </a:extLst>
          </p:cNvPr>
          <p:cNvGrpSpPr/>
          <p:nvPr/>
        </p:nvGrpSpPr>
        <p:grpSpPr>
          <a:xfrm rot="19887075">
            <a:off x="7423860" y="4964970"/>
            <a:ext cx="1516194" cy="2782904"/>
            <a:chOff x="10442960" y="-591733"/>
            <a:chExt cx="5133833" cy="9422912"/>
          </a:xfrm>
        </p:grpSpPr>
        <p:sp>
          <p:nvSpPr>
            <p:cNvPr id="54" name="フリーフォーム 53">
              <a:extLst>
                <a:ext uri="{FF2B5EF4-FFF2-40B4-BE49-F238E27FC236}">
                  <a16:creationId xmlns:a16="http://schemas.microsoft.com/office/drawing/2014/main" id="{B71AD3F7-63B2-074E-B37C-F0511E1F5064}"/>
                </a:ext>
              </a:extLst>
            </p:cNvPr>
            <p:cNvSpPr/>
            <p:nvPr/>
          </p:nvSpPr>
          <p:spPr>
            <a:xfrm rot="1970075">
              <a:off x="10442960" y="-591733"/>
              <a:ext cx="5133833" cy="4777378"/>
            </a:xfrm>
            <a:custGeom>
              <a:avLst/>
              <a:gdLst>
                <a:gd name="connsiteX0" fmla="*/ 517700 w 5133833"/>
                <a:gd name="connsiteY0" fmla="*/ 421551 h 4777378"/>
                <a:gd name="connsiteX1" fmla="*/ 992296 w 5133833"/>
                <a:gd name="connsiteY1" fmla="*/ 619942 h 4777378"/>
                <a:gd name="connsiteX2" fmla="*/ 1755079 w 5133833"/>
                <a:gd name="connsiteY2" fmla="*/ 1801983 h 4777378"/>
                <a:gd name="connsiteX3" fmla="*/ 1883768 w 5133833"/>
                <a:gd name="connsiteY3" fmla="*/ 1801983 h 4777378"/>
                <a:gd name="connsiteX4" fmla="*/ 1145509 w 5133833"/>
                <a:gd name="connsiteY4" fmla="*/ 657946 h 4777378"/>
                <a:gd name="connsiteX5" fmla="*/ 1160274 w 5133833"/>
                <a:gd name="connsiteY5" fmla="*/ 143765 h 4777378"/>
                <a:gd name="connsiteX6" fmla="*/ 1634869 w 5133833"/>
                <a:gd name="connsiteY6" fmla="*/ 342156 h 4777378"/>
                <a:gd name="connsiteX7" fmla="*/ 2576911 w 5133833"/>
                <a:gd name="connsiteY7" fmla="*/ 1801983 h 4777378"/>
                <a:gd name="connsiteX8" fmla="*/ 2705599 w 5133833"/>
                <a:gd name="connsiteY8" fmla="*/ 1801983 h 4777378"/>
                <a:gd name="connsiteX9" fmla="*/ 1896194 w 5133833"/>
                <a:gd name="connsiteY9" fmla="*/ 547696 h 4777378"/>
                <a:gd name="connsiteX10" fmla="*/ 1910959 w 5133833"/>
                <a:gd name="connsiteY10" fmla="*/ 33515 h 4777378"/>
                <a:gd name="connsiteX11" fmla="*/ 2385555 w 5133833"/>
                <a:gd name="connsiteY11" fmla="*/ 231906 h 4777378"/>
                <a:gd name="connsiteX12" fmla="*/ 3354837 w 5133833"/>
                <a:gd name="connsiteY12" fmla="*/ 1733945 h 4777378"/>
                <a:gd name="connsiteX13" fmla="*/ 3389365 w 5133833"/>
                <a:gd name="connsiteY13" fmla="*/ 1801983 h 4777378"/>
                <a:gd name="connsiteX14" fmla="*/ 3535849 w 5133833"/>
                <a:gd name="connsiteY14" fmla="*/ 1801983 h 4777378"/>
                <a:gd name="connsiteX15" fmla="*/ 2786165 w 5133833"/>
                <a:gd name="connsiteY15" fmla="*/ 640241 h 4777378"/>
                <a:gd name="connsiteX16" fmla="*/ 2800930 w 5133833"/>
                <a:gd name="connsiteY16" fmla="*/ 126061 h 4777378"/>
                <a:gd name="connsiteX17" fmla="*/ 3275525 w 5133833"/>
                <a:gd name="connsiteY17" fmla="*/ 324452 h 4777378"/>
                <a:gd name="connsiteX18" fmla="*/ 4244807 w 5133833"/>
                <a:gd name="connsiteY18" fmla="*/ 1826491 h 4777378"/>
                <a:gd name="connsiteX19" fmla="*/ 4286169 w 5133833"/>
                <a:gd name="connsiteY19" fmla="*/ 1901497 h 4777378"/>
                <a:gd name="connsiteX20" fmla="*/ 4296296 w 5133833"/>
                <a:gd name="connsiteY20" fmla="*/ 1928155 h 4777378"/>
                <a:gd name="connsiteX21" fmla="*/ 4310550 w 5133833"/>
                <a:gd name="connsiteY21" fmla="*/ 1927445 h 4777378"/>
                <a:gd name="connsiteX22" fmla="*/ 5133833 w 5133833"/>
                <a:gd name="connsiteY22" fmla="*/ 3114480 h 4777378"/>
                <a:gd name="connsiteX23" fmla="*/ 2512559 w 5133833"/>
                <a:gd name="connsiteY23" fmla="*/ 4777378 h 4777378"/>
                <a:gd name="connsiteX24" fmla="*/ 1904527 w 5133833"/>
                <a:gd name="connsiteY24" fmla="*/ 3968151 h 4777378"/>
                <a:gd name="connsiteX25" fmla="*/ 1825976 w 5133833"/>
                <a:gd name="connsiteY25" fmla="*/ 3936547 h 4777378"/>
                <a:gd name="connsiteX26" fmla="*/ 237170 w 5133833"/>
                <a:gd name="connsiteY26" fmla="*/ 3117204 h 4777378"/>
                <a:gd name="connsiteX27" fmla="*/ 41310 w 5133833"/>
                <a:gd name="connsiteY27" fmla="*/ 2571858 h 4777378"/>
                <a:gd name="connsiteX28" fmla="*/ 599184 w 5133833"/>
                <a:gd name="connsiteY28" fmla="*/ 2415214 h 4777378"/>
                <a:gd name="connsiteX29" fmla="*/ 1648534 w 5133833"/>
                <a:gd name="connsiteY29" fmla="*/ 2956361 h 4777378"/>
                <a:gd name="connsiteX30" fmla="*/ 1538718 w 5133833"/>
                <a:gd name="connsiteY30" fmla="*/ 2521630 h 4777378"/>
                <a:gd name="connsiteX31" fmla="*/ 1523520 w 5133833"/>
                <a:gd name="connsiteY31" fmla="*/ 2506361 h 4777378"/>
                <a:gd name="connsiteX32" fmla="*/ 1472217 w 5133833"/>
                <a:gd name="connsiteY32" fmla="*/ 2437770 h 4777378"/>
                <a:gd name="connsiteX33" fmla="*/ 502935 w 5133833"/>
                <a:gd name="connsiteY33" fmla="*/ 935731 h 4777378"/>
                <a:gd name="connsiteX34" fmla="*/ 517700 w 5133833"/>
                <a:gd name="connsiteY34" fmla="*/ 421551 h 4777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133833" h="4777378">
                  <a:moveTo>
                    <a:pt x="517700" y="421551"/>
                  </a:moveTo>
                  <a:cubicBezTo>
                    <a:pt x="652841" y="334343"/>
                    <a:pt x="865330" y="423190"/>
                    <a:pt x="992296" y="619942"/>
                  </a:cubicBezTo>
                  <a:lnTo>
                    <a:pt x="1755079" y="1801983"/>
                  </a:lnTo>
                  <a:lnTo>
                    <a:pt x="1883768" y="1801983"/>
                  </a:lnTo>
                  <a:lnTo>
                    <a:pt x="1145509" y="657946"/>
                  </a:lnTo>
                  <a:cubicBezTo>
                    <a:pt x="1018542" y="461194"/>
                    <a:pt x="1025133" y="230973"/>
                    <a:pt x="1160274" y="143765"/>
                  </a:cubicBezTo>
                  <a:cubicBezTo>
                    <a:pt x="1295415" y="56558"/>
                    <a:pt x="1507903" y="145404"/>
                    <a:pt x="1634869" y="342156"/>
                  </a:cubicBezTo>
                  <a:lnTo>
                    <a:pt x="2576911" y="1801983"/>
                  </a:lnTo>
                  <a:lnTo>
                    <a:pt x="2705599" y="1801983"/>
                  </a:lnTo>
                  <a:lnTo>
                    <a:pt x="1896194" y="547696"/>
                  </a:lnTo>
                  <a:cubicBezTo>
                    <a:pt x="1769228" y="350944"/>
                    <a:pt x="1775819" y="120723"/>
                    <a:pt x="1910959" y="33515"/>
                  </a:cubicBezTo>
                  <a:cubicBezTo>
                    <a:pt x="2046100" y="-53692"/>
                    <a:pt x="2258589" y="35154"/>
                    <a:pt x="2385555" y="231906"/>
                  </a:cubicBezTo>
                  <a:lnTo>
                    <a:pt x="3354837" y="1733945"/>
                  </a:lnTo>
                  <a:lnTo>
                    <a:pt x="3389365" y="1801983"/>
                  </a:lnTo>
                  <a:lnTo>
                    <a:pt x="3535849" y="1801983"/>
                  </a:lnTo>
                  <a:lnTo>
                    <a:pt x="2786165" y="640241"/>
                  </a:lnTo>
                  <a:cubicBezTo>
                    <a:pt x="2659199" y="443489"/>
                    <a:pt x="2665789" y="213268"/>
                    <a:pt x="2800930" y="126061"/>
                  </a:cubicBezTo>
                  <a:cubicBezTo>
                    <a:pt x="2936071" y="38853"/>
                    <a:pt x="3148559" y="127700"/>
                    <a:pt x="3275525" y="324452"/>
                  </a:cubicBezTo>
                  <a:lnTo>
                    <a:pt x="4244807" y="1826491"/>
                  </a:lnTo>
                  <a:cubicBezTo>
                    <a:pt x="4260678" y="1851085"/>
                    <a:pt x="4274462" y="1876202"/>
                    <a:pt x="4286169" y="1901497"/>
                  </a:cubicBezTo>
                  <a:lnTo>
                    <a:pt x="4296296" y="1928155"/>
                  </a:lnTo>
                  <a:lnTo>
                    <a:pt x="4310550" y="1927445"/>
                  </a:lnTo>
                  <a:lnTo>
                    <a:pt x="5133833" y="3114480"/>
                  </a:lnTo>
                  <a:lnTo>
                    <a:pt x="2512559" y="4777378"/>
                  </a:lnTo>
                  <a:lnTo>
                    <a:pt x="1904527" y="3968151"/>
                  </a:lnTo>
                  <a:lnTo>
                    <a:pt x="1825976" y="3936547"/>
                  </a:lnTo>
                  <a:lnTo>
                    <a:pt x="237170" y="3117204"/>
                  </a:lnTo>
                  <a:cubicBezTo>
                    <a:pt x="29053" y="3009878"/>
                    <a:pt x="-58663" y="2765718"/>
                    <a:pt x="41310" y="2571858"/>
                  </a:cubicBezTo>
                  <a:cubicBezTo>
                    <a:pt x="141283" y="2377999"/>
                    <a:pt x="391066" y="2307888"/>
                    <a:pt x="599184" y="2415214"/>
                  </a:cubicBezTo>
                  <a:lnTo>
                    <a:pt x="1648534" y="2956361"/>
                  </a:lnTo>
                  <a:lnTo>
                    <a:pt x="1538718" y="2521630"/>
                  </a:lnTo>
                  <a:lnTo>
                    <a:pt x="1523520" y="2506361"/>
                  </a:lnTo>
                  <a:cubicBezTo>
                    <a:pt x="1505295" y="2485273"/>
                    <a:pt x="1488088" y="2462365"/>
                    <a:pt x="1472217" y="2437770"/>
                  </a:cubicBezTo>
                  <a:lnTo>
                    <a:pt x="502935" y="935731"/>
                  </a:lnTo>
                  <a:cubicBezTo>
                    <a:pt x="375970" y="738980"/>
                    <a:pt x="382560" y="508759"/>
                    <a:pt x="517700" y="421551"/>
                  </a:cubicBezTo>
                  <a:close/>
                </a:path>
              </a:pathLst>
            </a:custGeom>
            <a:solidFill>
              <a:srgbClr val="F9E3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7" name="正方形/長方形 56">
              <a:extLst>
                <a:ext uri="{FF2B5EF4-FFF2-40B4-BE49-F238E27FC236}">
                  <a16:creationId xmlns:a16="http://schemas.microsoft.com/office/drawing/2014/main" id="{B460E04A-2C21-4645-80D6-1D0BB32B1A6F}"/>
                </a:ext>
              </a:extLst>
            </p:cNvPr>
            <p:cNvSpPr/>
            <p:nvPr/>
          </p:nvSpPr>
          <p:spPr>
            <a:xfrm>
              <a:off x="11648899" y="3429000"/>
              <a:ext cx="3082034" cy="5402179"/>
            </a:xfrm>
            <a:prstGeom prst="rect">
              <a:avLst/>
            </a:prstGeom>
            <a:solidFill>
              <a:srgbClr val="D45D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64" name="グループ化 63">
            <a:extLst>
              <a:ext uri="{FF2B5EF4-FFF2-40B4-BE49-F238E27FC236}">
                <a16:creationId xmlns:a16="http://schemas.microsoft.com/office/drawing/2014/main" id="{1D03DEE9-629A-5542-9E91-AE379344074B}"/>
              </a:ext>
            </a:extLst>
          </p:cNvPr>
          <p:cNvGrpSpPr/>
          <p:nvPr/>
        </p:nvGrpSpPr>
        <p:grpSpPr>
          <a:xfrm rot="14081310">
            <a:off x="7580671" y="-456926"/>
            <a:ext cx="1516194" cy="2782904"/>
            <a:chOff x="10442960" y="-591733"/>
            <a:chExt cx="5133833" cy="9422912"/>
          </a:xfrm>
        </p:grpSpPr>
        <p:sp>
          <p:nvSpPr>
            <p:cNvPr id="65" name="フリーフォーム 64">
              <a:extLst>
                <a:ext uri="{FF2B5EF4-FFF2-40B4-BE49-F238E27FC236}">
                  <a16:creationId xmlns:a16="http://schemas.microsoft.com/office/drawing/2014/main" id="{869F10E9-9CD6-4A49-8498-758535AFC686}"/>
                </a:ext>
              </a:extLst>
            </p:cNvPr>
            <p:cNvSpPr/>
            <p:nvPr/>
          </p:nvSpPr>
          <p:spPr>
            <a:xfrm rot="1970075">
              <a:off x="10442960" y="-591733"/>
              <a:ext cx="5133833" cy="4777378"/>
            </a:xfrm>
            <a:custGeom>
              <a:avLst/>
              <a:gdLst>
                <a:gd name="connsiteX0" fmla="*/ 517700 w 5133833"/>
                <a:gd name="connsiteY0" fmla="*/ 421551 h 4777378"/>
                <a:gd name="connsiteX1" fmla="*/ 992296 w 5133833"/>
                <a:gd name="connsiteY1" fmla="*/ 619942 h 4777378"/>
                <a:gd name="connsiteX2" fmla="*/ 1755079 w 5133833"/>
                <a:gd name="connsiteY2" fmla="*/ 1801983 h 4777378"/>
                <a:gd name="connsiteX3" fmla="*/ 1883768 w 5133833"/>
                <a:gd name="connsiteY3" fmla="*/ 1801983 h 4777378"/>
                <a:gd name="connsiteX4" fmla="*/ 1145509 w 5133833"/>
                <a:gd name="connsiteY4" fmla="*/ 657946 h 4777378"/>
                <a:gd name="connsiteX5" fmla="*/ 1160274 w 5133833"/>
                <a:gd name="connsiteY5" fmla="*/ 143765 h 4777378"/>
                <a:gd name="connsiteX6" fmla="*/ 1634869 w 5133833"/>
                <a:gd name="connsiteY6" fmla="*/ 342156 h 4777378"/>
                <a:gd name="connsiteX7" fmla="*/ 2576911 w 5133833"/>
                <a:gd name="connsiteY7" fmla="*/ 1801983 h 4777378"/>
                <a:gd name="connsiteX8" fmla="*/ 2705599 w 5133833"/>
                <a:gd name="connsiteY8" fmla="*/ 1801983 h 4777378"/>
                <a:gd name="connsiteX9" fmla="*/ 1896194 w 5133833"/>
                <a:gd name="connsiteY9" fmla="*/ 547696 h 4777378"/>
                <a:gd name="connsiteX10" fmla="*/ 1910959 w 5133833"/>
                <a:gd name="connsiteY10" fmla="*/ 33515 h 4777378"/>
                <a:gd name="connsiteX11" fmla="*/ 2385555 w 5133833"/>
                <a:gd name="connsiteY11" fmla="*/ 231906 h 4777378"/>
                <a:gd name="connsiteX12" fmla="*/ 3354837 w 5133833"/>
                <a:gd name="connsiteY12" fmla="*/ 1733945 h 4777378"/>
                <a:gd name="connsiteX13" fmla="*/ 3389365 w 5133833"/>
                <a:gd name="connsiteY13" fmla="*/ 1801983 h 4777378"/>
                <a:gd name="connsiteX14" fmla="*/ 3535849 w 5133833"/>
                <a:gd name="connsiteY14" fmla="*/ 1801983 h 4777378"/>
                <a:gd name="connsiteX15" fmla="*/ 2786165 w 5133833"/>
                <a:gd name="connsiteY15" fmla="*/ 640241 h 4777378"/>
                <a:gd name="connsiteX16" fmla="*/ 2800930 w 5133833"/>
                <a:gd name="connsiteY16" fmla="*/ 126061 h 4777378"/>
                <a:gd name="connsiteX17" fmla="*/ 3275525 w 5133833"/>
                <a:gd name="connsiteY17" fmla="*/ 324452 h 4777378"/>
                <a:gd name="connsiteX18" fmla="*/ 4244807 w 5133833"/>
                <a:gd name="connsiteY18" fmla="*/ 1826491 h 4777378"/>
                <a:gd name="connsiteX19" fmla="*/ 4286169 w 5133833"/>
                <a:gd name="connsiteY19" fmla="*/ 1901497 h 4777378"/>
                <a:gd name="connsiteX20" fmla="*/ 4296296 w 5133833"/>
                <a:gd name="connsiteY20" fmla="*/ 1928155 h 4777378"/>
                <a:gd name="connsiteX21" fmla="*/ 4310550 w 5133833"/>
                <a:gd name="connsiteY21" fmla="*/ 1927445 h 4777378"/>
                <a:gd name="connsiteX22" fmla="*/ 5133833 w 5133833"/>
                <a:gd name="connsiteY22" fmla="*/ 3114480 h 4777378"/>
                <a:gd name="connsiteX23" fmla="*/ 2512559 w 5133833"/>
                <a:gd name="connsiteY23" fmla="*/ 4777378 h 4777378"/>
                <a:gd name="connsiteX24" fmla="*/ 1904527 w 5133833"/>
                <a:gd name="connsiteY24" fmla="*/ 3968151 h 4777378"/>
                <a:gd name="connsiteX25" fmla="*/ 1825976 w 5133833"/>
                <a:gd name="connsiteY25" fmla="*/ 3936547 h 4777378"/>
                <a:gd name="connsiteX26" fmla="*/ 237170 w 5133833"/>
                <a:gd name="connsiteY26" fmla="*/ 3117204 h 4777378"/>
                <a:gd name="connsiteX27" fmla="*/ 41310 w 5133833"/>
                <a:gd name="connsiteY27" fmla="*/ 2571858 h 4777378"/>
                <a:gd name="connsiteX28" fmla="*/ 599184 w 5133833"/>
                <a:gd name="connsiteY28" fmla="*/ 2415214 h 4777378"/>
                <a:gd name="connsiteX29" fmla="*/ 1648534 w 5133833"/>
                <a:gd name="connsiteY29" fmla="*/ 2956361 h 4777378"/>
                <a:gd name="connsiteX30" fmla="*/ 1538718 w 5133833"/>
                <a:gd name="connsiteY30" fmla="*/ 2521630 h 4777378"/>
                <a:gd name="connsiteX31" fmla="*/ 1523520 w 5133833"/>
                <a:gd name="connsiteY31" fmla="*/ 2506361 h 4777378"/>
                <a:gd name="connsiteX32" fmla="*/ 1472217 w 5133833"/>
                <a:gd name="connsiteY32" fmla="*/ 2437770 h 4777378"/>
                <a:gd name="connsiteX33" fmla="*/ 502935 w 5133833"/>
                <a:gd name="connsiteY33" fmla="*/ 935731 h 4777378"/>
                <a:gd name="connsiteX34" fmla="*/ 517700 w 5133833"/>
                <a:gd name="connsiteY34" fmla="*/ 421551 h 4777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133833" h="4777378">
                  <a:moveTo>
                    <a:pt x="517700" y="421551"/>
                  </a:moveTo>
                  <a:cubicBezTo>
                    <a:pt x="652841" y="334343"/>
                    <a:pt x="865330" y="423190"/>
                    <a:pt x="992296" y="619942"/>
                  </a:cubicBezTo>
                  <a:lnTo>
                    <a:pt x="1755079" y="1801983"/>
                  </a:lnTo>
                  <a:lnTo>
                    <a:pt x="1883768" y="1801983"/>
                  </a:lnTo>
                  <a:lnTo>
                    <a:pt x="1145509" y="657946"/>
                  </a:lnTo>
                  <a:cubicBezTo>
                    <a:pt x="1018542" y="461194"/>
                    <a:pt x="1025133" y="230973"/>
                    <a:pt x="1160274" y="143765"/>
                  </a:cubicBezTo>
                  <a:cubicBezTo>
                    <a:pt x="1295415" y="56558"/>
                    <a:pt x="1507903" y="145404"/>
                    <a:pt x="1634869" y="342156"/>
                  </a:cubicBezTo>
                  <a:lnTo>
                    <a:pt x="2576911" y="1801983"/>
                  </a:lnTo>
                  <a:lnTo>
                    <a:pt x="2705599" y="1801983"/>
                  </a:lnTo>
                  <a:lnTo>
                    <a:pt x="1896194" y="547696"/>
                  </a:lnTo>
                  <a:cubicBezTo>
                    <a:pt x="1769228" y="350944"/>
                    <a:pt x="1775819" y="120723"/>
                    <a:pt x="1910959" y="33515"/>
                  </a:cubicBezTo>
                  <a:cubicBezTo>
                    <a:pt x="2046100" y="-53692"/>
                    <a:pt x="2258589" y="35154"/>
                    <a:pt x="2385555" y="231906"/>
                  </a:cubicBezTo>
                  <a:lnTo>
                    <a:pt x="3354837" y="1733945"/>
                  </a:lnTo>
                  <a:lnTo>
                    <a:pt x="3389365" y="1801983"/>
                  </a:lnTo>
                  <a:lnTo>
                    <a:pt x="3535849" y="1801983"/>
                  </a:lnTo>
                  <a:lnTo>
                    <a:pt x="2786165" y="640241"/>
                  </a:lnTo>
                  <a:cubicBezTo>
                    <a:pt x="2659199" y="443489"/>
                    <a:pt x="2665789" y="213268"/>
                    <a:pt x="2800930" y="126061"/>
                  </a:cubicBezTo>
                  <a:cubicBezTo>
                    <a:pt x="2936071" y="38853"/>
                    <a:pt x="3148559" y="127700"/>
                    <a:pt x="3275525" y="324452"/>
                  </a:cubicBezTo>
                  <a:lnTo>
                    <a:pt x="4244807" y="1826491"/>
                  </a:lnTo>
                  <a:cubicBezTo>
                    <a:pt x="4260678" y="1851085"/>
                    <a:pt x="4274462" y="1876202"/>
                    <a:pt x="4286169" y="1901497"/>
                  </a:cubicBezTo>
                  <a:lnTo>
                    <a:pt x="4296296" y="1928155"/>
                  </a:lnTo>
                  <a:lnTo>
                    <a:pt x="4310550" y="1927445"/>
                  </a:lnTo>
                  <a:lnTo>
                    <a:pt x="5133833" y="3114480"/>
                  </a:lnTo>
                  <a:lnTo>
                    <a:pt x="2512559" y="4777378"/>
                  </a:lnTo>
                  <a:lnTo>
                    <a:pt x="1904527" y="3968151"/>
                  </a:lnTo>
                  <a:lnTo>
                    <a:pt x="1825976" y="3936547"/>
                  </a:lnTo>
                  <a:lnTo>
                    <a:pt x="237170" y="3117204"/>
                  </a:lnTo>
                  <a:cubicBezTo>
                    <a:pt x="29053" y="3009878"/>
                    <a:pt x="-58663" y="2765718"/>
                    <a:pt x="41310" y="2571858"/>
                  </a:cubicBezTo>
                  <a:cubicBezTo>
                    <a:pt x="141283" y="2377999"/>
                    <a:pt x="391066" y="2307888"/>
                    <a:pt x="599184" y="2415214"/>
                  </a:cubicBezTo>
                  <a:lnTo>
                    <a:pt x="1648534" y="2956361"/>
                  </a:lnTo>
                  <a:lnTo>
                    <a:pt x="1538718" y="2521630"/>
                  </a:lnTo>
                  <a:lnTo>
                    <a:pt x="1523520" y="2506361"/>
                  </a:lnTo>
                  <a:cubicBezTo>
                    <a:pt x="1505295" y="2485273"/>
                    <a:pt x="1488088" y="2462365"/>
                    <a:pt x="1472217" y="2437770"/>
                  </a:cubicBezTo>
                  <a:lnTo>
                    <a:pt x="502935" y="935731"/>
                  </a:lnTo>
                  <a:cubicBezTo>
                    <a:pt x="375970" y="738980"/>
                    <a:pt x="382560" y="508759"/>
                    <a:pt x="517700" y="421551"/>
                  </a:cubicBezTo>
                  <a:close/>
                </a:path>
              </a:pathLst>
            </a:custGeom>
            <a:solidFill>
              <a:srgbClr val="F9E3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6" name="正方形/長方形 65">
              <a:extLst>
                <a:ext uri="{FF2B5EF4-FFF2-40B4-BE49-F238E27FC236}">
                  <a16:creationId xmlns:a16="http://schemas.microsoft.com/office/drawing/2014/main" id="{87584E8B-69A6-9444-B791-DED0FA8CAB50}"/>
                </a:ext>
              </a:extLst>
            </p:cNvPr>
            <p:cNvSpPr/>
            <p:nvPr/>
          </p:nvSpPr>
          <p:spPr>
            <a:xfrm>
              <a:off x="11648899" y="3429000"/>
              <a:ext cx="3082034" cy="5402179"/>
            </a:xfrm>
            <a:prstGeom prst="rect">
              <a:avLst/>
            </a:prstGeom>
            <a:solidFill>
              <a:srgbClr val="22AC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67" name="グループ化 66">
            <a:extLst>
              <a:ext uri="{FF2B5EF4-FFF2-40B4-BE49-F238E27FC236}">
                <a16:creationId xmlns:a16="http://schemas.microsoft.com/office/drawing/2014/main" id="{CAD2E257-5745-3D40-B275-93C1500479FE}"/>
              </a:ext>
            </a:extLst>
          </p:cNvPr>
          <p:cNvGrpSpPr/>
          <p:nvPr/>
        </p:nvGrpSpPr>
        <p:grpSpPr>
          <a:xfrm rot="7897975">
            <a:off x="113430" y="-471643"/>
            <a:ext cx="1516194" cy="2782904"/>
            <a:chOff x="10442960" y="-591733"/>
            <a:chExt cx="5133833" cy="9422912"/>
          </a:xfrm>
        </p:grpSpPr>
        <p:sp>
          <p:nvSpPr>
            <p:cNvPr id="68" name="フリーフォーム 67">
              <a:extLst>
                <a:ext uri="{FF2B5EF4-FFF2-40B4-BE49-F238E27FC236}">
                  <a16:creationId xmlns:a16="http://schemas.microsoft.com/office/drawing/2014/main" id="{72824F07-9B98-6C4B-BACB-DA5A3B2F9ED7}"/>
                </a:ext>
              </a:extLst>
            </p:cNvPr>
            <p:cNvSpPr/>
            <p:nvPr/>
          </p:nvSpPr>
          <p:spPr>
            <a:xfrm rot="1970075">
              <a:off x="10442960" y="-591733"/>
              <a:ext cx="5133833" cy="4777378"/>
            </a:xfrm>
            <a:custGeom>
              <a:avLst/>
              <a:gdLst>
                <a:gd name="connsiteX0" fmla="*/ 517700 w 5133833"/>
                <a:gd name="connsiteY0" fmla="*/ 421551 h 4777378"/>
                <a:gd name="connsiteX1" fmla="*/ 992296 w 5133833"/>
                <a:gd name="connsiteY1" fmla="*/ 619942 h 4777378"/>
                <a:gd name="connsiteX2" fmla="*/ 1755079 w 5133833"/>
                <a:gd name="connsiteY2" fmla="*/ 1801983 h 4777378"/>
                <a:gd name="connsiteX3" fmla="*/ 1883768 w 5133833"/>
                <a:gd name="connsiteY3" fmla="*/ 1801983 h 4777378"/>
                <a:gd name="connsiteX4" fmla="*/ 1145509 w 5133833"/>
                <a:gd name="connsiteY4" fmla="*/ 657946 h 4777378"/>
                <a:gd name="connsiteX5" fmla="*/ 1160274 w 5133833"/>
                <a:gd name="connsiteY5" fmla="*/ 143765 h 4777378"/>
                <a:gd name="connsiteX6" fmla="*/ 1634869 w 5133833"/>
                <a:gd name="connsiteY6" fmla="*/ 342156 h 4777378"/>
                <a:gd name="connsiteX7" fmla="*/ 2576911 w 5133833"/>
                <a:gd name="connsiteY7" fmla="*/ 1801983 h 4777378"/>
                <a:gd name="connsiteX8" fmla="*/ 2705599 w 5133833"/>
                <a:gd name="connsiteY8" fmla="*/ 1801983 h 4777378"/>
                <a:gd name="connsiteX9" fmla="*/ 1896194 w 5133833"/>
                <a:gd name="connsiteY9" fmla="*/ 547696 h 4777378"/>
                <a:gd name="connsiteX10" fmla="*/ 1910959 w 5133833"/>
                <a:gd name="connsiteY10" fmla="*/ 33515 h 4777378"/>
                <a:gd name="connsiteX11" fmla="*/ 2385555 w 5133833"/>
                <a:gd name="connsiteY11" fmla="*/ 231906 h 4777378"/>
                <a:gd name="connsiteX12" fmla="*/ 3354837 w 5133833"/>
                <a:gd name="connsiteY12" fmla="*/ 1733945 h 4777378"/>
                <a:gd name="connsiteX13" fmla="*/ 3389365 w 5133833"/>
                <a:gd name="connsiteY13" fmla="*/ 1801983 h 4777378"/>
                <a:gd name="connsiteX14" fmla="*/ 3535849 w 5133833"/>
                <a:gd name="connsiteY14" fmla="*/ 1801983 h 4777378"/>
                <a:gd name="connsiteX15" fmla="*/ 2786165 w 5133833"/>
                <a:gd name="connsiteY15" fmla="*/ 640241 h 4777378"/>
                <a:gd name="connsiteX16" fmla="*/ 2800930 w 5133833"/>
                <a:gd name="connsiteY16" fmla="*/ 126061 h 4777378"/>
                <a:gd name="connsiteX17" fmla="*/ 3275525 w 5133833"/>
                <a:gd name="connsiteY17" fmla="*/ 324452 h 4777378"/>
                <a:gd name="connsiteX18" fmla="*/ 4244807 w 5133833"/>
                <a:gd name="connsiteY18" fmla="*/ 1826491 h 4777378"/>
                <a:gd name="connsiteX19" fmla="*/ 4286169 w 5133833"/>
                <a:gd name="connsiteY19" fmla="*/ 1901497 h 4777378"/>
                <a:gd name="connsiteX20" fmla="*/ 4296296 w 5133833"/>
                <a:gd name="connsiteY20" fmla="*/ 1928155 h 4777378"/>
                <a:gd name="connsiteX21" fmla="*/ 4310550 w 5133833"/>
                <a:gd name="connsiteY21" fmla="*/ 1927445 h 4777378"/>
                <a:gd name="connsiteX22" fmla="*/ 5133833 w 5133833"/>
                <a:gd name="connsiteY22" fmla="*/ 3114480 h 4777378"/>
                <a:gd name="connsiteX23" fmla="*/ 2512559 w 5133833"/>
                <a:gd name="connsiteY23" fmla="*/ 4777378 h 4777378"/>
                <a:gd name="connsiteX24" fmla="*/ 1904527 w 5133833"/>
                <a:gd name="connsiteY24" fmla="*/ 3968151 h 4777378"/>
                <a:gd name="connsiteX25" fmla="*/ 1825976 w 5133833"/>
                <a:gd name="connsiteY25" fmla="*/ 3936547 h 4777378"/>
                <a:gd name="connsiteX26" fmla="*/ 237170 w 5133833"/>
                <a:gd name="connsiteY26" fmla="*/ 3117204 h 4777378"/>
                <a:gd name="connsiteX27" fmla="*/ 41310 w 5133833"/>
                <a:gd name="connsiteY27" fmla="*/ 2571858 h 4777378"/>
                <a:gd name="connsiteX28" fmla="*/ 599184 w 5133833"/>
                <a:gd name="connsiteY28" fmla="*/ 2415214 h 4777378"/>
                <a:gd name="connsiteX29" fmla="*/ 1648534 w 5133833"/>
                <a:gd name="connsiteY29" fmla="*/ 2956361 h 4777378"/>
                <a:gd name="connsiteX30" fmla="*/ 1538718 w 5133833"/>
                <a:gd name="connsiteY30" fmla="*/ 2521630 h 4777378"/>
                <a:gd name="connsiteX31" fmla="*/ 1523520 w 5133833"/>
                <a:gd name="connsiteY31" fmla="*/ 2506361 h 4777378"/>
                <a:gd name="connsiteX32" fmla="*/ 1472217 w 5133833"/>
                <a:gd name="connsiteY32" fmla="*/ 2437770 h 4777378"/>
                <a:gd name="connsiteX33" fmla="*/ 502935 w 5133833"/>
                <a:gd name="connsiteY33" fmla="*/ 935731 h 4777378"/>
                <a:gd name="connsiteX34" fmla="*/ 517700 w 5133833"/>
                <a:gd name="connsiteY34" fmla="*/ 421551 h 4777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133833" h="4777378">
                  <a:moveTo>
                    <a:pt x="517700" y="421551"/>
                  </a:moveTo>
                  <a:cubicBezTo>
                    <a:pt x="652841" y="334343"/>
                    <a:pt x="865330" y="423190"/>
                    <a:pt x="992296" y="619942"/>
                  </a:cubicBezTo>
                  <a:lnTo>
                    <a:pt x="1755079" y="1801983"/>
                  </a:lnTo>
                  <a:lnTo>
                    <a:pt x="1883768" y="1801983"/>
                  </a:lnTo>
                  <a:lnTo>
                    <a:pt x="1145509" y="657946"/>
                  </a:lnTo>
                  <a:cubicBezTo>
                    <a:pt x="1018542" y="461194"/>
                    <a:pt x="1025133" y="230973"/>
                    <a:pt x="1160274" y="143765"/>
                  </a:cubicBezTo>
                  <a:cubicBezTo>
                    <a:pt x="1295415" y="56558"/>
                    <a:pt x="1507903" y="145404"/>
                    <a:pt x="1634869" y="342156"/>
                  </a:cubicBezTo>
                  <a:lnTo>
                    <a:pt x="2576911" y="1801983"/>
                  </a:lnTo>
                  <a:lnTo>
                    <a:pt x="2705599" y="1801983"/>
                  </a:lnTo>
                  <a:lnTo>
                    <a:pt x="1896194" y="547696"/>
                  </a:lnTo>
                  <a:cubicBezTo>
                    <a:pt x="1769228" y="350944"/>
                    <a:pt x="1775819" y="120723"/>
                    <a:pt x="1910959" y="33515"/>
                  </a:cubicBezTo>
                  <a:cubicBezTo>
                    <a:pt x="2046100" y="-53692"/>
                    <a:pt x="2258589" y="35154"/>
                    <a:pt x="2385555" y="231906"/>
                  </a:cubicBezTo>
                  <a:lnTo>
                    <a:pt x="3354837" y="1733945"/>
                  </a:lnTo>
                  <a:lnTo>
                    <a:pt x="3389365" y="1801983"/>
                  </a:lnTo>
                  <a:lnTo>
                    <a:pt x="3535849" y="1801983"/>
                  </a:lnTo>
                  <a:lnTo>
                    <a:pt x="2786165" y="640241"/>
                  </a:lnTo>
                  <a:cubicBezTo>
                    <a:pt x="2659199" y="443489"/>
                    <a:pt x="2665789" y="213268"/>
                    <a:pt x="2800930" y="126061"/>
                  </a:cubicBezTo>
                  <a:cubicBezTo>
                    <a:pt x="2936071" y="38853"/>
                    <a:pt x="3148559" y="127700"/>
                    <a:pt x="3275525" y="324452"/>
                  </a:cubicBezTo>
                  <a:lnTo>
                    <a:pt x="4244807" y="1826491"/>
                  </a:lnTo>
                  <a:cubicBezTo>
                    <a:pt x="4260678" y="1851085"/>
                    <a:pt x="4274462" y="1876202"/>
                    <a:pt x="4286169" y="1901497"/>
                  </a:cubicBezTo>
                  <a:lnTo>
                    <a:pt x="4296296" y="1928155"/>
                  </a:lnTo>
                  <a:lnTo>
                    <a:pt x="4310550" y="1927445"/>
                  </a:lnTo>
                  <a:lnTo>
                    <a:pt x="5133833" y="3114480"/>
                  </a:lnTo>
                  <a:lnTo>
                    <a:pt x="2512559" y="4777378"/>
                  </a:lnTo>
                  <a:lnTo>
                    <a:pt x="1904527" y="3968151"/>
                  </a:lnTo>
                  <a:lnTo>
                    <a:pt x="1825976" y="3936547"/>
                  </a:lnTo>
                  <a:lnTo>
                    <a:pt x="237170" y="3117204"/>
                  </a:lnTo>
                  <a:cubicBezTo>
                    <a:pt x="29053" y="3009878"/>
                    <a:pt x="-58663" y="2765718"/>
                    <a:pt x="41310" y="2571858"/>
                  </a:cubicBezTo>
                  <a:cubicBezTo>
                    <a:pt x="141283" y="2377999"/>
                    <a:pt x="391066" y="2307888"/>
                    <a:pt x="599184" y="2415214"/>
                  </a:cubicBezTo>
                  <a:lnTo>
                    <a:pt x="1648534" y="2956361"/>
                  </a:lnTo>
                  <a:lnTo>
                    <a:pt x="1538718" y="2521630"/>
                  </a:lnTo>
                  <a:lnTo>
                    <a:pt x="1523520" y="2506361"/>
                  </a:lnTo>
                  <a:cubicBezTo>
                    <a:pt x="1505295" y="2485273"/>
                    <a:pt x="1488088" y="2462365"/>
                    <a:pt x="1472217" y="2437770"/>
                  </a:cubicBezTo>
                  <a:lnTo>
                    <a:pt x="502935" y="935731"/>
                  </a:lnTo>
                  <a:cubicBezTo>
                    <a:pt x="375970" y="738980"/>
                    <a:pt x="382560" y="508759"/>
                    <a:pt x="517700" y="421551"/>
                  </a:cubicBezTo>
                  <a:close/>
                </a:path>
              </a:pathLst>
            </a:custGeom>
            <a:solidFill>
              <a:srgbClr val="F9E3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9" name="正方形/長方形 68">
              <a:extLst>
                <a:ext uri="{FF2B5EF4-FFF2-40B4-BE49-F238E27FC236}">
                  <a16:creationId xmlns:a16="http://schemas.microsoft.com/office/drawing/2014/main" id="{78BBD88E-E8F6-E441-B80F-657FBE5680FF}"/>
                </a:ext>
              </a:extLst>
            </p:cNvPr>
            <p:cNvSpPr/>
            <p:nvPr/>
          </p:nvSpPr>
          <p:spPr>
            <a:xfrm>
              <a:off x="11648899" y="3429000"/>
              <a:ext cx="3082034" cy="5402179"/>
            </a:xfrm>
            <a:prstGeom prst="rect">
              <a:avLst/>
            </a:prstGeom>
            <a:solidFill>
              <a:srgbClr val="44A6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71" name="グループ化 70">
            <a:extLst>
              <a:ext uri="{FF2B5EF4-FFF2-40B4-BE49-F238E27FC236}">
                <a16:creationId xmlns:a16="http://schemas.microsoft.com/office/drawing/2014/main" id="{346C712E-F35C-D841-8177-BE3AED275743}"/>
              </a:ext>
            </a:extLst>
          </p:cNvPr>
          <p:cNvGrpSpPr/>
          <p:nvPr/>
        </p:nvGrpSpPr>
        <p:grpSpPr>
          <a:xfrm rot="3902486">
            <a:off x="-242285" y="4743733"/>
            <a:ext cx="1516194" cy="2782904"/>
            <a:chOff x="10442960" y="-591733"/>
            <a:chExt cx="5133833" cy="9422912"/>
          </a:xfrm>
        </p:grpSpPr>
        <p:sp>
          <p:nvSpPr>
            <p:cNvPr id="72" name="フリーフォーム 71">
              <a:extLst>
                <a:ext uri="{FF2B5EF4-FFF2-40B4-BE49-F238E27FC236}">
                  <a16:creationId xmlns:a16="http://schemas.microsoft.com/office/drawing/2014/main" id="{B4D344FE-88DC-044B-8005-CC2AAC54033B}"/>
                </a:ext>
              </a:extLst>
            </p:cNvPr>
            <p:cNvSpPr/>
            <p:nvPr/>
          </p:nvSpPr>
          <p:spPr>
            <a:xfrm rot="1970075">
              <a:off x="10442960" y="-591733"/>
              <a:ext cx="5133833" cy="4777378"/>
            </a:xfrm>
            <a:custGeom>
              <a:avLst/>
              <a:gdLst>
                <a:gd name="connsiteX0" fmla="*/ 517700 w 5133833"/>
                <a:gd name="connsiteY0" fmla="*/ 421551 h 4777378"/>
                <a:gd name="connsiteX1" fmla="*/ 992296 w 5133833"/>
                <a:gd name="connsiteY1" fmla="*/ 619942 h 4777378"/>
                <a:gd name="connsiteX2" fmla="*/ 1755079 w 5133833"/>
                <a:gd name="connsiteY2" fmla="*/ 1801983 h 4777378"/>
                <a:gd name="connsiteX3" fmla="*/ 1883768 w 5133833"/>
                <a:gd name="connsiteY3" fmla="*/ 1801983 h 4777378"/>
                <a:gd name="connsiteX4" fmla="*/ 1145509 w 5133833"/>
                <a:gd name="connsiteY4" fmla="*/ 657946 h 4777378"/>
                <a:gd name="connsiteX5" fmla="*/ 1160274 w 5133833"/>
                <a:gd name="connsiteY5" fmla="*/ 143765 h 4777378"/>
                <a:gd name="connsiteX6" fmla="*/ 1634869 w 5133833"/>
                <a:gd name="connsiteY6" fmla="*/ 342156 h 4777378"/>
                <a:gd name="connsiteX7" fmla="*/ 2576911 w 5133833"/>
                <a:gd name="connsiteY7" fmla="*/ 1801983 h 4777378"/>
                <a:gd name="connsiteX8" fmla="*/ 2705599 w 5133833"/>
                <a:gd name="connsiteY8" fmla="*/ 1801983 h 4777378"/>
                <a:gd name="connsiteX9" fmla="*/ 1896194 w 5133833"/>
                <a:gd name="connsiteY9" fmla="*/ 547696 h 4777378"/>
                <a:gd name="connsiteX10" fmla="*/ 1910959 w 5133833"/>
                <a:gd name="connsiteY10" fmla="*/ 33515 h 4777378"/>
                <a:gd name="connsiteX11" fmla="*/ 2385555 w 5133833"/>
                <a:gd name="connsiteY11" fmla="*/ 231906 h 4777378"/>
                <a:gd name="connsiteX12" fmla="*/ 3354837 w 5133833"/>
                <a:gd name="connsiteY12" fmla="*/ 1733945 h 4777378"/>
                <a:gd name="connsiteX13" fmla="*/ 3389365 w 5133833"/>
                <a:gd name="connsiteY13" fmla="*/ 1801983 h 4777378"/>
                <a:gd name="connsiteX14" fmla="*/ 3535849 w 5133833"/>
                <a:gd name="connsiteY14" fmla="*/ 1801983 h 4777378"/>
                <a:gd name="connsiteX15" fmla="*/ 2786165 w 5133833"/>
                <a:gd name="connsiteY15" fmla="*/ 640241 h 4777378"/>
                <a:gd name="connsiteX16" fmla="*/ 2800930 w 5133833"/>
                <a:gd name="connsiteY16" fmla="*/ 126061 h 4777378"/>
                <a:gd name="connsiteX17" fmla="*/ 3275525 w 5133833"/>
                <a:gd name="connsiteY17" fmla="*/ 324452 h 4777378"/>
                <a:gd name="connsiteX18" fmla="*/ 4244807 w 5133833"/>
                <a:gd name="connsiteY18" fmla="*/ 1826491 h 4777378"/>
                <a:gd name="connsiteX19" fmla="*/ 4286169 w 5133833"/>
                <a:gd name="connsiteY19" fmla="*/ 1901497 h 4777378"/>
                <a:gd name="connsiteX20" fmla="*/ 4296296 w 5133833"/>
                <a:gd name="connsiteY20" fmla="*/ 1928155 h 4777378"/>
                <a:gd name="connsiteX21" fmla="*/ 4310550 w 5133833"/>
                <a:gd name="connsiteY21" fmla="*/ 1927445 h 4777378"/>
                <a:gd name="connsiteX22" fmla="*/ 5133833 w 5133833"/>
                <a:gd name="connsiteY22" fmla="*/ 3114480 h 4777378"/>
                <a:gd name="connsiteX23" fmla="*/ 2512559 w 5133833"/>
                <a:gd name="connsiteY23" fmla="*/ 4777378 h 4777378"/>
                <a:gd name="connsiteX24" fmla="*/ 1904527 w 5133833"/>
                <a:gd name="connsiteY24" fmla="*/ 3968151 h 4777378"/>
                <a:gd name="connsiteX25" fmla="*/ 1825976 w 5133833"/>
                <a:gd name="connsiteY25" fmla="*/ 3936547 h 4777378"/>
                <a:gd name="connsiteX26" fmla="*/ 237170 w 5133833"/>
                <a:gd name="connsiteY26" fmla="*/ 3117204 h 4777378"/>
                <a:gd name="connsiteX27" fmla="*/ 41310 w 5133833"/>
                <a:gd name="connsiteY27" fmla="*/ 2571858 h 4777378"/>
                <a:gd name="connsiteX28" fmla="*/ 599184 w 5133833"/>
                <a:gd name="connsiteY28" fmla="*/ 2415214 h 4777378"/>
                <a:gd name="connsiteX29" fmla="*/ 1648534 w 5133833"/>
                <a:gd name="connsiteY29" fmla="*/ 2956361 h 4777378"/>
                <a:gd name="connsiteX30" fmla="*/ 1538718 w 5133833"/>
                <a:gd name="connsiteY30" fmla="*/ 2521630 h 4777378"/>
                <a:gd name="connsiteX31" fmla="*/ 1523520 w 5133833"/>
                <a:gd name="connsiteY31" fmla="*/ 2506361 h 4777378"/>
                <a:gd name="connsiteX32" fmla="*/ 1472217 w 5133833"/>
                <a:gd name="connsiteY32" fmla="*/ 2437770 h 4777378"/>
                <a:gd name="connsiteX33" fmla="*/ 502935 w 5133833"/>
                <a:gd name="connsiteY33" fmla="*/ 935731 h 4777378"/>
                <a:gd name="connsiteX34" fmla="*/ 517700 w 5133833"/>
                <a:gd name="connsiteY34" fmla="*/ 421551 h 4777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133833" h="4777378">
                  <a:moveTo>
                    <a:pt x="517700" y="421551"/>
                  </a:moveTo>
                  <a:cubicBezTo>
                    <a:pt x="652841" y="334343"/>
                    <a:pt x="865330" y="423190"/>
                    <a:pt x="992296" y="619942"/>
                  </a:cubicBezTo>
                  <a:lnTo>
                    <a:pt x="1755079" y="1801983"/>
                  </a:lnTo>
                  <a:lnTo>
                    <a:pt x="1883768" y="1801983"/>
                  </a:lnTo>
                  <a:lnTo>
                    <a:pt x="1145509" y="657946"/>
                  </a:lnTo>
                  <a:cubicBezTo>
                    <a:pt x="1018542" y="461194"/>
                    <a:pt x="1025133" y="230973"/>
                    <a:pt x="1160274" y="143765"/>
                  </a:cubicBezTo>
                  <a:cubicBezTo>
                    <a:pt x="1295415" y="56558"/>
                    <a:pt x="1507903" y="145404"/>
                    <a:pt x="1634869" y="342156"/>
                  </a:cubicBezTo>
                  <a:lnTo>
                    <a:pt x="2576911" y="1801983"/>
                  </a:lnTo>
                  <a:lnTo>
                    <a:pt x="2705599" y="1801983"/>
                  </a:lnTo>
                  <a:lnTo>
                    <a:pt x="1896194" y="547696"/>
                  </a:lnTo>
                  <a:cubicBezTo>
                    <a:pt x="1769228" y="350944"/>
                    <a:pt x="1775819" y="120723"/>
                    <a:pt x="1910959" y="33515"/>
                  </a:cubicBezTo>
                  <a:cubicBezTo>
                    <a:pt x="2046100" y="-53692"/>
                    <a:pt x="2258589" y="35154"/>
                    <a:pt x="2385555" y="231906"/>
                  </a:cubicBezTo>
                  <a:lnTo>
                    <a:pt x="3354837" y="1733945"/>
                  </a:lnTo>
                  <a:lnTo>
                    <a:pt x="3389365" y="1801983"/>
                  </a:lnTo>
                  <a:lnTo>
                    <a:pt x="3535849" y="1801983"/>
                  </a:lnTo>
                  <a:lnTo>
                    <a:pt x="2786165" y="640241"/>
                  </a:lnTo>
                  <a:cubicBezTo>
                    <a:pt x="2659199" y="443489"/>
                    <a:pt x="2665789" y="213268"/>
                    <a:pt x="2800930" y="126061"/>
                  </a:cubicBezTo>
                  <a:cubicBezTo>
                    <a:pt x="2936071" y="38853"/>
                    <a:pt x="3148559" y="127700"/>
                    <a:pt x="3275525" y="324452"/>
                  </a:cubicBezTo>
                  <a:lnTo>
                    <a:pt x="4244807" y="1826491"/>
                  </a:lnTo>
                  <a:cubicBezTo>
                    <a:pt x="4260678" y="1851085"/>
                    <a:pt x="4274462" y="1876202"/>
                    <a:pt x="4286169" y="1901497"/>
                  </a:cubicBezTo>
                  <a:lnTo>
                    <a:pt x="4296296" y="1928155"/>
                  </a:lnTo>
                  <a:lnTo>
                    <a:pt x="4310550" y="1927445"/>
                  </a:lnTo>
                  <a:lnTo>
                    <a:pt x="5133833" y="3114480"/>
                  </a:lnTo>
                  <a:lnTo>
                    <a:pt x="2512559" y="4777378"/>
                  </a:lnTo>
                  <a:lnTo>
                    <a:pt x="1904527" y="3968151"/>
                  </a:lnTo>
                  <a:lnTo>
                    <a:pt x="1825976" y="3936547"/>
                  </a:lnTo>
                  <a:lnTo>
                    <a:pt x="237170" y="3117204"/>
                  </a:lnTo>
                  <a:cubicBezTo>
                    <a:pt x="29053" y="3009878"/>
                    <a:pt x="-58663" y="2765718"/>
                    <a:pt x="41310" y="2571858"/>
                  </a:cubicBezTo>
                  <a:cubicBezTo>
                    <a:pt x="141283" y="2377999"/>
                    <a:pt x="391066" y="2307888"/>
                    <a:pt x="599184" y="2415214"/>
                  </a:cubicBezTo>
                  <a:lnTo>
                    <a:pt x="1648534" y="2956361"/>
                  </a:lnTo>
                  <a:lnTo>
                    <a:pt x="1538718" y="2521630"/>
                  </a:lnTo>
                  <a:lnTo>
                    <a:pt x="1523520" y="2506361"/>
                  </a:lnTo>
                  <a:cubicBezTo>
                    <a:pt x="1505295" y="2485273"/>
                    <a:pt x="1488088" y="2462365"/>
                    <a:pt x="1472217" y="2437770"/>
                  </a:cubicBezTo>
                  <a:lnTo>
                    <a:pt x="502935" y="935731"/>
                  </a:lnTo>
                  <a:cubicBezTo>
                    <a:pt x="375970" y="738980"/>
                    <a:pt x="382560" y="508759"/>
                    <a:pt x="517700" y="421551"/>
                  </a:cubicBezTo>
                  <a:close/>
                </a:path>
              </a:pathLst>
            </a:custGeom>
            <a:solidFill>
              <a:srgbClr val="F9E3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3" name="正方形/長方形 72">
              <a:extLst>
                <a:ext uri="{FF2B5EF4-FFF2-40B4-BE49-F238E27FC236}">
                  <a16:creationId xmlns:a16="http://schemas.microsoft.com/office/drawing/2014/main" id="{EC3CDD90-F5F2-1442-A35B-074EABABF95E}"/>
                </a:ext>
              </a:extLst>
            </p:cNvPr>
            <p:cNvSpPr/>
            <p:nvPr/>
          </p:nvSpPr>
          <p:spPr>
            <a:xfrm>
              <a:off x="11648899" y="3429000"/>
              <a:ext cx="3082034" cy="5402179"/>
            </a:xfrm>
            <a:prstGeom prst="rect">
              <a:avLst/>
            </a:prstGeom>
            <a:solidFill>
              <a:srgbClr val="F7CB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07834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" presetClass="exit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xit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18" name="スライド ズーム 17">
                <a:extLst>
                  <a:ext uri="{FF2B5EF4-FFF2-40B4-BE49-F238E27FC236}">
                    <a16:creationId xmlns:a16="http://schemas.microsoft.com/office/drawing/2014/main" id="{C6EF05A1-FBE5-8741-9F22-E1F4C6018DC3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463680787"/>
                  </p:ext>
                </p:extLst>
              </p:nvPr>
            </p:nvGraphicFramePr>
            <p:xfrm>
              <a:off x="4810859" y="3923901"/>
              <a:ext cx="2286000" cy="1714500"/>
            </p:xfrm>
            <a:graphic>
              <a:graphicData uri="http://schemas.microsoft.com/office/powerpoint/2016/slidezoom">
                <pslz:sldZm>
                  <pslz:sldZmObj sldId="425" cId="2658279702">
                    <pslz:zmPr id="{242BA3DB-7764-F046-8DEC-D257508984A6}" returnToParent="0" transitionDur="1000">
                      <p166:blipFill xmlns:p166="http://schemas.microsoft.com/office/powerpoint/2016/6/main">
                        <a:blip r:embed="rId2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286000" cy="1714500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18" name="スライド ズーム 17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C6EF05A1-FBE5-8741-9F22-E1F4C6018DC3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810859" y="3923901"/>
                <a:ext cx="2286000" cy="1714500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B5A88424-A4B2-A34A-B461-664F68B5C7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97900" y="369888"/>
            <a:ext cx="546100" cy="606425"/>
          </a:xfrm>
        </p:spPr>
        <p:txBody>
          <a:bodyPr/>
          <a:lstStyle/>
          <a:p>
            <a:fld id="{D4C7B5ED-DDAC-0F42-ABCD-2622EBCD7A0F}" type="slidenum">
              <a:rPr kumimoji="1" lang="ja-JP" altLang="en-US" smtClean="0"/>
              <a:t>18</a:t>
            </a:fld>
            <a:endParaRPr kumimoji="1" lang="ja-JP" altLang="en-US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DA504295-299E-874B-B23F-A79216B3ED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1557856" y="-1674896"/>
            <a:ext cx="8122920" cy="14719192"/>
          </a:xfrm>
          <a:prstGeom prst="rect">
            <a:avLst/>
          </a:prstGeom>
          <a:solidFill>
            <a:srgbClr val="7FC3EF"/>
          </a:solidFill>
        </p:spPr>
      </p:pic>
      <p:grpSp>
        <p:nvGrpSpPr>
          <p:cNvPr id="31" name="グループ化 30">
            <a:extLst>
              <a:ext uri="{FF2B5EF4-FFF2-40B4-BE49-F238E27FC236}">
                <a16:creationId xmlns:a16="http://schemas.microsoft.com/office/drawing/2014/main" id="{046410D3-1760-FB48-B934-CF5A97B7EA74}"/>
              </a:ext>
            </a:extLst>
          </p:cNvPr>
          <p:cNvGrpSpPr/>
          <p:nvPr/>
        </p:nvGrpSpPr>
        <p:grpSpPr>
          <a:xfrm>
            <a:off x="-129527" y="2666407"/>
            <a:ext cx="532597" cy="1015852"/>
            <a:chOff x="1211179" y="1796956"/>
            <a:chExt cx="893111" cy="1703482"/>
          </a:xfrm>
          <a:solidFill>
            <a:srgbClr val="007FB1"/>
          </a:solidFill>
        </p:grpSpPr>
        <p:sp>
          <p:nvSpPr>
            <p:cNvPr id="16" name="円/楕円 15">
              <a:extLst>
                <a:ext uri="{FF2B5EF4-FFF2-40B4-BE49-F238E27FC236}">
                  <a16:creationId xmlns:a16="http://schemas.microsoft.com/office/drawing/2014/main" id="{9C3F7C46-91AB-D64A-A34A-3CDB2FD93BE2}"/>
                </a:ext>
              </a:extLst>
            </p:cNvPr>
            <p:cNvSpPr/>
            <p:nvPr/>
          </p:nvSpPr>
          <p:spPr>
            <a:xfrm>
              <a:off x="1450161" y="1796956"/>
              <a:ext cx="654129" cy="13892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25" name="直線コネクタ 24">
              <a:extLst>
                <a:ext uri="{FF2B5EF4-FFF2-40B4-BE49-F238E27FC236}">
                  <a16:creationId xmlns:a16="http://schemas.microsoft.com/office/drawing/2014/main" id="{D367A0E8-09DC-CF48-B423-8FCA05A1D29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93631" y="2722308"/>
              <a:ext cx="9542" cy="778130"/>
            </a:xfrm>
            <a:prstGeom prst="line">
              <a:avLst/>
            </a:prstGeom>
            <a:grpFill/>
            <a:ln w="38100">
              <a:solidFill>
                <a:srgbClr val="007F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円/楕円 29">
              <a:extLst>
                <a:ext uri="{FF2B5EF4-FFF2-40B4-BE49-F238E27FC236}">
                  <a16:creationId xmlns:a16="http://schemas.microsoft.com/office/drawing/2014/main" id="{AF41CBB6-4884-9F43-BA88-C7516A85DB93}"/>
                </a:ext>
              </a:extLst>
            </p:cNvPr>
            <p:cNvSpPr/>
            <p:nvPr/>
          </p:nvSpPr>
          <p:spPr>
            <a:xfrm rot="1317514">
              <a:off x="1211179" y="2751625"/>
              <a:ext cx="770934" cy="35462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3" name="角丸四角形 32">
            <a:extLst>
              <a:ext uri="{FF2B5EF4-FFF2-40B4-BE49-F238E27FC236}">
                <a16:creationId xmlns:a16="http://schemas.microsoft.com/office/drawing/2014/main" id="{A60637DE-40BC-1C45-BA77-DB16CA155201}"/>
              </a:ext>
            </a:extLst>
          </p:cNvPr>
          <p:cNvSpPr/>
          <p:nvPr/>
        </p:nvSpPr>
        <p:spPr>
          <a:xfrm>
            <a:off x="-141287" y="3682260"/>
            <a:ext cx="2028994" cy="535050"/>
          </a:xfrm>
          <a:prstGeom prst="roundRect">
            <a:avLst/>
          </a:prstGeom>
          <a:solidFill>
            <a:srgbClr val="7FC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角丸四角形 33">
            <a:extLst>
              <a:ext uri="{FF2B5EF4-FFF2-40B4-BE49-F238E27FC236}">
                <a16:creationId xmlns:a16="http://schemas.microsoft.com/office/drawing/2014/main" id="{61A7403B-C24D-8849-AD9E-9D126D8F3137}"/>
              </a:ext>
            </a:extLst>
          </p:cNvPr>
          <p:cNvSpPr/>
          <p:nvPr/>
        </p:nvSpPr>
        <p:spPr>
          <a:xfrm>
            <a:off x="1421798" y="3682258"/>
            <a:ext cx="5736987" cy="2186911"/>
          </a:xfrm>
          <a:prstGeom prst="roundRect">
            <a:avLst/>
          </a:prstGeom>
          <a:solidFill>
            <a:srgbClr val="B6E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角丸四角形 34">
            <a:extLst>
              <a:ext uri="{FF2B5EF4-FFF2-40B4-BE49-F238E27FC236}">
                <a16:creationId xmlns:a16="http://schemas.microsoft.com/office/drawing/2014/main" id="{30E6901D-0A6B-8248-B22F-DE43CE6BD6B2}"/>
              </a:ext>
            </a:extLst>
          </p:cNvPr>
          <p:cNvSpPr/>
          <p:nvPr/>
        </p:nvSpPr>
        <p:spPr>
          <a:xfrm>
            <a:off x="465382" y="3968280"/>
            <a:ext cx="1588159" cy="944350"/>
          </a:xfrm>
          <a:prstGeom prst="roundRect">
            <a:avLst/>
          </a:prstGeom>
          <a:solidFill>
            <a:srgbClr val="44A6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角丸四角形 35">
            <a:extLst>
              <a:ext uri="{FF2B5EF4-FFF2-40B4-BE49-F238E27FC236}">
                <a16:creationId xmlns:a16="http://schemas.microsoft.com/office/drawing/2014/main" id="{C555BCF6-CCAA-F146-A0B1-6F578D96FBB6}"/>
              </a:ext>
            </a:extLst>
          </p:cNvPr>
          <p:cNvSpPr/>
          <p:nvPr/>
        </p:nvSpPr>
        <p:spPr>
          <a:xfrm>
            <a:off x="2053540" y="3968280"/>
            <a:ext cx="1397251" cy="2910864"/>
          </a:xfrm>
          <a:prstGeom prst="roundRect">
            <a:avLst/>
          </a:prstGeom>
          <a:solidFill>
            <a:srgbClr val="95E0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A8824B04-2910-E34D-99DA-570A59115798}"/>
              </a:ext>
            </a:extLst>
          </p:cNvPr>
          <p:cNvGrpSpPr/>
          <p:nvPr/>
        </p:nvGrpSpPr>
        <p:grpSpPr>
          <a:xfrm>
            <a:off x="7335996" y="100357"/>
            <a:ext cx="2246828" cy="2089562"/>
            <a:chOff x="7335996" y="100357"/>
            <a:chExt cx="2246828" cy="2089562"/>
          </a:xfrm>
        </p:grpSpPr>
        <p:sp>
          <p:nvSpPr>
            <p:cNvPr id="38" name="フリーフォーム 37">
              <a:extLst>
                <a:ext uri="{FF2B5EF4-FFF2-40B4-BE49-F238E27FC236}">
                  <a16:creationId xmlns:a16="http://schemas.microsoft.com/office/drawing/2014/main" id="{5691C8B0-DA50-E041-9AF4-47C512FDC61F}"/>
                </a:ext>
              </a:extLst>
            </p:cNvPr>
            <p:cNvSpPr/>
            <p:nvPr/>
          </p:nvSpPr>
          <p:spPr>
            <a:xfrm rot="17753397">
              <a:off x="7086838" y="946755"/>
              <a:ext cx="1492322" cy="994005"/>
            </a:xfrm>
            <a:custGeom>
              <a:avLst/>
              <a:gdLst>
                <a:gd name="connsiteX0" fmla="*/ 1492322 w 1492322"/>
                <a:gd name="connsiteY0" fmla="*/ 181267 h 994005"/>
                <a:gd name="connsiteX1" fmla="*/ 1052421 w 1492322"/>
                <a:gd name="connsiteY1" fmla="*/ 994005 h 994005"/>
                <a:gd name="connsiteX2" fmla="*/ 897764 w 1492322"/>
                <a:gd name="connsiteY2" fmla="*/ 909779 h 994005"/>
                <a:gd name="connsiteX3" fmla="*/ 896079 w 1492322"/>
                <a:gd name="connsiteY3" fmla="*/ 907921 h 994005"/>
                <a:gd name="connsiteX4" fmla="*/ 348335 w 1492322"/>
                <a:gd name="connsiteY4" fmla="*/ 907921 h 994005"/>
                <a:gd name="connsiteX5" fmla="*/ 212724 w 1492322"/>
                <a:gd name="connsiteY5" fmla="*/ 789461 h 994005"/>
                <a:gd name="connsiteX6" fmla="*/ 348335 w 1492322"/>
                <a:gd name="connsiteY6" fmla="*/ 671002 h 994005"/>
                <a:gd name="connsiteX7" fmla="*/ 674606 w 1492322"/>
                <a:gd name="connsiteY7" fmla="*/ 671002 h 994005"/>
                <a:gd name="connsiteX8" fmla="*/ 638375 w 1492322"/>
                <a:gd name="connsiteY8" fmla="*/ 640727 h 994005"/>
                <a:gd name="connsiteX9" fmla="*/ 99726 w 1492322"/>
                <a:gd name="connsiteY9" fmla="*/ 361957 h 994005"/>
                <a:gd name="connsiteX10" fmla="*/ 7107 w 1492322"/>
                <a:gd name="connsiteY10" fmla="*/ 204734 h 994005"/>
                <a:gd name="connsiteX11" fmla="*/ 188950 w 1492322"/>
                <a:gd name="connsiteY11" fmla="*/ 189555 h 994005"/>
                <a:gd name="connsiteX12" fmla="*/ 522414 w 1492322"/>
                <a:gd name="connsiteY12" fmla="*/ 362135 h 994005"/>
                <a:gd name="connsiteX13" fmla="*/ 1131276 w 1492322"/>
                <a:gd name="connsiteY13" fmla="*/ 0 h 994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92322" h="994005">
                  <a:moveTo>
                    <a:pt x="1492322" y="181267"/>
                  </a:moveTo>
                  <a:lnTo>
                    <a:pt x="1052421" y="994005"/>
                  </a:lnTo>
                  <a:lnTo>
                    <a:pt x="897764" y="909779"/>
                  </a:lnTo>
                  <a:lnTo>
                    <a:pt x="896079" y="907921"/>
                  </a:lnTo>
                  <a:lnTo>
                    <a:pt x="348335" y="907921"/>
                  </a:lnTo>
                  <a:cubicBezTo>
                    <a:pt x="273447" y="907921"/>
                    <a:pt x="212724" y="854889"/>
                    <a:pt x="212724" y="789461"/>
                  </a:cubicBezTo>
                  <a:cubicBezTo>
                    <a:pt x="212724" y="724034"/>
                    <a:pt x="273447" y="671002"/>
                    <a:pt x="348335" y="671002"/>
                  </a:cubicBezTo>
                  <a:lnTo>
                    <a:pt x="674606" y="671002"/>
                  </a:lnTo>
                  <a:lnTo>
                    <a:pt x="638375" y="640727"/>
                  </a:lnTo>
                  <a:lnTo>
                    <a:pt x="99726" y="361957"/>
                  </a:lnTo>
                  <a:cubicBezTo>
                    <a:pt x="23943" y="322736"/>
                    <a:pt x="-17532" y="252344"/>
                    <a:pt x="7107" y="204734"/>
                  </a:cubicBezTo>
                  <a:cubicBezTo>
                    <a:pt x="31747" y="157124"/>
                    <a:pt x="113167" y="150335"/>
                    <a:pt x="188950" y="189555"/>
                  </a:cubicBezTo>
                  <a:lnTo>
                    <a:pt x="522414" y="362135"/>
                  </a:lnTo>
                  <a:lnTo>
                    <a:pt x="1131276" y="0"/>
                  </a:lnTo>
                  <a:close/>
                </a:path>
              </a:pathLst>
            </a:custGeom>
            <a:solidFill>
              <a:srgbClr val="F9E3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9" name="正方形/長方形 38">
              <a:extLst>
                <a:ext uri="{FF2B5EF4-FFF2-40B4-BE49-F238E27FC236}">
                  <a16:creationId xmlns:a16="http://schemas.microsoft.com/office/drawing/2014/main" id="{2DB1B2C6-B58B-BC42-BCE0-24F6CD02E0F1}"/>
                </a:ext>
              </a:extLst>
            </p:cNvPr>
            <p:cNvSpPr/>
            <p:nvPr/>
          </p:nvSpPr>
          <p:spPr>
            <a:xfrm rot="14081310">
              <a:off x="8329986" y="-242251"/>
              <a:ext cx="910229" cy="1595446"/>
            </a:xfrm>
            <a:prstGeom prst="rect">
              <a:avLst/>
            </a:prstGeom>
            <a:solidFill>
              <a:srgbClr val="5998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3BAB3BCF-082A-A34E-848B-A49D01C8C412}"/>
              </a:ext>
            </a:extLst>
          </p:cNvPr>
          <p:cNvSpPr txBox="1"/>
          <p:nvPr/>
        </p:nvSpPr>
        <p:spPr>
          <a:xfrm>
            <a:off x="4363011" y="1831264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5400"/>
              <a:t>中央地区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C601E8B7-47E9-7E4F-81D7-D48F089758ED}"/>
              </a:ext>
            </a:extLst>
          </p:cNvPr>
          <p:cNvSpPr txBox="1"/>
          <p:nvPr/>
        </p:nvSpPr>
        <p:spPr>
          <a:xfrm>
            <a:off x="4396528" y="2674932"/>
            <a:ext cx="3262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/>
              <a:t>既存資源を活用しつつ</a:t>
            </a:r>
            <a:endParaRPr kumimoji="1" lang="en-US" altLang="ja-JP" sz="2400" dirty="0"/>
          </a:p>
          <a:p>
            <a:r>
              <a:rPr kumimoji="1" lang="ja-JP" altLang="en-US" sz="2400"/>
              <a:t>活気溢れる土浦の顔へ</a:t>
            </a:r>
          </a:p>
        </p:txBody>
      </p:sp>
      <p:sp>
        <p:nvSpPr>
          <p:cNvPr id="24" name="フリーフォーム 23">
            <a:extLst>
              <a:ext uri="{FF2B5EF4-FFF2-40B4-BE49-F238E27FC236}">
                <a16:creationId xmlns:a16="http://schemas.microsoft.com/office/drawing/2014/main" id="{510DE9F9-3386-7047-AE7D-2AE104FF81A6}"/>
              </a:ext>
            </a:extLst>
          </p:cNvPr>
          <p:cNvSpPr/>
          <p:nvPr/>
        </p:nvSpPr>
        <p:spPr>
          <a:xfrm>
            <a:off x="2378116" y="497988"/>
            <a:ext cx="1752624" cy="3206534"/>
          </a:xfrm>
          <a:custGeom>
            <a:avLst/>
            <a:gdLst>
              <a:gd name="connsiteX0" fmla="*/ 0 w 1278914"/>
              <a:gd name="connsiteY0" fmla="*/ 0 h 2339853"/>
              <a:gd name="connsiteX1" fmla="*/ 1278914 w 1278914"/>
              <a:gd name="connsiteY1" fmla="*/ 0 h 2339853"/>
              <a:gd name="connsiteX2" fmla="*/ 1278914 w 1278914"/>
              <a:gd name="connsiteY2" fmla="*/ 2339853 h 2339853"/>
              <a:gd name="connsiteX3" fmla="*/ 0 w 1278914"/>
              <a:gd name="connsiteY3" fmla="*/ 2339853 h 2339853"/>
              <a:gd name="connsiteX4" fmla="*/ 0 w 1278914"/>
              <a:gd name="connsiteY4" fmla="*/ 0 h 2339853"/>
              <a:gd name="connsiteX5" fmla="*/ 138293 w 1278914"/>
              <a:gd name="connsiteY5" fmla="*/ 152400 h 2339853"/>
              <a:gd name="connsiteX6" fmla="*/ 138293 w 1278914"/>
              <a:gd name="connsiteY6" fmla="*/ 926123 h 2339853"/>
              <a:gd name="connsiteX7" fmla="*/ 572047 w 1278914"/>
              <a:gd name="connsiteY7" fmla="*/ 926123 h 2339853"/>
              <a:gd name="connsiteX8" fmla="*/ 572047 w 1278914"/>
              <a:gd name="connsiteY8" fmla="*/ 152400 h 2339853"/>
              <a:gd name="connsiteX9" fmla="*/ 138293 w 1278914"/>
              <a:gd name="connsiteY9" fmla="*/ 152400 h 2339853"/>
              <a:gd name="connsiteX10" fmla="*/ 708603 w 1278914"/>
              <a:gd name="connsiteY10" fmla="*/ 166055 h 2339853"/>
              <a:gd name="connsiteX11" fmla="*/ 708603 w 1278914"/>
              <a:gd name="connsiteY11" fmla="*/ 939778 h 2339853"/>
              <a:gd name="connsiteX12" fmla="*/ 1142357 w 1278914"/>
              <a:gd name="connsiteY12" fmla="*/ 939778 h 2339853"/>
              <a:gd name="connsiteX13" fmla="*/ 1142357 w 1278914"/>
              <a:gd name="connsiteY13" fmla="*/ 166055 h 2339853"/>
              <a:gd name="connsiteX14" fmla="*/ 708603 w 1278914"/>
              <a:gd name="connsiteY14" fmla="*/ 166055 h 2339853"/>
              <a:gd name="connsiteX15" fmla="*/ 138293 w 1278914"/>
              <a:gd name="connsiteY15" fmla="*/ 1110273 h 2339853"/>
              <a:gd name="connsiteX16" fmla="*/ 138293 w 1278914"/>
              <a:gd name="connsiteY16" fmla="*/ 1883996 h 2339853"/>
              <a:gd name="connsiteX17" fmla="*/ 572047 w 1278914"/>
              <a:gd name="connsiteY17" fmla="*/ 1883996 h 2339853"/>
              <a:gd name="connsiteX18" fmla="*/ 572047 w 1278914"/>
              <a:gd name="connsiteY18" fmla="*/ 1110273 h 2339853"/>
              <a:gd name="connsiteX19" fmla="*/ 138293 w 1278914"/>
              <a:gd name="connsiteY19" fmla="*/ 1110273 h 2339853"/>
              <a:gd name="connsiteX20" fmla="*/ 708603 w 1278914"/>
              <a:gd name="connsiteY20" fmla="*/ 1123928 h 2339853"/>
              <a:gd name="connsiteX21" fmla="*/ 708603 w 1278914"/>
              <a:gd name="connsiteY21" fmla="*/ 1897651 h 2339853"/>
              <a:gd name="connsiteX22" fmla="*/ 1142357 w 1278914"/>
              <a:gd name="connsiteY22" fmla="*/ 1897651 h 2339853"/>
              <a:gd name="connsiteX23" fmla="*/ 1142357 w 1278914"/>
              <a:gd name="connsiteY23" fmla="*/ 1123928 h 2339853"/>
              <a:gd name="connsiteX24" fmla="*/ 708603 w 1278914"/>
              <a:gd name="connsiteY24" fmla="*/ 1123928 h 2339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78914" h="2339853">
                <a:moveTo>
                  <a:pt x="0" y="0"/>
                </a:moveTo>
                <a:lnTo>
                  <a:pt x="1278914" y="0"/>
                </a:lnTo>
                <a:lnTo>
                  <a:pt x="1278914" y="2339853"/>
                </a:lnTo>
                <a:lnTo>
                  <a:pt x="0" y="2339853"/>
                </a:lnTo>
                <a:lnTo>
                  <a:pt x="0" y="0"/>
                </a:lnTo>
                <a:close/>
                <a:moveTo>
                  <a:pt x="138293" y="152400"/>
                </a:moveTo>
                <a:lnTo>
                  <a:pt x="138293" y="926123"/>
                </a:lnTo>
                <a:lnTo>
                  <a:pt x="572047" y="926123"/>
                </a:lnTo>
                <a:lnTo>
                  <a:pt x="572047" y="152400"/>
                </a:lnTo>
                <a:lnTo>
                  <a:pt x="138293" y="152400"/>
                </a:lnTo>
                <a:close/>
                <a:moveTo>
                  <a:pt x="708603" y="166055"/>
                </a:moveTo>
                <a:lnTo>
                  <a:pt x="708603" y="939778"/>
                </a:lnTo>
                <a:lnTo>
                  <a:pt x="1142357" y="939778"/>
                </a:lnTo>
                <a:lnTo>
                  <a:pt x="1142357" y="166055"/>
                </a:lnTo>
                <a:lnTo>
                  <a:pt x="708603" y="166055"/>
                </a:lnTo>
                <a:close/>
                <a:moveTo>
                  <a:pt x="138293" y="1110273"/>
                </a:moveTo>
                <a:lnTo>
                  <a:pt x="138293" y="1883996"/>
                </a:lnTo>
                <a:lnTo>
                  <a:pt x="572047" y="1883996"/>
                </a:lnTo>
                <a:lnTo>
                  <a:pt x="572047" y="1110273"/>
                </a:lnTo>
                <a:lnTo>
                  <a:pt x="138293" y="1110273"/>
                </a:lnTo>
                <a:close/>
                <a:moveTo>
                  <a:pt x="708603" y="1123928"/>
                </a:moveTo>
                <a:lnTo>
                  <a:pt x="708603" y="1897651"/>
                </a:lnTo>
                <a:lnTo>
                  <a:pt x="1142357" y="1897651"/>
                </a:lnTo>
                <a:lnTo>
                  <a:pt x="1142357" y="1123928"/>
                </a:lnTo>
                <a:lnTo>
                  <a:pt x="708603" y="1123928"/>
                </a:lnTo>
                <a:close/>
              </a:path>
            </a:pathLst>
          </a:custGeom>
          <a:solidFill>
            <a:srgbClr val="44A6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26" name="グループ化 25">
            <a:extLst>
              <a:ext uri="{FF2B5EF4-FFF2-40B4-BE49-F238E27FC236}">
                <a16:creationId xmlns:a16="http://schemas.microsoft.com/office/drawing/2014/main" id="{43608C7D-57E8-3A4C-A84E-5FD35E209525}"/>
              </a:ext>
            </a:extLst>
          </p:cNvPr>
          <p:cNvGrpSpPr/>
          <p:nvPr/>
        </p:nvGrpSpPr>
        <p:grpSpPr>
          <a:xfrm>
            <a:off x="1084512" y="2081684"/>
            <a:ext cx="1795595" cy="1608637"/>
            <a:chOff x="1793631" y="1531226"/>
            <a:chExt cx="2198077" cy="1969212"/>
          </a:xfrm>
          <a:solidFill>
            <a:srgbClr val="009F8C"/>
          </a:solidFill>
        </p:grpSpPr>
        <p:sp>
          <p:nvSpPr>
            <p:cNvPr id="27" name="三角形 26">
              <a:extLst>
                <a:ext uri="{FF2B5EF4-FFF2-40B4-BE49-F238E27FC236}">
                  <a16:creationId xmlns:a16="http://schemas.microsoft.com/office/drawing/2014/main" id="{40F6E9D0-F10D-C44C-85B5-7FC73720A7E5}"/>
                </a:ext>
              </a:extLst>
            </p:cNvPr>
            <p:cNvSpPr/>
            <p:nvPr/>
          </p:nvSpPr>
          <p:spPr>
            <a:xfrm>
              <a:off x="1793631" y="1531226"/>
              <a:ext cx="2198077" cy="101854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" name="フリーフォーム 27">
              <a:extLst>
                <a:ext uri="{FF2B5EF4-FFF2-40B4-BE49-F238E27FC236}">
                  <a16:creationId xmlns:a16="http://schemas.microsoft.com/office/drawing/2014/main" id="{2CEE4F0C-8824-6F41-92BF-EA1BE9494FF0}"/>
                </a:ext>
              </a:extLst>
            </p:cNvPr>
            <p:cNvSpPr/>
            <p:nvPr/>
          </p:nvSpPr>
          <p:spPr>
            <a:xfrm>
              <a:off x="2250830" y="2357438"/>
              <a:ext cx="1283677" cy="1143000"/>
            </a:xfrm>
            <a:custGeom>
              <a:avLst/>
              <a:gdLst>
                <a:gd name="connsiteX0" fmla="*/ 0 w 1283677"/>
                <a:gd name="connsiteY0" fmla="*/ 0 h 1143000"/>
                <a:gd name="connsiteX1" fmla="*/ 1283677 w 1283677"/>
                <a:gd name="connsiteY1" fmla="*/ 0 h 1143000"/>
                <a:gd name="connsiteX2" fmla="*/ 1283677 w 1283677"/>
                <a:gd name="connsiteY2" fmla="*/ 1143000 h 1143000"/>
                <a:gd name="connsiteX3" fmla="*/ 641838 w 1283677"/>
                <a:gd name="connsiteY3" fmla="*/ 1143000 h 1143000"/>
                <a:gd name="connsiteX4" fmla="*/ 641838 w 1283677"/>
                <a:gd name="connsiteY4" fmla="*/ 580293 h 1143000"/>
                <a:gd name="connsiteX5" fmla="*/ 290146 w 1283677"/>
                <a:gd name="connsiteY5" fmla="*/ 580293 h 1143000"/>
                <a:gd name="connsiteX6" fmla="*/ 290146 w 1283677"/>
                <a:gd name="connsiteY6" fmla="*/ 1143000 h 1143000"/>
                <a:gd name="connsiteX7" fmla="*/ 0 w 1283677"/>
                <a:gd name="connsiteY7" fmla="*/ 1143000 h 1143000"/>
                <a:gd name="connsiteX8" fmla="*/ 0 w 1283677"/>
                <a:gd name="connsiteY8" fmla="*/ 0 h 114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83677" h="1143000">
                  <a:moveTo>
                    <a:pt x="0" y="0"/>
                  </a:moveTo>
                  <a:lnTo>
                    <a:pt x="1283677" y="0"/>
                  </a:lnTo>
                  <a:lnTo>
                    <a:pt x="1283677" y="1143000"/>
                  </a:lnTo>
                  <a:lnTo>
                    <a:pt x="641838" y="1143000"/>
                  </a:lnTo>
                  <a:lnTo>
                    <a:pt x="641838" y="580293"/>
                  </a:lnTo>
                  <a:lnTo>
                    <a:pt x="290146" y="580293"/>
                  </a:lnTo>
                  <a:lnTo>
                    <a:pt x="290146" y="1143000"/>
                  </a:lnTo>
                  <a:lnTo>
                    <a:pt x="0" y="11430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" name="正方形/長方形 28">
              <a:extLst>
                <a:ext uri="{FF2B5EF4-FFF2-40B4-BE49-F238E27FC236}">
                  <a16:creationId xmlns:a16="http://schemas.microsoft.com/office/drawing/2014/main" id="{D6E0843F-5363-2148-965E-B79EE4760E3B}"/>
                </a:ext>
              </a:extLst>
            </p:cNvPr>
            <p:cNvSpPr/>
            <p:nvPr/>
          </p:nvSpPr>
          <p:spPr>
            <a:xfrm>
              <a:off x="2274274" y="1726100"/>
              <a:ext cx="293077" cy="70448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2" name="フリーフォーム 31">
            <a:extLst>
              <a:ext uri="{FF2B5EF4-FFF2-40B4-BE49-F238E27FC236}">
                <a16:creationId xmlns:a16="http://schemas.microsoft.com/office/drawing/2014/main" id="{D8A7D6F8-3A71-A248-8595-880CFDD5A4E5}"/>
              </a:ext>
            </a:extLst>
          </p:cNvPr>
          <p:cNvSpPr/>
          <p:nvPr/>
        </p:nvSpPr>
        <p:spPr>
          <a:xfrm>
            <a:off x="517734" y="2405349"/>
            <a:ext cx="1133557" cy="1292522"/>
          </a:xfrm>
          <a:custGeom>
            <a:avLst/>
            <a:gdLst>
              <a:gd name="connsiteX0" fmla="*/ 953563 w 1387643"/>
              <a:gd name="connsiteY0" fmla="*/ 0 h 1582240"/>
              <a:gd name="connsiteX1" fmla="*/ 1185845 w 1387643"/>
              <a:gd name="connsiteY1" fmla="*/ 0 h 1582240"/>
              <a:gd name="connsiteX2" fmla="*/ 1185845 w 1387643"/>
              <a:gd name="connsiteY2" fmla="*/ 677346 h 1582240"/>
              <a:gd name="connsiteX3" fmla="*/ 1387643 w 1387643"/>
              <a:gd name="connsiteY3" fmla="*/ 879144 h 1582240"/>
              <a:gd name="connsiteX4" fmla="*/ 1387643 w 1387643"/>
              <a:gd name="connsiteY4" fmla="*/ 1582240 h 1582240"/>
              <a:gd name="connsiteX5" fmla="*/ 516364 w 1387643"/>
              <a:gd name="connsiteY5" fmla="*/ 1582240 h 1582240"/>
              <a:gd name="connsiteX6" fmla="*/ 516364 w 1387643"/>
              <a:gd name="connsiteY6" fmla="*/ 1016389 h 1582240"/>
              <a:gd name="connsiteX7" fmla="*/ 244500 w 1387643"/>
              <a:gd name="connsiteY7" fmla="*/ 1016389 h 1582240"/>
              <a:gd name="connsiteX8" fmla="*/ 244500 w 1387643"/>
              <a:gd name="connsiteY8" fmla="*/ 1582240 h 1582240"/>
              <a:gd name="connsiteX9" fmla="*/ 0 w 1387643"/>
              <a:gd name="connsiteY9" fmla="*/ 1582240 h 1582240"/>
              <a:gd name="connsiteX10" fmla="*/ 0 w 1387643"/>
              <a:gd name="connsiteY10" fmla="*/ 185322 h 1582240"/>
              <a:gd name="connsiteX11" fmla="*/ 693822 w 1387643"/>
              <a:gd name="connsiteY11" fmla="*/ 185322 h 1582240"/>
              <a:gd name="connsiteX12" fmla="*/ 953563 w 1387643"/>
              <a:gd name="connsiteY12" fmla="*/ 445064 h 1582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87643" h="1582240">
                <a:moveTo>
                  <a:pt x="953563" y="0"/>
                </a:moveTo>
                <a:lnTo>
                  <a:pt x="1185845" y="0"/>
                </a:lnTo>
                <a:lnTo>
                  <a:pt x="1185845" y="677346"/>
                </a:lnTo>
                <a:lnTo>
                  <a:pt x="1387643" y="879144"/>
                </a:lnTo>
                <a:lnTo>
                  <a:pt x="1387643" y="1582240"/>
                </a:lnTo>
                <a:lnTo>
                  <a:pt x="516364" y="1582240"/>
                </a:lnTo>
                <a:lnTo>
                  <a:pt x="516364" y="1016389"/>
                </a:lnTo>
                <a:lnTo>
                  <a:pt x="244500" y="1016389"/>
                </a:lnTo>
                <a:lnTo>
                  <a:pt x="244500" y="1582240"/>
                </a:lnTo>
                <a:lnTo>
                  <a:pt x="0" y="1582240"/>
                </a:lnTo>
                <a:lnTo>
                  <a:pt x="0" y="185322"/>
                </a:lnTo>
                <a:lnTo>
                  <a:pt x="693822" y="185322"/>
                </a:lnTo>
                <a:lnTo>
                  <a:pt x="953563" y="445064"/>
                </a:lnTo>
                <a:close/>
              </a:path>
            </a:pathLst>
          </a:custGeom>
          <a:solidFill>
            <a:srgbClr val="99CF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493989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6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82797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F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69DAF83E-8C09-CC40-BAF2-EEBB4FEA5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6600" y="191901"/>
            <a:ext cx="2057400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F072EB-5487-0147-BC14-F4D4FDBB2BDF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1" lang="ja-JP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34" charset="-128"/>
              <a:cs typeface="+mn-cs"/>
            </a:endParaRPr>
          </a:p>
        </p:txBody>
      </p: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BC167660-D47E-3F41-BF66-0B9E5DC949B1}"/>
              </a:ext>
            </a:extLst>
          </p:cNvPr>
          <p:cNvGrpSpPr/>
          <p:nvPr/>
        </p:nvGrpSpPr>
        <p:grpSpPr>
          <a:xfrm>
            <a:off x="6149212" y="1707822"/>
            <a:ext cx="3620518" cy="3435677"/>
            <a:chOff x="-1654888" y="3847416"/>
            <a:chExt cx="3620518" cy="3435677"/>
          </a:xfrm>
        </p:grpSpPr>
        <p:grpSp>
          <p:nvGrpSpPr>
            <p:cNvPr id="7" name="グループ化 6">
              <a:extLst>
                <a:ext uri="{FF2B5EF4-FFF2-40B4-BE49-F238E27FC236}">
                  <a16:creationId xmlns:a16="http://schemas.microsoft.com/office/drawing/2014/main" id="{AB6E7CE0-4E57-F846-AD09-E84BB228B59A}"/>
                </a:ext>
              </a:extLst>
            </p:cNvPr>
            <p:cNvGrpSpPr/>
            <p:nvPr/>
          </p:nvGrpSpPr>
          <p:grpSpPr>
            <a:xfrm>
              <a:off x="-1654888" y="3847416"/>
              <a:ext cx="3620518" cy="3435677"/>
              <a:chOff x="-1654888" y="3847416"/>
              <a:chExt cx="3620518" cy="3435677"/>
            </a:xfrm>
          </p:grpSpPr>
          <p:grpSp>
            <p:nvGrpSpPr>
              <p:cNvPr id="10" name="グループ化 9">
                <a:extLst>
                  <a:ext uri="{FF2B5EF4-FFF2-40B4-BE49-F238E27FC236}">
                    <a16:creationId xmlns:a16="http://schemas.microsoft.com/office/drawing/2014/main" id="{76B22D23-D20D-2B44-9390-7B870786C54A}"/>
                  </a:ext>
                </a:extLst>
              </p:cNvPr>
              <p:cNvGrpSpPr/>
              <p:nvPr/>
            </p:nvGrpSpPr>
            <p:grpSpPr>
              <a:xfrm>
                <a:off x="-1654888" y="3847416"/>
                <a:ext cx="3620518" cy="3435677"/>
                <a:chOff x="-688143" y="3630144"/>
                <a:chExt cx="3620518" cy="3435677"/>
              </a:xfrm>
            </p:grpSpPr>
            <p:sp>
              <p:nvSpPr>
                <p:cNvPr id="26" name="山形 25">
                  <a:extLst>
                    <a:ext uri="{FF2B5EF4-FFF2-40B4-BE49-F238E27FC236}">
                      <a16:creationId xmlns:a16="http://schemas.microsoft.com/office/drawing/2014/main" id="{3AA962F0-1A2E-E54F-89CA-1D9F497E34BB}"/>
                    </a:ext>
                  </a:extLst>
                </p:cNvPr>
                <p:cNvSpPr/>
                <p:nvPr/>
              </p:nvSpPr>
              <p:spPr>
                <a:xfrm rot="16200000">
                  <a:off x="806938" y="3637904"/>
                  <a:ext cx="609601" cy="594081"/>
                </a:xfrm>
                <a:prstGeom prst="chevron">
                  <a:avLst>
                    <a:gd name="adj" fmla="val 28275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游ゴシック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pic>
              <p:nvPicPr>
                <p:cNvPr id="27" name="図 26">
                  <a:extLst>
                    <a:ext uri="{FF2B5EF4-FFF2-40B4-BE49-F238E27FC236}">
                      <a16:creationId xmlns:a16="http://schemas.microsoft.com/office/drawing/2014/main" id="{883D1FB8-1128-BE42-BEF9-57C288D8C0B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/>
                <a:srcRect l="17560" r="15024"/>
                <a:stretch/>
              </p:blipFill>
              <p:spPr>
                <a:xfrm>
                  <a:off x="745067" y="4075672"/>
                  <a:ext cx="762000" cy="457200"/>
                </a:xfrm>
                <a:prstGeom prst="rect">
                  <a:avLst/>
                </a:prstGeom>
              </p:spPr>
            </p:pic>
            <p:cxnSp>
              <p:nvCxnSpPr>
                <p:cNvPr id="28" name="直線コネクタ 27">
                  <a:extLst>
                    <a:ext uri="{FF2B5EF4-FFF2-40B4-BE49-F238E27FC236}">
                      <a16:creationId xmlns:a16="http://schemas.microsoft.com/office/drawing/2014/main" id="{FF3A74BF-8B4A-2B4C-8213-30B5433AEAC7}"/>
                    </a:ext>
                  </a:extLst>
                </p:cNvPr>
                <p:cNvCxnSpPr>
                  <a:cxnSpLocks/>
                  <a:stCxn id="26" idx="3"/>
                  <a:endCxn id="26" idx="1"/>
                </p:cNvCxnSpPr>
                <p:nvPr/>
              </p:nvCxnSpPr>
              <p:spPr>
                <a:xfrm>
                  <a:off x="1111739" y="3630144"/>
                  <a:ext cx="0" cy="441625"/>
                </a:xfrm>
                <a:prstGeom prst="line">
                  <a:avLst/>
                </a:prstGeom>
                <a:ln>
                  <a:solidFill>
                    <a:schemeClr val="accent3">
                      <a:lumMod val="60000"/>
                      <a:lumOff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9" name="フリーフォーム 28">
                  <a:extLst>
                    <a:ext uri="{FF2B5EF4-FFF2-40B4-BE49-F238E27FC236}">
                      <a16:creationId xmlns:a16="http://schemas.microsoft.com/office/drawing/2014/main" id="{6233A43F-E316-9D40-B0E6-92FFF946E02A}"/>
                    </a:ext>
                  </a:extLst>
                </p:cNvPr>
                <p:cNvSpPr/>
                <p:nvPr/>
              </p:nvSpPr>
              <p:spPr>
                <a:xfrm>
                  <a:off x="1440164" y="4445847"/>
                  <a:ext cx="1492211" cy="1901434"/>
                </a:xfrm>
                <a:custGeom>
                  <a:avLst/>
                  <a:gdLst>
                    <a:gd name="connsiteX0" fmla="*/ 28320 w 1492211"/>
                    <a:gd name="connsiteY0" fmla="*/ 0 h 1901434"/>
                    <a:gd name="connsiteX1" fmla="*/ 270691 w 1492211"/>
                    <a:gd name="connsiteY1" fmla="*/ 139547 h 1901434"/>
                    <a:gd name="connsiteX2" fmla="*/ 274363 w 1492211"/>
                    <a:gd name="connsiteY2" fmla="*/ 282766 h 1901434"/>
                    <a:gd name="connsiteX3" fmla="*/ 1379722 w 1492211"/>
                    <a:gd name="connsiteY3" fmla="*/ 826265 h 1901434"/>
                    <a:gd name="connsiteX4" fmla="*/ 1492211 w 1492211"/>
                    <a:gd name="connsiteY4" fmla="*/ 1884605 h 1901434"/>
                    <a:gd name="connsiteX5" fmla="*/ 0 w 1492211"/>
                    <a:gd name="connsiteY5" fmla="*/ 1901434 h 1901434"/>
                    <a:gd name="connsiteX6" fmla="*/ 28320 w 1492211"/>
                    <a:gd name="connsiteY6" fmla="*/ 0 h 19014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92211" h="1901434">
                      <a:moveTo>
                        <a:pt x="28320" y="0"/>
                      </a:moveTo>
                      <a:lnTo>
                        <a:pt x="270691" y="139547"/>
                      </a:lnTo>
                      <a:lnTo>
                        <a:pt x="274363" y="282766"/>
                      </a:lnTo>
                      <a:lnTo>
                        <a:pt x="1379722" y="826265"/>
                      </a:lnTo>
                      <a:lnTo>
                        <a:pt x="1492211" y="1884605"/>
                      </a:lnTo>
                      <a:lnTo>
                        <a:pt x="0" y="1901434"/>
                      </a:lnTo>
                      <a:lnTo>
                        <a:pt x="28320" y="0"/>
                      </a:lnTo>
                      <a:close/>
                    </a:path>
                  </a:pathLst>
                </a:cu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游ゴシック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30" name="フリーフォーム 29">
                  <a:extLst>
                    <a:ext uri="{FF2B5EF4-FFF2-40B4-BE49-F238E27FC236}">
                      <a16:creationId xmlns:a16="http://schemas.microsoft.com/office/drawing/2014/main" id="{CBDE2B50-5C2C-3144-948C-33C0CC5CBD9A}"/>
                    </a:ext>
                  </a:extLst>
                </p:cNvPr>
                <p:cNvSpPr/>
                <p:nvPr/>
              </p:nvSpPr>
              <p:spPr>
                <a:xfrm flipH="1">
                  <a:off x="-688143" y="4454916"/>
                  <a:ext cx="1492211" cy="2610905"/>
                </a:xfrm>
                <a:custGeom>
                  <a:avLst/>
                  <a:gdLst>
                    <a:gd name="connsiteX0" fmla="*/ 28320 w 1492211"/>
                    <a:gd name="connsiteY0" fmla="*/ 0 h 1901434"/>
                    <a:gd name="connsiteX1" fmla="*/ 270691 w 1492211"/>
                    <a:gd name="connsiteY1" fmla="*/ 139547 h 1901434"/>
                    <a:gd name="connsiteX2" fmla="*/ 274363 w 1492211"/>
                    <a:gd name="connsiteY2" fmla="*/ 282766 h 1901434"/>
                    <a:gd name="connsiteX3" fmla="*/ 1379722 w 1492211"/>
                    <a:gd name="connsiteY3" fmla="*/ 826265 h 1901434"/>
                    <a:gd name="connsiteX4" fmla="*/ 1492211 w 1492211"/>
                    <a:gd name="connsiteY4" fmla="*/ 1884605 h 1901434"/>
                    <a:gd name="connsiteX5" fmla="*/ 0 w 1492211"/>
                    <a:gd name="connsiteY5" fmla="*/ 1901434 h 1901434"/>
                    <a:gd name="connsiteX6" fmla="*/ 28320 w 1492211"/>
                    <a:gd name="connsiteY6" fmla="*/ 0 h 19014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92211" h="1901434">
                      <a:moveTo>
                        <a:pt x="28320" y="0"/>
                      </a:moveTo>
                      <a:lnTo>
                        <a:pt x="270691" y="139547"/>
                      </a:lnTo>
                      <a:lnTo>
                        <a:pt x="274363" y="282766"/>
                      </a:lnTo>
                      <a:lnTo>
                        <a:pt x="1379722" y="826265"/>
                      </a:lnTo>
                      <a:lnTo>
                        <a:pt x="1492211" y="1884605"/>
                      </a:lnTo>
                      <a:lnTo>
                        <a:pt x="0" y="1901434"/>
                      </a:lnTo>
                      <a:lnTo>
                        <a:pt x="28320" y="0"/>
                      </a:lnTo>
                      <a:close/>
                    </a:path>
                  </a:pathLst>
                </a:cu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游ゴシック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31" name="フリーフォーム 30">
                  <a:extLst>
                    <a:ext uri="{FF2B5EF4-FFF2-40B4-BE49-F238E27FC236}">
                      <a16:creationId xmlns:a16="http://schemas.microsoft.com/office/drawing/2014/main" id="{0B5AC356-0968-1949-8FEE-5A24E43E04C5}"/>
                    </a:ext>
                  </a:extLst>
                </p:cNvPr>
                <p:cNvSpPr/>
                <p:nvPr/>
              </p:nvSpPr>
              <p:spPr>
                <a:xfrm>
                  <a:off x="776092" y="4379672"/>
                  <a:ext cx="699949" cy="1976679"/>
                </a:xfrm>
                <a:custGeom>
                  <a:avLst/>
                  <a:gdLst>
                    <a:gd name="connsiteX0" fmla="*/ 345159 w 699949"/>
                    <a:gd name="connsiteY0" fmla="*/ 0 h 1976679"/>
                    <a:gd name="connsiteX1" fmla="*/ 659904 w 699949"/>
                    <a:gd name="connsiteY1" fmla="*/ 51191 h 1976679"/>
                    <a:gd name="connsiteX2" fmla="*/ 699949 w 699949"/>
                    <a:gd name="connsiteY2" fmla="*/ 68784 h 1976679"/>
                    <a:gd name="connsiteX3" fmla="*/ 699949 w 699949"/>
                    <a:gd name="connsiteY3" fmla="*/ 390842 h 1976679"/>
                    <a:gd name="connsiteX4" fmla="*/ 699792 w 699949"/>
                    <a:gd name="connsiteY4" fmla="*/ 390737 h 1976679"/>
                    <a:gd name="connsiteX5" fmla="*/ 699792 w 699949"/>
                    <a:gd name="connsiteY5" fmla="*/ 1976679 h 1976679"/>
                    <a:gd name="connsiteX6" fmla="*/ 1292 w 699949"/>
                    <a:gd name="connsiteY6" fmla="*/ 1976679 h 1976679"/>
                    <a:gd name="connsiteX7" fmla="*/ 1292 w 699949"/>
                    <a:gd name="connsiteY7" fmla="*/ 383603 h 1976679"/>
                    <a:gd name="connsiteX8" fmla="*/ 1145 w 699949"/>
                    <a:gd name="connsiteY8" fmla="*/ 383667 h 1976679"/>
                    <a:gd name="connsiteX9" fmla="*/ 0 w 699949"/>
                    <a:gd name="connsiteY9" fmla="*/ 384387 h 1976679"/>
                    <a:gd name="connsiteX10" fmla="*/ 0 w 699949"/>
                    <a:gd name="connsiteY10" fmla="*/ 64553 h 1976679"/>
                    <a:gd name="connsiteX11" fmla="*/ 30414 w 699949"/>
                    <a:gd name="connsiteY11" fmla="*/ 51191 h 1976679"/>
                    <a:gd name="connsiteX12" fmla="*/ 345159 w 699949"/>
                    <a:gd name="connsiteY12" fmla="*/ 0 h 197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99949" h="1976679">
                      <a:moveTo>
                        <a:pt x="345159" y="0"/>
                      </a:moveTo>
                      <a:cubicBezTo>
                        <a:pt x="461748" y="0"/>
                        <a:pt x="570059" y="18872"/>
                        <a:pt x="659904" y="51191"/>
                      </a:cubicBezTo>
                      <a:lnTo>
                        <a:pt x="699949" y="68784"/>
                      </a:lnTo>
                      <a:lnTo>
                        <a:pt x="699949" y="390842"/>
                      </a:lnTo>
                      <a:lnTo>
                        <a:pt x="699792" y="390737"/>
                      </a:lnTo>
                      <a:lnTo>
                        <a:pt x="699792" y="1976679"/>
                      </a:lnTo>
                      <a:lnTo>
                        <a:pt x="1292" y="1976679"/>
                      </a:lnTo>
                      <a:lnTo>
                        <a:pt x="1292" y="383603"/>
                      </a:lnTo>
                      <a:lnTo>
                        <a:pt x="1145" y="383667"/>
                      </a:lnTo>
                      <a:lnTo>
                        <a:pt x="0" y="384387"/>
                      </a:lnTo>
                      <a:lnTo>
                        <a:pt x="0" y="64553"/>
                      </a:lnTo>
                      <a:lnTo>
                        <a:pt x="30414" y="51191"/>
                      </a:lnTo>
                      <a:cubicBezTo>
                        <a:pt x="120260" y="18871"/>
                        <a:pt x="228570" y="0"/>
                        <a:pt x="345159" y="0"/>
                      </a:cubicBez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游ゴシック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  <p:cxnSp>
            <p:nvCxnSpPr>
              <p:cNvPr id="11" name="直線コネクタ 10">
                <a:extLst>
                  <a:ext uri="{FF2B5EF4-FFF2-40B4-BE49-F238E27FC236}">
                    <a16:creationId xmlns:a16="http://schemas.microsoft.com/office/drawing/2014/main" id="{F61FA548-3B2D-164F-AF55-7CEF93174BAE}"/>
                  </a:ext>
                </a:extLst>
              </p:cNvPr>
              <p:cNvCxnSpPr>
                <a:cxnSpLocks/>
                <a:stCxn id="26" idx="3"/>
              </p:cNvCxnSpPr>
              <p:nvPr/>
            </p:nvCxnSpPr>
            <p:spPr>
              <a:xfrm>
                <a:off x="144994" y="3847416"/>
                <a:ext cx="293453" cy="16425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線コネクタ 11">
                <a:extLst>
                  <a:ext uri="{FF2B5EF4-FFF2-40B4-BE49-F238E27FC236}">
                    <a16:creationId xmlns:a16="http://schemas.microsoft.com/office/drawing/2014/main" id="{76045392-251D-2041-8126-6132B7932FA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1288" y="3894024"/>
                <a:ext cx="293453" cy="16425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線コネクタ 12">
                <a:extLst>
                  <a:ext uri="{FF2B5EF4-FFF2-40B4-BE49-F238E27FC236}">
                    <a16:creationId xmlns:a16="http://schemas.microsoft.com/office/drawing/2014/main" id="{18911D87-4486-B547-8F27-062D0C73369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2407" y="3961711"/>
                <a:ext cx="293453" cy="16425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線コネクタ 13">
                <a:extLst>
                  <a:ext uri="{FF2B5EF4-FFF2-40B4-BE49-F238E27FC236}">
                    <a16:creationId xmlns:a16="http://schemas.microsoft.com/office/drawing/2014/main" id="{83131658-5DD9-2641-8082-320D88B4D26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8701" y="4008319"/>
                <a:ext cx="293453" cy="16425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線コネクタ 14">
                <a:extLst>
                  <a:ext uri="{FF2B5EF4-FFF2-40B4-BE49-F238E27FC236}">
                    <a16:creationId xmlns:a16="http://schemas.microsoft.com/office/drawing/2014/main" id="{76DA6AF7-D29D-124F-8509-E92033A055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4874" y="4063127"/>
                <a:ext cx="293453" cy="16425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線コネクタ 15">
                <a:extLst>
                  <a:ext uri="{FF2B5EF4-FFF2-40B4-BE49-F238E27FC236}">
                    <a16:creationId xmlns:a16="http://schemas.microsoft.com/office/drawing/2014/main" id="{E0DED12A-A69B-184C-B3FF-96AA96AE89C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1168" y="4109735"/>
                <a:ext cx="293453" cy="16425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線コネクタ 16">
                <a:extLst>
                  <a:ext uri="{FF2B5EF4-FFF2-40B4-BE49-F238E27FC236}">
                    <a16:creationId xmlns:a16="http://schemas.microsoft.com/office/drawing/2014/main" id="{95F9EAB1-7787-8647-800F-94165541E26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2287" y="4177422"/>
                <a:ext cx="293453" cy="16425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線コネクタ 17">
                <a:extLst>
                  <a:ext uri="{FF2B5EF4-FFF2-40B4-BE49-F238E27FC236}">
                    <a16:creationId xmlns:a16="http://schemas.microsoft.com/office/drawing/2014/main" id="{9BC5DC4C-C637-AF4B-9232-CD1651CDCFB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3476" y="4230603"/>
                <a:ext cx="144418" cy="7739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線コネクタ 18">
                <a:extLst>
                  <a:ext uri="{FF2B5EF4-FFF2-40B4-BE49-F238E27FC236}">
                    <a16:creationId xmlns:a16="http://schemas.microsoft.com/office/drawing/2014/main" id="{945C39DC-8A09-A140-8BD9-756E124821D2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 flipV="1">
                <a:off x="-148837" y="3852737"/>
                <a:ext cx="293453" cy="16425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線コネクタ 19">
                <a:extLst>
                  <a:ext uri="{FF2B5EF4-FFF2-40B4-BE49-F238E27FC236}">
                    <a16:creationId xmlns:a16="http://schemas.microsoft.com/office/drawing/2014/main" id="{BACCBAF0-6864-7040-9057-623AFB0E5253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 flipV="1">
                <a:off x="-152543" y="3899345"/>
                <a:ext cx="293453" cy="16425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線コネクタ 20">
                <a:extLst>
                  <a:ext uri="{FF2B5EF4-FFF2-40B4-BE49-F238E27FC236}">
                    <a16:creationId xmlns:a16="http://schemas.microsoft.com/office/drawing/2014/main" id="{C212C727-D02A-A04A-8C65-FFD9A1181BA0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 flipV="1">
                <a:off x="-141424" y="3967032"/>
                <a:ext cx="293453" cy="16425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線コネクタ 21">
                <a:extLst>
                  <a:ext uri="{FF2B5EF4-FFF2-40B4-BE49-F238E27FC236}">
                    <a16:creationId xmlns:a16="http://schemas.microsoft.com/office/drawing/2014/main" id="{76CCA1D5-D191-DE49-B1BB-D3A4277CB38E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 flipV="1">
                <a:off x="-145130" y="4013640"/>
                <a:ext cx="293453" cy="16425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線コネクタ 22">
                <a:extLst>
                  <a:ext uri="{FF2B5EF4-FFF2-40B4-BE49-F238E27FC236}">
                    <a16:creationId xmlns:a16="http://schemas.microsoft.com/office/drawing/2014/main" id="{F23A7044-0F2D-284F-8414-EB693AC4F2C1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 flipV="1">
                <a:off x="-148957" y="4068448"/>
                <a:ext cx="293453" cy="16425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線コネクタ 23">
                <a:extLst>
                  <a:ext uri="{FF2B5EF4-FFF2-40B4-BE49-F238E27FC236}">
                    <a16:creationId xmlns:a16="http://schemas.microsoft.com/office/drawing/2014/main" id="{C477B5A0-7488-4C42-8625-52155272E1E0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 flipV="1">
                <a:off x="-152663" y="4115056"/>
                <a:ext cx="293453" cy="16425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線コネクタ 24">
                <a:extLst>
                  <a:ext uri="{FF2B5EF4-FFF2-40B4-BE49-F238E27FC236}">
                    <a16:creationId xmlns:a16="http://schemas.microsoft.com/office/drawing/2014/main" id="{83BFBC27-92BF-FD41-ABCC-F0550880D44C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 flipV="1">
                <a:off x="-141544" y="4182743"/>
                <a:ext cx="293453" cy="16425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8" name="グラフィックス 7">
              <a:extLst>
                <a:ext uri="{FF2B5EF4-FFF2-40B4-BE49-F238E27FC236}">
                  <a16:creationId xmlns:a16="http://schemas.microsoft.com/office/drawing/2014/main" id="{DC1AF210-EDAB-B440-83FD-2CA96D560BB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634955" flipH="1">
              <a:off x="196654" y="4005628"/>
              <a:ext cx="214651" cy="227682"/>
            </a:xfrm>
            <a:prstGeom prst="rect">
              <a:avLst/>
            </a:prstGeom>
          </p:spPr>
        </p:pic>
        <p:pic>
          <p:nvPicPr>
            <p:cNvPr id="9" name="グラフィックス 8">
              <a:extLst>
                <a:ext uri="{FF2B5EF4-FFF2-40B4-BE49-F238E27FC236}">
                  <a16:creationId xmlns:a16="http://schemas.microsoft.com/office/drawing/2014/main" id="{95BD6D19-E069-3847-8674-D2785BFC2C3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20685825" flipH="1">
              <a:off x="-104731" y="4005677"/>
              <a:ext cx="214651" cy="227682"/>
            </a:xfrm>
            <a:prstGeom prst="rect">
              <a:avLst/>
            </a:prstGeom>
          </p:spPr>
        </p:pic>
      </p:grpSp>
      <p:sp>
        <p:nvSpPr>
          <p:cNvPr id="34" name="フリーフォーム 33">
            <a:extLst>
              <a:ext uri="{FF2B5EF4-FFF2-40B4-BE49-F238E27FC236}">
                <a16:creationId xmlns:a16="http://schemas.microsoft.com/office/drawing/2014/main" id="{D3283A3B-C160-6A4C-B991-F70982E4D75E}"/>
              </a:ext>
            </a:extLst>
          </p:cNvPr>
          <p:cNvSpPr/>
          <p:nvPr/>
        </p:nvSpPr>
        <p:spPr>
          <a:xfrm>
            <a:off x="1883" y="0"/>
            <a:ext cx="9158247" cy="6858000"/>
          </a:xfrm>
          <a:custGeom>
            <a:avLst/>
            <a:gdLst>
              <a:gd name="connsiteX0" fmla="*/ 5658177 w 9158247"/>
              <a:gd name="connsiteY0" fmla="*/ 1307054 h 6858000"/>
              <a:gd name="connsiteX1" fmla="*/ 6712963 w 9158247"/>
              <a:gd name="connsiteY1" fmla="*/ 5043250 h 6858000"/>
              <a:gd name="connsiteX2" fmla="*/ 6712963 w 9158247"/>
              <a:gd name="connsiteY2" fmla="*/ 2205861 h 6858000"/>
              <a:gd name="connsiteX3" fmla="*/ 5658177 w 9158247"/>
              <a:gd name="connsiteY3" fmla="*/ 1307054 h 6858000"/>
              <a:gd name="connsiteX4" fmla="*/ 0 w 9158247"/>
              <a:gd name="connsiteY4" fmla="*/ 0 h 6858000"/>
              <a:gd name="connsiteX5" fmla="*/ 9158247 w 9158247"/>
              <a:gd name="connsiteY5" fmla="*/ 0 h 6858000"/>
              <a:gd name="connsiteX6" fmla="*/ 9158247 w 9158247"/>
              <a:gd name="connsiteY6" fmla="*/ 6858000 h 6858000"/>
              <a:gd name="connsiteX7" fmla="*/ 0 w 9158247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58247" h="6858000">
                <a:moveTo>
                  <a:pt x="5658177" y="1307054"/>
                </a:moveTo>
                <a:cubicBezTo>
                  <a:pt x="4641235" y="1290237"/>
                  <a:pt x="3791678" y="3003877"/>
                  <a:pt x="6712963" y="5043250"/>
                </a:cubicBezTo>
                <a:cubicBezTo>
                  <a:pt x="10777360" y="2205861"/>
                  <a:pt x="7542432" y="-997"/>
                  <a:pt x="6712963" y="2205861"/>
                </a:cubicBezTo>
                <a:cubicBezTo>
                  <a:pt x="6479675" y="1585182"/>
                  <a:pt x="6056111" y="1313635"/>
                  <a:pt x="5658177" y="1307054"/>
                </a:cubicBezTo>
                <a:close/>
                <a:moveTo>
                  <a:pt x="0" y="0"/>
                </a:moveTo>
                <a:lnTo>
                  <a:pt x="9158247" y="0"/>
                </a:lnTo>
                <a:lnTo>
                  <a:pt x="9158247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4ABD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0A71CF5E-037E-1448-AC8E-58E494BBEB6E}"/>
              </a:ext>
            </a:extLst>
          </p:cNvPr>
          <p:cNvSpPr txBox="1"/>
          <p:nvPr/>
        </p:nvSpPr>
        <p:spPr>
          <a:xfrm>
            <a:off x="440313" y="580728"/>
            <a:ext cx="4607939" cy="3170099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5400">
                <a:solidFill>
                  <a:schemeClr val="bg1"/>
                </a:solidFill>
                <a:latin typeface="+mn-ea"/>
              </a:rPr>
              <a:t>すきな</a:t>
            </a:r>
            <a:endParaRPr kumimoji="1" lang="en-US" altLang="ja-JP" sz="5400" dirty="0">
              <a:solidFill>
                <a:schemeClr val="bg1"/>
              </a:solidFill>
              <a:latin typeface="+mn-ea"/>
            </a:endParaRPr>
          </a:p>
          <a:p>
            <a:r>
              <a:rPr kumimoji="1" lang="ja-JP" altLang="en-US" sz="2000">
                <a:solidFill>
                  <a:schemeClr val="bg1"/>
                </a:solidFill>
                <a:latin typeface="+mn-ea"/>
              </a:rPr>
              <a:t>　　ま　ち</a:t>
            </a:r>
            <a:endParaRPr kumimoji="1" lang="en-US" altLang="ja-JP" sz="2000" dirty="0">
              <a:solidFill>
                <a:schemeClr val="bg1"/>
              </a:solidFill>
              <a:latin typeface="+mn-ea"/>
            </a:endParaRPr>
          </a:p>
          <a:p>
            <a:r>
              <a:rPr kumimoji="1" lang="ja-JP" altLang="en-US" sz="7200" b="1">
                <a:solidFill>
                  <a:schemeClr val="bg1"/>
                </a:solidFill>
                <a:latin typeface="+mn-ea"/>
              </a:rPr>
              <a:t>土浦</a:t>
            </a:r>
            <a:r>
              <a:rPr kumimoji="1" lang="ja-JP" altLang="en-US" sz="5400">
                <a:solidFill>
                  <a:schemeClr val="bg1"/>
                </a:solidFill>
                <a:latin typeface="+mn-ea"/>
              </a:rPr>
              <a:t>が</a:t>
            </a:r>
            <a:endParaRPr kumimoji="1" lang="en-US" altLang="ja-JP" sz="5400" dirty="0">
              <a:solidFill>
                <a:schemeClr val="bg1"/>
              </a:solidFill>
              <a:latin typeface="+mn-ea"/>
            </a:endParaRPr>
          </a:p>
          <a:p>
            <a:r>
              <a:rPr kumimoji="1" lang="ja-JP" altLang="en-US" sz="5400">
                <a:solidFill>
                  <a:schemeClr val="bg1"/>
                </a:solidFill>
                <a:latin typeface="+mn-ea"/>
              </a:rPr>
              <a:t>できました。</a:t>
            </a:r>
          </a:p>
        </p:txBody>
      </p:sp>
      <p:pic>
        <p:nvPicPr>
          <p:cNvPr id="47" name="図 46">
            <a:extLst>
              <a:ext uri="{FF2B5EF4-FFF2-40B4-BE49-F238E27FC236}">
                <a16:creationId xmlns:a16="http://schemas.microsoft.com/office/drawing/2014/main" id="{AA581D2C-61A3-9A4C-B57C-E4A097BB727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985392"/>
            <a:ext cx="9158951" cy="1853173"/>
          </a:xfrm>
          <a:prstGeom prst="rect">
            <a:avLst/>
          </a:prstGeom>
        </p:spPr>
      </p:pic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B04201F8-0C07-3A42-B8CB-2B57711C8104}"/>
              </a:ext>
            </a:extLst>
          </p:cNvPr>
          <p:cNvSpPr txBox="1"/>
          <p:nvPr/>
        </p:nvSpPr>
        <p:spPr>
          <a:xfrm>
            <a:off x="362346" y="3798722"/>
            <a:ext cx="30428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b="1">
                <a:solidFill>
                  <a:srgbClr val="FFFD39"/>
                </a:solidFill>
              </a:rPr>
              <a:t>マスタープラン 実習</a:t>
            </a:r>
            <a:endParaRPr kumimoji="1" lang="en-US" altLang="ja-JP" sz="2400" b="1" dirty="0">
              <a:solidFill>
                <a:srgbClr val="FFFD39"/>
              </a:solidFill>
            </a:endParaRPr>
          </a:p>
          <a:p>
            <a:r>
              <a:rPr kumimoji="1" lang="ja-JP" altLang="en-US" sz="2400" b="1">
                <a:solidFill>
                  <a:srgbClr val="FFFD39"/>
                </a:solidFill>
              </a:rPr>
              <a:t>１班</a:t>
            </a:r>
          </a:p>
        </p:txBody>
      </p:sp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32" name="スライド ズーム 31">
                <a:extLst>
                  <a:ext uri="{FF2B5EF4-FFF2-40B4-BE49-F238E27FC236}">
                    <a16:creationId xmlns:a16="http://schemas.microsoft.com/office/drawing/2014/main" id="{1C65671B-EC6A-944E-8B0D-0704A3328342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933570216"/>
                  </p:ext>
                </p:extLst>
              </p:nvPr>
            </p:nvGraphicFramePr>
            <p:xfrm>
              <a:off x="5605517" y="2317423"/>
              <a:ext cx="1143000" cy="857250"/>
            </p:xfrm>
            <a:graphic>
              <a:graphicData uri="http://schemas.microsoft.com/office/powerpoint/2016/slidezoom">
                <pslz:sldZm>
                  <pslz:sldZmObj sldId="503" cId="1228274427">
                    <pslz:zmPr id="{8B407517-4431-2641-A7E4-32DB7B4C8B47}" returnToParent="0" transitionDur="1000">
                      <p166:blipFill xmlns:p166="http://schemas.microsoft.com/office/powerpoint/2016/6/main">
                        <a:blip r:embed="rId7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1143000" cy="857250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32" name="スライド ズーム 31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id="{1C65671B-EC6A-944E-8B0D-0704A3328342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605517" y="2317423"/>
                <a:ext cx="1143000" cy="857250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75641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>
                                                <p:txEl>
                                                  <p:charRg st="4294967295" end="4294967295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46">
                                                <p:txEl>
                                                  <p:charRg st="4294967295" end="4294967295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46">
                                                <p:txEl>
                                                  <p:charRg st="4294967295" end="4294967295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10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 autoUpdateAnimBg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>
                                                <p:txEl>
                                                  <p:charRg st="4294967295" end="4294967295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6">
                                                <p:txEl>
                                                  <p:charRg st="4294967295" end="4294967295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6">
                                                <p:txEl>
                                                  <p:charRg st="4294967295" end="4294967295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 autoUpdateAnimBg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6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5E8F038E-49E3-A445-A2BD-96532FCCDA77}"/>
              </a:ext>
            </a:extLst>
          </p:cNvPr>
          <p:cNvSpPr txBox="1"/>
          <p:nvPr/>
        </p:nvSpPr>
        <p:spPr>
          <a:xfrm>
            <a:off x="315436" y="746111"/>
            <a:ext cx="3877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7200" b="1"/>
              <a:t>中央地区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ED45E625-3F18-6146-9FF4-9C7255ECCF7B}"/>
              </a:ext>
            </a:extLst>
          </p:cNvPr>
          <p:cNvSpPr txBox="1"/>
          <p:nvPr/>
        </p:nvSpPr>
        <p:spPr>
          <a:xfrm>
            <a:off x="766842" y="2243292"/>
            <a:ext cx="3262432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ja-JP" altLang="en-US" sz="4000" b="1"/>
              <a:t>土浦駅東口前</a:t>
            </a:r>
            <a:endParaRPr kumimoji="1" lang="en-US" altLang="ja-JP" sz="4000" b="1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B7660948-0FB7-6B4E-8123-E59E0A67F145}"/>
              </a:ext>
            </a:extLst>
          </p:cNvPr>
          <p:cNvSpPr txBox="1"/>
          <p:nvPr/>
        </p:nvSpPr>
        <p:spPr>
          <a:xfrm>
            <a:off x="766842" y="3429000"/>
            <a:ext cx="4801314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ja-JP" altLang="en-US" sz="4000" b="1"/>
              <a:t>霞ヶ浦総合運動公園</a:t>
            </a:r>
            <a:endParaRPr kumimoji="1" lang="en-US" altLang="ja-JP" sz="4000" b="1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F0CF757-5ECA-E34E-B02A-605D6CD7E5C0}"/>
              </a:ext>
            </a:extLst>
          </p:cNvPr>
          <p:cNvSpPr txBox="1"/>
          <p:nvPr/>
        </p:nvSpPr>
        <p:spPr>
          <a:xfrm>
            <a:off x="766842" y="4614708"/>
            <a:ext cx="2236510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ja-JP" altLang="en-US" sz="4000" b="1"/>
              <a:t>花火文化</a:t>
            </a:r>
          </a:p>
        </p:txBody>
      </p:sp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E7702288-5CA3-1244-AE6A-62E2046E2768}"/>
              </a:ext>
            </a:extLst>
          </p:cNvPr>
          <p:cNvGrpSpPr/>
          <p:nvPr/>
        </p:nvGrpSpPr>
        <p:grpSpPr>
          <a:xfrm>
            <a:off x="4428332" y="301894"/>
            <a:ext cx="4715668" cy="2385826"/>
            <a:chOff x="1594029" y="3117228"/>
            <a:chExt cx="4715668" cy="2385826"/>
          </a:xfrm>
        </p:grpSpPr>
        <p:sp>
          <p:nvSpPr>
            <p:cNvPr id="11" name="円/楕円 10">
              <a:extLst>
                <a:ext uri="{FF2B5EF4-FFF2-40B4-BE49-F238E27FC236}">
                  <a16:creationId xmlns:a16="http://schemas.microsoft.com/office/drawing/2014/main" id="{B65058D2-4985-3E42-9A93-DBB0B303136B}"/>
                </a:ext>
              </a:extLst>
            </p:cNvPr>
            <p:cNvSpPr/>
            <p:nvPr/>
          </p:nvSpPr>
          <p:spPr>
            <a:xfrm>
              <a:off x="1594029" y="3117228"/>
              <a:ext cx="2357834" cy="2357834"/>
            </a:xfrm>
            <a:prstGeom prst="ellipse">
              <a:avLst/>
            </a:prstGeom>
            <a:solidFill>
              <a:srgbClr val="FDE57E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54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游ゴシック" panose="020F0502020204030204"/>
                  <a:ea typeface="游ゴシック" panose="020B0400000000000000" pitchFamily="34" charset="-128"/>
                  <a:cs typeface="+mn-cs"/>
                </a:rPr>
                <a:t>活気</a:t>
              </a:r>
            </a:p>
          </p:txBody>
        </p:sp>
        <p:sp>
          <p:nvSpPr>
            <p:cNvPr id="12" name="円/楕円 11">
              <a:extLst>
                <a:ext uri="{FF2B5EF4-FFF2-40B4-BE49-F238E27FC236}">
                  <a16:creationId xmlns:a16="http://schemas.microsoft.com/office/drawing/2014/main" id="{18D20D9C-3714-BF4B-87E3-A49A2EAB489E}"/>
                </a:ext>
              </a:extLst>
            </p:cNvPr>
            <p:cNvSpPr/>
            <p:nvPr/>
          </p:nvSpPr>
          <p:spPr>
            <a:xfrm>
              <a:off x="3951863" y="3145220"/>
              <a:ext cx="2357834" cy="2357834"/>
            </a:xfrm>
            <a:prstGeom prst="ellipse">
              <a:avLst/>
            </a:prstGeom>
            <a:solidFill>
              <a:srgbClr val="40BFB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54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游ゴシック" panose="020F0502020204030204"/>
                  <a:ea typeface="游ゴシック" panose="020B0400000000000000" pitchFamily="34" charset="-128"/>
                  <a:cs typeface="+mn-cs"/>
                </a:rPr>
                <a:t>自然</a:t>
              </a:r>
            </a:p>
          </p:txBody>
        </p:sp>
      </p:grp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B9A8A14B-3DB6-7649-A2A6-3F0339C15C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6600" y="191901"/>
            <a:ext cx="2057400" cy="365125"/>
          </a:xfrm>
        </p:spPr>
        <p:txBody>
          <a:bodyPr/>
          <a:lstStyle/>
          <a:p>
            <a:fld id="{4DF072EB-5487-0147-BC14-F4D4FDBB2BDF}" type="slidenum">
              <a:rPr kumimoji="1" lang="ja-JP" altLang="en-US" smtClean="0"/>
              <a:pPr/>
              <a:t>20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733765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DE000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DF6A2174-7AFA-DA47-98FD-3B52BD319CDE}"/>
              </a:ext>
            </a:extLst>
          </p:cNvPr>
          <p:cNvSpPr txBox="1"/>
          <p:nvPr/>
        </p:nvSpPr>
        <p:spPr>
          <a:xfrm>
            <a:off x="4855647" y="397014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>
                <a:latin typeface="Yu Gothic Light" panose="020B0300000000000000" pitchFamily="34" charset="-128"/>
                <a:ea typeface="Yu Gothic Light" panose="020B0300000000000000" pitchFamily="34" charset="-128"/>
              </a:rPr>
              <a:t>土浦駅東口の現状</a:t>
            </a:r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48036D91-CDE2-7743-AEB9-B48BBD613F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1773" y="2932005"/>
            <a:ext cx="908050" cy="1096513"/>
          </a:xfrm>
          <a:prstGeom prst="rect">
            <a:avLst/>
          </a:prstGeom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89930945-679B-EB4B-84A8-5B98352FD6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4655" y="4379805"/>
            <a:ext cx="908050" cy="1096513"/>
          </a:xfrm>
          <a:prstGeom prst="rect">
            <a:avLst/>
          </a:prstGeom>
        </p:spPr>
      </p:pic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5EB9F738-DBFD-7340-BD93-A29C7989F3B6}"/>
              </a:ext>
            </a:extLst>
          </p:cNvPr>
          <p:cNvSpPr/>
          <p:nvPr/>
        </p:nvSpPr>
        <p:spPr>
          <a:xfrm>
            <a:off x="703172" y="3766908"/>
            <a:ext cx="3775393" cy="5232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kumimoji="1" lang="ja-JP" altLang="en-US" sz="2800"/>
              <a:t>閑散としたロータリー</a:t>
            </a:r>
            <a:endParaRPr lang="ja-JP" altLang="en-US" sz="2800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39D58686-6243-8543-A33F-D5C988DF8937}"/>
              </a:ext>
            </a:extLst>
          </p:cNvPr>
          <p:cNvSpPr/>
          <p:nvPr/>
        </p:nvSpPr>
        <p:spPr>
          <a:xfrm>
            <a:off x="4478565" y="1928228"/>
            <a:ext cx="4134465" cy="95410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algn="ctr"/>
            <a:r>
              <a:rPr lang="ja-JP" altLang="en-US" sz="2800">
                <a:solidFill>
                  <a:prstClr val="black"/>
                </a:solidFill>
                <a:latin typeface="+mj-lt"/>
              </a:rPr>
              <a:t>バス停の広さに対し</a:t>
            </a:r>
            <a:endParaRPr lang="en-US" altLang="ja-JP" sz="2800" dirty="0">
              <a:solidFill>
                <a:prstClr val="black"/>
              </a:solidFill>
              <a:latin typeface="+mj-lt"/>
            </a:endParaRPr>
          </a:p>
          <a:p>
            <a:pPr algn="ctr"/>
            <a:r>
              <a:rPr lang="ja-JP" altLang="en-US" sz="2800">
                <a:solidFill>
                  <a:prstClr val="black"/>
                </a:solidFill>
                <a:latin typeface="+mj-lt"/>
              </a:rPr>
              <a:t>発着バスの本数が少ない</a:t>
            </a:r>
            <a:endParaRPr lang="ja-JP" altLang="en-US" sz="2800" dirty="0">
              <a:solidFill>
                <a:prstClr val="black"/>
              </a:solidFill>
              <a:latin typeface="+mj-lt"/>
            </a:endParaRPr>
          </a:p>
        </p:txBody>
      </p:sp>
      <p:sp>
        <p:nvSpPr>
          <p:cNvPr id="20" name="スライド番号プレースホルダー 1">
            <a:extLst>
              <a:ext uri="{FF2B5EF4-FFF2-40B4-BE49-F238E27FC236}">
                <a16:creationId xmlns:a16="http://schemas.microsoft.com/office/drawing/2014/main" id="{DDA1B24F-F8B1-BA4C-BF70-9E83BB9F6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6600" y="191901"/>
            <a:ext cx="2057400" cy="365125"/>
          </a:xfrm>
          <a:noFill/>
          <a:ln>
            <a:noFill/>
          </a:ln>
        </p:spPr>
        <p:txBody>
          <a:bodyPr/>
          <a:lstStyle/>
          <a:p>
            <a:fld id="{4DF072EB-5487-0147-BC14-F4D4FDBB2BDF}" type="slidenum">
              <a:rPr kumimoji="1" lang="ja-JP" altLang="en-US" smtClean="0"/>
              <a:pPr/>
              <a:t>21</a:t>
            </a:fld>
            <a:endParaRPr kumimoji="1" lang="ja-JP" altLang="en-US" dirty="0"/>
          </a:p>
        </p:txBody>
      </p:sp>
      <p:sp>
        <p:nvSpPr>
          <p:cNvPr id="21" name="フリーフォーム 20">
            <a:extLst>
              <a:ext uri="{FF2B5EF4-FFF2-40B4-BE49-F238E27FC236}">
                <a16:creationId xmlns:a16="http://schemas.microsoft.com/office/drawing/2014/main" id="{30BB6785-A964-FD4D-A9D3-C08EA2B8BA92}"/>
              </a:ext>
            </a:extLst>
          </p:cNvPr>
          <p:cNvSpPr/>
          <p:nvPr/>
        </p:nvSpPr>
        <p:spPr>
          <a:xfrm rot="10800000">
            <a:off x="-145393" y="-5195638"/>
            <a:ext cx="9434783" cy="5195638"/>
          </a:xfrm>
          <a:custGeom>
            <a:avLst/>
            <a:gdLst>
              <a:gd name="connsiteX0" fmla="*/ 6275838 w 9434783"/>
              <a:gd name="connsiteY0" fmla="*/ 1104900 h 5195638"/>
              <a:gd name="connsiteX1" fmla="*/ 4696366 w 9434783"/>
              <a:gd name="connsiteY1" fmla="*/ 1104900 h 5195638"/>
              <a:gd name="connsiteX2" fmla="*/ 5486102 w 9434783"/>
              <a:gd name="connsiteY2" fmla="*/ 0 h 5195638"/>
              <a:gd name="connsiteX3" fmla="*/ 7855310 w 9434783"/>
              <a:gd name="connsiteY3" fmla="*/ 1104900 h 5195638"/>
              <a:gd name="connsiteX4" fmla="*/ 6275839 w 9434783"/>
              <a:gd name="connsiteY4" fmla="*/ 1104900 h 5195638"/>
              <a:gd name="connsiteX5" fmla="*/ 7065574 w 9434783"/>
              <a:gd name="connsiteY5" fmla="*/ 0 h 5195638"/>
              <a:gd name="connsiteX6" fmla="*/ 3137919 w 9434783"/>
              <a:gd name="connsiteY6" fmla="*/ 1104900 h 5195638"/>
              <a:gd name="connsiteX7" fmla="*/ 1579472 w 9434783"/>
              <a:gd name="connsiteY7" fmla="*/ 1104900 h 5195638"/>
              <a:gd name="connsiteX8" fmla="*/ 0 w 9434783"/>
              <a:gd name="connsiteY8" fmla="*/ 1104900 h 5195638"/>
              <a:gd name="connsiteX9" fmla="*/ 789736 w 9434783"/>
              <a:gd name="connsiteY9" fmla="*/ 0 h 5195638"/>
              <a:gd name="connsiteX10" fmla="*/ 1568959 w 9434783"/>
              <a:gd name="connsiteY10" fmla="*/ 1090192 h 5195638"/>
              <a:gd name="connsiteX11" fmla="*/ 2348183 w 9434783"/>
              <a:gd name="connsiteY11" fmla="*/ 0 h 5195638"/>
              <a:gd name="connsiteX12" fmla="*/ 3127406 w 9434783"/>
              <a:gd name="connsiteY12" fmla="*/ 1090192 h 5195638"/>
              <a:gd name="connsiteX13" fmla="*/ 3906630 w 9434783"/>
              <a:gd name="connsiteY13" fmla="*/ 0 h 5195638"/>
              <a:gd name="connsiteX14" fmla="*/ 4696366 w 9434783"/>
              <a:gd name="connsiteY14" fmla="*/ 1104900 h 5195638"/>
              <a:gd name="connsiteX15" fmla="*/ 3137919 w 9434783"/>
              <a:gd name="connsiteY15" fmla="*/ 1104900 h 5195638"/>
              <a:gd name="connsiteX16" fmla="*/ 9434782 w 9434783"/>
              <a:gd name="connsiteY16" fmla="*/ 1104901 h 5195638"/>
              <a:gd name="connsiteX17" fmla="*/ 7855310 w 9434783"/>
              <a:gd name="connsiteY17" fmla="*/ 1104901 h 5195638"/>
              <a:gd name="connsiteX18" fmla="*/ 8645046 w 9434783"/>
              <a:gd name="connsiteY18" fmla="*/ 1 h 5195638"/>
              <a:gd name="connsiteX19" fmla="*/ 9434783 w 9434783"/>
              <a:gd name="connsiteY19" fmla="*/ 5195638 h 5195638"/>
              <a:gd name="connsiteX20" fmla="*/ 0 w 9434783"/>
              <a:gd name="connsiteY20" fmla="*/ 5195638 h 5195638"/>
              <a:gd name="connsiteX21" fmla="*/ 0 w 9434783"/>
              <a:gd name="connsiteY21" fmla="*/ 1104901 h 5195638"/>
              <a:gd name="connsiteX22" fmla="*/ 9434783 w 9434783"/>
              <a:gd name="connsiteY22" fmla="*/ 1104901 h 5195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9434783" h="5195638">
                <a:moveTo>
                  <a:pt x="6275838" y="1104900"/>
                </a:moveTo>
                <a:lnTo>
                  <a:pt x="4696366" y="1104900"/>
                </a:lnTo>
                <a:lnTo>
                  <a:pt x="5486102" y="0"/>
                </a:lnTo>
                <a:close/>
                <a:moveTo>
                  <a:pt x="7855310" y="1104900"/>
                </a:moveTo>
                <a:lnTo>
                  <a:pt x="6275839" y="1104900"/>
                </a:lnTo>
                <a:lnTo>
                  <a:pt x="7065574" y="0"/>
                </a:lnTo>
                <a:close/>
                <a:moveTo>
                  <a:pt x="3137919" y="1104900"/>
                </a:moveTo>
                <a:lnTo>
                  <a:pt x="1579472" y="1104900"/>
                </a:lnTo>
                <a:lnTo>
                  <a:pt x="0" y="1104900"/>
                </a:lnTo>
                <a:lnTo>
                  <a:pt x="789736" y="0"/>
                </a:lnTo>
                <a:lnTo>
                  <a:pt x="1568959" y="1090192"/>
                </a:lnTo>
                <a:lnTo>
                  <a:pt x="2348183" y="0"/>
                </a:lnTo>
                <a:lnTo>
                  <a:pt x="3127406" y="1090192"/>
                </a:lnTo>
                <a:lnTo>
                  <a:pt x="3906630" y="0"/>
                </a:lnTo>
                <a:lnTo>
                  <a:pt x="4696366" y="1104900"/>
                </a:lnTo>
                <a:lnTo>
                  <a:pt x="3137919" y="1104900"/>
                </a:lnTo>
                <a:close/>
                <a:moveTo>
                  <a:pt x="9434782" y="1104901"/>
                </a:moveTo>
                <a:lnTo>
                  <a:pt x="7855310" y="1104901"/>
                </a:lnTo>
                <a:lnTo>
                  <a:pt x="8645046" y="1"/>
                </a:lnTo>
                <a:close/>
                <a:moveTo>
                  <a:pt x="9434783" y="5195638"/>
                </a:moveTo>
                <a:lnTo>
                  <a:pt x="0" y="5195638"/>
                </a:lnTo>
                <a:lnTo>
                  <a:pt x="0" y="1104901"/>
                </a:lnTo>
                <a:lnTo>
                  <a:pt x="9434783" y="1104901"/>
                </a:lnTo>
                <a:close/>
              </a:path>
            </a:pathLst>
          </a:custGeom>
          <a:solidFill>
            <a:srgbClr val="B6E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9" name="図 18">
            <a:extLst>
              <a:ext uri="{FF2B5EF4-FFF2-40B4-BE49-F238E27FC236}">
                <a16:creationId xmlns:a16="http://schemas.microsoft.com/office/drawing/2014/main" id="{6C1B0E21-81FC-F04D-AE5A-94C4B1CA1E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5559" y="5283300"/>
            <a:ext cx="908050" cy="1096513"/>
          </a:xfrm>
          <a:prstGeom prst="rect">
            <a:avLst/>
          </a:prstGeom>
        </p:spPr>
      </p:pic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27FAC219-164F-3A46-A3AD-161A4601BD5A}"/>
              </a:ext>
            </a:extLst>
          </p:cNvPr>
          <p:cNvSpPr/>
          <p:nvPr/>
        </p:nvSpPr>
        <p:spPr>
          <a:xfrm>
            <a:off x="4572000" y="4722811"/>
            <a:ext cx="3057247" cy="5232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kumimoji="1" lang="ja-JP" altLang="en-US" sz="2800"/>
              <a:t>緑を感じられない</a:t>
            </a:r>
            <a:endParaRPr lang="ja-JP" altLang="en-US" sz="2800"/>
          </a:p>
        </p:txBody>
      </p:sp>
      <p:sp>
        <p:nvSpPr>
          <p:cNvPr id="22" name="フリーフォーム 21">
            <a:extLst>
              <a:ext uri="{FF2B5EF4-FFF2-40B4-BE49-F238E27FC236}">
                <a16:creationId xmlns:a16="http://schemas.microsoft.com/office/drawing/2014/main" id="{AADB31A2-D248-8F4D-9675-B2BB2F30897A}"/>
              </a:ext>
            </a:extLst>
          </p:cNvPr>
          <p:cNvSpPr/>
          <p:nvPr/>
        </p:nvSpPr>
        <p:spPr>
          <a:xfrm>
            <a:off x="0" y="7021699"/>
            <a:ext cx="9434783" cy="5195638"/>
          </a:xfrm>
          <a:custGeom>
            <a:avLst/>
            <a:gdLst>
              <a:gd name="connsiteX0" fmla="*/ 6275838 w 9434783"/>
              <a:gd name="connsiteY0" fmla="*/ 1104900 h 5195638"/>
              <a:gd name="connsiteX1" fmla="*/ 4696366 w 9434783"/>
              <a:gd name="connsiteY1" fmla="*/ 1104900 h 5195638"/>
              <a:gd name="connsiteX2" fmla="*/ 5486102 w 9434783"/>
              <a:gd name="connsiteY2" fmla="*/ 0 h 5195638"/>
              <a:gd name="connsiteX3" fmla="*/ 7855310 w 9434783"/>
              <a:gd name="connsiteY3" fmla="*/ 1104900 h 5195638"/>
              <a:gd name="connsiteX4" fmla="*/ 6275839 w 9434783"/>
              <a:gd name="connsiteY4" fmla="*/ 1104900 h 5195638"/>
              <a:gd name="connsiteX5" fmla="*/ 7065574 w 9434783"/>
              <a:gd name="connsiteY5" fmla="*/ 0 h 5195638"/>
              <a:gd name="connsiteX6" fmla="*/ 3137919 w 9434783"/>
              <a:gd name="connsiteY6" fmla="*/ 1104900 h 5195638"/>
              <a:gd name="connsiteX7" fmla="*/ 1579472 w 9434783"/>
              <a:gd name="connsiteY7" fmla="*/ 1104900 h 5195638"/>
              <a:gd name="connsiteX8" fmla="*/ 0 w 9434783"/>
              <a:gd name="connsiteY8" fmla="*/ 1104900 h 5195638"/>
              <a:gd name="connsiteX9" fmla="*/ 789736 w 9434783"/>
              <a:gd name="connsiteY9" fmla="*/ 0 h 5195638"/>
              <a:gd name="connsiteX10" fmla="*/ 1568959 w 9434783"/>
              <a:gd name="connsiteY10" fmla="*/ 1090192 h 5195638"/>
              <a:gd name="connsiteX11" fmla="*/ 2348183 w 9434783"/>
              <a:gd name="connsiteY11" fmla="*/ 0 h 5195638"/>
              <a:gd name="connsiteX12" fmla="*/ 3127406 w 9434783"/>
              <a:gd name="connsiteY12" fmla="*/ 1090192 h 5195638"/>
              <a:gd name="connsiteX13" fmla="*/ 3906630 w 9434783"/>
              <a:gd name="connsiteY13" fmla="*/ 0 h 5195638"/>
              <a:gd name="connsiteX14" fmla="*/ 4696366 w 9434783"/>
              <a:gd name="connsiteY14" fmla="*/ 1104900 h 5195638"/>
              <a:gd name="connsiteX15" fmla="*/ 3137919 w 9434783"/>
              <a:gd name="connsiteY15" fmla="*/ 1104900 h 5195638"/>
              <a:gd name="connsiteX16" fmla="*/ 9434782 w 9434783"/>
              <a:gd name="connsiteY16" fmla="*/ 1104901 h 5195638"/>
              <a:gd name="connsiteX17" fmla="*/ 7855310 w 9434783"/>
              <a:gd name="connsiteY17" fmla="*/ 1104901 h 5195638"/>
              <a:gd name="connsiteX18" fmla="*/ 8645046 w 9434783"/>
              <a:gd name="connsiteY18" fmla="*/ 1 h 5195638"/>
              <a:gd name="connsiteX19" fmla="*/ 9434783 w 9434783"/>
              <a:gd name="connsiteY19" fmla="*/ 5195638 h 5195638"/>
              <a:gd name="connsiteX20" fmla="*/ 0 w 9434783"/>
              <a:gd name="connsiteY20" fmla="*/ 5195638 h 5195638"/>
              <a:gd name="connsiteX21" fmla="*/ 0 w 9434783"/>
              <a:gd name="connsiteY21" fmla="*/ 1104901 h 5195638"/>
              <a:gd name="connsiteX22" fmla="*/ 9434783 w 9434783"/>
              <a:gd name="connsiteY22" fmla="*/ 1104901 h 5195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9434783" h="5195638">
                <a:moveTo>
                  <a:pt x="6275838" y="1104900"/>
                </a:moveTo>
                <a:lnTo>
                  <a:pt x="4696366" y="1104900"/>
                </a:lnTo>
                <a:lnTo>
                  <a:pt x="5486102" y="0"/>
                </a:lnTo>
                <a:close/>
                <a:moveTo>
                  <a:pt x="7855310" y="1104900"/>
                </a:moveTo>
                <a:lnTo>
                  <a:pt x="6275839" y="1104900"/>
                </a:lnTo>
                <a:lnTo>
                  <a:pt x="7065574" y="0"/>
                </a:lnTo>
                <a:close/>
                <a:moveTo>
                  <a:pt x="3137919" y="1104900"/>
                </a:moveTo>
                <a:lnTo>
                  <a:pt x="1579472" y="1104900"/>
                </a:lnTo>
                <a:lnTo>
                  <a:pt x="0" y="1104900"/>
                </a:lnTo>
                <a:lnTo>
                  <a:pt x="789736" y="0"/>
                </a:lnTo>
                <a:lnTo>
                  <a:pt x="1568959" y="1090192"/>
                </a:lnTo>
                <a:lnTo>
                  <a:pt x="2348183" y="0"/>
                </a:lnTo>
                <a:lnTo>
                  <a:pt x="3127406" y="1090192"/>
                </a:lnTo>
                <a:lnTo>
                  <a:pt x="3906630" y="0"/>
                </a:lnTo>
                <a:lnTo>
                  <a:pt x="4696366" y="1104900"/>
                </a:lnTo>
                <a:lnTo>
                  <a:pt x="3137919" y="1104900"/>
                </a:lnTo>
                <a:close/>
                <a:moveTo>
                  <a:pt x="9434782" y="1104901"/>
                </a:moveTo>
                <a:lnTo>
                  <a:pt x="7855310" y="1104901"/>
                </a:lnTo>
                <a:lnTo>
                  <a:pt x="8645046" y="1"/>
                </a:lnTo>
                <a:close/>
                <a:moveTo>
                  <a:pt x="9434783" y="5195638"/>
                </a:moveTo>
                <a:lnTo>
                  <a:pt x="0" y="5195638"/>
                </a:lnTo>
                <a:lnTo>
                  <a:pt x="0" y="1104901"/>
                </a:lnTo>
                <a:lnTo>
                  <a:pt x="9434783" y="1104901"/>
                </a:lnTo>
                <a:close/>
              </a:path>
            </a:pathLst>
          </a:custGeom>
          <a:solidFill>
            <a:srgbClr val="B6E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55E5E972-1B44-1641-9508-C22CC2CE1052}"/>
              </a:ext>
            </a:extLst>
          </p:cNvPr>
          <p:cNvSpPr/>
          <p:nvPr/>
        </p:nvSpPr>
        <p:spPr>
          <a:xfrm>
            <a:off x="-2" y="2423585"/>
            <a:ext cx="9144000" cy="2261958"/>
          </a:xfrm>
          <a:prstGeom prst="rect">
            <a:avLst/>
          </a:prstGeom>
          <a:solidFill>
            <a:srgbClr val="B6E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5400">
                <a:solidFill>
                  <a:schemeClr val="tx1"/>
                </a:solidFill>
              </a:rPr>
              <a:t>駅前としての活気がない</a:t>
            </a:r>
          </a:p>
        </p:txBody>
      </p:sp>
    </p:spTree>
    <p:extLst>
      <p:ext uri="{BB962C8B-B14F-4D97-AF65-F5344CB8AC3E}">
        <p14:creationId xmlns:p14="http://schemas.microsoft.com/office/powerpoint/2010/main" val="123629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6 L 0.00781 0.75764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" y="3787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3.7037E-6 L -0.01181 -0.63959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0" y="-31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 animBg="1"/>
      <p:bldP spid="17" grpId="0" animBg="1"/>
      <p:bldP spid="21" grpId="0" animBg="1"/>
      <p:bldP spid="23" grpId="0" animBg="1"/>
      <p:bldP spid="22" grpId="0" animBg="1"/>
      <p:bldP spid="15" grpId="0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6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DEBCA543-7886-654A-A67C-7EB17778E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6600" y="191901"/>
            <a:ext cx="2057400" cy="365125"/>
          </a:xfrm>
        </p:spPr>
        <p:txBody>
          <a:bodyPr/>
          <a:lstStyle/>
          <a:p>
            <a:fld id="{4DF072EB-5487-0147-BC14-F4D4FDBB2BDF}" type="slidenum">
              <a:rPr kumimoji="1" lang="ja-JP" altLang="en-US" smtClean="0"/>
              <a:pPr/>
              <a:t>22</a:t>
            </a:fld>
            <a:endParaRPr kumimoji="1" lang="ja-JP" altLang="en-US" dirty="0"/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388B6DD4-28EE-8048-ABD6-3182C6E5AFD1}"/>
              </a:ext>
            </a:extLst>
          </p:cNvPr>
          <p:cNvSpPr/>
          <p:nvPr/>
        </p:nvSpPr>
        <p:spPr>
          <a:xfrm>
            <a:off x="55378" y="1987604"/>
            <a:ext cx="9033243" cy="36317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ja-JP" altLang="en-US" sz="11500"/>
              <a:t>土浦駅</a:t>
            </a:r>
            <a:endParaRPr kumimoji="1" lang="en-US" altLang="ja-JP" sz="11500" dirty="0"/>
          </a:p>
          <a:p>
            <a:pPr algn="ctr"/>
            <a:r>
              <a:rPr kumimoji="1" lang="ja-JP" altLang="en-US" sz="11500" b="1">
                <a:solidFill>
                  <a:schemeClr val="accent6">
                    <a:lumMod val="50000"/>
                  </a:schemeClr>
                </a:solidFill>
              </a:rPr>
              <a:t>緑地広場計画</a:t>
            </a:r>
            <a:endParaRPr lang="ja-JP" altLang="en-US" sz="11500" b="1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994C2F98-2FEE-CD43-9E48-396FB91F1D8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160"/>
          <a:stretch/>
        </p:blipFill>
        <p:spPr>
          <a:xfrm>
            <a:off x="-149860" y="5619367"/>
            <a:ext cx="9293860" cy="1363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8595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6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388B6DD4-28EE-8048-ABD6-3182C6E5AFD1}"/>
              </a:ext>
            </a:extLst>
          </p:cNvPr>
          <p:cNvSpPr/>
          <p:nvPr/>
        </p:nvSpPr>
        <p:spPr>
          <a:xfrm>
            <a:off x="2633007" y="2419301"/>
            <a:ext cx="40522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200" b="1" i="0" u="none" strike="noStrike" kern="1200" cap="none" spc="0" normalizeH="0" baseline="0" noProof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rPr>
              <a:t>つちうら</a:t>
            </a:r>
            <a:endParaRPr kumimoji="0" lang="en-US" altLang="ja-JP" sz="72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34" charset="-128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7200" b="1">
                <a:solidFill>
                  <a:srgbClr val="70AD47">
                    <a:lumMod val="50000"/>
                  </a:srgbClr>
                </a:solidFill>
                <a:latin typeface="游ゴシック" panose="020F0502020204030204"/>
                <a:ea typeface="游ゴシック" panose="020B0400000000000000" pitchFamily="34" charset="-128"/>
              </a:rPr>
              <a:t>スクエア</a:t>
            </a:r>
            <a:endParaRPr kumimoji="0" lang="ja-JP" altLang="en-US" sz="7200" b="1" i="0" u="none" strike="noStrike" kern="1200" cap="none" spc="0" normalizeH="0" baseline="0" noProof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3" name="フリーフォーム 22">
            <a:extLst>
              <a:ext uri="{FF2B5EF4-FFF2-40B4-BE49-F238E27FC236}">
                <a16:creationId xmlns:a16="http://schemas.microsoft.com/office/drawing/2014/main" id="{21620F65-C555-204A-8D1F-05992782B3C4}"/>
              </a:ext>
            </a:extLst>
          </p:cNvPr>
          <p:cNvSpPr/>
          <p:nvPr/>
        </p:nvSpPr>
        <p:spPr>
          <a:xfrm>
            <a:off x="1991360" y="1281854"/>
            <a:ext cx="5161280" cy="4583217"/>
          </a:xfrm>
          <a:custGeom>
            <a:avLst/>
            <a:gdLst>
              <a:gd name="connsiteX0" fmla="*/ 0 w 5161280"/>
              <a:gd name="connsiteY0" fmla="*/ 0 h 4583217"/>
              <a:gd name="connsiteX1" fmla="*/ 5161280 w 5161280"/>
              <a:gd name="connsiteY1" fmla="*/ 0 h 4583217"/>
              <a:gd name="connsiteX2" fmla="*/ 5161280 w 5161280"/>
              <a:gd name="connsiteY2" fmla="*/ 280694 h 4583217"/>
              <a:gd name="connsiteX3" fmla="*/ 4450080 w 5161280"/>
              <a:gd name="connsiteY3" fmla="*/ 280694 h 4583217"/>
              <a:gd name="connsiteX4" fmla="*/ 4450080 w 5161280"/>
              <a:gd name="connsiteY4" fmla="*/ 283884 h 4583217"/>
              <a:gd name="connsiteX5" fmla="*/ 283884 w 5161280"/>
              <a:gd name="connsiteY5" fmla="*/ 283884 h 4583217"/>
              <a:gd name="connsiteX6" fmla="*/ 283884 w 5161280"/>
              <a:gd name="connsiteY6" fmla="*/ 4299333 h 4583217"/>
              <a:gd name="connsiteX7" fmla="*/ 4877396 w 5161280"/>
              <a:gd name="connsiteY7" fmla="*/ 4299333 h 4583217"/>
              <a:gd name="connsiteX8" fmla="*/ 4877396 w 5161280"/>
              <a:gd name="connsiteY8" fmla="*/ 2291609 h 4583217"/>
              <a:gd name="connsiteX9" fmla="*/ 5161280 w 5161280"/>
              <a:gd name="connsiteY9" fmla="*/ 2291609 h 4583217"/>
              <a:gd name="connsiteX10" fmla="*/ 5161280 w 5161280"/>
              <a:gd name="connsiteY10" fmla="*/ 4583217 h 4583217"/>
              <a:gd name="connsiteX11" fmla="*/ 0 w 5161280"/>
              <a:gd name="connsiteY11" fmla="*/ 4583217 h 4583217"/>
              <a:gd name="connsiteX12" fmla="*/ 0 w 5161280"/>
              <a:gd name="connsiteY12" fmla="*/ 0 h 458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161280" h="4583217">
                <a:moveTo>
                  <a:pt x="0" y="0"/>
                </a:moveTo>
                <a:lnTo>
                  <a:pt x="5161280" y="0"/>
                </a:lnTo>
                <a:lnTo>
                  <a:pt x="5161280" y="280694"/>
                </a:lnTo>
                <a:lnTo>
                  <a:pt x="4450080" y="280694"/>
                </a:lnTo>
                <a:lnTo>
                  <a:pt x="4450080" y="283884"/>
                </a:lnTo>
                <a:lnTo>
                  <a:pt x="283884" y="283884"/>
                </a:lnTo>
                <a:lnTo>
                  <a:pt x="283884" y="4299333"/>
                </a:lnTo>
                <a:lnTo>
                  <a:pt x="4877396" y="4299333"/>
                </a:lnTo>
                <a:lnTo>
                  <a:pt x="4877396" y="2291609"/>
                </a:lnTo>
                <a:lnTo>
                  <a:pt x="5161280" y="2291609"/>
                </a:lnTo>
                <a:lnTo>
                  <a:pt x="5161280" y="4583217"/>
                </a:lnTo>
                <a:lnTo>
                  <a:pt x="0" y="4583217"/>
                </a:lnTo>
                <a:lnTo>
                  <a:pt x="0" y="0"/>
                </a:lnTo>
                <a:close/>
              </a:path>
            </a:pathLst>
          </a:custGeom>
          <a:solidFill>
            <a:srgbClr val="40B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A6950F48-1555-1C49-9545-223733588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6600" y="191901"/>
            <a:ext cx="2057400" cy="365125"/>
          </a:xfrm>
        </p:spPr>
        <p:txBody>
          <a:bodyPr/>
          <a:lstStyle/>
          <a:p>
            <a:fld id="{4DF072EB-5487-0147-BC14-F4D4FDBB2BDF}" type="slidenum">
              <a:rPr kumimoji="1" lang="ja-JP" altLang="en-US" smtClean="0"/>
              <a:pPr/>
              <a:t>23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511286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2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6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14393042-FBA7-AF45-9B75-450256392243}"/>
              </a:ext>
            </a:extLst>
          </p:cNvPr>
          <p:cNvGrpSpPr/>
          <p:nvPr/>
        </p:nvGrpSpPr>
        <p:grpSpPr>
          <a:xfrm>
            <a:off x="2265680" y="-529537"/>
            <a:ext cx="4612640" cy="7150320"/>
            <a:chOff x="3230880" y="-478193"/>
            <a:chExt cx="4267200" cy="6614833"/>
          </a:xfrm>
        </p:grpSpPr>
        <p:grpSp>
          <p:nvGrpSpPr>
            <p:cNvPr id="10" name="グループ化 9">
              <a:extLst>
                <a:ext uri="{FF2B5EF4-FFF2-40B4-BE49-F238E27FC236}">
                  <a16:creationId xmlns:a16="http://schemas.microsoft.com/office/drawing/2014/main" id="{A2414E35-E554-0145-B7E7-2884DD1CE3B3}"/>
                </a:ext>
              </a:extLst>
            </p:cNvPr>
            <p:cNvGrpSpPr/>
            <p:nvPr/>
          </p:nvGrpSpPr>
          <p:grpSpPr>
            <a:xfrm>
              <a:off x="3230880" y="1076960"/>
              <a:ext cx="4267200" cy="5059680"/>
              <a:chOff x="3230880" y="1076960"/>
              <a:chExt cx="4267200" cy="5059680"/>
            </a:xfrm>
          </p:grpSpPr>
          <p:sp>
            <p:nvSpPr>
              <p:cNvPr id="4" name="角丸四角形 3">
                <a:extLst>
                  <a:ext uri="{FF2B5EF4-FFF2-40B4-BE49-F238E27FC236}">
                    <a16:creationId xmlns:a16="http://schemas.microsoft.com/office/drawing/2014/main" id="{1226D97D-ABD8-1B4A-94E8-950606442A60}"/>
                  </a:ext>
                </a:extLst>
              </p:cNvPr>
              <p:cNvSpPr/>
              <p:nvPr/>
            </p:nvSpPr>
            <p:spPr>
              <a:xfrm>
                <a:off x="3230880" y="1076960"/>
                <a:ext cx="4267200" cy="505968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" name="角丸四角形 5">
                <a:extLst>
                  <a:ext uri="{FF2B5EF4-FFF2-40B4-BE49-F238E27FC236}">
                    <a16:creationId xmlns:a16="http://schemas.microsoft.com/office/drawing/2014/main" id="{F812C9A7-1C43-C24B-9C7B-FA488B0D83CF}"/>
                  </a:ext>
                </a:extLst>
              </p:cNvPr>
              <p:cNvSpPr/>
              <p:nvPr/>
            </p:nvSpPr>
            <p:spPr>
              <a:xfrm>
                <a:off x="3408680" y="1361440"/>
                <a:ext cx="3911600" cy="3426460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" name="フローチャート: 端子 4">
                <a:extLst>
                  <a:ext uri="{FF2B5EF4-FFF2-40B4-BE49-F238E27FC236}">
                    <a16:creationId xmlns:a16="http://schemas.microsoft.com/office/drawing/2014/main" id="{F9A38237-2A12-7149-A71E-855B791C384B}"/>
                  </a:ext>
                </a:extLst>
              </p:cNvPr>
              <p:cNvSpPr/>
              <p:nvPr/>
            </p:nvSpPr>
            <p:spPr>
              <a:xfrm>
                <a:off x="3596640" y="1612900"/>
                <a:ext cx="3413760" cy="2979420"/>
              </a:xfrm>
              <a:prstGeom prst="flowChartTerminator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" name="円/楕円 6">
                <a:extLst>
                  <a:ext uri="{FF2B5EF4-FFF2-40B4-BE49-F238E27FC236}">
                    <a16:creationId xmlns:a16="http://schemas.microsoft.com/office/drawing/2014/main" id="{A6D761DE-0DB0-EF4B-B410-4A812BF98137}"/>
                  </a:ext>
                </a:extLst>
              </p:cNvPr>
              <p:cNvSpPr/>
              <p:nvPr/>
            </p:nvSpPr>
            <p:spPr>
              <a:xfrm>
                <a:off x="3596640" y="5171440"/>
                <a:ext cx="708660" cy="70866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9" name="円/楕円 8">
                <a:extLst>
                  <a:ext uri="{FF2B5EF4-FFF2-40B4-BE49-F238E27FC236}">
                    <a16:creationId xmlns:a16="http://schemas.microsoft.com/office/drawing/2014/main" id="{E7594D81-3962-674B-A359-2E1536EA7A6C}"/>
                  </a:ext>
                </a:extLst>
              </p:cNvPr>
              <p:cNvSpPr/>
              <p:nvPr/>
            </p:nvSpPr>
            <p:spPr>
              <a:xfrm>
                <a:off x="6583680" y="5171440"/>
                <a:ext cx="708660" cy="70866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8" name="フレーム (半分) 7">
              <a:extLst>
                <a:ext uri="{FF2B5EF4-FFF2-40B4-BE49-F238E27FC236}">
                  <a16:creationId xmlns:a16="http://schemas.microsoft.com/office/drawing/2014/main" id="{A3DD1A50-A3C3-F143-A7FB-B1666D68B15E}"/>
                </a:ext>
              </a:extLst>
            </p:cNvPr>
            <p:cNvSpPr/>
            <p:nvPr/>
          </p:nvSpPr>
          <p:spPr>
            <a:xfrm rot="13500000">
              <a:off x="4653279" y="-473830"/>
              <a:ext cx="1422400" cy="1413674"/>
            </a:xfrm>
            <a:prstGeom prst="halfFrame">
              <a:avLst>
                <a:gd name="adj1" fmla="val 6376"/>
                <a:gd name="adj2" fmla="val 7246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13" name="図 12">
            <a:extLst>
              <a:ext uri="{FF2B5EF4-FFF2-40B4-BE49-F238E27FC236}">
                <a16:creationId xmlns:a16="http://schemas.microsoft.com/office/drawing/2014/main" id="{7E858AF8-2C5A-E546-B548-B67F28603B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3500" y="2736850"/>
            <a:ext cx="1397000" cy="1384300"/>
          </a:xfrm>
          <a:prstGeom prst="rect">
            <a:avLst/>
          </a:prstGeom>
        </p:spPr>
      </p:pic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6276457C-DFB5-4646-BAAD-07B508B325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6600" y="191901"/>
            <a:ext cx="2057400" cy="365125"/>
          </a:xfrm>
        </p:spPr>
        <p:txBody>
          <a:bodyPr/>
          <a:lstStyle/>
          <a:p>
            <a:fld id="{4DF072EB-5487-0147-BC14-F4D4FDBB2BDF}" type="slidenum">
              <a:rPr kumimoji="1" lang="ja-JP" altLang="en-US" smtClean="0"/>
              <a:pPr/>
              <a:t>24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2019156"/>
      </p:ext>
    </p:extLst>
  </p:cSld>
  <p:clrMapOvr>
    <a:masterClrMapping/>
  </p:clrMapOvr>
  <p:transition spd="slow">
    <p:push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6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BB4DD111-2E92-AD45-B3BC-FA7040A4BC5D}"/>
              </a:ext>
            </a:extLst>
          </p:cNvPr>
          <p:cNvGrpSpPr/>
          <p:nvPr/>
        </p:nvGrpSpPr>
        <p:grpSpPr>
          <a:xfrm>
            <a:off x="705850" y="4545332"/>
            <a:ext cx="6012019" cy="2312668"/>
            <a:chOff x="705850" y="4545332"/>
            <a:chExt cx="6012019" cy="2312668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6" name="フリーフォーム 5">
              <a:extLst>
                <a:ext uri="{FF2B5EF4-FFF2-40B4-BE49-F238E27FC236}">
                  <a16:creationId xmlns:a16="http://schemas.microsoft.com/office/drawing/2014/main" id="{0D59CF86-F443-9549-8356-44D3EEBF3422}"/>
                </a:ext>
              </a:extLst>
            </p:cNvPr>
            <p:cNvSpPr/>
            <p:nvPr/>
          </p:nvSpPr>
          <p:spPr>
            <a:xfrm rot="19635166">
              <a:off x="2426132" y="4545332"/>
              <a:ext cx="4291737" cy="1917664"/>
            </a:xfrm>
            <a:custGeom>
              <a:avLst/>
              <a:gdLst>
                <a:gd name="connsiteX0" fmla="*/ 4132047 w 4291737"/>
                <a:gd name="connsiteY0" fmla="*/ 1370304 h 1917664"/>
                <a:gd name="connsiteX1" fmla="*/ 4291737 w 4291737"/>
                <a:gd name="connsiteY1" fmla="*/ 1618434 h 1917664"/>
                <a:gd name="connsiteX2" fmla="*/ 3929559 w 4291737"/>
                <a:gd name="connsiteY2" fmla="*/ 1917664 h 1917664"/>
                <a:gd name="connsiteX3" fmla="*/ 2402678 w 4291737"/>
                <a:gd name="connsiteY3" fmla="*/ 1917664 h 1917664"/>
                <a:gd name="connsiteX4" fmla="*/ 2329692 w 4291737"/>
                <a:gd name="connsiteY4" fmla="*/ 1911585 h 1917664"/>
                <a:gd name="connsiteX5" fmla="*/ 2281044 w 4291737"/>
                <a:gd name="connsiteY5" fmla="*/ 1899109 h 1917664"/>
                <a:gd name="connsiteX6" fmla="*/ 2279662 w 4291737"/>
                <a:gd name="connsiteY6" fmla="*/ 1901744 h 1917664"/>
                <a:gd name="connsiteX7" fmla="*/ 1288412 w 4291737"/>
                <a:gd name="connsiteY7" fmla="*/ 1565265 h 1917664"/>
                <a:gd name="connsiteX8" fmla="*/ 595950 w 4291737"/>
                <a:gd name="connsiteY8" fmla="*/ 984914 h 1917664"/>
                <a:gd name="connsiteX9" fmla="*/ 0 w 4291737"/>
                <a:gd name="connsiteY9" fmla="*/ 894255 h 1917664"/>
                <a:gd name="connsiteX10" fmla="*/ 531771 w 4291737"/>
                <a:gd name="connsiteY10" fmla="*/ 72628 h 1917664"/>
                <a:gd name="connsiteX11" fmla="*/ 1604255 w 4291737"/>
                <a:gd name="connsiteY11" fmla="*/ 0 h 1917664"/>
                <a:gd name="connsiteX12" fmla="*/ 2165322 w 4291737"/>
                <a:gd name="connsiteY12" fmla="*/ 337897 h 1917664"/>
                <a:gd name="connsiteX13" fmla="*/ 2772220 w 4291737"/>
                <a:gd name="connsiteY13" fmla="*/ 630486 h 1917664"/>
                <a:gd name="connsiteX14" fmla="*/ 2809856 w 4291737"/>
                <a:gd name="connsiteY14" fmla="*/ 654219 h 1917664"/>
                <a:gd name="connsiteX15" fmla="*/ 2862222 w 4291737"/>
                <a:gd name="connsiteY15" fmla="*/ 948950 h 1917664"/>
                <a:gd name="connsiteX16" fmla="*/ 2557011 w 4291737"/>
                <a:gd name="connsiteY16" fmla="*/ 1076879 h 1917664"/>
                <a:gd name="connsiteX17" fmla="*/ 1831787 w 4291737"/>
                <a:gd name="connsiteY17" fmla="*/ 727245 h 1917664"/>
                <a:gd name="connsiteX18" fmla="*/ 1744309 w 4291737"/>
                <a:gd name="connsiteY18" fmla="*/ 827962 h 1917664"/>
                <a:gd name="connsiteX19" fmla="*/ 2476709 w 4291737"/>
                <a:gd name="connsiteY19" fmla="*/ 1319203 h 1917664"/>
                <a:gd name="connsiteX20" fmla="*/ 3929559 w 4291737"/>
                <a:gd name="connsiteY20" fmla="*/ 1319203 h 1917664"/>
                <a:gd name="connsiteX21" fmla="*/ 4132047 w 4291737"/>
                <a:gd name="connsiteY21" fmla="*/ 1370304 h 1917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291737" h="1917664">
                  <a:moveTo>
                    <a:pt x="4132047" y="1370304"/>
                  </a:moveTo>
                  <a:cubicBezTo>
                    <a:pt x="4228389" y="1424077"/>
                    <a:pt x="4291737" y="1515140"/>
                    <a:pt x="4291737" y="1618434"/>
                  </a:cubicBezTo>
                  <a:cubicBezTo>
                    <a:pt x="4291737" y="1783703"/>
                    <a:pt x="4129565" y="1917664"/>
                    <a:pt x="3929559" y="1917664"/>
                  </a:cubicBezTo>
                  <a:lnTo>
                    <a:pt x="2402678" y="1917664"/>
                  </a:lnTo>
                  <a:cubicBezTo>
                    <a:pt x="2377677" y="1917664"/>
                    <a:pt x="2353268" y="1915571"/>
                    <a:pt x="2329692" y="1911585"/>
                  </a:cubicBezTo>
                  <a:lnTo>
                    <a:pt x="2281044" y="1899109"/>
                  </a:lnTo>
                  <a:lnTo>
                    <a:pt x="2279662" y="1901744"/>
                  </a:lnTo>
                  <a:lnTo>
                    <a:pt x="1288412" y="1565265"/>
                  </a:lnTo>
                  <a:lnTo>
                    <a:pt x="595950" y="984914"/>
                  </a:lnTo>
                  <a:lnTo>
                    <a:pt x="0" y="894255"/>
                  </a:lnTo>
                  <a:lnTo>
                    <a:pt x="531771" y="72628"/>
                  </a:lnTo>
                  <a:lnTo>
                    <a:pt x="1604255" y="0"/>
                  </a:lnTo>
                  <a:lnTo>
                    <a:pt x="2165322" y="337897"/>
                  </a:lnTo>
                  <a:lnTo>
                    <a:pt x="2772220" y="630486"/>
                  </a:lnTo>
                  <a:cubicBezTo>
                    <a:pt x="2785861" y="637063"/>
                    <a:pt x="2798426" y="645044"/>
                    <a:pt x="2809856" y="654219"/>
                  </a:cubicBezTo>
                  <a:cubicBezTo>
                    <a:pt x="2889863" y="718439"/>
                    <a:pt x="2914225" y="841085"/>
                    <a:pt x="2862222" y="948950"/>
                  </a:cubicBezTo>
                  <a:cubicBezTo>
                    <a:pt x="2802791" y="1072225"/>
                    <a:pt x="2666136" y="1129489"/>
                    <a:pt x="2557011" y="1076879"/>
                  </a:cubicBezTo>
                  <a:lnTo>
                    <a:pt x="1831787" y="727245"/>
                  </a:lnTo>
                  <a:lnTo>
                    <a:pt x="1744309" y="827962"/>
                  </a:lnTo>
                  <a:lnTo>
                    <a:pt x="2476709" y="1319203"/>
                  </a:lnTo>
                  <a:lnTo>
                    <a:pt x="3929559" y="1319203"/>
                  </a:lnTo>
                  <a:cubicBezTo>
                    <a:pt x="4004561" y="1319203"/>
                    <a:pt x="4074243" y="1338041"/>
                    <a:pt x="4132047" y="137030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" name="直角三角形 9">
              <a:extLst>
                <a:ext uri="{FF2B5EF4-FFF2-40B4-BE49-F238E27FC236}">
                  <a16:creationId xmlns:a16="http://schemas.microsoft.com/office/drawing/2014/main" id="{EC388821-13AD-FA4F-B973-243E17B4743A}"/>
                </a:ext>
              </a:extLst>
            </p:cNvPr>
            <p:cNvSpPr/>
            <p:nvPr/>
          </p:nvSpPr>
          <p:spPr>
            <a:xfrm flipH="1">
              <a:off x="705850" y="5504165"/>
              <a:ext cx="1909011" cy="1353835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82E80DC5-D58E-2C48-AEFF-38A1DFF25BA3}"/>
              </a:ext>
            </a:extLst>
          </p:cNvPr>
          <p:cNvGrpSpPr/>
          <p:nvPr/>
        </p:nvGrpSpPr>
        <p:grpSpPr>
          <a:xfrm>
            <a:off x="591550" y="469851"/>
            <a:ext cx="8197225" cy="4390720"/>
            <a:chOff x="591550" y="469851"/>
            <a:chExt cx="8197225" cy="4390720"/>
          </a:xfrm>
        </p:grpSpPr>
        <p:grpSp>
          <p:nvGrpSpPr>
            <p:cNvPr id="2" name="グループ化 1">
              <a:extLst>
                <a:ext uri="{FF2B5EF4-FFF2-40B4-BE49-F238E27FC236}">
                  <a16:creationId xmlns:a16="http://schemas.microsoft.com/office/drawing/2014/main" id="{497D4675-CEBC-8049-925D-CC5CD7F586D0}"/>
                </a:ext>
              </a:extLst>
            </p:cNvPr>
            <p:cNvGrpSpPr/>
            <p:nvPr/>
          </p:nvGrpSpPr>
          <p:grpSpPr>
            <a:xfrm>
              <a:off x="3548038" y="1352551"/>
              <a:ext cx="5240737" cy="3508020"/>
              <a:chOff x="3548038" y="1352551"/>
              <a:chExt cx="5240737" cy="3508020"/>
            </a:xfrm>
          </p:grpSpPr>
          <p:grpSp>
            <p:nvGrpSpPr>
              <p:cNvPr id="20" name="グループ化 19">
                <a:extLst>
                  <a:ext uri="{FF2B5EF4-FFF2-40B4-BE49-F238E27FC236}">
                    <a16:creationId xmlns:a16="http://schemas.microsoft.com/office/drawing/2014/main" id="{6D54A9C0-07B1-D24C-B466-246E3D80E46B}"/>
                  </a:ext>
                </a:extLst>
              </p:cNvPr>
              <p:cNvGrpSpPr/>
              <p:nvPr/>
            </p:nvGrpSpPr>
            <p:grpSpPr>
              <a:xfrm flipH="1">
                <a:off x="3548038" y="1352551"/>
                <a:ext cx="3481412" cy="3508020"/>
                <a:chOff x="4289391" y="565859"/>
                <a:chExt cx="3843957" cy="3913899"/>
              </a:xfrm>
            </p:grpSpPr>
            <p:sp>
              <p:nvSpPr>
                <p:cNvPr id="17" name="フリーフォーム 16">
                  <a:extLst>
                    <a:ext uri="{FF2B5EF4-FFF2-40B4-BE49-F238E27FC236}">
                      <a16:creationId xmlns:a16="http://schemas.microsoft.com/office/drawing/2014/main" id="{83116A96-25F2-034D-9F82-4E467FD76BD1}"/>
                    </a:ext>
                  </a:extLst>
                </p:cNvPr>
                <p:cNvSpPr/>
                <p:nvPr/>
              </p:nvSpPr>
              <p:spPr>
                <a:xfrm>
                  <a:off x="4289391" y="565859"/>
                  <a:ext cx="2606090" cy="2606090"/>
                </a:xfrm>
                <a:custGeom>
                  <a:avLst/>
                  <a:gdLst>
                    <a:gd name="connsiteX0" fmla="*/ 1303045 w 2606090"/>
                    <a:gd name="connsiteY0" fmla="*/ 0 h 2606090"/>
                    <a:gd name="connsiteX1" fmla="*/ 2606090 w 2606090"/>
                    <a:gd name="connsiteY1" fmla="*/ 1303045 h 2606090"/>
                    <a:gd name="connsiteX2" fmla="*/ 2547508 w 2606090"/>
                    <a:gd name="connsiteY2" fmla="*/ 1690531 h 2606090"/>
                    <a:gd name="connsiteX3" fmla="*/ 2546635 w 2606090"/>
                    <a:gd name="connsiteY3" fmla="*/ 1692917 h 2606090"/>
                    <a:gd name="connsiteX4" fmla="*/ 2505215 w 2606090"/>
                    <a:gd name="connsiteY4" fmla="*/ 1695009 h 2606090"/>
                    <a:gd name="connsiteX5" fmla="*/ 1639542 w 2606090"/>
                    <a:gd name="connsiteY5" fmla="*/ 2477673 h 2606090"/>
                    <a:gd name="connsiteX6" fmla="*/ 1626366 w 2606090"/>
                    <a:gd name="connsiteY6" fmla="*/ 2564006 h 2606090"/>
                    <a:gd name="connsiteX7" fmla="*/ 1565654 w 2606090"/>
                    <a:gd name="connsiteY7" fmla="*/ 2579617 h 2606090"/>
                    <a:gd name="connsiteX8" fmla="*/ 1303045 w 2606090"/>
                    <a:gd name="connsiteY8" fmla="*/ 2606090 h 2606090"/>
                    <a:gd name="connsiteX9" fmla="*/ 0 w 2606090"/>
                    <a:gd name="connsiteY9" fmla="*/ 1303045 h 2606090"/>
                    <a:gd name="connsiteX10" fmla="*/ 1303045 w 2606090"/>
                    <a:gd name="connsiteY10" fmla="*/ 0 h 26060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606090" h="2606090">
                      <a:moveTo>
                        <a:pt x="1303045" y="0"/>
                      </a:moveTo>
                      <a:cubicBezTo>
                        <a:pt x="2022697" y="0"/>
                        <a:pt x="2606090" y="583393"/>
                        <a:pt x="2606090" y="1303045"/>
                      </a:cubicBezTo>
                      <a:cubicBezTo>
                        <a:pt x="2606090" y="1437980"/>
                        <a:pt x="2585580" y="1568124"/>
                        <a:pt x="2547508" y="1690531"/>
                      </a:cubicBezTo>
                      <a:lnTo>
                        <a:pt x="2546635" y="1692917"/>
                      </a:lnTo>
                      <a:lnTo>
                        <a:pt x="2505215" y="1695009"/>
                      </a:lnTo>
                      <a:cubicBezTo>
                        <a:pt x="2074053" y="1738796"/>
                        <a:pt x="1724967" y="2060212"/>
                        <a:pt x="1639542" y="2477673"/>
                      </a:cubicBezTo>
                      <a:lnTo>
                        <a:pt x="1626366" y="2564006"/>
                      </a:lnTo>
                      <a:lnTo>
                        <a:pt x="1565654" y="2579617"/>
                      </a:lnTo>
                      <a:cubicBezTo>
                        <a:pt x="1480829" y="2596975"/>
                        <a:pt x="1393002" y="2606090"/>
                        <a:pt x="1303045" y="2606090"/>
                      </a:cubicBezTo>
                      <a:cubicBezTo>
                        <a:pt x="583393" y="2606090"/>
                        <a:pt x="0" y="2022697"/>
                        <a:pt x="0" y="1303045"/>
                      </a:cubicBezTo>
                      <a:cubicBezTo>
                        <a:pt x="0" y="583393"/>
                        <a:pt x="583393" y="0"/>
                        <a:pt x="1303045" y="0"/>
                      </a:cubicBezTo>
                      <a:close/>
                    </a:path>
                  </a:pathLst>
                </a:custGeom>
                <a:solidFill>
                  <a:srgbClr val="44A6C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+mn-ea"/>
                  </a:endParaRPr>
                </a:p>
              </p:txBody>
            </p:sp>
            <p:sp>
              <p:nvSpPr>
                <p:cNvPr id="18" name="円/楕円 17">
                  <a:extLst>
                    <a:ext uri="{FF2B5EF4-FFF2-40B4-BE49-F238E27FC236}">
                      <a16:creationId xmlns:a16="http://schemas.microsoft.com/office/drawing/2014/main" id="{B612E467-3208-0445-8AB3-961306C9C361}"/>
                    </a:ext>
                  </a:extLst>
                </p:cNvPr>
                <p:cNvSpPr/>
                <p:nvPr/>
              </p:nvSpPr>
              <p:spPr>
                <a:xfrm>
                  <a:off x="6031832" y="2378242"/>
                  <a:ext cx="2101516" cy="2101516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+mn-ea"/>
                  </a:endParaRPr>
                </a:p>
              </p:txBody>
            </p:sp>
          </p:grpSp>
          <p:sp>
            <p:nvSpPr>
              <p:cNvPr id="12" name="正方形/長方形 11">
                <a:extLst>
                  <a:ext uri="{FF2B5EF4-FFF2-40B4-BE49-F238E27FC236}">
                    <a16:creationId xmlns:a16="http://schemas.microsoft.com/office/drawing/2014/main" id="{9E764D0F-BC68-5841-BD80-1A3D08FDCB5E}"/>
                  </a:ext>
                </a:extLst>
              </p:cNvPr>
              <p:cNvSpPr/>
              <p:nvPr/>
            </p:nvSpPr>
            <p:spPr>
              <a:xfrm>
                <a:off x="4090053" y="3747639"/>
                <a:ext cx="4698722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ja-JP" altLang="en-US" sz="3200" b="1">
                    <a:solidFill>
                      <a:schemeClr val="bg1"/>
                    </a:solidFill>
                    <a:latin typeface="+mn-ea"/>
                  </a:rPr>
                  <a:t>自然を</a:t>
                </a:r>
                <a:r>
                  <a:rPr lang="ja-JP" altLang="en-US" sz="3200">
                    <a:solidFill>
                      <a:prstClr val="black"/>
                    </a:solidFill>
                    <a:latin typeface="+mn-ea"/>
                  </a:rPr>
                  <a:t>駅前空間から体現</a:t>
                </a:r>
                <a:endParaRPr lang="ja-JP" altLang="en-US" sz="3200">
                  <a:latin typeface="+mn-ea"/>
                </a:endParaRPr>
              </a:p>
            </p:txBody>
          </p:sp>
          <p:sp>
            <p:nvSpPr>
              <p:cNvPr id="13" name="正方形/長方形 12">
                <a:extLst>
                  <a:ext uri="{FF2B5EF4-FFF2-40B4-BE49-F238E27FC236}">
                    <a16:creationId xmlns:a16="http://schemas.microsoft.com/office/drawing/2014/main" id="{60990431-8A88-FB42-9B44-BC377C573642}"/>
                  </a:ext>
                </a:extLst>
              </p:cNvPr>
              <p:cNvSpPr/>
              <p:nvPr/>
            </p:nvSpPr>
            <p:spPr>
              <a:xfrm>
                <a:off x="5056845" y="1870610"/>
                <a:ext cx="3057247" cy="107721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ja-JP" altLang="en-US" sz="3200" b="1">
                    <a:solidFill>
                      <a:schemeClr val="bg1"/>
                    </a:solidFill>
                    <a:latin typeface="+mn-ea"/>
                  </a:rPr>
                  <a:t>広場で朝</a:t>
                </a:r>
                <a:r>
                  <a:rPr lang="ja-JP" altLang="en-US" sz="3200">
                    <a:solidFill>
                      <a:prstClr val="black"/>
                    </a:solidFill>
                    <a:latin typeface="+mn-ea"/>
                  </a:rPr>
                  <a:t>市</a:t>
                </a:r>
                <a:endParaRPr lang="en-US" altLang="ja-JP" sz="3200" dirty="0">
                  <a:solidFill>
                    <a:prstClr val="black"/>
                  </a:solidFill>
                  <a:latin typeface="+mn-ea"/>
                </a:endParaRPr>
              </a:p>
              <a:p>
                <a:r>
                  <a:rPr lang="ja-JP" altLang="en-US" sz="3200" b="1">
                    <a:solidFill>
                      <a:schemeClr val="bg1"/>
                    </a:solidFill>
                    <a:latin typeface="+mn-ea"/>
                  </a:rPr>
                  <a:t>イベント</a:t>
                </a:r>
                <a:r>
                  <a:rPr lang="ja-JP" altLang="en-US" sz="3200">
                    <a:solidFill>
                      <a:prstClr val="black"/>
                    </a:solidFill>
                    <a:latin typeface="+mn-ea"/>
                  </a:rPr>
                  <a:t>を開催</a:t>
                </a:r>
                <a:endParaRPr lang="en-US" altLang="ja-JP" sz="3200" dirty="0">
                  <a:solidFill>
                    <a:prstClr val="black"/>
                  </a:solidFill>
                  <a:latin typeface="+mn-ea"/>
                </a:endParaRPr>
              </a:p>
            </p:txBody>
          </p:sp>
        </p:grpSp>
        <p:grpSp>
          <p:nvGrpSpPr>
            <p:cNvPr id="3" name="グループ化 2">
              <a:extLst>
                <a:ext uri="{FF2B5EF4-FFF2-40B4-BE49-F238E27FC236}">
                  <a16:creationId xmlns:a16="http://schemas.microsoft.com/office/drawing/2014/main" id="{E6CD8E39-5F89-CC49-9682-909FC225F38C}"/>
                </a:ext>
              </a:extLst>
            </p:cNvPr>
            <p:cNvGrpSpPr/>
            <p:nvPr/>
          </p:nvGrpSpPr>
          <p:grpSpPr>
            <a:xfrm>
              <a:off x="591550" y="469851"/>
              <a:ext cx="4077605" cy="1974900"/>
              <a:chOff x="591550" y="469851"/>
              <a:chExt cx="4077605" cy="1974900"/>
            </a:xfrm>
          </p:grpSpPr>
          <p:sp>
            <p:nvSpPr>
              <p:cNvPr id="21" name="円/楕円 20">
                <a:extLst>
                  <a:ext uri="{FF2B5EF4-FFF2-40B4-BE49-F238E27FC236}">
                    <a16:creationId xmlns:a16="http://schemas.microsoft.com/office/drawing/2014/main" id="{BE0595B1-CBE5-A143-B5FB-803343FEC0D7}"/>
                  </a:ext>
                </a:extLst>
              </p:cNvPr>
              <p:cNvSpPr/>
              <p:nvPr/>
            </p:nvSpPr>
            <p:spPr>
              <a:xfrm>
                <a:off x="2694255" y="469851"/>
                <a:ext cx="1974900" cy="19749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+mn-ea"/>
                </a:endParaRPr>
              </a:p>
            </p:txBody>
          </p:sp>
          <p:sp>
            <p:nvSpPr>
              <p:cNvPr id="14" name="正方形/長方形 13">
                <a:extLst>
                  <a:ext uri="{FF2B5EF4-FFF2-40B4-BE49-F238E27FC236}">
                    <a16:creationId xmlns:a16="http://schemas.microsoft.com/office/drawing/2014/main" id="{C4A64CCA-8D69-E24A-BA6A-63BCF9D9C1E0}"/>
                  </a:ext>
                </a:extLst>
              </p:cNvPr>
              <p:cNvSpPr/>
              <p:nvPr/>
            </p:nvSpPr>
            <p:spPr>
              <a:xfrm>
                <a:off x="591550" y="1288230"/>
                <a:ext cx="3877985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ja-JP" altLang="en-US" sz="3200">
                    <a:solidFill>
                      <a:prstClr val="black"/>
                    </a:solidFill>
                    <a:latin typeface="+mn-ea"/>
                  </a:rPr>
                  <a:t>駅前に緑地</a:t>
                </a:r>
                <a:r>
                  <a:rPr lang="ja-JP" altLang="en-US" sz="3200" b="1">
                    <a:solidFill>
                      <a:schemeClr val="bg1"/>
                    </a:solidFill>
                    <a:latin typeface="+mn-ea"/>
                  </a:rPr>
                  <a:t>交流広場</a:t>
                </a:r>
              </a:p>
            </p:txBody>
          </p:sp>
        </p:grpSp>
      </p:grpSp>
      <p:sp>
        <p:nvSpPr>
          <p:cNvPr id="16" name="タイトル 1">
            <a:extLst>
              <a:ext uri="{FF2B5EF4-FFF2-40B4-BE49-F238E27FC236}">
                <a16:creationId xmlns:a16="http://schemas.microsoft.com/office/drawing/2014/main" id="{F67A5C6A-15DB-294C-9EDD-14B9367A2E0C}"/>
              </a:ext>
            </a:extLst>
          </p:cNvPr>
          <p:cNvSpPr txBox="1">
            <a:spLocks/>
          </p:cNvSpPr>
          <p:nvPr/>
        </p:nvSpPr>
        <p:spPr>
          <a:xfrm>
            <a:off x="5451348" y="274685"/>
            <a:ext cx="5138602" cy="105872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4000">
                <a:latin typeface="+mj-ea"/>
              </a:rPr>
              <a:t>事業内容</a:t>
            </a:r>
            <a:br>
              <a:rPr lang="en-US" altLang="ja-JP" sz="4000" dirty="0">
                <a:latin typeface="+mj-ea"/>
              </a:rPr>
            </a:br>
            <a:r>
              <a:rPr lang="ja-JP" altLang="en-US" sz="2400">
                <a:solidFill>
                  <a:prstClr val="black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土浦駅東口緑地広場計画</a:t>
            </a:r>
            <a:endParaRPr lang="ja-JP" altLang="en-US" sz="4000" dirty="0">
              <a:latin typeface="+mj-ea"/>
            </a:endParaRPr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16EC3D17-AA4D-FF4C-9052-1BFAF34F08B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9449441" flipH="1">
            <a:off x="4761392" y="309001"/>
            <a:ext cx="720261" cy="720261"/>
          </a:xfrm>
          <a:prstGeom prst="rect">
            <a:avLst/>
          </a:prstGeom>
        </p:spPr>
      </p:pic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9E1EB09E-1D71-9246-97F8-C481635F7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072EB-5487-0147-BC14-F4D4FDBB2BDF}" type="slidenum">
              <a:rPr kumimoji="1" lang="ja-JP" altLang="en-US" smtClean="0"/>
              <a:pPr/>
              <a:t>25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08561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6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グループ化 31">
            <a:extLst>
              <a:ext uri="{FF2B5EF4-FFF2-40B4-BE49-F238E27FC236}">
                <a16:creationId xmlns:a16="http://schemas.microsoft.com/office/drawing/2014/main" id="{4949953A-048B-634C-8978-5608387DA60D}"/>
              </a:ext>
            </a:extLst>
          </p:cNvPr>
          <p:cNvGrpSpPr/>
          <p:nvPr/>
        </p:nvGrpSpPr>
        <p:grpSpPr>
          <a:xfrm>
            <a:off x="0" y="323850"/>
            <a:ext cx="4042406" cy="5989323"/>
            <a:chOff x="3270305" y="612523"/>
            <a:chExt cx="5446348" cy="6245477"/>
          </a:xfrm>
        </p:grpSpPr>
        <p:sp>
          <p:nvSpPr>
            <p:cNvPr id="30" name="フリーフォーム 29">
              <a:extLst>
                <a:ext uri="{FF2B5EF4-FFF2-40B4-BE49-F238E27FC236}">
                  <a16:creationId xmlns:a16="http://schemas.microsoft.com/office/drawing/2014/main" id="{12D44649-5D5B-8C41-B859-7749BBF8217B}"/>
                </a:ext>
              </a:extLst>
            </p:cNvPr>
            <p:cNvSpPr/>
            <p:nvPr/>
          </p:nvSpPr>
          <p:spPr>
            <a:xfrm>
              <a:off x="4159189" y="612523"/>
              <a:ext cx="3310374" cy="6137193"/>
            </a:xfrm>
            <a:custGeom>
              <a:avLst/>
              <a:gdLst>
                <a:gd name="connsiteX0" fmla="*/ 2365660 w 2969000"/>
                <a:gd name="connsiteY0" fmla="*/ 0 h 6137193"/>
                <a:gd name="connsiteX1" fmla="*/ 2969000 w 2969000"/>
                <a:gd name="connsiteY1" fmla="*/ 740952 h 6137193"/>
                <a:gd name="connsiteX2" fmla="*/ 2921587 w 2969000"/>
                <a:gd name="connsiteY2" fmla="*/ 1029364 h 6137193"/>
                <a:gd name="connsiteX3" fmla="*/ 2882239 w 2969000"/>
                <a:gd name="connsiteY3" fmla="*/ 1118391 h 6137193"/>
                <a:gd name="connsiteX4" fmla="*/ 2869750 w 2969000"/>
                <a:gd name="connsiteY4" fmla="*/ 1154336 h 6137193"/>
                <a:gd name="connsiteX5" fmla="*/ 2817305 w 2969000"/>
                <a:gd name="connsiteY5" fmla="*/ 1253632 h 6137193"/>
                <a:gd name="connsiteX6" fmla="*/ 2787931 w 2969000"/>
                <a:gd name="connsiteY6" fmla="*/ 1291490 h 6137193"/>
                <a:gd name="connsiteX7" fmla="*/ 2173064 w 2969000"/>
                <a:gd name="connsiteY7" fmla="*/ 2621744 h 6137193"/>
                <a:gd name="connsiteX8" fmla="*/ 2814635 w 2969000"/>
                <a:gd name="connsiteY8" fmla="*/ 2621744 h 6137193"/>
                <a:gd name="connsiteX9" fmla="*/ 2814635 w 2969000"/>
                <a:gd name="connsiteY9" fmla="*/ 4382810 h 6137193"/>
                <a:gd name="connsiteX10" fmla="*/ 2814634 w 2969000"/>
                <a:gd name="connsiteY10" fmla="*/ 4382810 h 6137193"/>
                <a:gd name="connsiteX11" fmla="*/ 2814634 w 2969000"/>
                <a:gd name="connsiteY11" fmla="*/ 5324735 h 6137193"/>
                <a:gd name="connsiteX12" fmla="*/ 2188994 w 2969000"/>
                <a:gd name="connsiteY12" fmla="*/ 5324735 h 6137193"/>
                <a:gd name="connsiteX13" fmla="*/ 2188994 w 2969000"/>
                <a:gd name="connsiteY13" fmla="*/ 6137193 h 6137193"/>
                <a:gd name="connsiteX14" fmla="*/ 494767 w 2969000"/>
                <a:gd name="connsiteY14" fmla="*/ 6137193 h 6137193"/>
                <a:gd name="connsiteX15" fmla="*/ 494767 w 2969000"/>
                <a:gd name="connsiteY15" fmla="*/ 6137192 h 6137193"/>
                <a:gd name="connsiteX16" fmla="*/ 0 w 2969000"/>
                <a:gd name="connsiteY16" fmla="*/ 6137192 h 6137193"/>
                <a:gd name="connsiteX17" fmla="*/ 0 w 2969000"/>
                <a:gd name="connsiteY17" fmla="*/ 3377401 h 6137193"/>
                <a:gd name="connsiteX18" fmla="*/ 135698 w 2969000"/>
                <a:gd name="connsiteY18" fmla="*/ 3377401 h 6137193"/>
                <a:gd name="connsiteX19" fmla="*/ 1007775 w 2969000"/>
                <a:gd name="connsiteY19" fmla="*/ 2121824 h 6137193"/>
                <a:gd name="connsiteX20" fmla="*/ 1800859 w 2969000"/>
                <a:gd name="connsiteY20" fmla="*/ 487652 h 6137193"/>
                <a:gd name="connsiteX21" fmla="*/ 1809734 w 2969000"/>
                <a:gd name="connsiteY21" fmla="*/ 452540 h 6137193"/>
                <a:gd name="connsiteX22" fmla="*/ 2365660 w 2969000"/>
                <a:gd name="connsiteY22" fmla="*/ 0 h 6137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69000" h="6137193">
                  <a:moveTo>
                    <a:pt x="2365660" y="0"/>
                  </a:moveTo>
                  <a:cubicBezTo>
                    <a:pt x="2698875" y="0"/>
                    <a:pt x="2969000" y="331736"/>
                    <a:pt x="2969000" y="740952"/>
                  </a:cubicBezTo>
                  <a:cubicBezTo>
                    <a:pt x="2969000" y="843256"/>
                    <a:pt x="2952117" y="940718"/>
                    <a:pt x="2921587" y="1029364"/>
                  </a:cubicBezTo>
                  <a:lnTo>
                    <a:pt x="2882239" y="1118391"/>
                  </a:lnTo>
                  <a:lnTo>
                    <a:pt x="2869750" y="1154336"/>
                  </a:lnTo>
                  <a:cubicBezTo>
                    <a:pt x="2854313" y="1190030"/>
                    <a:pt x="2836736" y="1223279"/>
                    <a:pt x="2817305" y="1253632"/>
                  </a:cubicBezTo>
                  <a:lnTo>
                    <a:pt x="2787931" y="1291490"/>
                  </a:lnTo>
                  <a:lnTo>
                    <a:pt x="2173064" y="2621744"/>
                  </a:lnTo>
                  <a:lnTo>
                    <a:pt x="2814635" y="2621744"/>
                  </a:lnTo>
                  <a:lnTo>
                    <a:pt x="2814635" y="4382810"/>
                  </a:lnTo>
                  <a:lnTo>
                    <a:pt x="2814634" y="4382810"/>
                  </a:lnTo>
                  <a:lnTo>
                    <a:pt x="2814634" y="5324735"/>
                  </a:lnTo>
                  <a:lnTo>
                    <a:pt x="2188994" y="5324735"/>
                  </a:lnTo>
                  <a:lnTo>
                    <a:pt x="2188994" y="6137193"/>
                  </a:lnTo>
                  <a:lnTo>
                    <a:pt x="494767" y="6137193"/>
                  </a:lnTo>
                  <a:lnTo>
                    <a:pt x="494767" y="6137192"/>
                  </a:lnTo>
                  <a:lnTo>
                    <a:pt x="0" y="6137192"/>
                  </a:lnTo>
                  <a:lnTo>
                    <a:pt x="0" y="3377401"/>
                  </a:lnTo>
                  <a:lnTo>
                    <a:pt x="135698" y="3377401"/>
                  </a:lnTo>
                  <a:lnTo>
                    <a:pt x="1007775" y="2121824"/>
                  </a:lnTo>
                  <a:lnTo>
                    <a:pt x="1800859" y="487652"/>
                  </a:lnTo>
                  <a:lnTo>
                    <a:pt x="1809734" y="452540"/>
                  </a:lnTo>
                  <a:cubicBezTo>
                    <a:pt x="1901326" y="186602"/>
                    <a:pt x="2115749" y="0"/>
                    <a:pt x="2365660" y="0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9" name="フローチャート: 端子 18">
              <a:extLst>
                <a:ext uri="{FF2B5EF4-FFF2-40B4-BE49-F238E27FC236}">
                  <a16:creationId xmlns:a16="http://schemas.microsoft.com/office/drawing/2014/main" id="{86B5885E-D0F4-944D-A44B-F3F6B06BC76C}"/>
                </a:ext>
              </a:extLst>
            </p:cNvPr>
            <p:cNvSpPr/>
            <p:nvPr/>
          </p:nvSpPr>
          <p:spPr>
            <a:xfrm>
              <a:off x="6437082" y="3228173"/>
              <a:ext cx="2128252" cy="931334"/>
            </a:xfrm>
            <a:prstGeom prst="flowChartTerminator">
              <a:avLst/>
            </a:prstGeom>
            <a:solidFill>
              <a:srgbClr val="FDE6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4000">
                  <a:solidFill>
                    <a:schemeClr val="tx1"/>
                  </a:solidFill>
                </a:rPr>
                <a:t>活気</a:t>
              </a:r>
            </a:p>
          </p:txBody>
        </p:sp>
        <p:sp>
          <p:nvSpPr>
            <p:cNvPr id="20" name="フローチャート: 端子 19">
              <a:extLst>
                <a:ext uri="{FF2B5EF4-FFF2-40B4-BE49-F238E27FC236}">
                  <a16:creationId xmlns:a16="http://schemas.microsoft.com/office/drawing/2014/main" id="{58CF647F-16A4-CC45-BE22-A9B58C05B693}"/>
                </a:ext>
              </a:extLst>
            </p:cNvPr>
            <p:cNvSpPr/>
            <p:nvPr/>
          </p:nvSpPr>
          <p:spPr>
            <a:xfrm>
              <a:off x="6437083" y="4159507"/>
              <a:ext cx="2279570" cy="931334"/>
            </a:xfrm>
            <a:prstGeom prst="flowChartTerminator">
              <a:avLst/>
            </a:prstGeom>
            <a:solidFill>
              <a:srgbClr val="40B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4000">
                  <a:solidFill>
                    <a:schemeClr val="tx1"/>
                  </a:solidFill>
                </a:rPr>
                <a:t>自然</a:t>
              </a:r>
            </a:p>
          </p:txBody>
        </p:sp>
        <p:sp>
          <p:nvSpPr>
            <p:cNvPr id="21" name="フローチャート: 端子 20">
              <a:extLst>
                <a:ext uri="{FF2B5EF4-FFF2-40B4-BE49-F238E27FC236}">
                  <a16:creationId xmlns:a16="http://schemas.microsoft.com/office/drawing/2014/main" id="{6C8393E8-001F-6E4B-9EE0-7806FCA6B93B}"/>
                </a:ext>
              </a:extLst>
            </p:cNvPr>
            <p:cNvSpPr/>
            <p:nvPr/>
          </p:nvSpPr>
          <p:spPr>
            <a:xfrm>
              <a:off x="6219496" y="5090841"/>
              <a:ext cx="2345836" cy="931334"/>
            </a:xfrm>
            <a:prstGeom prst="flowChartTerminator">
              <a:avLst/>
            </a:prstGeom>
            <a:solidFill>
              <a:srgbClr val="FDE6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3600">
                  <a:solidFill>
                    <a:schemeClr val="tx1"/>
                  </a:solidFill>
                </a:rPr>
                <a:t>活気</a:t>
              </a:r>
            </a:p>
          </p:txBody>
        </p:sp>
        <p:sp>
          <p:nvSpPr>
            <p:cNvPr id="22" name="フローチャート: 端子 21">
              <a:extLst>
                <a:ext uri="{FF2B5EF4-FFF2-40B4-BE49-F238E27FC236}">
                  <a16:creationId xmlns:a16="http://schemas.microsoft.com/office/drawing/2014/main" id="{4E87BB24-D9CA-8D45-9AD4-33B46A736018}"/>
                </a:ext>
              </a:extLst>
            </p:cNvPr>
            <p:cNvSpPr/>
            <p:nvPr/>
          </p:nvSpPr>
          <p:spPr>
            <a:xfrm>
              <a:off x="6001910" y="6022175"/>
              <a:ext cx="2345836" cy="835825"/>
            </a:xfrm>
            <a:prstGeom prst="flowChartTerminator">
              <a:avLst/>
            </a:prstGeom>
            <a:solidFill>
              <a:srgbClr val="40BF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4400"/>
            </a:p>
          </p:txBody>
        </p:sp>
        <p:sp>
          <p:nvSpPr>
            <p:cNvPr id="31" name="正方形/長方形 30">
              <a:extLst>
                <a:ext uri="{FF2B5EF4-FFF2-40B4-BE49-F238E27FC236}">
                  <a16:creationId xmlns:a16="http://schemas.microsoft.com/office/drawing/2014/main" id="{C8835AA9-6DB4-F748-B7D8-2DB76CC3231E}"/>
                </a:ext>
              </a:extLst>
            </p:cNvPr>
            <p:cNvSpPr/>
            <p:nvPr/>
          </p:nvSpPr>
          <p:spPr>
            <a:xfrm>
              <a:off x="3270305" y="3756991"/>
              <a:ext cx="671299" cy="3101009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14" name="タイトル 1">
            <a:extLst>
              <a:ext uri="{FF2B5EF4-FFF2-40B4-BE49-F238E27FC236}">
                <a16:creationId xmlns:a16="http://schemas.microsoft.com/office/drawing/2014/main" id="{256D9C39-30EC-E841-82DE-99FF3BCD071D}"/>
              </a:ext>
            </a:extLst>
          </p:cNvPr>
          <p:cNvSpPr txBox="1">
            <a:spLocks/>
          </p:cNvSpPr>
          <p:nvPr/>
        </p:nvSpPr>
        <p:spPr>
          <a:xfrm>
            <a:off x="5158927" y="1136083"/>
            <a:ext cx="5138602" cy="105872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4000">
                <a:latin typeface="Yu Gothic Light" panose="020B0300000000000000" pitchFamily="34" charset="-128"/>
                <a:ea typeface="Yu Gothic Light" panose="020B0300000000000000" pitchFamily="34" charset="-128"/>
              </a:rPr>
              <a:t>利点</a:t>
            </a:r>
            <a:br>
              <a:rPr lang="en-US" altLang="ja-JP" sz="4000" dirty="0">
                <a:latin typeface="Yu Gothic Light" panose="020B0300000000000000" pitchFamily="34" charset="-128"/>
                <a:ea typeface="Yu Gothic Light" panose="020B0300000000000000" pitchFamily="34" charset="-128"/>
              </a:rPr>
            </a:br>
            <a:r>
              <a:rPr lang="ja-JP" altLang="en-US" sz="2400">
                <a:solidFill>
                  <a:prstClr val="black"/>
                </a:solidFill>
                <a:latin typeface="Yu Gothic Light" panose="020B0300000000000000" pitchFamily="34" charset="-128"/>
                <a:ea typeface="Yu Gothic Light" panose="020B0300000000000000" pitchFamily="34" charset="-128"/>
              </a:rPr>
              <a:t>土浦駅東口緑地広場計画</a:t>
            </a:r>
            <a:endParaRPr lang="ja-JP" altLang="en-US" sz="4000" dirty="0">
              <a:latin typeface="Yu Gothic Light" panose="020B0300000000000000" pitchFamily="34" charset="-128"/>
              <a:ea typeface="Yu Gothic Light" panose="020B0300000000000000" pitchFamily="34" charset="-128"/>
            </a:endParaRPr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BE2A1906-86C1-CD4C-9EBB-597644E7223F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9449441" flipH="1">
            <a:off x="4468971" y="1170399"/>
            <a:ext cx="720261" cy="720261"/>
          </a:xfrm>
          <a:prstGeom prst="rect">
            <a:avLst/>
          </a:prstGeom>
        </p:spPr>
      </p:pic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A498BD4D-D953-0047-B5C9-718D4197805E}"/>
              </a:ext>
            </a:extLst>
          </p:cNvPr>
          <p:cNvSpPr txBox="1"/>
          <p:nvPr/>
        </p:nvSpPr>
        <p:spPr>
          <a:xfrm>
            <a:off x="4326291" y="3831340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/>
              <a:t>自然を感じられる空間</a:t>
            </a: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AB6BB665-A867-FC4D-B721-E89D0C8B24D1}"/>
              </a:ext>
            </a:extLst>
          </p:cNvPr>
          <p:cNvSpPr txBox="1"/>
          <p:nvPr/>
        </p:nvSpPr>
        <p:spPr>
          <a:xfrm>
            <a:off x="4304656" y="4741895"/>
            <a:ext cx="43396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/>
              <a:t>中心市街地の活性化</a:t>
            </a: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D1F09C5E-D2E8-5441-9B50-C13DFFFACA1E}"/>
              </a:ext>
            </a:extLst>
          </p:cNvPr>
          <p:cNvSpPr/>
          <p:nvPr/>
        </p:nvSpPr>
        <p:spPr>
          <a:xfrm>
            <a:off x="4304656" y="2921242"/>
            <a:ext cx="43396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3600">
                <a:latin typeface="+mn-ea"/>
              </a:rPr>
              <a:t>市民に根差した拠点</a:t>
            </a:r>
            <a:endParaRPr lang="en-US" altLang="ja-JP" sz="3600" dirty="0">
              <a:latin typeface="+mn-ea"/>
            </a:endParaRPr>
          </a:p>
        </p:txBody>
      </p:sp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D8C219C5-7DFD-AB40-A0C2-2434378F7801}"/>
              </a:ext>
            </a:extLst>
          </p:cNvPr>
          <p:cNvGrpSpPr/>
          <p:nvPr/>
        </p:nvGrpSpPr>
        <p:grpSpPr>
          <a:xfrm>
            <a:off x="-7454309" y="2119837"/>
            <a:ext cx="5955944" cy="5100599"/>
            <a:chOff x="1594029" y="374463"/>
            <a:chExt cx="5955944" cy="5100599"/>
          </a:xfrm>
        </p:grpSpPr>
        <p:sp>
          <p:nvSpPr>
            <p:cNvPr id="17" name="円/楕円 16">
              <a:extLst>
                <a:ext uri="{FF2B5EF4-FFF2-40B4-BE49-F238E27FC236}">
                  <a16:creationId xmlns:a16="http://schemas.microsoft.com/office/drawing/2014/main" id="{4A4AF86D-D2D9-4341-A82F-F24C0F062B82}"/>
                </a:ext>
              </a:extLst>
            </p:cNvPr>
            <p:cNvSpPr/>
            <p:nvPr/>
          </p:nvSpPr>
          <p:spPr>
            <a:xfrm>
              <a:off x="3393083" y="374463"/>
              <a:ext cx="2357834" cy="2357834"/>
            </a:xfrm>
            <a:prstGeom prst="ellipse">
              <a:avLst/>
            </a:prstGeom>
            <a:solidFill>
              <a:srgbClr val="FFAFC5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54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游ゴシック" panose="020F0502020204030204"/>
                  <a:ea typeface="游ゴシック" panose="020B0400000000000000" pitchFamily="34" charset="-128"/>
                  <a:cs typeface="+mn-cs"/>
                </a:rPr>
                <a:t>住みよさ</a:t>
              </a:r>
            </a:p>
          </p:txBody>
        </p:sp>
        <p:sp>
          <p:nvSpPr>
            <p:cNvPr id="26" name="円/楕円 25">
              <a:extLst>
                <a:ext uri="{FF2B5EF4-FFF2-40B4-BE49-F238E27FC236}">
                  <a16:creationId xmlns:a16="http://schemas.microsoft.com/office/drawing/2014/main" id="{8B8FCBEA-CE11-074D-9BCA-AE49E4C332FB}"/>
                </a:ext>
              </a:extLst>
            </p:cNvPr>
            <p:cNvSpPr/>
            <p:nvPr/>
          </p:nvSpPr>
          <p:spPr>
            <a:xfrm>
              <a:off x="1594029" y="3117228"/>
              <a:ext cx="2357834" cy="2357834"/>
            </a:xfrm>
            <a:prstGeom prst="ellipse">
              <a:avLst/>
            </a:prstGeom>
            <a:solidFill>
              <a:srgbClr val="FDE57E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5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游ゴシック" panose="020F0502020204030204"/>
                  <a:ea typeface="游ゴシック" panose="020B0400000000000000" pitchFamily="34" charset="-128"/>
                  <a:cs typeface="+mn-cs"/>
                </a:rPr>
                <a:t>活気</a:t>
              </a:r>
            </a:p>
          </p:txBody>
        </p:sp>
        <p:sp>
          <p:nvSpPr>
            <p:cNvPr id="27" name="円/楕円 26">
              <a:extLst>
                <a:ext uri="{FF2B5EF4-FFF2-40B4-BE49-F238E27FC236}">
                  <a16:creationId xmlns:a16="http://schemas.microsoft.com/office/drawing/2014/main" id="{3CF11082-1573-404E-AAEB-C962DDD14FCB}"/>
                </a:ext>
              </a:extLst>
            </p:cNvPr>
            <p:cNvSpPr/>
            <p:nvPr/>
          </p:nvSpPr>
          <p:spPr>
            <a:xfrm>
              <a:off x="5192139" y="3117228"/>
              <a:ext cx="2357834" cy="2357834"/>
            </a:xfrm>
            <a:prstGeom prst="ellipse">
              <a:avLst/>
            </a:prstGeom>
            <a:solidFill>
              <a:srgbClr val="40BFB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5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游ゴシック" panose="020F0502020204030204"/>
                  <a:ea typeface="游ゴシック" panose="020B0400000000000000" pitchFamily="34" charset="-128"/>
                  <a:cs typeface="+mn-cs"/>
                </a:rPr>
                <a:t>自然</a:t>
              </a:r>
            </a:p>
          </p:txBody>
        </p:sp>
      </p:grpSp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B7FAA704-D024-D843-A961-C21E12DE39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072EB-5487-0147-BC14-F4D4FDBB2BDF}" type="slidenum">
              <a:rPr kumimoji="1" lang="ja-JP" altLang="en-US" smtClean="0"/>
              <a:pPr/>
              <a:t>26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9706568"/>
      </p:ext>
    </p:extLst>
  </p:cSld>
  <p:clrMapOvr>
    <a:masterClrMapping/>
  </p:clrMapOvr>
  <p:transition spd="slow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/>
          <p:bldP spid="23" grpId="0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/>
          <p:bldP spid="23" grpId="0"/>
          <p:bldP spid="24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6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>
          <a:xfrm>
            <a:off x="7086600" y="449646"/>
            <a:ext cx="2057400" cy="365125"/>
          </a:xfrm>
        </p:spPr>
        <p:txBody>
          <a:bodyPr/>
          <a:lstStyle/>
          <a:p>
            <a:fld id="{FE3FF108-C800-794F-88A9-3F4D77B29310}" type="slidenum">
              <a:rPr kumimoji="1" lang="ja-JP" altLang="en-US" smtClean="0"/>
              <a:pPr/>
              <a:t>27</a:t>
            </a:fld>
            <a:endParaRPr kumimoji="1" lang="ja-JP" altLang="en-US" dirty="0"/>
          </a:p>
        </p:txBody>
      </p:sp>
      <p:sp>
        <p:nvSpPr>
          <p:cNvPr id="12" name="タイトル 1">
            <a:extLst>
              <a:ext uri="{FF2B5EF4-FFF2-40B4-BE49-F238E27FC236}">
                <a16:creationId xmlns:a16="http://schemas.microsoft.com/office/drawing/2014/main" id="{44BBE55A-BA77-EB42-8908-9DAC89B4D5CA}"/>
              </a:ext>
            </a:extLst>
          </p:cNvPr>
          <p:cNvSpPr txBox="1">
            <a:spLocks/>
          </p:cNvSpPr>
          <p:nvPr/>
        </p:nvSpPr>
        <p:spPr>
          <a:xfrm>
            <a:off x="898921" y="292682"/>
            <a:ext cx="5138602" cy="105872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4000">
                <a:latin typeface="+mj-ea"/>
              </a:rPr>
              <a:t>コスト・課題点</a:t>
            </a:r>
            <a:br>
              <a:rPr lang="en-US" altLang="ja-JP" sz="4000" dirty="0">
                <a:latin typeface="+mj-ea"/>
              </a:rPr>
            </a:br>
            <a:r>
              <a:rPr lang="ja-JP" altLang="en-US" sz="2400">
                <a:solidFill>
                  <a:prstClr val="black"/>
                </a:solidFill>
                <a:latin typeface="+mj-ea"/>
              </a:rPr>
              <a:t>土浦駅東口緑地広場計画</a:t>
            </a:r>
            <a:endParaRPr lang="ja-JP" altLang="en-US" sz="4000" dirty="0">
              <a:latin typeface="+mj-ea"/>
            </a:endParaRPr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1EDED56C-E01E-BB43-9735-03CBFE16B7DC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9449441" flipH="1">
            <a:off x="208965" y="326998"/>
            <a:ext cx="720261" cy="720261"/>
          </a:xfrm>
          <a:prstGeom prst="rect">
            <a:avLst/>
          </a:prstGeom>
        </p:spPr>
      </p:pic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9D416077-8D44-AF4C-9DDA-EA96A08B47E6}"/>
              </a:ext>
            </a:extLst>
          </p:cNvPr>
          <p:cNvSpPr/>
          <p:nvPr/>
        </p:nvSpPr>
        <p:spPr>
          <a:xfrm>
            <a:off x="219400" y="1549622"/>
            <a:ext cx="3729147" cy="21336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4400">
                <a:solidFill>
                  <a:prstClr val="black"/>
                </a:solidFill>
              </a:rPr>
              <a:t>初期投資</a:t>
            </a:r>
            <a:endParaRPr lang="en-US" altLang="ja-JP" sz="4400" dirty="0">
              <a:solidFill>
                <a:prstClr val="black"/>
              </a:solidFill>
            </a:endParaRPr>
          </a:p>
          <a:p>
            <a:r>
              <a:rPr lang="en-US" altLang="ja-JP" sz="4400" dirty="0">
                <a:solidFill>
                  <a:prstClr val="black"/>
                </a:solidFill>
                <a:highlight>
                  <a:srgbClr val="B6ECFF"/>
                </a:highlight>
              </a:rPr>
              <a:t>9900</a:t>
            </a:r>
            <a:r>
              <a:rPr lang="ja-JP" altLang="en-US" sz="4400">
                <a:solidFill>
                  <a:prstClr val="black"/>
                </a:solidFill>
                <a:highlight>
                  <a:srgbClr val="B6ECFF"/>
                </a:highlight>
              </a:rPr>
              <a:t>万円</a:t>
            </a:r>
            <a:endParaRPr lang="ja-JP" altLang="en-US" sz="4400">
              <a:highlight>
                <a:srgbClr val="B6ECFF"/>
              </a:highlight>
            </a:endParaRPr>
          </a:p>
        </p:txBody>
      </p:sp>
      <p:cxnSp>
        <p:nvCxnSpPr>
          <p:cNvPr id="10" name="カギ線コネクタ 9">
            <a:extLst>
              <a:ext uri="{FF2B5EF4-FFF2-40B4-BE49-F238E27FC236}">
                <a16:creationId xmlns:a16="http://schemas.microsoft.com/office/drawing/2014/main" id="{74850656-FA24-D643-8CF5-07DDBE5B40B9}"/>
              </a:ext>
            </a:extLst>
          </p:cNvPr>
          <p:cNvCxnSpPr>
            <a:cxnSpLocks/>
          </p:cNvCxnSpPr>
          <p:nvPr/>
        </p:nvCxnSpPr>
        <p:spPr>
          <a:xfrm rot="10800000">
            <a:off x="3948547" y="2327196"/>
            <a:ext cx="1367080" cy="872021"/>
          </a:xfrm>
          <a:prstGeom prst="bentConnector3">
            <a:avLst>
              <a:gd name="adj1" fmla="val 50000"/>
            </a:avLst>
          </a:prstGeom>
          <a:ln w="762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4C852115-2D3A-B240-85E5-37A542B5448C}"/>
              </a:ext>
            </a:extLst>
          </p:cNvPr>
          <p:cNvSpPr/>
          <p:nvPr/>
        </p:nvSpPr>
        <p:spPr>
          <a:xfrm>
            <a:off x="219400" y="4042905"/>
            <a:ext cx="3729147" cy="244674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4400">
                <a:solidFill>
                  <a:prstClr val="black"/>
                </a:solidFill>
                <a:latin typeface="+mn-ea"/>
              </a:rPr>
              <a:t>継続費</a:t>
            </a:r>
            <a:endParaRPr lang="en-US" altLang="ja-JP" sz="4400" dirty="0">
              <a:solidFill>
                <a:prstClr val="black"/>
              </a:solidFill>
              <a:latin typeface="+mn-ea"/>
            </a:endParaRPr>
          </a:p>
          <a:p>
            <a:r>
              <a:rPr lang="en-US" altLang="ja-JP" sz="3600" dirty="0">
                <a:solidFill>
                  <a:prstClr val="black"/>
                </a:solidFill>
                <a:latin typeface="+mn-ea"/>
              </a:rPr>
              <a:t>(</a:t>
            </a:r>
            <a:r>
              <a:rPr lang="ja-JP" altLang="en-US" sz="3600">
                <a:solidFill>
                  <a:prstClr val="black"/>
                </a:solidFill>
                <a:latin typeface="+mn-ea"/>
              </a:rPr>
              <a:t>芝生整備費</a:t>
            </a:r>
            <a:r>
              <a:rPr lang="en-US" altLang="ja-JP" sz="3600" dirty="0">
                <a:solidFill>
                  <a:prstClr val="black"/>
                </a:solidFill>
                <a:latin typeface="+mn-ea"/>
              </a:rPr>
              <a:t>)</a:t>
            </a:r>
          </a:p>
          <a:p>
            <a:r>
              <a:rPr lang="en-US" altLang="ja-JP" sz="4400" dirty="0">
                <a:solidFill>
                  <a:prstClr val="black"/>
                </a:solidFill>
                <a:highlight>
                  <a:srgbClr val="B6ECFF"/>
                </a:highlight>
                <a:latin typeface="+mn-ea"/>
              </a:rPr>
              <a:t>2,500</a:t>
            </a:r>
            <a:r>
              <a:rPr lang="ja-JP" altLang="en-US" sz="4400">
                <a:solidFill>
                  <a:prstClr val="black"/>
                </a:solidFill>
                <a:highlight>
                  <a:srgbClr val="B6ECFF"/>
                </a:highlight>
                <a:latin typeface="+mn-ea"/>
              </a:rPr>
              <a:t>円</a:t>
            </a:r>
            <a:r>
              <a:rPr lang="en-US" altLang="ja-JP" sz="4400" dirty="0">
                <a:solidFill>
                  <a:prstClr val="black"/>
                </a:solidFill>
                <a:highlight>
                  <a:srgbClr val="B6ECFF"/>
                </a:highlight>
                <a:latin typeface="+mn-ea"/>
              </a:rPr>
              <a:t>/1</a:t>
            </a:r>
            <a:r>
              <a:rPr lang="ja-JP" altLang="en-US" sz="4400">
                <a:solidFill>
                  <a:prstClr val="black"/>
                </a:solidFill>
                <a:highlight>
                  <a:srgbClr val="B6ECFF"/>
                </a:highlight>
                <a:latin typeface="+mn-ea"/>
              </a:rPr>
              <a:t>㎡</a:t>
            </a:r>
            <a:endParaRPr lang="en-US" altLang="ja-JP" sz="4400" dirty="0">
              <a:solidFill>
                <a:prstClr val="black"/>
              </a:solidFill>
              <a:highlight>
                <a:srgbClr val="B6ECFF"/>
              </a:highlight>
              <a:latin typeface="+mn-ea"/>
            </a:endParaRPr>
          </a:p>
        </p:txBody>
      </p:sp>
      <p:cxnSp>
        <p:nvCxnSpPr>
          <p:cNvPr id="26" name="カギ線コネクタ 25">
            <a:extLst>
              <a:ext uri="{FF2B5EF4-FFF2-40B4-BE49-F238E27FC236}">
                <a16:creationId xmlns:a16="http://schemas.microsoft.com/office/drawing/2014/main" id="{DE867474-BDCD-7F47-A55A-F40F3F78A490}"/>
              </a:ext>
            </a:extLst>
          </p:cNvPr>
          <p:cNvCxnSpPr>
            <a:cxnSpLocks/>
          </p:cNvCxnSpPr>
          <p:nvPr/>
        </p:nvCxnSpPr>
        <p:spPr>
          <a:xfrm rot="10800000" flipV="1">
            <a:off x="3968751" y="4291446"/>
            <a:ext cx="1367080" cy="872021"/>
          </a:xfrm>
          <a:prstGeom prst="bentConnector3">
            <a:avLst>
              <a:gd name="adj1" fmla="val 50000"/>
            </a:avLst>
          </a:prstGeom>
          <a:ln w="762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CBA87746-2964-4845-951D-1F53B10B741D}"/>
              </a:ext>
            </a:extLst>
          </p:cNvPr>
          <p:cNvGrpSpPr/>
          <p:nvPr/>
        </p:nvGrpSpPr>
        <p:grpSpPr>
          <a:xfrm>
            <a:off x="5195454" y="2063972"/>
            <a:ext cx="3283527" cy="3283527"/>
            <a:chOff x="5444836" y="3124827"/>
            <a:chExt cx="3283527" cy="3283527"/>
          </a:xfrm>
        </p:grpSpPr>
        <p:sp>
          <p:nvSpPr>
            <p:cNvPr id="14" name="円/楕円 13">
              <a:extLst>
                <a:ext uri="{FF2B5EF4-FFF2-40B4-BE49-F238E27FC236}">
                  <a16:creationId xmlns:a16="http://schemas.microsoft.com/office/drawing/2014/main" id="{718603CB-8BC3-5F4D-91C4-BF0811DC00FE}"/>
                </a:ext>
              </a:extLst>
            </p:cNvPr>
            <p:cNvSpPr/>
            <p:nvPr/>
          </p:nvSpPr>
          <p:spPr>
            <a:xfrm>
              <a:off x="5444836" y="3124827"/>
              <a:ext cx="3283527" cy="3283527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15" name="図 14">
              <a:extLst>
                <a:ext uri="{FF2B5EF4-FFF2-40B4-BE49-F238E27FC236}">
                  <a16:creationId xmlns:a16="http://schemas.microsoft.com/office/drawing/2014/main" id="{C1A154DF-2471-0A49-8F39-1FDC1545994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94844" y="3416116"/>
              <a:ext cx="1983509" cy="27009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3501592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6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5E8F038E-49E3-A445-A2BD-96532FCCDA77}"/>
              </a:ext>
            </a:extLst>
          </p:cNvPr>
          <p:cNvSpPr txBox="1"/>
          <p:nvPr/>
        </p:nvSpPr>
        <p:spPr>
          <a:xfrm>
            <a:off x="315436" y="746111"/>
            <a:ext cx="3877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7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rPr>
              <a:t>中央地区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ED45E625-3F18-6146-9FF4-9C7255ECCF7B}"/>
              </a:ext>
            </a:extLst>
          </p:cNvPr>
          <p:cNvSpPr txBox="1"/>
          <p:nvPr/>
        </p:nvSpPr>
        <p:spPr>
          <a:xfrm>
            <a:off x="766842" y="2243292"/>
            <a:ext cx="3262432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4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rPr>
              <a:t>土浦駅東口前</a:t>
            </a:r>
            <a:endParaRPr kumimoji="1" lang="en-US" altLang="ja-J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B7660948-0FB7-6B4E-8123-E59E0A67F145}"/>
              </a:ext>
            </a:extLst>
          </p:cNvPr>
          <p:cNvSpPr txBox="1"/>
          <p:nvPr/>
        </p:nvSpPr>
        <p:spPr>
          <a:xfrm>
            <a:off x="766842" y="3429000"/>
            <a:ext cx="4801314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4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rPr>
              <a:t>霞ヶ浦総合運動公園</a:t>
            </a:r>
            <a:endParaRPr kumimoji="1" lang="en-US" altLang="ja-J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F0CF757-5ECA-E34E-B02A-605D6CD7E5C0}"/>
              </a:ext>
            </a:extLst>
          </p:cNvPr>
          <p:cNvSpPr txBox="1"/>
          <p:nvPr/>
        </p:nvSpPr>
        <p:spPr>
          <a:xfrm>
            <a:off x="766842" y="4614708"/>
            <a:ext cx="2236510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4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rPr>
              <a:t>花火文化</a:t>
            </a:r>
          </a:p>
        </p:txBody>
      </p:sp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69E45253-D79D-864C-B714-22EADD113F25}"/>
              </a:ext>
            </a:extLst>
          </p:cNvPr>
          <p:cNvGrpSpPr/>
          <p:nvPr/>
        </p:nvGrpSpPr>
        <p:grpSpPr>
          <a:xfrm>
            <a:off x="4428332" y="301894"/>
            <a:ext cx="4715668" cy="2385826"/>
            <a:chOff x="1594029" y="3117228"/>
            <a:chExt cx="4715668" cy="2385826"/>
          </a:xfrm>
        </p:grpSpPr>
        <p:sp>
          <p:nvSpPr>
            <p:cNvPr id="12" name="円/楕円 11">
              <a:extLst>
                <a:ext uri="{FF2B5EF4-FFF2-40B4-BE49-F238E27FC236}">
                  <a16:creationId xmlns:a16="http://schemas.microsoft.com/office/drawing/2014/main" id="{821B20EC-E88F-3347-BC68-63C23E3E90D8}"/>
                </a:ext>
              </a:extLst>
            </p:cNvPr>
            <p:cNvSpPr/>
            <p:nvPr/>
          </p:nvSpPr>
          <p:spPr>
            <a:xfrm>
              <a:off x="1594029" y="3117228"/>
              <a:ext cx="2357834" cy="2357834"/>
            </a:xfrm>
            <a:prstGeom prst="ellipse">
              <a:avLst/>
            </a:prstGeom>
            <a:solidFill>
              <a:srgbClr val="FDE57E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54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游ゴシック" panose="020F0502020204030204"/>
                  <a:ea typeface="游ゴシック" panose="020B0400000000000000" pitchFamily="34" charset="-128"/>
                  <a:cs typeface="+mn-cs"/>
                </a:rPr>
                <a:t>活気</a:t>
              </a:r>
            </a:p>
          </p:txBody>
        </p:sp>
        <p:sp>
          <p:nvSpPr>
            <p:cNvPr id="13" name="円/楕円 12">
              <a:extLst>
                <a:ext uri="{FF2B5EF4-FFF2-40B4-BE49-F238E27FC236}">
                  <a16:creationId xmlns:a16="http://schemas.microsoft.com/office/drawing/2014/main" id="{0360B458-550A-8D47-87F5-EF3BEE508D54}"/>
                </a:ext>
              </a:extLst>
            </p:cNvPr>
            <p:cNvSpPr/>
            <p:nvPr/>
          </p:nvSpPr>
          <p:spPr>
            <a:xfrm>
              <a:off x="3951863" y="3145220"/>
              <a:ext cx="2357834" cy="2357834"/>
            </a:xfrm>
            <a:prstGeom prst="ellipse">
              <a:avLst/>
            </a:prstGeom>
            <a:solidFill>
              <a:srgbClr val="40BFB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54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游ゴシック" panose="020F0502020204030204"/>
                  <a:ea typeface="游ゴシック" panose="020B0400000000000000" pitchFamily="34" charset="-128"/>
                  <a:cs typeface="+mn-cs"/>
                </a:rPr>
                <a:t>自然</a:t>
              </a:r>
            </a:p>
          </p:txBody>
        </p:sp>
      </p:grp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0850CE99-8658-7943-812E-8AAF09E31D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6600" y="191901"/>
            <a:ext cx="2057400" cy="365125"/>
          </a:xfrm>
        </p:spPr>
        <p:txBody>
          <a:bodyPr/>
          <a:lstStyle/>
          <a:p>
            <a:fld id="{4DF072EB-5487-0147-BC14-F4D4FDBB2BDF}" type="slidenum">
              <a:rPr kumimoji="1" lang="ja-JP" altLang="en-US" smtClean="0"/>
              <a:pPr/>
              <a:t>28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53774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DE000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>
          <a:xfrm>
            <a:off x="7086600" y="191901"/>
            <a:ext cx="2057400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3FF108-C800-794F-88A9-3F4D77B29310}" type="slidenum">
              <a:rPr kumimoji="1" lang="ja-JP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HG丸ｺﾞｼｯｸM-PRO"/>
                <a:ea typeface="HG丸ｺﾞｼｯｸM-PRO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1" lang="ja-JP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HG丸ｺﾞｼｯｸM-PRO"/>
              <a:ea typeface="HG丸ｺﾞｼｯｸM-PRO"/>
              <a:cs typeface="+mn-cs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60351701-4E51-7E4E-B268-5C7C81E8ED2B}"/>
              </a:ext>
            </a:extLst>
          </p:cNvPr>
          <p:cNvSpPr txBox="1"/>
          <p:nvPr/>
        </p:nvSpPr>
        <p:spPr>
          <a:xfrm>
            <a:off x="4855647" y="648900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>
                <a:latin typeface="Yu Gothic Light" panose="020B0300000000000000" pitchFamily="34" charset="-128"/>
                <a:ea typeface="Yu Gothic Light" panose="020B0300000000000000" pitchFamily="34" charset="-128"/>
              </a:rPr>
              <a:t>霞ヶ浦公園の現状</a:t>
            </a: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8882721F-0013-F343-A467-382B4F5D31A4}"/>
              </a:ext>
            </a:extLst>
          </p:cNvPr>
          <p:cNvSpPr/>
          <p:nvPr/>
        </p:nvSpPr>
        <p:spPr>
          <a:xfrm>
            <a:off x="0" y="1711623"/>
            <a:ext cx="5724644" cy="923330"/>
          </a:xfrm>
          <a:prstGeom prst="rect">
            <a:avLst/>
          </a:prstGeom>
          <a:solidFill>
            <a:srgbClr val="FDE67E"/>
          </a:solidFill>
        </p:spPr>
        <p:txBody>
          <a:bodyPr wrap="none">
            <a:spAutoFit/>
          </a:bodyPr>
          <a:lstStyle/>
          <a:p>
            <a:r>
              <a:rPr kumimoji="1" lang="ja-JP" altLang="en-US" sz="5400">
                <a:solidFill>
                  <a:prstClr val="black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利用者が増加傾向</a:t>
            </a:r>
            <a:endParaRPr lang="ja-JP" altLang="en-US" sz="5400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818D3734-FA26-CC41-A0FA-1BFBB840C9C8}"/>
              </a:ext>
            </a:extLst>
          </p:cNvPr>
          <p:cNvSpPr/>
          <p:nvPr/>
        </p:nvSpPr>
        <p:spPr>
          <a:xfrm>
            <a:off x="0" y="3254445"/>
            <a:ext cx="3775393" cy="707886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lvl="0">
              <a:defRPr/>
            </a:pPr>
            <a:r>
              <a:rPr kumimoji="1" lang="ja-JP" altLang="en-US" sz="4000">
                <a:solidFill>
                  <a:prstClr val="black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大きな遊具広場</a:t>
            </a:r>
            <a:endParaRPr kumimoji="1" lang="en-US" altLang="ja-JP" sz="4000" dirty="0">
              <a:solidFill>
                <a:prstClr val="black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476A17CA-9061-1147-8B4E-C0EE96542387}"/>
              </a:ext>
            </a:extLst>
          </p:cNvPr>
          <p:cNvSpPr/>
          <p:nvPr/>
        </p:nvSpPr>
        <p:spPr>
          <a:xfrm>
            <a:off x="0" y="4428004"/>
            <a:ext cx="3775393" cy="707886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lvl="0">
              <a:defRPr/>
            </a:pPr>
            <a:r>
              <a:rPr kumimoji="1" lang="ja-JP" altLang="en-US" sz="4000">
                <a:solidFill>
                  <a:prstClr val="black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豊かな水辺空間</a:t>
            </a:r>
            <a:endParaRPr kumimoji="1" lang="en-US" altLang="ja-JP" sz="4000" dirty="0">
              <a:solidFill>
                <a:prstClr val="black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D00451B3-0C74-DE44-903A-02FBCFDFE01A}"/>
              </a:ext>
            </a:extLst>
          </p:cNvPr>
          <p:cNvSpPr/>
          <p:nvPr/>
        </p:nvSpPr>
        <p:spPr>
          <a:xfrm>
            <a:off x="0" y="5576214"/>
            <a:ext cx="6340197" cy="707886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kumimoji="1" lang="ja-JP" altLang="en-US" sz="4000">
                <a:solidFill>
                  <a:prstClr val="black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広大な湿地（水生植物園）</a:t>
            </a:r>
            <a:endParaRPr lang="ja-JP" altLang="en-US" sz="4000"/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E8BFD896-C923-2E4F-B766-771C24545F3F}"/>
              </a:ext>
            </a:extLst>
          </p:cNvPr>
          <p:cNvSpPr/>
          <p:nvPr/>
        </p:nvSpPr>
        <p:spPr>
          <a:xfrm>
            <a:off x="4114800" y="3566230"/>
            <a:ext cx="5029200" cy="156966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kumimoji="1" lang="en-US" altLang="ja-JP" sz="3200" dirty="0">
                <a:solidFill>
                  <a:prstClr val="black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Google Map</a:t>
            </a:r>
            <a:r>
              <a:rPr kumimoji="1" lang="ja-JP" altLang="en-US" sz="3200">
                <a:solidFill>
                  <a:prstClr val="black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の評価で</a:t>
            </a:r>
            <a:r>
              <a:rPr kumimoji="1" lang="en-US" altLang="ja-JP" sz="3200" dirty="0">
                <a:solidFill>
                  <a:prstClr val="black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4.1/5</a:t>
            </a:r>
            <a:r>
              <a:rPr kumimoji="1" lang="ja-JP" altLang="en-US" sz="3200">
                <a:solidFill>
                  <a:prstClr val="black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の高評価</a:t>
            </a:r>
            <a:endParaRPr kumimoji="1" lang="en-US" altLang="ja-JP" sz="3200" dirty="0">
              <a:solidFill>
                <a:prstClr val="black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kumimoji="1" lang="ja-JP" altLang="en-US" sz="3200">
                <a:solidFill>
                  <a:prstClr val="black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（</a:t>
            </a:r>
            <a:r>
              <a:rPr kumimoji="1" lang="en-US" altLang="ja-JP" sz="3200" dirty="0">
                <a:solidFill>
                  <a:prstClr val="black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796</a:t>
            </a:r>
            <a:r>
              <a:rPr kumimoji="1" lang="ja-JP" altLang="en-US" sz="3200">
                <a:solidFill>
                  <a:prstClr val="black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件のクチコミ）！！</a:t>
            </a:r>
            <a:endParaRPr lang="ja-JP" altLang="en-US" sz="3200"/>
          </a:p>
        </p:txBody>
      </p:sp>
      <p:sp>
        <p:nvSpPr>
          <p:cNvPr id="16" name="フリーフォーム 15">
            <a:extLst>
              <a:ext uri="{FF2B5EF4-FFF2-40B4-BE49-F238E27FC236}">
                <a16:creationId xmlns:a16="http://schemas.microsoft.com/office/drawing/2014/main" id="{7A38ED73-2F41-5E4D-9921-37D3EC47E6CC}"/>
              </a:ext>
            </a:extLst>
          </p:cNvPr>
          <p:cNvSpPr/>
          <p:nvPr/>
        </p:nvSpPr>
        <p:spPr>
          <a:xfrm rot="10800000">
            <a:off x="-145393" y="-5195638"/>
            <a:ext cx="9434783" cy="5195638"/>
          </a:xfrm>
          <a:custGeom>
            <a:avLst/>
            <a:gdLst>
              <a:gd name="connsiteX0" fmla="*/ 6275838 w 9434783"/>
              <a:gd name="connsiteY0" fmla="*/ 1104900 h 5195638"/>
              <a:gd name="connsiteX1" fmla="*/ 4696366 w 9434783"/>
              <a:gd name="connsiteY1" fmla="*/ 1104900 h 5195638"/>
              <a:gd name="connsiteX2" fmla="*/ 5486102 w 9434783"/>
              <a:gd name="connsiteY2" fmla="*/ 0 h 5195638"/>
              <a:gd name="connsiteX3" fmla="*/ 7855310 w 9434783"/>
              <a:gd name="connsiteY3" fmla="*/ 1104900 h 5195638"/>
              <a:gd name="connsiteX4" fmla="*/ 6275839 w 9434783"/>
              <a:gd name="connsiteY4" fmla="*/ 1104900 h 5195638"/>
              <a:gd name="connsiteX5" fmla="*/ 7065574 w 9434783"/>
              <a:gd name="connsiteY5" fmla="*/ 0 h 5195638"/>
              <a:gd name="connsiteX6" fmla="*/ 3137919 w 9434783"/>
              <a:gd name="connsiteY6" fmla="*/ 1104900 h 5195638"/>
              <a:gd name="connsiteX7" fmla="*/ 1579472 w 9434783"/>
              <a:gd name="connsiteY7" fmla="*/ 1104900 h 5195638"/>
              <a:gd name="connsiteX8" fmla="*/ 0 w 9434783"/>
              <a:gd name="connsiteY8" fmla="*/ 1104900 h 5195638"/>
              <a:gd name="connsiteX9" fmla="*/ 789736 w 9434783"/>
              <a:gd name="connsiteY9" fmla="*/ 0 h 5195638"/>
              <a:gd name="connsiteX10" fmla="*/ 1568959 w 9434783"/>
              <a:gd name="connsiteY10" fmla="*/ 1090192 h 5195638"/>
              <a:gd name="connsiteX11" fmla="*/ 2348183 w 9434783"/>
              <a:gd name="connsiteY11" fmla="*/ 0 h 5195638"/>
              <a:gd name="connsiteX12" fmla="*/ 3127406 w 9434783"/>
              <a:gd name="connsiteY12" fmla="*/ 1090192 h 5195638"/>
              <a:gd name="connsiteX13" fmla="*/ 3906630 w 9434783"/>
              <a:gd name="connsiteY13" fmla="*/ 0 h 5195638"/>
              <a:gd name="connsiteX14" fmla="*/ 4696366 w 9434783"/>
              <a:gd name="connsiteY14" fmla="*/ 1104900 h 5195638"/>
              <a:gd name="connsiteX15" fmla="*/ 3137919 w 9434783"/>
              <a:gd name="connsiteY15" fmla="*/ 1104900 h 5195638"/>
              <a:gd name="connsiteX16" fmla="*/ 9434782 w 9434783"/>
              <a:gd name="connsiteY16" fmla="*/ 1104901 h 5195638"/>
              <a:gd name="connsiteX17" fmla="*/ 7855310 w 9434783"/>
              <a:gd name="connsiteY17" fmla="*/ 1104901 h 5195638"/>
              <a:gd name="connsiteX18" fmla="*/ 8645046 w 9434783"/>
              <a:gd name="connsiteY18" fmla="*/ 1 h 5195638"/>
              <a:gd name="connsiteX19" fmla="*/ 9434783 w 9434783"/>
              <a:gd name="connsiteY19" fmla="*/ 5195638 h 5195638"/>
              <a:gd name="connsiteX20" fmla="*/ 0 w 9434783"/>
              <a:gd name="connsiteY20" fmla="*/ 5195638 h 5195638"/>
              <a:gd name="connsiteX21" fmla="*/ 0 w 9434783"/>
              <a:gd name="connsiteY21" fmla="*/ 1104901 h 5195638"/>
              <a:gd name="connsiteX22" fmla="*/ 9434783 w 9434783"/>
              <a:gd name="connsiteY22" fmla="*/ 1104901 h 5195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9434783" h="5195638">
                <a:moveTo>
                  <a:pt x="6275838" y="1104900"/>
                </a:moveTo>
                <a:lnTo>
                  <a:pt x="4696366" y="1104900"/>
                </a:lnTo>
                <a:lnTo>
                  <a:pt x="5486102" y="0"/>
                </a:lnTo>
                <a:close/>
                <a:moveTo>
                  <a:pt x="7855310" y="1104900"/>
                </a:moveTo>
                <a:lnTo>
                  <a:pt x="6275839" y="1104900"/>
                </a:lnTo>
                <a:lnTo>
                  <a:pt x="7065574" y="0"/>
                </a:lnTo>
                <a:close/>
                <a:moveTo>
                  <a:pt x="3137919" y="1104900"/>
                </a:moveTo>
                <a:lnTo>
                  <a:pt x="1579472" y="1104900"/>
                </a:lnTo>
                <a:lnTo>
                  <a:pt x="0" y="1104900"/>
                </a:lnTo>
                <a:lnTo>
                  <a:pt x="789736" y="0"/>
                </a:lnTo>
                <a:lnTo>
                  <a:pt x="1568959" y="1090192"/>
                </a:lnTo>
                <a:lnTo>
                  <a:pt x="2348183" y="0"/>
                </a:lnTo>
                <a:lnTo>
                  <a:pt x="3127406" y="1090192"/>
                </a:lnTo>
                <a:lnTo>
                  <a:pt x="3906630" y="0"/>
                </a:lnTo>
                <a:lnTo>
                  <a:pt x="4696366" y="1104900"/>
                </a:lnTo>
                <a:lnTo>
                  <a:pt x="3137919" y="1104900"/>
                </a:lnTo>
                <a:close/>
                <a:moveTo>
                  <a:pt x="9434782" y="1104901"/>
                </a:moveTo>
                <a:lnTo>
                  <a:pt x="7855310" y="1104901"/>
                </a:lnTo>
                <a:lnTo>
                  <a:pt x="8645046" y="1"/>
                </a:lnTo>
                <a:close/>
                <a:moveTo>
                  <a:pt x="9434783" y="5195638"/>
                </a:moveTo>
                <a:lnTo>
                  <a:pt x="0" y="5195638"/>
                </a:lnTo>
                <a:lnTo>
                  <a:pt x="0" y="1104901"/>
                </a:lnTo>
                <a:lnTo>
                  <a:pt x="9434783" y="1104901"/>
                </a:lnTo>
                <a:close/>
              </a:path>
            </a:pathLst>
          </a:custGeom>
          <a:solidFill>
            <a:srgbClr val="B6E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フリーフォーム 16">
            <a:extLst>
              <a:ext uri="{FF2B5EF4-FFF2-40B4-BE49-F238E27FC236}">
                <a16:creationId xmlns:a16="http://schemas.microsoft.com/office/drawing/2014/main" id="{B76A22E8-9075-7444-8150-ECC667E458CA}"/>
              </a:ext>
            </a:extLst>
          </p:cNvPr>
          <p:cNvSpPr/>
          <p:nvPr/>
        </p:nvSpPr>
        <p:spPr>
          <a:xfrm>
            <a:off x="0" y="7021699"/>
            <a:ext cx="9434783" cy="5195638"/>
          </a:xfrm>
          <a:custGeom>
            <a:avLst/>
            <a:gdLst>
              <a:gd name="connsiteX0" fmla="*/ 6275838 w 9434783"/>
              <a:gd name="connsiteY0" fmla="*/ 1104900 h 5195638"/>
              <a:gd name="connsiteX1" fmla="*/ 4696366 w 9434783"/>
              <a:gd name="connsiteY1" fmla="*/ 1104900 h 5195638"/>
              <a:gd name="connsiteX2" fmla="*/ 5486102 w 9434783"/>
              <a:gd name="connsiteY2" fmla="*/ 0 h 5195638"/>
              <a:gd name="connsiteX3" fmla="*/ 7855310 w 9434783"/>
              <a:gd name="connsiteY3" fmla="*/ 1104900 h 5195638"/>
              <a:gd name="connsiteX4" fmla="*/ 6275839 w 9434783"/>
              <a:gd name="connsiteY4" fmla="*/ 1104900 h 5195638"/>
              <a:gd name="connsiteX5" fmla="*/ 7065574 w 9434783"/>
              <a:gd name="connsiteY5" fmla="*/ 0 h 5195638"/>
              <a:gd name="connsiteX6" fmla="*/ 3137919 w 9434783"/>
              <a:gd name="connsiteY6" fmla="*/ 1104900 h 5195638"/>
              <a:gd name="connsiteX7" fmla="*/ 1579472 w 9434783"/>
              <a:gd name="connsiteY7" fmla="*/ 1104900 h 5195638"/>
              <a:gd name="connsiteX8" fmla="*/ 0 w 9434783"/>
              <a:gd name="connsiteY8" fmla="*/ 1104900 h 5195638"/>
              <a:gd name="connsiteX9" fmla="*/ 789736 w 9434783"/>
              <a:gd name="connsiteY9" fmla="*/ 0 h 5195638"/>
              <a:gd name="connsiteX10" fmla="*/ 1568959 w 9434783"/>
              <a:gd name="connsiteY10" fmla="*/ 1090192 h 5195638"/>
              <a:gd name="connsiteX11" fmla="*/ 2348183 w 9434783"/>
              <a:gd name="connsiteY11" fmla="*/ 0 h 5195638"/>
              <a:gd name="connsiteX12" fmla="*/ 3127406 w 9434783"/>
              <a:gd name="connsiteY12" fmla="*/ 1090192 h 5195638"/>
              <a:gd name="connsiteX13" fmla="*/ 3906630 w 9434783"/>
              <a:gd name="connsiteY13" fmla="*/ 0 h 5195638"/>
              <a:gd name="connsiteX14" fmla="*/ 4696366 w 9434783"/>
              <a:gd name="connsiteY14" fmla="*/ 1104900 h 5195638"/>
              <a:gd name="connsiteX15" fmla="*/ 3137919 w 9434783"/>
              <a:gd name="connsiteY15" fmla="*/ 1104900 h 5195638"/>
              <a:gd name="connsiteX16" fmla="*/ 9434782 w 9434783"/>
              <a:gd name="connsiteY16" fmla="*/ 1104901 h 5195638"/>
              <a:gd name="connsiteX17" fmla="*/ 7855310 w 9434783"/>
              <a:gd name="connsiteY17" fmla="*/ 1104901 h 5195638"/>
              <a:gd name="connsiteX18" fmla="*/ 8645046 w 9434783"/>
              <a:gd name="connsiteY18" fmla="*/ 1 h 5195638"/>
              <a:gd name="connsiteX19" fmla="*/ 9434783 w 9434783"/>
              <a:gd name="connsiteY19" fmla="*/ 5195638 h 5195638"/>
              <a:gd name="connsiteX20" fmla="*/ 0 w 9434783"/>
              <a:gd name="connsiteY20" fmla="*/ 5195638 h 5195638"/>
              <a:gd name="connsiteX21" fmla="*/ 0 w 9434783"/>
              <a:gd name="connsiteY21" fmla="*/ 1104901 h 5195638"/>
              <a:gd name="connsiteX22" fmla="*/ 9434783 w 9434783"/>
              <a:gd name="connsiteY22" fmla="*/ 1104901 h 5195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9434783" h="5195638">
                <a:moveTo>
                  <a:pt x="6275838" y="1104900"/>
                </a:moveTo>
                <a:lnTo>
                  <a:pt x="4696366" y="1104900"/>
                </a:lnTo>
                <a:lnTo>
                  <a:pt x="5486102" y="0"/>
                </a:lnTo>
                <a:close/>
                <a:moveTo>
                  <a:pt x="7855310" y="1104900"/>
                </a:moveTo>
                <a:lnTo>
                  <a:pt x="6275839" y="1104900"/>
                </a:lnTo>
                <a:lnTo>
                  <a:pt x="7065574" y="0"/>
                </a:lnTo>
                <a:close/>
                <a:moveTo>
                  <a:pt x="3137919" y="1104900"/>
                </a:moveTo>
                <a:lnTo>
                  <a:pt x="1579472" y="1104900"/>
                </a:lnTo>
                <a:lnTo>
                  <a:pt x="0" y="1104900"/>
                </a:lnTo>
                <a:lnTo>
                  <a:pt x="789736" y="0"/>
                </a:lnTo>
                <a:lnTo>
                  <a:pt x="1568959" y="1090192"/>
                </a:lnTo>
                <a:lnTo>
                  <a:pt x="2348183" y="0"/>
                </a:lnTo>
                <a:lnTo>
                  <a:pt x="3127406" y="1090192"/>
                </a:lnTo>
                <a:lnTo>
                  <a:pt x="3906630" y="0"/>
                </a:lnTo>
                <a:lnTo>
                  <a:pt x="4696366" y="1104900"/>
                </a:lnTo>
                <a:lnTo>
                  <a:pt x="3137919" y="1104900"/>
                </a:lnTo>
                <a:close/>
                <a:moveTo>
                  <a:pt x="9434782" y="1104901"/>
                </a:moveTo>
                <a:lnTo>
                  <a:pt x="7855310" y="1104901"/>
                </a:lnTo>
                <a:lnTo>
                  <a:pt x="8645046" y="1"/>
                </a:lnTo>
                <a:close/>
                <a:moveTo>
                  <a:pt x="9434783" y="5195638"/>
                </a:moveTo>
                <a:lnTo>
                  <a:pt x="0" y="5195638"/>
                </a:lnTo>
                <a:lnTo>
                  <a:pt x="0" y="1104901"/>
                </a:lnTo>
                <a:lnTo>
                  <a:pt x="9434783" y="1104901"/>
                </a:lnTo>
                <a:close/>
              </a:path>
            </a:pathLst>
          </a:custGeom>
          <a:solidFill>
            <a:srgbClr val="B6E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C289810F-ED76-D146-A6B8-B4588EDE23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444" b="90000" l="9890" r="89560">
                        <a14:foregroundMark x1="70879" y1="9444" x2="61538" y2="944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955344" y="3580840"/>
            <a:ext cx="1198580" cy="1185409"/>
          </a:xfrm>
          <a:prstGeom prst="rect">
            <a:avLst/>
          </a:prstGeom>
        </p:spPr>
      </p:pic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34FD8012-196B-F842-8D3E-FB4E7EB5E3F5}"/>
              </a:ext>
            </a:extLst>
          </p:cNvPr>
          <p:cNvSpPr/>
          <p:nvPr/>
        </p:nvSpPr>
        <p:spPr>
          <a:xfrm>
            <a:off x="9924" y="2477409"/>
            <a:ext cx="9144000" cy="2261958"/>
          </a:xfrm>
          <a:prstGeom prst="rect">
            <a:avLst/>
          </a:prstGeom>
          <a:solidFill>
            <a:srgbClr val="B6E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kumimoji="1" lang="ja-JP" altLang="en-US" sz="4800">
                <a:solidFill>
                  <a:prstClr val="black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観光資源として活用</a:t>
            </a:r>
            <a:endParaRPr kumimoji="1" lang="en-US" altLang="ja-JP" sz="4800" dirty="0">
              <a:solidFill>
                <a:prstClr val="black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lvl="0" algn="ctr">
              <a:defRPr/>
            </a:pPr>
            <a:r>
              <a:rPr kumimoji="1" lang="ja-JP" altLang="en-US" sz="4800">
                <a:solidFill>
                  <a:prstClr val="black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土浦の知名度アップ！</a:t>
            </a:r>
            <a:endParaRPr kumimoji="1" lang="en-US" altLang="ja-JP" sz="4800" dirty="0">
              <a:solidFill>
                <a:prstClr val="black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lvl="0" algn="ctr">
              <a:defRPr/>
            </a:pPr>
            <a:r>
              <a:rPr kumimoji="1" lang="ja-JP" altLang="en-US" sz="4800">
                <a:solidFill>
                  <a:prstClr val="black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土浦の経済効果アップ！</a:t>
            </a:r>
            <a:endParaRPr kumimoji="1" lang="en-US" altLang="ja-JP" sz="4800" dirty="0">
              <a:solidFill>
                <a:prstClr val="black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47346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4" fill="hold">
                          <p:stCondLst>
                            <p:cond delay="indefinite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17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0" fill="hold">
                          <p:stCondLst>
                            <p:cond delay="indefinite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42" presetClass="path" presetSubtype="0" accel="50000" decel="5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3.7037E-6 L 0.00781 0.75764 " pathEditMode="relative" rAng="0" ptsTypes="AA">
                                          <p:cBhvr>
                                            <p:cTn id="43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2" y="378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3.7037E-6 L -0.01181 -0.63959 " pathEditMode="relative" rAng="0" ptsTypes="AA">
                                          <p:cBhvr>
                                            <p:cTn id="45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90" y="-3199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6" grpId="0" animBg="1"/>
          <p:bldP spid="17" grpId="0" animBg="1"/>
          <p:bldP spid="15" grpId="0" animBg="1" autoUpdateAnimBg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4" fill="hold">
                          <p:stCondLst>
                            <p:cond delay="indefinite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17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0" fill="hold">
                          <p:stCondLst>
                            <p:cond delay="indefinite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42" presetClass="path" presetSubtype="0" accel="50000" decel="5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3.7037E-6 L 0.00781 0.75764 " pathEditMode="relative" rAng="0" ptsTypes="AA">
                                          <p:cBhvr>
                                            <p:cTn id="43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2" y="378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3.7037E-6 L -0.01181 -0.63959 " pathEditMode="relative" rAng="0" ptsTypes="AA">
                                          <p:cBhvr>
                                            <p:cTn id="45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90" y="-3199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6" grpId="0" animBg="1"/>
          <p:bldP spid="17" grpId="0" animBg="1"/>
          <p:bldP spid="15" grpId="0" animBg="1" autoUpdateAnimBg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F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827442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6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DEBCA543-7886-654A-A67C-7EB17778E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6600" y="191901"/>
            <a:ext cx="2057400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F072EB-5487-0147-BC14-F4D4FDBB2BDF}" type="slidenum">
              <a:rPr kumimoji="1" lang="ja-JP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1" lang="ja-JP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388B6DD4-28EE-8048-ABD6-3182C6E5AFD1}"/>
              </a:ext>
            </a:extLst>
          </p:cNvPr>
          <p:cNvSpPr/>
          <p:nvPr/>
        </p:nvSpPr>
        <p:spPr>
          <a:xfrm>
            <a:off x="1566654" y="872723"/>
            <a:ext cx="6083717" cy="54014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15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rPr>
              <a:t>霞ヶ浦</a:t>
            </a:r>
            <a:endParaRPr kumimoji="1" lang="en-US" altLang="ja-JP" sz="1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34" charset="-128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1500">
                <a:solidFill>
                  <a:prstClr val="black"/>
                </a:solidFill>
                <a:latin typeface="游ゴシック" panose="020F0502020204030204"/>
                <a:ea typeface="游ゴシック" panose="020B0400000000000000" pitchFamily="34" charset="-128"/>
              </a:rPr>
              <a:t>運動公園</a:t>
            </a:r>
            <a:endParaRPr kumimoji="1" lang="en-US" altLang="ja-JP" sz="11500" dirty="0">
              <a:solidFill>
                <a:prstClr val="black"/>
              </a:solidFill>
              <a:latin typeface="游ゴシック" panose="020F0502020204030204"/>
              <a:ea typeface="游ゴシック" panose="020B0400000000000000" pitchFamily="34" charset="-128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1500" b="1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rPr>
              <a:t>活性化</a:t>
            </a:r>
            <a:endParaRPr kumimoji="0" lang="ja-JP" altLang="en-US" sz="11500" b="1" i="0" u="none" strike="noStrike" kern="1200" cap="none" spc="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34" charset="-128"/>
              <a:cs typeface="+mn-cs"/>
            </a:endParaRPr>
          </a:p>
        </p:txBody>
      </p: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8BEE7EFB-F03A-4040-9479-BCAAB1B87BA1}"/>
              </a:ext>
            </a:extLst>
          </p:cNvPr>
          <p:cNvGrpSpPr/>
          <p:nvPr/>
        </p:nvGrpSpPr>
        <p:grpSpPr>
          <a:xfrm>
            <a:off x="699511" y="5553524"/>
            <a:ext cx="1132323" cy="1304476"/>
            <a:chOff x="5381084" y="993530"/>
            <a:chExt cx="653197" cy="752506"/>
          </a:xfrm>
          <a:solidFill>
            <a:srgbClr val="7030A0"/>
          </a:solidFill>
        </p:grpSpPr>
        <p:sp>
          <p:nvSpPr>
            <p:cNvPr id="6" name="フリーフォーム 5">
              <a:extLst>
                <a:ext uri="{FF2B5EF4-FFF2-40B4-BE49-F238E27FC236}">
                  <a16:creationId xmlns:a16="http://schemas.microsoft.com/office/drawing/2014/main" id="{DA9E028E-74F9-854D-A4B2-B631D2F682FD}"/>
                </a:ext>
              </a:extLst>
            </p:cNvPr>
            <p:cNvSpPr/>
            <p:nvPr/>
          </p:nvSpPr>
          <p:spPr>
            <a:xfrm rot="16200000" flipV="1">
              <a:off x="5368648" y="1080402"/>
              <a:ext cx="678070" cy="653197"/>
            </a:xfrm>
            <a:custGeom>
              <a:avLst/>
              <a:gdLst>
                <a:gd name="connsiteX0" fmla="*/ 3430136 w 3430136"/>
                <a:gd name="connsiteY0" fmla="*/ 1659364 h 3304309"/>
                <a:gd name="connsiteX1" fmla="*/ 3092252 w 3430136"/>
                <a:gd name="connsiteY1" fmla="*/ 1086836 h 3304309"/>
                <a:gd name="connsiteX2" fmla="*/ 2380023 w 3430136"/>
                <a:gd name="connsiteY2" fmla="*/ 1086836 h 3304309"/>
                <a:gd name="connsiteX3" fmla="*/ 2380023 w 3430136"/>
                <a:gd name="connsiteY3" fmla="*/ 436418 h 3304309"/>
                <a:gd name="connsiteX4" fmla="*/ 842169 w 3430136"/>
                <a:gd name="connsiteY4" fmla="*/ 436418 h 3304309"/>
                <a:gd name="connsiteX5" fmla="*/ 842169 w 3430136"/>
                <a:gd name="connsiteY5" fmla="*/ 210542 h 3304309"/>
                <a:gd name="connsiteX6" fmla="*/ 0 w 3430136"/>
                <a:gd name="connsiteY6" fmla="*/ 0 h 3304309"/>
                <a:gd name="connsiteX7" fmla="*/ 0 w 3430136"/>
                <a:gd name="connsiteY7" fmla="*/ 3304309 h 3304309"/>
                <a:gd name="connsiteX8" fmla="*/ 842169 w 3430136"/>
                <a:gd name="connsiteY8" fmla="*/ 3093767 h 3304309"/>
                <a:gd name="connsiteX9" fmla="*/ 842169 w 3430136"/>
                <a:gd name="connsiteY9" fmla="*/ 2826327 h 3304309"/>
                <a:gd name="connsiteX10" fmla="*/ 2380023 w 3430136"/>
                <a:gd name="connsiteY10" fmla="*/ 2826327 h 3304309"/>
                <a:gd name="connsiteX11" fmla="*/ 2380023 w 3430136"/>
                <a:gd name="connsiteY11" fmla="*/ 2231890 h 3304309"/>
                <a:gd name="connsiteX12" fmla="*/ 3092253 w 3430136"/>
                <a:gd name="connsiteY12" fmla="*/ 2231890 h 3304309"/>
                <a:gd name="connsiteX13" fmla="*/ 3430136 w 3430136"/>
                <a:gd name="connsiteY13" fmla="*/ 1659364 h 3304309"/>
                <a:gd name="connsiteX14" fmla="*/ 1622499 w 3430136"/>
                <a:gd name="connsiteY14" fmla="*/ 1652155 h 3304309"/>
                <a:gd name="connsiteX15" fmla="*/ 1227645 w 3430136"/>
                <a:gd name="connsiteY15" fmla="*/ 1954003 h 3304309"/>
                <a:gd name="connsiteX16" fmla="*/ 832791 w 3430136"/>
                <a:gd name="connsiteY16" fmla="*/ 1954003 h 3304309"/>
                <a:gd name="connsiteX17" fmla="*/ 832791 w 3430136"/>
                <a:gd name="connsiteY17" fmla="*/ 1350307 h 3304309"/>
                <a:gd name="connsiteX18" fmla="*/ 1227645 w 3430136"/>
                <a:gd name="connsiteY18" fmla="*/ 1350307 h 3304309"/>
                <a:gd name="connsiteX19" fmla="*/ 1622499 w 3430136"/>
                <a:gd name="connsiteY19" fmla="*/ 1652155 h 3304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430136" h="3304309">
                  <a:moveTo>
                    <a:pt x="3430136" y="1659364"/>
                  </a:moveTo>
                  <a:cubicBezTo>
                    <a:pt x="3430136" y="1343148"/>
                    <a:pt x="3278842" y="1086836"/>
                    <a:pt x="3092252" y="1086836"/>
                  </a:cubicBezTo>
                  <a:lnTo>
                    <a:pt x="2380023" y="1086836"/>
                  </a:lnTo>
                  <a:lnTo>
                    <a:pt x="2380023" y="436418"/>
                  </a:lnTo>
                  <a:lnTo>
                    <a:pt x="842169" y="436418"/>
                  </a:lnTo>
                  <a:lnTo>
                    <a:pt x="842169" y="210542"/>
                  </a:lnTo>
                  <a:lnTo>
                    <a:pt x="0" y="0"/>
                  </a:lnTo>
                  <a:lnTo>
                    <a:pt x="0" y="3304309"/>
                  </a:lnTo>
                  <a:lnTo>
                    <a:pt x="842169" y="3093767"/>
                  </a:lnTo>
                  <a:lnTo>
                    <a:pt x="842169" y="2826327"/>
                  </a:lnTo>
                  <a:lnTo>
                    <a:pt x="2380023" y="2826327"/>
                  </a:lnTo>
                  <a:lnTo>
                    <a:pt x="2380023" y="2231890"/>
                  </a:lnTo>
                  <a:lnTo>
                    <a:pt x="3092253" y="2231890"/>
                  </a:lnTo>
                  <a:cubicBezTo>
                    <a:pt x="3278842" y="2231890"/>
                    <a:pt x="3430136" y="1975578"/>
                    <a:pt x="3430136" y="1659364"/>
                  </a:cubicBezTo>
                  <a:close/>
                  <a:moveTo>
                    <a:pt x="1622499" y="1652155"/>
                  </a:moveTo>
                  <a:cubicBezTo>
                    <a:pt x="1622499" y="1818861"/>
                    <a:pt x="1445717" y="1954003"/>
                    <a:pt x="1227645" y="1954003"/>
                  </a:cubicBezTo>
                  <a:lnTo>
                    <a:pt x="832791" y="1954003"/>
                  </a:lnTo>
                  <a:lnTo>
                    <a:pt x="832791" y="1350307"/>
                  </a:lnTo>
                  <a:lnTo>
                    <a:pt x="1227645" y="1350307"/>
                  </a:lnTo>
                  <a:cubicBezTo>
                    <a:pt x="1445717" y="1350307"/>
                    <a:pt x="1622499" y="1485449"/>
                    <a:pt x="1622499" y="165215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" name="円/楕円 6">
              <a:extLst>
                <a:ext uri="{FF2B5EF4-FFF2-40B4-BE49-F238E27FC236}">
                  <a16:creationId xmlns:a16="http://schemas.microsoft.com/office/drawing/2014/main" id="{C3FB5687-39E4-E44E-8E8B-00B59B5E1A74}"/>
                </a:ext>
              </a:extLst>
            </p:cNvPr>
            <p:cNvSpPr/>
            <p:nvPr/>
          </p:nvSpPr>
          <p:spPr>
            <a:xfrm>
              <a:off x="5633247" y="993530"/>
              <a:ext cx="148871" cy="1488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2163B0F1-220C-6B42-AA1E-94E4AF306557}"/>
              </a:ext>
            </a:extLst>
          </p:cNvPr>
          <p:cNvGrpSpPr/>
          <p:nvPr/>
        </p:nvGrpSpPr>
        <p:grpSpPr>
          <a:xfrm>
            <a:off x="331614" y="4723052"/>
            <a:ext cx="1868116" cy="1866847"/>
            <a:chOff x="4845779" y="-441548"/>
            <a:chExt cx="5491402" cy="5487677"/>
          </a:xfrm>
          <a:solidFill>
            <a:srgbClr val="7030A0"/>
          </a:solidFill>
        </p:grpSpPr>
        <p:sp>
          <p:nvSpPr>
            <p:cNvPr id="9" name="フリーフォーム 8">
              <a:extLst>
                <a:ext uri="{FF2B5EF4-FFF2-40B4-BE49-F238E27FC236}">
                  <a16:creationId xmlns:a16="http://schemas.microsoft.com/office/drawing/2014/main" id="{08F65CA1-A8AE-A740-ACCD-AFFC488B0F56}"/>
                </a:ext>
              </a:extLst>
            </p:cNvPr>
            <p:cNvSpPr/>
            <p:nvPr/>
          </p:nvSpPr>
          <p:spPr>
            <a:xfrm rot="2700000">
              <a:off x="8287497" y="-441550"/>
              <a:ext cx="1032133" cy="3067234"/>
            </a:xfrm>
            <a:custGeom>
              <a:avLst/>
              <a:gdLst>
                <a:gd name="connsiteX0" fmla="*/ 0 w 1032133"/>
                <a:gd name="connsiteY0" fmla="*/ 0 h 3067234"/>
                <a:gd name="connsiteX1" fmla="*/ 1032133 w 1032133"/>
                <a:gd name="connsiteY1" fmla="*/ 0 h 3067234"/>
                <a:gd name="connsiteX2" fmla="*/ 1032133 w 1032133"/>
                <a:gd name="connsiteY2" fmla="*/ 2044823 h 3067234"/>
                <a:gd name="connsiteX3" fmla="*/ 1032132 w 1032133"/>
                <a:gd name="connsiteY3" fmla="*/ 2044823 h 3067234"/>
                <a:gd name="connsiteX4" fmla="*/ 697316 w 1032133"/>
                <a:gd name="connsiteY4" fmla="*/ 2641325 h 3067234"/>
                <a:gd name="connsiteX5" fmla="*/ 697316 w 1032133"/>
                <a:gd name="connsiteY5" fmla="*/ 3067234 h 3067234"/>
                <a:gd name="connsiteX6" fmla="*/ 334814 w 1032133"/>
                <a:gd name="connsiteY6" fmla="*/ 3067234 h 3067234"/>
                <a:gd name="connsiteX7" fmla="*/ 334814 w 1032133"/>
                <a:gd name="connsiteY7" fmla="*/ 2641322 h 3067234"/>
                <a:gd name="connsiteX8" fmla="*/ 0 w 1032133"/>
                <a:gd name="connsiteY8" fmla="*/ 2044823 h 3067234"/>
                <a:gd name="connsiteX9" fmla="*/ 0 w 1032133"/>
                <a:gd name="connsiteY9" fmla="*/ 0 h 3067234"/>
                <a:gd name="connsiteX10" fmla="*/ 183968 w 1032133"/>
                <a:gd name="connsiteY10" fmla="*/ 155050 h 3067234"/>
                <a:gd name="connsiteX11" fmla="*/ 183968 w 1032133"/>
                <a:gd name="connsiteY11" fmla="*/ 1992436 h 3067234"/>
                <a:gd name="connsiteX12" fmla="*/ 399427 w 1032133"/>
                <a:gd name="connsiteY12" fmla="*/ 2528423 h 3067234"/>
                <a:gd name="connsiteX13" fmla="*/ 399427 w 1032133"/>
                <a:gd name="connsiteY13" fmla="*/ 2911128 h 3067234"/>
                <a:gd name="connsiteX14" fmla="*/ 632704 w 1032133"/>
                <a:gd name="connsiteY14" fmla="*/ 2911128 h 3067234"/>
                <a:gd name="connsiteX15" fmla="*/ 632704 w 1032133"/>
                <a:gd name="connsiteY15" fmla="*/ 2528426 h 3067234"/>
                <a:gd name="connsiteX16" fmla="*/ 848164 w 1032133"/>
                <a:gd name="connsiteY16" fmla="*/ 1992436 h 3067234"/>
                <a:gd name="connsiteX17" fmla="*/ 848164 w 1032133"/>
                <a:gd name="connsiteY17" fmla="*/ 155050 h 3067234"/>
                <a:gd name="connsiteX18" fmla="*/ 183968 w 1032133"/>
                <a:gd name="connsiteY18" fmla="*/ 155050 h 3067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32133" h="3067234">
                  <a:moveTo>
                    <a:pt x="0" y="0"/>
                  </a:moveTo>
                  <a:lnTo>
                    <a:pt x="1032133" y="0"/>
                  </a:lnTo>
                  <a:lnTo>
                    <a:pt x="1032133" y="2044823"/>
                  </a:lnTo>
                  <a:lnTo>
                    <a:pt x="1032132" y="2044823"/>
                  </a:lnTo>
                  <a:lnTo>
                    <a:pt x="697316" y="2641325"/>
                  </a:lnTo>
                  <a:lnTo>
                    <a:pt x="697316" y="3067234"/>
                  </a:lnTo>
                  <a:lnTo>
                    <a:pt x="334814" y="3067234"/>
                  </a:lnTo>
                  <a:lnTo>
                    <a:pt x="334814" y="2641322"/>
                  </a:lnTo>
                  <a:lnTo>
                    <a:pt x="0" y="2044823"/>
                  </a:lnTo>
                  <a:lnTo>
                    <a:pt x="0" y="0"/>
                  </a:lnTo>
                  <a:close/>
                  <a:moveTo>
                    <a:pt x="183968" y="155050"/>
                  </a:moveTo>
                  <a:lnTo>
                    <a:pt x="183968" y="1992436"/>
                  </a:lnTo>
                  <a:lnTo>
                    <a:pt x="399427" y="2528423"/>
                  </a:lnTo>
                  <a:lnTo>
                    <a:pt x="399427" y="2911128"/>
                  </a:lnTo>
                  <a:lnTo>
                    <a:pt x="632704" y="2911128"/>
                  </a:lnTo>
                  <a:lnTo>
                    <a:pt x="632704" y="2528426"/>
                  </a:lnTo>
                  <a:lnTo>
                    <a:pt x="848164" y="1992436"/>
                  </a:lnTo>
                  <a:lnTo>
                    <a:pt x="848164" y="155050"/>
                  </a:lnTo>
                  <a:lnTo>
                    <a:pt x="183968" y="1550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" name="フリーフォーム 9">
              <a:extLst>
                <a:ext uri="{FF2B5EF4-FFF2-40B4-BE49-F238E27FC236}">
                  <a16:creationId xmlns:a16="http://schemas.microsoft.com/office/drawing/2014/main" id="{6541D5F4-449C-704D-A480-59F80CC6646B}"/>
                </a:ext>
              </a:extLst>
            </p:cNvPr>
            <p:cNvSpPr/>
            <p:nvPr/>
          </p:nvSpPr>
          <p:spPr>
            <a:xfrm rot="18900000" flipH="1">
              <a:off x="5863328" y="-441548"/>
              <a:ext cx="1032133" cy="3067234"/>
            </a:xfrm>
            <a:custGeom>
              <a:avLst/>
              <a:gdLst>
                <a:gd name="connsiteX0" fmla="*/ 0 w 1032133"/>
                <a:gd name="connsiteY0" fmla="*/ 0 h 3067234"/>
                <a:gd name="connsiteX1" fmla="*/ 1032133 w 1032133"/>
                <a:gd name="connsiteY1" fmla="*/ 0 h 3067234"/>
                <a:gd name="connsiteX2" fmla="*/ 1032133 w 1032133"/>
                <a:gd name="connsiteY2" fmla="*/ 2044823 h 3067234"/>
                <a:gd name="connsiteX3" fmla="*/ 1032132 w 1032133"/>
                <a:gd name="connsiteY3" fmla="*/ 2044823 h 3067234"/>
                <a:gd name="connsiteX4" fmla="*/ 697316 w 1032133"/>
                <a:gd name="connsiteY4" fmla="*/ 2641325 h 3067234"/>
                <a:gd name="connsiteX5" fmla="*/ 697316 w 1032133"/>
                <a:gd name="connsiteY5" fmla="*/ 3067234 h 3067234"/>
                <a:gd name="connsiteX6" fmla="*/ 334814 w 1032133"/>
                <a:gd name="connsiteY6" fmla="*/ 3067234 h 3067234"/>
                <a:gd name="connsiteX7" fmla="*/ 334814 w 1032133"/>
                <a:gd name="connsiteY7" fmla="*/ 2641322 h 3067234"/>
                <a:gd name="connsiteX8" fmla="*/ 0 w 1032133"/>
                <a:gd name="connsiteY8" fmla="*/ 2044823 h 3067234"/>
                <a:gd name="connsiteX9" fmla="*/ 0 w 1032133"/>
                <a:gd name="connsiteY9" fmla="*/ 0 h 3067234"/>
                <a:gd name="connsiteX10" fmla="*/ 183968 w 1032133"/>
                <a:gd name="connsiteY10" fmla="*/ 155050 h 3067234"/>
                <a:gd name="connsiteX11" fmla="*/ 183968 w 1032133"/>
                <a:gd name="connsiteY11" fmla="*/ 1992436 h 3067234"/>
                <a:gd name="connsiteX12" fmla="*/ 399427 w 1032133"/>
                <a:gd name="connsiteY12" fmla="*/ 2528423 h 3067234"/>
                <a:gd name="connsiteX13" fmla="*/ 399427 w 1032133"/>
                <a:gd name="connsiteY13" fmla="*/ 2911128 h 3067234"/>
                <a:gd name="connsiteX14" fmla="*/ 632704 w 1032133"/>
                <a:gd name="connsiteY14" fmla="*/ 2911128 h 3067234"/>
                <a:gd name="connsiteX15" fmla="*/ 632704 w 1032133"/>
                <a:gd name="connsiteY15" fmla="*/ 2528426 h 3067234"/>
                <a:gd name="connsiteX16" fmla="*/ 848164 w 1032133"/>
                <a:gd name="connsiteY16" fmla="*/ 1992436 h 3067234"/>
                <a:gd name="connsiteX17" fmla="*/ 848164 w 1032133"/>
                <a:gd name="connsiteY17" fmla="*/ 155050 h 3067234"/>
                <a:gd name="connsiteX18" fmla="*/ 183968 w 1032133"/>
                <a:gd name="connsiteY18" fmla="*/ 155050 h 3067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32133" h="3067234">
                  <a:moveTo>
                    <a:pt x="0" y="0"/>
                  </a:moveTo>
                  <a:lnTo>
                    <a:pt x="1032133" y="0"/>
                  </a:lnTo>
                  <a:lnTo>
                    <a:pt x="1032133" y="2044823"/>
                  </a:lnTo>
                  <a:lnTo>
                    <a:pt x="1032132" y="2044823"/>
                  </a:lnTo>
                  <a:lnTo>
                    <a:pt x="697316" y="2641325"/>
                  </a:lnTo>
                  <a:lnTo>
                    <a:pt x="697316" y="3067234"/>
                  </a:lnTo>
                  <a:lnTo>
                    <a:pt x="334814" y="3067234"/>
                  </a:lnTo>
                  <a:lnTo>
                    <a:pt x="334814" y="2641322"/>
                  </a:lnTo>
                  <a:lnTo>
                    <a:pt x="0" y="2044823"/>
                  </a:lnTo>
                  <a:lnTo>
                    <a:pt x="0" y="0"/>
                  </a:lnTo>
                  <a:close/>
                  <a:moveTo>
                    <a:pt x="183968" y="155050"/>
                  </a:moveTo>
                  <a:lnTo>
                    <a:pt x="183968" y="1992436"/>
                  </a:lnTo>
                  <a:lnTo>
                    <a:pt x="399427" y="2528423"/>
                  </a:lnTo>
                  <a:lnTo>
                    <a:pt x="399427" y="2911128"/>
                  </a:lnTo>
                  <a:lnTo>
                    <a:pt x="632704" y="2911128"/>
                  </a:lnTo>
                  <a:lnTo>
                    <a:pt x="632704" y="2528426"/>
                  </a:lnTo>
                  <a:lnTo>
                    <a:pt x="848164" y="1992436"/>
                  </a:lnTo>
                  <a:lnTo>
                    <a:pt x="848164" y="155050"/>
                  </a:lnTo>
                  <a:lnTo>
                    <a:pt x="183968" y="1550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" name="フリーフォーム 10">
              <a:extLst>
                <a:ext uri="{FF2B5EF4-FFF2-40B4-BE49-F238E27FC236}">
                  <a16:creationId xmlns:a16="http://schemas.microsoft.com/office/drawing/2014/main" id="{56C50083-4FFE-5542-BAA9-8ADEA0CDE076}"/>
                </a:ext>
              </a:extLst>
            </p:cNvPr>
            <p:cNvSpPr/>
            <p:nvPr/>
          </p:nvSpPr>
          <p:spPr>
            <a:xfrm rot="18900000" flipV="1">
              <a:off x="8287498" y="1978895"/>
              <a:ext cx="1032133" cy="3067234"/>
            </a:xfrm>
            <a:custGeom>
              <a:avLst/>
              <a:gdLst>
                <a:gd name="connsiteX0" fmla="*/ 0 w 1032133"/>
                <a:gd name="connsiteY0" fmla="*/ 0 h 3067234"/>
                <a:gd name="connsiteX1" fmla="*/ 1032133 w 1032133"/>
                <a:gd name="connsiteY1" fmla="*/ 0 h 3067234"/>
                <a:gd name="connsiteX2" fmla="*/ 1032133 w 1032133"/>
                <a:gd name="connsiteY2" fmla="*/ 2044823 h 3067234"/>
                <a:gd name="connsiteX3" fmla="*/ 1032132 w 1032133"/>
                <a:gd name="connsiteY3" fmla="*/ 2044823 h 3067234"/>
                <a:gd name="connsiteX4" fmla="*/ 697316 w 1032133"/>
                <a:gd name="connsiteY4" fmla="*/ 2641325 h 3067234"/>
                <a:gd name="connsiteX5" fmla="*/ 697316 w 1032133"/>
                <a:gd name="connsiteY5" fmla="*/ 3067234 h 3067234"/>
                <a:gd name="connsiteX6" fmla="*/ 334814 w 1032133"/>
                <a:gd name="connsiteY6" fmla="*/ 3067234 h 3067234"/>
                <a:gd name="connsiteX7" fmla="*/ 334814 w 1032133"/>
                <a:gd name="connsiteY7" fmla="*/ 2641322 h 3067234"/>
                <a:gd name="connsiteX8" fmla="*/ 0 w 1032133"/>
                <a:gd name="connsiteY8" fmla="*/ 2044823 h 3067234"/>
                <a:gd name="connsiteX9" fmla="*/ 0 w 1032133"/>
                <a:gd name="connsiteY9" fmla="*/ 0 h 3067234"/>
                <a:gd name="connsiteX10" fmla="*/ 183968 w 1032133"/>
                <a:gd name="connsiteY10" fmla="*/ 155050 h 3067234"/>
                <a:gd name="connsiteX11" fmla="*/ 183968 w 1032133"/>
                <a:gd name="connsiteY11" fmla="*/ 1992436 h 3067234"/>
                <a:gd name="connsiteX12" fmla="*/ 399427 w 1032133"/>
                <a:gd name="connsiteY12" fmla="*/ 2528423 h 3067234"/>
                <a:gd name="connsiteX13" fmla="*/ 399427 w 1032133"/>
                <a:gd name="connsiteY13" fmla="*/ 2911128 h 3067234"/>
                <a:gd name="connsiteX14" fmla="*/ 632704 w 1032133"/>
                <a:gd name="connsiteY14" fmla="*/ 2911128 h 3067234"/>
                <a:gd name="connsiteX15" fmla="*/ 632704 w 1032133"/>
                <a:gd name="connsiteY15" fmla="*/ 2528426 h 3067234"/>
                <a:gd name="connsiteX16" fmla="*/ 848164 w 1032133"/>
                <a:gd name="connsiteY16" fmla="*/ 1992436 h 3067234"/>
                <a:gd name="connsiteX17" fmla="*/ 848164 w 1032133"/>
                <a:gd name="connsiteY17" fmla="*/ 155050 h 3067234"/>
                <a:gd name="connsiteX18" fmla="*/ 183968 w 1032133"/>
                <a:gd name="connsiteY18" fmla="*/ 155050 h 3067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32133" h="3067234">
                  <a:moveTo>
                    <a:pt x="0" y="0"/>
                  </a:moveTo>
                  <a:lnTo>
                    <a:pt x="1032133" y="0"/>
                  </a:lnTo>
                  <a:lnTo>
                    <a:pt x="1032133" y="2044823"/>
                  </a:lnTo>
                  <a:lnTo>
                    <a:pt x="1032132" y="2044823"/>
                  </a:lnTo>
                  <a:lnTo>
                    <a:pt x="697316" y="2641325"/>
                  </a:lnTo>
                  <a:lnTo>
                    <a:pt x="697316" y="3067234"/>
                  </a:lnTo>
                  <a:lnTo>
                    <a:pt x="334814" y="3067234"/>
                  </a:lnTo>
                  <a:lnTo>
                    <a:pt x="334814" y="2641322"/>
                  </a:lnTo>
                  <a:lnTo>
                    <a:pt x="0" y="2044823"/>
                  </a:lnTo>
                  <a:lnTo>
                    <a:pt x="0" y="0"/>
                  </a:lnTo>
                  <a:close/>
                  <a:moveTo>
                    <a:pt x="183968" y="155050"/>
                  </a:moveTo>
                  <a:lnTo>
                    <a:pt x="183968" y="1992436"/>
                  </a:lnTo>
                  <a:lnTo>
                    <a:pt x="399427" y="2528423"/>
                  </a:lnTo>
                  <a:lnTo>
                    <a:pt x="399427" y="2911128"/>
                  </a:lnTo>
                  <a:lnTo>
                    <a:pt x="632704" y="2911128"/>
                  </a:lnTo>
                  <a:lnTo>
                    <a:pt x="632704" y="2528426"/>
                  </a:lnTo>
                  <a:lnTo>
                    <a:pt x="848164" y="1992436"/>
                  </a:lnTo>
                  <a:lnTo>
                    <a:pt x="848164" y="155050"/>
                  </a:lnTo>
                  <a:lnTo>
                    <a:pt x="183968" y="1550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フリーフォーム 11">
              <a:extLst>
                <a:ext uri="{FF2B5EF4-FFF2-40B4-BE49-F238E27FC236}">
                  <a16:creationId xmlns:a16="http://schemas.microsoft.com/office/drawing/2014/main" id="{57CC1535-C03C-CD47-B29F-758A0FE3FB39}"/>
                </a:ext>
              </a:extLst>
            </p:cNvPr>
            <p:cNvSpPr/>
            <p:nvPr/>
          </p:nvSpPr>
          <p:spPr>
            <a:xfrm rot="2700000" flipH="1" flipV="1">
              <a:off x="5863329" y="1978896"/>
              <a:ext cx="1032133" cy="3067234"/>
            </a:xfrm>
            <a:custGeom>
              <a:avLst/>
              <a:gdLst>
                <a:gd name="connsiteX0" fmla="*/ 0 w 1032133"/>
                <a:gd name="connsiteY0" fmla="*/ 0 h 3067234"/>
                <a:gd name="connsiteX1" fmla="*/ 1032133 w 1032133"/>
                <a:gd name="connsiteY1" fmla="*/ 0 h 3067234"/>
                <a:gd name="connsiteX2" fmla="*/ 1032133 w 1032133"/>
                <a:gd name="connsiteY2" fmla="*/ 2044823 h 3067234"/>
                <a:gd name="connsiteX3" fmla="*/ 1032132 w 1032133"/>
                <a:gd name="connsiteY3" fmla="*/ 2044823 h 3067234"/>
                <a:gd name="connsiteX4" fmla="*/ 697316 w 1032133"/>
                <a:gd name="connsiteY4" fmla="*/ 2641325 h 3067234"/>
                <a:gd name="connsiteX5" fmla="*/ 697316 w 1032133"/>
                <a:gd name="connsiteY5" fmla="*/ 3067234 h 3067234"/>
                <a:gd name="connsiteX6" fmla="*/ 334814 w 1032133"/>
                <a:gd name="connsiteY6" fmla="*/ 3067234 h 3067234"/>
                <a:gd name="connsiteX7" fmla="*/ 334814 w 1032133"/>
                <a:gd name="connsiteY7" fmla="*/ 2641322 h 3067234"/>
                <a:gd name="connsiteX8" fmla="*/ 0 w 1032133"/>
                <a:gd name="connsiteY8" fmla="*/ 2044823 h 3067234"/>
                <a:gd name="connsiteX9" fmla="*/ 0 w 1032133"/>
                <a:gd name="connsiteY9" fmla="*/ 0 h 3067234"/>
                <a:gd name="connsiteX10" fmla="*/ 183968 w 1032133"/>
                <a:gd name="connsiteY10" fmla="*/ 155050 h 3067234"/>
                <a:gd name="connsiteX11" fmla="*/ 183968 w 1032133"/>
                <a:gd name="connsiteY11" fmla="*/ 1992436 h 3067234"/>
                <a:gd name="connsiteX12" fmla="*/ 399427 w 1032133"/>
                <a:gd name="connsiteY12" fmla="*/ 2528423 h 3067234"/>
                <a:gd name="connsiteX13" fmla="*/ 399427 w 1032133"/>
                <a:gd name="connsiteY13" fmla="*/ 2911128 h 3067234"/>
                <a:gd name="connsiteX14" fmla="*/ 632704 w 1032133"/>
                <a:gd name="connsiteY14" fmla="*/ 2911128 h 3067234"/>
                <a:gd name="connsiteX15" fmla="*/ 632704 w 1032133"/>
                <a:gd name="connsiteY15" fmla="*/ 2528426 h 3067234"/>
                <a:gd name="connsiteX16" fmla="*/ 848164 w 1032133"/>
                <a:gd name="connsiteY16" fmla="*/ 1992436 h 3067234"/>
                <a:gd name="connsiteX17" fmla="*/ 848164 w 1032133"/>
                <a:gd name="connsiteY17" fmla="*/ 155050 h 3067234"/>
                <a:gd name="connsiteX18" fmla="*/ 183968 w 1032133"/>
                <a:gd name="connsiteY18" fmla="*/ 155050 h 3067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32133" h="3067234">
                  <a:moveTo>
                    <a:pt x="0" y="0"/>
                  </a:moveTo>
                  <a:lnTo>
                    <a:pt x="1032133" y="0"/>
                  </a:lnTo>
                  <a:lnTo>
                    <a:pt x="1032133" y="2044823"/>
                  </a:lnTo>
                  <a:lnTo>
                    <a:pt x="1032132" y="2044823"/>
                  </a:lnTo>
                  <a:lnTo>
                    <a:pt x="697316" y="2641325"/>
                  </a:lnTo>
                  <a:lnTo>
                    <a:pt x="697316" y="3067234"/>
                  </a:lnTo>
                  <a:lnTo>
                    <a:pt x="334814" y="3067234"/>
                  </a:lnTo>
                  <a:lnTo>
                    <a:pt x="334814" y="2641322"/>
                  </a:lnTo>
                  <a:lnTo>
                    <a:pt x="0" y="2044823"/>
                  </a:lnTo>
                  <a:lnTo>
                    <a:pt x="0" y="0"/>
                  </a:lnTo>
                  <a:close/>
                  <a:moveTo>
                    <a:pt x="183968" y="155050"/>
                  </a:moveTo>
                  <a:lnTo>
                    <a:pt x="183968" y="1992436"/>
                  </a:lnTo>
                  <a:lnTo>
                    <a:pt x="399427" y="2528423"/>
                  </a:lnTo>
                  <a:lnTo>
                    <a:pt x="399427" y="2911128"/>
                  </a:lnTo>
                  <a:lnTo>
                    <a:pt x="632704" y="2911128"/>
                  </a:lnTo>
                  <a:lnTo>
                    <a:pt x="632704" y="2528426"/>
                  </a:lnTo>
                  <a:lnTo>
                    <a:pt x="848164" y="1992436"/>
                  </a:lnTo>
                  <a:lnTo>
                    <a:pt x="848164" y="155050"/>
                  </a:lnTo>
                  <a:lnTo>
                    <a:pt x="183968" y="1550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9010E37B-A243-F343-BF25-34D8FBE9177C}"/>
              </a:ext>
            </a:extLst>
          </p:cNvPr>
          <p:cNvGrpSpPr/>
          <p:nvPr/>
        </p:nvGrpSpPr>
        <p:grpSpPr>
          <a:xfrm>
            <a:off x="7256156" y="5582191"/>
            <a:ext cx="1132323" cy="1304476"/>
            <a:chOff x="5381084" y="993530"/>
            <a:chExt cx="653197" cy="752506"/>
          </a:xfrm>
          <a:solidFill>
            <a:srgbClr val="7030A0"/>
          </a:solidFill>
        </p:grpSpPr>
        <p:sp>
          <p:nvSpPr>
            <p:cNvPr id="14" name="フリーフォーム 13">
              <a:extLst>
                <a:ext uri="{FF2B5EF4-FFF2-40B4-BE49-F238E27FC236}">
                  <a16:creationId xmlns:a16="http://schemas.microsoft.com/office/drawing/2014/main" id="{611B663F-82B8-EB42-9AAE-B2EF9310B2D0}"/>
                </a:ext>
              </a:extLst>
            </p:cNvPr>
            <p:cNvSpPr/>
            <p:nvPr/>
          </p:nvSpPr>
          <p:spPr>
            <a:xfrm rot="16200000" flipV="1">
              <a:off x="5368648" y="1080402"/>
              <a:ext cx="678070" cy="653197"/>
            </a:xfrm>
            <a:custGeom>
              <a:avLst/>
              <a:gdLst>
                <a:gd name="connsiteX0" fmla="*/ 3430136 w 3430136"/>
                <a:gd name="connsiteY0" fmla="*/ 1659364 h 3304309"/>
                <a:gd name="connsiteX1" fmla="*/ 3092252 w 3430136"/>
                <a:gd name="connsiteY1" fmla="*/ 1086836 h 3304309"/>
                <a:gd name="connsiteX2" fmla="*/ 2380023 w 3430136"/>
                <a:gd name="connsiteY2" fmla="*/ 1086836 h 3304309"/>
                <a:gd name="connsiteX3" fmla="*/ 2380023 w 3430136"/>
                <a:gd name="connsiteY3" fmla="*/ 436418 h 3304309"/>
                <a:gd name="connsiteX4" fmla="*/ 842169 w 3430136"/>
                <a:gd name="connsiteY4" fmla="*/ 436418 h 3304309"/>
                <a:gd name="connsiteX5" fmla="*/ 842169 w 3430136"/>
                <a:gd name="connsiteY5" fmla="*/ 210542 h 3304309"/>
                <a:gd name="connsiteX6" fmla="*/ 0 w 3430136"/>
                <a:gd name="connsiteY6" fmla="*/ 0 h 3304309"/>
                <a:gd name="connsiteX7" fmla="*/ 0 w 3430136"/>
                <a:gd name="connsiteY7" fmla="*/ 3304309 h 3304309"/>
                <a:gd name="connsiteX8" fmla="*/ 842169 w 3430136"/>
                <a:gd name="connsiteY8" fmla="*/ 3093767 h 3304309"/>
                <a:gd name="connsiteX9" fmla="*/ 842169 w 3430136"/>
                <a:gd name="connsiteY9" fmla="*/ 2826327 h 3304309"/>
                <a:gd name="connsiteX10" fmla="*/ 2380023 w 3430136"/>
                <a:gd name="connsiteY10" fmla="*/ 2826327 h 3304309"/>
                <a:gd name="connsiteX11" fmla="*/ 2380023 w 3430136"/>
                <a:gd name="connsiteY11" fmla="*/ 2231890 h 3304309"/>
                <a:gd name="connsiteX12" fmla="*/ 3092253 w 3430136"/>
                <a:gd name="connsiteY12" fmla="*/ 2231890 h 3304309"/>
                <a:gd name="connsiteX13" fmla="*/ 3430136 w 3430136"/>
                <a:gd name="connsiteY13" fmla="*/ 1659364 h 3304309"/>
                <a:gd name="connsiteX14" fmla="*/ 1622499 w 3430136"/>
                <a:gd name="connsiteY14" fmla="*/ 1652155 h 3304309"/>
                <a:gd name="connsiteX15" fmla="*/ 1227645 w 3430136"/>
                <a:gd name="connsiteY15" fmla="*/ 1954003 h 3304309"/>
                <a:gd name="connsiteX16" fmla="*/ 832791 w 3430136"/>
                <a:gd name="connsiteY16" fmla="*/ 1954003 h 3304309"/>
                <a:gd name="connsiteX17" fmla="*/ 832791 w 3430136"/>
                <a:gd name="connsiteY17" fmla="*/ 1350307 h 3304309"/>
                <a:gd name="connsiteX18" fmla="*/ 1227645 w 3430136"/>
                <a:gd name="connsiteY18" fmla="*/ 1350307 h 3304309"/>
                <a:gd name="connsiteX19" fmla="*/ 1622499 w 3430136"/>
                <a:gd name="connsiteY19" fmla="*/ 1652155 h 3304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430136" h="3304309">
                  <a:moveTo>
                    <a:pt x="3430136" y="1659364"/>
                  </a:moveTo>
                  <a:cubicBezTo>
                    <a:pt x="3430136" y="1343148"/>
                    <a:pt x="3278842" y="1086836"/>
                    <a:pt x="3092252" y="1086836"/>
                  </a:cubicBezTo>
                  <a:lnTo>
                    <a:pt x="2380023" y="1086836"/>
                  </a:lnTo>
                  <a:lnTo>
                    <a:pt x="2380023" y="436418"/>
                  </a:lnTo>
                  <a:lnTo>
                    <a:pt x="842169" y="436418"/>
                  </a:lnTo>
                  <a:lnTo>
                    <a:pt x="842169" y="210542"/>
                  </a:lnTo>
                  <a:lnTo>
                    <a:pt x="0" y="0"/>
                  </a:lnTo>
                  <a:lnTo>
                    <a:pt x="0" y="3304309"/>
                  </a:lnTo>
                  <a:lnTo>
                    <a:pt x="842169" y="3093767"/>
                  </a:lnTo>
                  <a:lnTo>
                    <a:pt x="842169" y="2826327"/>
                  </a:lnTo>
                  <a:lnTo>
                    <a:pt x="2380023" y="2826327"/>
                  </a:lnTo>
                  <a:lnTo>
                    <a:pt x="2380023" y="2231890"/>
                  </a:lnTo>
                  <a:lnTo>
                    <a:pt x="3092253" y="2231890"/>
                  </a:lnTo>
                  <a:cubicBezTo>
                    <a:pt x="3278842" y="2231890"/>
                    <a:pt x="3430136" y="1975578"/>
                    <a:pt x="3430136" y="1659364"/>
                  </a:cubicBezTo>
                  <a:close/>
                  <a:moveTo>
                    <a:pt x="1622499" y="1652155"/>
                  </a:moveTo>
                  <a:cubicBezTo>
                    <a:pt x="1622499" y="1818861"/>
                    <a:pt x="1445717" y="1954003"/>
                    <a:pt x="1227645" y="1954003"/>
                  </a:cubicBezTo>
                  <a:lnTo>
                    <a:pt x="832791" y="1954003"/>
                  </a:lnTo>
                  <a:lnTo>
                    <a:pt x="832791" y="1350307"/>
                  </a:lnTo>
                  <a:lnTo>
                    <a:pt x="1227645" y="1350307"/>
                  </a:lnTo>
                  <a:cubicBezTo>
                    <a:pt x="1445717" y="1350307"/>
                    <a:pt x="1622499" y="1485449"/>
                    <a:pt x="1622499" y="165215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円/楕円 14">
              <a:extLst>
                <a:ext uri="{FF2B5EF4-FFF2-40B4-BE49-F238E27FC236}">
                  <a16:creationId xmlns:a16="http://schemas.microsoft.com/office/drawing/2014/main" id="{EB305707-D491-8F46-97D9-51408A9CB439}"/>
                </a:ext>
              </a:extLst>
            </p:cNvPr>
            <p:cNvSpPr/>
            <p:nvPr/>
          </p:nvSpPr>
          <p:spPr>
            <a:xfrm>
              <a:off x="5633247" y="993530"/>
              <a:ext cx="148871" cy="1488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F9818285-C229-4848-9954-538A115419F7}"/>
              </a:ext>
            </a:extLst>
          </p:cNvPr>
          <p:cNvGrpSpPr/>
          <p:nvPr/>
        </p:nvGrpSpPr>
        <p:grpSpPr>
          <a:xfrm>
            <a:off x="6888259" y="4751719"/>
            <a:ext cx="1868116" cy="1866847"/>
            <a:chOff x="4845779" y="-441548"/>
            <a:chExt cx="5491402" cy="5487677"/>
          </a:xfrm>
          <a:solidFill>
            <a:srgbClr val="7030A0"/>
          </a:solidFill>
        </p:grpSpPr>
        <p:sp>
          <p:nvSpPr>
            <p:cNvPr id="17" name="フリーフォーム 16">
              <a:extLst>
                <a:ext uri="{FF2B5EF4-FFF2-40B4-BE49-F238E27FC236}">
                  <a16:creationId xmlns:a16="http://schemas.microsoft.com/office/drawing/2014/main" id="{3FFCE391-5A1D-ED47-A877-BB59E0685B97}"/>
                </a:ext>
              </a:extLst>
            </p:cNvPr>
            <p:cNvSpPr/>
            <p:nvPr/>
          </p:nvSpPr>
          <p:spPr>
            <a:xfrm rot="2700000">
              <a:off x="8287497" y="-441550"/>
              <a:ext cx="1032133" cy="3067234"/>
            </a:xfrm>
            <a:custGeom>
              <a:avLst/>
              <a:gdLst>
                <a:gd name="connsiteX0" fmla="*/ 0 w 1032133"/>
                <a:gd name="connsiteY0" fmla="*/ 0 h 3067234"/>
                <a:gd name="connsiteX1" fmla="*/ 1032133 w 1032133"/>
                <a:gd name="connsiteY1" fmla="*/ 0 h 3067234"/>
                <a:gd name="connsiteX2" fmla="*/ 1032133 w 1032133"/>
                <a:gd name="connsiteY2" fmla="*/ 2044823 h 3067234"/>
                <a:gd name="connsiteX3" fmla="*/ 1032132 w 1032133"/>
                <a:gd name="connsiteY3" fmla="*/ 2044823 h 3067234"/>
                <a:gd name="connsiteX4" fmla="*/ 697316 w 1032133"/>
                <a:gd name="connsiteY4" fmla="*/ 2641325 h 3067234"/>
                <a:gd name="connsiteX5" fmla="*/ 697316 w 1032133"/>
                <a:gd name="connsiteY5" fmla="*/ 3067234 h 3067234"/>
                <a:gd name="connsiteX6" fmla="*/ 334814 w 1032133"/>
                <a:gd name="connsiteY6" fmla="*/ 3067234 h 3067234"/>
                <a:gd name="connsiteX7" fmla="*/ 334814 w 1032133"/>
                <a:gd name="connsiteY7" fmla="*/ 2641322 h 3067234"/>
                <a:gd name="connsiteX8" fmla="*/ 0 w 1032133"/>
                <a:gd name="connsiteY8" fmla="*/ 2044823 h 3067234"/>
                <a:gd name="connsiteX9" fmla="*/ 0 w 1032133"/>
                <a:gd name="connsiteY9" fmla="*/ 0 h 3067234"/>
                <a:gd name="connsiteX10" fmla="*/ 183968 w 1032133"/>
                <a:gd name="connsiteY10" fmla="*/ 155050 h 3067234"/>
                <a:gd name="connsiteX11" fmla="*/ 183968 w 1032133"/>
                <a:gd name="connsiteY11" fmla="*/ 1992436 h 3067234"/>
                <a:gd name="connsiteX12" fmla="*/ 399427 w 1032133"/>
                <a:gd name="connsiteY12" fmla="*/ 2528423 h 3067234"/>
                <a:gd name="connsiteX13" fmla="*/ 399427 w 1032133"/>
                <a:gd name="connsiteY13" fmla="*/ 2911128 h 3067234"/>
                <a:gd name="connsiteX14" fmla="*/ 632704 w 1032133"/>
                <a:gd name="connsiteY14" fmla="*/ 2911128 h 3067234"/>
                <a:gd name="connsiteX15" fmla="*/ 632704 w 1032133"/>
                <a:gd name="connsiteY15" fmla="*/ 2528426 h 3067234"/>
                <a:gd name="connsiteX16" fmla="*/ 848164 w 1032133"/>
                <a:gd name="connsiteY16" fmla="*/ 1992436 h 3067234"/>
                <a:gd name="connsiteX17" fmla="*/ 848164 w 1032133"/>
                <a:gd name="connsiteY17" fmla="*/ 155050 h 3067234"/>
                <a:gd name="connsiteX18" fmla="*/ 183968 w 1032133"/>
                <a:gd name="connsiteY18" fmla="*/ 155050 h 3067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32133" h="3067234">
                  <a:moveTo>
                    <a:pt x="0" y="0"/>
                  </a:moveTo>
                  <a:lnTo>
                    <a:pt x="1032133" y="0"/>
                  </a:lnTo>
                  <a:lnTo>
                    <a:pt x="1032133" y="2044823"/>
                  </a:lnTo>
                  <a:lnTo>
                    <a:pt x="1032132" y="2044823"/>
                  </a:lnTo>
                  <a:lnTo>
                    <a:pt x="697316" y="2641325"/>
                  </a:lnTo>
                  <a:lnTo>
                    <a:pt x="697316" y="3067234"/>
                  </a:lnTo>
                  <a:lnTo>
                    <a:pt x="334814" y="3067234"/>
                  </a:lnTo>
                  <a:lnTo>
                    <a:pt x="334814" y="2641322"/>
                  </a:lnTo>
                  <a:lnTo>
                    <a:pt x="0" y="2044823"/>
                  </a:lnTo>
                  <a:lnTo>
                    <a:pt x="0" y="0"/>
                  </a:lnTo>
                  <a:close/>
                  <a:moveTo>
                    <a:pt x="183968" y="155050"/>
                  </a:moveTo>
                  <a:lnTo>
                    <a:pt x="183968" y="1992436"/>
                  </a:lnTo>
                  <a:lnTo>
                    <a:pt x="399427" y="2528423"/>
                  </a:lnTo>
                  <a:lnTo>
                    <a:pt x="399427" y="2911128"/>
                  </a:lnTo>
                  <a:lnTo>
                    <a:pt x="632704" y="2911128"/>
                  </a:lnTo>
                  <a:lnTo>
                    <a:pt x="632704" y="2528426"/>
                  </a:lnTo>
                  <a:lnTo>
                    <a:pt x="848164" y="1992436"/>
                  </a:lnTo>
                  <a:lnTo>
                    <a:pt x="848164" y="155050"/>
                  </a:lnTo>
                  <a:lnTo>
                    <a:pt x="183968" y="1550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フリーフォーム 17">
              <a:extLst>
                <a:ext uri="{FF2B5EF4-FFF2-40B4-BE49-F238E27FC236}">
                  <a16:creationId xmlns:a16="http://schemas.microsoft.com/office/drawing/2014/main" id="{75110157-0658-6B4A-B2D3-895C6B18E465}"/>
                </a:ext>
              </a:extLst>
            </p:cNvPr>
            <p:cNvSpPr/>
            <p:nvPr/>
          </p:nvSpPr>
          <p:spPr>
            <a:xfrm rot="18900000" flipH="1">
              <a:off x="5863328" y="-441548"/>
              <a:ext cx="1032133" cy="3067234"/>
            </a:xfrm>
            <a:custGeom>
              <a:avLst/>
              <a:gdLst>
                <a:gd name="connsiteX0" fmla="*/ 0 w 1032133"/>
                <a:gd name="connsiteY0" fmla="*/ 0 h 3067234"/>
                <a:gd name="connsiteX1" fmla="*/ 1032133 w 1032133"/>
                <a:gd name="connsiteY1" fmla="*/ 0 h 3067234"/>
                <a:gd name="connsiteX2" fmla="*/ 1032133 w 1032133"/>
                <a:gd name="connsiteY2" fmla="*/ 2044823 h 3067234"/>
                <a:gd name="connsiteX3" fmla="*/ 1032132 w 1032133"/>
                <a:gd name="connsiteY3" fmla="*/ 2044823 h 3067234"/>
                <a:gd name="connsiteX4" fmla="*/ 697316 w 1032133"/>
                <a:gd name="connsiteY4" fmla="*/ 2641325 h 3067234"/>
                <a:gd name="connsiteX5" fmla="*/ 697316 w 1032133"/>
                <a:gd name="connsiteY5" fmla="*/ 3067234 h 3067234"/>
                <a:gd name="connsiteX6" fmla="*/ 334814 w 1032133"/>
                <a:gd name="connsiteY6" fmla="*/ 3067234 h 3067234"/>
                <a:gd name="connsiteX7" fmla="*/ 334814 w 1032133"/>
                <a:gd name="connsiteY7" fmla="*/ 2641322 h 3067234"/>
                <a:gd name="connsiteX8" fmla="*/ 0 w 1032133"/>
                <a:gd name="connsiteY8" fmla="*/ 2044823 h 3067234"/>
                <a:gd name="connsiteX9" fmla="*/ 0 w 1032133"/>
                <a:gd name="connsiteY9" fmla="*/ 0 h 3067234"/>
                <a:gd name="connsiteX10" fmla="*/ 183968 w 1032133"/>
                <a:gd name="connsiteY10" fmla="*/ 155050 h 3067234"/>
                <a:gd name="connsiteX11" fmla="*/ 183968 w 1032133"/>
                <a:gd name="connsiteY11" fmla="*/ 1992436 h 3067234"/>
                <a:gd name="connsiteX12" fmla="*/ 399427 w 1032133"/>
                <a:gd name="connsiteY12" fmla="*/ 2528423 h 3067234"/>
                <a:gd name="connsiteX13" fmla="*/ 399427 w 1032133"/>
                <a:gd name="connsiteY13" fmla="*/ 2911128 h 3067234"/>
                <a:gd name="connsiteX14" fmla="*/ 632704 w 1032133"/>
                <a:gd name="connsiteY14" fmla="*/ 2911128 h 3067234"/>
                <a:gd name="connsiteX15" fmla="*/ 632704 w 1032133"/>
                <a:gd name="connsiteY15" fmla="*/ 2528426 h 3067234"/>
                <a:gd name="connsiteX16" fmla="*/ 848164 w 1032133"/>
                <a:gd name="connsiteY16" fmla="*/ 1992436 h 3067234"/>
                <a:gd name="connsiteX17" fmla="*/ 848164 w 1032133"/>
                <a:gd name="connsiteY17" fmla="*/ 155050 h 3067234"/>
                <a:gd name="connsiteX18" fmla="*/ 183968 w 1032133"/>
                <a:gd name="connsiteY18" fmla="*/ 155050 h 3067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32133" h="3067234">
                  <a:moveTo>
                    <a:pt x="0" y="0"/>
                  </a:moveTo>
                  <a:lnTo>
                    <a:pt x="1032133" y="0"/>
                  </a:lnTo>
                  <a:lnTo>
                    <a:pt x="1032133" y="2044823"/>
                  </a:lnTo>
                  <a:lnTo>
                    <a:pt x="1032132" y="2044823"/>
                  </a:lnTo>
                  <a:lnTo>
                    <a:pt x="697316" y="2641325"/>
                  </a:lnTo>
                  <a:lnTo>
                    <a:pt x="697316" y="3067234"/>
                  </a:lnTo>
                  <a:lnTo>
                    <a:pt x="334814" y="3067234"/>
                  </a:lnTo>
                  <a:lnTo>
                    <a:pt x="334814" y="2641322"/>
                  </a:lnTo>
                  <a:lnTo>
                    <a:pt x="0" y="2044823"/>
                  </a:lnTo>
                  <a:lnTo>
                    <a:pt x="0" y="0"/>
                  </a:lnTo>
                  <a:close/>
                  <a:moveTo>
                    <a:pt x="183968" y="155050"/>
                  </a:moveTo>
                  <a:lnTo>
                    <a:pt x="183968" y="1992436"/>
                  </a:lnTo>
                  <a:lnTo>
                    <a:pt x="399427" y="2528423"/>
                  </a:lnTo>
                  <a:lnTo>
                    <a:pt x="399427" y="2911128"/>
                  </a:lnTo>
                  <a:lnTo>
                    <a:pt x="632704" y="2911128"/>
                  </a:lnTo>
                  <a:lnTo>
                    <a:pt x="632704" y="2528426"/>
                  </a:lnTo>
                  <a:lnTo>
                    <a:pt x="848164" y="1992436"/>
                  </a:lnTo>
                  <a:lnTo>
                    <a:pt x="848164" y="155050"/>
                  </a:lnTo>
                  <a:lnTo>
                    <a:pt x="183968" y="1550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9" name="フリーフォーム 18">
              <a:extLst>
                <a:ext uri="{FF2B5EF4-FFF2-40B4-BE49-F238E27FC236}">
                  <a16:creationId xmlns:a16="http://schemas.microsoft.com/office/drawing/2014/main" id="{8FCE7FAF-9846-AF4A-B2AA-3B4DBAA5EE40}"/>
                </a:ext>
              </a:extLst>
            </p:cNvPr>
            <p:cNvSpPr/>
            <p:nvPr/>
          </p:nvSpPr>
          <p:spPr>
            <a:xfrm rot="18900000" flipV="1">
              <a:off x="8287498" y="1978895"/>
              <a:ext cx="1032133" cy="3067234"/>
            </a:xfrm>
            <a:custGeom>
              <a:avLst/>
              <a:gdLst>
                <a:gd name="connsiteX0" fmla="*/ 0 w 1032133"/>
                <a:gd name="connsiteY0" fmla="*/ 0 h 3067234"/>
                <a:gd name="connsiteX1" fmla="*/ 1032133 w 1032133"/>
                <a:gd name="connsiteY1" fmla="*/ 0 h 3067234"/>
                <a:gd name="connsiteX2" fmla="*/ 1032133 w 1032133"/>
                <a:gd name="connsiteY2" fmla="*/ 2044823 h 3067234"/>
                <a:gd name="connsiteX3" fmla="*/ 1032132 w 1032133"/>
                <a:gd name="connsiteY3" fmla="*/ 2044823 h 3067234"/>
                <a:gd name="connsiteX4" fmla="*/ 697316 w 1032133"/>
                <a:gd name="connsiteY4" fmla="*/ 2641325 h 3067234"/>
                <a:gd name="connsiteX5" fmla="*/ 697316 w 1032133"/>
                <a:gd name="connsiteY5" fmla="*/ 3067234 h 3067234"/>
                <a:gd name="connsiteX6" fmla="*/ 334814 w 1032133"/>
                <a:gd name="connsiteY6" fmla="*/ 3067234 h 3067234"/>
                <a:gd name="connsiteX7" fmla="*/ 334814 w 1032133"/>
                <a:gd name="connsiteY7" fmla="*/ 2641322 h 3067234"/>
                <a:gd name="connsiteX8" fmla="*/ 0 w 1032133"/>
                <a:gd name="connsiteY8" fmla="*/ 2044823 h 3067234"/>
                <a:gd name="connsiteX9" fmla="*/ 0 w 1032133"/>
                <a:gd name="connsiteY9" fmla="*/ 0 h 3067234"/>
                <a:gd name="connsiteX10" fmla="*/ 183968 w 1032133"/>
                <a:gd name="connsiteY10" fmla="*/ 155050 h 3067234"/>
                <a:gd name="connsiteX11" fmla="*/ 183968 w 1032133"/>
                <a:gd name="connsiteY11" fmla="*/ 1992436 h 3067234"/>
                <a:gd name="connsiteX12" fmla="*/ 399427 w 1032133"/>
                <a:gd name="connsiteY12" fmla="*/ 2528423 h 3067234"/>
                <a:gd name="connsiteX13" fmla="*/ 399427 w 1032133"/>
                <a:gd name="connsiteY13" fmla="*/ 2911128 h 3067234"/>
                <a:gd name="connsiteX14" fmla="*/ 632704 w 1032133"/>
                <a:gd name="connsiteY14" fmla="*/ 2911128 h 3067234"/>
                <a:gd name="connsiteX15" fmla="*/ 632704 w 1032133"/>
                <a:gd name="connsiteY15" fmla="*/ 2528426 h 3067234"/>
                <a:gd name="connsiteX16" fmla="*/ 848164 w 1032133"/>
                <a:gd name="connsiteY16" fmla="*/ 1992436 h 3067234"/>
                <a:gd name="connsiteX17" fmla="*/ 848164 w 1032133"/>
                <a:gd name="connsiteY17" fmla="*/ 155050 h 3067234"/>
                <a:gd name="connsiteX18" fmla="*/ 183968 w 1032133"/>
                <a:gd name="connsiteY18" fmla="*/ 155050 h 3067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32133" h="3067234">
                  <a:moveTo>
                    <a:pt x="0" y="0"/>
                  </a:moveTo>
                  <a:lnTo>
                    <a:pt x="1032133" y="0"/>
                  </a:lnTo>
                  <a:lnTo>
                    <a:pt x="1032133" y="2044823"/>
                  </a:lnTo>
                  <a:lnTo>
                    <a:pt x="1032132" y="2044823"/>
                  </a:lnTo>
                  <a:lnTo>
                    <a:pt x="697316" y="2641325"/>
                  </a:lnTo>
                  <a:lnTo>
                    <a:pt x="697316" y="3067234"/>
                  </a:lnTo>
                  <a:lnTo>
                    <a:pt x="334814" y="3067234"/>
                  </a:lnTo>
                  <a:lnTo>
                    <a:pt x="334814" y="2641322"/>
                  </a:lnTo>
                  <a:lnTo>
                    <a:pt x="0" y="2044823"/>
                  </a:lnTo>
                  <a:lnTo>
                    <a:pt x="0" y="0"/>
                  </a:lnTo>
                  <a:close/>
                  <a:moveTo>
                    <a:pt x="183968" y="155050"/>
                  </a:moveTo>
                  <a:lnTo>
                    <a:pt x="183968" y="1992436"/>
                  </a:lnTo>
                  <a:lnTo>
                    <a:pt x="399427" y="2528423"/>
                  </a:lnTo>
                  <a:lnTo>
                    <a:pt x="399427" y="2911128"/>
                  </a:lnTo>
                  <a:lnTo>
                    <a:pt x="632704" y="2911128"/>
                  </a:lnTo>
                  <a:lnTo>
                    <a:pt x="632704" y="2528426"/>
                  </a:lnTo>
                  <a:lnTo>
                    <a:pt x="848164" y="1992436"/>
                  </a:lnTo>
                  <a:lnTo>
                    <a:pt x="848164" y="155050"/>
                  </a:lnTo>
                  <a:lnTo>
                    <a:pt x="183968" y="1550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0" name="フリーフォーム 19">
              <a:extLst>
                <a:ext uri="{FF2B5EF4-FFF2-40B4-BE49-F238E27FC236}">
                  <a16:creationId xmlns:a16="http://schemas.microsoft.com/office/drawing/2014/main" id="{3D40EB51-B9F3-A94E-A259-BBC06FFCCAA8}"/>
                </a:ext>
              </a:extLst>
            </p:cNvPr>
            <p:cNvSpPr/>
            <p:nvPr/>
          </p:nvSpPr>
          <p:spPr>
            <a:xfrm rot="2700000" flipH="1" flipV="1">
              <a:off x="5863329" y="1978896"/>
              <a:ext cx="1032133" cy="3067234"/>
            </a:xfrm>
            <a:custGeom>
              <a:avLst/>
              <a:gdLst>
                <a:gd name="connsiteX0" fmla="*/ 0 w 1032133"/>
                <a:gd name="connsiteY0" fmla="*/ 0 h 3067234"/>
                <a:gd name="connsiteX1" fmla="*/ 1032133 w 1032133"/>
                <a:gd name="connsiteY1" fmla="*/ 0 h 3067234"/>
                <a:gd name="connsiteX2" fmla="*/ 1032133 w 1032133"/>
                <a:gd name="connsiteY2" fmla="*/ 2044823 h 3067234"/>
                <a:gd name="connsiteX3" fmla="*/ 1032132 w 1032133"/>
                <a:gd name="connsiteY3" fmla="*/ 2044823 h 3067234"/>
                <a:gd name="connsiteX4" fmla="*/ 697316 w 1032133"/>
                <a:gd name="connsiteY4" fmla="*/ 2641325 h 3067234"/>
                <a:gd name="connsiteX5" fmla="*/ 697316 w 1032133"/>
                <a:gd name="connsiteY5" fmla="*/ 3067234 h 3067234"/>
                <a:gd name="connsiteX6" fmla="*/ 334814 w 1032133"/>
                <a:gd name="connsiteY6" fmla="*/ 3067234 h 3067234"/>
                <a:gd name="connsiteX7" fmla="*/ 334814 w 1032133"/>
                <a:gd name="connsiteY7" fmla="*/ 2641322 h 3067234"/>
                <a:gd name="connsiteX8" fmla="*/ 0 w 1032133"/>
                <a:gd name="connsiteY8" fmla="*/ 2044823 h 3067234"/>
                <a:gd name="connsiteX9" fmla="*/ 0 w 1032133"/>
                <a:gd name="connsiteY9" fmla="*/ 0 h 3067234"/>
                <a:gd name="connsiteX10" fmla="*/ 183968 w 1032133"/>
                <a:gd name="connsiteY10" fmla="*/ 155050 h 3067234"/>
                <a:gd name="connsiteX11" fmla="*/ 183968 w 1032133"/>
                <a:gd name="connsiteY11" fmla="*/ 1992436 h 3067234"/>
                <a:gd name="connsiteX12" fmla="*/ 399427 w 1032133"/>
                <a:gd name="connsiteY12" fmla="*/ 2528423 h 3067234"/>
                <a:gd name="connsiteX13" fmla="*/ 399427 w 1032133"/>
                <a:gd name="connsiteY13" fmla="*/ 2911128 h 3067234"/>
                <a:gd name="connsiteX14" fmla="*/ 632704 w 1032133"/>
                <a:gd name="connsiteY14" fmla="*/ 2911128 h 3067234"/>
                <a:gd name="connsiteX15" fmla="*/ 632704 w 1032133"/>
                <a:gd name="connsiteY15" fmla="*/ 2528426 h 3067234"/>
                <a:gd name="connsiteX16" fmla="*/ 848164 w 1032133"/>
                <a:gd name="connsiteY16" fmla="*/ 1992436 h 3067234"/>
                <a:gd name="connsiteX17" fmla="*/ 848164 w 1032133"/>
                <a:gd name="connsiteY17" fmla="*/ 155050 h 3067234"/>
                <a:gd name="connsiteX18" fmla="*/ 183968 w 1032133"/>
                <a:gd name="connsiteY18" fmla="*/ 155050 h 3067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32133" h="3067234">
                  <a:moveTo>
                    <a:pt x="0" y="0"/>
                  </a:moveTo>
                  <a:lnTo>
                    <a:pt x="1032133" y="0"/>
                  </a:lnTo>
                  <a:lnTo>
                    <a:pt x="1032133" y="2044823"/>
                  </a:lnTo>
                  <a:lnTo>
                    <a:pt x="1032132" y="2044823"/>
                  </a:lnTo>
                  <a:lnTo>
                    <a:pt x="697316" y="2641325"/>
                  </a:lnTo>
                  <a:lnTo>
                    <a:pt x="697316" y="3067234"/>
                  </a:lnTo>
                  <a:lnTo>
                    <a:pt x="334814" y="3067234"/>
                  </a:lnTo>
                  <a:lnTo>
                    <a:pt x="334814" y="2641322"/>
                  </a:lnTo>
                  <a:lnTo>
                    <a:pt x="0" y="2044823"/>
                  </a:lnTo>
                  <a:lnTo>
                    <a:pt x="0" y="0"/>
                  </a:lnTo>
                  <a:close/>
                  <a:moveTo>
                    <a:pt x="183968" y="155050"/>
                  </a:moveTo>
                  <a:lnTo>
                    <a:pt x="183968" y="1992436"/>
                  </a:lnTo>
                  <a:lnTo>
                    <a:pt x="399427" y="2528423"/>
                  </a:lnTo>
                  <a:lnTo>
                    <a:pt x="399427" y="2911128"/>
                  </a:lnTo>
                  <a:lnTo>
                    <a:pt x="632704" y="2911128"/>
                  </a:lnTo>
                  <a:lnTo>
                    <a:pt x="632704" y="2528426"/>
                  </a:lnTo>
                  <a:lnTo>
                    <a:pt x="848164" y="1992436"/>
                  </a:lnTo>
                  <a:lnTo>
                    <a:pt x="848164" y="155050"/>
                  </a:lnTo>
                  <a:lnTo>
                    <a:pt x="183968" y="1550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044393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8" presetClass="emph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>
            <a:extLst>
              <a:ext uri="{FF2B5EF4-FFF2-40B4-BE49-F238E27FC236}">
                <a16:creationId xmlns:a16="http://schemas.microsoft.com/office/drawing/2014/main" id="{D1241BD1-407C-5A4D-B5FE-6D2D07AE8A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86" y="557026"/>
            <a:ext cx="8953027" cy="5710424"/>
          </a:xfrm>
          <a:prstGeom prst="rect">
            <a:avLst/>
          </a:prstGeom>
        </p:spPr>
      </p:pic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F7F585E-40DC-0F46-B0CB-BE501B8D9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072EB-5487-0147-BC14-F4D4FDBB2BDF}" type="slidenum">
              <a:rPr kumimoji="1" lang="ja-JP" altLang="en-US" smtClean="0"/>
              <a:t>31</a:t>
            </a:fld>
            <a:endParaRPr kumimoji="1" lang="ja-JP" altLang="en-US"/>
          </a:p>
        </p:txBody>
      </p:sp>
      <p:sp>
        <p:nvSpPr>
          <p:cNvPr id="10" name="円/楕円 9">
            <a:extLst>
              <a:ext uri="{FF2B5EF4-FFF2-40B4-BE49-F238E27FC236}">
                <a16:creationId xmlns:a16="http://schemas.microsoft.com/office/drawing/2014/main" id="{E732197D-E6DA-3B41-A66C-0515F447C0F8}"/>
              </a:ext>
            </a:extLst>
          </p:cNvPr>
          <p:cNvSpPr/>
          <p:nvPr/>
        </p:nvSpPr>
        <p:spPr>
          <a:xfrm>
            <a:off x="320842" y="1251284"/>
            <a:ext cx="1876926" cy="2743200"/>
          </a:xfrm>
          <a:prstGeom prst="ellipse">
            <a:avLst/>
          </a:prstGeom>
          <a:solidFill>
            <a:srgbClr val="0070C0">
              <a:alpha val="49000"/>
            </a:srgbClr>
          </a:solidFill>
          <a:ln w="5715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円/楕円 11">
            <a:extLst>
              <a:ext uri="{FF2B5EF4-FFF2-40B4-BE49-F238E27FC236}">
                <a16:creationId xmlns:a16="http://schemas.microsoft.com/office/drawing/2014/main" id="{4C0338D6-98F9-F44A-B673-B15C74388985}"/>
              </a:ext>
            </a:extLst>
          </p:cNvPr>
          <p:cNvSpPr/>
          <p:nvPr/>
        </p:nvSpPr>
        <p:spPr>
          <a:xfrm rot="6214956">
            <a:off x="2958085" y="2057400"/>
            <a:ext cx="1876926" cy="2743200"/>
          </a:xfrm>
          <a:prstGeom prst="ellipse">
            <a:avLst/>
          </a:prstGeom>
          <a:solidFill>
            <a:srgbClr val="ED5E6E">
              <a:alpha val="49000"/>
            </a:srgbClr>
          </a:solidFill>
          <a:ln w="57150">
            <a:solidFill>
              <a:srgbClr val="ED5E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円/楕円 12">
            <a:extLst>
              <a:ext uri="{FF2B5EF4-FFF2-40B4-BE49-F238E27FC236}">
                <a16:creationId xmlns:a16="http://schemas.microsoft.com/office/drawing/2014/main" id="{34680E3B-C573-8648-AD64-ADED8774A55F}"/>
              </a:ext>
            </a:extLst>
          </p:cNvPr>
          <p:cNvSpPr/>
          <p:nvPr/>
        </p:nvSpPr>
        <p:spPr>
          <a:xfrm rot="6214956">
            <a:off x="1796343" y="3484519"/>
            <a:ext cx="1522330" cy="2743200"/>
          </a:xfrm>
          <a:prstGeom prst="ellipse">
            <a:avLst/>
          </a:prstGeom>
          <a:solidFill>
            <a:schemeClr val="accent4">
              <a:alpha val="49000"/>
            </a:schemeClr>
          </a:solidFill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円/楕円 13">
            <a:extLst>
              <a:ext uri="{FF2B5EF4-FFF2-40B4-BE49-F238E27FC236}">
                <a16:creationId xmlns:a16="http://schemas.microsoft.com/office/drawing/2014/main" id="{FD19E324-DC1F-1D4B-81A5-D6E0F266687B}"/>
              </a:ext>
            </a:extLst>
          </p:cNvPr>
          <p:cNvSpPr/>
          <p:nvPr/>
        </p:nvSpPr>
        <p:spPr>
          <a:xfrm rot="6214956">
            <a:off x="4645939" y="4170658"/>
            <a:ext cx="1522330" cy="2085726"/>
          </a:xfrm>
          <a:prstGeom prst="ellipse">
            <a:avLst/>
          </a:prstGeom>
          <a:solidFill>
            <a:schemeClr val="accent2">
              <a:alpha val="49000"/>
            </a:schemeClr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円/楕円 14">
            <a:extLst>
              <a:ext uri="{FF2B5EF4-FFF2-40B4-BE49-F238E27FC236}">
                <a16:creationId xmlns:a16="http://schemas.microsoft.com/office/drawing/2014/main" id="{1E3E1B59-80A5-6441-A395-EB058C5D1A92}"/>
              </a:ext>
            </a:extLst>
          </p:cNvPr>
          <p:cNvSpPr/>
          <p:nvPr/>
        </p:nvSpPr>
        <p:spPr>
          <a:xfrm rot="1155110">
            <a:off x="5712458" y="1681671"/>
            <a:ext cx="1788826" cy="2743200"/>
          </a:xfrm>
          <a:prstGeom prst="ellipse">
            <a:avLst/>
          </a:prstGeom>
          <a:solidFill>
            <a:srgbClr val="4ABDD0">
              <a:alpha val="49000"/>
            </a:srgbClr>
          </a:solidFill>
          <a:ln w="57150">
            <a:solidFill>
              <a:srgbClr val="4ABD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mc:AlternateContent xmlns:mc="http://schemas.openxmlformats.org/markup-compatibility/2006">
        <mc:Choice xmlns:psuz="http://schemas.microsoft.com/office/powerpoint/2016/summaryzoom" Requires="psuz">
          <p:graphicFrame>
            <p:nvGraphicFramePr>
              <p:cNvPr id="6" name="サマリー ズーム 5">
                <a:extLst>
                  <a:ext uri="{FF2B5EF4-FFF2-40B4-BE49-F238E27FC236}">
                    <a16:creationId xmlns:a16="http://schemas.microsoft.com/office/drawing/2014/main" id="{647C4E94-B7DC-7E4E-A7D6-FD2D69102E38}"/>
                  </a:ext>
                </a:extLst>
              </p:cNvPr>
              <p:cNvGraphicFramePr>
                <a:graphicFrameLocks noChangeAspect="1"/>
              </p:cNvGraphicFramePr>
              <p:nvPr>
                <p:extLst/>
              </p:nvPr>
            </p:nvGraphicFramePr>
            <p:xfrm>
              <a:off x="-95487" y="0"/>
              <a:ext cx="9144000" cy="7419474"/>
            </p:xfrm>
            <a:graphic>
              <a:graphicData uri="http://schemas.microsoft.com/office/powerpoint/2016/summaryzoom">
                <psuz:summaryZm>
                  <psuz:gridLayout/>
                </psuz:summaryZm>
              </a:graphicData>
            </a:graphic>
          </p:graphicFrame>
        </mc:Choice>
        <mc:Fallback>
          <p:grpSp>
            <p:nvGrpSpPr>
              <p:cNvPr id="6" name="サマリー ズーム 5">
                <a:extLst>
                  <a:ext uri="{FF2B5EF4-FFF2-40B4-BE49-F238E27FC236}">
                    <a16:creationId xmlns:a16="http://schemas.microsoft.com/office/drawing/2014/main" id="{647C4E94-B7DC-7E4E-A7D6-FD2D69102E38}"/>
                  </a:ext>
                </a:extLst>
              </p:cNvPr>
              <p:cNvGrpSpPr>
                <a:grpSpLocks noGrp="1" noUngrp="1" noRot="1" noChangeAspect="1" noMove="1" noResize="1"/>
              </p:cNvGrpSpPr>
              <p:nvPr/>
            </p:nvGrpSpPr>
            <p:grpSpPr>
              <a:xfrm>
                <a:off x="-95487" y="0"/>
                <a:ext cx="9144000" cy="7419474"/>
                <a:chOff x="-95487" y="0"/>
                <a:chExt cx="9144000" cy="7419474"/>
              </a:xfrm>
            </p:grpSpPr>
          </p:grpSp>
        </mc:Fallback>
      </mc:AlternateContent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7168DA38-61AA-4B3E-80E0-F21C812054A1}"/>
              </a:ext>
            </a:extLst>
          </p:cNvPr>
          <p:cNvSpPr txBox="1"/>
          <p:nvPr/>
        </p:nvSpPr>
        <p:spPr>
          <a:xfrm>
            <a:off x="2726997" y="3243559"/>
            <a:ext cx="2339102" cy="461665"/>
          </a:xfrm>
          <a:prstGeom prst="rect">
            <a:avLst/>
          </a:prstGeom>
          <a:solidFill>
            <a:srgbClr val="D45D87"/>
          </a:solidFill>
        </p:spPr>
        <p:txBody>
          <a:bodyPr wrap="none" rtlCol="0">
            <a:spAutoFit/>
          </a:bodyPr>
          <a:lstStyle/>
          <a:p>
            <a:r>
              <a:rPr kumimoji="1" lang="ja-JP" altLang="en-US" sz="2400" dirty="0"/>
              <a:t>イベントエリア</a:t>
            </a: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AA70FBAB-54BC-479C-A17A-017B8AF06BF0}"/>
              </a:ext>
            </a:extLst>
          </p:cNvPr>
          <p:cNvSpPr txBox="1"/>
          <p:nvPr/>
        </p:nvSpPr>
        <p:spPr>
          <a:xfrm>
            <a:off x="1387957" y="4643076"/>
            <a:ext cx="2339102" cy="461665"/>
          </a:xfrm>
          <a:prstGeom prst="rect">
            <a:avLst/>
          </a:prstGeom>
          <a:solidFill>
            <a:srgbClr val="FDE67E"/>
          </a:solidFill>
        </p:spPr>
        <p:txBody>
          <a:bodyPr wrap="none" rtlCol="0">
            <a:spAutoFit/>
          </a:bodyPr>
          <a:lstStyle/>
          <a:p>
            <a:r>
              <a:rPr kumimoji="1" lang="ja-JP" altLang="en-US" sz="2400" dirty="0"/>
              <a:t>フラワーエリア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8B139657-3145-4349-8C73-2F44894B2807}"/>
              </a:ext>
            </a:extLst>
          </p:cNvPr>
          <p:cNvSpPr txBox="1"/>
          <p:nvPr/>
        </p:nvSpPr>
        <p:spPr>
          <a:xfrm>
            <a:off x="3896548" y="645514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>
                <a:highlight>
                  <a:srgbClr val="B6ECFF"/>
                </a:highlight>
              </a:rPr>
              <a:t>霞ヶ浦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E84E47CE-F300-40EE-ABE5-8CD3D29BC7DD}"/>
              </a:ext>
            </a:extLst>
          </p:cNvPr>
          <p:cNvSpPr txBox="1"/>
          <p:nvPr/>
        </p:nvSpPr>
        <p:spPr>
          <a:xfrm>
            <a:off x="5393206" y="2876651"/>
            <a:ext cx="2954655" cy="461665"/>
          </a:xfrm>
          <a:prstGeom prst="rect">
            <a:avLst/>
          </a:prstGeom>
          <a:solidFill>
            <a:srgbClr val="40BFB2"/>
          </a:solidFill>
        </p:spPr>
        <p:txBody>
          <a:bodyPr wrap="none" rtlCol="0">
            <a:spAutoFit/>
          </a:bodyPr>
          <a:lstStyle/>
          <a:p>
            <a:r>
              <a:rPr kumimoji="1" lang="ja-JP" altLang="en-US" sz="2400" dirty="0"/>
              <a:t>アスレチックエリア</a:t>
            </a:r>
            <a:endParaRPr kumimoji="1" lang="ja-JP" altLang="en-US" sz="2000" dirty="0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A8870DA0-09CE-4984-8E0E-AE8D9368F554}"/>
              </a:ext>
            </a:extLst>
          </p:cNvPr>
          <p:cNvSpPr txBox="1"/>
          <p:nvPr/>
        </p:nvSpPr>
        <p:spPr>
          <a:xfrm>
            <a:off x="0" y="2241991"/>
            <a:ext cx="3023994" cy="400110"/>
          </a:xfrm>
          <a:prstGeom prst="rect">
            <a:avLst/>
          </a:prstGeom>
          <a:solidFill>
            <a:srgbClr val="96E1D8"/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sz="2000" dirty="0"/>
              <a:t>プール・スポーツエリア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260E8954-6F8A-4F04-8A5B-F79D31370359}"/>
              </a:ext>
            </a:extLst>
          </p:cNvPr>
          <p:cNvSpPr txBox="1"/>
          <p:nvPr/>
        </p:nvSpPr>
        <p:spPr>
          <a:xfrm>
            <a:off x="4069505" y="5003726"/>
            <a:ext cx="2954655" cy="461665"/>
          </a:xfrm>
          <a:prstGeom prst="rect">
            <a:avLst/>
          </a:prstGeom>
          <a:solidFill>
            <a:srgbClr val="77BC4A"/>
          </a:solidFill>
        </p:spPr>
        <p:txBody>
          <a:bodyPr wrap="none" rtlCol="0">
            <a:spAutoFit/>
          </a:bodyPr>
          <a:lstStyle/>
          <a:p>
            <a:r>
              <a:rPr kumimoji="1" lang="ja-JP" altLang="en-US" sz="2400" dirty="0"/>
              <a:t>レイクサイドエリア</a:t>
            </a:r>
          </a:p>
        </p:txBody>
      </p:sp>
    </p:spTree>
    <p:extLst>
      <p:ext uri="{BB962C8B-B14F-4D97-AF65-F5344CB8AC3E}">
        <p14:creationId xmlns:p14="http://schemas.microsoft.com/office/powerpoint/2010/main" val="1333696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4009CE21-6A16-4E7B-9F6E-3C27A44E2D81}"/>
              </a:ext>
            </a:extLst>
          </p:cNvPr>
          <p:cNvGrpSpPr/>
          <p:nvPr/>
        </p:nvGrpSpPr>
        <p:grpSpPr>
          <a:xfrm>
            <a:off x="95486" y="557026"/>
            <a:ext cx="8953027" cy="5710424"/>
            <a:chOff x="95486" y="557026"/>
            <a:chExt cx="8953027" cy="5710424"/>
          </a:xfrm>
        </p:grpSpPr>
        <p:pic>
          <p:nvPicPr>
            <p:cNvPr id="20" name="図 19">
              <a:extLst>
                <a:ext uri="{FF2B5EF4-FFF2-40B4-BE49-F238E27FC236}">
                  <a16:creationId xmlns:a16="http://schemas.microsoft.com/office/drawing/2014/main" id="{11E5265B-B853-4140-884B-05582E1F54C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5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486" y="557026"/>
              <a:ext cx="8953027" cy="5710424"/>
            </a:xfrm>
            <a:prstGeom prst="rect">
              <a:avLst/>
            </a:prstGeom>
          </p:spPr>
        </p:pic>
        <p:sp>
          <p:nvSpPr>
            <p:cNvPr id="21" name="円/楕円 9">
              <a:extLst>
                <a:ext uri="{FF2B5EF4-FFF2-40B4-BE49-F238E27FC236}">
                  <a16:creationId xmlns:a16="http://schemas.microsoft.com/office/drawing/2014/main" id="{DCDF4BE2-4035-4F93-955B-8054121CCE9E}"/>
                </a:ext>
              </a:extLst>
            </p:cNvPr>
            <p:cNvSpPr/>
            <p:nvPr/>
          </p:nvSpPr>
          <p:spPr>
            <a:xfrm>
              <a:off x="320842" y="1251284"/>
              <a:ext cx="1876926" cy="2743200"/>
            </a:xfrm>
            <a:prstGeom prst="ellipse">
              <a:avLst/>
            </a:prstGeom>
            <a:solidFill>
              <a:srgbClr val="0070C0">
                <a:alpha val="49000"/>
              </a:srgbClr>
            </a:solidFill>
            <a:ln w="5715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5B6BE164-E15E-0A45-BC27-7D854F95C7B0}"/>
              </a:ext>
            </a:extLst>
          </p:cNvPr>
          <p:cNvSpPr txBox="1"/>
          <p:nvPr/>
        </p:nvSpPr>
        <p:spPr>
          <a:xfrm>
            <a:off x="324683" y="3044735"/>
            <a:ext cx="8648521" cy="1015663"/>
          </a:xfrm>
          <a:prstGeom prst="rect">
            <a:avLst/>
          </a:prstGeom>
          <a:solidFill>
            <a:srgbClr val="96E1D8"/>
          </a:solidFill>
        </p:spPr>
        <p:txBody>
          <a:bodyPr wrap="none" rtlCol="0">
            <a:spAutoFit/>
          </a:bodyPr>
          <a:lstStyle/>
          <a:p>
            <a:r>
              <a:rPr kumimoji="1" lang="ja-JP" altLang="en-US" sz="6000" dirty="0"/>
              <a:t>プール・スポーツエリア</a:t>
            </a:r>
          </a:p>
        </p:txBody>
      </p:sp>
    </p:spTree>
    <p:extLst>
      <p:ext uri="{BB962C8B-B14F-4D97-AF65-F5344CB8AC3E}">
        <p14:creationId xmlns:p14="http://schemas.microsoft.com/office/powerpoint/2010/main" val="38983240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F57DDEB4-CAF8-8245-BCDA-770EF6FB3F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6600" y="191901"/>
            <a:ext cx="2057400" cy="365125"/>
          </a:xfrm>
        </p:spPr>
        <p:txBody>
          <a:bodyPr/>
          <a:lstStyle/>
          <a:p>
            <a:fld id="{4DF072EB-5487-0147-BC14-F4D4FDBB2BDF}" type="slidenum">
              <a:rPr kumimoji="1" lang="ja-JP" altLang="en-US" smtClean="0"/>
              <a:pPr/>
              <a:t>33</a:t>
            </a:fld>
            <a:endParaRPr kumimoji="1" lang="ja-JP" altLang="en-US" dirty="0"/>
          </a:p>
        </p:txBody>
      </p:sp>
      <p:pic>
        <p:nvPicPr>
          <p:cNvPr id="6" name="Picture 8" descr="ãéã¶æµ¦ç·åå¬åããã¼ã«ãã®ç»åæ¤ç´¢çµæ">
            <a:extLst>
              <a:ext uri="{FF2B5EF4-FFF2-40B4-BE49-F238E27FC236}">
                <a16:creationId xmlns:a16="http://schemas.microsoft.com/office/drawing/2014/main" id="{E45EA027-7E03-2041-8DD1-F9586E98CE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867" y="191901"/>
            <a:ext cx="8632265" cy="64741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8109252"/>
      </p:ext>
    </p:extLst>
  </p:cSld>
  <p:clrMapOvr>
    <a:masterClrMapping/>
  </p:clrMapOvr>
  <p:transition spd="slow">
    <p:push dir="u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63849041-AD2C-4E75-B4AC-5647FD7FC590}"/>
              </a:ext>
            </a:extLst>
          </p:cNvPr>
          <p:cNvGrpSpPr/>
          <p:nvPr/>
        </p:nvGrpSpPr>
        <p:grpSpPr>
          <a:xfrm>
            <a:off x="95486" y="557026"/>
            <a:ext cx="8953027" cy="5710424"/>
            <a:chOff x="95486" y="557026"/>
            <a:chExt cx="8953027" cy="5710424"/>
          </a:xfrm>
        </p:grpSpPr>
        <p:pic>
          <p:nvPicPr>
            <p:cNvPr id="4" name="図 3">
              <a:extLst>
                <a:ext uri="{FF2B5EF4-FFF2-40B4-BE49-F238E27FC236}">
                  <a16:creationId xmlns:a16="http://schemas.microsoft.com/office/drawing/2014/main" id="{1C635A3C-B22C-4952-80D8-7E1DFDB306D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5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486" y="557026"/>
              <a:ext cx="8953027" cy="5710424"/>
            </a:xfrm>
            <a:prstGeom prst="rect">
              <a:avLst/>
            </a:prstGeom>
          </p:spPr>
        </p:pic>
        <p:sp>
          <p:nvSpPr>
            <p:cNvPr id="6" name="円/楕円 11">
              <a:extLst>
                <a:ext uri="{FF2B5EF4-FFF2-40B4-BE49-F238E27FC236}">
                  <a16:creationId xmlns:a16="http://schemas.microsoft.com/office/drawing/2014/main" id="{66AB66A1-8906-4879-B0C8-E4DB472B01CD}"/>
                </a:ext>
              </a:extLst>
            </p:cNvPr>
            <p:cNvSpPr/>
            <p:nvPr/>
          </p:nvSpPr>
          <p:spPr>
            <a:xfrm rot="6214956">
              <a:off x="2958085" y="2057400"/>
              <a:ext cx="1876926" cy="2743200"/>
            </a:xfrm>
            <a:prstGeom prst="ellipse">
              <a:avLst/>
            </a:prstGeom>
            <a:solidFill>
              <a:srgbClr val="ED5E6E">
                <a:alpha val="49000"/>
              </a:srgbClr>
            </a:solidFill>
            <a:ln w="57150">
              <a:solidFill>
                <a:srgbClr val="ED5E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5B6BE164-E15E-0A45-BC27-7D854F95C7B0}"/>
              </a:ext>
            </a:extLst>
          </p:cNvPr>
          <p:cNvSpPr txBox="1"/>
          <p:nvPr/>
        </p:nvSpPr>
        <p:spPr>
          <a:xfrm>
            <a:off x="1248013" y="2936785"/>
            <a:ext cx="6647974" cy="1200329"/>
          </a:xfrm>
          <a:prstGeom prst="rect">
            <a:avLst/>
          </a:prstGeom>
          <a:solidFill>
            <a:srgbClr val="D45D87"/>
          </a:solidFill>
        </p:spPr>
        <p:txBody>
          <a:bodyPr wrap="none" rtlCol="0">
            <a:spAutoFit/>
          </a:bodyPr>
          <a:lstStyle/>
          <a:p>
            <a:r>
              <a:rPr kumimoji="1" lang="ja-JP" altLang="en-US" sz="7200" dirty="0"/>
              <a:t>イベントエリア</a:t>
            </a:r>
          </a:p>
        </p:txBody>
      </p:sp>
    </p:spTree>
    <p:extLst>
      <p:ext uri="{BB962C8B-B14F-4D97-AF65-F5344CB8AC3E}">
        <p14:creationId xmlns:p14="http://schemas.microsoft.com/office/powerpoint/2010/main" val="51524053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2" descr="é¢é£ç»å">
            <a:extLst>
              <a:ext uri="{FF2B5EF4-FFF2-40B4-BE49-F238E27FC236}">
                <a16:creationId xmlns:a16="http://schemas.microsoft.com/office/drawing/2014/main" id="{1762F0E8-5B9C-FD4D-848E-BF7F989443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419" y="396875"/>
            <a:ext cx="8873162" cy="59040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F57DDEB4-CAF8-8245-BCDA-770EF6FB3F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6600" y="191901"/>
            <a:ext cx="2057400" cy="365125"/>
          </a:xfrm>
        </p:spPr>
        <p:txBody>
          <a:bodyPr/>
          <a:lstStyle/>
          <a:p>
            <a:fld id="{4DF072EB-5487-0147-BC14-F4D4FDBB2BDF}" type="slidenum">
              <a:rPr kumimoji="1" lang="ja-JP" altLang="en-US" smtClean="0"/>
              <a:pPr/>
              <a:t>35</a:t>
            </a:fld>
            <a:endParaRPr kumimoji="1" lang="ja-JP" altLang="en-US" dirty="0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8F0E73D-8394-6842-8C55-1B74CF959BA4}"/>
              </a:ext>
            </a:extLst>
          </p:cNvPr>
          <p:cNvSpPr/>
          <p:nvPr/>
        </p:nvSpPr>
        <p:spPr>
          <a:xfrm>
            <a:off x="3810001" y="4033990"/>
            <a:ext cx="4953000" cy="8309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1" lang="ja-JP" altLang="en-US" sz="2400">
                <a:solidFill>
                  <a:prstClr val="black"/>
                </a:solidFill>
                <a:latin typeface="+mn-ea"/>
              </a:rPr>
              <a:t>広大な公園面積を最大限活用する</a:t>
            </a:r>
            <a:endParaRPr kumimoji="1" lang="en-US" altLang="ja-JP" sz="2400" dirty="0">
              <a:solidFill>
                <a:prstClr val="black"/>
              </a:solidFill>
              <a:latin typeface="+mn-ea"/>
            </a:endParaRPr>
          </a:p>
          <a:p>
            <a:pPr lvl="0">
              <a:defRPr/>
            </a:pPr>
            <a:r>
              <a:rPr kumimoji="1" lang="ja-JP" altLang="en-US" sz="2400">
                <a:solidFill>
                  <a:prstClr val="black"/>
                </a:solidFill>
                <a:latin typeface="+mn-ea"/>
              </a:rPr>
              <a:t>→</a:t>
            </a:r>
            <a:r>
              <a:rPr kumimoji="1" lang="ja-JP" altLang="en-US" sz="2400">
                <a:solidFill>
                  <a:prstClr val="black"/>
                </a:solidFill>
                <a:highlight>
                  <a:srgbClr val="FFFF00"/>
                </a:highlight>
                <a:latin typeface="+mn-ea"/>
              </a:rPr>
              <a:t>ライブ</a:t>
            </a:r>
            <a:r>
              <a:rPr kumimoji="1" lang="ja-JP" altLang="en-US" sz="2400">
                <a:solidFill>
                  <a:prstClr val="black"/>
                </a:solidFill>
                <a:latin typeface="+mn-ea"/>
              </a:rPr>
              <a:t>ができる十分な空間</a:t>
            </a:r>
            <a:endParaRPr kumimoji="1" lang="en-US" altLang="ja-JP" sz="2400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198F3727-7575-6E43-AF4C-F1BD4B1990ED}"/>
              </a:ext>
            </a:extLst>
          </p:cNvPr>
          <p:cNvSpPr/>
          <p:nvPr/>
        </p:nvSpPr>
        <p:spPr>
          <a:xfrm rot="20755652">
            <a:off x="292394" y="1021317"/>
            <a:ext cx="808426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kumimoji="1" lang="ja-JP" altLang="en-US" sz="8800" b="1">
                <a:latin typeface="Yu Gothic Light" panose="020B0300000000000000" pitchFamily="34" charset="-128"/>
                <a:ea typeface="Yu Gothic Light" panose="020B0300000000000000" pitchFamily="34" charset="-128"/>
              </a:rPr>
              <a:t>ライブ会場へ！</a:t>
            </a:r>
            <a:endParaRPr kumimoji="1" lang="en-US" altLang="ja-JP" sz="8800" b="1" dirty="0">
              <a:latin typeface="Yu Gothic Light" panose="020B0300000000000000" pitchFamily="34" charset="-128"/>
              <a:ea typeface="Yu Gothic Light" panose="020B03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908681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2" descr="é¢é£ç»å">
            <a:extLst>
              <a:ext uri="{FF2B5EF4-FFF2-40B4-BE49-F238E27FC236}">
                <a16:creationId xmlns:a16="http://schemas.microsoft.com/office/drawing/2014/main" id="{95880547-18B7-1E47-8DA9-3BC2A901D5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alphaModFix amt="4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419" y="396875"/>
            <a:ext cx="8873162" cy="59040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F57DDEB4-CAF8-8245-BCDA-770EF6FB3F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6600" y="191901"/>
            <a:ext cx="2057400" cy="365125"/>
          </a:xfrm>
        </p:spPr>
        <p:txBody>
          <a:bodyPr/>
          <a:lstStyle/>
          <a:p>
            <a:fld id="{4DF072EB-5487-0147-BC14-F4D4FDBB2BDF}" type="slidenum">
              <a:rPr kumimoji="1" lang="ja-JP" altLang="en-US" smtClean="0"/>
              <a:pPr/>
              <a:t>36</a:t>
            </a:fld>
            <a:endParaRPr kumimoji="1" lang="ja-JP" altLang="en-US" dirty="0"/>
          </a:p>
        </p:txBody>
      </p:sp>
      <p:sp>
        <p:nvSpPr>
          <p:cNvPr id="3" name="円/楕円 2">
            <a:extLst>
              <a:ext uri="{FF2B5EF4-FFF2-40B4-BE49-F238E27FC236}">
                <a16:creationId xmlns:a16="http://schemas.microsoft.com/office/drawing/2014/main" id="{0283ED48-E078-6E4D-BA08-97D5793F863B}"/>
              </a:ext>
            </a:extLst>
          </p:cNvPr>
          <p:cNvSpPr/>
          <p:nvPr/>
        </p:nvSpPr>
        <p:spPr>
          <a:xfrm>
            <a:off x="1073426" y="739672"/>
            <a:ext cx="3697357" cy="3697357"/>
          </a:xfrm>
          <a:prstGeom prst="ellipse">
            <a:avLst/>
          </a:prstGeom>
          <a:solidFill>
            <a:srgbClr val="FFAF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円/楕円 4">
            <a:extLst>
              <a:ext uri="{FF2B5EF4-FFF2-40B4-BE49-F238E27FC236}">
                <a16:creationId xmlns:a16="http://schemas.microsoft.com/office/drawing/2014/main" id="{CB08AC66-7845-C544-910A-F7505EB6E653}"/>
              </a:ext>
            </a:extLst>
          </p:cNvPr>
          <p:cNvSpPr/>
          <p:nvPr/>
        </p:nvSpPr>
        <p:spPr>
          <a:xfrm>
            <a:off x="4572000" y="1053187"/>
            <a:ext cx="2745650" cy="2745650"/>
          </a:xfrm>
          <a:prstGeom prst="ellipse">
            <a:avLst/>
          </a:prstGeom>
          <a:solidFill>
            <a:srgbClr val="FFAF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円/楕円 5">
            <a:extLst>
              <a:ext uri="{FF2B5EF4-FFF2-40B4-BE49-F238E27FC236}">
                <a16:creationId xmlns:a16="http://schemas.microsoft.com/office/drawing/2014/main" id="{D4F5B095-6217-B045-8311-5CFCC67C73C0}"/>
              </a:ext>
            </a:extLst>
          </p:cNvPr>
          <p:cNvSpPr/>
          <p:nvPr/>
        </p:nvSpPr>
        <p:spPr>
          <a:xfrm>
            <a:off x="4080083" y="3798837"/>
            <a:ext cx="2745650" cy="2745650"/>
          </a:xfrm>
          <a:prstGeom prst="ellipse">
            <a:avLst/>
          </a:prstGeom>
          <a:solidFill>
            <a:srgbClr val="FFAF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36513666-094E-154E-9982-6A4327502A17}"/>
              </a:ext>
            </a:extLst>
          </p:cNvPr>
          <p:cNvSpPr/>
          <p:nvPr/>
        </p:nvSpPr>
        <p:spPr>
          <a:xfrm>
            <a:off x="4770783" y="1518071"/>
            <a:ext cx="236851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kumimoji="1" lang="ja-JP" altLang="en-US" sz="2800">
                <a:solidFill>
                  <a:prstClr val="black"/>
                </a:solidFill>
                <a:latin typeface="+mn-ea"/>
              </a:rPr>
              <a:t>ライブとして</a:t>
            </a:r>
            <a:endParaRPr kumimoji="1" lang="en-US" altLang="ja-JP" sz="2800" dirty="0">
              <a:solidFill>
                <a:prstClr val="black"/>
              </a:solidFill>
              <a:latin typeface="+mn-ea"/>
            </a:endParaRPr>
          </a:p>
          <a:p>
            <a:pPr lvl="0" algn="ctr">
              <a:defRPr/>
            </a:pPr>
            <a:r>
              <a:rPr kumimoji="1" lang="ja-JP" altLang="en-US" sz="2800">
                <a:solidFill>
                  <a:prstClr val="black"/>
                </a:solidFill>
                <a:latin typeface="+mn-ea"/>
              </a:rPr>
              <a:t>使える面積</a:t>
            </a:r>
            <a:endParaRPr kumimoji="1" lang="en-US" altLang="ja-JP" sz="2800" dirty="0">
              <a:solidFill>
                <a:prstClr val="black"/>
              </a:solidFill>
              <a:latin typeface="+mn-ea"/>
            </a:endParaRPr>
          </a:p>
          <a:p>
            <a:pPr lvl="0" algn="ctr">
              <a:defRPr/>
            </a:pPr>
            <a:r>
              <a:rPr kumimoji="1" lang="ja-JP" altLang="en-US" sz="2800">
                <a:solidFill>
                  <a:prstClr val="black"/>
                </a:solidFill>
                <a:latin typeface="+mn-ea"/>
              </a:rPr>
              <a:t>多目的広場</a:t>
            </a:r>
            <a:endParaRPr kumimoji="1" lang="en-US" altLang="ja-JP" sz="2800" dirty="0">
              <a:solidFill>
                <a:prstClr val="black"/>
              </a:solidFill>
              <a:latin typeface="+mn-ea"/>
            </a:endParaRPr>
          </a:p>
          <a:p>
            <a:pPr lvl="0" algn="ctr">
              <a:defRPr/>
            </a:pPr>
            <a:r>
              <a:rPr kumimoji="1" lang="ja-JP" altLang="en-US" sz="2800">
                <a:solidFill>
                  <a:prstClr val="black"/>
                </a:solidFill>
                <a:latin typeface="+mn-ea"/>
              </a:rPr>
              <a:t>約</a:t>
            </a:r>
            <a:r>
              <a:rPr kumimoji="1" lang="en-US" altLang="ja-JP" sz="2800" dirty="0">
                <a:solidFill>
                  <a:prstClr val="black"/>
                </a:solidFill>
                <a:latin typeface="+mn-ea"/>
              </a:rPr>
              <a:t>12000</a:t>
            </a:r>
            <a:r>
              <a:rPr kumimoji="1" lang="ja-JP" altLang="en-US" sz="2800">
                <a:solidFill>
                  <a:prstClr val="black"/>
                </a:solidFill>
                <a:latin typeface="+mn-ea"/>
              </a:rPr>
              <a:t>㎡</a:t>
            </a:r>
            <a:endParaRPr kumimoji="1" lang="en-US" altLang="ja-JP" sz="2800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7DFE21B2-2620-FD40-853E-84F253498E4F}"/>
              </a:ext>
            </a:extLst>
          </p:cNvPr>
          <p:cNvSpPr/>
          <p:nvPr/>
        </p:nvSpPr>
        <p:spPr>
          <a:xfrm>
            <a:off x="1674052" y="1926630"/>
            <a:ext cx="274947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ja-JP" altLang="en-US" sz="4000">
                <a:solidFill>
                  <a:prstClr val="black"/>
                </a:solidFill>
                <a:latin typeface="+mn-ea"/>
              </a:rPr>
              <a:t>お祭り広場</a:t>
            </a:r>
            <a:endParaRPr kumimoji="1" lang="en-US" altLang="ja-JP" sz="4000" dirty="0">
              <a:solidFill>
                <a:prstClr val="black"/>
              </a:solidFill>
              <a:latin typeface="+mn-ea"/>
            </a:endParaRPr>
          </a:p>
          <a:p>
            <a:r>
              <a:rPr kumimoji="1" lang="ja-JP" altLang="en-US" sz="4000">
                <a:solidFill>
                  <a:prstClr val="black"/>
                </a:solidFill>
                <a:latin typeface="+mn-ea"/>
              </a:rPr>
              <a:t>約８</a:t>
            </a:r>
            <a:r>
              <a:rPr kumimoji="1" lang="en-US" altLang="ja-JP" sz="4000" dirty="0">
                <a:solidFill>
                  <a:prstClr val="black"/>
                </a:solidFill>
                <a:latin typeface="+mn-ea"/>
              </a:rPr>
              <a:t>000</a:t>
            </a:r>
            <a:r>
              <a:rPr kumimoji="1" lang="ja-JP" altLang="en-US" sz="4000">
                <a:solidFill>
                  <a:prstClr val="black"/>
                </a:solidFill>
                <a:latin typeface="+mn-ea"/>
              </a:rPr>
              <a:t>㎡</a:t>
            </a:r>
            <a:endParaRPr lang="ja-JP" altLang="en-US" sz="400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860FBCFB-36C4-C749-9832-9FEBA0ECD1B3}"/>
              </a:ext>
            </a:extLst>
          </p:cNvPr>
          <p:cNvSpPr/>
          <p:nvPr/>
        </p:nvSpPr>
        <p:spPr>
          <a:xfrm>
            <a:off x="4497456" y="4386832"/>
            <a:ext cx="191090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kumimoji="1" lang="ja-JP" altLang="en-US" sz="3200">
                <a:solidFill>
                  <a:prstClr val="black"/>
                </a:solidFill>
                <a:latin typeface="+mn-ea"/>
              </a:rPr>
              <a:t>月１回</a:t>
            </a:r>
            <a:endParaRPr kumimoji="1" lang="en-US" altLang="ja-JP" sz="3200" dirty="0">
              <a:solidFill>
                <a:prstClr val="black"/>
              </a:solidFill>
              <a:latin typeface="+mn-ea"/>
            </a:endParaRPr>
          </a:p>
          <a:p>
            <a:pPr lvl="0" algn="ctr">
              <a:defRPr/>
            </a:pPr>
            <a:r>
              <a:rPr kumimoji="1" lang="ja-JP" altLang="en-US" sz="3200">
                <a:solidFill>
                  <a:prstClr val="black"/>
                </a:solidFill>
                <a:latin typeface="+mn-ea"/>
              </a:rPr>
              <a:t>イベントの開催</a:t>
            </a:r>
            <a:endParaRPr lang="ja-JP" altLang="en-US" sz="320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84089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/>
      <p:bldP spid="8" grpId="0"/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0D64CF42-9446-40B2-AE42-069734A56A64}"/>
              </a:ext>
            </a:extLst>
          </p:cNvPr>
          <p:cNvGrpSpPr/>
          <p:nvPr/>
        </p:nvGrpSpPr>
        <p:grpSpPr>
          <a:xfrm>
            <a:off x="95486" y="557026"/>
            <a:ext cx="8953027" cy="5710424"/>
            <a:chOff x="95486" y="557026"/>
            <a:chExt cx="8953027" cy="5710424"/>
          </a:xfrm>
        </p:grpSpPr>
        <p:pic>
          <p:nvPicPr>
            <p:cNvPr id="3" name="図 2">
              <a:extLst>
                <a:ext uri="{FF2B5EF4-FFF2-40B4-BE49-F238E27FC236}">
                  <a16:creationId xmlns:a16="http://schemas.microsoft.com/office/drawing/2014/main" id="{E440E31A-8D83-422A-99C5-B0BD0B00493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5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486" y="557026"/>
              <a:ext cx="8953027" cy="5710424"/>
            </a:xfrm>
            <a:prstGeom prst="rect">
              <a:avLst/>
            </a:prstGeom>
          </p:spPr>
        </p:pic>
        <p:sp>
          <p:nvSpPr>
            <p:cNvPr id="9" name="円/楕円 14">
              <a:extLst>
                <a:ext uri="{FF2B5EF4-FFF2-40B4-BE49-F238E27FC236}">
                  <a16:creationId xmlns:a16="http://schemas.microsoft.com/office/drawing/2014/main" id="{4B1AAAF2-B44A-4BA6-A557-39A9C7D97BA1}"/>
                </a:ext>
              </a:extLst>
            </p:cNvPr>
            <p:cNvSpPr/>
            <p:nvPr/>
          </p:nvSpPr>
          <p:spPr>
            <a:xfrm rot="1155110">
              <a:off x="5712458" y="1681671"/>
              <a:ext cx="1788826" cy="2743200"/>
            </a:xfrm>
            <a:prstGeom prst="ellipse">
              <a:avLst/>
            </a:prstGeom>
            <a:solidFill>
              <a:srgbClr val="4ABDD0">
                <a:alpha val="49000"/>
              </a:srgbClr>
            </a:solidFill>
            <a:ln w="57150">
              <a:solidFill>
                <a:srgbClr val="4ABDD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423DBC7-E9DC-F84A-B560-5E8912260FA4}"/>
              </a:ext>
            </a:extLst>
          </p:cNvPr>
          <p:cNvSpPr txBox="1"/>
          <p:nvPr/>
        </p:nvSpPr>
        <p:spPr>
          <a:xfrm>
            <a:off x="324683" y="3044735"/>
            <a:ext cx="8494633" cy="1200329"/>
          </a:xfrm>
          <a:prstGeom prst="rect">
            <a:avLst/>
          </a:prstGeom>
          <a:solidFill>
            <a:srgbClr val="40BFB2"/>
          </a:solidFill>
        </p:spPr>
        <p:txBody>
          <a:bodyPr wrap="none" rtlCol="0">
            <a:spAutoFit/>
          </a:bodyPr>
          <a:lstStyle/>
          <a:p>
            <a:r>
              <a:rPr kumimoji="1" lang="ja-JP" altLang="en-US" sz="7200" dirty="0"/>
              <a:t>アスレチックエリア</a:t>
            </a:r>
          </a:p>
        </p:txBody>
      </p:sp>
    </p:spTree>
    <p:extLst>
      <p:ext uri="{BB962C8B-B14F-4D97-AF65-F5344CB8AC3E}">
        <p14:creationId xmlns:p14="http://schemas.microsoft.com/office/powerpoint/2010/main" val="221538811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F5DBBAE1-2084-6345-8D24-DF4730641C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6600" y="191901"/>
            <a:ext cx="2057400" cy="365125"/>
          </a:xfrm>
        </p:spPr>
        <p:txBody>
          <a:bodyPr/>
          <a:lstStyle/>
          <a:p>
            <a:fld id="{4DF072EB-5487-0147-BC14-F4D4FDBB2BDF}" type="slidenum">
              <a:rPr kumimoji="1" lang="ja-JP" altLang="en-US" smtClean="0"/>
              <a:pPr/>
              <a:t>38</a:t>
            </a:fld>
            <a:endParaRPr kumimoji="1" lang="ja-JP" altLang="en-US" dirty="0"/>
          </a:p>
        </p:txBody>
      </p:sp>
      <p:pic>
        <p:nvPicPr>
          <p:cNvPr id="5" name="Picture 12" descr="é¢é£ç»å">
            <a:extLst>
              <a:ext uri="{FF2B5EF4-FFF2-40B4-BE49-F238E27FC236}">
                <a16:creationId xmlns:a16="http://schemas.microsoft.com/office/drawing/2014/main" id="{09024C37-F194-6744-9CEF-BD9E78C7B0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858" y="100806"/>
            <a:ext cx="7988041" cy="34234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4" descr="ãã¢ã³ãã«ã»ã³å¬åãã®ç»åæ¤ç´¢çµæ">
            <a:extLst>
              <a:ext uri="{FF2B5EF4-FFF2-40B4-BE49-F238E27FC236}">
                <a16:creationId xmlns:a16="http://schemas.microsoft.com/office/drawing/2014/main" id="{D6F22E6F-5B91-564B-B6E6-96B4C5115B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079" y="3643256"/>
            <a:ext cx="7149842" cy="30642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C1D484AD-8D56-1547-8D3D-B3E7F32E37AF}"/>
              </a:ext>
            </a:extLst>
          </p:cNvPr>
          <p:cNvSpPr/>
          <p:nvPr/>
        </p:nvSpPr>
        <p:spPr>
          <a:xfrm rot="20755652">
            <a:off x="688746" y="1518160"/>
            <a:ext cx="8084264" cy="1446550"/>
          </a:xfrm>
          <a:prstGeom prst="rect">
            <a:avLst/>
          </a:prstGeom>
          <a:solidFill>
            <a:schemeClr val="bg1">
              <a:alpha val="73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ja-JP" altLang="en-US" sz="8800" b="1">
                <a:latin typeface="Yu Gothic Light" panose="020B0300000000000000" pitchFamily="34" charset="-128"/>
                <a:ea typeface="Yu Gothic Light" panose="020B0300000000000000" pitchFamily="34" charset="-128"/>
              </a:rPr>
              <a:t>大きな遊具広場</a:t>
            </a: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0B3BCBC6-2418-8C4A-AC44-85A7D1ED12E2}"/>
              </a:ext>
            </a:extLst>
          </p:cNvPr>
          <p:cNvSpPr/>
          <p:nvPr/>
        </p:nvSpPr>
        <p:spPr>
          <a:xfrm>
            <a:off x="4057651" y="5175365"/>
            <a:ext cx="3809999" cy="8309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1" lang="ja-JP" altLang="en-US" sz="2400">
                <a:solidFill>
                  <a:prstClr val="black"/>
                </a:solidFill>
                <a:latin typeface="+mn-ea"/>
              </a:rPr>
              <a:t>大きな広場を活用して</a:t>
            </a:r>
            <a:endParaRPr kumimoji="1" lang="en-US" altLang="ja-JP" sz="2400" dirty="0">
              <a:solidFill>
                <a:prstClr val="black"/>
              </a:solidFill>
              <a:latin typeface="+mn-ea"/>
            </a:endParaRPr>
          </a:p>
          <a:p>
            <a:pPr lvl="0">
              <a:defRPr/>
            </a:pPr>
            <a:r>
              <a:rPr kumimoji="1" lang="ja-JP" altLang="en-US" sz="2400">
                <a:solidFill>
                  <a:prstClr val="black"/>
                </a:solidFill>
                <a:highlight>
                  <a:srgbClr val="FFFF00"/>
                </a:highlight>
                <a:latin typeface="+mn-ea"/>
              </a:rPr>
              <a:t>アスレチック広場</a:t>
            </a:r>
            <a:r>
              <a:rPr kumimoji="1" lang="ja-JP" altLang="en-US" sz="2400">
                <a:solidFill>
                  <a:prstClr val="black"/>
                </a:solidFill>
                <a:latin typeface="+mn-ea"/>
              </a:rPr>
              <a:t>に</a:t>
            </a:r>
            <a:endParaRPr kumimoji="1" lang="en-US" altLang="ja-JP" sz="2400" dirty="0">
              <a:solidFill>
                <a:prstClr val="black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817878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2" descr="é¢é£ç»å">
            <a:extLst>
              <a:ext uri="{FF2B5EF4-FFF2-40B4-BE49-F238E27FC236}">
                <a16:creationId xmlns:a16="http://schemas.microsoft.com/office/drawing/2014/main" id="{317FCF5C-609A-D946-86AE-B55FDF0B07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alphaModFix amt="4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858" y="100806"/>
            <a:ext cx="7988041" cy="34234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4" descr="ãã¢ã³ãã«ã»ã³å¬åãã®ç»åæ¤ç´¢çµæ">
            <a:extLst>
              <a:ext uri="{FF2B5EF4-FFF2-40B4-BE49-F238E27FC236}">
                <a16:creationId xmlns:a16="http://schemas.microsoft.com/office/drawing/2014/main" id="{00948E9E-4512-CC41-A057-CD537981E2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alphaModFix amt="4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079" y="3643256"/>
            <a:ext cx="7149842" cy="30642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F57DDEB4-CAF8-8245-BCDA-770EF6FB3F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6600" y="191901"/>
            <a:ext cx="2057400" cy="365125"/>
          </a:xfrm>
        </p:spPr>
        <p:txBody>
          <a:bodyPr/>
          <a:lstStyle/>
          <a:p>
            <a:fld id="{4DF072EB-5487-0147-BC14-F4D4FDBB2BDF}" type="slidenum">
              <a:rPr kumimoji="1" lang="ja-JP" altLang="en-US" smtClean="0"/>
              <a:pPr/>
              <a:t>39</a:t>
            </a:fld>
            <a:endParaRPr kumimoji="1" lang="ja-JP" altLang="en-US" dirty="0"/>
          </a:p>
        </p:txBody>
      </p:sp>
      <p:sp>
        <p:nvSpPr>
          <p:cNvPr id="3" name="円/楕円 2">
            <a:extLst>
              <a:ext uri="{FF2B5EF4-FFF2-40B4-BE49-F238E27FC236}">
                <a16:creationId xmlns:a16="http://schemas.microsoft.com/office/drawing/2014/main" id="{0283ED48-E078-6E4D-BA08-97D5793F863B}"/>
              </a:ext>
            </a:extLst>
          </p:cNvPr>
          <p:cNvSpPr/>
          <p:nvPr/>
        </p:nvSpPr>
        <p:spPr>
          <a:xfrm>
            <a:off x="1073426" y="739672"/>
            <a:ext cx="3697357" cy="3697357"/>
          </a:xfrm>
          <a:prstGeom prst="ellipse">
            <a:avLst/>
          </a:prstGeom>
          <a:solidFill>
            <a:srgbClr val="40B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円/楕円 4">
            <a:extLst>
              <a:ext uri="{FF2B5EF4-FFF2-40B4-BE49-F238E27FC236}">
                <a16:creationId xmlns:a16="http://schemas.microsoft.com/office/drawing/2014/main" id="{CB08AC66-7845-C544-910A-F7505EB6E653}"/>
              </a:ext>
            </a:extLst>
          </p:cNvPr>
          <p:cNvSpPr/>
          <p:nvPr/>
        </p:nvSpPr>
        <p:spPr>
          <a:xfrm>
            <a:off x="4572000" y="1053187"/>
            <a:ext cx="2745650" cy="2745650"/>
          </a:xfrm>
          <a:prstGeom prst="ellipse">
            <a:avLst/>
          </a:prstGeom>
          <a:solidFill>
            <a:srgbClr val="40B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円/楕円 5">
            <a:extLst>
              <a:ext uri="{FF2B5EF4-FFF2-40B4-BE49-F238E27FC236}">
                <a16:creationId xmlns:a16="http://schemas.microsoft.com/office/drawing/2014/main" id="{D4F5B095-6217-B045-8311-5CFCC67C73C0}"/>
              </a:ext>
            </a:extLst>
          </p:cNvPr>
          <p:cNvSpPr/>
          <p:nvPr/>
        </p:nvSpPr>
        <p:spPr>
          <a:xfrm>
            <a:off x="4080083" y="3798837"/>
            <a:ext cx="2745650" cy="2745650"/>
          </a:xfrm>
          <a:prstGeom prst="ellipse">
            <a:avLst/>
          </a:prstGeom>
          <a:solidFill>
            <a:srgbClr val="40B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36513666-094E-154E-9982-6A4327502A17}"/>
              </a:ext>
            </a:extLst>
          </p:cNvPr>
          <p:cNvSpPr/>
          <p:nvPr/>
        </p:nvSpPr>
        <p:spPr>
          <a:xfrm>
            <a:off x="4817958" y="1718536"/>
            <a:ext cx="236851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kumimoji="1" lang="ja-JP" altLang="en-US" sz="2800">
                <a:solidFill>
                  <a:prstClr val="black"/>
                </a:solidFill>
                <a:latin typeface="+mn-ea"/>
              </a:rPr>
              <a:t>アスレチック投入費</a:t>
            </a:r>
            <a:endParaRPr kumimoji="1" lang="en-US" altLang="ja-JP" sz="2800" dirty="0">
              <a:solidFill>
                <a:prstClr val="black"/>
              </a:solidFill>
              <a:latin typeface="+mn-ea"/>
            </a:endParaRPr>
          </a:p>
          <a:p>
            <a:pPr lvl="0" algn="ctr">
              <a:defRPr/>
            </a:pPr>
            <a:r>
              <a:rPr kumimoji="1" lang="ja-JP" altLang="en-US" sz="2800">
                <a:solidFill>
                  <a:prstClr val="black"/>
                </a:solidFill>
                <a:latin typeface="+mn-ea"/>
              </a:rPr>
              <a:t>約</a:t>
            </a:r>
            <a:r>
              <a:rPr kumimoji="1" lang="en-US" altLang="ja-JP" sz="2800" dirty="0">
                <a:solidFill>
                  <a:prstClr val="black"/>
                </a:solidFill>
                <a:latin typeface="+mn-ea"/>
              </a:rPr>
              <a:t>2</a:t>
            </a:r>
            <a:r>
              <a:rPr kumimoji="1" lang="ja-JP" altLang="en-US" sz="2800">
                <a:solidFill>
                  <a:prstClr val="black"/>
                </a:solidFill>
                <a:latin typeface="+mn-ea"/>
              </a:rPr>
              <a:t>億円</a:t>
            </a:r>
            <a:endParaRPr kumimoji="1" lang="en-US" altLang="ja-JP" sz="2800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7DFE21B2-2620-FD40-853E-84F253498E4F}"/>
              </a:ext>
            </a:extLst>
          </p:cNvPr>
          <p:cNvSpPr/>
          <p:nvPr/>
        </p:nvSpPr>
        <p:spPr>
          <a:xfrm>
            <a:off x="1576570" y="1648104"/>
            <a:ext cx="2749471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kumimoji="1" lang="ja-JP" altLang="en-US" sz="4000">
                <a:solidFill>
                  <a:prstClr val="black"/>
                </a:solidFill>
                <a:latin typeface="+mn-ea"/>
              </a:rPr>
              <a:t>遊具に</a:t>
            </a:r>
            <a:endParaRPr kumimoji="1" lang="en-US" altLang="ja-JP" sz="4000" dirty="0">
              <a:solidFill>
                <a:prstClr val="black"/>
              </a:solidFill>
              <a:latin typeface="+mn-ea"/>
            </a:endParaRPr>
          </a:p>
          <a:p>
            <a:pPr lvl="0" algn="ctr">
              <a:defRPr/>
            </a:pPr>
            <a:r>
              <a:rPr kumimoji="1" lang="ja-JP" altLang="en-US" sz="4000">
                <a:solidFill>
                  <a:prstClr val="black"/>
                </a:solidFill>
                <a:latin typeface="+mn-ea"/>
              </a:rPr>
              <a:t>使える面積</a:t>
            </a:r>
            <a:endParaRPr kumimoji="1" lang="en-US" altLang="ja-JP" sz="4000" dirty="0">
              <a:solidFill>
                <a:prstClr val="black"/>
              </a:solidFill>
              <a:latin typeface="+mn-ea"/>
            </a:endParaRPr>
          </a:p>
          <a:p>
            <a:pPr lvl="0" algn="ctr">
              <a:defRPr/>
            </a:pPr>
            <a:r>
              <a:rPr kumimoji="1" lang="ja-JP" altLang="en-US" sz="4000">
                <a:solidFill>
                  <a:prstClr val="black"/>
                </a:solidFill>
                <a:latin typeface="+mn-ea"/>
              </a:rPr>
              <a:t>約</a:t>
            </a:r>
            <a:r>
              <a:rPr kumimoji="1" lang="en-US" altLang="ja-JP" sz="4000" dirty="0">
                <a:solidFill>
                  <a:prstClr val="black"/>
                </a:solidFill>
                <a:latin typeface="+mn-ea"/>
              </a:rPr>
              <a:t>4500</a:t>
            </a:r>
            <a:r>
              <a:rPr kumimoji="1" lang="ja-JP" altLang="en-US" sz="4000">
                <a:solidFill>
                  <a:prstClr val="black"/>
                </a:solidFill>
                <a:latin typeface="+mn-ea"/>
              </a:rPr>
              <a:t>㎡</a:t>
            </a:r>
            <a:endParaRPr kumimoji="1" lang="en-US" altLang="ja-JP" sz="4000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860FBCFB-36C4-C749-9832-9FEBA0ECD1B3}"/>
              </a:ext>
            </a:extLst>
          </p:cNvPr>
          <p:cNvSpPr/>
          <p:nvPr/>
        </p:nvSpPr>
        <p:spPr>
          <a:xfrm>
            <a:off x="4497456" y="4224300"/>
            <a:ext cx="191090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kumimoji="1" lang="ja-JP" altLang="en-US" sz="3200">
                <a:solidFill>
                  <a:prstClr val="black"/>
                </a:solidFill>
                <a:latin typeface="+mn-ea"/>
              </a:rPr>
              <a:t>参考</a:t>
            </a:r>
            <a:endParaRPr kumimoji="1" lang="en-US" altLang="ja-JP" sz="3200" dirty="0">
              <a:solidFill>
                <a:prstClr val="black"/>
              </a:solidFill>
              <a:latin typeface="+mn-ea"/>
            </a:endParaRPr>
          </a:p>
          <a:p>
            <a:pPr lvl="0" algn="ctr">
              <a:defRPr/>
            </a:pPr>
            <a:r>
              <a:rPr lang="ja-JP" altLang="en-US" sz="3200">
                <a:latin typeface="+mn-ea"/>
              </a:rPr>
              <a:t>アンデルセン公園</a:t>
            </a:r>
            <a:endParaRPr lang="en-US" altLang="ja-JP" sz="3200" dirty="0">
              <a:latin typeface="+mn-ea"/>
            </a:endParaRPr>
          </a:p>
          <a:p>
            <a:pPr lvl="0" algn="ctr">
              <a:defRPr/>
            </a:pPr>
            <a:r>
              <a:rPr lang="ja-JP" altLang="en-US" sz="3200">
                <a:latin typeface="+mn-ea"/>
              </a:rPr>
              <a:t>船橋市</a:t>
            </a:r>
          </a:p>
        </p:txBody>
      </p:sp>
    </p:spTree>
    <p:extLst>
      <p:ext uri="{BB962C8B-B14F-4D97-AF65-F5344CB8AC3E}">
        <p14:creationId xmlns:p14="http://schemas.microsoft.com/office/powerpoint/2010/main" val="714999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/>
      <p:bldP spid="8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F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BDC11E9-F110-AD4E-A4D8-E858D5E4CA18}"/>
              </a:ext>
            </a:extLst>
          </p:cNvPr>
          <p:cNvSpPr txBox="1"/>
          <p:nvPr/>
        </p:nvSpPr>
        <p:spPr>
          <a:xfrm>
            <a:off x="355599" y="373183"/>
            <a:ext cx="507382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9600" b="1" dirty="0">
                <a:solidFill>
                  <a:srgbClr val="D45D87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C</a:t>
            </a:r>
            <a:r>
              <a:rPr kumimoji="1" lang="en-US" altLang="ja-JP" sz="6600" dirty="0">
                <a:solidFill>
                  <a:srgbClr val="D45D87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ONTENTS</a:t>
            </a:r>
            <a:endParaRPr kumimoji="1" lang="ja-JP" altLang="en-US" sz="6600">
              <a:solidFill>
                <a:srgbClr val="D45D87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98CC810-FFC4-0246-AA74-33C23A4301E2}"/>
              </a:ext>
            </a:extLst>
          </p:cNvPr>
          <p:cNvSpPr txBox="1"/>
          <p:nvPr/>
        </p:nvSpPr>
        <p:spPr>
          <a:xfrm>
            <a:off x="355599" y="1942843"/>
            <a:ext cx="5570756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6000">
                <a:solidFill>
                  <a:schemeClr val="tx2"/>
                </a:solidFill>
                <a:latin typeface="Yu Gothic Light" panose="020B0300000000000000" pitchFamily="34" charset="-128"/>
                <a:ea typeface="Yu Gothic Light" panose="020B0300000000000000" pitchFamily="34" charset="-128"/>
              </a:rPr>
              <a:t>１　背景</a:t>
            </a:r>
            <a:endParaRPr kumimoji="1" lang="en-US" altLang="ja-JP" sz="6000" dirty="0">
              <a:solidFill>
                <a:schemeClr val="tx2"/>
              </a:solidFill>
              <a:latin typeface="Yu Gothic Light" panose="020B0300000000000000" pitchFamily="34" charset="-128"/>
              <a:ea typeface="Yu Gothic Light" panose="020B0300000000000000" pitchFamily="34" charset="-128"/>
            </a:endParaRPr>
          </a:p>
          <a:p>
            <a:r>
              <a:rPr kumimoji="1" lang="ja-JP" altLang="en-US" sz="6000">
                <a:solidFill>
                  <a:schemeClr val="tx2"/>
                </a:solidFill>
                <a:latin typeface="Yu Gothic Light" panose="020B0300000000000000" pitchFamily="34" charset="-128"/>
                <a:ea typeface="Yu Gothic Light" panose="020B0300000000000000" pitchFamily="34" charset="-128"/>
              </a:rPr>
              <a:t>２　基本構想</a:t>
            </a:r>
            <a:endParaRPr kumimoji="1" lang="en-US" altLang="ja-JP" sz="6000" dirty="0">
              <a:solidFill>
                <a:schemeClr val="tx2"/>
              </a:solidFill>
              <a:latin typeface="Yu Gothic Light" panose="020B0300000000000000" pitchFamily="34" charset="-128"/>
              <a:ea typeface="Yu Gothic Light" panose="020B0300000000000000" pitchFamily="34" charset="-128"/>
            </a:endParaRPr>
          </a:p>
          <a:p>
            <a:r>
              <a:rPr kumimoji="1" lang="ja-JP" altLang="en-US" sz="6000">
                <a:solidFill>
                  <a:schemeClr val="tx2"/>
                </a:solidFill>
                <a:latin typeface="Yu Gothic Light" panose="020B0300000000000000" pitchFamily="34" charset="-128"/>
                <a:ea typeface="Yu Gothic Light" panose="020B0300000000000000" pitchFamily="34" charset="-128"/>
              </a:rPr>
              <a:t>３　地区別構想</a:t>
            </a:r>
            <a:endParaRPr kumimoji="1" lang="en-US" altLang="ja-JP" sz="6000" dirty="0">
              <a:solidFill>
                <a:schemeClr val="tx2"/>
              </a:solidFill>
              <a:latin typeface="Yu Gothic Light" panose="020B0300000000000000" pitchFamily="34" charset="-128"/>
              <a:ea typeface="Yu Gothic Light" panose="020B0300000000000000" pitchFamily="34" charset="-128"/>
            </a:endParaRPr>
          </a:p>
          <a:p>
            <a:r>
              <a:rPr kumimoji="1" lang="ja-JP" altLang="en-US" sz="6000">
                <a:solidFill>
                  <a:schemeClr val="tx2"/>
                </a:solidFill>
                <a:latin typeface="Yu Gothic Light" panose="020B0300000000000000" pitchFamily="34" charset="-128"/>
                <a:ea typeface="Yu Gothic Light" panose="020B0300000000000000" pitchFamily="34" charset="-128"/>
              </a:rPr>
              <a:t>４　まとめ</a:t>
            </a:r>
          </a:p>
        </p:txBody>
      </p:sp>
      <p:sp>
        <p:nvSpPr>
          <p:cNvPr id="22" name="フリーフォーム 21">
            <a:extLst>
              <a:ext uri="{FF2B5EF4-FFF2-40B4-BE49-F238E27FC236}">
                <a16:creationId xmlns:a16="http://schemas.microsoft.com/office/drawing/2014/main" id="{0D0B670A-4213-254A-99C6-0D65D35157A0}"/>
              </a:ext>
            </a:extLst>
          </p:cNvPr>
          <p:cNvSpPr/>
          <p:nvPr/>
        </p:nvSpPr>
        <p:spPr>
          <a:xfrm>
            <a:off x="-290947" y="-1296219"/>
            <a:ext cx="9725894" cy="11134634"/>
          </a:xfrm>
          <a:custGeom>
            <a:avLst/>
            <a:gdLst>
              <a:gd name="connsiteX0" fmla="*/ 108718 w 9725894"/>
              <a:gd name="connsiteY0" fmla="*/ 0 h 10528243"/>
              <a:gd name="connsiteX1" fmla="*/ 9435598 w 9725894"/>
              <a:gd name="connsiteY1" fmla="*/ 0 h 10528243"/>
              <a:gd name="connsiteX2" fmla="*/ 9435598 w 9725894"/>
              <a:gd name="connsiteY2" fmla="*/ 3086101 h 10528243"/>
              <a:gd name="connsiteX3" fmla="*/ 9435598 w 9725894"/>
              <a:gd name="connsiteY3" fmla="*/ 3472565 h 10528243"/>
              <a:gd name="connsiteX4" fmla="*/ 9435598 w 9725894"/>
              <a:gd name="connsiteY4" fmla="*/ 5641574 h 10528243"/>
              <a:gd name="connsiteX5" fmla="*/ 9455706 w 9725894"/>
              <a:gd name="connsiteY5" fmla="*/ 5653072 h 10528243"/>
              <a:gd name="connsiteX6" fmla="*/ 9725894 w 9725894"/>
              <a:gd name="connsiteY6" fmla="*/ 6188368 h 10528243"/>
              <a:gd name="connsiteX7" fmla="*/ 9725894 w 9725894"/>
              <a:gd name="connsiteY7" fmla="*/ 8909919 h 10528243"/>
              <a:gd name="connsiteX8" fmla="*/ 9716636 w 9725894"/>
              <a:gd name="connsiteY8" fmla="*/ 9006672 h 10528243"/>
              <a:gd name="connsiteX9" fmla="*/ 9713444 w 9725894"/>
              <a:gd name="connsiteY9" fmla="*/ 8973332 h 10528243"/>
              <a:gd name="connsiteX10" fmla="*/ 9113052 w 9725894"/>
              <a:gd name="connsiteY10" fmla="*/ 8457868 h 10528243"/>
              <a:gd name="connsiteX11" fmla="*/ 8512660 w 9725894"/>
              <a:gd name="connsiteY11" fmla="*/ 8973332 h 10528243"/>
              <a:gd name="connsiteX12" fmla="*/ 8509468 w 9725894"/>
              <a:gd name="connsiteY12" fmla="*/ 9006672 h 10528243"/>
              <a:gd name="connsiteX13" fmla="*/ 8500210 w 9725894"/>
              <a:gd name="connsiteY13" fmla="*/ 8909919 h 10528243"/>
              <a:gd name="connsiteX14" fmla="*/ 8500210 w 9725894"/>
              <a:gd name="connsiteY14" fmla="*/ 9279570 h 10528243"/>
              <a:gd name="connsiteX15" fmla="*/ 7887368 w 9725894"/>
              <a:gd name="connsiteY15" fmla="*/ 9925126 h 10528243"/>
              <a:gd name="connsiteX16" fmla="*/ 7274525 w 9725894"/>
              <a:gd name="connsiteY16" fmla="*/ 9279570 h 10528243"/>
              <a:gd name="connsiteX17" fmla="*/ 7274525 w 9725894"/>
              <a:gd name="connsiteY17" fmla="*/ 8909937 h 10528243"/>
              <a:gd name="connsiteX18" fmla="*/ 7265268 w 9725894"/>
              <a:gd name="connsiteY18" fmla="*/ 9006674 h 10528243"/>
              <a:gd name="connsiteX19" fmla="*/ 7262077 w 9725894"/>
              <a:gd name="connsiteY19" fmla="*/ 8973334 h 10528243"/>
              <a:gd name="connsiteX20" fmla="*/ 6661685 w 9725894"/>
              <a:gd name="connsiteY20" fmla="*/ 8457870 h 10528243"/>
              <a:gd name="connsiteX21" fmla="*/ 6061292 w 9725894"/>
              <a:gd name="connsiteY21" fmla="*/ 8973334 h 10528243"/>
              <a:gd name="connsiteX22" fmla="*/ 6058101 w 9725894"/>
              <a:gd name="connsiteY22" fmla="*/ 9006674 h 10528243"/>
              <a:gd name="connsiteX23" fmla="*/ 6048842 w 9725894"/>
              <a:gd name="connsiteY23" fmla="*/ 8909926 h 10528243"/>
              <a:gd name="connsiteX24" fmla="*/ 6048842 w 9725894"/>
              <a:gd name="connsiteY24" fmla="*/ 9121902 h 10528243"/>
              <a:gd name="connsiteX25" fmla="*/ 5436000 w 9725894"/>
              <a:gd name="connsiteY25" fmla="*/ 9767458 h 10528243"/>
              <a:gd name="connsiteX26" fmla="*/ 4823157 w 9725894"/>
              <a:gd name="connsiteY26" fmla="*/ 9121902 h 10528243"/>
              <a:gd name="connsiteX27" fmla="*/ 4823157 w 9725894"/>
              <a:gd name="connsiteY27" fmla="*/ 8909927 h 10528243"/>
              <a:gd name="connsiteX28" fmla="*/ 4813899 w 9725894"/>
              <a:gd name="connsiteY28" fmla="*/ 9006675 h 10528243"/>
              <a:gd name="connsiteX29" fmla="*/ 4810708 w 9725894"/>
              <a:gd name="connsiteY29" fmla="*/ 8973335 h 10528243"/>
              <a:gd name="connsiteX30" fmla="*/ 4210317 w 9725894"/>
              <a:gd name="connsiteY30" fmla="*/ 8457871 h 10528243"/>
              <a:gd name="connsiteX31" fmla="*/ 3639980 w 9725894"/>
              <a:gd name="connsiteY31" fmla="*/ 8866732 h 10528243"/>
              <a:gd name="connsiteX32" fmla="*/ 3630135 w 9725894"/>
              <a:gd name="connsiteY32" fmla="*/ 8901650 h 10528243"/>
              <a:gd name="connsiteX33" fmla="*/ 3630135 w 9725894"/>
              <a:gd name="connsiteY33" fmla="*/ 9882687 h 10528243"/>
              <a:gd name="connsiteX34" fmla="*/ 3017292 w 9725894"/>
              <a:gd name="connsiteY34" fmla="*/ 10528243 h 10528243"/>
              <a:gd name="connsiteX35" fmla="*/ 2404449 w 9725894"/>
              <a:gd name="connsiteY35" fmla="*/ 9882687 h 10528243"/>
              <a:gd name="connsiteX36" fmla="*/ 2404449 w 9725894"/>
              <a:gd name="connsiteY36" fmla="*/ 8857368 h 10528243"/>
              <a:gd name="connsiteX37" fmla="*/ 2362651 w 9725894"/>
              <a:gd name="connsiteY37" fmla="*/ 8768700 h 10528243"/>
              <a:gd name="connsiteX38" fmla="*/ 1838527 w 9725894"/>
              <a:gd name="connsiteY38" fmla="*/ 8457873 h 10528243"/>
              <a:gd name="connsiteX39" fmla="*/ 1238134 w 9725894"/>
              <a:gd name="connsiteY39" fmla="*/ 8973337 h 10528243"/>
              <a:gd name="connsiteX40" fmla="*/ 1234943 w 9725894"/>
              <a:gd name="connsiteY40" fmla="*/ 9006677 h 10528243"/>
              <a:gd name="connsiteX41" fmla="*/ 1225685 w 9725894"/>
              <a:gd name="connsiteY41" fmla="*/ 8909928 h 10528243"/>
              <a:gd name="connsiteX42" fmla="*/ 1213235 w 9725894"/>
              <a:gd name="connsiteY42" fmla="*/ 9040016 h 10528243"/>
              <a:gd name="connsiteX43" fmla="*/ 612842 w 9725894"/>
              <a:gd name="connsiteY43" fmla="*/ 9555480 h 10528243"/>
              <a:gd name="connsiteX44" fmla="*/ 0 w 9725894"/>
              <a:gd name="connsiteY44" fmla="*/ 8909924 h 10528243"/>
              <a:gd name="connsiteX45" fmla="*/ 0 w 9725894"/>
              <a:gd name="connsiteY45" fmla="*/ 6188373 h 10528243"/>
              <a:gd name="connsiteX46" fmla="*/ 104659 w 9725894"/>
              <a:gd name="connsiteY46" fmla="*/ 5827452 h 10528243"/>
              <a:gd name="connsiteX47" fmla="*/ 108719 w 9725894"/>
              <a:gd name="connsiteY47" fmla="*/ 5822268 h 10528243"/>
              <a:gd name="connsiteX48" fmla="*/ 108719 w 9725894"/>
              <a:gd name="connsiteY48" fmla="*/ 3472565 h 10528243"/>
              <a:gd name="connsiteX49" fmla="*/ 108718 w 9725894"/>
              <a:gd name="connsiteY49" fmla="*/ 3472565 h 10528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9725894" h="10528243">
                <a:moveTo>
                  <a:pt x="108718" y="0"/>
                </a:moveTo>
                <a:lnTo>
                  <a:pt x="9435598" y="0"/>
                </a:lnTo>
                <a:lnTo>
                  <a:pt x="9435598" y="3086101"/>
                </a:lnTo>
                <a:lnTo>
                  <a:pt x="9435598" y="3472565"/>
                </a:lnTo>
                <a:lnTo>
                  <a:pt x="9435598" y="5641574"/>
                </a:lnTo>
                <a:lnTo>
                  <a:pt x="9455706" y="5653072"/>
                </a:lnTo>
                <a:cubicBezTo>
                  <a:pt x="9618722" y="5769090"/>
                  <a:pt x="9725894" y="5965558"/>
                  <a:pt x="9725894" y="6188368"/>
                </a:cubicBezTo>
                <a:lnTo>
                  <a:pt x="9725894" y="8909919"/>
                </a:lnTo>
                <a:lnTo>
                  <a:pt x="9716636" y="9006672"/>
                </a:lnTo>
                <a:lnTo>
                  <a:pt x="9713444" y="8973332"/>
                </a:lnTo>
                <a:cubicBezTo>
                  <a:pt x="9656302" y="8679180"/>
                  <a:pt x="9409224" y="8457868"/>
                  <a:pt x="9113052" y="8457868"/>
                </a:cubicBezTo>
                <a:cubicBezTo>
                  <a:pt x="8816880" y="8457868"/>
                  <a:pt x="8569802" y="8679180"/>
                  <a:pt x="8512660" y="8973332"/>
                </a:cubicBezTo>
                <a:lnTo>
                  <a:pt x="8509468" y="9006672"/>
                </a:lnTo>
                <a:lnTo>
                  <a:pt x="8500210" y="8909919"/>
                </a:lnTo>
                <a:lnTo>
                  <a:pt x="8500210" y="9279570"/>
                </a:lnTo>
                <a:cubicBezTo>
                  <a:pt x="8500210" y="9636066"/>
                  <a:pt x="8225850" y="9925126"/>
                  <a:pt x="7887368" y="9925126"/>
                </a:cubicBezTo>
                <a:cubicBezTo>
                  <a:pt x="7548886" y="9925126"/>
                  <a:pt x="7274525" y="9636066"/>
                  <a:pt x="7274525" y="9279570"/>
                </a:cubicBezTo>
                <a:lnTo>
                  <a:pt x="7274525" y="8909937"/>
                </a:lnTo>
                <a:lnTo>
                  <a:pt x="7265268" y="9006674"/>
                </a:lnTo>
                <a:lnTo>
                  <a:pt x="7262077" y="8973334"/>
                </a:lnTo>
                <a:cubicBezTo>
                  <a:pt x="7204935" y="8679182"/>
                  <a:pt x="6957857" y="8457870"/>
                  <a:pt x="6661685" y="8457870"/>
                </a:cubicBezTo>
                <a:cubicBezTo>
                  <a:pt x="6365513" y="8457870"/>
                  <a:pt x="6118434" y="8679182"/>
                  <a:pt x="6061292" y="8973334"/>
                </a:cubicBezTo>
                <a:lnTo>
                  <a:pt x="6058101" y="9006674"/>
                </a:lnTo>
                <a:lnTo>
                  <a:pt x="6048842" y="8909926"/>
                </a:lnTo>
                <a:lnTo>
                  <a:pt x="6048842" y="9121902"/>
                </a:lnTo>
                <a:cubicBezTo>
                  <a:pt x="6048842" y="9478398"/>
                  <a:pt x="5774482" y="9767458"/>
                  <a:pt x="5436000" y="9767458"/>
                </a:cubicBezTo>
                <a:cubicBezTo>
                  <a:pt x="5097518" y="9767458"/>
                  <a:pt x="4823157" y="9478398"/>
                  <a:pt x="4823157" y="9121902"/>
                </a:cubicBezTo>
                <a:lnTo>
                  <a:pt x="4823157" y="8909927"/>
                </a:lnTo>
                <a:lnTo>
                  <a:pt x="4813899" y="9006675"/>
                </a:lnTo>
                <a:lnTo>
                  <a:pt x="4810708" y="8973335"/>
                </a:lnTo>
                <a:cubicBezTo>
                  <a:pt x="4753566" y="8679183"/>
                  <a:pt x="4506488" y="8457871"/>
                  <a:pt x="4210317" y="8457871"/>
                </a:cubicBezTo>
                <a:cubicBezTo>
                  <a:pt x="3951166" y="8457871"/>
                  <a:pt x="3729602" y="8627313"/>
                  <a:pt x="3639980" y="8866732"/>
                </a:cubicBezTo>
                <a:lnTo>
                  <a:pt x="3630135" y="8901650"/>
                </a:lnTo>
                <a:lnTo>
                  <a:pt x="3630135" y="9882687"/>
                </a:lnTo>
                <a:cubicBezTo>
                  <a:pt x="3630134" y="10239182"/>
                  <a:pt x="3355774" y="10528243"/>
                  <a:pt x="3017292" y="10528243"/>
                </a:cubicBezTo>
                <a:cubicBezTo>
                  <a:pt x="2678810" y="10528243"/>
                  <a:pt x="2404449" y="10239182"/>
                  <a:pt x="2404449" y="9882687"/>
                </a:cubicBezTo>
                <a:lnTo>
                  <a:pt x="2404449" y="8857368"/>
                </a:lnTo>
                <a:lnTo>
                  <a:pt x="2362651" y="8768700"/>
                </a:lnTo>
                <a:cubicBezTo>
                  <a:pt x="2255170" y="8582361"/>
                  <a:pt x="2060657" y="8457873"/>
                  <a:pt x="1838527" y="8457873"/>
                </a:cubicBezTo>
                <a:cubicBezTo>
                  <a:pt x="1542355" y="8457873"/>
                  <a:pt x="1295276" y="8679185"/>
                  <a:pt x="1238134" y="8973337"/>
                </a:cubicBezTo>
                <a:lnTo>
                  <a:pt x="1234943" y="9006677"/>
                </a:lnTo>
                <a:lnTo>
                  <a:pt x="1225685" y="8909928"/>
                </a:lnTo>
                <a:lnTo>
                  <a:pt x="1213235" y="9040016"/>
                </a:lnTo>
                <a:cubicBezTo>
                  <a:pt x="1156093" y="9334168"/>
                  <a:pt x="909014" y="9555480"/>
                  <a:pt x="612842" y="9555480"/>
                </a:cubicBezTo>
                <a:cubicBezTo>
                  <a:pt x="274360" y="9555480"/>
                  <a:pt x="0" y="9266420"/>
                  <a:pt x="0" y="8909924"/>
                </a:cubicBezTo>
                <a:lnTo>
                  <a:pt x="0" y="6188373"/>
                </a:lnTo>
                <a:cubicBezTo>
                  <a:pt x="0" y="6054688"/>
                  <a:pt x="38582" y="5930485"/>
                  <a:pt x="104659" y="5827452"/>
                </a:cubicBezTo>
                <a:lnTo>
                  <a:pt x="108719" y="5822268"/>
                </a:lnTo>
                <a:lnTo>
                  <a:pt x="108719" y="3472565"/>
                </a:lnTo>
                <a:lnTo>
                  <a:pt x="108718" y="3472565"/>
                </a:lnTo>
                <a:close/>
              </a:path>
            </a:pathLst>
          </a:custGeom>
          <a:solidFill>
            <a:srgbClr val="B6E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4116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E190D044-8A41-40B5-96B7-6965241D4B70}"/>
              </a:ext>
            </a:extLst>
          </p:cNvPr>
          <p:cNvGrpSpPr/>
          <p:nvPr/>
        </p:nvGrpSpPr>
        <p:grpSpPr>
          <a:xfrm>
            <a:off x="95486" y="557026"/>
            <a:ext cx="8953027" cy="5710424"/>
            <a:chOff x="95486" y="557026"/>
            <a:chExt cx="8953027" cy="5710424"/>
          </a:xfrm>
        </p:grpSpPr>
        <p:pic>
          <p:nvPicPr>
            <p:cNvPr id="3" name="図 2">
              <a:extLst>
                <a:ext uri="{FF2B5EF4-FFF2-40B4-BE49-F238E27FC236}">
                  <a16:creationId xmlns:a16="http://schemas.microsoft.com/office/drawing/2014/main" id="{3EE8C2B7-9651-4708-B629-6C32735055B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5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486" y="557026"/>
              <a:ext cx="8953027" cy="5710424"/>
            </a:xfrm>
            <a:prstGeom prst="rect">
              <a:avLst/>
            </a:prstGeom>
          </p:spPr>
        </p:pic>
        <p:sp>
          <p:nvSpPr>
            <p:cNvPr id="7" name="円/楕円 12">
              <a:extLst>
                <a:ext uri="{FF2B5EF4-FFF2-40B4-BE49-F238E27FC236}">
                  <a16:creationId xmlns:a16="http://schemas.microsoft.com/office/drawing/2014/main" id="{9CB266D7-DF8A-4096-AF2F-0ED79F9A4046}"/>
                </a:ext>
              </a:extLst>
            </p:cNvPr>
            <p:cNvSpPr/>
            <p:nvPr/>
          </p:nvSpPr>
          <p:spPr>
            <a:xfrm rot="6214956">
              <a:off x="1796343" y="3484519"/>
              <a:ext cx="1522330" cy="2743200"/>
            </a:xfrm>
            <a:prstGeom prst="ellipse">
              <a:avLst/>
            </a:prstGeom>
            <a:solidFill>
              <a:schemeClr val="accent4">
                <a:alpha val="49000"/>
              </a:schemeClr>
            </a:solidFill>
            <a:ln w="571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36A8CF1B-CFF9-984D-AEC8-E39FA101AB70}"/>
              </a:ext>
            </a:extLst>
          </p:cNvPr>
          <p:cNvSpPr txBox="1"/>
          <p:nvPr/>
        </p:nvSpPr>
        <p:spPr>
          <a:xfrm>
            <a:off x="1248013" y="2936785"/>
            <a:ext cx="6647974" cy="1200329"/>
          </a:xfrm>
          <a:prstGeom prst="rect">
            <a:avLst/>
          </a:prstGeom>
          <a:solidFill>
            <a:srgbClr val="FDE67E"/>
          </a:solidFill>
        </p:spPr>
        <p:txBody>
          <a:bodyPr wrap="none" rtlCol="0">
            <a:spAutoFit/>
          </a:bodyPr>
          <a:lstStyle/>
          <a:p>
            <a:r>
              <a:rPr kumimoji="1" lang="ja-JP" altLang="en-US" sz="7200" dirty="0"/>
              <a:t>フラワーエリア</a:t>
            </a:r>
          </a:p>
        </p:txBody>
      </p:sp>
    </p:spTree>
    <p:extLst>
      <p:ext uri="{BB962C8B-B14F-4D97-AF65-F5344CB8AC3E}">
        <p14:creationId xmlns:p14="http://schemas.microsoft.com/office/powerpoint/2010/main" val="178276370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FC36AD69-4757-A54A-B880-FC0869012F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6600" y="191901"/>
            <a:ext cx="2057400" cy="365125"/>
          </a:xfrm>
        </p:spPr>
        <p:txBody>
          <a:bodyPr/>
          <a:lstStyle/>
          <a:p>
            <a:fld id="{4DF072EB-5487-0147-BC14-F4D4FDBB2BDF}" type="slidenum">
              <a:rPr kumimoji="1" lang="ja-JP" altLang="en-US" smtClean="0"/>
              <a:pPr/>
              <a:t>41</a:t>
            </a:fld>
            <a:endParaRPr kumimoji="1" lang="ja-JP" altLang="en-US" dirty="0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09C28415-72CD-9642-B0E6-8AAAE80760DE}"/>
              </a:ext>
            </a:extLst>
          </p:cNvPr>
          <p:cNvSpPr txBox="1"/>
          <p:nvPr/>
        </p:nvSpPr>
        <p:spPr>
          <a:xfrm>
            <a:off x="2097706" y="-2939780"/>
            <a:ext cx="8480939" cy="26776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G丸ｺﾞｼｯｸM-PRO"/>
                <a:ea typeface="HG丸ｺﾞｼｯｸM-PRO"/>
                <a:cs typeface="+mn-cs"/>
              </a:rPr>
              <a:t>【</a:t>
            </a:r>
            <a:r>
              <a:rPr kumimoji="1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G丸ｺﾞｼｯｸM-PRO"/>
                <a:ea typeface="HG丸ｺﾞｼｯｸM-PRO"/>
                <a:cs typeface="+mn-cs"/>
              </a:rPr>
              <a:t>事業内容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G丸ｺﾞｼｯｸM-PRO"/>
                <a:ea typeface="HG丸ｺﾞｼｯｸM-PRO"/>
                <a:cs typeface="+mn-cs"/>
              </a:rPr>
              <a:t>】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G丸ｺﾞｼｯｸM-PRO"/>
              <a:ea typeface="HG丸ｺﾞｼｯｸM-PRO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G丸ｺﾞｼｯｸM-PRO"/>
              <a:ea typeface="HG丸ｺﾞｼｯｸM-PRO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G丸ｺﾞｼｯｸM-PRO"/>
                <a:ea typeface="HG丸ｺﾞｼｯｸM-PRO"/>
                <a:cs typeface="+mn-cs"/>
              </a:rPr>
              <a:t>・広大な湿地（水生植物園）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G丸ｺﾞｼｯｸM-PRO"/>
                <a:ea typeface="HG丸ｺﾞｼｯｸM-PRO"/>
                <a:cs typeface="+mn-cs"/>
              </a:rPr>
              <a:t>→大量の蓮を植えて</a:t>
            </a:r>
            <a:r>
              <a:rPr kumimoji="1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HG丸ｺﾞｼｯｸM-PRO"/>
                <a:ea typeface="HG丸ｺﾞｼｯｸM-PRO"/>
                <a:cs typeface="+mn-cs"/>
              </a:rPr>
              <a:t>蓮</a:t>
            </a:r>
            <a:r>
              <a:rPr kumimoji="1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G丸ｺﾞｼｯｸM-PRO"/>
                <a:ea typeface="HG丸ｺﾞｼｯｸM-PRO"/>
                <a:cs typeface="+mn-cs"/>
              </a:rPr>
              <a:t>の池へ</a:t>
            </a:r>
            <a:endParaRPr kumimoji="1" lang="en-US" altLang="ja-JP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G丸ｺﾞｼｯｸM-PRO"/>
              <a:ea typeface="HG丸ｺﾞｼｯｸM-PRO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G丸ｺﾞｼｯｸM-PRO"/>
                <a:ea typeface="HG丸ｺﾞｼｯｸM-PRO"/>
                <a:cs typeface="+mn-cs"/>
              </a:rPr>
              <a:t>→インスタ映え？による集客（ネモフィラ、コキア等大量にあると人が来る）</a:t>
            </a:r>
            <a:endParaRPr kumimoji="1" lang="en-US" altLang="ja-JP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G丸ｺﾞｼｯｸM-PRO"/>
              <a:ea typeface="HG丸ｺﾞｼｯｸM-PRO"/>
              <a:cs typeface="+mn-cs"/>
            </a:endParaRPr>
          </a:p>
        </p:txBody>
      </p:sp>
      <p:pic>
        <p:nvPicPr>
          <p:cNvPr id="5" name="Picture 6" descr="ãè®ã®è±ãã®ç»åæ¤ç´¢çµæ">
            <a:extLst>
              <a:ext uri="{FF2B5EF4-FFF2-40B4-BE49-F238E27FC236}">
                <a16:creationId xmlns:a16="http://schemas.microsoft.com/office/drawing/2014/main" id="{D4B1DBA2-D840-F540-9625-37CC2A4786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798" y="216405"/>
            <a:ext cx="8480938" cy="63474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DE69F7DF-57E3-DE4F-92D1-624601990A02}"/>
              </a:ext>
            </a:extLst>
          </p:cNvPr>
          <p:cNvSpPr/>
          <p:nvPr/>
        </p:nvSpPr>
        <p:spPr>
          <a:xfrm>
            <a:off x="1530141" y="2629417"/>
            <a:ext cx="6083717" cy="1862048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ja-JP" altLang="en-US" sz="11500" b="1">
                <a:latin typeface="Yu Gothic Light" panose="020B0300000000000000" pitchFamily="34" charset="-128"/>
                <a:ea typeface="Yu Gothic Light" panose="020B0300000000000000" pitchFamily="34" charset="-128"/>
              </a:rPr>
              <a:t>蓮の花畑</a:t>
            </a:r>
          </a:p>
        </p:txBody>
      </p:sp>
    </p:spTree>
    <p:extLst>
      <p:ext uri="{BB962C8B-B14F-4D97-AF65-F5344CB8AC3E}">
        <p14:creationId xmlns:p14="http://schemas.microsoft.com/office/powerpoint/2010/main" val="38640292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AF0A57DF-8C55-471B-94E2-7581AD8F979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86" y="557026"/>
            <a:ext cx="8953027" cy="5710424"/>
          </a:xfrm>
          <a:prstGeom prst="rect">
            <a:avLst/>
          </a:prstGeom>
        </p:spPr>
      </p:pic>
      <p:sp>
        <p:nvSpPr>
          <p:cNvPr id="8" name="円/楕円 13">
            <a:extLst>
              <a:ext uri="{FF2B5EF4-FFF2-40B4-BE49-F238E27FC236}">
                <a16:creationId xmlns:a16="http://schemas.microsoft.com/office/drawing/2014/main" id="{8D87A5D8-4903-4508-B3EE-376EE4677115}"/>
              </a:ext>
            </a:extLst>
          </p:cNvPr>
          <p:cNvSpPr/>
          <p:nvPr/>
        </p:nvSpPr>
        <p:spPr>
          <a:xfrm rot="6214956">
            <a:off x="4645939" y="4170658"/>
            <a:ext cx="1522330" cy="2085726"/>
          </a:xfrm>
          <a:prstGeom prst="ellipse">
            <a:avLst/>
          </a:prstGeom>
          <a:solidFill>
            <a:schemeClr val="accent2">
              <a:alpha val="49000"/>
            </a:schemeClr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B124CF8-BB15-2948-94FC-DF4103871E4C}"/>
              </a:ext>
            </a:extLst>
          </p:cNvPr>
          <p:cNvSpPr txBox="1"/>
          <p:nvPr/>
        </p:nvSpPr>
        <p:spPr>
          <a:xfrm>
            <a:off x="324683" y="3044735"/>
            <a:ext cx="8494633" cy="1200329"/>
          </a:xfrm>
          <a:prstGeom prst="rect">
            <a:avLst/>
          </a:prstGeom>
          <a:solidFill>
            <a:srgbClr val="77BC4A"/>
          </a:solidFill>
        </p:spPr>
        <p:txBody>
          <a:bodyPr wrap="none" rtlCol="0">
            <a:spAutoFit/>
          </a:bodyPr>
          <a:lstStyle/>
          <a:p>
            <a:r>
              <a:rPr kumimoji="1" lang="ja-JP" altLang="en-US" sz="7200" dirty="0"/>
              <a:t>レイクサイドエリア</a:t>
            </a:r>
          </a:p>
        </p:txBody>
      </p:sp>
    </p:spTree>
    <p:extLst>
      <p:ext uri="{BB962C8B-B14F-4D97-AF65-F5344CB8AC3E}">
        <p14:creationId xmlns:p14="http://schemas.microsoft.com/office/powerpoint/2010/main" val="204280485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A96FDA62-E75E-5B41-8A79-DD18AF7E4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6600" y="191901"/>
            <a:ext cx="2057400" cy="365125"/>
          </a:xfrm>
        </p:spPr>
        <p:txBody>
          <a:bodyPr/>
          <a:lstStyle/>
          <a:p>
            <a:fld id="{4DF072EB-5487-0147-BC14-F4D4FDBB2BDF}" type="slidenum">
              <a:rPr kumimoji="1" lang="ja-JP" altLang="en-US" smtClean="0"/>
              <a:pPr/>
              <a:t>43</a:t>
            </a:fld>
            <a:endParaRPr kumimoji="1" lang="ja-JP" altLang="en-US" dirty="0"/>
          </a:p>
        </p:txBody>
      </p:sp>
      <p:pic>
        <p:nvPicPr>
          <p:cNvPr id="3" name="Picture 10" descr="é¢é£ç»å">
            <a:extLst>
              <a:ext uri="{FF2B5EF4-FFF2-40B4-BE49-F238E27FC236}">
                <a16:creationId xmlns:a16="http://schemas.microsoft.com/office/drawing/2014/main" id="{F4230CE7-AA82-D146-8F6B-B508E9B84F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24" y="707138"/>
            <a:ext cx="8604351" cy="57326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5E366F46-5D12-6049-8806-2772485B6187}"/>
              </a:ext>
            </a:extLst>
          </p:cNvPr>
          <p:cNvSpPr/>
          <p:nvPr/>
        </p:nvSpPr>
        <p:spPr>
          <a:xfrm>
            <a:off x="805584" y="2497976"/>
            <a:ext cx="7532831" cy="1862048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ja-JP" altLang="en-US" sz="11500" b="1">
                <a:latin typeface="Yu Gothic Light" panose="020B0300000000000000" pitchFamily="34" charset="-128"/>
                <a:ea typeface="Yu Gothic Light" panose="020B0300000000000000" pitchFamily="34" charset="-128"/>
              </a:rPr>
              <a:t>水辺の</a:t>
            </a:r>
            <a:r>
              <a:rPr kumimoji="1" lang="en" altLang="ja-JP" sz="11500" b="1" dirty="0">
                <a:latin typeface="Yu Gothic Light" panose="020B0300000000000000" pitchFamily="34" charset="-128"/>
                <a:ea typeface="Yu Gothic Light" panose="020B0300000000000000" pitchFamily="34" charset="-128"/>
              </a:rPr>
              <a:t>Cafe</a:t>
            </a:r>
            <a:endParaRPr kumimoji="1" lang="ja-JP" altLang="en-US" sz="11500" b="1">
              <a:latin typeface="Yu Gothic Light" panose="020B0300000000000000" pitchFamily="34" charset="-128"/>
              <a:ea typeface="Yu Gothic Light" panose="020B03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278463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é¢é£ç»å">
            <a:extLst>
              <a:ext uri="{FF2B5EF4-FFF2-40B4-BE49-F238E27FC236}">
                <a16:creationId xmlns:a16="http://schemas.microsoft.com/office/drawing/2014/main" id="{4A124434-3FDB-8F4B-B429-8C6F501FAA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alphaModFix amt="4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24" y="707138"/>
            <a:ext cx="8604351" cy="57326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5FFF5E75-5647-9B40-9650-AEE9E5740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6600" y="191901"/>
            <a:ext cx="2057400" cy="365125"/>
          </a:xfrm>
        </p:spPr>
        <p:txBody>
          <a:bodyPr/>
          <a:lstStyle/>
          <a:p>
            <a:fld id="{4DF072EB-5487-0147-BC14-F4D4FDBB2BDF}" type="slidenum">
              <a:rPr kumimoji="1" lang="ja-JP" altLang="en-US" smtClean="0"/>
              <a:pPr/>
              <a:t>44</a:t>
            </a:fld>
            <a:endParaRPr kumimoji="1" lang="ja-JP" altLang="en-US" dirty="0"/>
          </a:p>
        </p:txBody>
      </p:sp>
      <p:sp>
        <p:nvSpPr>
          <p:cNvPr id="5" name="円/楕円 4">
            <a:extLst>
              <a:ext uri="{FF2B5EF4-FFF2-40B4-BE49-F238E27FC236}">
                <a16:creationId xmlns:a16="http://schemas.microsoft.com/office/drawing/2014/main" id="{545C68E6-F768-EB42-BD90-3EB79B99CE4C}"/>
              </a:ext>
            </a:extLst>
          </p:cNvPr>
          <p:cNvSpPr/>
          <p:nvPr/>
        </p:nvSpPr>
        <p:spPr>
          <a:xfrm>
            <a:off x="1073426" y="739672"/>
            <a:ext cx="3697357" cy="3697357"/>
          </a:xfrm>
          <a:prstGeom prst="ellipse">
            <a:avLst/>
          </a:prstGeom>
          <a:solidFill>
            <a:srgbClr val="77BC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円/楕円 5">
            <a:extLst>
              <a:ext uri="{FF2B5EF4-FFF2-40B4-BE49-F238E27FC236}">
                <a16:creationId xmlns:a16="http://schemas.microsoft.com/office/drawing/2014/main" id="{264089C9-58A1-5F41-94D6-4AA9CF4368B7}"/>
              </a:ext>
            </a:extLst>
          </p:cNvPr>
          <p:cNvSpPr/>
          <p:nvPr/>
        </p:nvSpPr>
        <p:spPr>
          <a:xfrm>
            <a:off x="4572000" y="1053187"/>
            <a:ext cx="2745650" cy="2745650"/>
          </a:xfrm>
          <a:prstGeom prst="ellipse">
            <a:avLst/>
          </a:prstGeom>
          <a:solidFill>
            <a:srgbClr val="77BC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円/楕円 6">
            <a:extLst>
              <a:ext uri="{FF2B5EF4-FFF2-40B4-BE49-F238E27FC236}">
                <a16:creationId xmlns:a16="http://schemas.microsoft.com/office/drawing/2014/main" id="{E05D63C6-8E15-E541-8A47-B0ACE99225A9}"/>
              </a:ext>
            </a:extLst>
          </p:cNvPr>
          <p:cNvSpPr/>
          <p:nvPr/>
        </p:nvSpPr>
        <p:spPr>
          <a:xfrm>
            <a:off x="4080083" y="3798837"/>
            <a:ext cx="2745650" cy="2745650"/>
          </a:xfrm>
          <a:prstGeom prst="ellipse">
            <a:avLst/>
          </a:prstGeom>
          <a:solidFill>
            <a:srgbClr val="77BC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FC6B6DBA-4065-FC40-B73F-81F1B76ED2EE}"/>
              </a:ext>
            </a:extLst>
          </p:cNvPr>
          <p:cNvSpPr/>
          <p:nvPr/>
        </p:nvSpPr>
        <p:spPr>
          <a:xfrm>
            <a:off x="4694979" y="1761845"/>
            <a:ext cx="24996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kumimoji="1" lang="ja-JP" altLang="en-US" sz="3200">
                <a:solidFill>
                  <a:prstClr val="black"/>
                </a:solidFill>
                <a:latin typeface="+mn-ea"/>
              </a:rPr>
              <a:t>使用料　</a:t>
            </a:r>
            <a:endParaRPr kumimoji="1" lang="en-US" altLang="ja-JP" sz="3200" dirty="0">
              <a:solidFill>
                <a:prstClr val="black"/>
              </a:solidFill>
              <a:latin typeface="+mn-ea"/>
            </a:endParaRPr>
          </a:p>
          <a:p>
            <a:pPr lvl="0" algn="ctr">
              <a:defRPr/>
            </a:pPr>
            <a:r>
              <a:rPr kumimoji="1" lang="ja-JP" altLang="en-US" sz="3200">
                <a:solidFill>
                  <a:prstClr val="black"/>
                </a:solidFill>
                <a:latin typeface="+mn-ea"/>
              </a:rPr>
              <a:t>約</a:t>
            </a:r>
            <a:r>
              <a:rPr kumimoji="1" lang="en-US" altLang="ja-JP" sz="3200" dirty="0">
                <a:solidFill>
                  <a:prstClr val="black"/>
                </a:solidFill>
                <a:latin typeface="+mn-ea"/>
              </a:rPr>
              <a:t>120</a:t>
            </a:r>
            <a:r>
              <a:rPr kumimoji="1" lang="ja-JP" altLang="en-US" sz="3200">
                <a:solidFill>
                  <a:prstClr val="black"/>
                </a:solidFill>
                <a:latin typeface="+mn-ea"/>
              </a:rPr>
              <a:t>万円</a:t>
            </a:r>
            <a:r>
              <a:rPr kumimoji="1" lang="en-US" altLang="ja-JP" sz="3200" dirty="0">
                <a:solidFill>
                  <a:prstClr val="black"/>
                </a:solidFill>
                <a:latin typeface="+mn-ea"/>
              </a:rPr>
              <a:t>/</a:t>
            </a:r>
            <a:r>
              <a:rPr kumimoji="1" lang="ja-JP" altLang="en-US" sz="3200">
                <a:solidFill>
                  <a:prstClr val="black"/>
                </a:solidFill>
                <a:latin typeface="+mn-ea"/>
              </a:rPr>
              <a:t>年</a:t>
            </a:r>
            <a:endParaRPr kumimoji="1" lang="en-US" altLang="ja-JP" sz="3200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4961DDA5-0E24-8C4E-9108-EDF5FCA39B37}"/>
              </a:ext>
            </a:extLst>
          </p:cNvPr>
          <p:cNvSpPr/>
          <p:nvPr/>
        </p:nvSpPr>
        <p:spPr>
          <a:xfrm>
            <a:off x="1833051" y="1648104"/>
            <a:ext cx="2236510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kumimoji="1" lang="ja-JP" altLang="en-US" sz="4000">
                <a:solidFill>
                  <a:prstClr val="black"/>
                </a:solidFill>
                <a:latin typeface="+mn-ea"/>
              </a:rPr>
              <a:t>公募での</a:t>
            </a:r>
            <a:endParaRPr kumimoji="1" lang="en-US" altLang="ja-JP" sz="4000" dirty="0">
              <a:solidFill>
                <a:prstClr val="black"/>
              </a:solidFill>
              <a:latin typeface="+mn-ea"/>
            </a:endParaRPr>
          </a:p>
          <a:p>
            <a:pPr lvl="0" algn="ctr">
              <a:defRPr/>
            </a:pPr>
            <a:r>
              <a:rPr kumimoji="1" lang="ja-JP" altLang="en-US" sz="4000">
                <a:solidFill>
                  <a:prstClr val="black"/>
                </a:solidFill>
                <a:latin typeface="+mn-ea"/>
              </a:rPr>
              <a:t>カフェ</a:t>
            </a:r>
            <a:endParaRPr kumimoji="1" lang="en-US" altLang="ja-JP" sz="4000" dirty="0">
              <a:solidFill>
                <a:prstClr val="black"/>
              </a:solidFill>
              <a:latin typeface="+mn-ea"/>
            </a:endParaRPr>
          </a:p>
          <a:p>
            <a:pPr lvl="0" algn="ctr">
              <a:defRPr/>
            </a:pPr>
            <a:r>
              <a:rPr kumimoji="1" lang="ja-JP" altLang="en-US" sz="4000">
                <a:solidFill>
                  <a:prstClr val="black"/>
                </a:solidFill>
                <a:latin typeface="+mn-ea"/>
              </a:rPr>
              <a:t>誘致</a:t>
            </a:r>
            <a:endParaRPr kumimoji="1" lang="en-US" altLang="ja-JP" sz="4000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3AEA84AA-81A9-B14B-9998-4FFFACD3EF62}"/>
              </a:ext>
            </a:extLst>
          </p:cNvPr>
          <p:cNvSpPr/>
          <p:nvPr/>
        </p:nvSpPr>
        <p:spPr>
          <a:xfrm>
            <a:off x="3894949" y="4360857"/>
            <a:ext cx="311591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kumimoji="1" lang="ja-JP" altLang="en-US" sz="3200">
                <a:solidFill>
                  <a:prstClr val="black"/>
                </a:solidFill>
                <a:latin typeface="+mn-ea"/>
              </a:rPr>
              <a:t>参考</a:t>
            </a:r>
            <a:endParaRPr kumimoji="1" lang="en-US" altLang="ja-JP" sz="3200" dirty="0">
              <a:solidFill>
                <a:prstClr val="black"/>
              </a:solidFill>
              <a:latin typeface="+mn-ea"/>
            </a:endParaRPr>
          </a:p>
          <a:p>
            <a:pPr lvl="0" algn="ctr">
              <a:defRPr/>
            </a:pPr>
            <a:r>
              <a:rPr lang="ja-JP" altLang="en-US" sz="3200">
                <a:latin typeface="+mn-ea"/>
              </a:rPr>
              <a:t>富山市</a:t>
            </a:r>
            <a:endParaRPr lang="en-US" altLang="ja-JP" sz="3200" dirty="0">
              <a:latin typeface="+mn-ea"/>
            </a:endParaRPr>
          </a:p>
          <a:p>
            <a:pPr lvl="0" algn="ctr">
              <a:defRPr/>
            </a:pPr>
            <a:r>
              <a:rPr lang="ja-JP" altLang="en-US" sz="3200">
                <a:latin typeface="+mn-ea"/>
              </a:rPr>
              <a:t>スターバックス</a:t>
            </a:r>
          </a:p>
        </p:txBody>
      </p:sp>
    </p:spTree>
    <p:extLst>
      <p:ext uri="{BB962C8B-B14F-4D97-AF65-F5344CB8AC3E}">
        <p14:creationId xmlns:p14="http://schemas.microsoft.com/office/powerpoint/2010/main" val="2767748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  <p:bldP spid="9" grpId="0"/>
      <p:bldP spid="10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6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グループ化 31">
            <a:extLst>
              <a:ext uri="{FF2B5EF4-FFF2-40B4-BE49-F238E27FC236}">
                <a16:creationId xmlns:a16="http://schemas.microsoft.com/office/drawing/2014/main" id="{4949953A-048B-634C-8978-5608387DA60D}"/>
              </a:ext>
            </a:extLst>
          </p:cNvPr>
          <p:cNvGrpSpPr/>
          <p:nvPr/>
        </p:nvGrpSpPr>
        <p:grpSpPr>
          <a:xfrm>
            <a:off x="0" y="323850"/>
            <a:ext cx="4042406" cy="5989323"/>
            <a:chOff x="3270305" y="612523"/>
            <a:chExt cx="5446348" cy="6245477"/>
          </a:xfrm>
        </p:grpSpPr>
        <p:sp>
          <p:nvSpPr>
            <p:cNvPr id="30" name="フリーフォーム 29">
              <a:extLst>
                <a:ext uri="{FF2B5EF4-FFF2-40B4-BE49-F238E27FC236}">
                  <a16:creationId xmlns:a16="http://schemas.microsoft.com/office/drawing/2014/main" id="{12D44649-5D5B-8C41-B859-7749BBF8217B}"/>
                </a:ext>
              </a:extLst>
            </p:cNvPr>
            <p:cNvSpPr/>
            <p:nvPr/>
          </p:nvSpPr>
          <p:spPr>
            <a:xfrm>
              <a:off x="4159189" y="612523"/>
              <a:ext cx="3310374" cy="6137193"/>
            </a:xfrm>
            <a:custGeom>
              <a:avLst/>
              <a:gdLst>
                <a:gd name="connsiteX0" fmla="*/ 2365660 w 2969000"/>
                <a:gd name="connsiteY0" fmla="*/ 0 h 6137193"/>
                <a:gd name="connsiteX1" fmla="*/ 2969000 w 2969000"/>
                <a:gd name="connsiteY1" fmla="*/ 740952 h 6137193"/>
                <a:gd name="connsiteX2" fmla="*/ 2921587 w 2969000"/>
                <a:gd name="connsiteY2" fmla="*/ 1029364 h 6137193"/>
                <a:gd name="connsiteX3" fmla="*/ 2882239 w 2969000"/>
                <a:gd name="connsiteY3" fmla="*/ 1118391 h 6137193"/>
                <a:gd name="connsiteX4" fmla="*/ 2869750 w 2969000"/>
                <a:gd name="connsiteY4" fmla="*/ 1154336 h 6137193"/>
                <a:gd name="connsiteX5" fmla="*/ 2817305 w 2969000"/>
                <a:gd name="connsiteY5" fmla="*/ 1253632 h 6137193"/>
                <a:gd name="connsiteX6" fmla="*/ 2787931 w 2969000"/>
                <a:gd name="connsiteY6" fmla="*/ 1291490 h 6137193"/>
                <a:gd name="connsiteX7" fmla="*/ 2173064 w 2969000"/>
                <a:gd name="connsiteY7" fmla="*/ 2621744 h 6137193"/>
                <a:gd name="connsiteX8" fmla="*/ 2814635 w 2969000"/>
                <a:gd name="connsiteY8" fmla="*/ 2621744 h 6137193"/>
                <a:gd name="connsiteX9" fmla="*/ 2814635 w 2969000"/>
                <a:gd name="connsiteY9" fmla="*/ 4382810 h 6137193"/>
                <a:gd name="connsiteX10" fmla="*/ 2814634 w 2969000"/>
                <a:gd name="connsiteY10" fmla="*/ 4382810 h 6137193"/>
                <a:gd name="connsiteX11" fmla="*/ 2814634 w 2969000"/>
                <a:gd name="connsiteY11" fmla="*/ 5324735 h 6137193"/>
                <a:gd name="connsiteX12" fmla="*/ 2188994 w 2969000"/>
                <a:gd name="connsiteY12" fmla="*/ 5324735 h 6137193"/>
                <a:gd name="connsiteX13" fmla="*/ 2188994 w 2969000"/>
                <a:gd name="connsiteY13" fmla="*/ 6137193 h 6137193"/>
                <a:gd name="connsiteX14" fmla="*/ 494767 w 2969000"/>
                <a:gd name="connsiteY14" fmla="*/ 6137193 h 6137193"/>
                <a:gd name="connsiteX15" fmla="*/ 494767 w 2969000"/>
                <a:gd name="connsiteY15" fmla="*/ 6137192 h 6137193"/>
                <a:gd name="connsiteX16" fmla="*/ 0 w 2969000"/>
                <a:gd name="connsiteY16" fmla="*/ 6137192 h 6137193"/>
                <a:gd name="connsiteX17" fmla="*/ 0 w 2969000"/>
                <a:gd name="connsiteY17" fmla="*/ 3377401 h 6137193"/>
                <a:gd name="connsiteX18" fmla="*/ 135698 w 2969000"/>
                <a:gd name="connsiteY18" fmla="*/ 3377401 h 6137193"/>
                <a:gd name="connsiteX19" fmla="*/ 1007775 w 2969000"/>
                <a:gd name="connsiteY19" fmla="*/ 2121824 h 6137193"/>
                <a:gd name="connsiteX20" fmla="*/ 1800859 w 2969000"/>
                <a:gd name="connsiteY20" fmla="*/ 487652 h 6137193"/>
                <a:gd name="connsiteX21" fmla="*/ 1809734 w 2969000"/>
                <a:gd name="connsiteY21" fmla="*/ 452540 h 6137193"/>
                <a:gd name="connsiteX22" fmla="*/ 2365660 w 2969000"/>
                <a:gd name="connsiteY22" fmla="*/ 0 h 6137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69000" h="6137193">
                  <a:moveTo>
                    <a:pt x="2365660" y="0"/>
                  </a:moveTo>
                  <a:cubicBezTo>
                    <a:pt x="2698875" y="0"/>
                    <a:pt x="2969000" y="331736"/>
                    <a:pt x="2969000" y="740952"/>
                  </a:cubicBezTo>
                  <a:cubicBezTo>
                    <a:pt x="2969000" y="843256"/>
                    <a:pt x="2952117" y="940718"/>
                    <a:pt x="2921587" y="1029364"/>
                  </a:cubicBezTo>
                  <a:lnTo>
                    <a:pt x="2882239" y="1118391"/>
                  </a:lnTo>
                  <a:lnTo>
                    <a:pt x="2869750" y="1154336"/>
                  </a:lnTo>
                  <a:cubicBezTo>
                    <a:pt x="2854313" y="1190030"/>
                    <a:pt x="2836736" y="1223279"/>
                    <a:pt x="2817305" y="1253632"/>
                  </a:cubicBezTo>
                  <a:lnTo>
                    <a:pt x="2787931" y="1291490"/>
                  </a:lnTo>
                  <a:lnTo>
                    <a:pt x="2173064" y="2621744"/>
                  </a:lnTo>
                  <a:lnTo>
                    <a:pt x="2814635" y="2621744"/>
                  </a:lnTo>
                  <a:lnTo>
                    <a:pt x="2814635" y="4382810"/>
                  </a:lnTo>
                  <a:lnTo>
                    <a:pt x="2814634" y="4382810"/>
                  </a:lnTo>
                  <a:lnTo>
                    <a:pt x="2814634" y="5324735"/>
                  </a:lnTo>
                  <a:lnTo>
                    <a:pt x="2188994" y="5324735"/>
                  </a:lnTo>
                  <a:lnTo>
                    <a:pt x="2188994" y="6137193"/>
                  </a:lnTo>
                  <a:lnTo>
                    <a:pt x="494767" y="6137193"/>
                  </a:lnTo>
                  <a:lnTo>
                    <a:pt x="494767" y="6137192"/>
                  </a:lnTo>
                  <a:lnTo>
                    <a:pt x="0" y="6137192"/>
                  </a:lnTo>
                  <a:lnTo>
                    <a:pt x="0" y="3377401"/>
                  </a:lnTo>
                  <a:lnTo>
                    <a:pt x="135698" y="3377401"/>
                  </a:lnTo>
                  <a:lnTo>
                    <a:pt x="1007775" y="2121824"/>
                  </a:lnTo>
                  <a:lnTo>
                    <a:pt x="1800859" y="487652"/>
                  </a:lnTo>
                  <a:lnTo>
                    <a:pt x="1809734" y="452540"/>
                  </a:lnTo>
                  <a:cubicBezTo>
                    <a:pt x="1901326" y="186602"/>
                    <a:pt x="2115749" y="0"/>
                    <a:pt x="2365660" y="0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9" name="フローチャート: 端子 18">
              <a:extLst>
                <a:ext uri="{FF2B5EF4-FFF2-40B4-BE49-F238E27FC236}">
                  <a16:creationId xmlns:a16="http://schemas.microsoft.com/office/drawing/2014/main" id="{86B5885E-D0F4-944D-A44B-F3F6B06BC76C}"/>
                </a:ext>
              </a:extLst>
            </p:cNvPr>
            <p:cNvSpPr/>
            <p:nvPr/>
          </p:nvSpPr>
          <p:spPr>
            <a:xfrm>
              <a:off x="6437082" y="3228173"/>
              <a:ext cx="2128252" cy="931334"/>
            </a:xfrm>
            <a:prstGeom prst="flowChartTerminator">
              <a:avLst/>
            </a:prstGeom>
            <a:solidFill>
              <a:srgbClr val="FDE6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4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游ゴシック" panose="020F0502020204030204"/>
                  <a:ea typeface="游ゴシック" panose="020B0400000000000000" pitchFamily="34" charset="-128"/>
                  <a:cs typeface="+mn-cs"/>
                </a:rPr>
                <a:t>活気</a:t>
              </a:r>
            </a:p>
          </p:txBody>
        </p:sp>
        <p:sp>
          <p:nvSpPr>
            <p:cNvPr id="20" name="フローチャート: 端子 19">
              <a:extLst>
                <a:ext uri="{FF2B5EF4-FFF2-40B4-BE49-F238E27FC236}">
                  <a16:creationId xmlns:a16="http://schemas.microsoft.com/office/drawing/2014/main" id="{58CF647F-16A4-CC45-BE22-A9B58C05B693}"/>
                </a:ext>
              </a:extLst>
            </p:cNvPr>
            <p:cNvSpPr/>
            <p:nvPr/>
          </p:nvSpPr>
          <p:spPr>
            <a:xfrm>
              <a:off x="6437083" y="4159507"/>
              <a:ext cx="2279570" cy="931334"/>
            </a:xfrm>
            <a:prstGeom prst="flowChartTerminator">
              <a:avLst/>
            </a:prstGeom>
            <a:solidFill>
              <a:srgbClr val="FFA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4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游ゴシック" panose="020F0502020204030204"/>
                  <a:ea typeface="游ゴシック" panose="020B0400000000000000" pitchFamily="34" charset="-128"/>
                  <a:cs typeface="+mn-cs"/>
                </a:rPr>
                <a:t>住</a:t>
              </a:r>
            </a:p>
          </p:txBody>
        </p:sp>
        <p:sp>
          <p:nvSpPr>
            <p:cNvPr id="21" name="フローチャート: 端子 20">
              <a:extLst>
                <a:ext uri="{FF2B5EF4-FFF2-40B4-BE49-F238E27FC236}">
                  <a16:creationId xmlns:a16="http://schemas.microsoft.com/office/drawing/2014/main" id="{6C8393E8-001F-6E4B-9EE0-7806FCA6B93B}"/>
                </a:ext>
              </a:extLst>
            </p:cNvPr>
            <p:cNvSpPr/>
            <p:nvPr/>
          </p:nvSpPr>
          <p:spPr>
            <a:xfrm>
              <a:off x="6219496" y="5090841"/>
              <a:ext cx="2345836" cy="931334"/>
            </a:xfrm>
            <a:prstGeom prst="flowChartTerminator">
              <a:avLst/>
            </a:prstGeom>
            <a:solidFill>
              <a:srgbClr val="FDE6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3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游ゴシック" panose="020F0502020204030204"/>
                  <a:ea typeface="游ゴシック" panose="020B0400000000000000" pitchFamily="34" charset="-128"/>
                  <a:cs typeface="+mn-cs"/>
                </a:rPr>
                <a:t>活気</a:t>
              </a:r>
            </a:p>
          </p:txBody>
        </p:sp>
        <p:sp>
          <p:nvSpPr>
            <p:cNvPr id="22" name="フローチャート: 端子 21">
              <a:extLst>
                <a:ext uri="{FF2B5EF4-FFF2-40B4-BE49-F238E27FC236}">
                  <a16:creationId xmlns:a16="http://schemas.microsoft.com/office/drawing/2014/main" id="{4E87BB24-D9CA-8D45-9AD4-33B46A736018}"/>
                </a:ext>
              </a:extLst>
            </p:cNvPr>
            <p:cNvSpPr/>
            <p:nvPr/>
          </p:nvSpPr>
          <p:spPr>
            <a:xfrm>
              <a:off x="6001910" y="6022175"/>
              <a:ext cx="2345836" cy="835825"/>
            </a:xfrm>
            <a:prstGeom prst="flowChartTerminator">
              <a:avLst/>
            </a:prstGeom>
            <a:solidFill>
              <a:srgbClr val="40BF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4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31" name="正方形/長方形 30">
              <a:extLst>
                <a:ext uri="{FF2B5EF4-FFF2-40B4-BE49-F238E27FC236}">
                  <a16:creationId xmlns:a16="http://schemas.microsoft.com/office/drawing/2014/main" id="{C8835AA9-6DB4-F748-B7D8-2DB76CC3231E}"/>
                </a:ext>
              </a:extLst>
            </p:cNvPr>
            <p:cNvSpPr/>
            <p:nvPr/>
          </p:nvSpPr>
          <p:spPr>
            <a:xfrm>
              <a:off x="3270305" y="3756991"/>
              <a:ext cx="671299" cy="3101009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sp>
        <p:nvSpPr>
          <p:cNvPr id="14" name="タイトル 1">
            <a:extLst>
              <a:ext uri="{FF2B5EF4-FFF2-40B4-BE49-F238E27FC236}">
                <a16:creationId xmlns:a16="http://schemas.microsoft.com/office/drawing/2014/main" id="{256D9C39-30EC-E841-82DE-99FF3BCD071D}"/>
              </a:ext>
            </a:extLst>
          </p:cNvPr>
          <p:cNvSpPr txBox="1">
            <a:spLocks/>
          </p:cNvSpPr>
          <p:nvPr/>
        </p:nvSpPr>
        <p:spPr>
          <a:xfrm>
            <a:off x="5158927" y="1136083"/>
            <a:ext cx="5138602" cy="105872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cs typeface="+mj-cs"/>
              </a:rPr>
              <a:t>利点</a:t>
            </a:r>
            <a:br>
              <a:rPr kumimoji="1" lang="en-US" altLang="ja-JP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cs typeface="+mj-cs"/>
              </a:rPr>
            </a:br>
            <a:r>
              <a:rPr kumimoji="1" lang="ja-JP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cs typeface="+mj-cs"/>
              </a:rPr>
              <a:t>霞ヶ浦運動公園の活性化</a:t>
            </a:r>
            <a:endParaRPr kumimoji="1" lang="ja-JP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ea"/>
              <a:cs typeface="+mj-cs"/>
            </a:endParaRPr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BE2A1906-86C1-CD4C-9EBB-597644E7223F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9449441" flipH="1">
            <a:off x="4468971" y="1170399"/>
            <a:ext cx="720261" cy="720261"/>
          </a:xfrm>
          <a:prstGeom prst="rect">
            <a:avLst/>
          </a:prstGeom>
        </p:spPr>
      </p:pic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A498BD4D-D953-0047-B5C9-718D4197805E}"/>
              </a:ext>
            </a:extLst>
          </p:cNvPr>
          <p:cNvSpPr txBox="1"/>
          <p:nvPr/>
        </p:nvSpPr>
        <p:spPr>
          <a:xfrm>
            <a:off x="4173891" y="3831340"/>
            <a:ext cx="49552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ja-JP" altLang="en-US" sz="3600">
                <a:solidFill>
                  <a:prstClr val="black"/>
                </a:solidFill>
              </a:rPr>
              <a:t>利用者</a:t>
            </a:r>
            <a:r>
              <a:rPr lang="ja-JP" altLang="en-US" sz="2800">
                <a:solidFill>
                  <a:prstClr val="black"/>
                </a:solidFill>
              </a:rPr>
              <a:t>である</a:t>
            </a:r>
            <a:r>
              <a:rPr lang="ja-JP" altLang="en-US" sz="3600">
                <a:solidFill>
                  <a:prstClr val="black"/>
                </a:solidFill>
              </a:rPr>
              <a:t>市民の増加</a:t>
            </a:r>
            <a:endParaRPr kumimoji="0" lang="ja-JP" altLang="en-US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AB6BB665-A867-FC4D-B721-E89D0C8B24D1}"/>
              </a:ext>
            </a:extLst>
          </p:cNvPr>
          <p:cNvSpPr txBox="1"/>
          <p:nvPr/>
        </p:nvSpPr>
        <p:spPr>
          <a:xfrm>
            <a:off x="4152256" y="4741895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kumimoji="1" lang="ja-JP" altLang="en-US" sz="3600">
                <a:solidFill>
                  <a:prstClr val="black"/>
                </a:solidFill>
              </a:rPr>
              <a:t>稼げる公園になる</a:t>
            </a:r>
            <a:endParaRPr kumimoji="1" lang="ja-JP" altLang="en-US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D1F09C5E-D2E8-5441-9B50-C13DFFFACA1E}"/>
              </a:ext>
            </a:extLst>
          </p:cNvPr>
          <p:cNvSpPr/>
          <p:nvPr/>
        </p:nvSpPr>
        <p:spPr>
          <a:xfrm>
            <a:off x="4152256" y="2921242"/>
            <a:ext cx="43396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ja-JP" altLang="en-US" sz="3600">
                <a:solidFill>
                  <a:prstClr val="black"/>
                </a:solidFill>
                <a:latin typeface="游ゴシック" panose="020B0400000000000000" pitchFamily="34" charset="-128"/>
              </a:rPr>
              <a:t>公園の知名度アップ</a:t>
            </a:r>
            <a:endParaRPr kumimoji="0" lang="en-US" altLang="ja-JP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B0400000000000000" pitchFamily="34" charset="-128"/>
              <a:ea typeface="游ゴシック" panose="020B0400000000000000" pitchFamily="34" charset="-128"/>
              <a:cs typeface="+mn-cs"/>
            </a:endParaRPr>
          </a:p>
        </p:txBody>
      </p:sp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D8C219C5-7DFD-AB40-A0C2-2434378F7801}"/>
              </a:ext>
            </a:extLst>
          </p:cNvPr>
          <p:cNvGrpSpPr/>
          <p:nvPr/>
        </p:nvGrpSpPr>
        <p:grpSpPr>
          <a:xfrm>
            <a:off x="-7454309" y="2119837"/>
            <a:ext cx="5955944" cy="5100599"/>
            <a:chOff x="1594029" y="374463"/>
            <a:chExt cx="5955944" cy="5100599"/>
          </a:xfrm>
        </p:grpSpPr>
        <p:sp>
          <p:nvSpPr>
            <p:cNvPr id="17" name="円/楕円 16">
              <a:extLst>
                <a:ext uri="{FF2B5EF4-FFF2-40B4-BE49-F238E27FC236}">
                  <a16:creationId xmlns:a16="http://schemas.microsoft.com/office/drawing/2014/main" id="{4A4AF86D-D2D9-4341-A82F-F24C0F062B82}"/>
                </a:ext>
              </a:extLst>
            </p:cNvPr>
            <p:cNvSpPr/>
            <p:nvPr/>
          </p:nvSpPr>
          <p:spPr>
            <a:xfrm>
              <a:off x="3393083" y="374463"/>
              <a:ext cx="2357834" cy="2357834"/>
            </a:xfrm>
            <a:prstGeom prst="ellipse">
              <a:avLst/>
            </a:prstGeom>
            <a:solidFill>
              <a:srgbClr val="FFAFC5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54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游ゴシック" panose="020F0502020204030204"/>
                  <a:ea typeface="游ゴシック" panose="020B0400000000000000" pitchFamily="34" charset="-128"/>
                  <a:cs typeface="+mn-cs"/>
                </a:rPr>
                <a:t>住みよさ</a:t>
              </a:r>
            </a:p>
          </p:txBody>
        </p:sp>
        <p:sp>
          <p:nvSpPr>
            <p:cNvPr id="26" name="円/楕円 25">
              <a:extLst>
                <a:ext uri="{FF2B5EF4-FFF2-40B4-BE49-F238E27FC236}">
                  <a16:creationId xmlns:a16="http://schemas.microsoft.com/office/drawing/2014/main" id="{8B8FCBEA-CE11-074D-9BCA-AE49E4C332FB}"/>
                </a:ext>
              </a:extLst>
            </p:cNvPr>
            <p:cNvSpPr/>
            <p:nvPr/>
          </p:nvSpPr>
          <p:spPr>
            <a:xfrm>
              <a:off x="1594029" y="3117228"/>
              <a:ext cx="2357834" cy="2357834"/>
            </a:xfrm>
            <a:prstGeom prst="ellipse">
              <a:avLst/>
            </a:prstGeom>
            <a:solidFill>
              <a:srgbClr val="FDE57E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54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游ゴシック" panose="020F0502020204030204"/>
                  <a:ea typeface="游ゴシック" panose="020B0400000000000000" pitchFamily="34" charset="-128"/>
                  <a:cs typeface="+mn-cs"/>
                </a:rPr>
                <a:t>活気</a:t>
              </a:r>
            </a:p>
          </p:txBody>
        </p:sp>
        <p:sp>
          <p:nvSpPr>
            <p:cNvPr id="27" name="円/楕円 26">
              <a:extLst>
                <a:ext uri="{FF2B5EF4-FFF2-40B4-BE49-F238E27FC236}">
                  <a16:creationId xmlns:a16="http://schemas.microsoft.com/office/drawing/2014/main" id="{3CF11082-1573-404E-AAEB-C962DDD14FCB}"/>
                </a:ext>
              </a:extLst>
            </p:cNvPr>
            <p:cNvSpPr/>
            <p:nvPr/>
          </p:nvSpPr>
          <p:spPr>
            <a:xfrm>
              <a:off x="5192139" y="3117228"/>
              <a:ext cx="2357834" cy="2357834"/>
            </a:xfrm>
            <a:prstGeom prst="ellipse">
              <a:avLst/>
            </a:prstGeom>
            <a:solidFill>
              <a:srgbClr val="40BFB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54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游ゴシック" panose="020F0502020204030204"/>
                  <a:ea typeface="游ゴシック" panose="020B0400000000000000" pitchFamily="34" charset="-128"/>
                  <a:cs typeface="+mn-cs"/>
                </a:rPr>
                <a:t>自然</a:t>
              </a:r>
            </a:p>
          </p:txBody>
        </p:sp>
      </p:grpSp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4EDE584A-EFF2-E34F-B125-0D7F4F9493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072EB-5487-0147-BC14-F4D4FDBB2BDF}" type="slidenum">
              <a:rPr kumimoji="1" lang="ja-JP" altLang="en-US" smtClean="0"/>
              <a:pPr/>
              <a:t>45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8409857"/>
      </p:ext>
    </p:extLst>
  </p:cSld>
  <p:clrMapOvr>
    <a:masterClrMapping/>
  </p:clrMapOvr>
  <p:transition spd="slow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/>
          <p:bldP spid="23" grpId="0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/>
          <p:bldP spid="23" grpId="0"/>
          <p:bldP spid="24" grpId="0"/>
        </p:bldLst>
      </p:timing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6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>
          <a:xfrm>
            <a:off x="7086600" y="191901"/>
            <a:ext cx="2057400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3FF108-C800-794F-88A9-3F4D77B29310}" type="slidenum">
              <a:rPr kumimoji="1" lang="ja-JP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HG丸ｺﾞｼｯｸM-PRO"/>
                <a:ea typeface="HG丸ｺﾞｼｯｸM-PRO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1" lang="ja-JP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HG丸ｺﾞｼｯｸM-PRO"/>
              <a:ea typeface="HG丸ｺﾞｼｯｸM-PRO"/>
              <a:cs typeface="+mn-cs"/>
            </a:endParaRPr>
          </a:p>
        </p:txBody>
      </p:sp>
      <p:graphicFrame>
        <p:nvGraphicFramePr>
          <p:cNvPr id="11" name="グラフ 10">
            <a:extLst>
              <a:ext uri="{FF2B5EF4-FFF2-40B4-BE49-F238E27FC236}">
                <a16:creationId xmlns:a16="http://schemas.microsoft.com/office/drawing/2014/main" id="{200A7C3B-78C9-4B82-80E4-F9D9081626A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59586103"/>
              </p:ext>
            </p:extLst>
          </p:nvPr>
        </p:nvGraphicFramePr>
        <p:xfrm>
          <a:off x="3544675" y="580902"/>
          <a:ext cx="5328940" cy="42736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矢印: 右 13">
            <a:extLst>
              <a:ext uri="{FF2B5EF4-FFF2-40B4-BE49-F238E27FC236}">
                <a16:creationId xmlns:a16="http://schemas.microsoft.com/office/drawing/2014/main" id="{F16C6E3B-AA4B-45FE-B7FD-A94F496DACFD}"/>
              </a:ext>
            </a:extLst>
          </p:cNvPr>
          <p:cNvSpPr/>
          <p:nvPr/>
        </p:nvSpPr>
        <p:spPr>
          <a:xfrm rot="19369676">
            <a:off x="5324816" y="1864874"/>
            <a:ext cx="1805958" cy="583987"/>
          </a:xfrm>
          <a:prstGeom prst="rightArrow">
            <a:avLst/>
          </a:prstGeom>
          <a:solidFill>
            <a:srgbClr val="4ABD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楕円 14">
            <a:extLst>
              <a:ext uri="{FF2B5EF4-FFF2-40B4-BE49-F238E27FC236}">
                <a16:creationId xmlns:a16="http://schemas.microsoft.com/office/drawing/2014/main" id="{98D9AE8D-59E8-4A25-94F2-27DBDB06E5E7}"/>
              </a:ext>
            </a:extLst>
          </p:cNvPr>
          <p:cNvSpPr/>
          <p:nvPr/>
        </p:nvSpPr>
        <p:spPr>
          <a:xfrm>
            <a:off x="5897507" y="2717724"/>
            <a:ext cx="2274914" cy="979781"/>
          </a:xfrm>
          <a:prstGeom prst="ellipse">
            <a:avLst/>
          </a:prstGeom>
          <a:solidFill>
            <a:srgbClr val="ED5E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b="1" dirty="0"/>
              <a:t>100</a:t>
            </a:r>
            <a:r>
              <a:rPr kumimoji="1" lang="ja-JP" altLang="en-US" b="1" dirty="0"/>
              <a:t>万人！！</a:t>
            </a:r>
          </a:p>
        </p:txBody>
      </p:sp>
      <p:sp>
        <p:nvSpPr>
          <p:cNvPr id="2" name="楕円 1">
            <a:extLst>
              <a:ext uri="{FF2B5EF4-FFF2-40B4-BE49-F238E27FC236}">
                <a16:creationId xmlns:a16="http://schemas.microsoft.com/office/drawing/2014/main" id="{EA16F5F0-0962-4D25-A783-2C837D832BF7}"/>
              </a:ext>
            </a:extLst>
          </p:cNvPr>
          <p:cNvSpPr/>
          <p:nvPr/>
        </p:nvSpPr>
        <p:spPr>
          <a:xfrm>
            <a:off x="91688" y="122226"/>
            <a:ext cx="3490289" cy="341920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TW" altLang="en-US" sz="3600" b="1" dirty="0">
                <a:solidFill>
                  <a:schemeClr val="bg1"/>
                </a:solidFill>
                <a:latin typeface="Yu Gothic Light" panose="020B0300000000000000" pitchFamily="34" charset="-128"/>
                <a:ea typeface="Yu Gothic Light" panose="020B0300000000000000" pitchFamily="34" charset="-128"/>
              </a:rPr>
              <a:t>大人：</a:t>
            </a:r>
            <a:r>
              <a:rPr lang="en-US" altLang="zh-TW" sz="3600" b="1" dirty="0">
                <a:solidFill>
                  <a:schemeClr val="bg1"/>
                </a:solidFill>
                <a:latin typeface="Yu Gothic Light" panose="020B0300000000000000" pitchFamily="34" charset="-128"/>
                <a:ea typeface="Yu Gothic Light" panose="020B0300000000000000" pitchFamily="34" charset="-128"/>
              </a:rPr>
              <a:t>300</a:t>
            </a:r>
            <a:r>
              <a:rPr lang="zh-TW" altLang="en-US" sz="3600" b="1" dirty="0">
                <a:solidFill>
                  <a:schemeClr val="bg1"/>
                </a:solidFill>
                <a:latin typeface="Yu Gothic Light" panose="020B0300000000000000" pitchFamily="34" charset="-128"/>
                <a:ea typeface="Yu Gothic Light" panose="020B0300000000000000" pitchFamily="34" charset="-128"/>
              </a:rPr>
              <a:t>円</a:t>
            </a:r>
          </a:p>
          <a:p>
            <a:pPr algn="ctr"/>
            <a:r>
              <a:rPr lang="en-US" altLang="zh-TW" sz="3600" b="1" dirty="0">
                <a:solidFill>
                  <a:schemeClr val="bg1"/>
                </a:solidFill>
                <a:latin typeface="Yu Gothic Light" panose="020B0300000000000000" pitchFamily="34" charset="-128"/>
                <a:ea typeface="Yu Gothic Light" panose="020B0300000000000000" pitchFamily="34" charset="-128"/>
              </a:rPr>
              <a:t>15</a:t>
            </a:r>
            <a:r>
              <a:rPr lang="zh-TW" altLang="en-US" sz="3600" b="1" dirty="0">
                <a:solidFill>
                  <a:schemeClr val="bg1"/>
                </a:solidFill>
                <a:latin typeface="Yu Gothic Light" panose="020B0300000000000000" pitchFamily="34" charset="-128"/>
                <a:ea typeface="Yu Gothic Light" panose="020B0300000000000000" pitchFamily="34" charset="-128"/>
              </a:rPr>
              <a:t>歳未満：無料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FB8D9AE4-D7B2-CA4A-8736-22F3D31147A6}"/>
              </a:ext>
            </a:extLst>
          </p:cNvPr>
          <p:cNvSpPr/>
          <p:nvPr/>
        </p:nvSpPr>
        <p:spPr>
          <a:xfrm>
            <a:off x="283006" y="5652255"/>
            <a:ext cx="857798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ja-JP" sz="4000" dirty="0"/>
              <a:t>300</a:t>
            </a:r>
            <a:r>
              <a:rPr lang="ja-JP" altLang="en-US" sz="4000"/>
              <a:t>円</a:t>
            </a:r>
            <a:r>
              <a:rPr lang="en-US" altLang="ja-JP" sz="4000" dirty="0"/>
              <a:t>×50</a:t>
            </a:r>
            <a:r>
              <a:rPr lang="ja-JP" altLang="en-US" sz="4000"/>
              <a:t>万人（大人）</a:t>
            </a:r>
            <a:r>
              <a:rPr lang="en-US" altLang="ja-JP" sz="4000" dirty="0"/>
              <a:t>=1.5</a:t>
            </a:r>
            <a:r>
              <a:rPr lang="ja-JP" altLang="en-US" sz="4000"/>
              <a:t>億円</a:t>
            </a:r>
            <a:r>
              <a:rPr lang="en-US" altLang="ja-JP" sz="4000" dirty="0"/>
              <a:t>/</a:t>
            </a:r>
            <a:r>
              <a:rPr lang="ja-JP" altLang="en-US" sz="4000"/>
              <a:t>年</a:t>
            </a:r>
            <a:endParaRPr lang="en-US" altLang="ja-JP" sz="4000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297BF97C-D2DA-9641-9BD2-14663BF76306}"/>
              </a:ext>
            </a:extLst>
          </p:cNvPr>
          <p:cNvSpPr txBox="1"/>
          <p:nvPr/>
        </p:nvSpPr>
        <p:spPr>
          <a:xfrm>
            <a:off x="3544675" y="100927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/>
              <a:t>（人）</a:t>
            </a:r>
          </a:p>
        </p:txBody>
      </p:sp>
    </p:spTree>
    <p:extLst>
      <p:ext uri="{BB962C8B-B14F-4D97-AF65-F5344CB8AC3E}">
        <p14:creationId xmlns:p14="http://schemas.microsoft.com/office/powerpoint/2010/main" val="88638982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1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1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Sub>
          <a:bldChart bld="category" animBg="0"/>
        </p:bldSub>
      </p:bldGraphic>
      <p:bldP spid="14" grpId="0" animBg="1"/>
      <p:bldP spid="15" grpId="0" animBg="1"/>
      <p:bldP spid="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6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5E8F038E-49E3-A445-A2BD-96532FCCDA77}"/>
              </a:ext>
            </a:extLst>
          </p:cNvPr>
          <p:cNvSpPr txBox="1"/>
          <p:nvPr/>
        </p:nvSpPr>
        <p:spPr>
          <a:xfrm>
            <a:off x="315436" y="746111"/>
            <a:ext cx="3877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7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rPr>
              <a:t>中央地区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ED45E625-3F18-6146-9FF4-9C7255ECCF7B}"/>
              </a:ext>
            </a:extLst>
          </p:cNvPr>
          <p:cNvSpPr txBox="1"/>
          <p:nvPr/>
        </p:nvSpPr>
        <p:spPr>
          <a:xfrm>
            <a:off x="766842" y="2243292"/>
            <a:ext cx="3262432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4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rPr>
              <a:t>土浦駅東口前</a:t>
            </a:r>
            <a:endParaRPr kumimoji="1" lang="en-US" altLang="ja-J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B7660948-0FB7-6B4E-8123-E59E0A67F145}"/>
              </a:ext>
            </a:extLst>
          </p:cNvPr>
          <p:cNvSpPr txBox="1"/>
          <p:nvPr/>
        </p:nvSpPr>
        <p:spPr>
          <a:xfrm>
            <a:off x="766842" y="3429000"/>
            <a:ext cx="4801314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4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rPr>
              <a:t>霞ヶ浦総合運動公園</a:t>
            </a:r>
            <a:endParaRPr kumimoji="1" lang="en-US" altLang="ja-J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F0CF757-5ECA-E34E-B02A-605D6CD7E5C0}"/>
              </a:ext>
            </a:extLst>
          </p:cNvPr>
          <p:cNvSpPr txBox="1"/>
          <p:nvPr/>
        </p:nvSpPr>
        <p:spPr>
          <a:xfrm>
            <a:off x="766842" y="4614708"/>
            <a:ext cx="2236510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4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rPr>
              <a:t>花火文化</a:t>
            </a:r>
          </a:p>
        </p:txBody>
      </p:sp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7AA1DAF3-ED21-FC4D-B8ED-075D14813BD6}"/>
              </a:ext>
            </a:extLst>
          </p:cNvPr>
          <p:cNvGrpSpPr/>
          <p:nvPr/>
        </p:nvGrpSpPr>
        <p:grpSpPr>
          <a:xfrm>
            <a:off x="4428332" y="301894"/>
            <a:ext cx="4715668" cy="2385826"/>
            <a:chOff x="1594029" y="3117228"/>
            <a:chExt cx="4715668" cy="2385826"/>
          </a:xfrm>
        </p:grpSpPr>
        <p:sp>
          <p:nvSpPr>
            <p:cNvPr id="11" name="円/楕円 10">
              <a:extLst>
                <a:ext uri="{FF2B5EF4-FFF2-40B4-BE49-F238E27FC236}">
                  <a16:creationId xmlns:a16="http://schemas.microsoft.com/office/drawing/2014/main" id="{071F8076-69ED-A94A-907E-A98FE8FC44F1}"/>
                </a:ext>
              </a:extLst>
            </p:cNvPr>
            <p:cNvSpPr/>
            <p:nvPr/>
          </p:nvSpPr>
          <p:spPr>
            <a:xfrm>
              <a:off x="1594029" y="3117228"/>
              <a:ext cx="2357834" cy="2357834"/>
            </a:xfrm>
            <a:prstGeom prst="ellipse">
              <a:avLst/>
            </a:prstGeom>
            <a:solidFill>
              <a:srgbClr val="FDE57E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54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游ゴシック" panose="020F0502020204030204"/>
                  <a:ea typeface="游ゴシック" panose="020B0400000000000000" pitchFamily="34" charset="-128"/>
                  <a:cs typeface="+mn-cs"/>
                </a:rPr>
                <a:t>活気</a:t>
              </a:r>
            </a:p>
          </p:txBody>
        </p:sp>
        <p:sp>
          <p:nvSpPr>
            <p:cNvPr id="12" name="円/楕円 11">
              <a:extLst>
                <a:ext uri="{FF2B5EF4-FFF2-40B4-BE49-F238E27FC236}">
                  <a16:creationId xmlns:a16="http://schemas.microsoft.com/office/drawing/2014/main" id="{A819A71D-869C-CC47-BAD0-82447821EA8C}"/>
                </a:ext>
              </a:extLst>
            </p:cNvPr>
            <p:cNvSpPr/>
            <p:nvPr/>
          </p:nvSpPr>
          <p:spPr>
            <a:xfrm>
              <a:off x="3951863" y="3145220"/>
              <a:ext cx="2357834" cy="2357834"/>
            </a:xfrm>
            <a:prstGeom prst="ellipse">
              <a:avLst/>
            </a:prstGeom>
            <a:solidFill>
              <a:srgbClr val="40BFB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54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游ゴシック" panose="020F0502020204030204"/>
                  <a:ea typeface="游ゴシック" panose="020B0400000000000000" pitchFamily="34" charset="-128"/>
                  <a:cs typeface="+mn-cs"/>
                </a:rPr>
                <a:t>自然</a:t>
              </a:r>
            </a:p>
          </p:txBody>
        </p:sp>
      </p:grp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FA56D3C8-74D7-BE41-8AE6-7D6147B473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6600" y="191901"/>
            <a:ext cx="2057400" cy="365125"/>
          </a:xfrm>
        </p:spPr>
        <p:txBody>
          <a:bodyPr/>
          <a:lstStyle/>
          <a:p>
            <a:fld id="{4DF072EB-5487-0147-BC14-F4D4FDBB2BDF}" type="slidenum">
              <a:rPr kumimoji="1" lang="ja-JP" altLang="en-US" smtClean="0"/>
              <a:pPr/>
              <a:t>47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952727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DE000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8000"/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285750" y="2012519"/>
            <a:ext cx="8343900" cy="646331"/>
          </a:xfrm>
          <a:prstGeom prst="rect">
            <a:avLst/>
          </a:prstGeom>
          <a:solidFill>
            <a:srgbClr val="FDE67E"/>
          </a:solidFill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60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rPr>
              <a:t>花火大会は年に</a:t>
            </a:r>
            <a:r>
              <a:rPr kumimoji="1" lang="en-US" altLang="ja-JP" sz="36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rPr>
              <a:t>1</a:t>
            </a:r>
            <a:r>
              <a:rPr kumimoji="1" lang="ja-JP" altLang="en-US" sz="360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rPr>
              <a:t>回のもの</a:t>
            </a:r>
            <a:endParaRPr kumimoji="1" lang="en-US" altLang="ja-JP" sz="360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F249AF0E-E75A-8540-8A32-FF4C8E355044}"/>
              </a:ext>
            </a:extLst>
          </p:cNvPr>
          <p:cNvSpPr txBox="1"/>
          <p:nvPr/>
        </p:nvSpPr>
        <p:spPr>
          <a:xfrm>
            <a:off x="0" y="203083"/>
            <a:ext cx="223651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>
                <a:solidFill>
                  <a:schemeClr val="bg1"/>
                </a:solidFill>
                <a:latin typeface="Yu Gothic Light" panose="020B0300000000000000" pitchFamily="34" charset="-128"/>
                <a:ea typeface="Yu Gothic Light" panose="020B0300000000000000" pitchFamily="34" charset="-128"/>
              </a:rPr>
              <a:t>花火大会</a:t>
            </a:r>
            <a:endParaRPr kumimoji="1" lang="en-US" altLang="ja-JP" sz="4000" dirty="0">
              <a:solidFill>
                <a:schemeClr val="bg1"/>
              </a:solidFill>
              <a:latin typeface="Yu Gothic Light" panose="020B0300000000000000" pitchFamily="34" charset="-128"/>
              <a:ea typeface="Yu Gothic Light" panose="020B0300000000000000" pitchFamily="34" charset="-128"/>
            </a:endParaRPr>
          </a:p>
          <a:p>
            <a:r>
              <a:rPr kumimoji="1" lang="ja-JP" altLang="en-US" sz="4000">
                <a:solidFill>
                  <a:schemeClr val="bg1"/>
                </a:solidFill>
                <a:latin typeface="Yu Gothic Light" panose="020B0300000000000000" pitchFamily="34" charset="-128"/>
                <a:ea typeface="Yu Gothic Light" panose="020B0300000000000000" pitchFamily="34" charset="-128"/>
              </a:rPr>
              <a:t>の現状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5C707965-B1C1-2744-AD63-4EA0DB5D5AAB}"/>
              </a:ext>
            </a:extLst>
          </p:cNvPr>
          <p:cNvSpPr txBox="1"/>
          <p:nvPr/>
        </p:nvSpPr>
        <p:spPr>
          <a:xfrm>
            <a:off x="285750" y="3421762"/>
            <a:ext cx="8343900" cy="646331"/>
          </a:xfrm>
          <a:prstGeom prst="rect">
            <a:avLst/>
          </a:prstGeom>
          <a:solidFill>
            <a:srgbClr val="FDE67E"/>
          </a:solidFill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1" lang="ja-JP" altLang="en-US" sz="3600">
                <a:solidFill>
                  <a:prstClr val="black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圧倒的な集客力をもつ</a:t>
            </a:r>
            <a:endParaRPr kumimoji="1" lang="en-US" altLang="ja-JP" sz="3600" dirty="0">
              <a:solidFill>
                <a:prstClr val="black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13" name="フリーフォーム 12">
            <a:extLst>
              <a:ext uri="{FF2B5EF4-FFF2-40B4-BE49-F238E27FC236}">
                <a16:creationId xmlns:a16="http://schemas.microsoft.com/office/drawing/2014/main" id="{EB0CFD69-A3B7-ED49-9EAB-5233DAD32F5B}"/>
              </a:ext>
            </a:extLst>
          </p:cNvPr>
          <p:cNvSpPr/>
          <p:nvPr/>
        </p:nvSpPr>
        <p:spPr>
          <a:xfrm rot="10800000">
            <a:off x="-145393" y="-5195638"/>
            <a:ext cx="9434783" cy="5195638"/>
          </a:xfrm>
          <a:custGeom>
            <a:avLst/>
            <a:gdLst>
              <a:gd name="connsiteX0" fmla="*/ 6275838 w 9434783"/>
              <a:gd name="connsiteY0" fmla="*/ 1104900 h 5195638"/>
              <a:gd name="connsiteX1" fmla="*/ 4696366 w 9434783"/>
              <a:gd name="connsiteY1" fmla="*/ 1104900 h 5195638"/>
              <a:gd name="connsiteX2" fmla="*/ 5486102 w 9434783"/>
              <a:gd name="connsiteY2" fmla="*/ 0 h 5195638"/>
              <a:gd name="connsiteX3" fmla="*/ 7855310 w 9434783"/>
              <a:gd name="connsiteY3" fmla="*/ 1104900 h 5195638"/>
              <a:gd name="connsiteX4" fmla="*/ 6275839 w 9434783"/>
              <a:gd name="connsiteY4" fmla="*/ 1104900 h 5195638"/>
              <a:gd name="connsiteX5" fmla="*/ 7065574 w 9434783"/>
              <a:gd name="connsiteY5" fmla="*/ 0 h 5195638"/>
              <a:gd name="connsiteX6" fmla="*/ 3137919 w 9434783"/>
              <a:gd name="connsiteY6" fmla="*/ 1104900 h 5195638"/>
              <a:gd name="connsiteX7" fmla="*/ 1579472 w 9434783"/>
              <a:gd name="connsiteY7" fmla="*/ 1104900 h 5195638"/>
              <a:gd name="connsiteX8" fmla="*/ 0 w 9434783"/>
              <a:gd name="connsiteY8" fmla="*/ 1104900 h 5195638"/>
              <a:gd name="connsiteX9" fmla="*/ 789736 w 9434783"/>
              <a:gd name="connsiteY9" fmla="*/ 0 h 5195638"/>
              <a:gd name="connsiteX10" fmla="*/ 1568959 w 9434783"/>
              <a:gd name="connsiteY10" fmla="*/ 1090192 h 5195638"/>
              <a:gd name="connsiteX11" fmla="*/ 2348183 w 9434783"/>
              <a:gd name="connsiteY11" fmla="*/ 0 h 5195638"/>
              <a:gd name="connsiteX12" fmla="*/ 3127406 w 9434783"/>
              <a:gd name="connsiteY12" fmla="*/ 1090192 h 5195638"/>
              <a:gd name="connsiteX13" fmla="*/ 3906630 w 9434783"/>
              <a:gd name="connsiteY13" fmla="*/ 0 h 5195638"/>
              <a:gd name="connsiteX14" fmla="*/ 4696366 w 9434783"/>
              <a:gd name="connsiteY14" fmla="*/ 1104900 h 5195638"/>
              <a:gd name="connsiteX15" fmla="*/ 3137919 w 9434783"/>
              <a:gd name="connsiteY15" fmla="*/ 1104900 h 5195638"/>
              <a:gd name="connsiteX16" fmla="*/ 9434782 w 9434783"/>
              <a:gd name="connsiteY16" fmla="*/ 1104901 h 5195638"/>
              <a:gd name="connsiteX17" fmla="*/ 7855310 w 9434783"/>
              <a:gd name="connsiteY17" fmla="*/ 1104901 h 5195638"/>
              <a:gd name="connsiteX18" fmla="*/ 8645046 w 9434783"/>
              <a:gd name="connsiteY18" fmla="*/ 1 h 5195638"/>
              <a:gd name="connsiteX19" fmla="*/ 9434783 w 9434783"/>
              <a:gd name="connsiteY19" fmla="*/ 5195638 h 5195638"/>
              <a:gd name="connsiteX20" fmla="*/ 0 w 9434783"/>
              <a:gd name="connsiteY20" fmla="*/ 5195638 h 5195638"/>
              <a:gd name="connsiteX21" fmla="*/ 0 w 9434783"/>
              <a:gd name="connsiteY21" fmla="*/ 1104901 h 5195638"/>
              <a:gd name="connsiteX22" fmla="*/ 9434783 w 9434783"/>
              <a:gd name="connsiteY22" fmla="*/ 1104901 h 5195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9434783" h="5195638">
                <a:moveTo>
                  <a:pt x="6275838" y="1104900"/>
                </a:moveTo>
                <a:lnTo>
                  <a:pt x="4696366" y="1104900"/>
                </a:lnTo>
                <a:lnTo>
                  <a:pt x="5486102" y="0"/>
                </a:lnTo>
                <a:close/>
                <a:moveTo>
                  <a:pt x="7855310" y="1104900"/>
                </a:moveTo>
                <a:lnTo>
                  <a:pt x="6275839" y="1104900"/>
                </a:lnTo>
                <a:lnTo>
                  <a:pt x="7065574" y="0"/>
                </a:lnTo>
                <a:close/>
                <a:moveTo>
                  <a:pt x="3137919" y="1104900"/>
                </a:moveTo>
                <a:lnTo>
                  <a:pt x="1579472" y="1104900"/>
                </a:lnTo>
                <a:lnTo>
                  <a:pt x="0" y="1104900"/>
                </a:lnTo>
                <a:lnTo>
                  <a:pt x="789736" y="0"/>
                </a:lnTo>
                <a:lnTo>
                  <a:pt x="1568959" y="1090192"/>
                </a:lnTo>
                <a:lnTo>
                  <a:pt x="2348183" y="0"/>
                </a:lnTo>
                <a:lnTo>
                  <a:pt x="3127406" y="1090192"/>
                </a:lnTo>
                <a:lnTo>
                  <a:pt x="3906630" y="0"/>
                </a:lnTo>
                <a:lnTo>
                  <a:pt x="4696366" y="1104900"/>
                </a:lnTo>
                <a:lnTo>
                  <a:pt x="3137919" y="1104900"/>
                </a:lnTo>
                <a:close/>
                <a:moveTo>
                  <a:pt x="9434782" y="1104901"/>
                </a:moveTo>
                <a:lnTo>
                  <a:pt x="7855310" y="1104901"/>
                </a:lnTo>
                <a:lnTo>
                  <a:pt x="8645046" y="1"/>
                </a:lnTo>
                <a:close/>
                <a:moveTo>
                  <a:pt x="9434783" y="5195638"/>
                </a:moveTo>
                <a:lnTo>
                  <a:pt x="0" y="5195638"/>
                </a:lnTo>
                <a:lnTo>
                  <a:pt x="0" y="1104901"/>
                </a:lnTo>
                <a:lnTo>
                  <a:pt x="9434783" y="1104901"/>
                </a:lnTo>
                <a:close/>
              </a:path>
            </a:pathLst>
          </a:custGeom>
          <a:solidFill>
            <a:srgbClr val="B6E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フリーフォーム 14">
            <a:extLst>
              <a:ext uri="{FF2B5EF4-FFF2-40B4-BE49-F238E27FC236}">
                <a16:creationId xmlns:a16="http://schemas.microsoft.com/office/drawing/2014/main" id="{9A92ABB5-1A93-1A41-8A0B-FA83035D5B9E}"/>
              </a:ext>
            </a:extLst>
          </p:cNvPr>
          <p:cNvSpPr/>
          <p:nvPr/>
        </p:nvSpPr>
        <p:spPr>
          <a:xfrm>
            <a:off x="0" y="7021699"/>
            <a:ext cx="9434783" cy="5195638"/>
          </a:xfrm>
          <a:custGeom>
            <a:avLst/>
            <a:gdLst>
              <a:gd name="connsiteX0" fmla="*/ 6275838 w 9434783"/>
              <a:gd name="connsiteY0" fmla="*/ 1104900 h 5195638"/>
              <a:gd name="connsiteX1" fmla="*/ 4696366 w 9434783"/>
              <a:gd name="connsiteY1" fmla="*/ 1104900 h 5195638"/>
              <a:gd name="connsiteX2" fmla="*/ 5486102 w 9434783"/>
              <a:gd name="connsiteY2" fmla="*/ 0 h 5195638"/>
              <a:gd name="connsiteX3" fmla="*/ 7855310 w 9434783"/>
              <a:gd name="connsiteY3" fmla="*/ 1104900 h 5195638"/>
              <a:gd name="connsiteX4" fmla="*/ 6275839 w 9434783"/>
              <a:gd name="connsiteY4" fmla="*/ 1104900 h 5195638"/>
              <a:gd name="connsiteX5" fmla="*/ 7065574 w 9434783"/>
              <a:gd name="connsiteY5" fmla="*/ 0 h 5195638"/>
              <a:gd name="connsiteX6" fmla="*/ 3137919 w 9434783"/>
              <a:gd name="connsiteY6" fmla="*/ 1104900 h 5195638"/>
              <a:gd name="connsiteX7" fmla="*/ 1579472 w 9434783"/>
              <a:gd name="connsiteY7" fmla="*/ 1104900 h 5195638"/>
              <a:gd name="connsiteX8" fmla="*/ 0 w 9434783"/>
              <a:gd name="connsiteY8" fmla="*/ 1104900 h 5195638"/>
              <a:gd name="connsiteX9" fmla="*/ 789736 w 9434783"/>
              <a:gd name="connsiteY9" fmla="*/ 0 h 5195638"/>
              <a:gd name="connsiteX10" fmla="*/ 1568959 w 9434783"/>
              <a:gd name="connsiteY10" fmla="*/ 1090192 h 5195638"/>
              <a:gd name="connsiteX11" fmla="*/ 2348183 w 9434783"/>
              <a:gd name="connsiteY11" fmla="*/ 0 h 5195638"/>
              <a:gd name="connsiteX12" fmla="*/ 3127406 w 9434783"/>
              <a:gd name="connsiteY12" fmla="*/ 1090192 h 5195638"/>
              <a:gd name="connsiteX13" fmla="*/ 3906630 w 9434783"/>
              <a:gd name="connsiteY13" fmla="*/ 0 h 5195638"/>
              <a:gd name="connsiteX14" fmla="*/ 4696366 w 9434783"/>
              <a:gd name="connsiteY14" fmla="*/ 1104900 h 5195638"/>
              <a:gd name="connsiteX15" fmla="*/ 3137919 w 9434783"/>
              <a:gd name="connsiteY15" fmla="*/ 1104900 h 5195638"/>
              <a:gd name="connsiteX16" fmla="*/ 9434782 w 9434783"/>
              <a:gd name="connsiteY16" fmla="*/ 1104901 h 5195638"/>
              <a:gd name="connsiteX17" fmla="*/ 7855310 w 9434783"/>
              <a:gd name="connsiteY17" fmla="*/ 1104901 h 5195638"/>
              <a:gd name="connsiteX18" fmla="*/ 8645046 w 9434783"/>
              <a:gd name="connsiteY18" fmla="*/ 1 h 5195638"/>
              <a:gd name="connsiteX19" fmla="*/ 9434783 w 9434783"/>
              <a:gd name="connsiteY19" fmla="*/ 5195638 h 5195638"/>
              <a:gd name="connsiteX20" fmla="*/ 0 w 9434783"/>
              <a:gd name="connsiteY20" fmla="*/ 5195638 h 5195638"/>
              <a:gd name="connsiteX21" fmla="*/ 0 w 9434783"/>
              <a:gd name="connsiteY21" fmla="*/ 1104901 h 5195638"/>
              <a:gd name="connsiteX22" fmla="*/ 9434783 w 9434783"/>
              <a:gd name="connsiteY22" fmla="*/ 1104901 h 5195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9434783" h="5195638">
                <a:moveTo>
                  <a:pt x="6275838" y="1104900"/>
                </a:moveTo>
                <a:lnTo>
                  <a:pt x="4696366" y="1104900"/>
                </a:lnTo>
                <a:lnTo>
                  <a:pt x="5486102" y="0"/>
                </a:lnTo>
                <a:close/>
                <a:moveTo>
                  <a:pt x="7855310" y="1104900"/>
                </a:moveTo>
                <a:lnTo>
                  <a:pt x="6275839" y="1104900"/>
                </a:lnTo>
                <a:lnTo>
                  <a:pt x="7065574" y="0"/>
                </a:lnTo>
                <a:close/>
                <a:moveTo>
                  <a:pt x="3137919" y="1104900"/>
                </a:moveTo>
                <a:lnTo>
                  <a:pt x="1579472" y="1104900"/>
                </a:lnTo>
                <a:lnTo>
                  <a:pt x="0" y="1104900"/>
                </a:lnTo>
                <a:lnTo>
                  <a:pt x="789736" y="0"/>
                </a:lnTo>
                <a:lnTo>
                  <a:pt x="1568959" y="1090192"/>
                </a:lnTo>
                <a:lnTo>
                  <a:pt x="2348183" y="0"/>
                </a:lnTo>
                <a:lnTo>
                  <a:pt x="3127406" y="1090192"/>
                </a:lnTo>
                <a:lnTo>
                  <a:pt x="3906630" y="0"/>
                </a:lnTo>
                <a:lnTo>
                  <a:pt x="4696366" y="1104900"/>
                </a:lnTo>
                <a:lnTo>
                  <a:pt x="3137919" y="1104900"/>
                </a:lnTo>
                <a:close/>
                <a:moveTo>
                  <a:pt x="9434782" y="1104901"/>
                </a:moveTo>
                <a:lnTo>
                  <a:pt x="7855310" y="1104901"/>
                </a:lnTo>
                <a:lnTo>
                  <a:pt x="8645046" y="1"/>
                </a:lnTo>
                <a:close/>
                <a:moveTo>
                  <a:pt x="9434783" y="5195638"/>
                </a:moveTo>
                <a:lnTo>
                  <a:pt x="0" y="5195638"/>
                </a:lnTo>
                <a:lnTo>
                  <a:pt x="0" y="1104901"/>
                </a:lnTo>
                <a:lnTo>
                  <a:pt x="9434783" y="1104901"/>
                </a:lnTo>
                <a:close/>
              </a:path>
            </a:pathLst>
          </a:custGeom>
          <a:solidFill>
            <a:srgbClr val="B6E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2B3DC0D-7A38-AB42-9818-0D936040BA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6600" y="191901"/>
            <a:ext cx="2057400" cy="365125"/>
          </a:xfrm>
        </p:spPr>
        <p:txBody>
          <a:bodyPr/>
          <a:lstStyle/>
          <a:p>
            <a:fld id="{4DF072EB-5487-0147-BC14-F4D4FDBB2BDF}" type="slidenum">
              <a:rPr kumimoji="1" lang="ja-JP" altLang="en-US" smtClean="0"/>
              <a:pPr/>
              <a:t>48</a:t>
            </a:fld>
            <a:endParaRPr kumimoji="1" lang="ja-JP" altLang="en-US" dirty="0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A7A727F2-D2A4-7D4E-BB9C-5BE5171236A4}"/>
              </a:ext>
            </a:extLst>
          </p:cNvPr>
          <p:cNvSpPr/>
          <p:nvPr/>
        </p:nvSpPr>
        <p:spPr>
          <a:xfrm>
            <a:off x="-2" y="1978374"/>
            <a:ext cx="9144000" cy="3142266"/>
          </a:xfrm>
          <a:prstGeom prst="rect">
            <a:avLst/>
          </a:prstGeom>
          <a:solidFill>
            <a:srgbClr val="B6E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endParaRPr kumimoji="1" lang="en-US" altLang="ja-JP" sz="4800" dirty="0">
              <a:solidFill>
                <a:prstClr val="black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lvl="0" algn="ctr">
              <a:defRPr/>
            </a:pPr>
            <a:r>
              <a:rPr kumimoji="1" lang="ja-JP" altLang="en-US" sz="4800">
                <a:solidFill>
                  <a:prstClr val="black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この観光客を</a:t>
            </a:r>
            <a:endParaRPr kumimoji="1" lang="en-US" altLang="ja-JP" sz="4800" dirty="0">
              <a:solidFill>
                <a:prstClr val="black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lvl="0" algn="ctr">
              <a:defRPr/>
            </a:pPr>
            <a:r>
              <a:rPr kumimoji="1" lang="ja-JP" altLang="en-US" sz="4800">
                <a:solidFill>
                  <a:prstClr val="black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通年のものにできないのか</a:t>
            </a:r>
            <a:endParaRPr kumimoji="1" lang="en-US" altLang="ja-JP" sz="4800" dirty="0">
              <a:solidFill>
                <a:prstClr val="black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lvl="0" algn="ctr">
              <a:defRPr/>
            </a:pPr>
            <a:endParaRPr kumimoji="1" lang="ja-JP" altLang="en-US" sz="4800" dirty="0">
              <a:solidFill>
                <a:prstClr val="black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59241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6 L 0.00781 0.75764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" y="3787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3.7037E-6 L -0.01181 -0.63959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0" y="-31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10" grpId="0" animBg="1"/>
      <p:bldP spid="13" grpId="0" animBg="1"/>
      <p:bldP spid="15" grpId="0" animBg="1"/>
      <p:bldP spid="11" grpId="0" animBg="1" autoUpdateAnimBg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6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図 20">
            <a:extLst>
              <a:ext uri="{FF2B5EF4-FFF2-40B4-BE49-F238E27FC236}">
                <a16:creationId xmlns:a16="http://schemas.microsoft.com/office/drawing/2014/main" id="{06E789F8-C808-714A-88DF-70F9555189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7640" y="862667"/>
            <a:ext cx="2057400" cy="2057400"/>
          </a:xfrm>
          <a:prstGeom prst="rect">
            <a:avLst/>
          </a:prstGeom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388B6DD4-28EE-8048-ABD6-3182C6E5AFD1}"/>
              </a:ext>
            </a:extLst>
          </p:cNvPr>
          <p:cNvSpPr/>
          <p:nvPr/>
        </p:nvSpPr>
        <p:spPr>
          <a:xfrm>
            <a:off x="792760" y="2122052"/>
            <a:ext cx="7558479" cy="36317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15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</a:rPr>
              <a:t>花火博物館</a:t>
            </a:r>
            <a:endParaRPr kumimoji="1" lang="en-US" altLang="ja-JP" sz="115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34" charset="-128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1500" b="1">
                <a:solidFill>
                  <a:srgbClr val="ED5E6E"/>
                </a:solidFill>
                <a:latin typeface="游ゴシック" panose="020F0502020204030204"/>
                <a:ea typeface="游ゴシック" panose="020B0400000000000000" pitchFamily="34" charset="-128"/>
              </a:rPr>
              <a:t>設置</a:t>
            </a:r>
            <a:endParaRPr kumimoji="0" lang="ja-JP" altLang="en-US" sz="11500" b="1" i="0" u="none" strike="noStrike" kern="1200" cap="none" spc="0" normalizeH="0" baseline="0" noProof="0">
              <a:ln>
                <a:noFill/>
              </a:ln>
              <a:solidFill>
                <a:srgbClr val="ED5E6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34" charset="-128"/>
            </a:endParaRPr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3F113043-44DE-4D49-9F06-E574B1A9FD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760" y="4087276"/>
            <a:ext cx="1829117" cy="1829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7516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remove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B690E5FC-7EAC-8244-9980-E3FBEA3C4806}"/>
              </a:ext>
            </a:extLst>
          </p:cNvPr>
          <p:cNvSpPr/>
          <p:nvPr/>
        </p:nvSpPr>
        <p:spPr>
          <a:xfrm>
            <a:off x="-1" y="0"/>
            <a:ext cx="18648947" cy="6858000"/>
          </a:xfrm>
          <a:prstGeom prst="rect">
            <a:avLst/>
          </a:prstGeom>
          <a:solidFill>
            <a:srgbClr val="B6E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A10EAC15-B1B4-D542-9206-930F574AD3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97900" y="369888"/>
            <a:ext cx="546100" cy="606425"/>
          </a:xfrm>
        </p:spPr>
        <p:txBody>
          <a:bodyPr/>
          <a:lstStyle/>
          <a:p>
            <a:fld id="{D4C7B5ED-DDAC-0F42-ABCD-2622EBCD7A0F}" type="slidenum">
              <a:rPr kumimoji="1" lang="ja-JP" altLang="en-US" smtClean="0"/>
              <a:t>5</a:t>
            </a:fld>
            <a:endParaRPr kumimoji="1" lang="ja-JP" altLang="en-US"/>
          </a:p>
        </p:txBody>
      </p: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71C1B76C-DFFA-D949-AE26-AE374C21C0A8}"/>
              </a:ext>
            </a:extLst>
          </p:cNvPr>
          <p:cNvCxnSpPr>
            <a:cxnSpLocks/>
          </p:cNvCxnSpPr>
          <p:nvPr/>
        </p:nvCxnSpPr>
        <p:spPr>
          <a:xfrm>
            <a:off x="3063388" y="3580942"/>
            <a:ext cx="6128738" cy="0"/>
          </a:xfrm>
          <a:prstGeom prst="line">
            <a:avLst/>
          </a:prstGeom>
          <a:ln w="76200">
            <a:solidFill>
              <a:srgbClr val="D45D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A338BCDF-30B5-744F-99FC-32689D8F5BE8}"/>
              </a:ext>
            </a:extLst>
          </p:cNvPr>
          <p:cNvCxnSpPr>
            <a:cxnSpLocks/>
          </p:cNvCxnSpPr>
          <p:nvPr/>
        </p:nvCxnSpPr>
        <p:spPr>
          <a:xfrm flipV="1">
            <a:off x="9192126" y="1972768"/>
            <a:ext cx="0" cy="3216348"/>
          </a:xfrm>
          <a:prstGeom prst="line">
            <a:avLst/>
          </a:prstGeom>
          <a:ln w="76200">
            <a:solidFill>
              <a:srgbClr val="D45D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52A111A9-0457-A745-9C51-C538105DAC88}"/>
              </a:ext>
            </a:extLst>
          </p:cNvPr>
          <p:cNvCxnSpPr>
            <a:cxnSpLocks/>
          </p:cNvCxnSpPr>
          <p:nvPr/>
        </p:nvCxnSpPr>
        <p:spPr>
          <a:xfrm>
            <a:off x="9192126" y="5148677"/>
            <a:ext cx="3121686" cy="0"/>
          </a:xfrm>
          <a:prstGeom prst="line">
            <a:avLst/>
          </a:prstGeom>
          <a:ln w="76200">
            <a:solidFill>
              <a:srgbClr val="D45D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F2D41674-79A8-D94B-A1FD-4EB0C6DAB04E}"/>
              </a:ext>
            </a:extLst>
          </p:cNvPr>
          <p:cNvCxnSpPr>
            <a:cxnSpLocks/>
          </p:cNvCxnSpPr>
          <p:nvPr/>
        </p:nvCxnSpPr>
        <p:spPr>
          <a:xfrm>
            <a:off x="9192126" y="1997489"/>
            <a:ext cx="3121686" cy="0"/>
          </a:xfrm>
          <a:prstGeom prst="line">
            <a:avLst/>
          </a:prstGeom>
          <a:ln w="76200">
            <a:solidFill>
              <a:srgbClr val="D45D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円/楕円 42">
            <a:extLst>
              <a:ext uri="{FF2B5EF4-FFF2-40B4-BE49-F238E27FC236}">
                <a16:creationId xmlns:a16="http://schemas.microsoft.com/office/drawing/2014/main" id="{32A6C79B-0909-E24A-9753-2F41B9571DC4}"/>
              </a:ext>
            </a:extLst>
          </p:cNvPr>
          <p:cNvSpPr/>
          <p:nvPr/>
        </p:nvSpPr>
        <p:spPr>
          <a:xfrm>
            <a:off x="11923460" y="3580942"/>
            <a:ext cx="3216348" cy="3216348"/>
          </a:xfrm>
          <a:prstGeom prst="ellipse">
            <a:avLst/>
          </a:prstGeom>
          <a:solidFill>
            <a:srgbClr val="FFF7D6"/>
          </a:solidFill>
          <a:ln w="76200">
            <a:solidFill>
              <a:srgbClr val="D45D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円/楕円 43">
            <a:extLst>
              <a:ext uri="{FF2B5EF4-FFF2-40B4-BE49-F238E27FC236}">
                <a16:creationId xmlns:a16="http://schemas.microsoft.com/office/drawing/2014/main" id="{516202DA-E098-F744-9268-E43863922DD3}"/>
              </a:ext>
            </a:extLst>
          </p:cNvPr>
          <p:cNvSpPr/>
          <p:nvPr/>
        </p:nvSpPr>
        <p:spPr>
          <a:xfrm>
            <a:off x="11928097" y="182297"/>
            <a:ext cx="3216348" cy="3216348"/>
          </a:xfrm>
          <a:prstGeom prst="ellipse">
            <a:avLst/>
          </a:prstGeom>
          <a:solidFill>
            <a:srgbClr val="FFF7D6"/>
          </a:solidFill>
          <a:ln w="76200">
            <a:solidFill>
              <a:srgbClr val="D45D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7" name="図 36">
            <a:extLst>
              <a:ext uri="{FF2B5EF4-FFF2-40B4-BE49-F238E27FC236}">
                <a16:creationId xmlns:a16="http://schemas.microsoft.com/office/drawing/2014/main" id="{CA1154F5-6BE7-8B45-8A72-645E05024B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44511" y="513855"/>
            <a:ext cx="1882164" cy="2562947"/>
          </a:xfrm>
          <a:prstGeom prst="rect">
            <a:avLst/>
          </a:prstGeom>
        </p:spPr>
      </p:pic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979721D8-D538-954F-8314-41EF67E40A20}"/>
              </a:ext>
            </a:extLst>
          </p:cNvPr>
          <p:cNvCxnSpPr>
            <a:cxnSpLocks/>
          </p:cNvCxnSpPr>
          <p:nvPr/>
        </p:nvCxnSpPr>
        <p:spPr>
          <a:xfrm flipV="1">
            <a:off x="3532632" y="3602286"/>
            <a:ext cx="1321166" cy="1510410"/>
          </a:xfrm>
          <a:prstGeom prst="line">
            <a:avLst/>
          </a:prstGeom>
          <a:ln w="76200">
            <a:solidFill>
              <a:srgbClr val="D45D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2F9DB00C-9DEF-7A4E-8BFB-6FE975CEF09D}"/>
              </a:ext>
            </a:extLst>
          </p:cNvPr>
          <p:cNvCxnSpPr>
            <a:cxnSpLocks/>
          </p:cNvCxnSpPr>
          <p:nvPr/>
        </p:nvCxnSpPr>
        <p:spPr>
          <a:xfrm flipH="1">
            <a:off x="6336858" y="3597526"/>
            <a:ext cx="742884" cy="1166361"/>
          </a:xfrm>
          <a:prstGeom prst="line">
            <a:avLst/>
          </a:prstGeom>
          <a:ln w="76200">
            <a:solidFill>
              <a:srgbClr val="D45D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グループ化 31">
            <a:extLst>
              <a:ext uri="{FF2B5EF4-FFF2-40B4-BE49-F238E27FC236}">
                <a16:creationId xmlns:a16="http://schemas.microsoft.com/office/drawing/2014/main" id="{49D5211A-1450-DA43-B4C5-53E4C2428BC1}"/>
              </a:ext>
            </a:extLst>
          </p:cNvPr>
          <p:cNvGrpSpPr/>
          <p:nvPr/>
        </p:nvGrpSpPr>
        <p:grpSpPr>
          <a:xfrm>
            <a:off x="12644375" y="4218125"/>
            <a:ext cx="2053378" cy="1917021"/>
            <a:chOff x="7727678" y="1048830"/>
            <a:chExt cx="5853441" cy="5464737"/>
          </a:xfrm>
        </p:grpSpPr>
        <p:grpSp>
          <p:nvGrpSpPr>
            <p:cNvPr id="4" name="グループ化 3">
              <a:extLst>
                <a:ext uri="{FF2B5EF4-FFF2-40B4-BE49-F238E27FC236}">
                  <a16:creationId xmlns:a16="http://schemas.microsoft.com/office/drawing/2014/main" id="{07DF527D-C438-AB47-B06B-EEAF2CE84D82}"/>
                </a:ext>
              </a:extLst>
            </p:cNvPr>
            <p:cNvGrpSpPr/>
            <p:nvPr/>
          </p:nvGrpSpPr>
          <p:grpSpPr>
            <a:xfrm>
              <a:off x="7727678" y="1048830"/>
              <a:ext cx="5853441" cy="5464737"/>
              <a:chOff x="6780898" y="1146633"/>
              <a:chExt cx="5853441" cy="5464737"/>
            </a:xfrm>
          </p:grpSpPr>
          <p:pic>
            <p:nvPicPr>
              <p:cNvPr id="38" name="図 37">
                <a:extLst>
                  <a:ext uri="{FF2B5EF4-FFF2-40B4-BE49-F238E27FC236}">
                    <a16:creationId xmlns:a16="http://schemas.microsoft.com/office/drawing/2014/main" id="{366DA1EF-ABE9-AB4F-92AB-54F3326E202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4184" b="97699" l="195" r="97271">
                            <a14:foregroundMark x1="1754" y1="9414" x2="4483" y2="16946"/>
                            <a14:foregroundMark x1="195" y1="26151" x2="3509" y2="42887"/>
                            <a14:foregroundMark x1="3509" y1="42887" x2="2924" y2="43096"/>
                            <a14:foregroundMark x1="1754" y1="7113" x2="2924" y2="11715"/>
                            <a14:foregroundMark x1="2339" y1="27406" x2="2924" y2="35565"/>
                            <a14:foregroundMark x1="1754" y1="45397" x2="2924" y2="64435"/>
                            <a14:foregroundMark x1="2924" y1="64017" x2="2339" y2="83682"/>
                            <a14:foregroundMark x1="8772" y1="98326" x2="40156" y2="97071"/>
                            <a14:foregroundMark x1="40156" y1="97071" x2="53411" y2="97699"/>
                            <a14:foregroundMark x1="90838" y1="97699" x2="53411" y2="97699"/>
                            <a14:foregroundMark x1="780" y1="82636" x2="8382" y2="97071"/>
                            <a14:foregroundMark x1="8382" y1="97071" x2="8382" y2="97071"/>
                            <a14:foregroundMark x1="94542" y1="97071" x2="88499" y2="97699"/>
                            <a14:foregroundMark x1="97271" y1="97071" x2="89084" y2="97699"/>
                            <a14:foregroundMark x1="1170" y1="5230" x2="2924" y2="27406"/>
                            <a14:foregroundMark x1="6628" y1="11715" x2="2339" y2="9833"/>
                            <a14:foregroundMark x1="9942" y1="9833" x2="3509" y2="4184"/>
                            <a14:foregroundMark x1="8382" y1="24477" x2="195" y2="24477"/>
                            <a14:foregroundMark x1="7797" y1="41841" x2="2339" y2="41841"/>
                            <a14:foregroundMark x1="9357" y1="55858" x2="3899" y2="55858"/>
                            <a14:foregroundMark x1="7797" y1="73849" x2="4483" y2="74477"/>
                            <a14:backgroundMark x1="86355" y1="26360" x2="90058" y2="68201"/>
                            <a14:backgroundMark x1="90058" y1="68201" x2="89864" y2="67992"/>
                          </a14:backgroundRemoval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6780898" y="1146633"/>
                <a:ext cx="5853441" cy="5464737"/>
              </a:xfrm>
              <a:prstGeom prst="rect">
                <a:avLst/>
              </a:prstGeom>
            </p:spPr>
          </p:pic>
          <p:pic>
            <p:nvPicPr>
              <p:cNvPr id="41" name="図 40">
                <a:extLst>
                  <a:ext uri="{FF2B5EF4-FFF2-40B4-BE49-F238E27FC236}">
                    <a16:creationId xmlns:a16="http://schemas.microsoft.com/office/drawing/2014/main" id="{D080CF6A-AEB3-1D49-9002-833B74E03DB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l="35380" b="10443"/>
              <a:stretch/>
            </p:blipFill>
            <p:spPr>
              <a:xfrm flipH="1">
                <a:off x="7649673" y="1506498"/>
                <a:ext cx="4277582" cy="4675911"/>
              </a:xfrm>
              <a:prstGeom prst="rect">
                <a:avLst/>
              </a:prstGeom>
            </p:spPr>
          </p:pic>
        </p:grpSp>
        <p:sp>
          <p:nvSpPr>
            <p:cNvPr id="30" name="右矢印 29">
              <a:extLst>
                <a:ext uri="{FF2B5EF4-FFF2-40B4-BE49-F238E27FC236}">
                  <a16:creationId xmlns:a16="http://schemas.microsoft.com/office/drawing/2014/main" id="{16B73455-D6B8-B146-BD52-40A1A1877A06}"/>
                </a:ext>
              </a:extLst>
            </p:cNvPr>
            <p:cNvSpPr/>
            <p:nvPr/>
          </p:nvSpPr>
          <p:spPr>
            <a:xfrm rot="1842830">
              <a:off x="9131168" y="1446027"/>
              <a:ext cx="4405492" cy="1179467"/>
            </a:xfrm>
            <a:prstGeom prst="rightArrow">
              <a:avLst/>
            </a:prstGeom>
            <a:solidFill>
              <a:srgbClr val="3935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cxnSp>
        <p:nvCxnSpPr>
          <p:cNvPr id="45" name="直線コネクタ 44">
            <a:extLst>
              <a:ext uri="{FF2B5EF4-FFF2-40B4-BE49-F238E27FC236}">
                <a16:creationId xmlns:a16="http://schemas.microsoft.com/office/drawing/2014/main" id="{D275CE0B-419A-5E41-9CDD-5F95564A61C2}"/>
              </a:ext>
            </a:extLst>
          </p:cNvPr>
          <p:cNvCxnSpPr>
            <a:cxnSpLocks/>
          </p:cNvCxnSpPr>
          <p:nvPr/>
        </p:nvCxnSpPr>
        <p:spPr>
          <a:xfrm flipV="1">
            <a:off x="2049324" y="3581780"/>
            <a:ext cx="1049903" cy="647465"/>
          </a:xfrm>
          <a:prstGeom prst="line">
            <a:avLst/>
          </a:prstGeom>
          <a:ln w="76200">
            <a:solidFill>
              <a:srgbClr val="D45D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線コネクタ 45">
            <a:extLst>
              <a:ext uri="{FF2B5EF4-FFF2-40B4-BE49-F238E27FC236}">
                <a16:creationId xmlns:a16="http://schemas.microsoft.com/office/drawing/2014/main" id="{C294E5E7-4301-E24B-88E4-958C98CEC90B}"/>
              </a:ext>
            </a:extLst>
          </p:cNvPr>
          <p:cNvCxnSpPr>
            <a:cxnSpLocks/>
          </p:cNvCxnSpPr>
          <p:nvPr/>
        </p:nvCxnSpPr>
        <p:spPr>
          <a:xfrm>
            <a:off x="3047977" y="1848499"/>
            <a:ext cx="879002" cy="1710447"/>
          </a:xfrm>
          <a:prstGeom prst="line">
            <a:avLst/>
          </a:prstGeom>
          <a:ln w="76200">
            <a:solidFill>
              <a:srgbClr val="D45D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線コネクタ 47">
            <a:extLst>
              <a:ext uri="{FF2B5EF4-FFF2-40B4-BE49-F238E27FC236}">
                <a16:creationId xmlns:a16="http://schemas.microsoft.com/office/drawing/2014/main" id="{A7922300-BB71-FC44-A7D3-11B79EB07A68}"/>
              </a:ext>
            </a:extLst>
          </p:cNvPr>
          <p:cNvCxnSpPr>
            <a:cxnSpLocks/>
            <a:stCxn id="13" idx="4"/>
          </p:cNvCxnSpPr>
          <p:nvPr/>
        </p:nvCxnSpPr>
        <p:spPr>
          <a:xfrm>
            <a:off x="5139996" y="2260556"/>
            <a:ext cx="693550" cy="1292042"/>
          </a:xfrm>
          <a:prstGeom prst="line">
            <a:avLst/>
          </a:prstGeom>
          <a:ln w="76200">
            <a:solidFill>
              <a:srgbClr val="D45D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線コネクタ 53">
            <a:extLst>
              <a:ext uri="{FF2B5EF4-FFF2-40B4-BE49-F238E27FC236}">
                <a16:creationId xmlns:a16="http://schemas.microsoft.com/office/drawing/2014/main" id="{FF9E4C50-2C57-FB46-AE37-B6F9D0A5D39C}"/>
              </a:ext>
            </a:extLst>
          </p:cNvPr>
          <p:cNvCxnSpPr>
            <a:cxnSpLocks/>
            <a:stCxn id="14" idx="4"/>
          </p:cNvCxnSpPr>
          <p:nvPr/>
        </p:nvCxnSpPr>
        <p:spPr>
          <a:xfrm>
            <a:off x="7409413" y="2714530"/>
            <a:ext cx="536517" cy="838068"/>
          </a:xfrm>
          <a:prstGeom prst="line">
            <a:avLst/>
          </a:prstGeom>
          <a:ln w="76200">
            <a:solidFill>
              <a:srgbClr val="D45D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59AD9473-6993-A447-A686-E2FB7A7CDB04}"/>
              </a:ext>
            </a:extLst>
          </p:cNvPr>
          <p:cNvGrpSpPr/>
          <p:nvPr/>
        </p:nvGrpSpPr>
        <p:grpSpPr>
          <a:xfrm>
            <a:off x="1987434" y="4838075"/>
            <a:ext cx="1764636" cy="1791196"/>
            <a:chOff x="380410" y="4606875"/>
            <a:chExt cx="1764636" cy="1791196"/>
          </a:xfrm>
        </p:grpSpPr>
        <p:sp>
          <p:nvSpPr>
            <p:cNvPr id="19" name="円/楕円 18">
              <a:extLst>
                <a:ext uri="{FF2B5EF4-FFF2-40B4-BE49-F238E27FC236}">
                  <a16:creationId xmlns:a16="http://schemas.microsoft.com/office/drawing/2014/main" id="{F24230A1-6D5C-F94F-838F-40E3EE8773F8}"/>
                </a:ext>
              </a:extLst>
            </p:cNvPr>
            <p:cNvSpPr/>
            <p:nvPr/>
          </p:nvSpPr>
          <p:spPr>
            <a:xfrm>
              <a:off x="380410" y="4606875"/>
              <a:ext cx="1764636" cy="1791196"/>
            </a:xfrm>
            <a:prstGeom prst="ellipse">
              <a:avLst/>
            </a:prstGeom>
            <a:solidFill>
              <a:srgbClr val="F9E3AA"/>
            </a:solidFill>
            <a:ln w="762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6" name="図 5">
              <a:extLst>
                <a:ext uri="{FF2B5EF4-FFF2-40B4-BE49-F238E27FC236}">
                  <a16:creationId xmlns:a16="http://schemas.microsoft.com/office/drawing/2014/main" id="{55145D25-7BA4-6D45-A2BD-7D286ECC760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05171" y="4957916"/>
              <a:ext cx="1115113" cy="993147"/>
            </a:xfrm>
            <a:prstGeom prst="rect">
              <a:avLst/>
            </a:prstGeom>
          </p:spPr>
        </p:pic>
      </p:grpSp>
      <p:grpSp>
        <p:nvGrpSpPr>
          <p:cNvPr id="26" name="グループ化 25">
            <a:extLst>
              <a:ext uri="{FF2B5EF4-FFF2-40B4-BE49-F238E27FC236}">
                <a16:creationId xmlns:a16="http://schemas.microsoft.com/office/drawing/2014/main" id="{5AB55322-2B10-5847-A094-F85A4935064A}"/>
              </a:ext>
            </a:extLst>
          </p:cNvPr>
          <p:cNvGrpSpPr/>
          <p:nvPr/>
        </p:nvGrpSpPr>
        <p:grpSpPr>
          <a:xfrm>
            <a:off x="2034749" y="282209"/>
            <a:ext cx="1764636" cy="1791196"/>
            <a:chOff x="1848440" y="709880"/>
            <a:chExt cx="1764636" cy="1791196"/>
          </a:xfrm>
        </p:grpSpPr>
        <p:sp>
          <p:nvSpPr>
            <p:cNvPr id="16" name="円/楕円 15">
              <a:extLst>
                <a:ext uri="{FF2B5EF4-FFF2-40B4-BE49-F238E27FC236}">
                  <a16:creationId xmlns:a16="http://schemas.microsoft.com/office/drawing/2014/main" id="{20F512DE-3088-1340-993A-8A77DEEB4A93}"/>
                </a:ext>
              </a:extLst>
            </p:cNvPr>
            <p:cNvSpPr/>
            <p:nvPr/>
          </p:nvSpPr>
          <p:spPr>
            <a:xfrm>
              <a:off x="1848440" y="709880"/>
              <a:ext cx="1764636" cy="1791196"/>
            </a:xfrm>
            <a:prstGeom prst="ellipse">
              <a:avLst/>
            </a:prstGeom>
            <a:solidFill>
              <a:srgbClr val="F9E3AA"/>
            </a:solidFill>
            <a:ln w="762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7" name="図 6">
              <a:extLst>
                <a:ext uri="{FF2B5EF4-FFF2-40B4-BE49-F238E27FC236}">
                  <a16:creationId xmlns:a16="http://schemas.microsoft.com/office/drawing/2014/main" id="{4537C8DA-DE8C-BE4F-805C-477508D4E3C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072600" y="1332633"/>
              <a:ext cx="1317890" cy="545689"/>
            </a:xfrm>
            <a:prstGeom prst="rect">
              <a:avLst/>
            </a:prstGeom>
          </p:spPr>
        </p:pic>
      </p:grpSp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E41B2B00-42C2-8D4A-B298-5E1617469E15}"/>
              </a:ext>
            </a:extLst>
          </p:cNvPr>
          <p:cNvGrpSpPr/>
          <p:nvPr/>
        </p:nvGrpSpPr>
        <p:grpSpPr>
          <a:xfrm>
            <a:off x="6527095" y="923334"/>
            <a:ext cx="1764636" cy="1791196"/>
            <a:chOff x="6235551" y="1901452"/>
            <a:chExt cx="1764636" cy="1791196"/>
          </a:xfrm>
        </p:grpSpPr>
        <p:sp>
          <p:nvSpPr>
            <p:cNvPr id="14" name="円/楕円 13">
              <a:extLst>
                <a:ext uri="{FF2B5EF4-FFF2-40B4-BE49-F238E27FC236}">
                  <a16:creationId xmlns:a16="http://schemas.microsoft.com/office/drawing/2014/main" id="{673FA3B1-A3B2-8D47-AB36-90AAEF111831}"/>
                </a:ext>
              </a:extLst>
            </p:cNvPr>
            <p:cNvSpPr/>
            <p:nvPr/>
          </p:nvSpPr>
          <p:spPr>
            <a:xfrm>
              <a:off x="6235551" y="1901452"/>
              <a:ext cx="1764636" cy="1791196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 w="76200">
              <a:solidFill>
                <a:srgbClr val="22AC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12" name="図 11">
              <a:extLst>
                <a:ext uri="{FF2B5EF4-FFF2-40B4-BE49-F238E27FC236}">
                  <a16:creationId xmlns:a16="http://schemas.microsoft.com/office/drawing/2014/main" id="{E269374C-96D9-1749-9881-9A6E517F3CD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353603" y="2096295"/>
              <a:ext cx="1558084" cy="1290288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34644BF6-5D19-AB4C-B212-1D5070984384}"/>
              </a:ext>
            </a:extLst>
          </p:cNvPr>
          <p:cNvGrpSpPr/>
          <p:nvPr/>
        </p:nvGrpSpPr>
        <p:grpSpPr>
          <a:xfrm>
            <a:off x="4257678" y="469360"/>
            <a:ext cx="1764636" cy="1791196"/>
            <a:chOff x="4775864" y="573109"/>
            <a:chExt cx="1764636" cy="1791196"/>
          </a:xfrm>
        </p:grpSpPr>
        <p:sp>
          <p:nvSpPr>
            <p:cNvPr id="13" name="円/楕円 12">
              <a:extLst>
                <a:ext uri="{FF2B5EF4-FFF2-40B4-BE49-F238E27FC236}">
                  <a16:creationId xmlns:a16="http://schemas.microsoft.com/office/drawing/2014/main" id="{CECEDC5E-CF15-A941-B7A3-A76A831C142F}"/>
                </a:ext>
              </a:extLst>
            </p:cNvPr>
            <p:cNvSpPr/>
            <p:nvPr/>
          </p:nvSpPr>
          <p:spPr>
            <a:xfrm>
              <a:off x="4775864" y="573109"/>
              <a:ext cx="1764636" cy="1791196"/>
            </a:xfrm>
            <a:prstGeom prst="ellipse">
              <a:avLst/>
            </a:prstGeom>
            <a:solidFill>
              <a:srgbClr val="F9E3AA"/>
            </a:solidFill>
            <a:ln w="762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8" name="図 7">
              <a:extLst>
                <a:ext uri="{FF2B5EF4-FFF2-40B4-BE49-F238E27FC236}">
                  <a16:creationId xmlns:a16="http://schemas.microsoft.com/office/drawing/2014/main" id="{4A4CA7C3-5327-3148-9D6C-58E72F35947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987496" y="860898"/>
              <a:ext cx="1341371" cy="1215618"/>
            </a:xfrm>
            <a:prstGeom prst="rect">
              <a:avLst/>
            </a:prstGeom>
          </p:spPr>
        </p:pic>
      </p:grpSp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0FED72F0-10AC-A44F-8510-90E54B280CCA}"/>
              </a:ext>
            </a:extLst>
          </p:cNvPr>
          <p:cNvGrpSpPr/>
          <p:nvPr/>
        </p:nvGrpSpPr>
        <p:grpSpPr>
          <a:xfrm>
            <a:off x="276033" y="3536112"/>
            <a:ext cx="1764636" cy="1791196"/>
            <a:chOff x="2977396" y="2491502"/>
            <a:chExt cx="1764636" cy="1791196"/>
          </a:xfrm>
        </p:grpSpPr>
        <p:sp>
          <p:nvSpPr>
            <p:cNvPr id="17" name="円/楕円 16">
              <a:extLst>
                <a:ext uri="{FF2B5EF4-FFF2-40B4-BE49-F238E27FC236}">
                  <a16:creationId xmlns:a16="http://schemas.microsoft.com/office/drawing/2014/main" id="{70B420D6-045D-924F-91E4-73AF77F972E6}"/>
                </a:ext>
              </a:extLst>
            </p:cNvPr>
            <p:cNvSpPr/>
            <p:nvPr/>
          </p:nvSpPr>
          <p:spPr>
            <a:xfrm>
              <a:off x="2977396" y="2491502"/>
              <a:ext cx="1764636" cy="1791196"/>
            </a:xfrm>
            <a:prstGeom prst="ellipse">
              <a:avLst/>
            </a:prstGeom>
            <a:solidFill>
              <a:srgbClr val="99CFE6"/>
            </a:solidFill>
            <a:ln w="76200">
              <a:solidFill>
                <a:srgbClr val="44A6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9" name="図 8">
              <a:extLst>
                <a:ext uri="{FF2B5EF4-FFF2-40B4-BE49-F238E27FC236}">
                  <a16:creationId xmlns:a16="http://schemas.microsoft.com/office/drawing/2014/main" id="{CE89AA24-0F9B-D94B-BEE7-FA1E6BAC9DA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3352828" y="2936654"/>
              <a:ext cx="1012373" cy="984691"/>
            </a:xfrm>
            <a:prstGeom prst="rect">
              <a:avLst/>
            </a:prstGeom>
          </p:spPr>
        </p:pic>
      </p:grpSp>
      <p:grpSp>
        <p:nvGrpSpPr>
          <p:cNvPr id="22" name="グループ化 21">
            <a:extLst>
              <a:ext uri="{FF2B5EF4-FFF2-40B4-BE49-F238E27FC236}">
                <a16:creationId xmlns:a16="http://schemas.microsoft.com/office/drawing/2014/main" id="{29BCAEB0-2336-5140-8D1A-C2646EE1F84A}"/>
              </a:ext>
            </a:extLst>
          </p:cNvPr>
          <p:cNvGrpSpPr/>
          <p:nvPr/>
        </p:nvGrpSpPr>
        <p:grpSpPr>
          <a:xfrm>
            <a:off x="5315106" y="4694992"/>
            <a:ext cx="1764636" cy="1791196"/>
            <a:chOff x="6658278" y="4062319"/>
            <a:chExt cx="1764636" cy="1791196"/>
          </a:xfrm>
        </p:grpSpPr>
        <p:sp>
          <p:nvSpPr>
            <p:cNvPr id="15" name="円/楕円 14">
              <a:extLst>
                <a:ext uri="{FF2B5EF4-FFF2-40B4-BE49-F238E27FC236}">
                  <a16:creationId xmlns:a16="http://schemas.microsoft.com/office/drawing/2014/main" id="{B926BD6F-37B1-604F-9425-B50399BED870}"/>
                </a:ext>
              </a:extLst>
            </p:cNvPr>
            <p:cNvSpPr/>
            <p:nvPr/>
          </p:nvSpPr>
          <p:spPr>
            <a:xfrm>
              <a:off x="6658278" y="4062319"/>
              <a:ext cx="1764636" cy="1791196"/>
            </a:xfrm>
            <a:prstGeom prst="ellipse">
              <a:avLst/>
            </a:prstGeom>
            <a:solidFill>
              <a:srgbClr val="99CFE6"/>
            </a:solidFill>
            <a:ln w="76200">
              <a:solidFill>
                <a:srgbClr val="44A6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11" name="図 10">
              <a:extLst>
                <a:ext uri="{FF2B5EF4-FFF2-40B4-BE49-F238E27FC236}">
                  <a16:creationId xmlns:a16="http://schemas.microsoft.com/office/drawing/2014/main" id="{4F037150-E3E4-A343-8DDE-3B6C2C60CB81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6976197" y="4413360"/>
              <a:ext cx="1128797" cy="1089113"/>
            </a:xfrm>
            <a:prstGeom prst="rect">
              <a:avLst/>
            </a:prstGeom>
          </p:spPr>
        </p:pic>
      </p:grpSp>
      <p:cxnSp>
        <p:nvCxnSpPr>
          <p:cNvPr id="49" name="直線コネクタ 48">
            <a:extLst>
              <a:ext uri="{FF2B5EF4-FFF2-40B4-BE49-F238E27FC236}">
                <a16:creationId xmlns:a16="http://schemas.microsoft.com/office/drawing/2014/main" id="{F45EE880-0226-C447-8FB2-611CAAE5CE3D}"/>
              </a:ext>
            </a:extLst>
          </p:cNvPr>
          <p:cNvCxnSpPr>
            <a:cxnSpLocks/>
            <a:stCxn id="18" idx="5"/>
          </p:cNvCxnSpPr>
          <p:nvPr/>
        </p:nvCxnSpPr>
        <p:spPr>
          <a:xfrm>
            <a:off x="1687824" y="2814487"/>
            <a:ext cx="1454573" cy="783039"/>
          </a:xfrm>
          <a:prstGeom prst="line">
            <a:avLst/>
          </a:prstGeom>
          <a:ln w="76200">
            <a:solidFill>
              <a:srgbClr val="D45D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E5D704C8-B41C-3A49-930B-3A0EE6040223}"/>
              </a:ext>
            </a:extLst>
          </p:cNvPr>
          <p:cNvGrpSpPr/>
          <p:nvPr/>
        </p:nvGrpSpPr>
        <p:grpSpPr>
          <a:xfrm>
            <a:off x="181613" y="1285606"/>
            <a:ext cx="1764636" cy="1791196"/>
            <a:chOff x="2735927" y="4718276"/>
            <a:chExt cx="1764636" cy="1791196"/>
          </a:xfrm>
        </p:grpSpPr>
        <p:sp>
          <p:nvSpPr>
            <p:cNvPr id="18" name="円/楕円 17">
              <a:extLst>
                <a:ext uri="{FF2B5EF4-FFF2-40B4-BE49-F238E27FC236}">
                  <a16:creationId xmlns:a16="http://schemas.microsoft.com/office/drawing/2014/main" id="{E494157C-238E-3B43-8A07-E7530CE60049}"/>
                </a:ext>
              </a:extLst>
            </p:cNvPr>
            <p:cNvSpPr/>
            <p:nvPr/>
          </p:nvSpPr>
          <p:spPr>
            <a:xfrm>
              <a:off x="2735927" y="4718276"/>
              <a:ext cx="1764636" cy="1791196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 w="76200">
              <a:solidFill>
                <a:srgbClr val="40BFB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10" name="図 9">
              <a:extLst>
                <a:ext uri="{FF2B5EF4-FFF2-40B4-BE49-F238E27FC236}">
                  <a16:creationId xmlns:a16="http://schemas.microsoft.com/office/drawing/2014/main" id="{1E53D255-E2DA-3344-BB9C-6BBE44C79710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2996175" y="5223629"/>
              <a:ext cx="1252304" cy="772906"/>
            </a:xfrm>
            <a:prstGeom prst="rect">
              <a:avLst/>
            </a:prstGeom>
          </p:spPr>
        </p:pic>
      </p:grpSp>
      <p:grpSp>
        <p:nvGrpSpPr>
          <p:cNvPr id="28" name="グループ化 27">
            <a:extLst>
              <a:ext uri="{FF2B5EF4-FFF2-40B4-BE49-F238E27FC236}">
                <a16:creationId xmlns:a16="http://schemas.microsoft.com/office/drawing/2014/main" id="{88263B2C-3FFA-0441-A13E-98C3EE7D6412}"/>
              </a:ext>
            </a:extLst>
          </p:cNvPr>
          <p:cNvGrpSpPr/>
          <p:nvPr/>
        </p:nvGrpSpPr>
        <p:grpSpPr>
          <a:xfrm>
            <a:off x="442165" y="853477"/>
            <a:ext cx="7444992" cy="5156120"/>
            <a:chOff x="442165" y="853477"/>
            <a:chExt cx="7444992" cy="5156120"/>
          </a:xfrm>
        </p:grpSpPr>
        <p:sp>
          <p:nvSpPr>
            <p:cNvPr id="5" name="テキスト ボックス 4">
              <a:extLst>
                <a:ext uri="{FF2B5EF4-FFF2-40B4-BE49-F238E27FC236}">
                  <a16:creationId xmlns:a16="http://schemas.microsoft.com/office/drawing/2014/main" id="{01D69658-D7A5-5C44-9476-93E6C01C76F3}"/>
                </a:ext>
              </a:extLst>
            </p:cNvPr>
            <p:cNvSpPr txBox="1"/>
            <p:nvPr/>
          </p:nvSpPr>
          <p:spPr>
            <a:xfrm>
              <a:off x="4188858" y="853477"/>
              <a:ext cx="1980030" cy="954107"/>
            </a:xfrm>
            <a:prstGeom prst="rect">
              <a:avLst/>
            </a:prstGeom>
            <a:solidFill>
              <a:schemeClr val="accent4">
                <a:alpha val="32000"/>
              </a:schemeClr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ja-JP" altLang="en-US" sz="2800" b="1"/>
                <a:t>リサイクル</a:t>
              </a:r>
              <a:endParaRPr kumimoji="1" lang="en-US" altLang="ja-JP" sz="2800" b="1" dirty="0"/>
            </a:p>
            <a:p>
              <a:pPr algn="ctr"/>
              <a:r>
                <a:rPr kumimoji="1" lang="ja-JP" altLang="en-US" sz="2800" b="1"/>
                <a:t>ゴミ問題</a:t>
              </a:r>
            </a:p>
          </p:txBody>
        </p:sp>
        <p:sp>
          <p:nvSpPr>
            <p:cNvPr id="47" name="テキスト ボックス 46">
              <a:extLst>
                <a:ext uri="{FF2B5EF4-FFF2-40B4-BE49-F238E27FC236}">
                  <a16:creationId xmlns:a16="http://schemas.microsoft.com/office/drawing/2014/main" id="{D071A20B-31C7-9548-AC94-BE8E96B75C91}"/>
                </a:ext>
              </a:extLst>
            </p:cNvPr>
            <p:cNvSpPr txBox="1"/>
            <p:nvPr/>
          </p:nvSpPr>
          <p:spPr>
            <a:xfrm>
              <a:off x="6984346" y="1396339"/>
              <a:ext cx="902811" cy="954107"/>
            </a:xfrm>
            <a:prstGeom prst="rect">
              <a:avLst/>
            </a:prstGeom>
            <a:solidFill>
              <a:schemeClr val="accent6">
                <a:lumMod val="75000"/>
                <a:alpha val="32000"/>
              </a:schemeClr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ja-JP" altLang="en-US" sz="2800" b="1"/>
                <a:t>洪水</a:t>
              </a:r>
              <a:endParaRPr kumimoji="1" lang="en-US" altLang="ja-JP" sz="2800" b="1" dirty="0"/>
            </a:p>
            <a:p>
              <a:pPr algn="ctr"/>
              <a:r>
                <a:rPr kumimoji="1" lang="ja-JP" altLang="en-US" sz="2800" b="1"/>
                <a:t>対策</a:t>
              </a:r>
            </a:p>
          </p:txBody>
        </p:sp>
        <p:sp>
          <p:nvSpPr>
            <p:cNvPr id="50" name="テキスト ボックス 49">
              <a:extLst>
                <a:ext uri="{FF2B5EF4-FFF2-40B4-BE49-F238E27FC236}">
                  <a16:creationId xmlns:a16="http://schemas.microsoft.com/office/drawing/2014/main" id="{8510F5B2-954D-5347-895A-0EC1EBC38D31}"/>
                </a:ext>
              </a:extLst>
            </p:cNvPr>
            <p:cNvSpPr txBox="1"/>
            <p:nvPr/>
          </p:nvSpPr>
          <p:spPr>
            <a:xfrm>
              <a:off x="5566480" y="5335824"/>
              <a:ext cx="1261885" cy="523220"/>
            </a:xfrm>
            <a:prstGeom prst="rect">
              <a:avLst/>
            </a:prstGeom>
            <a:solidFill>
              <a:schemeClr val="accent5">
                <a:lumMod val="60000"/>
                <a:lumOff val="40000"/>
                <a:alpha val="32000"/>
              </a:schemeClr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ja-JP" altLang="en-US" sz="2800" b="1"/>
                <a:t>空き家</a:t>
              </a:r>
            </a:p>
          </p:txBody>
        </p:sp>
        <p:sp>
          <p:nvSpPr>
            <p:cNvPr id="51" name="テキスト ボックス 50">
              <a:extLst>
                <a:ext uri="{FF2B5EF4-FFF2-40B4-BE49-F238E27FC236}">
                  <a16:creationId xmlns:a16="http://schemas.microsoft.com/office/drawing/2014/main" id="{C086A9A8-D291-2648-9DC3-9D631C851B9A}"/>
                </a:ext>
              </a:extLst>
            </p:cNvPr>
            <p:cNvSpPr txBox="1"/>
            <p:nvPr/>
          </p:nvSpPr>
          <p:spPr>
            <a:xfrm>
              <a:off x="2106588" y="5486377"/>
              <a:ext cx="1620958" cy="523220"/>
            </a:xfrm>
            <a:prstGeom prst="rect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ja-JP" altLang="en-US" sz="2800" b="1"/>
                <a:t>排気ガス</a:t>
              </a:r>
            </a:p>
          </p:txBody>
        </p:sp>
        <p:sp>
          <p:nvSpPr>
            <p:cNvPr id="52" name="テキスト ボックス 51">
              <a:extLst>
                <a:ext uri="{FF2B5EF4-FFF2-40B4-BE49-F238E27FC236}">
                  <a16:creationId xmlns:a16="http://schemas.microsoft.com/office/drawing/2014/main" id="{22DDC480-F510-FE44-A1E5-B4345A4D6821}"/>
                </a:ext>
              </a:extLst>
            </p:cNvPr>
            <p:cNvSpPr txBox="1"/>
            <p:nvPr/>
          </p:nvSpPr>
          <p:spPr>
            <a:xfrm>
              <a:off x="787441" y="4221984"/>
              <a:ext cx="902811" cy="523220"/>
            </a:xfrm>
            <a:prstGeom prst="rect">
              <a:avLst/>
            </a:prstGeom>
            <a:solidFill>
              <a:schemeClr val="accent5">
                <a:lumMod val="75000"/>
                <a:alpha val="32000"/>
              </a:schemeClr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ja-JP" altLang="en-US" sz="2800" b="1"/>
                <a:t>犯罪</a:t>
              </a:r>
            </a:p>
          </p:txBody>
        </p:sp>
        <p:sp>
          <p:nvSpPr>
            <p:cNvPr id="53" name="テキスト ボックス 52">
              <a:extLst>
                <a:ext uri="{FF2B5EF4-FFF2-40B4-BE49-F238E27FC236}">
                  <a16:creationId xmlns:a16="http://schemas.microsoft.com/office/drawing/2014/main" id="{D1CB1057-A803-1142-B2C3-FDBB2912473B}"/>
                </a:ext>
              </a:extLst>
            </p:cNvPr>
            <p:cNvSpPr txBox="1"/>
            <p:nvPr/>
          </p:nvSpPr>
          <p:spPr>
            <a:xfrm>
              <a:off x="2502548" y="954738"/>
              <a:ext cx="902811" cy="523220"/>
            </a:xfrm>
            <a:prstGeom prst="rect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ja-JP" altLang="en-US" sz="2800" b="1"/>
                <a:t>交通</a:t>
              </a:r>
            </a:p>
          </p:txBody>
        </p:sp>
        <p:sp>
          <p:nvSpPr>
            <p:cNvPr id="55" name="テキスト ボックス 54">
              <a:extLst>
                <a:ext uri="{FF2B5EF4-FFF2-40B4-BE49-F238E27FC236}">
                  <a16:creationId xmlns:a16="http://schemas.microsoft.com/office/drawing/2014/main" id="{1919E90D-6C86-A348-AB8D-27357BC7109B}"/>
                </a:ext>
              </a:extLst>
            </p:cNvPr>
            <p:cNvSpPr txBox="1"/>
            <p:nvPr/>
          </p:nvSpPr>
          <p:spPr>
            <a:xfrm>
              <a:off x="442165" y="1694179"/>
              <a:ext cx="1261885" cy="954107"/>
            </a:xfrm>
            <a:prstGeom prst="rect">
              <a:avLst/>
            </a:prstGeom>
            <a:solidFill>
              <a:schemeClr val="accent6">
                <a:lumMod val="60000"/>
                <a:lumOff val="40000"/>
                <a:alpha val="32000"/>
              </a:schemeClr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ja-JP" altLang="en-US" sz="2800" b="1"/>
                <a:t>中心</a:t>
              </a:r>
              <a:endParaRPr kumimoji="1" lang="en-US" altLang="ja-JP" sz="2800" b="1" dirty="0"/>
            </a:p>
            <a:p>
              <a:pPr algn="ctr"/>
              <a:r>
                <a:rPr kumimoji="1" lang="ja-JP" altLang="en-US" sz="2800" b="1"/>
                <a:t>市街地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71859799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14">
            <a:extLst>
              <a:ext uri="{FF2B5EF4-FFF2-40B4-BE49-F238E27FC236}">
                <a16:creationId xmlns:a16="http://schemas.microsoft.com/office/drawing/2014/main" id="{901E7DFA-307A-8443-A5B9-F9AE0AB177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592" y="1537661"/>
            <a:ext cx="6007366" cy="3988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C780A8FA-5F79-9B4E-963F-8AE21EC004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6600" y="191901"/>
            <a:ext cx="2057400" cy="365125"/>
          </a:xfrm>
        </p:spPr>
        <p:txBody>
          <a:bodyPr/>
          <a:lstStyle/>
          <a:p>
            <a:fld id="{4DF072EB-5487-0147-BC14-F4D4FDBB2BDF}" type="slidenum">
              <a:rPr kumimoji="1" lang="ja-JP" altLang="en-US" smtClean="0">
                <a:latin typeface="Yu Gothic" panose="020B0400000000000000" pitchFamily="34" charset="-128"/>
                <a:ea typeface="Yu Gothic" panose="020B0400000000000000" pitchFamily="34" charset="-128"/>
              </a:rPr>
              <a:pPr/>
              <a:t>50</a:t>
            </a:fld>
            <a:endParaRPr kumimoji="1" lang="ja-JP" altLang="en-US"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4" name="矩形: 圆角 8">
            <a:extLst>
              <a:ext uri="{FF2B5EF4-FFF2-40B4-BE49-F238E27FC236}">
                <a16:creationId xmlns:a16="http://schemas.microsoft.com/office/drawing/2014/main" id="{D73A227B-E1DE-6144-B13C-451FE4893505}"/>
              </a:ext>
            </a:extLst>
          </p:cNvPr>
          <p:cNvSpPr/>
          <p:nvPr/>
        </p:nvSpPr>
        <p:spPr>
          <a:xfrm>
            <a:off x="3016305" y="1677463"/>
            <a:ext cx="6009626" cy="914400"/>
          </a:xfrm>
          <a:prstGeom prst="roundRect">
            <a:avLst>
              <a:gd name="adj" fmla="val 50000"/>
            </a:avLst>
          </a:prstGeom>
          <a:solidFill>
            <a:srgbClr val="4ABD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5" name="矩形: 圆角 9">
            <a:extLst>
              <a:ext uri="{FF2B5EF4-FFF2-40B4-BE49-F238E27FC236}">
                <a16:creationId xmlns:a16="http://schemas.microsoft.com/office/drawing/2014/main" id="{22FA1EFF-C9D4-724E-807F-71563B647C91}"/>
              </a:ext>
            </a:extLst>
          </p:cNvPr>
          <p:cNvSpPr/>
          <p:nvPr/>
        </p:nvSpPr>
        <p:spPr>
          <a:xfrm>
            <a:off x="3028296" y="3041701"/>
            <a:ext cx="6009626" cy="914400"/>
          </a:xfrm>
          <a:prstGeom prst="roundRect">
            <a:avLst>
              <a:gd name="adj" fmla="val 50000"/>
            </a:avLst>
          </a:prstGeom>
          <a:solidFill>
            <a:srgbClr val="4ABD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6" name="矩形: 圆角 10">
            <a:extLst>
              <a:ext uri="{FF2B5EF4-FFF2-40B4-BE49-F238E27FC236}">
                <a16:creationId xmlns:a16="http://schemas.microsoft.com/office/drawing/2014/main" id="{42A76736-C27A-114B-9483-E57FAC69DB1D}"/>
              </a:ext>
            </a:extLst>
          </p:cNvPr>
          <p:cNvSpPr/>
          <p:nvPr/>
        </p:nvSpPr>
        <p:spPr>
          <a:xfrm>
            <a:off x="3040287" y="4405939"/>
            <a:ext cx="6009626" cy="914400"/>
          </a:xfrm>
          <a:prstGeom prst="roundRect">
            <a:avLst>
              <a:gd name="adj" fmla="val 50000"/>
            </a:avLst>
          </a:prstGeom>
          <a:solidFill>
            <a:srgbClr val="F17F4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10" name="矩形 15">
            <a:extLst>
              <a:ext uri="{FF2B5EF4-FFF2-40B4-BE49-F238E27FC236}">
                <a16:creationId xmlns:a16="http://schemas.microsoft.com/office/drawing/2014/main" id="{D8FD6AB9-84B2-2F46-A21A-5F044B2C7C33}"/>
              </a:ext>
            </a:extLst>
          </p:cNvPr>
          <p:cNvSpPr/>
          <p:nvPr/>
        </p:nvSpPr>
        <p:spPr>
          <a:xfrm>
            <a:off x="3956052" y="1661658"/>
            <a:ext cx="49506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2800">
                <a:latin typeface="Yu Gothic" panose="020B0400000000000000" pitchFamily="34" charset="-128"/>
                <a:ea typeface="Yu Gothic" panose="020B0400000000000000" pitchFamily="34" charset="-128"/>
              </a:rPr>
              <a:t>大曲「はなび・アム」</a:t>
            </a:r>
            <a:endParaRPr lang="en-US" altLang="ja-JP" sz="28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lang="ja-JP" altLang="en-US" sz="2800">
                <a:latin typeface="Yu Gothic" panose="020B0400000000000000" pitchFamily="34" charset="-128"/>
                <a:ea typeface="Yu Gothic" panose="020B0400000000000000" pitchFamily="34" charset="-128"/>
              </a:rPr>
              <a:t>総工費：約</a:t>
            </a:r>
            <a:r>
              <a:rPr lang="en-US" altLang="ja-JP" sz="2800" dirty="0">
                <a:latin typeface="Yu Gothic" panose="020B0400000000000000" pitchFamily="34" charset="-128"/>
                <a:ea typeface="Yu Gothic" panose="020B0400000000000000" pitchFamily="34" charset="-128"/>
              </a:rPr>
              <a:t>8</a:t>
            </a:r>
            <a:r>
              <a:rPr lang="ja-JP" altLang="en-US" sz="2800">
                <a:latin typeface="Yu Gothic" panose="020B0400000000000000" pitchFamily="34" charset="-128"/>
                <a:ea typeface="Yu Gothic" panose="020B0400000000000000" pitchFamily="34" charset="-128"/>
              </a:rPr>
              <a:t>億</a:t>
            </a:r>
            <a:r>
              <a:rPr lang="en-US" altLang="ja-JP" sz="2800" dirty="0">
                <a:latin typeface="Yu Gothic" panose="020B0400000000000000" pitchFamily="34" charset="-128"/>
                <a:ea typeface="Yu Gothic" panose="020B0400000000000000" pitchFamily="34" charset="-128"/>
              </a:rPr>
              <a:t>2000</a:t>
            </a:r>
            <a:r>
              <a:rPr lang="ja-JP" altLang="en-US" sz="2800">
                <a:latin typeface="Yu Gothic" panose="020B0400000000000000" pitchFamily="34" charset="-128"/>
                <a:ea typeface="Yu Gothic" panose="020B0400000000000000" pitchFamily="34" charset="-128"/>
              </a:rPr>
              <a:t>万円</a:t>
            </a:r>
          </a:p>
        </p:txBody>
      </p:sp>
      <p:sp>
        <p:nvSpPr>
          <p:cNvPr id="11" name="矩形 16">
            <a:extLst>
              <a:ext uri="{FF2B5EF4-FFF2-40B4-BE49-F238E27FC236}">
                <a16:creationId xmlns:a16="http://schemas.microsoft.com/office/drawing/2014/main" id="{ED9903DD-15EC-F849-841B-58AB5BD72C1D}"/>
              </a:ext>
            </a:extLst>
          </p:cNvPr>
          <p:cNvSpPr/>
          <p:nvPr/>
        </p:nvSpPr>
        <p:spPr>
          <a:xfrm>
            <a:off x="3956052" y="3041701"/>
            <a:ext cx="49506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2800">
                <a:solidFill>
                  <a:prstClr val="black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長岡「ながおか花火館」</a:t>
            </a:r>
            <a:endParaRPr lang="en-US" altLang="ja-JP" sz="2800" dirty="0">
              <a:solidFill>
                <a:prstClr val="black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lang="ja-JP" altLang="en-US" sz="2800">
                <a:solidFill>
                  <a:prstClr val="black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総事業費：約</a:t>
            </a:r>
            <a:r>
              <a:rPr lang="en-US" altLang="ja-JP" sz="2800" dirty="0">
                <a:solidFill>
                  <a:prstClr val="black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29</a:t>
            </a:r>
            <a:r>
              <a:rPr lang="ja-JP" altLang="en-US" sz="2800">
                <a:solidFill>
                  <a:prstClr val="black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億円</a:t>
            </a:r>
            <a:endParaRPr lang="zh-CN" altLang="en-US" sz="2800" dirty="0">
              <a:solidFill>
                <a:schemeClr val="bg1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12" name="矩形 17">
            <a:extLst>
              <a:ext uri="{FF2B5EF4-FFF2-40B4-BE49-F238E27FC236}">
                <a16:creationId xmlns:a16="http://schemas.microsoft.com/office/drawing/2014/main" id="{9C620A2C-D24C-EC41-9312-9861679DCBE8}"/>
              </a:ext>
            </a:extLst>
          </p:cNvPr>
          <p:cNvSpPr/>
          <p:nvPr/>
        </p:nvSpPr>
        <p:spPr>
          <a:xfrm>
            <a:off x="4183453" y="4573201"/>
            <a:ext cx="49506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3600">
                <a:latin typeface="Yu Gothic" panose="020B0400000000000000" pitchFamily="34" charset="-128"/>
                <a:ea typeface="Yu Gothic" panose="020B0400000000000000" pitchFamily="34" charset="-128"/>
              </a:rPr>
              <a:t>土浦市の花火博物館</a:t>
            </a:r>
            <a:endParaRPr lang="zh-CN" altLang="en-US" sz="36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14" name="図 13">
            <a:extLst>
              <a:ext uri="{FF2B5EF4-FFF2-40B4-BE49-F238E27FC236}">
                <a16:creationId xmlns:a16="http://schemas.microsoft.com/office/drawing/2014/main" id="{13AFDD4C-148F-894B-8A35-C3D111E9080E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3126991" y="3053298"/>
            <a:ext cx="891206" cy="891206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12B0B13D-C006-CC46-8CF5-46BA2AD8BA37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3126991" y="1677463"/>
            <a:ext cx="891206" cy="891206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3A33FF01-C018-5443-9EC2-DE801402EE50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136325" y="4404327"/>
            <a:ext cx="891206" cy="891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5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4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/>
      <p:bldP spid="11" grpId="0"/>
      <p:bldP spid="1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14">
            <a:extLst>
              <a:ext uri="{FF2B5EF4-FFF2-40B4-BE49-F238E27FC236}">
                <a16:creationId xmlns:a16="http://schemas.microsoft.com/office/drawing/2014/main" id="{901E7DFA-307A-8443-A5B9-F9AE0AB177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592" y="1537661"/>
            <a:ext cx="6007366" cy="3988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C780A8FA-5F79-9B4E-963F-8AE21EC004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6600" y="191901"/>
            <a:ext cx="2057400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F072EB-5487-0147-BC14-F4D4FDBB2BDF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1" lang="ja-JP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Yu Gothic" panose="020B0400000000000000" pitchFamily="34" charset="-128"/>
              <a:ea typeface="Yu Gothic" panose="020B0400000000000000" pitchFamily="34" charset="-128"/>
              <a:cs typeface="+mn-cs"/>
            </a:endParaRPr>
          </a:p>
        </p:txBody>
      </p:sp>
      <p:sp>
        <p:nvSpPr>
          <p:cNvPr id="6" name="矩形: 圆角 10">
            <a:extLst>
              <a:ext uri="{FF2B5EF4-FFF2-40B4-BE49-F238E27FC236}">
                <a16:creationId xmlns:a16="http://schemas.microsoft.com/office/drawing/2014/main" id="{42A76736-C27A-114B-9483-E57FAC69DB1D}"/>
              </a:ext>
            </a:extLst>
          </p:cNvPr>
          <p:cNvSpPr/>
          <p:nvPr/>
        </p:nvSpPr>
        <p:spPr>
          <a:xfrm>
            <a:off x="2995961" y="623261"/>
            <a:ext cx="6009626" cy="5837174"/>
          </a:xfrm>
          <a:prstGeom prst="roundRect">
            <a:avLst>
              <a:gd name="adj" fmla="val 50000"/>
            </a:avLst>
          </a:prstGeom>
          <a:solidFill>
            <a:srgbClr val="F17F4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Yu Gothic" panose="020B0400000000000000" pitchFamily="34" charset="-128"/>
              <a:ea typeface="Yu Gothic" panose="020B0400000000000000" pitchFamily="34" charset="-128"/>
              <a:cs typeface="+mn-cs"/>
            </a:endParaRPr>
          </a:p>
        </p:txBody>
      </p:sp>
      <p:sp>
        <p:nvSpPr>
          <p:cNvPr id="12" name="矩形 17">
            <a:extLst>
              <a:ext uri="{FF2B5EF4-FFF2-40B4-BE49-F238E27FC236}">
                <a16:creationId xmlns:a16="http://schemas.microsoft.com/office/drawing/2014/main" id="{9C620A2C-D24C-EC41-9312-9861679DCBE8}"/>
              </a:ext>
            </a:extLst>
          </p:cNvPr>
          <p:cNvSpPr/>
          <p:nvPr/>
        </p:nvSpPr>
        <p:spPr>
          <a:xfrm>
            <a:off x="4454280" y="1545022"/>
            <a:ext cx="49506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  <a:cs typeface="+mn-cs"/>
              </a:rPr>
              <a:t>土浦市の花火博物館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Yu Gothic" panose="020B0400000000000000" pitchFamily="34" charset="-128"/>
              <a:ea typeface="Yu Gothic" panose="020B0400000000000000" pitchFamily="34" charset="-128"/>
              <a:cs typeface="+mn-cs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D651E16B-B41B-7E44-B264-9DC56BF44939}"/>
              </a:ext>
            </a:extLst>
          </p:cNvPr>
          <p:cNvSpPr/>
          <p:nvPr/>
        </p:nvSpPr>
        <p:spPr>
          <a:xfrm>
            <a:off x="3573117" y="2794628"/>
            <a:ext cx="4572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4400" dirty="0">
                <a:latin typeface="Yu Gothic" panose="020B0400000000000000" pitchFamily="34" charset="-128"/>
                <a:ea typeface="Yu Gothic" panose="020B0400000000000000" pitchFamily="34" charset="-128"/>
              </a:rPr>
              <a:t>総事業費</a:t>
            </a:r>
            <a:r>
              <a:rPr lang="en-US" altLang="zh-TW" sz="4400" dirty="0">
                <a:latin typeface="Yu Gothic" panose="020B0400000000000000" pitchFamily="34" charset="-128"/>
                <a:ea typeface="Yu Gothic" panose="020B0400000000000000" pitchFamily="34" charset="-128"/>
              </a:rPr>
              <a:t>4</a:t>
            </a:r>
            <a:r>
              <a:rPr lang="zh-TW" altLang="en-US" sz="4400" dirty="0">
                <a:latin typeface="Yu Gothic" panose="020B0400000000000000" pitchFamily="34" charset="-128"/>
                <a:ea typeface="Yu Gothic" panose="020B0400000000000000" pitchFamily="34" charset="-128"/>
              </a:rPr>
              <a:t>億円</a:t>
            </a: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0DCF5711-5676-7841-8C79-951A027AA836}"/>
              </a:ext>
            </a:extLst>
          </p:cNvPr>
          <p:cNvSpPr/>
          <p:nvPr/>
        </p:nvSpPr>
        <p:spPr>
          <a:xfrm>
            <a:off x="3413616" y="3688302"/>
            <a:ext cx="573038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1" lang="ja-JP" altLang="en-US" sz="2800">
                <a:solidFill>
                  <a:prstClr val="black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土浦市立博物館の利用！</a:t>
            </a:r>
            <a:endParaRPr kumimoji="1" lang="en-US" altLang="ja-JP" sz="2800" dirty="0">
              <a:solidFill>
                <a:prstClr val="black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lvl="0">
              <a:defRPr/>
            </a:pPr>
            <a:r>
              <a:rPr kumimoji="1" lang="ja-JP" altLang="en-US" sz="2800">
                <a:solidFill>
                  <a:prstClr val="black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面積：約</a:t>
            </a:r>
            <a:r>
              <a:rPr kumimoji="1" lang="en-US" altLang="ja-JP" sz="2800" dirty="0">
                <a:solidFill>
                  <a:prstClr val="black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2500</a:t>
            </a:r>
            <a:r>
              <a:rPr kumimoji="1" lang="ja-JP" altLang="en-US" sz="2800">
                <a:solidFill>
                  <a:prstClr val="black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㎡→</a:t>
            </a:r>
            <a:endParaRPr kumimoji="1" lang="en-US" altLang="ja-JP" sz="2800" dirty="0">
              <a:solidFill>
                <a:prstClr val="black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lvl="0">
              <a:defRPr/>
            </a:pPr>
            <a:r>
              <a:rPr kumimoji="1" lang="ja-JP" altLang="en-US" sz="2800">
                <a:solidFill>
                  <a:prstClr val="black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半分を利用</a:t>
            </a:r>
            <a:r>
              <a:rPr kumimoji="1" lang="en-US" altLang="ja-JP" sz="2800" dirty="0">
                <a:solidFill>
                  <a:prstClr val="black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1250</a:t>
            </a:r>
            <a:r>
              <a:rPr kumimoji="1" lang="ja-JP" altLang="en-US" sz="2800">
                <a:solidFill>
                  <a:prstClr val="black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㎡</a:t>
            </a:r>
            <a:endParaRPr kumimoji="1" lang="en-US" altLang="ja-JP" sz="2800" dirty="0">
              <a:solidFill>
                <a:prstClr val="black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lvl="0">
              <a:defRPr/>
            </a:pPr>
            <a:r>
              <a:rPr kumimoji="1" lang="en-US" altLang="ja-JP" sz="2800" dirty="0">
                <a:solidFill>
                  <a:prstClr val="black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(</a:t>
            </a:r>
            <a:r>
              <a:rPr kumimoji="1" lang="ja-JP" altLang="en-US" sz="2800">
                <a:solidFill>
                  <a:prstClr val="black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はなび・アムの面積：約</a:t>
            </a:r>
            <a:r>
              <a:rPr kumimoji="1" lang="en-US" altLang="ja-JP" sz="2800" dirty="0">
                <a:solidFill>
                  <a:prstClr val="black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1700</a:t>
            </a:r>
            <a:r>
              <a:rPr kumimoji="1" lang="ja-JP" altLang="en-US" sz="2800">
                <a:solidFill>
                  <a:prstClr val="black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㎡</a:t>
            </a:r>
            <a:r>
              <a:rPr kumimoji="1" lang="en-US" altLang="ja-JP" sz="2400" dirty="0">
                <a:solidFill>
                  <a:prstClr val="black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)</a:t>
            </a: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105E192D-F72E-6E46-B69B-A5104144468C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680794" y="1392774"/>
            <a:ext cx="891206" cy="891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053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E834E653-88DA-1049-AFA7-2CDB24CF74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6600" y="191901"/>
            <a:ext cx="2057400" cy="365125"/>
          </a:xfrm>
        </p:spPr>
        <p:txBody>
          <a:bodyPr/>
          <a:lstStyle/>
          <a:p>
            <a:fld id="{4DF072EB-5487-0147-BC14-F4D4FDBB2BDF}" type="slidenum">
              <a:rPr kumimoji="1" lang="ja-JP" altLang="en-US" smtClean="0"/>
              <a:pPr/>
              <a:t>52</a:t>
            </a:fld>
            <a:endParaRPr kumimoji="1" lang="ja-JP" altLang="en-US" dirty="0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DFA4C444-1817-7943-B80D-B7375A25E2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3262" y="318294"/>
            <a:ext cx="9370524" cy="62214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65EA226A-8843-7F4D-9F56-A2ABDEAC35F6}"/>
              </a:ext>
            </a:extLst>
          </p:cNvPr>
          <p:cNvSpPr txBox="1"/>
          <p:nvPr/>
        </p:nvSpPr>
        <p:spPr>
          <a:xfrm>
            <a:off x="0" y="762000"/>
            <a:ext cx="3570208" cy="76944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ja-JP" altLang="en-US" sz="4400">
                <a:latin typeface="Yu Gothic Light" panose="020B0300000000000000" pitchFamily="34" charset="-128"/>
                <a:ea typeface="Yu Gothic Light" panose="020B0300000000000000" pitchFamily="34" charset="-128"/>
              </a:rPr>
              <a:t>現在の博物館</a:t>
            </a:r>
          </a:p>
        </p:txBody>
      </p:sp>
    </p:spTree>
    <p:extLst>
      <p:ext uri="{BB962C8B-B14F-4D97-AF65-F5344CB8AC3E}">
        <p14:creationId xmlns:p14="http://schemas.microsoft.com/office/powerpoint/2010/main" val="14066083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>
            <a:extLst>
              <a:ext uri="{FF2B5EF4-FFF2-40B4-BE49-F238E27FC236}">
                <a16:creationId xmlns:a16="http://schemas.microsoft.com/office/drawing/2014/main" id="{07772209-1076-E248-8810-53F390BED6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000" y="557026"/>
            <a:ext cx="8968044" cy="53509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ECD740F8-65AA-7647-9BA8-B821E6D1E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6600" y="191901"/>
            <a:ext cx="2057400" cy="365125"/>
          </a:xfrm>
        </p:spPr>
        <p:txBody>
          <a:bodyPr/>
          <a:lstStyle/>
          <a:p>
            <a:fld id="{4DF072EB-5487-0147-BC14-F4D4FDBB2BDF}" type="slidenum">
              <a:rPr kumimoji="1" lang="ja-JP" altLang="en-US" smtClean="0"/>
              <a:pPr/>
              <a:t>53</a:t>
            </a:fld>
            <a:endParaRPr kumimoji="1" lang="ja-JP" altLang="en-US" dirty="0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B69F5B96-5FF1-174F-91BD-09DC2A0DC9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203" y="3429000"/>
            <a:ext cx="4572000" cy="199667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35A7C652-2728-874A-BFE6-50A7398BFDB7}"/>
              </a:ext>
            </a:extLst>
          </p:cNvPr>
          <p:cNvSpPr/>
          <p:nvPr/>
        </p:nvSpPr>
        <p:spPr>
          <a:xfrm>
            <a:off x="229502" y="5795690"/>
            <a:ext cx="531427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4000">
                <a:solidFill>
                  <a:schemeClr val="bg1"/>
                </a:solidFill>
                <a:latin typeface="Yu Gothic Light" panose="020B0300000000000000" pitchFamily="34" charset="-128"/>
                <a:ea typeface="Yu Gothic Light" panose="020B0300000000000000" pitchFamily="34" charset="-128"/>
              </a:rPr>
              <a:t>花火博物館のイメージ</a:t>
            </a:r>
            <a:endParaRPr lang="en-US" altLang="ja-JP" sz="4000" dirty="0">
              <a:solidFill>
                <a:schemeClr val="bg1"/>
              </a:solidFill>
              <a:latin typeface="Yu Gothic Light" panose="020B0300000000000000" pitchFamily="34" charset="-128"/>
              <a:ea typeface="Yu Gothic Light" panose="020B0300000000000000" pitchFamily="34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A841E1E7-FC31-D245-82C0-867E0917B28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3750" r="30500"/>
          <a:stretch/>
        </p:blipFill>
        <p:spPr>
          <a:xfrm>
            <a:off x="6350806" y="1235814"/>
            <a:ext cx="2539194" cy="39933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A4FE1246-4F78-7141-9D6E-3E27812171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0" y="374463"/>
            <a:ext cx="3403600" cy="19120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BF819F20-20A5-7545-AAEA-CDEC0C53089A}"/>
              </a:ext>
            </a:extLst>
          </p:cNvPr>
          <p:cNvSpPr txBox="1"/>
          <p:nvPr/>
        </p:nvSpPr>
        <p:spPr>
          <a:xfrm>
            <a:off x="6651010" y="6402081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>
                <a:solidFill>
                  <a:schemeClr val="bg1"/>
                </a:solidFill>
                <a:latin typeface="Yu Gothic Light" panose="020B0300000000000000" pitchFamily="34" charset="-128"/>
                <a:ea typeface="Yu Gothic Light" panose="020B0300000000000000" pitchFamily="34" charset="-128"/>
              </a:rPr>
              <a:t>＊画像はイメージです</a:t>
            </a:r>
          </a:p>
        </p:txBody>
      </p:sp>
    </p:spTree>
    <p:extLst>
      <p:ext uri="{BB962C8B-B14F-4D97-AF65-F5344CB8AC3E}">
        <p14:creationId xmlns:p14="http://schemas.microsoft.com/office/powerpoint/2010/main" val="1279822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flythrough hasBounce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6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グループ化 31">
            <a:extLst>
              <a:ext uri="{FF2B5EF4-FFF2-40B4-BE49-F238E27FC236}">
                <a16:creationId xmlns:a16="http://schemas.microsoft.com/office/drawing/2014/main" id="{4949953A-048B-634C-8978-5608387DA60D}"/>
              </a:ext>
            </a:extLst>
          </p:cNvPr>
          <p:cNvGrpSpPr/>
          <p:nvPr/>
        </p:nvGrpSpPr>
        <p:grpSpPr>
          <a:xfrm>
            <a:off x="0" y="323850"/>
            <a:ext cx="4042406" cy="5989323"/>
            <a:chOff x="3270305" y="612523"/>
            <a:chExt cx="5446348" cy="6245477"/>
          </a:xfrm>
        </p:grpSpPr>
        <p:sp>
          <p:nvSpPr>
            <p:cNvPr id="30" name="フリーフォーム 29">
              <a:extLst>
                <a:ext uri="{FF2B5EF4-FFF2-40B4-BE49-F238E27FC236}">
                  <a16:creationId xmlns:a16="http://schemas.microsoft.com/office/drawing/2014/main" id="{12D44649-5D5B-8C41-B859-7749BBF8217B}"/>
                </a:ext>
              </a:extLst>
            </p:cNvPr>
            <p:cNvSpPr/>
            <p:nvPr/>
          </p:nvSpPr>
          <p:spPr>
            <a:xfrm>
              <a:off x="4159189" y="612523"/>
              <a:ext cx="3310374" cy="6137193"/>
            </a:xfrm>
            <a:custGeom>
              <a:avLst/>
              <a:gdLst>
                <a:gd name="connsiteX0" fmla="*/ 2365660 w 2969000"/>
                <a:gd name="connsiteY0" fmla="*/ 0 h 6137193"/>
                <a:gd name="connsiteX1" fmla="*/ 2969000 w 2969000"/>
                <a:gd name="connsiteY1" fmla="*/ 740952 h 6137193"/>
                <a:gd name="connsiteX2" fmla="*/ 2921587 w 2969000"/>
                <a:gd name="connsiteY2" fmla="*/ 1029364 h 6137193"/>
                <a:gd name="connsiteX3" fmla="*/ 2882239 w 2969000"/>
                <a:gd name="connsiteY3" fmla="*/ 1118391 h 6137193"/>
                <a:gd name="connsiteX4" fmla="*/ 2869750 w 2969000"/>
                <a:gd name="connsiteY4" fmla="*/ 1154336 h 6137193"/>
                <a:gd name="connsiteX5" fmla="*/ 2817305 w 2969000"/>
                <a:gd name="connsiteY5" fmla="*/ 1253632 h 6137193"/>
                <a:gd name="connsiteX6" fmla="*/ 2787931 w 2969000"/>
                <a:gd name="connsiteY6" fmla="*/ 1291490 h 6137193"/>
                <a:gd name="connsiteX7" fmla="*/ 2173064 w 2969000"/>
                <a:gd name="connsiteY7" fmla="*/ 2621744 h 6137193"/>
                <a:gd name="connsiteX8" fmla="*/ 2814635 w 2969000"/>
                <a:gd name="connsiteY8" fmla="*/ 2621744 h 6137193"/>
                <a:gd name="connsiteX9" fmla="*/ 2814635 w 2969000"/>
                <a:gd name="connsiteY9" fmla="*/ 4382810 h 6137193"/>
                <a:gd name="connsiteX10" fmla="*/ 2814634 w 2969000"/>
                <a:gd name="connsiteY10" fmla="*/ 4382810 h 6137193"/>
                <a:gd name="connsiteX11" fmla="*/ 2814634 w 2969000"/>
                <a:gd name="connsiteY11" fmla="*/ 5324735 h 6137193"/>
                <a:gd name="connsiteX12" fmla="*/ 2188994 w 2969000"/>
                <a:gd name="connsiteY12" fmla="*/ 5324735 h 6137193"/>
                <a:gd name="connsiteX13" fmla="*/ 2188994 w 2969000"/>
                <a:gd name="connsiteY13" fmla="*/ 6137193 h 6137193"/>
                <a:gd name="connsiteX14" fmla="*/ 494767 w 2969000"/>
                <a:gd name="connsiteY14" fmla="*/ 6137193 h 6137193"/>
                <a:gd name="connsiteX15" fmla="*/ 494767 w 2969000"/>
                <a:gd name="connsiteY15" fmla="*/ 6137192 h 6137193"/>
                <a:gd name="connsiteX16" fmla="*/ 0 w 2969000"/>
                <a:gd name="connsiteY16" fmla="*/ 6137192 h 6137193"/>
                <a:gd name="connsiteX17" fmla="*/ 0 w 2969000"/>
                <a:gd name="connsiteY17" fmla="*/ 3377401 h 6137193"/>
                <a:gd name="connsiteX18" fmla="*/ 135698 w 2969000"/>
                <a:gd name="connsiteY18" fmla="*/ 3377401 h 6137193"/>
                <a:gd name="connsiteX19" fmla="*/ 1007775 w 2969000"/>
                <a:gd name="connsiteY19" fmla="*/ 2121824 h 6137193"/>
                <a:gd name="connsiteX20" fmla="*/ 1800859 w 2969000"/>
                <a:gd name="connsiteY20" fmla="*/ 487652 h 6137193"/>
                <a:gd name="connsiteX21" fmla="*/ 1809734 w 2969000"/>
                <a:gd name="connsiteY21" fmla="*/ 452540 h 6137193"/>
                <a:gd name="connsiteX22" fmla="*/ 2365660 w 2969000"/>
                <a:gd name="connsiteY22" fmla="*/ 0 h 6137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69000" h="6137193">
                  <a:moveTo>
                    <a:pt x="2365660" y="0"/>
                  </a:moveTo>
                  <a:cubicBezTo>
                    <a:pt x="2698875" y="0"/>
                    <a:pt x="2969000" y="331736"/>
                    <a:pt x="2969000" y="740952"/>
                  </a:cubicBezTo>
                  <a:cubicBezTo>
                    <a:pt x="2969000" y="843256"/>
                    <a:pt x="2952117" y="940718"/>
                    <a:pt x="2921587" y="1029364"/>
                  </a:cubicBezTo>
                  <a:lnTo>
                    <a:pt x="2882239" y="1118391"/>
                  </a:lnTo>
                  <a:lnTo>
                    <a:pt x="2869750" y="1154336"/>
                  </a:lnTo>
                  <a:cubicBezTo>
                    <a:pt x="2854313" y="1190030"/>
                    <a:pt x="2836736" y="1223279"/>
                    <a:pt x="2817305" y="1253632"/>
                  </a:cubicBezTo>
                  <a:lnTo>
                    <a:pt x="2787931" y="1291490"/>
                  </a:lnTo>
                  <a:lnTo>
                    <a:pt x="2173064" y="2621744"/>
                  </a:lnTo>
                  <a:lnTo>
                    <a:pt x="2814635" y="2621744"/>
                  </a:lnTo>
                  <a:lnTo>
                    <a:pt x="2814635" y="4382810"/>
                  </a:lnTo>
                  <a:lnTo>
                    <a:pt x="2814634" y="4382810"/>
                  </a:lnTo>
                  <a:lnTo>
                    <a:pt x="2814634" y="5324735"/>
                  </a:lnTo>
                  <a:lnTo>
                    <a:pt x="2188994" y="5324735"/>
                  </a:lnTo>
                  <a:lnTo>
                    <a:pt x="2188994" y="6137193"/>
                  </a:lnTo>
                  <a:lnTo>
                    <a:pt x="494767" y="6137193"/>
                  </a:lnTo>
                  <a:lnTo>
                    <a:pt x="494767" y="6137192"/>
                  </a:lnTo>
                  <a:lnTo>
                    <a:pt x="0" y="6137192"/>
                  </a:lnTo>
                  <a:lnTo>
                    <a:pt x="0" y="3377401"/>
                  </a:lnTo>
                  <a:lnTo>
                    <a:pt x="135698" y="3377401"/>
                  </a:lnTo>
                  <a:lnTo>
                    <a:pt x="1007775" y="2121824"/>
                  </a:lnTo>
                  <a:lnTo>
                    <a:pt x="1800859" y="487652"/>
                  </a:lnTo>
                  <a:lnTo>
                    <a:pt x="1809734" y="452540"/>
                  </a:lnTo>
                  <a:cubicBezTo>
                    <a:pt x="1901326" y="186602"/>
                    <a:pt x="2115749" y="0"/>
                    <a:pt x="2365660" y="0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9" name="フローチャート: 端子 18">
              <a:extLst>
                <a:ext uri="{FF2B5EF4-FFF2-40B4-BE49-F238E27FC236}">
                  <a16:creationId xmlns:a16="http://schemas.microsoft.com/office/drawing/2014/main" id="{86B5885E-D0F4-944D-A44B-F3F6B06BC76C}"/>
                </a:ext>
              </a:extLst>
            </p:cNvPr>
            <p:cNvSpPr/>
            <p:nvPr/>
          </p:nvSpPr>
          <p:spPr>
            <a:xfrm>
              <a:off x="6437082" y="3228173"/>
              <a:ext cx="2128252" cy="931334"/>
            </a:xfrm>
            <a:prstGeom prst="flowChartTerminator">
              <a:avLst/>
            </a:prstGeom>
            <a:solidFill>
              <a:srgbClr val="FDE6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4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游ゴシック" panose="020F0502020204030204"/>
                  <a:ea typeface="游ゴシック" panose="020B0400000000000000" pitchFamily="34" charset="-128"/>
                  <a:cs typeface="+mn-cs"/>
                </a:rPr>
                <a:t>活気</a:t>
              </a:r>
            </a:p>
          </p:txBody>
        </p:sp>
        <p:sp>
          <p:nvSpPr>
            <p:cNvPr id="20" name="フローチャート: 端子 19">
              <a:extLst>
                <a:ext uri="{FF2B5EF4-FFF2-40B4-BE49-F238E27FC236}">
                  <a16:creationId xmlns:a16="http://schemas.microsoft.com/office/drawing/2014/main" id="{58CF647F-16A4-CC45-BE22-A9B58C05B693}"/>
                </a:ext>
              </a:extLst>
            </p:cNvPr>
            <p:cNvSpPr/>
            <p:nvPr/>
          </p:nvSpPr>
          <p:spPr>
            <a:xfrm>
              <a:off x="6437083" y="4159507"/>
              <a:ext cx="2279570" cy="931334"/>
            </a:xfrm>
            <a:prstGeom prst="flowChartTerminator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4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游ゴシック" panose="020F0502020204030204"/>
                  <a:ea typeface="游ゴシック" panose="020B0400000000000000" pitchFamily="34" charset="-128"/>
                  <a:cs typeface="+mn-cs"/>
                </a:rPr>
                <a:t>活気</a:t>
              </a:r>
            </a:p>
          </p:txBody>
        </p:sp>
        <p:sp>
          <p:nvSpPr>
            <p:cNvPr id="21" name="フローチャート: 端子 20">
              <a:extLst>
                <a:ext uri="{FF2B5EF4-FFF2-40B4-BE49-F238E27FC236}">
                  <a16:creationId xmlns:a16="http://schemas.microsoft.com/office/drawing/2014/main" id="{6C8393E8-001F-6E4B-9EE0-7806FCA6B93B}"/>
                </a:ext>
              </a:extLst>
            </p:cNvPr>
            <p:cNvSpPr/>
            <p:nvPr/>
          </p:nvSpPr>
          <p:spPr>
            <a:xfrm>
              <a:off x="6219496" y="5090841"/>
              <a:ext cx="2345836" cy="931334"/>
            </a:xfrm>
            <a:prstGeom prst="flowChartTerminator">
              <a:avLst/>
            </a:prstGeom>
            <a:solidFill>
              <a:srgbClr val="FDE6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3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游ゴシック" panose="020F0502020204030204"/>
                  <a:ea typeface="游ゴシック" panose="020B0400000000000000" pitchFamily="34" charset="-128"/>
                  <a:cs typeface="+mn-cs"/>
                </a:rPr>
                <a:t>活気</a:t>
              </a:r>
            </a:p>
          </p:txBody>
        </p:sp>
        <p:sp>
          <p:nvSpPr>
            <p:cNvPr id="22" name="フローチャート: 端子 21">
              <a:extLst>
                <a:ext uri="{FF2B5EF4-FFF2-40B4-BE49-F238E27FC236}">
                  <a16:creationId xmlns:a16="http://schemas.microsoft.com/office/drawing/2014/main" id="{4E87BB24-D9CA-8D45-9AD4-33B46A736018}"/>
                </a:ext>
              </a:extLst>
            </p:cNvPr>
            <p:cNvSpPr/>
            <p:nvPr/>
          </p:nvSpPr>
          <p:spPr>
            <a:xfrm>
              <a:off x="6001910" y="6022175"/>
              <a:ext cx="2345836" cy="835825"/>
            </a:xfrm>
            <a:prstGeom prst="flowChartTerminator">
              <a:avLst/>
            </a:prstGeom>
            <a:solidFill>
              <a:srgbClr val="40BF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4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31" name="正方形/長方形 30">
              <a:extLst>
                <a:ext uri="{FF2B5EF4-FFF2-40B4-BE49-F238E27FC236}">
                  <a16:creationId xmlns:a16="http://schemas.microsoft.com/office/drawing/2014/main" id="{C8835AA9-6DB4-F748-B7D8-2DB76CC3231E}"/>
                </a:ext>
              </a:extLst>
            </p:cNvPr>
            <p:cNvSpPr/>
            <p:nvPr/>
          </p:nvSpPr>
          <p:spPr>
            <a:xfrm>
              <a:off x="3270305" y="3756991"/>
              <a:ext cx="671299" cy="3101009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sp>
        <p:nvSpPr>
          <p:cNvPr id="14" name="タイトル 1">
            <a:extLst>
              <a:ext uri="{FF2B5EF4-FFF2-40B4-BE49-F238E27FC236}">
                <a16:creationId xmlns:a16="http://schemas.microsoft.com/office/drawing/2014/main" id="{256D9C39-30EC-E841-82DE-99FF3BCD071D}"/>
              </a:ext>
            </a:extLst>
          </p:cNvPr>
          <p:cNvSpPr txBox="1">
            <a:spLocks/>
          </p:cNvSpPr>
          <p:nvPr/>
        </p:nvSpPr>
        <p:spPr>
          <a:xfrm>
            <a:off x="5158927" y="1136083"/>
            <a:ext cx="3706777" cy="105872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 Light" panose="020B0300000000000000" pitchFamily="34" charset="-128"/>
                <a:ea typeface="游ゴシック Light" panose="020B0300000000000000" pitchFamily="34" charset="-128"/>
                <a:cs typeface="+mj-cs"/>
              </a:rPr>
              <a:t>利点</a:t>
            </a:r>
            <a:br>
              <a:rPr kumimoji="1" lang="en-US" altLang="ja-JP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 Light" panose="020B0300000000000000" pitchFamily="34" charset="-128"/>
                <a:ea typeface="游ゴシック Light" panose="020B0300000000000000" pitchFamily="34" charset="-128"/>
                <a:cs typeface="+mj-cs"/>
              </a:rPr>
            </a:br>
            <a:r>
              <a:rPr kumimoji="1" lang="ja-JP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 Light" panose="020B0300000000000000" pitchFamily="34" charset="-128"/>
                <a:ea typeface="游ゴシック Light" panose="020B0300000000000000" pitchFamily="34" charset="-128"/>
                <a:cs typeface="+mj-cs"/>
              </a:rPr>
              <a:t>花火博物館の設置</a:t>
            </a:r>
            <a:endParaRPr kumimoji="1" lang="ja-JP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 Light" panose="020B0300000000000000" pitchFamily="34" charset="-128"/>
              <a:ea typeface="游ゴシック Light" panose="020B0300000000000000" pitchFamily="34" charset="-128"/>
              <a:cs typeface="+mj-cs"/>
            </a:endParaRPr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BE2A1906-86C1-CD4C-9EBB-597644E7223F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9449441" flipH="1">
            <a:off x="4468971" y="1170399"/>
            <a:ext cx="720261" cy="720261"/>
          </a:xfrm>
          <a:prstGeom prst="rect">
            <a:avLst/>
          </a:prstGeom>
        </p:spPr>
      </p:pic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A498BD4D-D953-0047-B5C9-718D4197805E}"/>
              </a:ext>
            </a:extLst>
          </p:cNvPr>
          <p:cNvSpPr txBox="1"/>
          <p:nvPr/>
        </p:nvSpPr>
        <p:spPr>
          <a:xfrm>
            <a:off x="4173891" y="3831340"/>
            <a:ext cx="43396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rPr>
              <a:t>既存の資源との連携</a:t>
            </a: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AB6BB665-A867-FC4D-B721-E89D0C8B24D1}"/>
              </a:ext>
            </a:extLst>
          </p:cNvPr>
          <p:cNvSpPr txBox="1"/>
          <p:nvPr/>
        </p:nvSpPr>
        <p:spPr>
          <a:xfrm>
            <a:off x="4152256" y="4741895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rPr>
              <a:t>来場者数の増加</a:t>
            </a: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D1F09C5E-D2E8-5441-9B50-C13DFFFACA1E}"/>
              </a:ext>
            </a:extLst>
          </p:cNvPr>
          <p:cNvSpPr/>
          <p:nvPr/>
        </p:nvSpPr>
        <p:spPr>
          <a:xfrm>
            <a:off x="4152256" y="2921242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B0400000000000000" pitchFamily="34" charset="-128"/>
                <a:ea typeface="游ゴシック" panose="020B0400000000000000" pitchFamily="34" charset="-128"/>
                <a:cs typeface="+mn-cs"/>
              </a:rPr>
              <a:t>通年での花火観光</a:t>
            </a:r>
            <a:endParaRPr kumimoji="0" lang="en-US" altLang="ja-JP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B0400000000000000" pitchFamily="34" charset="-128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852C50B2-F45E-554D-B4C4-0F1C02C604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072EB-5487-0147-BC14-F4D4FDBB2BDF}" type="slidenum">
              <a:rPr kumimoji="1" lang="ja-JP" altLang="en-US" smtClean="0"/>
              <a:pPr/>
              <a:t>54</a:t>
            </a:fld>
            <a:endParaRPr kumimoji="1" lang="ja-JP" altLang="en-US"/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FDB6B883-BA76-5344-B894-B32B91BCCF0B}"/>
              </a:ext>
            </a:extLst>
          </p:cNvPr>
          <p:cNvSpPr/>
          <p:nvPr/>
        </p:nvSpPr>
        <p:spPr>
          <a:xfrm>
            <a:off x="4523450" y="5511629"/>
            <a:ext cx="453842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4800" b="1" u="none" strike="noStrike" kern="1200" cap="none" spc="0" normalizeH="0" baseline="0" noProof="0" dirty="0">
                <a:ln>
                  <a:noFill/>
                </a:ln>
                <a:solidFill>
                  <a:srgbClr val="ED5E6E"/>
                </a:solidFill>
                <a:effectLst/>
                <a:uLnTx/>
                <a:uFillTx/>
                <a:latin typeface="Yu Gothic Light" panose="020B0300000000000000" pitchFamily="34" charset="-128"/>
                <a:ea typeface="Yu Gothic Light" panose="020B0300000000000000" pitchFamily="34" charset="-128"/>
              </a:rPr>
              <a:t>10</a:t>
            </a:r>
            <a:r>
              <a:rPr kumimoji="0" lang="ja-JP" altLang="en-US" sz="4800" b="1" u="none" strike="noStrike" kern="1200" cap="none" spc="0" normalizeH="0" baseline="0" noProof="0" dirty="0">
                <a:ln>
                  <a:noFill/>
                </a:ln>
                <a:solidFill>
                  <a:srgbClr val="ED5E6E"/>
                </a:solidFill>
                <a:effectLst/>
                <a:uLnTx/>
                <a:uFillTx/>
                <a:latin typeface="Yu Gothic Light" panose="020B0300000000000000" pitchFamily="34" charset="-128"/>
                <a:ea typeface="Yu Gothic Light" panose="020B0300000000000000" pitchFamily="34" charset="-128"/>
              </a:rPr>
              <a:t>万人を目指す</a:t>
            </a:r>
          </a:p>
        </p:txBody>
      </p:sp>
    </p:spTree>
    <p:extLst>
      <p:ext uri="{BB962C8B-B14F-4D97-AF65-F5344CB8AC3E}">
        <p14:creationId xmlns:p14="http://schemas.microsoft.com/office/powerpoint/2010/main" val="4090616463"/>
      </p:ext>
    </p:extLst>
  </p:cSld>
  <p:clrMapOvr>
    <a:masterClrMapping/>
  </p:clrMapOvr>
  <p:transition spd="slow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1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/>
          <p:bldP spid="23" grpId="0"/>
          <p:bldP spid="24" grpId="0"/>
          <p:bldP spid="2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1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/>
          <p:bldP spid="23" grpId="0"/>
          <p:bldP spid="24" grpId="0"/>
          <p:bldP spid="25" grpId="0"/>
        </p:bldLst>
      </p:timing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グループ化 31">
            <a:extLst>
              <a:ext uri="{FF2B5EF4-FFF2-40B4-BE49-F238E27FC236}">
                <a16:creationId xmlns:a16="http://schemas.microsoft.com/office/drawing/2014/main" id="{E415D6EA-B7D8-764A-9062-FA3D88049CAB}"/>
              </a:ext>
            </a:extLst>
          </p:cNvPr>
          <p:cNvGrpSpPr/>
          <p:nvPr/>
        </p:nvGrpSpPr>
        <p:grpSpPr>
          <a:xfrm rot="10800000">
            <a:off x="2041884" y="2734697"/>
            <a:ext cx="4987206" cy="1040498"/>
            <a:chOff x="2041886" y="4809170"/>
            <a:chExt cx="4987206" cy="1040498"/>
          </a:xfrm>
        </p:grpSpPr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EFF41C9B-D005-A747-865F-08A4165E64A8}"/>
                </a:ext>
              </a:extLst>
            </p:cNvPr>
            <p:cNvSpPr/>
            <p:nvPr/>
          </p:nvSpPr>
          <p:spPr>
            <a:xfrm>
              <a:off x="4535491" y="4809170"/>
              <a:ext cx="2493601" cy="1040497"/>
            </a:xfrm>
            <a:prstGeom prst="rect">
              <a:avLst/>
            </a:prstGeom>
            <a:solidFill>
              <a:srgbClr val="40B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D968DF49-6BC8-0F40-90F5-02C3F521BD27}"/>
                </a:ext>
              </a:extLst>
            </p:cNvPr>
            <p:cNvSpPr/>
            <p:nvPr/>
          </p:nvSpPr>
          <p:spPr>
            <a:xfrm>
              <a:off x="2041886" y="4809171"/>
              <a:ext cx="2493601" cy="1040497"/>
            </a:xfrm>
            <a:prstGeom prst="rect">
              <a:avLst/>
            </a:prstGeom>
            <a:solidFill>
              <a:srgbClr val="FDE6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" name="正方形/長方形 26">
              <a:extLst>
                <a:ext uri="{FF2B5EF4-FFF2-40B4-BE49-F238E27FC236}">
                  <a16:creationId xmlns:a16="http://schemas.microsoft.com/office/drawing/2014/main" id="{5375C690-1219-BF4A-8792-FA7F9A08A67D}"/>
                </a:ext>
              </a:extLst>
            </p:cNvPr>
            <p:cNvSpPr/>
            <p:nvPr/>
          </p:nvSpPr>
          <p:spPr>
            <a:xfrm rot="10800000">
              <a:off x="2207235" y="5121046"/>
              <a:ext cx="223651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ja-JP" altLang="en-US" sz="3200"/>
                <a:t>賑わい創出</a:t>
              </a:r>
              <a:endParaRPr lang="ja-JP" altLang="en-US" sz="3200" dirty="0"/>
            </a:p>
          </p:txBody>
        </p:sp>
        <p:sp>
          <p:nvSpPr>
            <p:cNvPr id="28" name="正方形/長方形 27">
              <a:extLst>
                <a:ext uri="{FF2B5EF4-FFF2-40B4-BE49-F238E27FC236}">
                  <a16:creationId xmlns:a16="http://schemas.microsoft.com/office/drawing/2014/main" id="{6C641F15-6817-4D4A-9721-9BD4E5F5F550}"/>
                </a:ext>
              </a:extLst>
            </p:cNvPr>
            <p:cNvSpPr/>
            <p:nvPr/>
          </p:nvSpPr>
          <p:spPr>
            <a:xfrm rot="10800000">
              <a:off x="4869219" y="5121045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ja-JP" altLang="en-US" sz="3200"/>
                <a:t>自然豊か</a:t>
              </a:r>
              <a:endParaRPr lang="ja-JP" altLang="en-US" sz="3200" dirty="0"/>
            </a:p>
          </p:txBody>
        </p:sp>
      </p:grpSp>
      <p:grpSp>
        <p:nvGrpSpPr>
          <p:cNvPr id="31" name="グループ化 30">
            <a:extLst>
              <a:ext uri="{FF2B5EF4-FFF2-40B4-BE49-F238E27FC236}">
                <a16:creationId xmlns:a16="http://schemas.microsoft.com/office/drawing/2014/main" id="{83EF11AE-F7F5-1B41-9DEA-A0FA406404DB}"/>
              </a:ext>
            </a:extLst>
          </p:cNvPr>
          <p:cNvGrpSpPr/>
          <p:nvPr/>
        </p:nvGrpSpPr>
        <p:grpSpPr>
          <a:xfrm rot="10800000">
            <a:off x="2041884" y="3437010"/>
            <a:ext cx="4987208" cy="1366101"/>
            <a:chOff x="2041884" y="3781254"/>
            <a:chExt cx="4987208" cy="1366101"/>
          </a:xfrm>
        </p:grpSpPr>
        <p:grpSp>
          <p:nvGrpSpPr>
            <p:cNvPr id="17" name="グループ化 16">
              <a:extLst>
                <a:ext uri="{FF2B5EF4-FFF2-40B4-BE49-F238E27FC236}">
                  <a16:creationId xmlns:a16="http://schemas.microsoft.com/office/drawing/2014/main" id="{4DCA66EC-C641-084D-B3F0-B2F0476B6028}"/>
                </a:ext>
              </a:extLst>
            </p:cNvPr>
            <p:cNvGrpSpPr/>
            <p:nvPr/>
          </p:nvGrpSpPr>
          <p:grpSpPr>
            <a:xfrm>
              <a:off x="2041884" y="3781254"/>
              <a:ext cx="4987208" cy="1366101"/>
              <a:chOff x="1683327" y="3323374"/>
              <a:chExt cx="5777346" cy="1582536"/>
            </a:xfrm>
          </p:grpSpPr>
          <p:sp>
            <p:nvSpPr>
              <p:cNvPr id="14" name="フリーフォーム 13">
                <a:extLst>
                  <a:ext uri="{FF2B5EF4-FFF2-40B4-BE49-F238E27FC236}">
                    <a16:creationId xmlns:a16="http://schemas.microsoft.com/office/drawing/2014/main" id="{66CF9783-D1D6-CD48-8218-833EA37AE062}"/>
                  </a:ext>
                </a:extLst>
              </p:cNvPr>
              <p:cNvSpPr/>
              <p:nvPr/>
            </p:nvSpPr>
            <p:spPr>
              <a:xfrm rot="10800000">
                <a:off x="1683327" y="3323374"/>
                <a:ext cx="2888673" cy="1582536"/>
              </a:xfrm>
              <a:custGeom>
                <a:avLst/>
                <a:gdLst>
                  <a:gd name="connsiteX0" fmla="*/ 5777346 w 5777346"/>
                  <a:gd name="connsiteY0" fmla="*/ 1582536 h 1582536"/>
                  <a:gd name="connsiteX1" fmla="*/ 0 w 5777346"/>
                  <a:gd name="connsiteY1" fmla="*/ 1582536 h 1582536"/>
                  <a:gd name="connsiteX2" fmla="*/ 0 w 5777346"/>
                  <a:gd name="connsiteY2" fmla="*/ 377190 h 1582536"/>
                  <a:gd name="connsiteX3" fmla="*/ 4808913 w 5777346"/>
                  <a:gd name="connsiteY3" fmla="*/ 377190 h 1582536"/>
                  <a:gd name="connsiteX4" fmla="*/ 5231823 w 5777346"/>
                  <a:gd name="connsiteY4" fmla="*/ 0 h 1582536"/>
                  <a:gd name="connsiteX5" fmla="*/ 5654733 w 5777346"/>
                  <a:gd name="connsiteY5" fmla="*/ 377190 h 1582536"/>
                  <a:gd name="connsiteX6" fmla="*/ 5777346 w 5777346"/>
                  <a:gd name="connsiteY6" fmla="*/ 377190 h 1582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77346" h="1582536">
                    <a:moveTo>
                      <a:pt x="5777346" y="1582536"/>
                    </a:moveTo>
                    <a:lnTo>
                      <a:pt x="0" y="1582536"/>
                    </a:lnTo>
                    <a:lnTo>
                      <a:pt x="0" y="377190"/>
                    </a:lnTo>
                    <a:lnTo>
                      <a:pt x="4808913" y="377190"/>
                    </a:lnTo>
                    <a:lnTo>
                      <a:pt x="5231823" y="0"/>
                    </a:lnTo>
                    <a:lnTo>
                      <a:pt x="5654733" y="377190"/>
                    </a:lnTo>
                    <a:lnTo>
                      <a:pt x="5777346" y="37719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6" name="フリーフォーム 15">
                <a:extLst>
                  <a:ext uri="{FF2B5EF4-FFF2-40B4-BE49-F238E27FC236}">
                    <a16:creationId xmlns:a16="http://schemas.microsoft.com/office/drawing/2014/main" id="{62A383F3-1FA9-B047-B8F2-023240F7F030}"/>
                  </a:ext>
                </a:extLst>
              </p:cNvPr>
              <p:cNvSpPr/>
              <p:nvPr/>
            </p:nvSpPr>
            <p:spPr>
              <a:xfrm rot="10800000">
                <a:off x="4572000" y="3323374"/>
                <a:ext cx="2888673" cy="1582536"/>
              </a:xfrm>
              <a:custGeom>
                <a:avLst/>
                <a:gdLst>
                  <a:gd name="connsiteX0" fmla="*/ 5777346 w 5777346"/>
                  <a:gd name="connsiteY0" fmla="*/ 1582536 h 1582536"/>
                  <a:gd name="connsiteX1" fmla="*/ 0 w 5777346"/>
                  <a:gd name="connsiteY1" fmla="*/ 1582536 h 1582536"/>
                  <a:gd name="connsiteX2" fmla="*/ 0 w 5777346"/>
                  <a:gd name="connsiteY2" fmla="*/ 377190 h 1582536"/>
                  <a:gd name="connsiteX3" fmla="*/ 4808913 w 5777346"/>
                  <a:gd name="connsiteY3" fmla="*/ 377190 h 1582536"/>
                  <a:gd name="connsiteX4" fmla="*/ 5231823 w 5777346"/>
                  <a:gd name="connsiteY4" fmla="*/ 0 h 1582536"/>
                  <a:gd name="connsiteX5" fmla="*/ 5654733 w 5777346"/>
                  <a:gd name="connsiteY5" fmla="*/ 377190 h 1582536"/>
                  <a:gd name="connsiteX6" fmla="*/ 5777346 w 5777346"/>
                  <a:gd name="connsiteY6" fmla="*/ 377190 h 1582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77346" h="1582536">
                    <a:moveTo>
                      <a:pt x="5777346" y="1582536"/>
                    </a:moveTo>
                    <a:lnTo>
                      <a:pt x="0" y="1582536"/>
                    </a:lnTo>
                    <a:lnTo>
                      <a:pt x="0" y="377190"/>
                    </a:lnTo>
                    <a:lnTo>
                      <a:pt x="4808913" y="377190"/>
                    </a:lnTo>
                    <a:lnTo>
                      <a:pt x="5231823" y="0"/>
                    </a:lnTo>
                    <a:lnTo>
                      <a:pt x="5654733" y="377190"/>
                    </a:lnTo>
                    <a:lnTo>
                      <a:pt x="5777346" y="37719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CDE95695-EA93-644F-89EB-2514B6902987}"/>
                </a:ext>
              </a:extLst>
            </p:cNvPr>
            <p:cNvSpPr/>
            <p:nvPr/>
          </p:nvSpPr>
          <p:spPr>
            <a:xfrm rot="10800000">
              <a:off x="2390661" y="4117724"/>
              <a:ext cx="198002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ja-JP" altLang="en-US" sz="2800">
                  <a:solidFill>
                    <a:schemeClr val="bg1"/>
                  </a:solidFill>
                </a:rPr>
                <a:t>利用者増加</a:t>
              </a:r>
              <a:endParaRPr lang="ja-JP" alt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9AC67331-7F8A-854B-B40C-47104115DC9F}"/>
                </a:ext>
              </a:extLst>
            </p:cNvPr>
            <p:cNvSpPr/>
            <p:nvPr/>
          </p:nvSpPr>
          <p:spPr>
            <a:xfrm rot="10800000">
              <a:off x="4792275" y="4123455"/>
              <a:ext cx="198002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ja-JP" altLang="en-US" sz="2800">
                  <a:solidFill>
                    <a:schemeClr val="bg1"/>
                  </a:solidFill>
                </a:rPr>
                <a:t>駅前の緑化</a:t>
              </a:r>
              <a:endParaRPr lang="ja-JP" altLang="en-US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0" name="グループ化 29">
            <a:extLst>
              <a:ext uri="{FF2B5EF4-FFF2-40B4-BE49-F238E27FC236}">
                <a16:creationId xmlns:a16="http://schemas.microsoft.com/office/drawing/2014/main" id="{FA6E3C7C-3FB2-7C46-AC01-DDD313D59D16}"/>
              </a:ext>
            </a:extLst>
          </p:cNvPr>
          <p:cNvGrpSpPr/>
          <p:nvPr/>
        </p:nvGrpSpPr>
        <p:grpSpPr>
          <a:xfrm rot="10800000">
            <a:off x="2041884" y="4460910"/>
            <a:ext cx="4987208" cy="1366101"/>
            <a:chOff x="2041884" y="2757354"/>
            <a:chExt cx="4987208" cy="1366101"/>
          </a:xfrm>
        </p:grpSpPr>
        <p:sp>
          <p:nvSpPr>
            <p:cNvPr id="12" name="フリーフォーム 11">
              <a:extLst>
                <a:ext uri="{FF2B5EF4-FFF2-40B4-BE49-F238E27FC236}">
                  <a16:creationId xmlns:a16="http://schemas.microsoft.com/office/drawing/2014/main" id="{9C95BFE6-2479-0C4F-8809-38C908007F87}"/>
                </a:ext>
              </a:extLst>
            </p:cNvPr>
            <p:cNvSpPr/>
            <p:nvPr/>
          </p:nvSpPr>
          <p:spPr>
            <a:xfrm rot="10800000">
              <a:off x="2041884" y="2757354"/>
              <a:ext cx="4987208" cy="1366101"/>
            </a:xfrm>
            <a:custGeom>
              <a:avLst/>
              <a:gdLst>
                <a:gd name="connsiteX0" fmla="*/ 5777346 w 5777346"/>
                <a:gd name="connsiteY0" fmla="*/ 1582536 h 1582536"/>
                <a:gd name="connsiteX1" fmla="*/ 0 w 5777346"/>
                <a:gd name="connsiteY1" fmla="*/ 1582536 h 1582536"/>
                <a:gd name="connsiteX2" fmla="*/ 0 w 5777346"/>
                <a:gd name="connsiteY2" fmla="*/ 377190 h 1582536"/>
                <a:gd name="connsiteX3" fmla="*/ 4808913 w 5777346"/>
                <a:gd name="connsiteY3" fmla="*/ 377190 h 1582536"/>
                <a:gd name="connsiteX4" fmla="*/ 5231823 w 5777346"/>
                <a:gd name="connsiteY4" fmla="*/ 0 h 1582536"/>
                <a:gd name="connsiteX5" fmla="*/ 5654733 w 5777346"/>
                <a:gd name="connsiteY5" fmla="*/ 377190 h 1582536"/>
                <a:gd name="connsiteX6" fmla="*/ 5777346 w 5777346"/>
                <a:gd name="connsiteY6" fmla="*/ 377190 h 1582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77346" h="1582536">
                  <a:moveTo>
                    <a:pt x="5777346" y="1582536"/>
                  </a:moveTo>
                  <a:lnTo>
                    <a:pt x="0" y="1582536"/>
                  </a:lnTo>
                  <a:lnTo>
                    <a:pt x="0" y="377190"/>
                  </a:lnTo>
                  <a:lnTo>
                    <a:pt x="4808913" y="377190"/>
                  </a:lnTo>
                  <a:lnTo>
                    <a:pt x="5231823" y="0"/>
                  </a:lnTo>
                  <a:lnTo>
                    <a:pt x="5654733" y="377190"/>
                  </a:lnTo>
                  <a:lnTo>
                    <a:pt x="5777346" y="37719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B9EE0FAE-F245-1242-94F2-E516851761A5}"/>
                </a:ext>
              </a:extLst>
            </p:cNvPr>
            <p:cNvSpPr/>
            <p:nvPr/>
          </p:nvSpPr>
          <p:spPr>
            <a:xfrm rot="10800000">
              <a:off x="3188127" y="3033985"/>
              <a:ext cx="264687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ja-JP" altLang="en-US" sz="3200"/>
                <a:t>新名所の誕生</a:t>
              </a:r>
              <a:endParaRPr lang="ja-JP" altLang="en-US" sz="3200" dirty="0"/>
            </a:p>
          </p:txBody>
        </p:sp>
      </p:grpSp>
      <p:grpSp>
        <p:nvGrpSpPr>
          <p:cNvPr id="29" name="グループ化 28">
            <a:extLst>
              <a:ext uri="{FF2B5EF4-FFF2-40B4-BE49-F238E27FC236}">
                <a16:creationId xmlns:a16="http://schemas.microsoft.com/office/drawing/2014/main" id="{0972A12A-8C87-3E4B-A212-86575274C705}"/>
              </a:ext>
            </a:extLst>
          </p:cNvPr>
          <p:cNvGrpSpPr/>
          <p:nvPr/>
        </p:nvGrpSpPr>
        <p:grpSpPr>
          <a:xfrm rot="10800000">
            <a:off x="2041884" y="5488826"/>
            <a:ext cx="4987208" cy="1366101"/>
            <a:chOff x="2041884" y="1729438"/>
            <a:chExt cx="4987208" cy="1366101"/>
          </a:xfrm>
        </p:grpSpPr>
        <p:sp>
          <p:nvSpPr>
            <p:cNvPr id="13" name="フリーフォーム 12">
              <a:extLst>
                <a:ext uri="{FF2B5EF4-FFF2-40B4-BE49-F238E27FC236}">
                  <a16:creationId xmlns:a16="http://schemas.microsoft.com/office/drawing/2014/main" id="{AE09DE51-BC56-4144-82E2-2C3497B8C210}"/>
                </a:ext>
              </a:extLst>
            </p:cNvPr>
            <p:cNvSpPr/>
            <p:nvPr/>
          </p:nvSpPr>
          <p:spPr>
            <a:xfrm rot="10800000">
              <a:off x="2041884" y="1729438"/>
              <a:ext cx="4987208" cy="1366101"/>
            </a:xfrm>
            <a:custGeom>
              <a:avLst/>
              <a:gdLst>
                <a:gd name="connsiteX0" fmla="*/ 5777346 w 5777346"/>
                <a:gd name="connsiteY0" fmla="*/ 1582536 h 1582536"/>
                <a:gd name="connsiteX1" fmla="*/ 0 w 5777346"/>
                <a:gd name="connsiteY1" fmla="*/ 1582536 h 1582536"/>
                <a:gd name="connsiteX2" fmla="*/ 0 w 5777346"/>
                <a:gd name="connsiteY2" fmla="*/ 377190 h 1582536"/>
                <a:gd name="connsiteX3" fmla="*/ 4808913 w 5777346"/>
                <a:gd name="connsiteY3" fmla="*/ 377190 h 1582536"/>
                <a:gd name="connsiteX4" fmla="*/ 5231823 w 5777346"/>
                <a:gd name="connsiteY4" fmla="*/ 0 h 1582536"/>
                <a:gd name="connsiteX5" fmla="*/ 5654733 w 5777346"/>
                <a:gd name="connsiteY5" fmla="*/ 377190 h 1582536"/>
                <a:gd name="connsiteX6" fmla="*/ 5777346 w 5777346"/>
                <a:gd name="connsiteY6" fmla="*/ 377190 h 1582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77346" h="1582536">
                  <a:moveTo>
                    <a:pt x="5777346" y="1582536"/>
                  </a:moveTo>
                  <a:lnTo>
                    <a:pt x="0" y="1582536"/>
                  </a:lnTo>
                  <a:lnTo>
                    <a:pt x="0" y="377190"/>
                  </a:lnTo>
                  <a:lnTo>
                    <a:pt x="4808913" y="377190"/>
                  </a:lnTo>
                  <a:lnTo>
                    <a:pt x="5231823" y="0"/>
                  </a:lnTo>
                  <a:lnTo>
                    <a:pt x="5654733" y="377190"/>
                  </a:lnTo>
                  <a:lnTo>
                    <a:pt x="5777346" y="377190"/>
                  </a:lnTo>
                  <a:close/>
                </a:path>
              </a:pathLst>
            </a:custGeom>
            <a:solidFill>
              <a:srgbClr val="44A6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3A1CBA72-98E5-ED44-9811-031F647D9EED}"/>
                </a:ext>
              </a:extLst>
            </p:cNvPr>
            <p:cNvSpPr/>
            <p:nvPr/>
          </p:nvSpPr>
          <p:spPr>
            <a:xfrm rot="10800000">
              <a:off x="2801684" y="2055883"/>
              <a:ext cx="346761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ja-JP" altLang="en-US" sz="3200"/>
                <a:t>既存資源の利活用</a:t>
              </a:r>
              <a:endParaRPr lang="ja-JP" altLang="en-US" sz="3200" dirty="0"/>
            </a:p>
          </p:txBody>
        </p:sp>
      </p:grpSp>
      <p:sp>
        <p:nvSpPr>
          <p:cNvPr id="34" name="フリーフォーム 33">
            <a:extLst>
              <a:ext uri="{FF2B5EF4-FFF2-40B4-BE49-F238E27FC236}">
                <a16:creationId xmlns:a16="http://schemas.microsoft.com/office/drawing/2014/main" id="{4EDD14FE-10A2-AA42-966E-3ADD7CDCD471}"/>
              </a:ext>
            </a:extLst>
          </p:cNvPr>
          <p:cNvSpPr/>
          <p:nvPr/>
        </p:nvSpPr>
        <p:spPr>
          <a:xfrm>
            <a:off x="3013607" y="1959766"/>
            <a:ext cx="444729" cy="813659"/>
          </a:xfrm>
          <a:custGeom>
            <a:avLst/>
            <a:gdLst>
              <a:gd name="connsiteX0" fmla="*/ 0 w 1278914"/>
              <a:gd name="connsiteY0" fmla="*/ 0 h 2339853"/>
              <a:gd name="connsiteX1" fmla="*/ 1278914 w 1278914"/>
              <a:gd name="connsiteY1" fmla="*/ 0 h 2339853"/>
              <a:gd name="connsiteX2" fmla="*/ 1278914 w 1278914"/>
              <a:gd name="connsiteY2" fmla="*/ 2339853 h 2339853"/>
              <a:gd name="connsiteX3" fmla="*/ 0 w 1278914"/>
              <a:gd name="connsiteY3" fmla="*/ 2339853 h 2339853"/>
              <a:gd name="connsiteX4" fmla="*/ 0 w 1278914"/>
              <a:gd name="connsiteY4" fmla="*/ 0 h 2339853"/>
              <a:gd name="connsiteX5" fmla="*/ 138293 w 1278914"/>
              <a:gd name="connsiteY5" fmla="*/ 152400 h 2339853"/>
              <a:gd name="connsiteX6" fmla="*/ 138293 w 1278914"/>
              <a:gd name="connsiteY6" fmla="*/ 926123 h 2339853"/>
              <a:gd name="connsiteX7" fmla="*/ 572047 w 1278914"/>
              <a:gd name="connsiteY7" fmla="*/ 926123 h 2339853"/>
              <a:gd name="connsiteX8" fmla="*/ 572047 w 1278914"/>
              <a:gd name="connsiteY8" fmla="*/ 152400 h 2339853"/>
              <a:gd name="connsiteX9" fmla="*/ 138293 w 1278914"/>
              <a:gd name="connsiteY9" fmla="*/ 152400 h 2339853"/>
              <a:gd name="connsiteX10" fmla="*/ 708603 w 1278914"/>
              <a:gd name="connsiteY10" fmla="*/ 166055 h 2339853"/>
              <a:gd name="connsiteX11" fmla="*/ 708603 w 1278914"/>
              <a:gd name="connsiteY11" fmla="*/ 939778 h 2339853"/>
              <a:gd name="connsiteX12" fmla="*/ 1142357 w 1278914"/>
              <a:gd name="connsiteY12" fmla="*/ 939778 h 2339853"/>
              <a:gd name="connsiteX13" fmla="*/ 1142357 w 1278914"/>
              <a:gd name="connsiteY13" fmla="*/ 166055 h 2339853"/>
              <a:gd name="connsiteX14" fmla="*/ 708603 w 1278914"/>
              <a:gd name="connsiteY14" fmla="*/ 166055 h 2339853"/>
              <a:gd name="connsiteX15" fmla="*/ 138293 w 1278914"/>
              <a:gd name="connsiteY15" fmla="*/ 1110273 h 2339853"/>
              <a:gd name="connsiteX16" fmla="*/ 138293 w 1278914"/>
              <a:gd name="connsiteY16" fmla="*/ 1883996 h 2339853"/>
              <a:gd name="connsiteX17" fmla="*/ 572047 w 1278914"/>
              <a:gd name="connsiteY17" fmla="*/ 1883996 h 2339853"/>
              <a:gd name="connsiteX18" fmla="*/ 572047 w 1278914"/>
              <a:gd name="connsiteY18" fmla="*/ 1110273 h 2339853"/>
              <a:gd name="connsiteX19" fmla="*/ 138293 w 1278914"/>
              <a:gd name="connsiteY19" fmla="*/ 1110273 h 2339853"/>
              <a:gd name="connsiteX20" fmla="*/ 708603 w 1278914"/>
              <a:gd name="connsiteY20" fmla="*/ 1123928 h 2339853"/>
              <a:gd name="connsiteX21" fmla="*/ 708603 w 1278914"/>
              <a:gd name="connsiteY21" fmla="*/ 1897651 h 2339853"/>
              <a:gd name="connsiteX22" fmla="*/ 1142357 w 1278914"/>
              <a:gd name="connsiteY22" fmla="*/ 1897651 h 2339853"/>
              <a:gd name="connsiteX23" fmla="*/ 1142357 w 1278914"/>
              <a:gd name="connsiteY23" fmla="*/ 1123928 h 2339853"/>
              <a:gd name="connsiteX24" fmla="*/ 708603 w 1278914"/>
              <a:gd name="connsiteY24" fmla="*/ 1123928 h 2339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78914" h="2339853">
                <a:moveTo>
                  <a:pt x="0" y="0"/>
                </a:moveTo>
                <a:lnTo>
                  <a:pt x="1278914" y="0"/>
                </a:lnTo>
                <a:lnTo>
                  <a:pt x="1278914" y="2339853"/>
                </a:lnTo>
                <a:lnTo>
                  <a:pt x="0" y="2339853"/>
                </a:lnTo>
                <a:lnTo>
                  <a:pt x="0" y="0"/>
                </a:lnTo>
                <a:close/>
                <a:moveTo>
                  <a:pt x="138293" y="152400"/>
                </a:moveTo>
                <a:lnTo>
                  <a:pt x="138293" y="926123"/>
                </a:lnTo>
                <a:lnTo>
                  <a:pt x="572047" y="926123"/>
                </a:lnTo>
                <a:lnTo>
                  <a:pt x="572047" y="152400"/>
                </a:lnTo>
                <a:lnTo>
                  <a:pt x="138293" y="152400"/>
                </a:lnTo>
                <a:close/>
                <a:moveTo>
                  <a:pt x="708603" y="166055"/>
                </a:moveTo>
                <a:lnTo>
                  <a:pt x="708603" y="939778"/>
                </a:lnTo>
                <a:lnTo>
                  <a:pt x="1142357" y="939778"/>
                </a:lnTo>
                <a:lnTo>
                  <a:pt x="1142357" y="166055"/>
                </a:lnTo>
                <a:lnTo>
                  <a:pt x="708603" y="166055"/>
                </a:lnTo>
                <a:close/>
                <a:moveTo>
                  <a:pt x="138293" y="1110273"/>
                </a:moveTo>
                <a:lnTo>
                  <a:pt x="138293" y="1883996"/>
                </a:lnTo>
                <a:lnTo>
                  <a:pt x="572047" y="1883996"/>
                </a:lnTo>
                <a:lnTo>
                  <a:pt x="572047" y="1110273"/>
                </a:lnTo>
                <a:lnTo>
                  <a:pt x="138293" y="1110273"/>
                </a:lnTo>
                <a:close/>
                <a:moveTo>
                  <a:pt x="708603" y="1123928"/>
                </a:moveTo>
                <a:lnTo>
                  <a:pt x="708603" y="1897651"/>
                </a:lnTo>
                <a:lnTo>
                  <a:pt x="1142357" y="1897651"/>
                </a:lnTo>
                <a:lnTo>
                  <a:pt x="1142357" y="1123928"/>
                </a:lnTo>
                <a:lnTo>
                  <a:pt x="708603" y="1123928"/>
                </a:lnTo>
                <a:close/>
              </a:path>
            </a:pathLst>
          </a:custGeom>
          <a:solidFill>
            <a:srgbClr val="44A6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フリーフォーム 34">
            <a:extLst>
              <a:ext uri="{FF2B5EF4-FFF2-40B4-BE49-F238E27FC236}">
                <a16:creationId xmlns:a16="http://schemas.microsoft.com/office/drawing/2014/main" id="{C4D36551-D242-1748-84A9-2DF6217E99E2}"/>
              </a:ext>
            </a:extLst>
          </p:cNvPr>
          <p:cNvSpPr/>
          <p:nvPr/>
        </p:nvSpPr>
        <p:spPr>
          <a:xfrm>
            <a:off x="2114910" y="1599676"/>
            <a:ext cx="620378" cy="1135020"/>
          </a:xfrm>
          <a:custGeom>
            <a:avLst/>
            <a:gdLst>
              <a:gd name="connsiteX0" fmla="*/ 0 w 1278914"/>
              <a:gd name="connsiteY0" fmla="*/ 0 h 2339853"/>
              <a:gd name="connsiteX1" fmla="*/ 1278914 w 1278914"/>
              <a:gd name="connsiteY1" fmla="*/ 0 h 2339853"/>
              <a:gd name="connsiteX2" fmla="*/ 1278914 w 1278914"/>
              <a:gd name="connsiteY2" fmla="*/ 2339853 h 2339853"/>
              <a:gd name="connsiteX3" fmla="*/ 0 w 1278914"/>
              <a:gd name="connsiteY3" fmla="*/ 2339853 h 2339853"/>
              <a:gd name="connsiteX4" fmla="*/ 0 w 1278914"/>
              <a:gd name="connsiteY4" fmla="*/ 0 h 2339853"/>
              <a:gd name="connsiteX5" fmla="*/ 138293 w 1278914"/>
              <a:gd name="connsiteY5" fmla="*/ 152400 h 2339853"/>
              <a:gd name="connsiteX6" fmla="*/ 138293 w 1278914"/>
              <a:gd name="connsiteY6" fmla="*/ 926123 h 2339853"/>
              <a:gd name="connsiteX7" fmla="*/ 572047 w 1278914"/>
              <a:gd name="connsiteY7" fmla="*/ 926123 h 2339853"/>
              <a:gd name="connsiteX8" fmla="*/ 572047 w 1278914"/>
              <a:gd name="connsiteY8" fmla="*/ 152400 h 2339853"/>
              <a:gd name="connsiteX9" fmla="*/ 138293 w 1278914"/>
              <a:gd name="connsiteY9" fmla="*/ 152400 h 2339853"/>
              <a:gd name="connsiteX10" fmla="*/ 708603 w 1278914"/>
              <a:gd name="connsiteY10" fmla="*/ 166055 h 2339853"/>
              <a:gd name="connsiteX11" fmla="*/ 708603 w 1278914"/>
              <a:gd name="connsiteY11" fmla="*/ 939778 h 2339853"/>
              <a:gd name="connsiteX12" fmla="*/ 1142357 w 1278914"/>
              <a:gd name="connsiteY12" fmla="*/ 939778 h 2339853"/>
              <a:gd name="connsiteX13" fmla="*/ 1142357 w 1278914"/>
              <a:gd name="connsiteY13" fmla="*/ 166055 h 2339853"/>
              <a:gd name="connsiteX14" fmla="*/ 708603 w 1278914"/>
              <a:gd name="connsiteY14" fmla="*/ 166055 h 2339853"/>
              <a:gd name="connsiteX15" fmla="*/ 138293 w 1278914"/>
              <a:gd name="connsiteY15" fmla="*/ 1110273 h 2339853"/>
              <a:gd name="connsiteX16" fmla="*/ 138293 w 1278914"/>
              <a:gd name="connsiteY16" fmla="*/ 1883996 h 2339853"/>
              <a:gd name="connsiteX17" fmla="*/ 572047 w 1278914"/>
              <a:gd name="connsiteY17" fmla="*/ 1883996 h 2339853"/>
              <a:gd name="connsiteX18" fmla="*/ 572047 w 1278914"/>
              <a:gd name="connsiteY18" fmla="*/ 1110273 h 2339853"/>
              <a:gd name="connsiteX19" fmla="*/ 138293 w 1278914"/>
              <a:gd name="connsiteY19" fmla="*/ 1110273 h 2339853"/>
              <a:gd name="connsiteX20" fmla="*/ 708603 w 1278914"/>
              <a:gd name="connsiteY20" fmla="*/ 1123928 h 2339853"/>
              <a:gd name="connsiteX21" fmla="*/ 708603 w 1278914"/>
              <a:gd name="connsiteY21" fmla="*/ 1897651 h 2339853"/>
              <a:gd name="connsiteX22" fmla="*/ 1142357 w 1278914"/>
              <a:gd name="connsiteY22" fmla="*/ 1897651 h 2339853"/>
              <a:gd name="connsiteX23" fmla="*/ 1142357 w 1278914"/>
              <a:gd name="connsiteY23" fmla="*/ 1123928 h 2339853"/>
              <a:gd name="connsiteX24" fmla="*/ 708603 w 1278914"/>
              <a:gd name="connsiteY24" fmla="*/ 1123928 h 2339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78914" h="2339853">
                <a:moveTo>
                  <a:pt x="0" y="0"/>
                </a:moveTo>
                <a:lnTo>
                  <a:pt x="1278914" y="0"/>
                </a:lnTo>
                <a:lnTo>
                  <a:pt x="1278914" y="2339853"/>
                </a:lnTo>
                <a:lnTo>
                  <a:pt x="0" y="2339853"/>
                </a:lnTo>
                <a:lnTo>
                  <a:pt x="0" y="0"/>
                </a:lnTo>
                <a:close/>
                <a:moveTo>
                  <a:pt x="138293" y="152400"/>
                </a:moveTo>
                <a:lnTo>
                  <a:pt x="138293" y="926123"/>
                </a:lnTo>
                <a:lnTo>
                  <a:pt x="572047" y="926123"/>
                </a:lnTo>
                <a:lnTo>
                  <a:pt x="572047" y="152400"/>
                </a:lnTo>
                <a:lnTo>
                  <a:pt x="138293" y="152400"/>
                </a:lnTo>
                <a:close/>
                <a:moveTo>
                  <a:pt x="708603" y="166055"/>
                </a:moveTo>
                <a:lnTo>
                  <a:pt x="708603" y="939778"/>
                </a:lnTo>
                <a:lnTo>
                  <a:pt x="1142357" y="939778"/>
                </a:lnTo>
                <a:lnTo>
                  <a:pt x="1142357" y="166055"/>
                </a:lnTo>
                <a:lnTo>
                  <a:pt x="708603" y="166055"/>
                </a:lnTo>
                <a:close/>
                <a:moveTo>
                  <a:pt x="138293" y="1110273"/>
                </a:moveTo>
                <a:lnTo>
                  <a:pt x="138293" y="1883996"/>
                </a:lnTo>
                <a:lnTo>
                  <a:pt x="572047" y="1883996"/>
                </a:lnTo>
                <a:lnTo>
                  <a:pt x="572047" y="1110273"/>
                </a:lnTo>
                <a:lnTo>
                  <a:pt x="138293" y="1110273"/>
                </a:lnTo>
                <a:close/>
                <a:moveTo>
                  <a:pt x="708603" y="1123928"/>
                </a:moveTo>
                <a:lnTo>
                  <a:pt x="708603" y="1897651"/>
                </a:lnTo>
                <a:lnTo>
                  <a:pt x="1142357" y="1897651"/>
                </a:lnTo>
                <a:lnTo>
                  <a:pt x="1142357" y="1123928"/>
                </a:lnTo>
                <a:lnTo>
                  <a:pt x="708603" y="1123928"/>
                </a:lnTo>
                <a:close/>
              </a:path>
            </a:pathLst>
          </a:custGeom>
          <a:solidFill>
            <a:srgbClr val="44A6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45" name="グループ化 44">
            <a:extLst>
              <a:ext uri="{FF2B5EF4-FFF2-40B4-BE49-F238E27FC236}">
                <a16:creationId xmlns:a16="http://schemas.microsoft.com/office/drawing/2014/main" id="{3831274C-7CC2-C74D-9191-755A7B22DA11}"/>
              </a:ext>
            </a:extLst>
          </p:cNvPr>
          <p:cNvGrpSpPr/>
          <p:nvPr/>
        </p:nvGrpSpPr>
        <p:grpSpPr>
          <a:xfrm>
            <a:off x="6085934" y="1998789"/>
            <a:ext cx="653197" cy="752506"/>
            <a:chOff x="5381084" y="993530"/>
            <a:chExt cx="653197" cy="752506"/>
          </a:xfrm>
        </p:grpSpPr>
        <p:sp>
          <p:nvSpPr>
            <p:cNvPr id="37" name="フリーフォーム 36">
              <a:extLst>
                <a:ext uri="{FF2B5EF4-FFF2-40B4-BE49-F238E27FC236}">
                  <a16:creationId xmlns:a16="http://schemas.microsoft.com/office/drawing/2014/main" id="{894453D2-42D0-C944-9C06-DE4B0910878E}"/>
                </a:ext>
              </a:extLst>
            </p:cNvPr>
            <p:cNvSpPr/>
            <p:nvPr/>
          </p:nvSpPr>
          <p:spPr>
            <a:xfrm rot="16200000" flipV="1">
              <a:off x="5368648" y="1080402"/>
              <a:ext cx="678070" cy="653197"/>
            </a:xfrm>
            <a:custGeom>
              <a:avLst/>
              <a:gdLst>
                <a:gd name="connsiteX0" fmla="*/ 3430136 w 3430136"/>
                <a:gd name="connsiteY0" fmla="*/ 1659364 h 3304309"/>
                <a:gd name="connsiteX1" fmla="*/ 3092252 w 3430136"/>
                <a:gd name="connsiteY1" fmla="*/ 1086836 h 3304309"/>
                <a:gd name="connsiteX2" fmla="*/ 2380023 w 3430136"/>
                <a:gd name="connsiteY2" fmla="*/ 1086836 h 3304309"/>
                <a:gd name="connsiteX3" fmla="*/ 2380023 w 3430136"/>
                <a:gd name="connsiteY3" fmla="*/ 436418 h 3304309"/>
                <a:gd name="connsiteX4" fmla="*/ 842169 w 3430136"/>
                <a:gd name="connsiteY4" fmla="*/ 436418 h 3304309"/>
                <a:gd name="connsiteX5" fmla="*/ 842169 w 3430136"/>
                <a:gd name="connsiteY5" fmla="*/ 210542 h 3304309"/>
                <a:gd name="connsiteX6" fmla="*/ 0 w 3430136"/>
                <a:gd name="connsiteY6" fmla="*/ 0 h 3304309"/>
                <a:gd name="connsiteX7" fmla="*/ 0 w 3430136"/>
                <a:gd name="connsiteY7" fmla="*/ 3304309 h 3304309"/>
                <a:gd name="connsiteX8" fmla="*/ 842169 w 3430136"/>
                <a:gd name="connsiteY8" fmla="*/ 3093767 h 3304309"/>
                <a:gd name="connsiteX9" fmla="*/ 842169 w 3430136"/>
                <a:gd name="connsiteY9" fmla="*/ 2826327 h 3304309"/>
                <a:gd name="connsiteX10" fmla="*/ 2380023 w 3430136"/>
                <a:gd name="connsiteY10" fmla="*/ 2826327 h 3304309"/>
                <a:gd name="connsiteX11" fmla="*/ 2380023 w 3430136"/>
                <a:gd name="connsiteY11" fmla="*/ 2231890 h 3304309"/>
                <a:gd name="connsiteX12" fmla="*/ 3092253 w 3430136"/>
                <a:gd name="connsiteY12" fmla="*/ 2231890 h 3304309"/>
                <a:gd name="connsiteX13" fmla="*/ 3430136 w 3430136"/>
                <a:gd name="connsiteY13" fmla="*/ 1659364 h 3304309"/>
                <a:gd name="connsiteX14" fmla="*/ 1622499 w 3430136"/>
                <a:gd name="connsiteY14" fmla="*/ 1652155 h 3304309"/>
                <a:gd name="connsiteX15" fmla="*/ 1227645 w 3430136"/>
                <a:gd name="connsiteY15" fmla="*/ 1954003 h 3304309"/>
                <a:gd name="connsiteX16" fmla="*/ 832791 w 3430136"/>
                <a:gd name="connsiteY16" fmla="*/ 1954003 h 3304309"/>
                <a:gd name="connsiteX17" fmla="*/ 832791 w 3430136"/>
                <a:gd name="connsiteY17" fmla="*/ 1350307 h 3304309"/>
                <a:gd name="connsiteX18" fmla="*/ 1227645 w 3430136"/>
                <a:gd name="connsiteY18" fmla="*/ 1350307 h 3304309"/>
                <a:gd name="connsiteX19" fmla="*/ 1622499 w 3430136"/>
                <a:gd name="connsiteY19" fmla="*/ 1652155 h 3304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430136" h="3304309">
                  <a:moveTo>
                    <a:pt x="3430136" y="1659364"/>
                  </a:moveTo>
                  <a:cubicBezTo>
                    <a:pt x="3430136" y="1343148"/>
                    <a:pt x="3278842" y="1086836"/>
                    <a:pt x="3092252" y="1086836"/>
                  </a:cubicBezTo>
                  <a:lnTo>
                    <a:pt x="2380023" y="1086836"/>
                  </a:lnTo>
                  <a:lnTo>
                    <a:pt x="2380023" y="436418"/>
                  </a:lnTo>
                  <a:lnTo>
                    <a:pt x="842169" y="436418"/>
                  </a:lnTo>
                  <a:lnTo>
                    <a:pt x="842169" y="210542"/>
                  </a:lnTo>
                  <a:lnTo>
                    <a:pt x="0" y="0"/>
                  </a:lnTo>
                  <a:lnTo>
                    <a:pt x="0" y="3304309"/>
                  </a:lnTo>
                  <a:lnTo>
                    <a:pt x="842169" y="3093767"/>
                  </a:lnTo>
                  <a:lnTo>
                    <a:pt x="842169" y="2826327"/>
                  </a:lnTo>
                  <a:lnTo>
                    <a:pt x="2380023" y="2826327"/>
                  </a:lnTo>
                  <a:lnTo>
                    <a:pt x="2380023" y="2231890"/>
                  </a:lnTo>
                  <a:lnTo>
                    <a:pt x="3092253" y="2231890"/>
                  </a:lnTo>
                  <a:cubicBezTo>
                    <a:pt x="3278842" y="2231890"/>
                    <a:pt x="3430136" y="1975578"/>
                    <a:pt x="3430136" y="1659364"/>
                  </a:cubicBezTo>
                  <a:close/>
                  <a:moveTo>
                    <a:pt x="1622499" y="1652155"/>
                  </a:moveTo>
                  <a:cubicBezTo>
                    <a:pt x="1622499" y="1818861"/>
                    <a:pt x="1445717" y="1954003"/>
                    <a:pt x="1227645" y="1954003"/>
                  </a:cubicBezTo>
                  <a:lnTo>
                    <a:pt x="832791" y="1954003"/>
                  </a:lnTo>
                  <a:lnTo>
                    <a:pt x="832791" y="1350307"/>
                  </a:lnTo>
                  <a:lnTo>
                    <a:pt x="1227645" y="1350307"/>
                  </a:lnTo>
                  <a:cubicBezTo>
                    <a:pt x="1445717" y="1350307"/>
                    <a:pt x="1622499" y="1485449"/>
                    <a:pt x="1622499" y="1652155"/>
                  </a:cubicBezTo>
                  <a:close/>
                </a:path>
              </a:pathLst>
            </a:custGeom>
            <a:solidFill>
              <a:srgbClr val="5998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3" name="円/楕円 42">
              <a:extLst>
                <a:ext uri="{FF2B5EF4-FFF2-40B4-BE49-F238E27FC236}">
                  <a16:creationId xmlns:a16="http://schemas.microsoft.com/office/drawing/2014/main" id="{5E4A22B1-32B4-9641-9AE0-F03E94F5920A}"/>
                </a:ext>
              </a:extLst>
            </p:cNvPr>
            <p:cNvSpPr/>
            <p:nvPr/>
          </p:nvSpPr>
          <p:spPr>
            <a:xfrm>
              <a:off x="5633247" y="993530"/>
              <a:ext cx="148871" cy="148871"/>
            </a:xfrm>
            <a:prstGeom prst="ellipse">
              <a:avLst/>
            </a:prstGeom>
            <a:solidFill>
              <a:srgbClr val="5998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8" name="グループ化 37">
            <a:extLst>
              <a:ext uri="{FF2B5EF4-FFF2-40B4-BE49-F238E27FC236}">
                <a16:creationId xmlns:a16="http://schemas.microsoft.com/office/drawing/2014/main" id="{5B16D849-8D5C-4E40-ACB0-672B21111EB6}"/>
              </a:ext>
            </a:extLst>
          </p:cNvPr>
          <p:cNvGrpSpPr/>
          <p:nvPr/>
        </p:nvGrpSpPr>
        <p:grpSpPr>
          <a:xfrm>
            <a:off x="5875427" y="1534765"/>
            <a:ext cx="1077650" cy="1076918"/>
            <a:chOff x="4845779" y="-441548"/>
            <a:chExt cx="5491402" cy="5487677"/>
          </a:xfrm>
          <a:solidFill>
            <a:srgbClr val="5998D2"/>
          </a:solidFill>
        </p:grpSpPr>
        <p:sp>
          <p:nvSpPr>
            <p:cNvPr id="39" name="フリーフォーム 38">
              <a:extLst>
                <a:ext uri="{FF2B5EF4-FFF2-40B4-BE49-F238E27FC236}">
                  <a16:creationId xmlns:a16="http://schemas.microsoft.com/office/drawing/2014/main" id="{5EBB7207-7F56-D74B-A0BA-E09B1640BC65}"/>
                </a:ext>
              </a:extLst>
            </p:cNvPr>
            <p:cNvSpPr/>
            <p:nvPr/>
          </p:nvSpPr>
          <p:spPr>
            <a:xfrm rot="2700000">
              <a:off x="8287497" y="-441550"/>
              <a:ext cx="1032133" cy="3067234"/>
            </a:xfrm>
            <a:custGeom>
              <a:avLst/>
              <a:gdLst>
                <a:gd name="connsiteX0" fmla="*/ 0 w 1032133"/>
                <a:gd name="connsiteY0" fmla="*/ 0 h 3067234"/>
                <a:gd name="connsiteX1" fmla="*/ 1032133 w 1032133"/>
                <a:gd name="connsiteY1" fmla="*/ 0 h 3067234"/>
                <a:gd name="connsiteX2" fmla="*/ 1032133 w 1032133"/>
                <a:gd name="connsiteY2" fmla="*/ 2044823 h 3067234"/>
                <a:gd name="connsiteX3" fmla="*/ 1032132 w 1032133"/>
                <a:gd name="connsiteY3" fmla="*/ 2044823 h 3067234"/>
                <a:gd name="connsiteX4" fmla="*/ 697316 w 1032133"/>
                <a:gd name="connsiteY4" fmla="*/ 2641325 h 3067234"/>
                <a:gd name="connsiteX5" fmla="*/ 697316 w 1032133"/>
                <a:gd name="connsiteY5" fmla="*/ 3067234 h 3067234"/>
                <a:gd name="connsiteX6" fmla="*/ 334814 w 1032133"/>
                <a:gd name="connsiteY6" fmla="*/ 3067234 h 3067234"/>
                <a:gd name="connsiteX7" fmla="*/ 334814 w 1032133"/>
                <a:gd name="connsiteY7" fmla="*/ 2641322 h 3067234"/>
                <a:gd name="connsiteX8" fmla="*/ 0 w 1032133"/>
                <a:gd name="connsiteY8" fmla="*/ 2044823 h 3067234"/>
                <a:gd name="connsiteX9" fmla="*/ 0 w 1032133"/>
                <a:gd name="connsiteY9" fmla="*/ 0 h 3067234"/>
                <a:gd name="connsiteX10" fmla="*/ 183968 w 1032133"/>
                <a:gd name="connsiteY10" fmla="*/ 155050 h 3067234"/>
                <a:gd name="connsiteX11" fmla="*/ 183968 w 1032133"/>
                <a:gd name="connsiteY11" fmla="*/ 1992436 h 3067234"/>
                <a:gd name="connsiteX12" fmla="*/ 399427 w 1032133"/>
                <a:gd name="connsiteY12" fmla="*/ 2528423 h 3067234"/>
                <a:gd name="connsiteX13" fmla="*/ 399427 w 1032133"/>
                <a:gd name="connsiteY13" fmla="*/ 2911128 h 3067234"/>
                <a:gd name="connsiteX14" fmla="*/ 632704 w 1032133"/>
                <a:gd name="connsiteY14" fmla="*/ 2911128 h 3067234"/>
                <a:gd name="connsiteX15" fmla="*/ 632704 w 1032133"/>
                <a:gd name="connsiteY15" fmla="*/ 2528426 h 3067234"/>
                <a:gd name="connsiteX16" fmla="*/ 848164 w 1032133"/>
                <a:gd name="connsiteY16" fmla="*/ 1992436 h 3067234"/>
                <a:gd name="connsiteX17" fmla="*/ 848164 w 1032133"/>
                <a:gd name="connsiteY17" fmla="*/ 155050 h 3067234"/>
                <a:gd name="connsiteX18" fmla="*/ 183968 w 1032133"/>
                <a:gd name="connsiteY18" fmla="*/ 155050 h 3067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32133" h="3067234">
                  <a:moveTo>
                    <a:pt x="0" y="0"/>
                  </a:moveTo>
                  <a:lnTo>
                    <a:pt x="1032133" y="0"/>
                  </a:lnTo>
                  <a:lnTo>
                    <a:pt x="1032133" y="2044823"/>
                  </a:lnTo>
                  <a:lnTo>
                    <a:pt x="1032132" y="2044823"/>
                  </a:lnTo>
                  <a:lnTo>
                    <a:pt x="697316" y="2641325"/>
                  </a:lnTo>
                  <a:lnTo>
                    <a:pt x="697316" y="3067234"/>
                  </a:lnTo>
                  <a:lnTo>
                    <a:pt x="334814" y="3067234"/>
                  </a:lnTo>
                  <a:lnTo>
                    <a:pt x="334814" y="2641322"/>
                  </a:lnTo>
                  <a:lnTo>
                    <a:pt x="0" y="2044823"/>
                  </a:lnTo>
                  <a:lnTo>
                    <a:pt x="0" y="0"/>
                  </a:lnTo>
                  <a:close/>
                  <a:moveTo>
                    <a:pt x="183968" y="155050"/>
                  </a:moveTo>
                  <a:lnTo>
                    <a:pt x="183968" y="1992436"/>
                  </a:lnTo>
                  <a:lnTo>
                    <a:pt x="399427" y="2528423"/>
                  </a:lnTo>
                  <a:lnTo>
                    <a:pt x="399427" y="2911128"/>
                  </a:lnTo>
                  <a:lnTo>
                    <a:pt x="632704" y="2911128"/>
                  </a:lnTo>
                  <a:lnTo>
                    <a:pt x="632704" y="2528426"/>
                  </a:lnTo>
                  <a:lnTo>
                    <a:pt x="848164" y="1992436"/>
                  </a:lnTo>
                  <a:lnTo>
                    <a:pt x="848164" y="155050"/>
                  </a:lnTo>
                  <a:lnTo>
                    <a:pt x="183968" y="1550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0" name="フリーフォーム 39">
              <a:extLst>
                <a:ext uri="{FF2B5EF4-FFF2-40B4-BE49-F238E27FC236}">
                  <a16:creationId xmlns:a16="http://schemas.microsoft.com/office/drawing/2014/main" id="{015CD244-74A9-AF4F-BED2-7E54CDC6AFEF}"/>
                </a:ext>
              </a:extLst>
            </p:cNvPr>
            <p:cNvSpPr/>
            <p:nvPr/>
          </p:nvSpPr>
          <p:spPr>
            <a:xfrm rot="18900000" flipH="1">
              <a:off x="5863328" y="-441548"/>
              <a:ext cx="1032133" cy="3067234"/>
            </a:xfrm>
            <a:custGeom>
              <a:avLst/>
              <a:gdLst>
                <a:gd name="connsiteX0" fmla="*/ 0 w 1032133"/>
                <a:gd name="connsiteY0" fmla="*/ 0 h 3067234"/>
                <a:gd name="connsiteX1" fmla="*/ 1032133 w 1032133"/>
                <a:gd name="connsiteY1" fmla="*/ 0 h 3067234"/>
                <a:gd name="connsiteX2" fmla="*/ 1032133 w 1032133"/>
                <a:gd name="connsiteY2" fmla="*/ 2044823 h 3067234"/>
                <a:gd name="connsiteX3" fmla="*/ 1032132 w 1032133"/>
                <a:gd name="connsiteY3" fmla="*/ 2044823 h 3067234"/>
                <a:gd name="connsiteX4" fmla="*/ 697316 w 1032133"/>
                <a:gd name="connsiteY4" fmla="*/ 2641325 h 3067234"/>
                <a:gd name="connsiteX5" fmla="*/ 697316 w 1032133"/>
                <a:gd name="connsiteY5" fmla="*/ 3067234 h 3067234"/>
                <a:gd name="connsiteX6" fmla="*/ 334814 w 1032133"/>
                <a:gd name="connsiteY6" fmla="*/ 3067234 h 3067234"/>
                <a:gd name="connsiteX7" fmla="*/ 334814 w 1032133"/>
                <a:gd name="connsiteY7" fmla="*/ 2641322 h 3067234"/>
                <a:gd name="connsiteX8" fmla="*/ 0 w 1032133"/>
                <a:gd name="connsiteY8" fmla="*/ 2044823 h 3067234"/>
                <a:gd name="connsiteX9" fmla="*/ 0 w 1032133"/>
                <a:gd name="connsiteY9" fmla="*/ 0 h 3067234"/>
                <a:gd name="connsiteX10" fmla="*/ 183968 w 1032133"/>
                <a:gd name="connsiteY10" fmla="*/ 155050 h 3067234"/>
                <a:gd name="connsiteX11" fmla="*/ 183968 w 1032133"/>
                <a:gd name="connsiteY11" fmla="*/ 1992436 h 3067234"/>
                <a:gd name="connsiteX12" fmla="*/ 399427 w 1032133"/>
                <a:gd name="connsiteY12" fmla="*/ 2528423 h 3067234"/>
                <a:gd name="connsiteX13" fmla="*/ 399427 w 1032133"/>
                <a:gd name="connsiteY13" fmla="*/ 2911128 h 3067234"/>
                <a:gd name="connsiteX14" fmla="*/ 632704 w 1032133"/>
                <a:gd name="connsiteY14" fmla="*/ 2911128 h 3067234"/>
                <a:gd name="connsiteX15" fmla="*/ 632704 w 1032133"/>
                <a:gd name="connsiteY15" fmla="*/ 2528426 h 3067234"/>
                <a:gd name="connsiteX16" fmla="*/ 848164 w 1032133"/>
                <a:gd name="connsiteY16" fmla="*/ 1992436 h 3067234"/>
                <a:gd name="connsiteX17" fmla="*/ 848164 w 1032133"/>
                <a:gd name="connsiteY17" fmla="*/ 155050 h 3067234"/>
                <a:gd name="connsiteX18" fmla="*/ 183968 w 1032133"/>
                <a:gd name="connsiteY18" fmla="*/ 155050 h 3067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32133" h="3067234">
                  <a:moveTo>
                    <a:pt x="0" y="0"/>
                  </a:moveTo>
                  <a:lnTo>
                    <a:pt x="1032133" y="0"/>
                  </a:lnTo>
                  <a:lnTo>
                    <a:pt x="1032133" y="2044823"/>
                  </a:lnTo>
                  <a:lnTo>
                    <a:pt x="1032132" y="2044823"/>
                  </a:lnTo>
                  <a:lnTo>
                    <a:pt x="697316" y="2641325"/>
                  </a:lnTo>
                  <a:lnTo>
                    <a:pt x="697316" y="3067234"/>
                  </a:lnTo>
                  <a:lnTo>
                    <a:pt x="334814" y="3067234"/>
                  </a:lnTo>
                  <a:lnTo>
                    <a:pt x="334814" y="2641322"/>
                  </a:lnTo>
                  <a:lnTo>
                    <a:pt x="0" y="2044823"/>
                  </a:lnTo>
                  <a:lnTo>
                    <a:pt x="0" y="0"/>
                  </a:lnTo>
                  <a:close/>
                  <a:moveTo>
                    <a:pt x="183968" y="155050"/>
                  </a:moveTo>
                  <a:lnTo>
                    <a:pt x="183968" y="1992436"/>
                  </a:lnTo>
                  <a:lnTo>
                    <a:pt x="399427" y="2528423"/>
                  </a:lnTo>
                  <a:lnTo>
                    <a:pt x="399427" y="2911128"/>
                  </a:lnTo>
                  <a:lnTo>
                    <a:pt x="632704" y="2911128"/>
                  </a:lnTo>
                  <a:lnTo>
                    <a:pt x="632704" y="2528426"/>
                  </a:lnTo>
                  <a:lnTo>
                    <a:pt x="848164" y="1992436"/>
                  </a:lnTo>
                  <a:lnTo>
                    <a:pt x="848164" y="155050"/>
                  </a:lnTo>
                  <a:lnTo>
                    <a:pt x="183968" y="1550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1" name="フリーフォーム 40">
              <a:extLst>
                <a:ext uri="{FF2B5EF4-FFF2-40B4-BE49-F238E27FC236}">
                  <a16:creationId xmlns:a16="http://schemas.microsoft.com/office/drawing/2014/main" id="{35D08D56-5F1D-714D-AB91-AB17DF33FE9E}"/>
                </a:ext>
              </a:extLst>
            </p:cNvPr>
            <p:cNvSpPr/>
            <p:nvPr/>
          </p:nvSpPr>
          <p:spPr>
            <a:xfrm rot="18900000" flipV="1">
              <a:off x="8287498" y="1978895"/>
              <a:ext cx="1032133" cy="3067234"/>
            </a:xfrm>
            <a:custGeom>
              <a:avLst/>
              <a:gdLst>
                <a:gd name="connsiteX0" fmla="*/ 0 w 1032133"/>
                <a:gd name="connsiteY0" fmla="*/ 0 h 3067234"/>
                <a:gd name="connsiteX1" fmla="*/ 1032133 w 1032133"/>
                <a:gd name="connsiteY1" fmla="*/ 0 h 3067234"/>
                <a:gd name="connsiteX2" fmla="*/ 1032133 w 1032133"/>
                <a:gd name="connsiteY2" fmla="*/ 2044823 h 3067234"/>
                <a:gd name="connsiteX3" fmla="*/ 1032132 w 1032133"/>
                <a:gd name="connsiteY3" fmla="*/ 2044823 h 3067234"/>
                <a:gd name="connsiteX4" fmla="*/ 697316 w 1032133"/>
                <a:gd name="connsiteY4" fmla="*/ 2641325 h 3067234"/>
                <a:gd name="connsiteX5" fmla="*/ 697316 w 1032133"/>
                <a:gd name="connsiteY5" fmla="*/ 3067234 h 3067234"/>
                <a:gd name="connsiteX6" fmla="*/ 334814 w 1032133"/>
                <a:gd name="connsiteY6" fmla="*/ 3067234 h 3067234"/>
                <a:gd name="connsiteX7" fmla="*/ 334814 w 1032133"/>
                <a:gd name="connsiteY7" fmla="*/ 2641322 h 3067234"/>
                <a:gd name="connsiteX8" fmla="*/ 0 w 1032133"/>
                <a:gd name="connsiteY8" fmla="*/ 2044823 h 3067234"/>
                <a:gd name="connsiteX9" fmla="*/ 0 w 1032133"/>
                <a:gd name="connsiteY9" fmla="*/ 0 h 3067234"/>
                <a:gd name="connsiteX10" fmla="*/ 183968 w 1032133"/>
                <a:gd name="connsiteY10" fmla="*/ 155050 h 3067234"/>
                <a:gd name="connsiteX11" fmla="*/ 183968 w 1032133"/>
                <a:gd name="connsiteY11" fmla="*/ 1992436 h 3067234"/>
                <a:gd name="connsiteX12" fmla="*/ 399427 w 1032133"/>
                <a:gd name="connsiteY12" fmla="*/ 2528423 h 3067234"/>
                <a:gd name="connsiteX13" fmla="*/ 399427 w 1032133"/>
                <a:gd name="connsiteY13" fmla="*/ 2911128 h 3067234"/>
                <a:gd name="connsiteX14" fmla="*/ 632704 w 1032133"/>
                <a:gd name="connsiteY14" fmla="*/ 2911128 h 3067234"/>
                <a:gd name="connsiteX15" fmla="*/ 632704 w 1032133"/>
                <a:gd name="connsiteY15" fmla="*/ 2528426 h 3067234"/>
                <a:gd name="connsiteX16" fmla="*/ 848164 w 1032133"/>
                <a:gd name="connsiteY16" fmla="*/ 1992436 h 3067234"/>
                <a:gd name="connsiteX17" fmla="*/ 848164 w 1032133"/>
                <a:gd name="connsiteY17" fmla="*/ 155050 h 3067234"/>
                <a:gd name="connsiteX18" fmla="*/ 183968 w 1032133"/>
                <a:gd name="connsiteY18" fmla="*/ 155050 h 3067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32133" h="3067234">
                  <a:moveTo>
                    <a:pt x="0" y="0"/>
                  </a:moveTo>
                  <a:lnTo>
                    <a:pt x="1032133" y="0"/>
                  </a:lnTo>
                  <a:lnTo>
                    <a:pt x="1032133" y="2044823"/>
                  </a:lnTo>
                  <a:lnTo>
                    <a:pt x="1032132" y="2044823"/>
                  </a:lnTo>
                  <a:lnTo>
                    <a:pt x="697316" y="2641325"/>
                  </a:lnTo>
                  <a:lnTo>
                    <a:pt x="697316" y="3067234"/>
                  </a:lnTo>
                  <a:lnTo>
                    <a:pt x="334814" y="3067234"/>
                  </a:lnTo>
                  <a:lnTo>
                    <a:pt x="334814" y="2641322"/>
                  </a:lnTo>
                  <a:lnTo>
                    <a:pt x="0" y="2044823"/>
                  </a:lnTo>
                  <a:lnTo>
                    <a:pt x="0" y="0"/>
                  </a:lnTo>
                  <a:close/>
                  <a:moveTo>
                    <a:pt x="183968" y="155050"/>
                  </a:moveTo>
                  <a:lnTo>
                    <a:pt x="183968" y="1992436"/>
                  </a:lnTo>
                  <a:lnTo>
                    <a:pt x="399427" y="2528423"/>
                  </a:lnTo>
                  <a:lnTo>
                    <a:pt x="399427" y="2911128"/>
                  </a:lnTo>
                  <a:lnTo>
                    <a:pt x="632704" y="2911128"/>
                  </a:lnTo>
                  <a:lnTo>
                    <a:pt x="632704" y="2528426"/>
                  </a:lnTo>
                  <a:lnTo>
                    <a:pt x="848164" y="1992436"/>
                  </a:lnTo>
                  <a:lnTo>
                    <a:pt x="848164" y="155050"/>
                  </a:lnTo>
                  <a:lnTo>
                    <a:pt x="183968" y="1550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2" name="フリーフォーム 41">
              <a:extLst>
                <a:ext uri="{FF2B5EF4-FFF2-40B4-BE49-F238E27FC236}">
                  <a16:creationId xmlns:a16="http://schemas.microsoft.com/office/drawing/2014/main" id="{3FB062AA-BC47-8441-AD7D-22AC7E385288}"/>
                </a:ext>
              </a:extLst>
            </p:cNvPr>
            <p:cNvSpPr/>
            <p:nvPr/>
          </p:nvSpPr>
          <p:spPr>
            <a:xfrm rot="2700000" flipH="1" flipV="1">
              <a:off x="5863329" y="1978896"/>
              <a:ext cx="1032133" cy="3067234"/>
            </a:xfrm>
            <a:custGeom>
              <a:avLst/>
              <a:gdLst>
                <a:gd name="connsiteX0" fmla="*/ 0 w 1032133"/>
                <a:gd name="connsiteY0" fmla="*/ 0 h 3067234"/>
                <a:gd name="connsiteX1" fmla="*/ 1032133 w 1032133"/>
                <a:gd name="connsiteY1" fmla="*/ 0 h 3067234"/>
                <a:gd name="connsiteX2" fmla="*/ 1032133 w 1032133"/>
                <a:gd name="connsiteY2" fmla="*/ 2044823 h 3067234"/>
                <a:gd name="connsiteX3" fmla="*/ 1032132 w 1032133"/>
                <a:gd name="connsiteY3" fmla="*/ 2044823 h 3067234"/>
                <a:gd name="connsiteX4" fmla="*/ 697316 w 1032133"/>
                <a:gd name="connsiteY4" fmla="*/ 2641325 h 3067234"/>
                <a:gd name="connsiteX5" fmla="*/ 697316 w 1032133"/>
                <a:gd name="connsiteY5" fmla="*/ 3067234 h 3067234"/>
                <a:gd name="connsiteX6" fmla="*/ 334814 w 1032133"/>
                <a:gd name="connsiteY6" fmla="*/ 3067234 h 3067234"/>
                <a:gd name="connsiteX7" fmla="*/ 334814 w 1032133"/>
                <a:gd name="connsiteY7" fmla="*/ 2641322 h 3067234"/>
                <a:gd name="connsiteX8" fmla="*/ 0 w 1032133"/>
                <a:gd name="connsiteY8" fmla="*/ 2044823 h 3067234"/>
                <a:gd name="connsiteX9" fmla="*/ 0 w 1032133"/>
                <a:gd name="connsiteY9" fmla="*/ 0 h 3067234"/>
                <a:gd name="connsiteX10" fmla="*/ 183968 w 1032133"/>
                <a:gd name="connsiteY10" fmla="*/ 155050 h 3067234"/>
                <a:gd name="connsiteX11" fmla="*/ 183968 w 1032133"/>
                <a:gd name="connsiteY11" fmla="*/ 1992436 h 3067234"/>
                <a:gd name="connsiteX12" fmla="*/ 399427 w 1032133"/>
                <a:gd name="connsiteY12" fmla="*/ 2528423 h 3067234"/>
                <a:gd name="connsiteX13" fmla="*/ 399427 w 1032133"/>
                <a:gd name="connsiteY13" fmla="*/ 2911128 h 3067234"/>
                <a:gd name="connsiteX14" fmla="*/ 632704 w 1032133"/>
                <a:gd name="connsiteY14" fmla="*/ 2911128 h 3067234"/>
                <a:gd name="connsiteX15" fmla="*/ 632704 w 1032133"/>
                <a:gd name="connsiteY15" fmla="*/ 2528426 h 3067234"/>
                <a:gd name="connsiteX16" fmla="*/ 848164 w 1032133"/>
                <a:gd name="connsiteY16" fmla="*/ 1992436 h 3067234"/>
                <a:gd name="connsiteX17" fmla="*/ 848164 w 1032133"/>
                <a:gd name="connsiteY17" fmla="*/ 155050 h 3067234"/>
                <a:gd name="connsiteX18" fmla="*/ 183968 w 1032133"/>
                <a:gd name="connsiteY18" fmla="*/ 155050 h 3067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32133" h="3067234">
                  <a:moveTo>
                    <a:pt x="0" y="0"/>
                  </a:moveTo>
                  <a:lnTo>
                    <a:pt x="1032133" y="0"/>
                  </a:lnTo>
                  <a:lnTo>
                    <a:pt x="1032133" y="2044823"/>
                  </a:lnTo>
                  <a:lnTo>
                    <a:pt x="1032132" y="2044823"/>
                  </a:lnTo>
                  <a:lnTo>
                    <a:pt x="697316" y="2641325"/>
                  </a:lnTo>
                  <a:lnTo>
                    <a:pt x="697316" y="3067234"/>
                  </a:lnTo>
                  <a:lnTo>
                    <a:pt x="334814" y="3067234"/>
                  </a:lnTo>
                  <a:lnTo>
                    <a:pt x="334814" y="2641322"/>
                  </a:lnTo>
                  <a:lnTo>
                    <a:pt x="0" y="2044823"/>
                  </a:lnTo>
                  <a:lnTo>
                    <a:pt x="0" y="0"/>
                  </a:lnTo>
                  <a:close/>
                  <a:moveTo>
                    <a:pt x="183968" y="155050"/>
                  </a:moveTo>
                  <a:lnTo>
                    <a:pt x="183968" y="1992436"/>
                  </a:lnTo>
                  <a:lnTo>
                    <a:pt x="399427" y="2528423"/>
                  </a:lnTo>
                  <a:lnTo>
                    <a:pt x="399427" y="2911128"/>
                  </a:lnTo>
                  <a:lnTo>
                    <a:pt x="632704" y="2911128"/>
                  </a:lnTo>
                  <a:lnTo>
                    <a:pt x="632704" y="2528426"/>
                  </a:lnTo>
                  <a:lnTo>
                    <a:pt x="848164" y="1992436"/>
                  </a:lnTo>
                  <a:lnTo>
                    <a:pt x="848164" y="155050"/>
                  </a:lnTo>
                  <a:lnTo>
                    <a:pt x="183968" y="1550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1449132C-7AF8-F440-8A67-2BEE546B3E1A}"/>
              </a:ext>
            </a:extLst>
          </p:cNvPr>
          <p:cNvSpPr txBox="1"/>
          <p:nvPr/>
        </p:nvSpPr>
        <p:spPr>
          <a:xfrm>
            <a:off x="1144924" y="289472"/>
            <a:ext cx="678112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400" b="1">
                <a:solidFill>
                  <a:schemeClr val="accent5">
                    <a:lumMod val="50000"/>
                  </a:schemeClr>
                </a:solidFill>
              </a:rPr>
              <a:t>活気溢れる</a:t>
            </a:r>
            <a:endParaRPr kumimoji="1" lang="en-US" altLang="ja-JP" sz="4400" b="1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kumimoji="1" lang="ja-JP" altLang="en-US" sz="4400" b="1">
                <a:solidFill>
                  <a:schemeClr val="accent5">
                    <a:lumMod val="50000"/>
                  </a:schemeClr>
                </a:solidFill>
              </a:rPr>
              <a:t>土浦の顔へ</a:t>
            </a:r>
            <a:endParaRPr kumimoji="1" lang="en-US" altLang="ja-JP" sz="4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B25BF40F-6269-414A-89F3-38B2B50B3F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6600" y="449646"/>
            <a:ext cx="2057400" cy="365125"/>
          </a:xfrm>
        </p:spPr>
        <p:txBody>
          <a:bodyPr/>
          <a:lstStyle/>
          <a:p>
            <a:fld id="{FE3FF108-C800-794F-88A9-3F4D77B29310}" type="slidenum">
              <a:rPr kumimoji="1" lang="ja-JP" altLang="en-US" smtClean="0"/>
              <a:pPr/>
              <a:t>55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702748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5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50"/>
                            </p:stCondLst>
                            <p:childTnLst>
                              <p:par>
                                <p:cTn id="44" presetID="8" presetClass="emph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18" name="スライド ズーム 17">
                <a:extLst>
                  <a:ext uri="{FF2B5EF4-FFF2-40B4-BE49-F238E27FC236}">
                    <a16:creationId xmlns:a16="http://schemas.microsoft.com/office/drawing/2014/main" id="{C6EF05A1-FBE5-8741-9F22-E1F4C6018DC3}"/>
                  </a:ext>
                </a:extLst>
              </p:cNvPr>
              <p:cNvGraphicFramePr>
                <a:graphicFrameLocks noChangeAspect="1"/>
              </p:cNvGraphicFramePr>
              <p:nvPr>
                <p:extLst/>
              </p:nvPr>
            </p:nvGraphicFramePr>
            <p:xfrm>
              <a:off x="4810859" y="3923901"/>
              <a:ext cx="2286000" cy="1714500"/>
            </p:xfrm>
            <a:graphic>
              <a:graphicData uri="http://schemas.microsoft.com/office/powerpoint/2016/slidezoom">
                <pslz:sldZm>
                  <pslz:sldZmObj sldId="425" cId="2658279702">
                    <pslz:zmPr id="{242BA3DB-7764-F046-8DEC-D257508984A6}" returnToParent="0" transitionDur="1000">
                      <p166:blipFill xmlns:p166="http://schemas.microsoft.com/office/powerpoint/2016/6/main">
                        <a:blip r:embed="rId2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286000" cy="1714500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18" name="スライド ズーム 17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C6EF05A1-FBE5-8741-9F22-E1F4C6018DC3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810859" y="3923901"/>
                <a:ext cx="2286000" cy="1714500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B5A88424-A4B2-A34A-B461-664F68B5C7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97900" y="369888"/>
            <a:ext cx="546100" cy="606425"/>
          </a:xfrm>
        </p:spPr>
        <p:txBody>
          <a:bodyPr/>
          <a:lstStyle/>
          <a:p>
            <a:fld id="{D4C7B5ED-DDAC-0F42-ABCD-2622EBCD7A0F}" type="slidenum">
              <a:rPr kumimoji="1" lang="ja-JP" altLang="en-US" smtClean="0"/>
              <a:t>56</a:t>
            </a:fld>
            <a:endParaRPr kumimoji="1" lang="ja-JP" altLang="en-US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DA504295-299E-874B-B23F-A79216B3ED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1557856" y="-1674896"/>
            <a:ext cx="8122920" cy="14719192"/>
          </a:xfrm>
          <a:prstGeom prst="rect">
            <a:avLst/>
          </a:prstGeom>
          <a:solidFill>
            <a:srgbClr val="7FC3EF"/>
          </a:solidFill>
        </p:spPr>
      </p:pic>
      <p:grpSp>
        <p:nvGrpSpPr>
          <p:cNvPr id="31" name="グループ化 30">
            <a:extLst>
              <a:ext uri="{FF2B5EF4-FFF2-40B4-BE49-F238E27FC236}">
                <a16:creationId xmlns:a16="http://schemas.microsoft.com/office/drawing/2014/main" id="{046410D3-1760-FB48-B934-CF5A97B7EA74}"/>
              </a:ext>
            </a:extLst>
          </p:cNvPr>
          <p:cNvGrpSpPr/>
          <p:nvPr/>
        </p:nvGrpSpPr>
        <p:grpSpPr>
          <a:xfrm>
            <a:off x="-129527" y="2666407"/>
            <a:ext cx="532597" cy="1015852"/>
            <a:chOff x="1211179" y="1796956"/>
            <a:chExt cx="893111" cy="1703482"/>
          </a:xfrm>
          <a:solidFill>
            <a:srgbClr val="007FB1"/>
          </a:solidFill>
        </p:grpSpPr>
        <p:sp>
          <p:nvSpPr>
            <p:cNvPr id="16" name="円/楕円 15">
              <a:extLst>
                <a:ext uri="{FF2B5EF4-FFF2-40B4-BE49-F238E27FC236}">
                  <a16:creationId xmlns:a16="http://schemas.microsoft.com/office/drawing/2014/main" id="{9C3F7C46-91AB-D64A-A34A-3CDB2FD93BE2}"/>
                </a:ext>
              </a:extLst>
            </p:cNvPr>
            <p:cNvSpPr/>
            <p:nvPr/>
          </p:nvSpPr>
          <p:spPr>
            <a:xfrm>
              <a:off x="1450161" y="1796956"/>
              <a:ext cx="654129" cy="13892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25" name="直線コネクタ 24">
              <a:extLst>
                <a:ext uri="{FF2B5EF4-FFF2-40B4-BE49-F238E27FC236}">
                  <a16:creationId xmlns:a16="http://schemas.microsoft.com/office/drawing/2014/main" id="{D367A0E8-09DC-CF48-B423-8FCA05A1D29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93631" y="2722308"/>
              <a:ext cx="9542" cy="778130"/>
            </a:xfrm>
            <a:prstGeom prst="line">
              <a:avLst/>
            </a:prstGeom>
            <a:grpFill/>
            <a:ln w="38100">
              <a:solidFill>
                <a:srgbClr val="007F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円/楕円 29">
              <a:extLst>
                <a:ext uri="{FF2B5EF4-FFF2-40B4-BE49-F238E27FC236}">
                  <a16:creationId xmlns:a16="http://schemas.microsoft.com/office/drawing/2014/main" id="{AF41CBB6-4884-9F43-BA88-C7516A85DB93}"/>
                </a:ext>
              </a:extLst>
            </p:cNvPr>
            <p:cNvSpPr/>
            <p:nvPr/>
          </p:nvSpPr>
          <p:spPr>
            <a:xfrm rot="1317514">
              <a:off x="1211179" y="2751625"/>
              <a:ext cx="770934" cy="35462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3" name="角丸四角形 32">
            <a:extLst>
              <a:ext uri="{FF2B5EF4-FFF2-40B4-BE49-F238E27FC236}">
                <a16:creationId xmlns:a16="http://schemas.microsoft.com/office/drawing/2014/main" id="{A60637DE-40BC-1C45-BA77-DB16CA155201}"/>
              </a:ext>
            </a:extLst>
          </p:cNvPr>
          <p:cNvSpPr/>
          <p:nvPr/>
        </p:nvSpPr>
        <p:spPr>
          <a:xfrm>
            <a:off x="-141287" y="3682260"/>
            <a:ext cx="2028994" cy="535050"/>
          </a:xfrm>
          <a:prstGeom prst="roundRect">
            <a:avLst/>
          </a:prstGeom>
          <a:solidFill>
            <a:srgbClr val="7FC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角丸四角形 33">
            <a:extLst>
              <a:ext uri="{FF2B5EF4-FFF2-40B4-BE49-F238E27FC236}">
                <a16:creationId xmlns:a16="http://schemas.microsoft.com/office/drawing/2014/main" id="{61A7403B-C24D-8849-AD9E-9D126D8F3137}"/>
              </a:ext>
            </a:extLst>
          </p:cNvPr>
          <p:cNvSpPr/>
          <p:nvPr/>
        </p:nvSpPr>
        <p:spPr>
          <a:xfrm>
            <a:off x="1421798" y="3682258"/>
            <a:ext cx="5736987" cy="2186911"/>
          </a:xfrm>
          <a:prstGeom prst="roundRect">
            <a:avLst/>
          </a:prstGeom>
          <a:solidFill>
            <a:srgbClr val="40B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角丸四角形 34">
            <a:extLst>
              <a:ext uri="{FF2B5EF4-FFF2-40B4-BE49-F238E27FC236}">
                <a16:creationId xmlns:a16="http://schemas.microsoft.com/office/drawing/2014/main" id="{30E6901D-0A6B-8248-B22F-DE43CE6BD6B2}"/>
              </a:ext>
            </a:extLst>
          </p:cNvPr>
          <p:cNvSpPr/>
          <p:nvPr/>
        </p:nvSpPr>
        <p:spPr>
          <a:xfrm>
            <a:off x="465382" y="3968280"/>
            <a:ext cx="1588159" cy="944350"/>
          </a:xfrm>
          <a:prstGeom prst="roundRect">
            <a:avLst/>
          </a:prstGeom>
          <a:solidFill>
            <a:srgbClr val="44A6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角丸四角形 35">
            <a:extLst>
              <a:ext uri="{FF2B5EF4-FFF2-40B4-BE49-F238E27FC236}">
                <a16:creationId xmlns:a16="http://schemas.microsoft.com/office/drawing/2014/main" id="{C555BCF6-CCAA-F146-A0B1-6F578D96FBB6}"/>
              </a:ext>
            </a:extLst>
          </p:cNvPr>
          <p:cNvSpPr/>
          <p:nvPr/>
        </p:nvSpPr>
        <p:spPr>
          <a:xfrm>
            <a:off x="2053540" y="3968280"/>
            <a:ext cx="1397251" cy="2910864"/>
          </a:xfrm>
          <a:prstGeom prst="roundRect">
            <a:avLst/>
          </a:prstGeom>
          <a:solidFill>
            <a:srgbClr val="95E0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フリーフォーム 23">
            <a:extLst>
              <a:ext uri="{FF2B5EF4-FFF2-40B4-BE49-F238E27FC236}">
                <a16:creationId xmlns:a16="http://schemas.microsoft.com/office/drawing/2014/main" id="{510DE9F9-3386-7047-AE7D-2AE104FF81A6}"/>
              </a:ext>
            </a:extLst>
          </p:cNvPr>
          <p:cNvSpPr/>
          <p:nvPr/>
        </p:nvSpPr>
        <p:spPr>
          <a:xfrm>
            <a:off x="2378116" y="497988"/>
            <a:ext cx="1752624" cy="3206534"/>
          </a:xfrm>
          <a:custGeom>
            <a:avLst/>
            <a:gdLst>
              <a:gd name="connsiteX0" fmla="*/ 0 w 1278914"/>
              <a:gd name="connsiteY0" fmla="*/ 0 h 2339853"/>
              <a:gd name="connsiteX1" fmla="*/ 1278914 w 1278914"/>
              <a:gd name="connsiteY1" fmla="*/ 0 h 2339853"/>
              <a:gd name="connsiteX2" fmla="*/ 1278914 w 1278914"/>
              <a:gd name="connsiteY2" fmla="*/ 2339853 h 2339853"/>
              <a:gd name="connsiteX3" fmla="*/ 0 w 1278914"/>
              <a:gd name="connsiteY3" fmla="*/ 2339853 h 2339853"/>
              <a:gd name="connsiteX4" fmla="*/ 0 w 1278914"/>
              <a:gd name="connsiteY4" fmla="*/ 0 h 2339853"/>
              <a:gd name="connsiteX5" fmla="*/ 138293 w 1278914"/>
              <a:gd name="connsiteY5" fmla="*/ 152400 h 2339853"/>
              <a:gd name="connsiteX6" fmla="*/ 138293 w 1278914"/>
              <a:gd name="connsiteY6" fmla="*/ 926123 h 2339853"/>
              <a:gd name="connsiteX7" fmla="*/ 572047 w 1278914"/>
              <a:gd name="connsiteY7" fmla="*/ 926123 h 2339853"/>
              <a:gd name="connsiteX8" fmla="*/ 572047 w 1278914"/>
              <a:gd name="connsiteY8" fmla="*/ 152400 h 2339853"/>
              <a:gd name="connsiteX9" fmla="*/ 138293 w 1278914"/>
              <a:gd name="connsiteY9" fmla="*/ 152400 h 2339853"/>
              <a:gd name="connsiteX10" fmla="*/ 708603 w 1278914"/>
              <a:gd name="connsiteY10" fmla="*/ 166055 h 2339853"/>
              <a:gd name="connsiteX11" fmla="*/ 708603 w 1278914"/>
              <a:gd name="connsiteY11" fmla="*/ 939778 h 2339853"/>
              <a:gd name="connsiteX12" fmla="*/ 1142357 w 1278914"/>
              <a:gd name="connsiteY12" fmla="*/ 939778 h 2339853"/>
              <a:gd name="connsiteX13" fmla="*/ 1142357 w 1278914"/>
              <a:gd name="connsiteY13" fmla="*/ 166055 h 2339853"/>
              <a:gd name="connsiteX14" fmla="*/ 708603 w 1278914"/>
              <a:gd name="connsiteY14" fmla="*/ 166055 h 2339853"/>
              <a:gd name="connsiteX15" fmla="*/ 138293 w 1278914"/>
              <a:gd name="connsiteY15" fmla="*/ 1110273 h 2339853"/>
              <a:gd name="connsiteX16" fmla="*/ 138293 w 1278914"/>
              <a:gd name="connsiteY16" fmla="*/ 1883996 h 2339853"/>
              <a:gd name="connsiteX17" fmla="*/ 572047 w 1278914"/>
              <a:gd name="connsiteY17" fmla="*/ 1883996 h 2339853"/>
              <a:gd name="connsiteX18" fmla="*/ 572047 w 1278914"/>
              <a:gd name="connsiteY18" fmla="*/ 1110273 h 2339853"/>
              <a:gd name="connsiteX19" fmla="*/ 138293 w 1278914"/>
              <a:gd name="connsiteY19" fmla="*/ 1110273 h 2339853"/>
              <a:gd name="connsiteX20" fmla="*/ 708603 w 1278914"/>
              <a:gd name="connsiteY20" fmla="*/ 1123928 h 2339853"/>
              <a:gd name="connsiteX21" fmla="*/ 708603 w 1278914"/>
              <a:gd name="connsiteY21" fmla="*/ 1897651 h 2339853"/>
              <a:gd name="connsiteX22" fmla="*/ 1142357 w 1278914"/>
              <a:gd name="connsiteY22" fmla="*/ 1897651 h 2339853"/>
              <a:gd name="connsiteX23" fmla="*/ 1142357 w 1278914"/>
              <a:gd name="connsiteY23" fmla="*/ 1123928 h 2339853"/>
              <a:gd name="connsiteX24" fmla="*/ 708603 w 1278914"/>
              <a:gd name="connsiteY24" fmla="*/ 1123928 h 2339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78914" h="2339853">
                <a:moveTo>
                  <a:pt x="0" y="0"/>
                </a:moveTo>
                <a:lnTo>
                  <a:pt x="1278914" y="0"/>
                </a:lnTo>
                <a:lnTo>
                  <a:pt x="1278914" y="2339853"/>
                </a:lnTo>
                <a:lnTo>
                  <a:pt x="0" y="2339853"/>
                </a:lnTo>
                <a:lnTo>
                  <a:pt x="0" y="0"/>
                </a:lnTo>
                <a:close/>
                <a:moveTo>
                  <a:pt x="138293" y="152400"/>
                </a:moveTo>
                <a:lnTo>
                  <a:pt x="138293" y="926123"/>
                </a:lnTo>
                <a:lnTo>
                  <a:pt x="572047" y="926123"/>
                </a:lnTo>
                <a:lnTo>
                  <a:pt x="572047" y="152400"/>
                </a:lnTo>
                <a:lnTo>
                  <a:pt x="138293" y="152400"/>
                </a:lnTo>
                <a:close/>
                <a:moveTo>
                  <a:pt x="708603" y="166055"/>
                </a:moveTo>
                <a:lnTo>
                  <a:pt x="708603" y="939778"/>
                </a:lnTo>
                <a:lnTo>
                  <a:pt x="1142357" y="939778"/>
                </a:lnTo>
                <a:lnTo>
                  <a:pt x="1142357" y="166055"/>
                </a:lnTo>
                <a:lnTo>
                  <a:pt x="708603" y="166055"/>
                </a:lnTo>
                <a:close/>
                <a:moveTo>
                  <a:pt x="138293" y="1110273"/>
                </a:moveTo>
                <a:lnTo>
                  <a:pt x="138293" y="1883996"/>
                </a:lnTo>
                <a:lnTo>
                  <a:pt x="572047" y="1883996"/>
                </a:lnTo>
                <a:lnTo>
                  <a:pt x="572047" y="1110273"/>
                </a:lnTo>
                <a:lnTo>
                  <a:pt x="138293" y="1110273"/>
                </a:lnTo>
                <a:close/>
                <a:moveTo>
                  <a:pt x="708603" y="1123928"/>
                </a:moveTo>
                <a:lnTo>
                  <a:pt x="708603" y="1897651"/>
                </a:lnTo>
                <a:lnTo>
                  <a:pt x="1142357" y="1897651"/>
                </a:lnTo>
                <a:lnTo>
                  <a:pt x="1142357" y="1123928"/>
                </a:lnTo>
                <a:lnTo>
                  <a:pt x="708603" y="1123928"/>
                </a:lnTo>
                <a:close/>
              </a:path>
            </a:pathLst>
          </a:custGeom>
          <a:solidFill>
            <a:srgbClr val="44A6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26" name="グループ化 25">
            <a:extLst>
              <a:ext uri="{FF2B5EF4-FFF2-40B4-BE49-F238E27FC236}">
                <a16:creationId xmlns:a16="http://schemas.microsoft.com/office/drawing/2014/main" id="{43608C7D-57E8-3A4C-A84E-5FD35E209525}"/>
              </a:ext>
            </a:extLst>
          </p:cNvPr>
          <p:cNvGrpSpPr/>
          <p:nvPr/>
        </p:nvGrpSpPr>
        <p:grpSpPr>
          <a:xfrm>
            <a:off x="1084512" y="2081684"/>
            <a:ext cx="1795595" cy="1608637"/>
            <a:chOff x="1793631" y="1531226"/>
            <a:chExt cx="2198077" cy="1969212"/>
          </a:xfrm>
          <a:solidFill>
            <a:srgbClr val="009F8C"/>
          </a:solidFill>
        </p:grpSpPr>
        <p:sp>
          <p:nvSpPr>
            <p:cNvPr id="27" name="三角形 26">
              <a:extLst>
                <a:ext uri="{FF2B5EF4-FFF2-40B4-BE49-F238E27FC236}">
                  <a16:creationId xmlns:a16="http://schemas.microsoft.com/office/drawing/2014/main" id="{40F6E9D0-F10D-C44C-85B5-7FC73720A7E5}"/>
                </a:ext>
              </a:extLst>
            </p:cNvPr>
            <p:cNvSpPr/>
            <p:nvPr/>
          </p:nvSpPr>
          <p:spPr>
            <a:xfrm>
              <a:off x="1793631" y="1531226"/>
              <a:ext cx="2198077" cy="101854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" name="フリーフォーム 27">
              <a:extLst>
                <a:ext uri="{FF2B5EF4-FFF2-40B4-BE49-F238E27FC236}">
                  <a16:creationId xmlns:a16="http://schemas.microsoft.com/office/drawing/2014/main" id="{2CEE4F0C-8824-6F41-92BF-EA1BE9494FF0}"/>
                </a:ext>
              </a:extLst>
            </p:cNvPr>
            <p:cNvSpPr/>
            <p:nvPr/>
          </p:nvSpPr>
          <p:spPr>
            <a:xfrm>
              <a:off x="2250830" y="2357438"/>
              <a:ext cx="1283677" cy="1143000"/>
            </a:xfrm>
            <a:custGeom>
              <a:avLst/>
              <a:gdLst>
                <a:gd name="connsiteX0" fmla="*/ 0 w 1283677"/>
                <a:gd name="connsiteY0" fmla="*/ 0 h 1143000"/>
                <a:gd name="connsiteX1" fmla="*/ 1283677 w 1283677"/>
                <a:gd name="connsiteY1" fmla="*/ 0 h 1143000"/>
                <a:gd name="connsiteX2" fmla="*/ 1283677 w 1283677"/>
                <a:gd name="connsiteY2" fmla="*/ 1143000 h 1143000"/>
                <a:gd name="connsiteX3" fmla="*/ 641838 w 1283677"/>
                <a:gd name="connsiteY3" fmla="*/ 1143000 h 1143000"/>
                <a:gd name="connsiteX4" fmla="*/ 641838 w 1283677"/>
                <a:gd name="connsiteY4" fmla="*/ 580293 h 1143000"/>
                <a:gd name="connsiteX5" fmla="*/ 290146 w 1283677"/>
                <a:gd name="connsiteY5" fmla="*/ 580293 h 1143000"/>
                <a:gd name="connsiteX6" fmla="*/ 290146 w 1283677"/>
                <a:gd name="connsiteY6" fmla="*/ 1143000 h 1143000"/>
                <a:gd name="connsiteX7" fmla="*/ 0 w 1283677"/>
                <a:gd name="connsiteY7" fmla="*/ 1143000 h 1143000"/>
                <a:gd name="connsiteX8" fmla="*/ 0 w 1283677"/>
                <a:gd name="connsiteY8" fmla="*/ 0 h 114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83677" h="1143000">
                  <a:moveTo>
                    <a:pt x="0" y="0"/>
                  </a:moveTo>
                  <a:lnTo>
                    <a:pt x="1283677" y="0"/>
                  </a:lnTo>
                  <a:lnTo>
                    <a:pt x="1283677" y="1143000"/>
                  </a:lnTo>
                  <a:lnTo>
                    <a:pt x="641838" y="1143000"/>
                  </a:lnTo>
                  <a:lnTo>
                    <a:pt x="641838" y="580293"/>
                  </a:lnTo>
                  <a:lnTo>
                    <a:pt x="290146" y="580293"/>
                  </a:lnTo>
                  <a:lnTo>
                    <a:pt x="290146" y="1143000"/>
                  </a:lnTo>
                  <a:lnTo>
                    <a:pt x="0" y="11430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" name="正方形/長方形 28">
              <a:extLst>
                <a:ext uri="{FF2B5EF4-FFF2-40B4-BE49-F238E27FC236}">
                  <a16:creationId xmlns:a16="http://schemas.microsoft.com/office/drawing/2014/main" id="{D6E0843F-5363-2148-965E-B79EE4760E3B}"/>
                </a:ext>
              </a:extLst>
            </p:cNvPr>
            <p:cNvSpPr/>
            <p:nvPr/>
          </p:nvSpPr>
          <p:spPr>
            <a:xfrm>
              <a:off x="2274274" y="1726100"/>
              <a:ext cx="293077" cy="70448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2" name="フリーフォーム 31">
            <a:extLst>
              <a:ext uri="{FF2B5EF4-FFF2-40B4-BE49-F238E27FC236}">
                <a16:creationId xmlns:a16="http://schemas.microsoft.com/office/drawing/2014/main" id="{D8A7D6F8-3A71-A248-8595-880CFDD5A4E5}"/>
              </a:ext>
            </a:extLst>
          </p:cNvPr>
          <p:cNvSpPr/>
          <p:nvPr/>
        </p:nvSpPr>
        <p:spPr>
          <a:xfrm>
            <a:off x="517734" y="2405349"/>
            <a:ext cx="1133557" cy="1292522"/>
          </a:xfrm>
          <a:custGeom>
            <a:avLst/>
            <a:gdLst>
              <a:gd name="connsiteX0" fmla="*/ 953563 w 1387643"/>
              <a:gd name="connsiteY0" fmla="*/ 0 h 1582240"/>
              <a:gd name="connsiteX1" fmla="*/ 1185845 w 1387643"/>
              <a:gd name="connsiteY1" fmla="*/ 0 h 1582240"/>
              <a:gd name="connsiteX2" fmla="*/ 1185845 w 1387643"/>
              <a:gd name="connsiteY2" fmla="*/ 677346 h 1582240"/>
              <a:gd name="connsiteX3" fmla="*/ 1387643 w 1387643"/>
              <a:gd name="connsiteY3" fmla="*/ 879144 h 1582240"/>
              <a:gd name="connsiteX4" fmla="*/ 1387643 w 1387643"/>
              <a:gd name="connsiteY4" fmla="*/ 1582240 h 1582240"/>
              <a:gd name="connsiteX5" fmla="*/ 516364 w 1387643"/>
              <a:gd name="connsiteY5" fmla="*/ 1582240 h 1582240"/>
              <a:gd name="connsiteX6" fmla="*/ 516364 w 1387643"/>
              <a:gd name="connsiteY6" fmla="*/ 1016389 h 1582240"/>
              <a:gd name="connsiteX7" fmla="*/ 244500 w 1387643"/>
              <a:gd name="connsiteY7" fmla="*/ 1016389 h 1582240"/>
              <a:gd name="connsiteX8" fmla="*/ 244500 w 1387643"/>
              <a:gd name="connsiteY8" fmla="*/ 1582240 h 1582240"/>
              <a:gd name="connsiteX9" fmla="*/ 0 w 1387643"/>
              <a:gd name="connsiteY9" fmla="*/ 1582240 h 1582240"/>
              <a:gd name="connsiteX10" fmla="*/ 0 w 1387643"/>
              <a:gd name="connsiteY10" fmla="*/ 185322 h 1582240"/>
              <a:gd name="connsiteX11" fmla="*/ 693822 w 1387643"/>
              <a:gd name="connsiteY11" fmla="*/ 185322 h 1582240"/>
              <a:gd name="connsiteX12" fmla="*/ 953563 w 1387643"/>
              <a:gd name="connsiteY12" fmla="*/ 445064 h 1582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87643" h="1582240">
                <a:moveTo>
                  <a:pt x="953563" y="0"/>
                </a:moveTo>
                <a:lnTo>
                  <a:pt x="1185845" y="0"/>
                </a:lnTo>
                <a:lnTo>
                  <a:pt x="1185845" y="677346"/>
                </a:lnTo>
                <a:lnTo>
                  <a:pt x="1387643" y="879144"/>
                </a:lnTo>
                <a:lnTo>
                  <a:pt x="1387643" y="1582240"/>
                </a:lnTo>
                <a:lnTo>
                  <a:pt x="516364" y="1582240"/>
                </a:lnTo>
                <a:lnTo>
                  <a:pt x="516364" y="1016389"/>
                </a:lnTo>
                <a:lnTo>
                  <a:pt x="244500" y="1016389"/>
                </a:lnTo>
                <a:lnTo>
                  <a:pt x="244500" y="1582240"/>
                </a:lnTo>
                <a:lnTo>
                  <a:pt x="0" y="1582240"/>
                </a:lnTo>
                <a:lnTo>
                  <a:pt x="0" y="185322"/>
                </a:lnTo>
                <a:lnTo>
                  <a:pt x="693822" y="185322"/>
                </a:lnTo>
                <a:lnTo>
                  <a:pt x="953563" y="445064"/>
                </a:lnTo>
                <a:close/>
              </a:path>
            </a:pathLst>
          </a:custGeom>
          <a:solidFill>
            <a:srgbClr val="99CF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3788476"/>
      </p:ext>
    </p:extLst>
  </p:cSld>
  <p:clrMapOvr>
    <a:masterClrMapping/>
  </p:clrMapOvr>
  <p:transition spd="slow">
    <p:push dir="u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B5A88424-A4B2-A34A-B461-664F68B5C7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97900" y="369888"/>
            <a:ext cx="546100" cy="606425"/>
          </a:xfrm>
        </p:spPr>
        <p:txBody>
          <a:bodyPr/>
          <a:lstStyle/>
          <a:p>
            <a:fld id="{D4C7B5ED-DDAC-0F42-ABCD-2622EBCD7A0F}" type="slidenum">
              <a:rPr kumimoji="1" lang="ja-JP" altLang="en-US" smtClean="0"/>
              <a:t>57</a:t>
            </a:fld>
            <a:endParaRPr kumimoji="1" lang="ja-JP" altLang="en-US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DA504295-299E-874B-B23F-A79216B3ED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557856" y="-1674896"/>
            <a:ext cx="8122920" cy="14719192"/>
          </a:xfrm>
          <a:prstGeom prst="rect">
            <a:avLst/>
          </a:prstGeom>
          <a:solidFill>
            <a:srgbClr val="7FC3EF"/>
          </a:solidFill>
        </p:spPr>
      </p:pic>
      <p:sp>
        <p:nvSpPr>
          <p:cNvPr id="33" name="角丸四角形 32">
            <a:extLst>
              <a:ext uri="{FF2B5EF4-FFF2-40B4-BE49-F238E27FC236}">
                <a16:creationId xmlns:a16="http://schemas.microsoft.com/office/drawing/2014/main" id="{A60637DE-40BC-1C45-BA77-DB16CA155201}"/>
              </a:ext>
            </a:extLst>
          </p:cNvPr>
          <p:cNvSpPr/>
          <p:nvPr/>
        </p:nvSpPr>
        <p:spPr>
          <a:xfrm>
            <a:off x="-141287" y="3682260"/>
            <a:ext cx="2028994" cy="535050"/>
          </a:xfrm>
          <a:prstGeom prst="roundRect">
            <a:avLst/>
          </a:prstGeom>
          <a:solidFill>
            <a:srgbClr val="7FC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角丸四角形 33">
            <a:extLst>
              <a:ext uri="{FF2B5EF4-FFF2-40B4-BE49-F238E27FC236}">
                <a16:creationId xmlns:a16="http://schemas.microsoft.com/office/drawing/2014/main" id="{61A7403B-C24D-8849-AD9E-9D126D8F3137}"/>
              </a:ext>
            </a:extLst>
          </p:cNvPr>
          <p:cNvSpPr/>
          <p:nvPr/>
        </p:nvSpPr>
        <p:spPr>
          <a:xfrm>
            <a:off x="1063274" y="3697871"/>
            <a:ext cx="2477341" cy="944350"/>
          </a:xfrm>
          <a:prstGeom prst="roundRect">
            <a:avLst/>
          </a:prstGeom>
          <a:solidFill>
            <a:srgbClr val="40B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角丸四角形 34">
            <a:extLst>
              <a:ext uri="{FF2B5EF4-FFF2-40B4-BE49-F238E27FC236}">
                <a16:creationId xmlns:a16="http://schemas.microsoft.com/office/drawing/2014/main" id="{30E6901D-0A6B-8248-B22F-DE43CE6BD6B2}"/>
              </a:ext>
            </a:extLst>
          </p:cNvPr>
          <p:cNvSpPr/>
          <p:nvPr/>
        </p:nvSpPr>
        <p:spPr>
          <a:xfrm>
            <a:off x="465382" y="3968280"/>
            <a:ext cx="1588159" cy="944350"/>
          </a:xfrm>
          <a:prstGeom prst="roundRect">
            <a:avLst/>
          </a:prstGeom>
          <a:solidFill>
            <a:srgbClr val="44A6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角丸四角形 35">
            <a:extLst>
              <a:ext uri="{FF2B5EF4-FFF2-40B4-BE49-F238E27FC236}">
                <a16:creationId xmlns:a16="http://schemas.microsoft.com/office/drawing/2014/main" id="{C555BCF6-CCAA-F146-A0B1-6F578D96FBB6}"/>
              </a:ext>
            </a:extLst>
          </p:cNvPr>
          <p:cNvSpPr/>
          <p:nvPr/>
        </p:nvSpPr>
        <p:spPr>
          <a:xfrm>
            <a:off x="2053540" y="3704522"/>
            <a:ext cx="5264126" cy="2297268"/>
          </a:xfrm>
          <a:prstGeom prst="roundRect">
            <a:avLst/>
          </a:prstGeom>
          <a:solidFill>
            <a:srgbClr val="95E0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A8824B04-2910-E34D-99DA-570A59115798}"/>
              </a:ext>
            </a:extLst>
          </p:cNvPr>
          <p:cNvGrpSpPr/>
          <p:nvPr/>
        </p:nvGrpSpPr>
        <p:grpSpPr>
          <a:xfrm>
            <a:off x="7335996" y="100357"/>
            <a:ext cx="2246828" cy="2089562"/>
            <a:chOff x="7335996" y="100357"/>
            <a:chExt cx="2246828" cy="2089562"/>
          </a:xfrm>
        </p:grpSpPr>
        <p:sp>
          <p:nvSpPr>
            <p:cNvPr id="38" name="フリーフォーム 37">
              <a:extLst>
                <a:ext uri="{FF2B5EF4-FFF2-40B4-BE49-F238E27FC236}">
                  <a16:creationId xmlns:a16="http://schemas.microsoft.com/office/drawing/2014/main" id="{5691C8B0-DA50-E041-9AF4-47C512FDC61F}"/>
                </a:ext>
              </a:extLst>
            </p:cNvPr>
            <p:cNvSpPr/>
            <p:nvPr/>
          </p:nvSpPr>
          <p:spPr>
            <a:xfrm rot="17753397">
              <a:off x="7086838" y="946755"/>
              <a:ext cx="1492322" cy="994005"/>
            </a:xfrm>
            <a:custGeom>
              <a:avLst/>
              <a:gdLst>
                <a:gd name="connsiteX0" fmla="*/ 1492322 w 1492322"/>
                <a:gd name="connsiteY0" fmla="*/ 181267 h 994005"/>
                <a:gd name="connsiteX1" fmla="*/ 1052421 w 1492322"/>
                <a:gd name="connsiteY1" fmla="*/ 994005 h 994005"/>
                <a:gd name="connsiteX2" fmla="*/ 897764 w 1492322"/>
                <a:gd name="connsiteY2" fmla="*/ 909779 h 994005"/>
                <a:gd name="connsiteX3" fmla="*/ 896079 w 1492322"/>
                <a:gd name="connsiteY3" fmla="*/ 907921 h 994005"/>
                <a:gd name="connsiteX4" fmla="*/ 348335 w 1492322"/>
                <a:gd name="connsiteY4" fmla="*/ 907921 h 994005"/>
                <a:gd name="connsiteX5" fmla="*/ 212724 w 1492322"/>
                <a:gd name="connsiteY5" fmla="*/ 789461 h 994005"/>
                <a:gd name="connsiteX6" fmla="*/ 348335 w 1492322"/>
                <a:gd name="connsiteY6" fmla="*/ 671002 h 994005"/>
                <a:gd name="connsiteX7" fmla="*/ 674606 w 1492322"/>
                <a:gd name="connsiteY7" fmla="*/ 671002 h 994005"/>
                <a:gd name="connsiteX8" fmla="*/ 638375 w 1492322"/>
                <a:gd name="connsiteY8" fmla="*/ 640727 h 994005"/>
                <a:gd name="connsiteX9" fmla="*/ 99726 w 1492322"/>
                <a:gd name="connsiteY9" fmla="*/ 361957 h 994005"/>
                <a:gd name="connsiteX10" fmla="*/ 7107 w 1492322"/>
                <a:gd name="connsiteY10" fmla="*/ 204734 h 994005"/>
                <a:gd name="connsiteX11" fmla="*/ 188950 w 1492322"/>
                <a:gd name="connsiteY11" fmla="*/ 189555 h 994005"/>
                <a:gd name="connsiteX12" fmla="*/ 522414 w 1492322"/>
                <a:gd name="connsiteY12" fmla="*/ 362135 h 994005"/>
                <a:gd name="connsiteX13" fmla="*/ 1131276 w 1492322"/>
                <a:gd name="connsiteY13" fmla="*/ 0 h 994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92322" h="994005">
                  <a:moveTo>
                    <a:pt x="1492322" y="181267"/>
                  </a:moveTo>
                  <a:lnTo>
                    <a:pt x="1052421" y="994005"/>
                  </a:lnTo>
                  <a:lnTo>
                    <a:pt x="897764" y="909779"/>
                  </a:lnTo>
                  <a:lnTo>
                    <a:pt x="896079" y="907921"/>
                  </a:lnTo>
                  <a:lnTo>
                    <a:pt x="348335" y="907921"/>
                  </a:lnTo>
                  <a:cubicBezTo>
                    <a:pt x="273447" y="907921"/>
                    <a:pt x="212724" y="854889"/>
                    <a:pt x="212724" y="789461"/>
                  </a:cubicBezTo>
                  <a:cubicBezTo>
                    <a:pt x="212724" y="724034"/>
                    <a:pt x="273447" y="671002"/>
                    <a:pt x="348335" y="671002"/>
                  </a:cubicBezTo>
                  <a:lnTo>
                    <a:pt x="674606" y="671002"/>
                  </a:lnTo>
                  <a:lnTo>
                    <a:pt x="638375" y="640727"/>
                  </a:lnTo>
                  <a:lnTo>
                    <a:pt x="99726" y="361957"/>
                  </a:lnTo>
                  <a:cubicBezTo>
                    <a:pt x="23943" y="322736"/>
                    <a:pt x="-17532" y="252344"/>
                    <a:pt x="7107" y="204734"/>
                  </a:cubicBezTo>
                  <a:cubicBezTo>
                    <a:pt x="31747" y="157124"/>
                    <a:pt x="113167" y="150335"/>
                    <a:pt x="188950" y="189555"/>
                  </a:cubicBezTo>
                  <a:lnTo>
                    <a:pt x="522414" y="362135"/>
                  </a:lnTo>
                  <a:lnTo>
                    <a:pt x="1131276" y="0"/>
                  </a:lnTo>
                  <a:close/>
                </a:path>
              </a:pathLst>
            </a:custGeom>
            <a:solidFill>
              <a:srgbClr val="F9E3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9" name="正方形/長方形 38">
              <a:extLst>
                <a:ext uri="{FF2B5EF4-FFF2-40B4-BE49-F238E27FC236}">
                  <a16:creationId xmlns:a16="http://schemas.microsoft.com/office/drawing/2014/main" id="{2DB1B2C6-B58B-BC42-BCE0-24F6CD02E0F1}"/>
                </a:ext>
              </a:extLst>
            </p:cNvPr>
            <p:cNvSpPr/>
            <p:nvPr/>
          </p:nvSpPr>
          <p:spPr>
            <a:xfrm rot="14081310">
              <a:off x="8329986" y="-242251"/>
              <a:ext cx="910229" cy="1595446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3BAB3BCF-082A-A34E-848B-A49D01C8C412}"/>
              </a:ext>
            </a:extLst>
          </p:cNvPr>
          <p:cNvSpPr txBox="1"/>
          <p:nvPr/>
        </p:nvSpPr>
        <p:spPr>
          <a:xfrm>
            <a:off x="4363011" y="1831264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5400"/>
              <a:t>新治地区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C601E8B7-47E9-7E4F-81D7-D48F089758ED}"/>
              </a:ext>
            </a:extLst>
          </p:cNvPr>
          <p:cNvSpPr txBox="1"/>
          <p:nvPr/>
        </p:nvSpPr>
        <p:spPr>
          <a:xfrm>
            <a:off x="4396528" y="2674932"/>
            <a:ext cx="23391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/>
              <a:t>防災機能を持つ</a:t>
            </a:r>
          </a:p>
          <a:p>
            <a:r>
              <a:rPr kumimoji="1" lang="ja-JP" altLang="en-US" sz="2400"/>
              <a:t>農業先進地区</a:t>
            </a:r>
          </a:p>
        </p:txBody>
      </p:sp>
      <p:sp>
        <p:nvSpPr>
          <p:cNvPr id="24" name="フリーフォーム 23">
            <a:extLst>
              <a:ext uri="{FF2B5EF4-FFF2-40B4-BE49-F238E27FC236}">
                <a16:creationId xmlns:a16="http://schemas.microsoft.com/office/drawing/2014/main" id="{510DE9F9-3386-7047-AE7D-2AE104FF81A6}"/>
              </a:ext>
            </a:extLst>
          </p:cNvPr>
          <p:cNvSpPr/>
          <p:nvPr/>
        </p:nvSpPr>
        <p:spPr>
          <a:xfrm>
            <a:off x="1816342" y="2025869"/>
            <a:ext cx="925213" cy="1692734"/>
          </a:xfrm>
          <a:custGeom>
            <a:avLst/>
            <a:gdLst>
              <a:gd name="connsiteX0" fmla="*/ 0 w 1278914"/>
              <a:gd name="connsiteY0" fmla="*/ 0 h 2339853"/>
              <a:gd name="connsiteX1" fmla="*/ 1278914 w 1278914"/>
              <a:gd name="connsiteY1" fmla="*/ 0 h 2339853"/>
              <a:gd name="connsiteX2" fmla="*/ 1278914 w 1278914"/>
              <a:gd name="connsiteY2" fmla="*/ 2339853 h 2339853"/>
              <a:gd name="connsiteX3" fmla="*/ 0 w 1278914"/>
              <a:gd name="connsiteY3" fmla="*/ 2339853 h 2339853"/>
              <a:gd name="connsiteX4" fmla="*/ 0 w 1278914"/>
              <a:gd name="connsiteY4" fmla="*/ 0 h 2339853"/>
              <a:gd name="connsiteX5" fmla="*/ 138293 w 1278914"/>
              <a:gd name="connsiteY5" fmla="*/ 152400 h 2339853"/>
              <a:gd name="connsiteX6" fmla="*/ 138293 w 1278914"/>
              <a:gd name="connsiteY6" fmla="*/ 926123 h 2339853"/>
              <a:gd name="connsiteX7" fmla="*/ 572047 w 1278914"/>
              <a:gd name="connsiteY7" fmla="*/ 926123 h 2339853"/>
              <a:gd name="connsiteX8" fmla="*/ 572047 w 1278914"/>
              <a:gd name="connsiteY8" fmla="*/ 152400 h 2339853"/>
              <a:gd name="connsiteX9" fmla="*/ 138293 w 1278914"/>
              <a:gd name="connsiteY9" fmla="*/ 152400 h 2339853"/>
              <a:gd name="connsiteX10" fmla="*/ 708603 w 1278914"/>
              <a:gd name="connsiteY10" fmla="*/ 166055 h 2339853"/>
              <a:gd name="connsiteX11" fmla="*/ 708603 w 1278914"/>
              <a:gd name="connsiteY11" fmla="*/ 939778 h 2339853"/>
              <a:gd name="connsiteX12" fmla="*/ 1142357 w 1278914"/>
              <a:gd name="connsiteY12" fmla="*/ 939778 h 2339853"/>
              <a:gd name="connsiteX13" fmla="*/ 1142357 w 1278914"/>
              <a:gd name="connsiteY13" fmla="*/ 166055 h 2339853"/>
              <a:gd name="connsiteX14" fmla="*/ 708603 w 1278914"/>
              <a:gd name="connsiteY14" fmla="*/ 166055 h 2339853"/>
              <a:gd name="connsiteX15" fmla="*/ 138293 w 1278914"/>
              <a:gd name="connsiteY15" fmla="*/ 1110273 h 2339853"/>
              <a:gd name="connsiteX16" fmla="*/ 138293 w 1278914"/>
              <a:gd name="connsiteY16" fmla="*/ 1883996 h 2339853"/>
              <a:gd name="connsiteX17" fmla="*/ 572047 w 1278914"/>
              <a:gd name="connsiteY17" fmla="*/ 1883996 h 2339853"/>
              <a:gd name="connsiteX18" fmla="*/ 572047 w 1278914"/>
              <a:gd name="connsiteY18" fmla="*/ 1110273 h 2339853"/>
              <a:gd name="connsiteX19" fmla="*/ 138293 w 1278914"/>
              <a:gd name="connsiteY19" fmla="*/ 1110273 h 2339853"/>
              <a:gd name="connsiteX20" fmla="*/ 708603 w 1278914"/>
              <a:gd name="connsiteY20" fmla="*/ 1123928 h 2339853"/>
              <a:gd name="connsiteX21" fmla="*/ 708603 w 1278914"/>
              <a:gd name="connsiteY21" fmla="*/ 1897651 h 2339853"/>
              <a:gd name="connsiteX22" fmla="*/ 1142357 w 1278914"/>
              <a:gd name="connsiteY22" fmla="*/ 1897651 h 2339853"/>
              <a:gd name="connsiteX23" fmla="*/ 1142357 w 1278914"/>
              <a:gd name="connsiteY23" fmla="*/ 1123928 h 2339853"/>
              <a:gd name="connsiteX24" fmla="*/ 708603 w 1278914"/>
              <a:gd name="connsiteY24" fmla="*/ 1123928 h 2339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78914" h="2339853">
                <a:moveTo>
                  <a:pt x="0" y="0"/>
                </a:moveTo>
                <a:lnTo>
                  <a:pt x="1278914" y="0"/>
                </a:lnTo>
                <a:lnTo>
                  <a:pt x="1278914" y="2339853"/>
                </a:lnTo>
                <a:lnTo>
                  <a:pt x="0" y="2339853"/>
                </a:lnTo>
                <a:lnTo>
                  <a:pt x="0" y="0"/>
                </a:lnTo>
                <a:close/>
                <a:moveTo>
                  <a:pt x="138293" y="152400"/>
                </a:moveTo>
                <a:lnTo>
                  <a:pt x="138293" y="926123"/>
                </a:lnTo>
                <a:lnTo>
                  <a:pt x="572047" y="926123"/>
                </a:lnTo>
                <a:lnTo>
                  <a:pt x="572047" y="152400"/>
                </a:lnTo>
                <a:lnTo>
                  <a:pt x="138293" y="152400"/>
                </a:lnTo>
                <a:close/>
                <a:moveTo>
                  <a:pt x="708603" y="166055"/>
                </a:moveTo>
                <a:lnTo>
                  <a:pt x="708603" y="939778"/>
                </a:lnTo>
                <a:lnTo>
                  <a:pt x="1142357" y="939778"/>
                </a:lnTo>
                <a:lnTo>
                  <a:pt x="1142357" y="166055"/>
                </a:lnTo>
                <a:lnTo>
                  <a:pt x="708603" y="166055"/>
                </a:lnTo>
                <a:close/>
                <a:moveTo>
                  <a:pt x="138293" y="1110273"/>
                </a:moveTo>
                <a:lnTo>
                  <a:pt x="138293" y="1883996"/>
                </a:lnTo>
                <a:lnTo>
                  <a:pt x="572047" y="1883996"/>
                </a:lnTo>
                <a:lnTo>
                  <a:pt x="572047" y="1110273"/>
                </a:lnTo>
                <a:lnTo>
                  <a:pt x="138293" y="1110273"/>
                </a:lnTo>
                <a:close/>
                <a:moveTo>
                  <a:pt x="708603" y="1123928"/>
                </a:moveTo>
                <a:lnTo>
                  <a:pt x="708603" y="1897651"/>
                </a:lnTo>
                <a:lnTo>
                  <a:pt x="1142357" y="1897651"/>
                </a:lnTo>
                <a:lnTo>
                  <a:pt x="1142357" y="1123928"/>
                </a:lnTo>
                <a:lnTo>
                  <a:pt x="708603" y="1123928"/>
                </a:lnTo>
                <a:close/>
              </a:path>
            </a:pathLst>
          </a:custGeom>
          <a:solidFill>
            <a:srgbClr val="44A6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26" name="グループ化 25">
            <a:extLst>
              <a:ext uri="{FF2B5EF4-FFF2-40B4-BE49-F238E27FC236}">
                <a16:creationId xmlns:a16="http://schemas.microsoft.com/office/drawing/2014/main" id="{43608C7D-57E8-3A4C-A84E-5FD35E209525}"/>
              </a:ext>
            </a:extLst>
          </p:cNvPr>
          <p:cNvGrpSpPr/>
          <p:nvPr/>
        </p:nvGrpSpPr>
        <p:grpSpPr>
          <a:xfrm>
            <a:off x="1079911" y="2583624"/>
            <a:ext cx="1235033" cy="1106441"/>
            <a:chOff x="1793631" y="1531226"/>
            <a:chExt cx="2198077" cy="1969212"/>
          </a:xfrm>
          <a:solidFill>
            <a:srgbClr val="009F8C"/>
          </a:solidFill>
        </p:grpSpPr>
        <p:sp>
          <p:nvSpPr>
            <p:cNvPr id="27" name="三角形 26">
              <a:extLst>
                <a:ext uri="{FF2B5EF4-FFF2-40B4-BE49-F238E27FC236}">
                  <a16:creationId xmlns:a16="http://schemas.microsoft.com/office/drawing/2014/main" id="{40F6E9D0-F10D-C44C-85B5-7FC73720A7E5}"/>
                </a:ext>
              </a:extLst>
            </p:cNvPr>
            <p:cNvSpPr/>
            <p:nvPr/>
          </p:nvSpPr>
          <p:spPr>
            <a:xfrm>
              <a:off x="1793631" y="1531226"/>
              <a:ext cx="2198077" cy="101854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" name="フリーフォーム 27">
              <a:extLst>
                <a:ext uri="{FF2B5EF4-FFF2-40B4-BE49-F238E27FC236}">
                  <a16:creationId xmlns:a16="http://schemas.microsoft.com/office/drawing/2014/main" id="{2CEE4F0C-8824-6F41-92BF-EA1BE9494FF0}"/>
                </a:ext>
              </a:extLst>
            </p:cNvPr>
            <p:cNvSpPr/>
            <p:nvPr/>
          </p:nvSpPr>
          <p:spPr>
            <a:xfrm>
              <a:off x="2250830" y="2357438"/>
              <a:ext cx="1283677" cy="1143000"/>
            </a:xfrm>
            <a:custGeom>
              <a:avLst/>
              <a:gdLst>
                <a:gd name="connsiteX0" fmla="*/ 0 w 1283677"/>
                <a:gd name="connsiteY0" fmla="*/ 0 h 1143000"/>
                <a:gd name="connsiteX1" fmla="*/ 1283677 w 1283677"/>
                <a:gd name="connsiteY1" fmla="*/ 0 h 1143000"/>
                <a:gd name="connsiteX2" fmla="*/ 1283677 w 1283677"/>
                <a:gd name="connsiteY2" fmla="*/ 1143000 h 1143000"/>
                <a:gd name="connsiteX3" fmla="*/ 641838 w 1283677"/>
                <a:gd name="connsiteY3" fmla="*/ 1143000 h 1143000"/>
                <a:gd name="connsiteX4" fmla="*/ 641838 w 1283677"/>
                <a:gd name="connsiteY4" fmla="*/ 580293 h 1143000"/>
                <a:gd name="connsiteX5" fmla="*/ 290146 w 1283677"/>
                <a:gd name="connsiteY5" fmla="*/ 580293 h 1143000"/>
                <a:gd name="connsiteX6" fmla="*/ 290146 w 1283677"/>
                <a:gd name="connsiteY6" fmla="*/ 1143000 h 1143000"/>
                <a:gd name="connsiteX7" fmla="*/ 0 w 1283677"/>
                <a:gd name="connsiteY7" fmla="*/ 1143000 h 1143000"/>
                <a:gd name="connsiteX8" fmla="*/ 0 w 1283677"/>
                <a:gd name="connsiteY8" fmla="*/ 0 h 114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83677" h="1143000">
                  <a:moveTo>
                    <a:pt x="0" y="0"/>
                  </a:moveTo>
                  <a:lnTo>
                    <a:pt x="1283677" y="0"/>
                  </a:lnTo>
                  <a:lnTo>
                    <a:pt x="1283677" y="1143000"/>
                  </a:lnTo>
                  <a:lnTo>
                    <a:pt x="641838" y="1143000"/>
                  </a:lnTo>
                  <a:lnTo>
                    <a:pt x="641838" y="580293"/>
                  </a:lnTo>
                  <a:lnTo>
                    <a:pt x="290146" y="580293"/>
                  </a:lnTo>
                  <a:lnTo>
                    <a:pt x="290146" y="1143000"/>
                  </a:lnTo>
                  <a:lnTo>
                    <a:pt x="0" y="11430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" name="正方形/長方形 28">
              <a:extLst>
                <a:ext uri="{FF2B5EF4-FFF2-40B4-BE49-F238E27FC236}">
                  <a16:creationId xmlns:a16="http://schemas.microsoft.com/office/drawing/2014/main" id="{D6E0843F-5363-2148-965E-B79EE4760E3B}"/>
                </a:ext>
              </a:extLst>
            </p:cNvPr>
            <p:cNvSpPr/>
            <p:nvPr/>
          </p:nvSpPr>
          <p:spPr>
            <a:xfrm>
              <a:off x="2274274" y="1726100"/>
              <a:ext cx="293077" cy="70448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2" name="フリーフォーム 31">
            <a:extLst>
              <a:ext uri="{FF2B5EF4-FFF2-40B4-BE49-F238E27FC236}">
                <a16:creationId xmlns:a16="http://schemas.microsoft.com/office/drawing/2014/main" id="{D8A7D6F8-3A71-A248-8595-880CFDD5A4E5}"/>
              </a:ext>
            </a:extLst>
          </p:cNvPr>
          <p:cNvSpPr/>
          <p:nvPr/>
        </p:nvSpPr>
        <p:spPr>
          <a:xfrm>
            <a:off x="251729" y="2405349"/>
            <a:ext cx="1133557" cy="1292522"/>
          </a:xfrm>
          <a:custGeom>
            <a:avLst/>
            <a:gdLst>
              <a:gd name="connsiteX0" fmla="*/ 953563 w 1387643"/>
              <a:gd name="connsiteY0" fmla="*/ 0 h 1582240"/>
              <a:gd name="connsiteX1" fmla="*/ 1185845 w 1387643"/>
              <a:gd name="connsiteY1" fmla="*/ 0 h 1582240"/>
              <a:gd name="connsiteX2" fmla="*/ 1185845 w 1387643"/>
              <a:gd name="connsiteY2" fmla="*/ 677346 h 1582240"/>
              <a:gd name="connsiteX3" fmla="*/ 1387643 w 1387643"/>
              <a:gd name="connsiteY3" fmla="*/ 879144 h 1582240"/>
              <a:gd name="connsiteX4" fmla="*/ 1387643 w 1387643"/>
              <a:gd name="connsiteY4" fmla="*/ 1582240 h 1582240"/>
              <a:gd name="connsiteX5" fmla="*/ 516364 w 1387643"/>
              <a:gd name="connsiteY5" fmla="*/ 1582240 h 1582240"/>
              <a:gd name="connsiteX6" fmla="*/ 516364 w 1387643"/>
              <a:gd name="connsiteY6" fmla="*/ 1016389 h 1582240"/>
              <a:gd name="connsiteX7" fmla="*/ 244500 w 1387643"/>
              <a:gd name="connsiteY7" fmla="*/ 1016389 h 1582240"/>
              <a:gd name="connsiteX8" fmla="*/ 244500 w 1387643"/>
              <a:gd name="connsiteY8" fmla="*/ 1582240 h 1582240"/>
              <a:gd name="connsiteX9" fmla="*/ 0 w 1387643"/>
              <a:gd name="connsiteY9" fmla="*/ 1582240 h 1582240"/>
              <a:gd name="connsiteX10" fmla="*/ 0 w 1387643"/>
              <a:gd name="connsiteY10" fmla="*/ 185322 h 1582240"/>
              <a:gd name="connsiteX11" fmla="*/ 693822 w 1387643"/>
              <a:gd name="connsiteY11" fmla="*/ 185322 h 1582240"/>
              <a:gd name="connsiteX12" fmla="*/ 953563 w 1387643"/>
              <a:gd name="connsiteY12" fmla="*/ 445064 h 1582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87643" h="1582240">
                <a:moveTo>
                  <a:pt x="953563" y="0"/>
                </a:moveTo>
                <a:lnTo>
                  <a:pt x="1185845" y="0"/>
                </a:lnTo>
                <a:lnTo>
                  <a:pt x="1185845" y="677346"/>
                </a:lnTo>
                <a:lnTo>
                  <a:pt x="1387643" y="879144"/>
                </a:lnTo>
                <a:lnTo>
                  <a:pt x="1387643" y="1582240"/>
                </a:lnTo>
                <a:lnTo>
                  <a:pt x="516364" y="1582240"/>
                </a:lnTo>
                <a:lnTo>
                  <a:pt x="516364" y="1016389"/>
                </a:lnTo>
                <a:lnTo>
                  <a:pt x="244500" y="1016389"/>
                </a:lnTo>
                <a:lnTo>
                  <a:pt x="244500" y="1582240"/>
                </a:lnTo>
                <a:lnTo>
                  <a:pt x="0" y="1582240"/>
                </a:lnTo>
                <a:lnTo>
                  <a:pt x="0" y="185322"/>
                </a:lnTo>
                <a:lnTo>
                  <a:pt x="693822" y="185322"/>
                </a:lnTo>
                <a:lnTo>
                  <a:pt x="953563" y="445064"/>
                </a:lnTo>
                <a:close/>
              </a:path>
            </a:pathLst>
          </a:custGeom>
          <a:solidFill>
            <a:srgbClr val="99CF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31" name="グループ化 30">
            <a:extLst>
              <a:ext uri="{FF2B5EF4-FFF2-40B4-BE49-F238E27FC236}">
                <a16:creationId xmlns:a16="http://schemas.microsoft.com/office/drawing/2014/main" id="{046410D3-1760-FB48-B934-CF5A97B7EA74}"/>
              </a:ext>
            </a:extLst>
          </p:cNvPr>
          <p:cNvGrpSpPr/>
          <p:nvPr/>
        </p:nvGrpSpPr>
        <p:grpSpPr>
          <a:xfrm>
            <a:off x="2496884" y="781859"/>
            <a:ext cx="1545856" cy="2948497"/>
            <a:chOff x="1211179" y="1796956"/>
            <a:chExt cx="893111" cy="1703482"/>
          </a:xfrm>
          <a:solidFill>
            <a:srgbClr val="007FB1"/>
          </a:solidFill>
        </p:grpSpPr>
        <p:sp>
          <p:nvSpPr>
            <p:cNvPr id="16" name="円/楕円 15">
              <a:extLst>
                <a:ext uri="{FF2B5EF4-FFF2-40B4-BE49-F238E27FC236}">
                  <a16:creationId xmlns:a16="http://schemas.microsoft.com/office/drawing/2014/main" id="{9C3F7C46-91AB-D64A-A34A-3CDB2FD93BE2}"/>
                </a:ext>
              </a:extLst>
            </p:cNvPr>
            <p:cNvSpPr/>
            <p:nvPr/>
          </p:nvSpPr>
          <p:spPr>
            <a:xfrm>
              <a:off x="1450161" y="1796956"/>
              <a:ext cx="654129" cy="13892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25" name="直線コネクタ 24">
              <a:extLst>
                <a:ext uri="{FF2B5EF4-FFF2-40B4-BE49-F238E27FC236}">
                  <a16:creationId xmlns:a16="http://schemas.microsoft.com/office/drawing/2014/main" id="{D367A0E8-09DC-CF48-B423-8FCA05A1D29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93631" y="2722308"/>
              <a:ext cx="9542" cy="778130"/>
            </a:xfrm>
            <a:prstGeom prst="line">
              <a:avLst/>
            </a:prstGeom>
            <a:grpFill/>
            <a:ln w="38100">
              <a:solidFill>
                <a:srgbClr val="007F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円/楕円 29">
              <a:extLst>
                <a:ext uri="{FF2B5EF4-FFF2-40B4-BE49-F238E27FC236}">
                  <a16:creationId xmlns:a16="http://schemas.microsoft.com/office/drawing/2014/main" id="{AF41CBB6-4884-9F43-BA88-C7516A85DB93}"/>
                </a:ext>
              </a:extLst>
            </p:cNvPr>
            <p:cNvSpPr/>
            <p:nvPr/>
          </p:nvSpPr>
          <p:spPr>
            <a:xfrm rot="1317514">
              <a:off x="1211179" y="2751625"/>
              <a:ext cx="770934" cy="35462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4" name="スライド ズーム 3">
                <a:extLst>
                  <a:ext uri="{FF2B5EF4-FFF2-40B4-BE49-F238E27FC236}">
                    <a16:creationId xmlns:a16="http://schemas.microsoft.com/office/drawing/2014/main" id="{546CAE89-EDAA-974C-90D4-3685F080E4E7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911671005"/>
                  </p:ext>
                </p:extLst>
              </p:nvPr>
            </p:nvGraphicFramePr>
            <p:xfrm>
              <a:off x="3897630" y="3843226"/>
              <a:ext cx="2286000" cy="1714500"/>
            </p:xfrm>
            <a:graphic>
              <a:graphicData uri="http://schemas.microsoft.com/office/powerpoint/2016/slidezoom">
                <pslz:sldZm>
                  <pslz:sldZmObj sldId="446" cId="1186622849">
                    <pslz:zmPr id="{E6725140-6FAB-F247-BADC-28DC79D2D63A}" returnToParent="0" transitionDur="1000">
                      <p166:blipFill xmlns:p166="http://schemas.microsoft.com/office/powerpoint/2016/6/main">
                        <a:blip r:embed="rId3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286000" cy="1714500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4" name="スライド ズーム 3">
                <a:hlinkClick r:id="rId4" action="ppaction://hlinksldjump"/>
                <a:extLst>
                  <a:ext uri="{FF2B5EF4-FFF2-40B4-BE49-F238E27FC236}">
                    <a16:creationId xmlns:a16="http://schemas.microsoft.com/office/drawing/2014/main" id="{546CAE89-EDAA-974C-90D4-3685F080E4E7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897630" y="3843226"/>
                <a:ext cx="2286000" cy="1714500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439533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E1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662284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E1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5E8F038E-49E3-A445-A2BD-96532FCCDA77}"/>
              </a:ext>
            </a:extLst>
          </p:cNvPr>
          <p:cNvSpPr txBox="1"/>
          <p:nvPr/>
        </p:nvSpPr>
        <p:spPr>
          <a:xfrm>
            <a:off x="384048" y="749808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6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rPr>
              <a:t>新治地区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F0CF757-5ECA-E34E-B02A-605D6CD7E5C0}"/>
              </a:ext>
            </a:extLst>
          </p:cNvPr>
          <p:cNvSpPr txBox="1"/>
          <p:nvPr/>
        </p:nvSpPr>
        <p:spPr>
          <a:xfrm>
            <a:off x="384048" y="2867307"/>
            <a:ext cx="5109091" cy="83099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kumimoji="1" lang="ja-JP" altLang="en-US" sz="4800" b="1">
                <a:solidFill>
                  <a:prstClr val="black"/>
                </a:solidFill>
              </a:rPr>
              <a:t>農業を用いた防災</a:t>
            </a:r>
            <a:endParaRPr kumimoji="1" lang="en-US" altLang="ja-JP" sz="4800" b="1" dirty="0">
              <a:solidFill>
                <a:prstClr val="black"/>
              </a:solidFill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30064781-A3CC-F641-AC9C-D8CD2DC77C0B}"/>
              </a:ext>
            </a:extLst>
          </p:cNvPr>
          <p:cNvSpPr txBox="1"/>
          <p:nvPr/>
        </p:nvSpPr>
        <p:spPr>
          <a:xfrm>
            <a:off x="384048" y="4396083"/>
            <a:ext cx="6955750" cy="83099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4800" b="1">
                <a:solidFill>
                  <a:prstClr val="black"/>
                </a:solidFill>
                <a:latin typeface="游ゴシック" panose="020F0502020204030204"/>
                <a:ea typeface="游ゴシック" panose="020B0400000000000000" pitchFamily="34" charset="-128"/>
              </a:rPr>
              <a:t>現状に即した新たな農業</a:t>
            </a:r>
            <a:endParaRPr kumimoji="1" lang="en-US" altLang="ja-JP" sz="4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34" charset="-128"/>
              <a:cs typeface="+mn-cs"/>
            </a:endParaRPr>
          </a:p>
        </p:txBody>
      </p:sp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E0E9835B-3E0C-C445-AD67-D3CCAE2C96CD}"/>
              </a:ext>
            </a:extLst>
          </p:cNvPr>
          <p:cNvGrpSpPr/>
          <p:nvPr/>
        </p:nvGrpSpPr>
        <p:grpSpPr>
          <a:xfrm>
            <a:off x="4413539" y="137334"/>
            <a:ext cx="4715668" cy="2381084"/>
            <a:chOff x="2834305" y="3093978"/>
            <a:chExt cx="4715668" cy="2381084"/>
          </a:xfrm>
        </p:grpSpPr>
        <p:sp>
          <p:nvSpPr>
            <p:cNvPr id="15" name="円/楕円 14">
              <a:extLst>
                <a:ext uri="{FF2B5EF4-FFF2-40B4-BE49-F238E27FC236}">
                  <a16:creationId xmlns:a16="http://schemas.microsoft.com/office/drawing/2014/main" id="{E2514D6D-9AB4-2644-B2CC-A7130AA6F2F5}"/>
                </a:ext>
              </a:extLst>
            </p:cNvPr>
            <p:cNvSpPr/>
            <p:nvPr/>
          </p:nvSpPr>
          <p:spPr>
            <a:xfrm>
              <a:off x="2834305" y="3093978"/>
              <a:ext cx="2357834" cy="2357834"/>
            </a:xfrm>
            <a:prstGeom prst="ellipse">
              <a:avLst/>
            </a:prstGeom>
            <a:solidFill>
              <a:srgbClr val="FFAFC5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54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游ゴシック" panose="020F0502020204030204"/>
                  <a:ea typeface="游ゴシック" panose="020B0400000000000000" pitchFamily="34" charset="-128"/>
                  <a:cs typeface="+mn-cs"/>
                </a:rPr>
                <a:t>住みよさ</a:t>
              </a:r>
            </a:p>
          </p:txBody>
        </p:sp>
        <p:sp>
          <p:nvSpPr>
            <p:cNvPr id="17" name="円/楕円 16">
              <a:extLst>
                <a:ext uri="{FF2B5EF4-FFF2-40B4-BE49-F238E27FC236}">
                  <a16:creationId xmlns:a16="http://schemas.microsoft.com/office/drawing/2014/main" id="{ADEA0F60-C9B0-9C46-A9E4-7CB5BB3787B6}"/>
                </a:ext>
              </a:extLst>
            </p:cNvPr>
            <p:cNvSpPr/>
            <p:nvPr/>
          </p:nvSpPr>
          <p:spPr>
            <a:xfrm>
              <a:off x="5192139" y="3117228"/>
              <a:ext cx="2357834" cy="2357834"/>
            </a:xfrm>
            <a:prstGeom prst="ellipse">
              <a:avLst/>
            </a:prstGeom>
            <a:solidFill>
              <a:srgbClr val="40BFB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54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游ゴシック" panose="020F0502020204030204"/>
                  <a:ea typeface="游ゴシック" panose="020B0400000000000000" pitchFamily="34" charset="-128"/>
                  <a:cs typeface="+mn-cs"/>
                </a:rPr>
                <a:t>自然</a:t>
              </a:r>
            </a:p>
          </p:txBody>
        </p:sp>
      </p:grp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DF70D370-C0A8-CF45-B161-7DE38536CE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6600" y="191901"/>
            <a:ext cx="2057400" cy="365125"/>
          </a:xfrm>
        </p:spPr>
        <p:txBody>
          <a:bodyPr/>
          <a:lstStyle/>
          <a:p>
            <a:fld id="{4DF072EB-5487-0147-BC14-F4D4FDBB2BDF}" type="slidenum">
              <a:rPr kumimoji="1" lang="ja-JP" altLang="en-US" smtClean="0"/>
              <a:pPr/>
              <a:t>59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210043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6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A10EAC15-B1B4-D542-9206-930F574AD3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450" y="369888"/>
            <a:ext cx="546100" cy="606425"/>
          </a:xfrm>
        </p:spPr>
        <p:txBody>
          <a:bodyPr/>
          <a:lstStyle/>
          <a:p>
            <a:fld id="{D4C7B5ED-DDAC-0F42-ABCD-2622EBCD7A0F}" type="slidenum">
              <a:rPr kumimoji="1" lang="ja-JP" altLang="en-US" smtClean="0"/>
              <a:t>6</a:t>
            </a:fld>
            <a:endParaRPr kumimoji="1" lang="ja-JP" altLang="en-US"/>
          </a:p>
        </p:txBody>
      </p: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71C1B76C-DFFA-D949-AE26-AE374C21C0A8}"/>
              </a:ext>
            </a:extLst>
          </p:cNvPr>
          <p:cNvCxnSpPr>
            <a:cxnSpLocks/>
          </p:cNvCxnSpPr>
          <p:nvPr/>
        </p:nvCxnSpPr>
        <p:spPr>
          <a:xfrm flipV="1">
            <a:off x="0" y="3573463"/>
            <a:ext cx="638676" cy="7479"/>
          </a:xfrm>
          <a:prstGeom prst="line">
            <a:avLst/>
          </a:prstGeom>
          <a:ln w="76200">
            <a:solidFill>
              <a:srgbClr val="D45D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A338BCDF-30B5-744F-99FC-32689D8F5BE8}"/>
              </a:ext>
            </a:extLst>
          </p:cNvPr>
          <p:cNvCxnSpPr>
            <a:cxnSpLocks/>
          </p:cNvCxnSpPr>
          <p:nvPr/>
        </p:nvCxnSpPr>
        <p:spPr>
          <a:xfrm flipV="1">
            <a:off x="638676" y="1972768"/>
            <a:ext cx="0" cy="3216348"/>
          </a:xfrm>
          <a:prstGeom prst="line">
            <a:avLst/>
          </a:prstGeom>
          <a:ln w="76200">
            <a:solidFill>
              <a:srgbClr val="D45D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52A111A9-0457-A745-9C51-C538105DAC88}"/>
              </a:ext>
            </a:extLst>
          </p:cNvPr>
          <p:cNvCxnSpPr>
            <a:cxnSpLocks/>
          </p:cNvCxnSpPr>
          <p:nvPr/>
        </p:nvCxnSpPr>
        <p:spPr>
          <a:xfrm>
            <a:off x="638676" y="5148677"/>
            <a:ext cx="3121686" cy="0"/>
          </a:xfrm>
          <a:prstGeom prst="line">
            <a:avLst/>
          </a:prstGeom>
          <a:ln w="76200">
            <a:solidFill>
              <a:srgbClr val="D45D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F2D41674-79A8-D94B-A1FD-4EB0C6DAB04E}"/>
              </a:ext>
            </a:extLst>
          </p:cNvPr>
          <p:cNvCxnSpPr>
            <a:cxnSpLocks/>
          </p:cNvCxnSpPr>
          <p:nvPr/>
        </p:nvCxnSpPr>
        <p:spPr>
          <a:xfrm>
            <a:off x="590550" y="1997489"/>
            <a:ext cx="3169812" cy="0"/>
          </a:xfrm>
          <a:prstGeom prst="line">
            <a:avLst/>
          </a:prstGeom>
          <a:ln w="76200">
            <a:solidFill>
              <a:srgbClr val="D45D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C941D088-BC6F-BF4B-883C-D9A26690F2E4}"/>
              </a:ext>
            </a:extLst>
          </p:cNvPr>
          <p:cNvGrpSpPr/>
          <p:nvPr/>
        </p:nvGrpSpPr>
        <p:grpSpPr>
          <a:xfrm>
            <a:off x="3370010" y="3580942"/>
            <a:ext cx="3216348" cy="3216348"/>
            <a:chOff x="3370010" y="3580942"/>
            <a:chExt cx="3216348" cy="3216348"/>
          </a:xfrm>
        </p:grpSpPr>
        <p:grpSp>
          <p:nvGrpSpPr>
            <p:cNvPr id="6" name="グループ化 5">
              <a:extLst>
                <a:ext uri="{FF2B5EF4-FFF2-40B4-BE49-F238E27FC236}">
                  <a16:creationId xmlns:a16="http://schemas.microsoft.com/office/drawing/2014/main" id="{F0E5D462-AFEF-A144-98E5-05CD67D1747C}"/>
                </a:ext>
              </a:extLst>
            </p:cNvPr>
            <p:cNvGrpSpPr/>
            <p:nvPr/>
          </p:nvGrpSpPr>
          <p:grpSpPr>
            <a:xfrm>
              <a:off x="3370010" y="3580942"/>
              <a:ext cx="3216348" cy="3216348"/>
              <a:chOff x="3370010" y="3580942"/>
              <a:chExt cx="3216348" cy="3216348"/>
            </a:xfrm>
          </p:grpSpPr>
          <p:sp>
            <p:nvSpPr>
              <p:cNvPr id="43" name="円/楕円 42">
                <a:extLst>
                  <a:ext uri="{FF2B5EF4-FFF2-40B4-BE49-F238E27FC236}">
                    <a16:creationId xmlns:a16="http://schemas.microsoft.com/office/drawing/2014/main" id="{32A6C79B-0909-E24A-9753-2F41B9571DC4}"/>
                  </a:ext>
                </a:extLst>
              </p:cNvPr>
              <p:cNvSpPr/>
              <p:nvPr/>
            </p:nvSpPr>
            <p:spPr>
              <a:xfrm>
                <a:off x="3370010" y="3580942"/>
                <a:ext cx="3216348" cy="3216348"/>
              </a:xfrm>
              <a:prstGeom prst="ellipse">
                <a:avLst/>
              </a:prstGeom>
              <a:solidFill>
                <a:srgbClr val="D45D87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" name="円/楕円 20">
                <a:extLst>
                  <a:ext uri="{FF2B5EF4-FFF2-40B4-BE49-F238E27FC236}">
                    <a16:creationId xmlns:a16="http://schemas.microsoft.com/office/drawing/2014/main" id="{CF412CCF-35AC-2844-A731-79717EC25964}"/>
                  </a:ext>
                </a:extLst>
              </p:cNvPr>
              <p:cNvSpPr/>
              <p:nvPr/>
            </p:nvSpPr>
            <p:spPr>
              <a:xfrm>
                <a:off x="3565883" y="3776815"/>
                <a:ext cx="2824602" cy="2824602"/>
              </a:xfrm>
              <a:prstGeom prst="ellipse">
                <a:avLst/>
              </a:prstGeom>
              <a:solidFill>
                <a:srgbClr val="F9E3AA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32" name="グループ化 31">
              <a:extLst>
                <a:ext uri="{FF2B5EF4-FFF2-40B4-BE49-F238E27FC236}">
                  <a16:creationId xmlns:a16="http://schemas.microsoft.com/office/drawing/2014/main" id="{49D5211A-1450-DA43-B4C5-53E4C2428BC1}"/>
                </a:ext>
              </a:extLst>
            </p:cNvPr>
            <p:cNvGrpSpPr/>
            <p:nvPr/>
          </p:nvGrpSpPr>
          <p:grpSpPr>
            <a:xfrm>
              <a:off x="4037102" y="4230605"/>
              <a:ext cx="2053378" cy="1917021"/>
              <a:chOff x="24922276" y="-1560546"/>
              <a:chExt cx="5853441" cy="5464737"/>
            </a:xfrm>
          </p:grpSpPr>
          <p:grpSp>
            <p:nvGrpSpPr>
              <p:cNvPr id="4" name="グループ化 3">
                <a:extLst>
                  <a:ext uri="{FF2B5EF4-FFF2-40B4-BE49-F238E27FC236}">
                    <a16:creationId xmlns:a16="http://schemas.microsoft.com/office/drawing/2014/main" id="{07DF527D-C438-AB47-B06B-EEAF2CE84D82}"/>
                  </a:ext>
                </a:extLst>
              </p:cNvPr>
              <p:cNvGrpSpPr/>
              <p:nvPr/>
            </p:nvGrpSpPr>
            <p:grpSpPr>
              <a:xfrm>
                <a:off x="24922276" y="-1560546"/>
                <a:ext cx="5853441" cy="5464737"/>
                <a:chOff x="23975496" y="-1462743"/>
                <a:chExt cx="5853441" cy="5464737"/>
              </a:xfrm>
            </p:grpSpPr>
            <p:pic>
              <p:nvPicPr>
                <p:cNvPr id="38" name="図 37">
                  <a:extLst>
                    <a:ext uri="{FF2B5EF4-FFF2-40B4-BE49-F238E27FC236}">
                      <a16:creationId xmlns:a16="http://schemas.microsoft.com/office/drawing/2014/main" id="{366DA1EF-ABE9-AB4F-92AB-54F3326E202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ackgroundRemoval t="4184" b="97699" l="195" r="97271">
                              <a14:foregroundMark x1="1754" y1="9414" x2="4483" y2="16946"/>
                              <a14:foregroundMark x1="195" y1="26151" x2="3509" y2="42887"/>
                              <a14:foregroundMark x1="3509" y1="42887" x2="2924" y2="43096"/>
                              <a14:foregroundMark x1="1754" y1="7113" x2="2924" y2="11715"/>
                              <a14:foregroundMark x1="2339" y1="27406" x2="2924" y2="35565"/>
                              <a14:foregroundMark x1="1754" y1="45397" x2="2924" y2="64435"/>
                              <a14:foregroundMark x1="2924" y1="64017" x2="2339" y2="83682"/>
                              <a14:foregroundMark x1="8772" y1="98326" x2="40156" y2="97071"/>
                              <a14:foregroundMark x1="40156" y1="97071" x2="53411" y2="97699"/>
                              <a14:foregroundMark x1="90838" y1="97699" x2="53411" y2="97699"/>
                              <a14:foregroundMark x1="780" y1="82636" x2="8382" y2="97071"/>
                              <a14:foregroundMark x1="8382" y1="97071" x2="8382" y2="97071"/>
                              <a14:foregroundMark x1="94542" y1="97071" x2="88499" y2="97699"/>
                              <a14:foregroundMark x1="97271" y1="97071" x2="89084" y2="97699"/>
                              <a14:foregroundMark x1="1170" y1="5230" x2="2924" y2="27406"/>
                              <a14:foregroundMark x1="6628" y1="11715" x2="2339" y2="9833"/>
                              <a14:foregroundMark x1="9942" y1="9833" x2="3509" y2="4184"/>
                              <a14:foregroundMark x1="8382" y1="24477" x2="195" y2="24477"/>
                              <a14:foregroundMark x1="7797" y1="41841" x2="2339" y2="41841"/>
                              <a14:foregroundMark x1="9357" y1="55858" x2="3899" y2="55858"/>
                              <a14:foregroundMark x1="7797" y1="73849" x2="4483" y2="74477"/>
                              <a14:backgroundMark x1="86355" y1="26360" x2="90058" y2="68201"/>
                              <a14:backgroundMark x1="90058" y1="68201" x2="89864" y2="67992"/>
                            </a14:backgroundRemoval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3975496" y="-1462743"/>
                  <a:ext cx="5853441" cy="5464737"/>
                </a:xfrm>
                <a:prstGeom prst="rect">
                  <a:avLst/>
                </a:prstGeom>
              </p:spPr>
            </p:pic>
            <p:pic>
              <p:nvPicPr>
                <p:cNvPr id="41" name="図 40">
                  <a:extLst>
                    <a:ext uri="{FF2B5EF4-FFF2-40B4-BE49-F238E27FC236}">
                      <a16:creationId xmlns:a16="http://schemas.microsoft.com/office/drawing/2014/main" id="{D080CF6A-AEB3-1D49-9002-833B74E03DB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/>
                <a:srcRect l="35380" b="10443"/>
                <a:stretch/>
              </p:blipFill>
              <p:spPr>
                <a:xfrm flipH="1">
                  <a:off x="24844271" y="-1102878"/>
                  <a:ext cx="4277582" cy="4675911"/>
                </a:xfrm>
                <a:prstGeom prst="rect">
                  <a:avLst/>
                </a:prstGeom>
              </p:spPr>
            </p:pic>
          </p:grpSp>
          <p:sp>
            <p:nvSpPr>
              <p:cNvPr id="30" name="右矢印 29">
                <a:extLst>
                  <a:ext uri="{FF2B5EF4-FFF2-40B4-BE49-F238E27FC236}">
                    <a16:creationId xmlns:a16="http://schemas.microsoft.com/office/drawing/2014/main" id="{16B73455-D6B8-B146-BD52-40A1A1877A06}"/>
                  </a:ext>
                </a:extLst>
              </p:cNvPr>
              <p:cNvSpPr/>
              <p:nvPr/>
            </p:nvSpPr>
            <p:spPr>
              <a:xfrm rot="1842830">
                <a:off x="26325766" y="-1163349"/>
                <a:ext cx="4405493" cy="1179467"/>
              </a:xfrm>
              <a:prstGeom prst="rightArrow">
                <a:avLst/>
              </a:prstGeom>
              <a:solidFill>
                <a:srgbClr val="3935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4414455F-56B1-5A40-BCA9-F3AD2A1C228A}"/>
              </a:ext>
            </a:extLst>
          </p:cNvPr>
          <p:cNvGrpSpPr/>
          <p:nvPr/>
        </p:nvGrpSpPr>
        <p:grpSpPr>
          <a:xfrm>
            <a:off x="3370010" y="263446"/>
            <a:ext cx="3216348" cy="3216348"/>
            <a:chOff x="3370010" y="263446"/>
            <a:chExt cx="3216348" cy="3216348"/>
          </a:xfrm>
        </p:grpSpPr>
        <p:grpSp>
          <p:nvGrpSpPr>
            <p:cNvPr id="5" name="グループ化 4">
              <a:extLst>
                <a:ext uri="{FF2B5EF4-FFF2-40B4-BE49-F238E27FC236}">
                  <a16:creationId xmlns:a16="http://schemas.microsoft.com/office/drawing/2014/main" id="{AC7E5E1C-B6A7-0A44-96AA-7B3D3DBAC34F}"/>
                </a:ext>
              </a:extLst>
            </p:cNvPr>
            <p:cNvGrpSpPr/>
            <p:nvPr/>
          </p:nvGrpSpPr>
          <p:grpSpPr>
            <a:xfrm>
              <a:off x="3370010" y="263446"/>
              <a:ext cx="3216348" cy="3216348"/>
              <a:chOff x="3528733" y="248478"/>
              <a:chExt cx="3216348" cy="3216348"/>
            </a:xfrm>
          </p:grpSpPr>
          <p:sp>
            <p:nvSpPr>
              <p:cNvPr id="22" name="円/楕円 21">
                <a:extLst>
                  <a:ext uri="{FF2B5EF4-FFF2-40B4-BE49-F238E27FC236}">
                    <a16:creationId xmlns:a16="http://schemas.microsoft.com/office/drawing/2014/main" id="{05245D92-4243-B448-B281-1F46CCFE5D31}"/>
                  </a:ext>
                </a:extLst>
              </p:cNvPr>
              <p:cNvSpPr/>
              <p:nvPr/>
            </p:nvSpPr>
            <p:spPr>
              <a:xfrm>
                <a:off x="3528733" y="248478"/>
                <a:ext cx="3216348" cy="3216348"/>
              </a:xfrm>
              <a:prstGeom prst="ellipse">
                <a:avLst/>
              </a:prstGeom>
              <a:solidFill>
                <a:srgbClr val="D45D87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3" name="円/楕円 22">
                <a:extLst>
                  <a:ext uri="{FF2B5EF4-FFF2-40B4-BE49-F238E27FC236}">
                    <a16:creationId xmlns:a16="http://schemas.microsoft.com/office/drawing/2014/main" id="{9C68F79C-0105-214F-AD0C-98E888664ACE}"/>
                  </a:ext>
                </a:extLst>
              </p:cNvPr>
              <p:cNvSpPr/>
              <p:nvPr/>
            </p:nvSpPr>
            <p:spPr>
              <a:xfrm>
                <a:off x="3724606" y="444351"/>
                <a:ext cx="2824602" cy="2824602"/>
              </a:xfrm>
              <a:prstGeom prst="ellipse">
                <a:avLst/>
              </a:prstGeom>
              <a:solidFill>
                <a:srgbClr val="F9E3AA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pic>
          <p:nvPicPr>
            <p:cNvPr id="37" name="図 36">
              <a:extLst>
                <a:ext uri="{FF2B5EF4-FFF2-40B4-BE49-F238E27FC236}">
                  <a16:creationId xmlns:a16="http://schemas.microsoft.com/office/drawing/2014/main" id="{CA1154F5-6BE7-8B45-8A72-645E05024B5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037102" y="590146"/>
              <a:ext cx="1882164" cy="2562947"/>
            </a:xfrm>
            <a:prstGeom prst="rect">
              <a:avLst/>
            </a:prstGeom>
          </p:spPr>
        </p:pic>
      </p:grpSp>
      <p:sp>
        <p:nvSpPr>
          <p:cNvPr id="26" name="円/楕円 25">
            <a:extLst>
              <a:ext uri="{FF2B5EF4-FFF2-40B4-BE49-F238E27FC236}">
                <a16:creationId xmlns:a16="http://schemas.microsoft.com/office/drawing/2014/main" id="{F2258446-3028-8445-9DC0-B0A5C19F162F}"/>
              </a:ext>
            </a:extLst>
          </p:cNvPr>
          <p:cNvSpPr/>
          <p:nvPr/>
        </p:nvSpPr>
        <p:spPr>
          <a:xfrm>
            <a:off x="3432161" y="299606"/>
            <a:ext cx="3103746" cy="3103746"/>
          </a:xfrm>
          <a:prstGeom prst="ellipse">
            <a:avLst/>
          </a:prstGeom>
          <a:solidFill>
            <a:srgbClr val="D45D87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7200" b="1"/>
              <a:t>財政</a:t>
            </a:r>
            <a:endParaRPr kumimoji="1" lang="en-US" altLang="ja-JP" sz="7200" b="1" dirty="0"/>
          </a:p>
          <a:p>
            <a:pPr algn="ctr"/>
            <a:r>
              <a:rPr kumimoji="1" lang="ja-JP" altLang="en-US" sz="7200" b="1"/>
              <a:t>赤字</a:t>
            </a:r>
          </a:p>
        </p:txBody>
      </p:sp>
      <p:sp>
        <p:nvSpPr>
          <p:cNvPr id="28" name="円/楕円 27">
            <a:extLst>
              <a:ext uri="{FF2B5EF4-FFF2-40B4-BE49-F238E27FC236}">
                <a16:creationId xmlns:a16="http://schemas.microsoft.com/office/drawing/2014/main" id="{EA227F0A-A028-3647-AD00-728EC54A2959}"/>
              </a:ext>
            </a:extLst>
          </p:cNvPr>
          <p:cNvSpPr/>
          <p:nvPr/>
        </p:nvSpPr>
        <p:spPr>
          <a:xfrm>
            <a:off x="3526824" y="3693544"/>
            <a:ext cx="3103746" cy="3103746"/>
          </a:xfrm>
          <a:prstGeom prst="ellipse">
            <a:avLst/>
          </a:prstGeom>
          <a:solidFill>
            <a:srgbClr val="D45D87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7200" b="1"/>
              <a:t>人口</a:t>
            </a:r>
            <a:endParaRPr kumimoji="1" lang="en-US" altLang="ja-JP" sz="7200" b="1" dirty="0"/>
          </a:p>
          <a:p>
            <a:pPr algn="ctr"/>
            <a:r>
              <a:rPr kumimoji="1" lang="ja-JP" altLang="en-US" sz="7200" b="1"/>
              <a:t>減少</a:t>
            </a:r>
          </a:p>
        </p:txBody>
      </p:sp>
    </p:spTree>
    <p:extLst>
      <p:ext uri="{BB962C8B-B14F-4D97-AF65-F5344CB8AC3E}">
        <p14:creationId xmlns:p14="http://schemas.microsoft.com/office/powerpoint/2010/main" val="316141442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repeatCount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repeatCount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6" grpId="1" animBg="1"/>
      <p:bldP spid="28" grpId="0" animBg="1"/>
      <p:bldP spid="28" grpId="1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42C93C91-FAC5-CF40-8851-6C208A9C08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6600" y="191901"/>
            <a:ext cx="2057400" cy="365125"/>
          </a:xfrm>
        </p:spPr>
        <p:txBody>
          <a:bodyPr/>
          <a:lstStyle/>
          <a:p>
            <a:fld id="{4DF072EB-5487-0147-BC14-F4D4FDBB2BDF}" type="slidenum">
              <a:rPr kumimoji="1" lang="ja-JP" altLang="en-US" smtClean="0"/>
              <a:pPr/>
              <a:t>60</a:t>
            </a:fld>
            <a:endParaRPr kumimoji="1" lang="ja-JP" altLang="en-US" dirty="0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D02624E2-B2D0-394C-91BF-02A467B797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24526"/>
            <a:ext cx="9144000" cy="5133474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767A6F3-299E-684D-966A-64689C4A6658}"/>
              </a:ext>
            </a:extLst>
          </p:cNvPr>
          <p:cNvSpPr txBox="1"/>
          <p:nvPr/>
        </p:nvSpPr>
        <p:spPr>
          <a:xfrm>
            <a:off x="0" y="1078195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/>
              <a:t>防水対策が必要！</a:t>
            </a:r>
          </a:p>
        </p:txBody>
      </p:sp>
    </p:spTree>
    <p:extLst>
      <p:ext uri="{BB962C8B-B14F-4D97-AF65-F5344CB8AC3E}">
        <p14:creationId xmlns:p14="http://schemas.microsoft.com/office/powerpoint/2010/main" val="2764211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C003BC68-8D9D-F841-8474-91D0D98E5C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6600" y="191901"/>
            <a:ext cx="2057400" cy="365125"/>
          </a:xfrm>
        </p:spPr>
        <p:txBody>
          <a:bodyPr/>
          <a:lstStyle/>
          <a:p>
            <a:fld id="{4DF072EB-5487-0147-BC14-F4D4FDBB2BDF}" type="slidenum">
              <a:rPr kumimoji="1" lang="ja-JP" altLang="en-US" smtClean="0"/>
              <a:pPr/>
              <a:t>61</a:t>
            </a:fld>
            <a:endParaRPr kumimoji="1" lang="ja-JP" altLang="en-US" dirty="0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BAAB26C4-0C55-1041-91E0-27E77FA152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72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703" b="97809" l="2281" r="98246">
                        <a14:foregroundMark x1="4298" y1="83725" x2="18509" y2="84038"/>
                        <a14:foregroundMark x1="18509" y1="84038" x2="39737" y2="82160"/>
                        <a14:foregroundMark x1="39737" y1="82160" x2="60526" y2="90923"/>
                        <a14:foregroundMark x1="94035" y1="85759" x2="78509" y2="93271"/>
                        <a14:foregroundMark x1="78509" y1="93271" x2="38158" y2="96557"/>
                        <a14:foregroundMark x1="94737" y1="79812" x2="96404" y2="95149"/>
                        <a14:foregroundMark x1="98772" y1="79186" x2="98333" y2="93271"/>
                        <a14:foregroundMark x1="98333" y1="93271" x2="98070" y2="93584"/>
                        <a14:foregroundMark x1="439" y1="87011" x2="7018" y2="91080"/>
                        <a14:foregroundMark x1="7018" y1="91080" x2="10000" y2="95149"/>
                        <a14:foregroundMark x1="1404" y1="84664" x2="2281" y2="97809"/>
                        <a14:foregroundMark x1="2281" y1="97809" x2="3158" y2="97496"/>
                      </a14:backgroundRemoval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t="68467"/>
          <a:stretch/>
        </p:blipFill>
        <p:spPr>
          <a:xfrm>
            <a:off x="-1292772" y="6323281"/>
            <a:ext cx="11004331" cy="2078430"/>
          </a:xfrm>
          <a:prstGeom prst="rect">
            <a:avLst/>
          </a:prstGeom>
        </p:spPr>
      </p:pic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F749D1ED-AE63-134C-86A8-0D12AE26C332}"/>
              </a:ext>
            </a:extLst>
          </p:cNvPr>
          <p:cNvSpPr/>
          <p:nvPr/>
        </p:nvSpPr>
        <p:spPr>
          <a:xfrm>
            <a:off x="222091" y="374463"/>
            <a:ext cx="8699818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ja-JP" altLang="en-US" sz="16600" b="1" cap="none" spc="0">
                <a:ln/>
                <a:solidFill>
                  <a:schemeClr val="accent3"/>
                </a:solidFill>
                <a:effectLst/>
              </a:rPr>
              <a:t>土浦水没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AFD382B9-59B8-5B4C-99BE-6A7C8F0F73C8}"/>
              </a:ext>
            </a:extLst>
          </p:cNvPr>
          <p:cNvSpPr txBox="1"/>
          <p:nvPr/>
        </p:nvSpPr>
        <p:spPr>
          <a:xfrm>
            <a:off x="6832600" y="-10160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ja-JP" altLang="en-US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EEF68C2D-1045-1A4D-BA3D-E051E8CD5644}"/>
              </a:ext>
            </a:extLst>
          </p:cNvPr>
          <p:cNvSpPr/>
          <p:nvPr/>
        </p:nvSpPr>
        <p:spPr>
          <a:xfrm rot="1246284">
            <a:off x="7125440" y="-43934"/>
            <a:ext cx="2313454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ja-JP" altLang="en-US" sz="16600" b="1" cap="none" spc="0">
                <a:ln/>
                <a:solidFill>
                  <a:srgbClr val="FF0000"/>
                </a:solidFill>
                <a:effectLst/>
              </a:rPr>
              <a:t>？</a:t>
            </a:r>
          </a:p>
        </p:txBody>
      </p:sp>
    </p:spTree>
    <p:extLst>
      <p:ext uri="{BB962C8B-B14F-4D97-AF65-F5344CB8AC3E}">
        <p14:creationId xmlns:p14="http://schemas.microsoft.com/office/powerpoint/2010/main" val="2519458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5 0.03472 L 0.0085 0.03472 C 0.00277 0.02083 -0.00243 0.00648 -0.00868 -0.00671 C -0.01042 -0.01042 -0.01424 -0.01204 -0.01563 -0.01597 C -0.01893 -0.02477 -0.02257 -0.04352 -0.02257 -0.04352 C 0.00104 -0.07523 -0.0099 -0.06389 0.0085 -0.08032 C 0.01076 -0.08495 0.01493 -0.08866 0.01545 -0.09421 C 0.01614 -0.10046 0.01336 -0.10648 0.01198 -0.1125 C 0.00989 -0.12199 0.01111 -0.13495 0.00503 -0.14028 C -0.00938 -0.15301 -0.0158 -0.15625 -0.02604 -0.17245 C -0.02865 -0.17662 -0.03108 -0.18125 -0.03299 -0.18611 C -0.03455 -0.19051 -0.03525 -0.19537 -0.03629 -0.2 C -0.03299 -0.20162 -0.02865 -0.20116 -0.02604 -0.20463 C -0.02344 -0.2081 -0.02414 -0.21412 -0.02257 -0.21852 C -0.02188 -0.22037 -0.02032 -0.22153 -0.0191 -0.22292 L -0.0191 -0.22292 L -0.0191 -0.22292 " pathEditMode="relative" ptsTypes="AAAAAAAAAAAAAAA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650"/>
                            </p:stCondLst>
                            <p:childTnLst>
                              <p:par>
                                <p:cTn id="13" presetID="26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E1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8C23015F-1453-A24B-9E65-82DB23FB41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6600" y="191901"/>
            <a:ext cx="2057400" cy="365125"/>
          </a:xfrm>
        </p:spPr>
        <p:txBody>
          <a:bodyPr/>
          <a:lstStyle/>
          <a:p>
            <a:fld id="{4DF072EB-5487-0147-BC14-F4D4FDBB2BDF}" type="slidenum">
              <a:rPr kumimoji="1" lang="ja-JP" altLang="en-US" smtClean="0"/>
              <a:pPr/>
              <a:t>62</a:t>
            </a:fld>
            <a:endParaRPr kumimoji="1" lang="ja-JP" altLang="en-US" dirty="0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7AB23BD4-00DD-F24F-8936-707EAAF23B9A}"/>
              </a:ext>
            </a:extLst>
          </p:cNvPr>
          <p:cNvSpPr txBox="1"/>
          <p:nvPr/>
        </p:nvSpPr>
        <p:spPr>
          <a:xfrm>
            <a:off x="454228" y="2113547"/>
            <a:ext cx="7661072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9900" b="1">
                <a:solidFill>
                  <a:schemeClr val="accent6">
                    <a:lumMod val="50000"/>
                  </a:schemeClr>
                </a:solidFill>
              </a:rPr>
              <a:t>田</a:t>
            </a:r>
            <a:r>
              <a:rPr kumimoji="1" lang="ja-JP" altLang="en-US" sz="9600"/>
              <a:t>んぼダム</a:t>
            </a:r>
          </a:p>
        </p:txBody>
      </p:sp>
      <p:sp>
        <p:nvSpPr>
          <p:cNvPr id="8" name="フリーフォーム 7">
            <a:extLst>
              <a:ext uri="{FF2B5EF4-FFF2-40B4-BE49-F238E27FC236}">
                <a16:creationId xmlns:a16="http://schemas.microsoft.com/office/drawing/2014/main" id="{E5834112-E2D4-3643-A287-9EEF5F28F270}"/>
              </a:ext>
            </a:extLst>
          </p:cNvPr>
          <p:cNvSpPr/>
          <p:nvPr/>
        </p:nvSpPr>
        <p:spPr>
          <a:xfrm>
            <a:off x="-1796197" y="6903429"/>
            <a:ext cx="12161921" cy="3652967"/>
          </a:xfrm>
          <a:custGeom>
            <a:avLst/>
            <a:gdLst>
              <a:gd name="connsiteX0" fmla="*/ 0 w 12161921"/>
              <a:gd name="connsiteY0" fmla="*/ 1447612 h 3652967"/>
              <a:gd name="connsiteX1" fmla="*/ 3793957 w 12161921"/>
              <a:gd name="connsiteY1" fmla="*/ 1447612 h 3652967"/>
              <a:gd name="connsiteX2" fmla="*/ 4411579 w 12161921"/>
              <a:gd name="connsiteY2" fmla="*/ 1447612 h 3652967"/>
              <a:gd name="connsiteX3" fmla="*/ 7732294 w 12161921"/>
              <a:gd name="connsiteY3" fmla="*/ 1447612 h 3652967"/>
              <a:gd name="connsiteX4" fmla="*/ 8205537 w 12161921"/>
              <a:gd name="connsiteY4" fmla="*/ 1447612 h 3652967"/>
              <a:gd name="connsiteX5" fmla="*/ 12143874 w 12161921"/>
              <a:gd name="connsiteY5" fmla="*/ 1447612 h 3652967"/>
              <a:gd name="connsiteX6" fmla="*/ 12143874 w 12161921"/>
              <a:gd name="connsiteY6" fmla="*/ 3652967 h 3652967"/>
              <a:gd name="connsiteX7" fmla="*/ 8205537 w 12161921"/>
              <a:gd name="connsiteY7" fmla="*/ 3652967 h 3652967"/>
              <a:gd name="connsiteX8" fmla="*/ 7732294 w 12161921"/>
              <a:gd name="connsiteY8" fmla="*/ 3652967 h 3652967"/>
              <a:gd name="connsiteX9" fmla="*/ 4411579 w 12161921"/>
              <a:gd name="connsiteY9" fmla="*/ 3652967 h 3652967"/>
              <a:gd name="connsiteX10" fmla="*/ 3793957 w 12161921"/>
              <a:gd name="connsiteY10" fmla="*/ 3652967 h 3652967"/>
              <a:gd name="connsiteX11" fmla="*/ 0 w 12161921"/>
              <a:gd name="connsiteY11" fmla="*/ 3652967 h 3652967"/>
              <a:gd name="connsiteX12" fmla="*/ 357435 w 12161921"/>
              <a:gd name="connsiteY12" fmla="*/ 230 h 3652967"/>
              <a:gd name="connsiteX13" fmla="*/ 1155629 w 12161921"/>
              <a:gd name="connsiteY13" fmla="*/ 266751 h 3652967"/>
              <a:gd name="connsiteX14" fmla="*/ 1254895 w 12161921"/>
              <a:gd name="connsiteY14" fmla="*/ 271167 h 3652967"/>
              <a:gd name="connsiteX15" fmla="*/ 1422062 w 12161921"/>
              <a:gd name="connsiteY15" fmla="*/ 259060 h 3652967"/>
              <a:gd name="connsiteX16" fmla="*/ 2216642 w 12161921"/>
              <a:gd name="connsiteY16" fmla="*/ 1574 h 3652967"/>
              <a:gd name="connsiteX17" fmla="*/ 2220318 w 12161921"/>
              <a:gd name="connsiteY17" fmla="*/ 2074 h 3652967"/>
              <a:gd name="connsiteX18" fmla="*/ 2272461 w 12161921"/>
              <a:gd name="connsiteY18" fmla="*/ 230 h 3652967"/>
              <a:gd name="connsiteX19" fmla="*/ 3070655 w 12161921"/>
              <a:gd name="connsiteY19" fmla="*/ 266751 h 3652967"/>
              <a:gd name="connsiteX20" fmla="*/ 3172314 w 12161921"/>
              <a:gd name="connsiteY20" fmla="*/ 271274 h 3652967"/>
              <a:gd name="connsiteX21" fmla="*/ 3273995 w 12161921"/>
              <a:gd name="connsiteY21" fmla="*/ 266750 h 3652967"/>
              <a:gd name="connsiteX22" fmla="*/ 3788537 w 12161921"/>
              <a:gd name="connsiteY22" fmla="*/ 83305 h 3652967"/>
              <a:gd name="connsiteX23" fmla="*/ 3793957 w 12161921"/>
              <a:gd name="connsiteY23" fmla="*/ 80769 h 3652967"/>
              <a:gd name="connsiteX24" fmla="*/ 3793957 w 12161921"/>
              <a:gd name="connsiteY24" fmla="*/ 78250 h 3652967"/>
              <a:gd name="connsiteX25" fmla="*/ 3817130 w 12161921"/>
              <a:gd name="connsiteY25" fmla="*/ 69930 h 3652967"/>
              <a:gd name="connsiteX26" fmla="*/ 3870825 w 12161921"/>
              <a:gd name="connsiteY26" fmla="*/ 44814 h 3652967"/>
              <a:gd name="connsiteX27" fmla="*/ 4053389 w 12161921"/>
              <a:gd name="connsiteY27" fmla="*/ 1084 h 3652967"/>
              <a:gd name="connsiteX28" fmla="*/ 4116135 w 12161921"/>
              <a:gd name="connsiteY28" fmla="*/ 1477 h 3652967"/>
              <a:gd name="connsiteX29" fmla="*/ 4151393 w 12161921"/>
              <a:gd name="connsiteY29" fmla="*/ 230 h 3652967"/>
              <a:gd name="connsiteX30" fmla="*/ 4341305 w 12161921"/>
              <a:gd name="connsiteY30" fmla="*/ 40214 h 3652967"/>
              <a:gd name="connsiteX31" fmla="*/ 4408334 w 12161921"/>
              <a:gd name="connsiteY31" fmla="*/ 70667 h 3652967"/>
              <a:gd name="connsiteX32" fmla="*/ 4429626 w 12161921"/>
              <a:gd name="connsiteY32" fmla="*/ 78249 h 3652967"/>
              <a:gd name="connsiteX33" fmla="*/ 4429626 w 12161921"/>
              <a:gd name="connsiteY33" fmla="*/ 80617 h 3652967"/>
              <a:gd name="connsiteX34" fmla="*/ 4510108 w 12161921"/>
              <a:gd name="connsiteY34" fmla="*/ 122960 h 3652967"/>
              <a:gd name="connsiteX35" fmla="*/ 4949587 w 12161921"/>
              <a:gd name="connsiteY35" fmla="*/ 266751 h 3652967"/>
              <a:gd name="connsiteX36" fmla="*/ 5048853 w 12161921"/>
              <a:gd name="connsiteY36" fmla="*/ 271167 h 3652967"/>
              <a:gd name="connsiteX37" fmla="*/ 5216020 w 12161921"/>
              <a:gd name="connsiteY37" fmla="*/ 259060 h 3652967"/>
              <a:gd name="connsiteX38" fmla="*/ 6010600 w 12161921"/>
              <a:gd name="connsiteY38" fmla="*/ 1574 h 3652967"/>
              <a:gd name="connsiteX39" fmla="*/ 6014276 w 12161921"/>
              <a:gd name="connsiteY39" fmla="*/ 2074 h 3652967"/>
              <a:gd name="connsiteX40" fmla="*/ 6066419 w 12161921"/>
              <a:gd name="connsiteY40" fmla="*/ 230 h 3652967"/>
              <a:gd name="connsiteX41" fmla="*/ 6864613 w 12161921"/>
              <a:gd name="connsiteY41" fmla="*/ 266751 h 3652967"/>
              <a:gd name="connsiteX42" fmla="*/ 6966272 w 12161921"/>
              <a:gd name="connsiteY42" fmla="*/ 271274 h 3652967"/>
              <a:gd name="connsiteX43" fmla="*/ 7067953 w 12161921"/>
              <a:gd name="connsiteY43" fmla="*/ 266750 h 3652967"/>
              <a:gd name="connsiteX44" fmla="*/ 7847347 w 12161921"/>
              <a:gd name="connsiteY44" fmla="*/ 1084 h 3652967"/>
              <a:gd name="connsiteX45" fmla="*/ 7925626 w 12161921"/>
              <a:gd name="connsiteY45" fmla="*/ 1574 h 3652967"/>
              <a:gd name="connsiteX46" fmla="*/ 7977551 w 12161921"/>
              <a:gd name="connsiteY46" fmla="*/ 8631 h 3652967"/>
              <a:gd name="connsiteX47" fmla="*/ 8014597 w 12161921"/>
              <a:gd name="connsiteY47" fmla="*/ 2887 h 3652967"/>
              <a:gd name="connsiteX48" fmla="*/ 8089730 w 12161921"/>
              <a:gd name="connsiteY48" fmla="*/ 230 h 3652967"/>
              <a:gd name="connsiteX49" fmla="*/ 8887924 w 12161921"/>
              <a:gd name="connsiteY49" fmla="*/ 266751 h 3652967"/>
              <a:gd name="connsiteX50" fmla="*/ 8987190 w 12161921"/>
              <a:gd name="connsiteY50" fmla="*/ 271167 h 3652967"/>
              <a:gd name="connsiteX51" fmla="*/ 9154357 w 12161921"/>
              <a:gd name="connsiteY51" fmla="*/ 259060 h 3652967"/>
              <a:gd name="connsiteX52" fmla="*/ 9948937 w 12161921"/>
              <a:gd name="connsiteY52" fmla="*/ 1574 h 3652967"/>
              <a:gd name="connsiteX53" fmla="*/ 9952613 w 12161921"/>
              <a:gd name="connsiteY53" fmla="*/ 2074 h 3652967"/>
              <a:gd name="connsiteX54" fmla="*/ 10004756 w 12161921"/>
              <a:gd name="connsiteY54" fmla="*/ 230 h 3652967"/>
              <a:gd name="connsiteX55" fmla="*/ 10802950 w 12161921"/>
              <a:gd name="connsiteY55" fmla="*/ 266751 h 3652967"/>
              <a:gd name="connsiteX56" fmla="*/ 10904609 w 12161921"/>
              <a:gd name="connsiteY56" fmla="*/ 271274 h 3652967"/>
              <a:gd name="connsiteX57" fmla="*/ 11006290 w 12161921"/>
              <a:gd name="connsiteY57" fmla="*/ 266750 h 3652967"/>
              <a:gd name="connsiteX58" fmla="*/ 11785684 w 12161921"/>
              <a:gd name="connsiteY58" fmla="*/ 1084 h 3652967"/>
              <a:gd name="connsiteX59" fmla="*/ 12161921 w 12161921"/>
              <a:gd name="connsiteY59" fmla="*/ 78249 h 3652967"/>
              <a:gd name="connsiteX60" fmla="*/ 12161921 w 12161921"/>
              <a:gd name="connsiteY60" fmla="*/ 1447610 h 3652967"/>
              <a:gd name="connsiteX61" fmla="*/ 10914646 w 12161921"/>
              <a:gd name="connsiteY61" fmla="*/ 1447610 h 3652967"/>
              <a:gd name="connsiteX62" fmla="*/ 10914646 w 12161921"/>
              <a:gd name="connsiteY62" fmla="*/ 1447611 h 3652967"/>
              <a:gd name="connsiteX63" fmla="*/ 9647320 w 12161921"/>
              <a:gd name="connsiteY63" fmla="*/ 1447611 h 3652967"/>
              <a:gd name="connsiteX64" fmla="*/ 9647320 w 12161921"/>
              <a:gd name="connsiteY64" fmla="*/ 1447610 h 3652967"/>
              <a:gd name="connsiteX65" fmla="*/ 8999620 w 12161921"/>
              <a:gd name="connsiteY65" fmla="*/ 1447610 h 3652967"/>
              <a:gd name="connsiteX66" fmla="*/ 8999620 w 12161921"/>
              <a:gd name="connsiteY66" fmla="*/ 1447611 h 3652967"/>
              <a:gd name="connsiteX67" fmla="*/ 7732294 w 12161921"/>
              <a:gd name="connsiteY67" fmla="*/ 1447611 h 3652967"/>
              <a:gd name="connsiteX68" fmla="*/ 7732294 w 12161921"/>
              <a:gd name="connsiteY68" fmla="*/ 1447610 h 3652967"/>
              <a:gd name="connsiteX69" fmla="*/ 6976309 w 12161921"/>
              <a:gd name="connsiteY69" fmla="*/ 1447610 h 3652967"/>
              <a:gd name="connsiteX70" fmla="*/ 6976309 w 12161921"/>
              <a:gd name="connsiteY70" fmla="*/ 1447611 h 3652967"/>
              <a:gd name="connsiteX71" fmla="*/ 5708983 w 12161921"/>
              <a:gd name="connsiteY71" fmla="*/ 1447611 h 3652967"/>
              <a:gd name="connsiteX72" fmla="*/ 5708983 w 12161921"/>
              <a:gd name="connsiteY72" fmla="*/ 1447610 h 3652967"/>
              <a:gd name="connsiteX73" fmla="*/ 5061283 w 12161921"/>
              <a:gd name="connsiteY73" fmla="*/ 1447610 h 3652967"/>
              <a:gd name="connsiteX74" fmla="*/ 5061283 w 12161921"/>
              <a:gd name="connsiteY74" fmla="*/ 1447611 h 3652967"/>
              <a:gd name="connsiteX75" fmla="*/ 3793957 w 12161921"/>
              <a:gd name="connsiteY75" fmla="*/ 1447611 h 3652967"/>
              <a:gd name="connsiteX76" fmla="*/ 3793957 w 12161921"/>
              <a:gd name="connsiteY76" fmla="*/ 1447610 h 3652967"/>
              <a:gd name="connsiteX77" fmla="*/ 3182351 w 12161921"/>
              <a:gd name="connsiteY77" fmla="*/ 1447610 h 3652967"/>
              <a:gd name="connsiteX78" fmla="*/ 3182351 w 12161921"/>
              <a:gd name="connsiteY78" fmla="*/ 1447611 h 3652967"/>
              <a:gd name="connsiteX79" fmla="*/ 1915025 w 12161921"/>
              <a:gd name="connsiteY79" fmla="*/ 1447611 h 3652967"/>
              <a:gd name="connsiteX80" fmla="*/ 1915025 w 12161921"/>
              <a:gd name="connsiteY80" fmla="*/ 1447610 h 3652967"/>
              <a:gd name="connsiteX81" fmla="*/ 1267325 w 12161921"/>
              <a:gd name="connsiteY81" fmla="*/ 1447610 h 3652967"/>
              <a:gd name="connsiteX82" fmla="*/ 1267325 w 12161921"/>
              <a:gd name="connsiteY82" fmla="*/ 1447611 h 3652967"/>
              <a:gd name="connsiteX83" fmla="*/ 0 w 12161921"/>
              <a:gd name="connsiteY83" fmla="*/ 1447611 h 3652967"/>
              <a:gd name="connsiteX84" fmla="*/ 0 w 12161921"/>
              <a:gd name="connsiteY84" fmla="*/ 78250 h 3652967"/>
              <a:gd name="connsiteX85" fmla="*/ 357435 w 12161921"/>
              <a:gd name="connsiteY85" fmla="*/ 230 h 3652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12161921" h="3652967">
                <a:moveTo>
                  <a:pt x="0" y="1447612"/>
                </a:moveTo>
                <a:lnTo>
                  <a:pt x="3793957" y="1447612"/>
                </a:lnTo>
                <a:lnTo>
                  <a:pt x="4411579" y="1447612"/>
                </a:lnTo>
                <a:lnTo>
                  <a:pt x="7732294" y="1447612"/>
                </a:lnTo>
                <a:lnTo>
                  <a:pt x="8205537" y="1447612"/>
                </a:lnTo>
                <a:lnTo>
                  <a:pt x="12143874" y="1447612"/>
                </a:lnTo>
                <a:lnTo>
                  <a:pt x="12143874" y="3652967"/>
                </a:lnTo>
                <a:lnTo>
                  <a:pt x="8205537" y="3652967"/>
                </a:lnTo>
                <a:lnTo>
                  <a:pt x="7732294" y="3652967"/>
                </a:lnTo>
                <a:lnTo>
                  <a:pt x="4411579" y="3652967"/>
                </a:lnTo>
                <a:lnTo>
                  <a:pt x="3793957" y="3652967"/>
                </a:lnTo>
                <a:lnTo>
                  <a:pt x="0" y="3652967"/>
                </a:lnTo>
                <a:close/>
                <a:moveTo>
                  <a:pt x="357435" y="230"/>
                </a:moveTo>
                <a:cubicBezTo>
                  <a:pt x="643081" y="8367"/>
                  <a:pt x="762299" y="230533"/>
                  <a:pt x="1155629" y="266751"/>
                </a:cubicBezTo>
                <a:lnTo>
                  <a:pt x="1254895" y="271167"/>
                </a:lnTo>
                <a:lnTo>
                  <a:pt x="1422062" y="259060"/>
                </a:lnTo>
                <a:cubicBezTo>
                  <a:pt x="1790344" y="202798"/>
                  <a:pt x="1903408" y="-20850"/>
                  <a:pt x="2216642" y="1574"/>
                </a:cubicBezTo>
                <a:lnTo>
                  <a:pt x="2220318" y="2074"/>
                </a:lnTo>
                <a:lnTo>
                  <a:pt x="2272461" y="230"/>
                </a:lnTo>
                <a:cubicBezTo>
                  <a:pt x="2558105" y="8367"/>
                  <a:pt x="2677323" y="230533"/>
                  <a:pt x="3070655" y="266751"/>
                </a:cubicBezTo>
                <a:lnTo>
                  <a:pt x="3172314" y="271274"/>
                </a:lnTo>
                <a:lnTo>
                  <a:pt x="3273995" y="266750"/>
                </a:lnTo>
                <a:cubicBezTo>
                  <a:pt x="3514365" y="244617"/>
                  <a:pt x="3652365" y="153041"/>
                  <a:pt x="3788537" y="83305"/>
                </a:cubicBezTo>
                <a:lnTo>
                  <a:pt x="3793957" y="80769"/>
                </a:lnTo>
                <a:lnTo>
                  <a:pt x="3793957" y="78250"/>
                </a:lnTo>
                <a:lnTo>
                  <a:pt x="3817130" y="69930"/>
                </a:lnTo>
                <a:lnTo>
                  <a:pt x="3870825" y="44814"/>
                </a:lnTo>
                <a:cubicBezTo>
                  <a:pt x="3926610" y="21875"/>
                  <a:pt x="3985320" y="5351"/>
                  <a:pt x="4053389" y="1084"/>
                </a:cubicBezTo>
                <a:lnTo>
                  <a:pt x="4116135" y="1477"/>
                </a:lnTo>
                <a:lnTo>
                  <a:pt x="4151393" y="230"/>
                </a:lnTo>
                <a:cubicBezTo>
                  <a:pt x="4222804" y="2265"/>
                  <a:pt x="4283814" y="17676"/>
                  <a:pt x="4341305" y="40214"/>
                </a:cubicBezTo>
                <a:lnTo>
                  <a:pt x="4408334" y="70667"/>
                </a:lnTo>
                <a:lnTo>
                  <a:pt x="4429626" y="78249"/>
                </a:lnTo>
                <a:lnTo>
                  <a:pt x="4429626" y="80617"/>
                </a:lnTo>
                <a:lnTo>
                  <a:pt x="4510108" y="122960"/>
                </a:lnTo>
                <a:cubicBezTo>
                  <a:pt x="4624784" y="184046"/>
                  <a:pt x="4752922" y="248642"/>
                  <a:pt x="4949587" y="266751"/>
                </a:cubicBezTo>
                <a:lnTo>
                  <a:pt x="5048853" y="271167"/>
                </a:lnTo>
                <a:lnTo>
                  <a:pt x="5216020" y="259060"/>
                </a:lnTo>
                <a:cubicBezTo>
                  <a:pt x="5584302" y="202798"/>
                  <a:pt x="5697366" y="-20850"/>
                  <a:pt x="6010600" y="1574"/>
                </a:cubicBezTo>
                <a:lnTo>
                  <a:pt x="6014276" y="2074"/>
                </a:lnTo>
                <a:lnTo>
                  <a:pt x="6066419" y="230"/>
                </a:lnTo>
                <a:cubicBezTo>
                  <a:pt x="6352063" y="8367"/>
                  <a:pt x="6471281" y="230533"/>
                  <a:pt x="6864613" y="266751"/>
                </a:cubicBezTo>
                <a:lnTo>
                  <a:pt x="6966272" y="271274"/>
                </a:lnTo>
                <a:lnTo>
                  <a:pt x="7067953" y="266750"/>
                </a:lnTo>
                <a:cubicBezTo>
                  <a:pt x="7452545" y="231337"/>
                  <a:pt x="7575069" y="18149"/>
                  <a:pt x="7847347" y="1084"/>
                </a:cubicBezTo>
                <a:cubicBezTo>
                  <a:pt x="7872099" y="-467"/>
                  <a:pt x="7898089" y="-398"/>
                  <a:pt x="7925626" y="1574"/>
                </a:cubicBezTo>
                <a:lnTo>
                  <a:pt x="7977551" y="8631"/>
                </a:lnTo>
                <a:lnTo>
                  <a:pt x="8014597" y="2887"/>
                </a:lnTo>
                <a:cubicBezTo>
                  <a:pt x="8040967" y="361"/>
                  <a:pt x="8065927" y="-448"/>
                  <a:pt x="8089730" y="230"/>
                </a:cubicBezTo>
                <a:cubicBezTo>
                  <a:pt x="8375375" y="8367"/>
                  <a:pt x="8494593" y="230533"/>
                  <a:pt x="8887924" y="266751"/>
                </a:cubicBezTo>
                <a:lnTo>
                  <a:pt x="8987190" y="271167"/>
                </a:lnTo>
                <a:lnTo>
                  <a:pt x="9154357" y="259060"/>
                </a:lnTo>
                <a:cubicBezTo>
                  <a:pt x="9522639" y="202798"/>
                  <a:pt x="9635703" y="-20850"/>
                  <a:pt x="9948937" y="1574"/>
                </a:cubicBezTo>
                <a:lnTo>
                  <a:pt x="9952613" y="2074"/>
                </a:lnTo>
                <a:lnTo>
                  <a:pt x="10004756" y="230"/>
                </a:lnTo>
                <a:cubicBezTo>
                  <a:pt x="10290400" y="8367"/>
                  <a:pt x="10409618" y="230533"/>
                  <a:pt x="10802950" y="266751"/>
                </a:cubicBezTo>
                <a:lnTo>
                  <a:pt x="10904609" y="271274"/>
                </a:lnTo>
                <a:lnTo>
                  <a:pt x="11006290" y="266750"/>
                </a:lnTo>
                <a:cubicBezTo>
                  <a:pt x="11390882" y="231337"/>
                  <a:pt x="11513406" y="18149"/>
                  <a:pt x="11785684" y="1084"/>
                </a:cubicBezTo>
                <a:cubicBezTo>
                  <a:pt x="11884693" y="-5121"/>
                  <a:pt x="12003505" y="14608"/>
                  <a:pt x="12161921" y="78249"/>
                </a:cubicBezTo>
                <a:lnTo>
                  <a:pt x="12161921" y="1447610"/>
                </a:lnTo>
                <a:lnTo>
                  <a:pt x="10914646" y="1447610"/>
                </a:lnTo>
                <a:lnTo>
                  <a:pt x="10914646" y="1447611"/>
                </a:lnTo>
                <a:lnTo>
                  <a:pt x="9647320" y="1447611"/>
                </a:lnTo>
                <a:lnTo>
                  <a:pt x="9647320" y="1447610"/>
                </a:lnTo>
                <a:lnTo>
                  <a:pt x="8999620" y="1447610"/>
                </a:lnTo>
                <a:lnTo>
                  <a:pt x="8999620" y="1447611"/>
                </a:lnTo>
                <a:lnTo>
                  <a:pt x="7732294" y="1447611"/>
                </a:lnTo>
                <a:lnTo>
                  <a:pt x="7732294" y="1447610"/>
                </a:lnTo>
                <a:lnTo>
                  <a:pt x="6976309" y="1447610"/>
                </a:lnTo>
                <a:lnTo>
                  <a:pt x="6976309" y="1447611"/>
                </a:lnTo>
                <a:lnTo>
                  <a:pt x="5708983" y="1447611"/>
                </a:lnTo>
                <a:lnTo>
                  <a:pt x="5708983" y="1447610"/>
                </a:lnTo>
                <a:lnTo>
                  <a:pt x="5061283" y="1447610"/>
                </a:lnTo>
                <a:lnTo>
                  <a:pt x="5061283" y="1447611"/>
                </a:lnTo>
                <a:lnTo>
                  <a:pt x="3793957" y="1447611"/>
                </a:lnTo>
                <a:lnTo>
                  <a:pt x="3793957" y="1447610"/>
                </a:lnTo>
                <a:lnTo>
                  <a:pt x="3182351" y="1447610"/>
                </a:lnTo>
                <a:lnTo>
                  <a:pt x="3182351" y="1447611"/>
                </a:lnTo>
                <a:lnTo>
                  <a:pt x="1915025" y="1447611"/>
                </a:lnTo>
                <a:lnTo>
                  <a:pt x="1915025" y="1447610"/>
                </a:lnTo>
                <a:lnTo>
                  <a:pt x="1267325" y="1447610"/>
                </a:lnTo>
                <a:lnTo>
                  <a:pt x="1267325" y="1447611"/>
                </a:lnTo>
                <a:lnTo>
                  <a:pt x="0" y="1447611"/>
                </a:lnTo>
                <a:lnTo>
                  <a:pt x="0" y="78250"/>
                </a:lnTo>
                <a:cubicBezTo>
                  <a:pt x="148514" y="18587"/>
                  <a:pt x="262221" y="-2482"/>
                  <a:pt x="357435" y="230"/>
                </a:cubicBezTo>
                <a:close/>
              </a:path>
            </a:pathLst>
          </a:custGeom>
          <a:solidFill>
            <a:srgbClr val="B6E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7BE8D99D-977A-F947-951A-25E8100D78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476" y="1826484"/>
            <a:ext cx="951084" cy="951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56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972 0.10092 L 0.15972 0.10162 C 0.15277 0.09629 0.14531 0.09444 0.13871 0.0875 C 0.13628 0.08518 0.13541 0.07777 0.13333 0.07407 C 0.13125 0.07014 0.12864 0.06898 0.12639 0.06527 C 0.12395 0.06134 0.1217 0.05602 0.11927 0.05185 C 0.1177 0.04861 0.1158 0.04652 0.11406 0.04305 C 0.11284 0.04027 0.11198 0.03634 0.11059 0.03426 C 0.10833 0.03032 0.1059 0.02801 0.10347 0.02546 C 0.10173 0.02083 0.10017 0.01574 0.09826 0.0118 C 0.08507 -0.01644 0.09965 0.02014 0.08958 -0.00579 C 0.10191 -0.01644 0.08663 -0.00278 0.10173 -0.01898 C 0.10347 -0.0213 0.10538 -0.02199 0.10711 -0.02385 C 0.10937 -0.02824 0.11145 -0.03357 0.11406 -0.03704 C 0.11562 -0.03936 0.1177 -0.03936 0.11927 -0.04144 C 0.12083 -0.04352 0.12152 -0.04815 0.12291 -0.05023 C 0.14045 -0.0801 0.12118 -0.04422 0.13524 -0.06389 C 0.1533 -0.08936 0.13906 -0.0757 0.15104 -0.08588 C 0.15277 -0.08889 0.15434 -0.09236 0.15625 -0.09468 C 0.15781 -0.09676 0.16007 -0.0963 0.16145 -0.09908 C 0.16319 -0.10255 0.16389 -0.10811 0.1651 -0.11273 C 0.15243 -0.12315 0.15764 -0.11621 0.14913 -0.13033 C 0.14218 -0.15718 0.14982 -0.13195 0.14045 -0.15255 C 0.13732 -0.15949 0.13455 -0.1676 0.13159 -0.17477 L 0.12812 -0.1838 C 0.12639 -0.1882 0.1243 -0.19167 0.12291 -0.19699 C 0.11857 -0.21343 0.12031 -0.20533 0.11753 -0.21875 L 0.11753 -0.21852 " pathEditMode="relative" rAng="0" ptsTypes="AAAAAAAAAAAAAAAAAAAAAAAAAAAA">
                                      <p:cBhvr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47" y="-159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フリーフォーム 17">
            <a:extLst>
              <a:ext uri="{FF2B5EF4-FFF2-40B4-BE49-F238E27FC236}">
                <a16:creationId xmlns:a16="http://schemas.microsoft.com/office/drawing/2014/main" id="{ED7535A0-B71C-634F-AFAF-48C4020A373B}"/>
              </a:ext>
            </a:extLst>
          </p:cNvPr>
          <p:cNvSpPr/>
          <p:nvPr/>
        </p:nvSpPr>
        <p:spPr>
          <a:xfrm>
            <a:off x="5598693" y="4652645"/>
            <a:ext cx="4429627" cy="3652967"/>
          </a:xfrm>
          <a:custGeom>
            <a:avLst/>
            <a:gdLst>
              <a:gd name="connsiteX0" fmla="*/ 0 w 4429627"/>
              <a:gd name="connsiteY0" fmla="*/ 1447612 h 3652967"/>
              <a:gd name="connsiteX1" fmla="*/ 4411580 w 4429627"/>
              <a:gd name="connsiteY1" fmla="*/ 1447612 h 3652967"/>
              <a:gd name="connsiteX2" fmla="*/ 4411580 w 4429627"/>
              <a:gd name="connsiteY2" fmla="*/ 3652967 h 3652967"/>
              <a:gd name="connsiteX3" fmla="*/ 0 w 4429627"/>
              <a:gd name="connsiteY3" fmla="*/ 3652967 h 3652967"/>
              <a:gd name="connsiteX4" fmla="*/ 357436 w 4429627"/>
              <a:gd name="connsiteY4" fmla="*/ 230 h 3652967"/>
              <a:gd name="connsiteX5" fmla="*/ 1155630 w 4429627"/>
              <a:gd name="connsiteY5" fmla="*/ 266751 h 3652967"/>
              <a:gd name="connsiteX6" fmla="*/ 1254896 w 4429627"/>
              <a:gd name="connsiteY6" fmla="*/ 271167 h 3652967"/>
              <a:gd name="connsiteX7" fmla="*/ 1422063 w 4429627"/>
              <a:gd name="connsiteY7" fmla="*/ 259060 h 3652967"/>
              <a:gd name="connsiteX8" fmla="*/ 2216643 w 4429627"/>
              <a:gd name="connsiteY8" fmla="*/ 1574 h 3652967"/>
              <a:gd name="connsiteX9" fmla="*/ 2220319 w 4429627"/>
              <a:gd name="connsiteY9" fmla="*/ 2074 h 3652967"/>
              <a:gd name="connsiteX10" fmla="*/ 2272462 w 4429627"/>
              <a:gd name="connsiteY10" fmla="*/ 230 h 3652967"/>
              <a:gd name="connsiteX11" fmla="*/ 3070656 w 4429627"/>
              <a:gd name="connsiteY11" fmla="*/ 266751 h 3652967"/>
              <a:gd name="connsiteX12" fmla="*/ 3172315 w 4429627"/>
              <a:gd name="connsiteY12" fmla="*/ 271274 h 3652967"/>
              <a:gd name="connsiteX13" fmla="*/ 3273996 w 4429627"/>
              <a:gd name="connsiteY13" fmla="*/ 266750 h 3652967"/>
              <a:gd name="connsiteX14" fmla="*/ 4053390 w 4429627"/>
              <a:gd name="connsiteY14" fmla="*/ 1084 h 3652967"/>
              <a:gd name="connsiteX15" fmla="*/ 4429627 w 4429627"/>
              <a:gd name="connsiteY15" fmla="*/ 78249 h 3652967"/>
              <a:gd name="connsiteX16" fmla="*/ 4429627 w 4429627"/>
              <a:gd name="connsiteY16" fmla="*/ 1447610 h 3652967"/>
              <a:gd name="connsiteX17" fmla="*/ 3182352 w 4429627"/>
              <a:gd name="connsiteY17" fmla="*/ 1447610 h 3652967"/>
              <a:gd name="connsiteX18" fmla="*/ 3182352 w 4429627"/>
              <a:gd name="connsiteY18" fmla="*/ 1447611 h 3652967"/>
              <a:gd name="connsiteX19" fmla="*/ 1915026 w 4429627"/>
              <a:gd name="connsiteY19" fmla="*/ 1447611 h 3652967"/>
              <a:gd name="connsiteX20" fmla="*/ 1915026 w 4429627"/>
              <a:gd name="connsiteY20" fmla="*/ 1447610 h 3652967"/>
              <a:gd name="connsiteX21" fmla="*/ 1267326 w 4429627"/>
              <a:gd name="connsiteY21" fmla="*/ 1447610 h 3652967"/>
              <a:gd name="connsiteX22" fmla="*/ 1267326 w 4429627"/>
              <a:gd name="connsiteY22" fmla="*/ 1447611 h 3652967"/>
              <a:gd name="connsiteX23" fmla="*/ 0 w 4429627"/>
              <a:gd name="connsiteY23" fmla="*/ 1447611 h 3652967"/>
              <a:gd name="connsiteX24" fmla="*/ 0 w 4429627"/>
              <a:gd name="connsiteY24" fmla="*/ 78250 h 3652967"/>
              <a:gd name="connsiteX25" fmla="*/ 357436 w 4429627"/>
              <a:gd name="connsiteY25" fmla="*/ 230 h 3652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429627" h="3652967">
                <a:moveTo>
                  <a:pt x="0" y="1447612"/>
                </a:moveTo>
                <a:lnTo>
                  <a:pt x="4411580" y="1447612"/>
                </a:lnTo>
                <a:lnTo>
                  <a:pt x="4411580" y="3652967"/>
                </a:lnTo>
                <a:lnTo>
                  <a:pt x="0" y="3652967"/>
                </a:lnTo>
                <a:close/>
                <a:moveTo>
                  <a:pt x="357436" y="230"/>
                </a:moveTo>
                <a:cubicBezTo>
                  <a:pt x="643081" y="8367"/>
                  <a:pt x="762299" y="230533"/>
                  <a:pt x="1155630" y="266751"/>
                </a:cubicBezTo>
                <a:lnTo>
                  <a:pt x="1254896" y="271167"/>
                </a:lnTo>
                <a:lnTo>
                  <a:pt x="1422063" y="259060"/>
                </a:lnTo>
                <a:cubicBezTo>
                  <a:pt x="1790345" y="202798"/>
                  <a:pt x="1903409" y="-20850"/>
                  <a:pt x="2216643" y="1574"/>
                </a:cubicBezTo>
                <a:lnTo>
                  <a:pt x="2220319" y="2074"/>
                </a:lnTo>
                <a:lnTo>
                  <a:pt x="2272462" y="230"/>
                </a:lnTo>
                <a:cubicBezTo>
                  <a:pt x="2558106" y="8367"/>
                  <a:pt x="2677324" y="230533"/>
                  <a:pt x="3070656" y="266751"/>
                </a:cubicBezTo>
                <a:lnTo>
                  <a:pt x="3172315" y="271274"/>
                </a:lnTo>
                <a:lnTo>
                  <a:pt x="3273996" y="266750"/>
                </a:lnTo>
                <a:cubicBezTo>
                  <a:pt x="3658588" y="231337"/>
                  <a:pt x="3781112" y="18149"/>
                  <a:pt x="4053390" y="1084"/>
                </a:cubicBezTo>
                <a:cubicBezTo>
                  <a:pt x="4152399" y="-5121"/>
                  <a:pt x="4271211" y="14608"/>
                  <a:pt x="4429627" y="78249"/>
                </a:cubicBezTo>
                <a:lnTo>
                  <a:pt x="4429627" y="1447610"/>
                </a:lnTo>
                <a:lnTo>
                  <a:pt x="3182352" y="1447610"/>
                </a:lnTo>
                <a:lnTo>
                  <a:pt x="3182352" y="1447611"/>
                </a:lnTo>
                <a:lnTo>
                  <a:pt x="1915026" y="1447611"/>
                </a:lnTo>
                <a:lnTo>
                  <a:pt x="1915026" y="1447610"/>
                </a:lnTo>
                <a:lnTo>
                  <a:pt x="1267326" y="1447610"/>
                </a:lnTo>
                <a:lnTo>
                  <a:pt x="1267326" y="1447611"/>
                </a:lnTo>
                <a:lnTo>
                  <a:pt x="0" y="1447611"/>
                </a:lnTo>
                <a:lnTo>
                  <a:pt x="0" y="78250"/>
                </a:lnTo>
                <a:cubicBezTo>
                  <a:pt x="148515" y="18587"/>
                  <a:pt x="262222" y="-2482"/>
                  <a:pt x="357436" y="230"/>
                </a:cubicBezTo>
                <a:close/>
              </a:path>
            </a:pathLst>
          </a:custGeom>
          <a:solidFill>
            <a:srgbClr val="B6E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DBE3536F-9B41-6143-BD04-6554141D5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6600" y="191901"/>
            <a:ext cx="2057400" cy="365125"/>
          </a:xfrm>
        </p:spPr>
        <p:txBody>
          <a:bodyPr/>
          <a:lstStyle/>
          <a:p>
            <a:fld id="{4DF072EB-5487-0147-BC14-F4D4FDBB2BDF}" type="slidenum">
              <a:rPr kumimoji="1" lang="ja-JP" altLang="en-US" smtClean="0"/>
              <a:pPr/>
              <a:t>63</a:t>
            </a:fld>
            <a:endParaRPr kumimoji="1" lang="ja-JP" altLang="en-US" dirty="0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C1BB01D1-DF38-6B41-9C02-54E9023C1B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61763" y="823842"/>
            <a:ext cx="7416800" cy="3828803"/>
          </a:xfrm>
          <a:prstGeom prst="rect">
            <a:avLst/>
          </a:prstGeom>
        </p:spPr>
      </p:pic>
      <p:sp>
        <p:nvSpPr>
          <p:cNvPr id="8" name="フリーフォーム 7">
            <a:extLst>
              <a:ext uri="{FF2B5EF4-FFF2-40B4-BE49-F238E27FC236}">
                <a16:creationId xmlns:a16="http://schemas.microsoft.com/office/drawing/2014/main" id="{46AF765E-21EC-0749-9D9B-72E649A26F9D}"/>
              </a:ext>
            </a:extLst>
          </p:cNvPr>
          <p:cNvSpPr/>
          <p:nvPr/>
        </p:nvSpPr>
        <p:spPr>
          <a:xfrm>
            <a:off x="-1" y="1347536"/>
            <a:ext cx="9144000" cy="5510464"/>
          </a:xfrm>
          <a:custGeom>
            <a:avLst/>
            <a:gdLst>
              <a:gd name="connsiteX0" fmla="*/ 3433011 w 9144000"/>
              <a:gd name="connsiteY0" fmla="*/ 0 h 5510464"/>
              <a:gd name="connsiteX1" fmla="*/ 4251158 w 9144000"/>
              <a:gd name="connsiteY1" fmla="*/ 0 h 5510464"/>
              <a:gd name="connsiteX2" fmla="*/ 4251158 w 9144000"/>
              <a:gd name="connsiteY2" fmla="*/ 16043 h 5510464"/>
              <a:gd name="connsiteX3" fmla="*/ 6833937 w 9144000"/>
              <a:gd name="connsiteY3" fmla="*/ 4427622 h 5510464"/>
              <a:gd name="connsiteX4" fmla="*/ 9144000 w 9144000"/>
              <a:gd name="connsiteY4" fmla="*/ 4427622 h 5510464"/>
              <a:gd name="connsiteX5" fmla="*/ 9144000 w 9144000"/>
              <a:gd name="connsiteY5" fmla="*/ 5510464 h 5510464"/>
              <a:gd name="connsiteX6" fmla="*/ 4251158 w 9144000"/>
              <a:gd name="connsiteY6" fmla="*/ 5510464 h 5510464"/>
              <a:gd name="connsiteX7" fmla="*/ 4251158 w 9144000"/>
              <a:gd name="connsiteY7" fmla="*/ 5510463 h 5510464"/>
              <a:gd name="connsiteX8" fmla="*/ 3433011 w 9144000"/>
              <a:gd name="connsiteY8" fmla="*/ 5510463 h 5510464"/>
              <a:gd name="connsiteX9" fmla="*/ 0 w 9144000"/>
              <a:gd name="connsiteY9" fmla="*/ 5510463 h 5510464"/>
              <a:gd name="connsiteX10" fmla="*/ 0 w 9144000"/>
              <a:gd name="connsiteY10" fmla="*/ 2081463 h 5510464"/>
              <a:gd name="connsiteX11" fmla="*/ 3433011 w 9144000"/>
              <a:gd name="connsiteY11" fmla="*/ 2081463 h 5510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144000" h="5510464">
                <a:moveTo>
                  <a:pt x="3433011" y="0"/>
                </a:moveTo>
                <a:lnTo>
                  <a:pt x="4251158" y="0"/>
                </a:lnTo>
                <a:lnTo>
                  <a:pt x="4251158" y="16043"/>
                </a:lnTo>
                <a:lnTo>
                  <a:pt x="6833937" y="4427622"/>
                </a:lnTo>
                <a:lnTo>
                  <a:pt x="9144000" y="4427622"/>
                </a:lnTo>
                <a:lnTo>
                  <a:pt x="9144000" y="5510464"/>
                </a:lnTo>
                <a:lnTo>
                  <a:pt x="4251158" y="5510464"/>
                </a:lnTo>
                <a:lnTo>
                  <a:pt x="4251158" y="5510463"/>
                </a:lnTo>
                <a:lnTo>
                  <a:pt x="3433011" y="5510463"/>
                </a:lnTo>
                <a:lnTo>
                  <a:pt x="0" y="5510463"/>
                </a:lnTo>
                <a:lnTo>
                  <a:pt x="0" y="2081463"/>
                </a:lnTo>
                <a:lnTo>
                  <a:pt x="3433011" y="2081463"/>
                </a:lnTo>
                <a:close/>
              </a:path>
            </a:pathLst>
          </a:custGeom>
          <a:solidFill>
            <a:srgbClr val="B65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フリーフォーム 10">
            <a:extLst>
              <a:ext uri="{FF2B5EF4-FFF2-40B4-BE49-F238E27FC236}">
                <a16:creationId xmlns:a16="http://schemas.microsoft.com/office/drawing/2014/main" id="{BF65937D-2DCF-684F-A260-B0531BC15709}"/>
              </a:ext>
            </a:extLst>
          </p:cNvPr>
          <p:cNvSpPr/>
          <p:nvPr/>
        </p:nvSpPr>
        <p:spPr>
          <a:xfrm>
            <a:off x="2983832" y="1780673"/>
            <a:ext cx="3673642" cy="1648326"/>
          </a:xfrm>
          <a:custGeom>
            <a:avLst/>
            <a:gdLst>
              <a:gd name="connsiteX0" fmla="*/ 0 w 3673642"/>
              <a:gd name="connsiteY0" fmla="*/ 0 h 1648326"/>
              <a:gd name="connsiteX1" fmla="*/ 978568 w 3673642"/>
              <a:gd name="connsiteY1" fmla="*/ 0 h 1648326"/>
              <a:gd name="connsiteX2" fmla="*/ 978568 w 3673642"/>
              <a:gd name="connsiteY2" fmla="*/ 1106904 h 1648326"/>
              <a:gd name="connsiteX3" fmla="*/ 3673642 w 3673642"/>
              <a:gd name="connsiteY3" fmla="*/ 1106904 h 1648326"/>
              <a:gd name="connsiteX4" fmla="*/ 3673642 w 3673642"/>
              <a:gd name="connsiteY4" fmla="*/ 1648325 h 1648326"/>
              <a:gd name="connsiteX5" fmla="*/ 978568 w 3673642"/>
              <a:gd name="connsiteY5" fmla="*/ 1648325 h 1648326"/>
              <a:gd name="connsiteX6" fmla="*/ 978568 w 3673642"/>
              <a:gd name="connsiteY6" fmla="*/ 1648326 h 1648326"/>
              <a:gd name="connsiteX7" fmla="*/ 0 w 3673642"/>
              <a:gd name="connsiteY7" fmla="*/ 1648326 h 1648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73642" h="1648326">
                <a:moveTo>
                  <a:pt x="0" y="0"/>
                </a:moveTo>
                <a:lnTo>
                  <a:pt x="978568" y="0"/>
                </a:lnTo>
                <a:lnTo>
                  <a:pt x="978568" y="1106904"/>
                </a:lnTo>
                <a:lnTo>
                  <a:pt x="3673642" y="1106904"/>
                </a:lnTo>
                <a:lnTo>
                  <a:pt x="3673642" y="1648325"/>
                </a:lnTo>
                <a:lnTo>
                  <a:pt x="978568" y="1648325"/>
                </a:lnTo>
                <a:lnTo>
                  <a:pt x="978568" y="1648326"/>
                </a:lnTo>
                <a:lnTo>
                  <a:pt x="0" y="164832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44F099C7-1C3A-424F-98FF-F394B8DC7AD7}"/>
              </a:ext>
            </a:extLst>
          </p:cNvPr>
          <p:cNvSpPr/>
          <p:nvPr/>
        </p:nvSpPr>
        <p:spPr>
          <a:xfrm>
            <a:off x="0" y="2630905"/>
            <a:ext cx="2983832" cy="798094"/>
          </a:xfrm>
          <a:prstGeom prst="rect">
            <a:avLst/>
          </a:prstGeom>
          <a:solidFill>
            <a:srgbClr val="B6E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曲折矢印 20">
            <a:extLst>
              <a:ext uri="{FF2B5EF4-FFF2-40B4-BE49-F238E27FC236}">
                <a16:creationId xmlns:a16="http://schemas.microsoft.com/office/drawing/2014/main" id="{479AC1CE-B606-B846-9224-57FD766C4DD6}"/>
              </a:ext>
            </a:extLst>
          </p:cNvPr>
          <p:cNvSpPr/>
          <p:nvPr/>
        </p:nvSpPr>
        <p:spPr>
          <a:xfrm rot="5400000">
            <a:off x="7104430" y="2961555"/>
            <a:ext cx="914400" cy="1107340"/>
          </a:xfrm>
          <a:prstGeom prst="bentArrow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22" name="右矢印 21">
            <a:extLst>
              <a:ext uri="{FF2B5EF4-FFF2-40B4-BE49-F238E27FC236}">
                <a16:creationId xmlns:a16="http://schemas.microsoft.com/office/drawing/2014/main" id="{BEF64CC6-F643-1843-AA15-789E3186ABED}"/>
              </a:ext>
            </a:extLst>
          </p:cNvPr>
          <p:cNvSpPr/>
          <p:nvPr/>
        </p:nvSpPr>
        <p:spPr>
          <a:xfrm>
            <a:off x="1364581" y="2935706"/>
            <a:ext cx="1989221" cy="493293"/>
          </a:xfrm>
          <a:prstGeom prst="rightArrow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85030B59-EF3B-5546-A200-1C42EE890563}"/>
              </a:ext>
            </a:extLst>
          </p:cNvPr>
          <p:cNvSpPr txBox="1"/>
          <p:nvPr/>
        </p:nvSpPr>
        <p:spPr>
          <a:xfrm>
            <a:off x="272716" y="500676"/>
            <a:ext cx="2031325" cy="830997"/>
          </a:xfrm>
          <a:prstGeom prst="rect">
            <a:avLst/>
          </a:prstGeom>
          <a:solidFill>
            <a:srgbClr val="96E1D8"/>
          </a:solidFill>
        </p:spPr>
        <p:txBody>
          <a:bodyPr wrap="none" rtlCol="0">
            <a:spAutoFit/>
          </a:bodyPr>
          <a:lstStyle/>
          <a:p>
            <a:r>
              <a:rPr kumimoji="1" lang="ja-JP" altLang="en-US" sz="4800"/>
              <a:t>断面図</a:t>
            </a: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6111CDC3-E2C4-5B49-AA79-FE4D92B290E1}"/>
              </a:ext>
            </a:extLst>
          </p:cNvPr>
          <p:cNvSpPr txBox="1"/>
          <p:nvPr/>
        </p:nvSpPr>
        <p:spPr>
          <a:xfrm>
            <a:off x="3353802" y="808453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/>
              <a:t>あぜ</a:t>
            </a: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A8109827-41A1-3643-B646-FAE515E287ED}"/>
              </a:ext>
            </a:extLst>
          </p:cNvPr>
          <p:cNvSpPr txBox="1"/>
          <p:nvPr/>
        </p:nvSpPr>
        <p:spPr>
          <a:xfrm>
            <a:off x="2983831" y="1953724"/>
            <a:ext cx="90281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/>
              <a:t>排水</a:t>
            </a:r>
            <a:endParaRPr kumimoji="1" lang="en-US" altLang="ja-JP" sz="2800" dirty="0"/>
          </a:p>
          <a:p>
            <a:r>
              <a:rPr kumimoji="1" lang="ja-JP" altLang="en-US" sz="2800"/>
              <a:t>ます</a:t>
            </a: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BDAA8399-C5F3-B84A-B864-A912949D1D83}"/>
              </a:ext>
            </a:extLst>
          </p:cNvPr>
          <p:cNvSpPr txBox="1"/>
          <p:nvPr/>
        </p:nvSpPr>
        <p:spPr>
          <a:xfrm>
            <a:off x="4336809" y="2920742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/>
              <a:t>パイプ</a:t>
            </a: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1CBC7EEE-AAAF-0040-8876-3E5F3994CB7E}"/>
              </a:ext>
            </a:extLst>
          </p:cNvPr>
          <p:cNvSpPr txBox="1"/>
          <p:nvPr/>
        </p:nvSpPr>
        <p:spPr>
          <a:xfrm>
            <a:off x="137698" y="2797861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/>
              <a:t>水田</a:t>
            </a: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1261A90E-5855-114A-A86E-A4D706877039}"/>
              </a:ext>
            </a:extLst>
          </p:cNvPr>
          <p:cNvSpPr txBox="1"/>
          <p:nvPr/>
        </p:nvSpPr>
        <p:spPr>
          <a:xfrm>
            <a:off x="6669506" y="515969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/>
              <a:t>川</a:t>
            </a: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8D3A906E-79AD-454D-9F98-D57B8C927D93}"/>
              </a:ext>
            </a:extLst>
          </p:cNvPr>
          <p:cNvSpPr txBox="1"/>
          <p:nvPr/>
        </p:nvSpPr>
        <p:spPr>
          <a:xfrm>
            <a:off x="137698" y="4243822"/>
            <a:ext cx="480131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b="1">
                <a:solidFill>
                  <a:schemeClr val="bg1"/>
                </a:solidFill>
              </a:rPr>
              <a:t>田んぼダムを</a:t>
            </a:r>
            <a:endParaRPr kumimoji="1" lang="en-US" altLang="ja-JP" sz="4000" b="1" dirty="0">
              <a:solidFill>
                <a:schemeClr val="bg1"/>
              </a:solidFill>
            </a:endParaRPr>
          </a:p>
          <a:p>
            <a:r>
              <a:rPr kumimoji="1" lang="ja-JP" altLang="en-US" sz="4000" b="1">
                <a:solidFill>
                  <a:schemeClr val="bg1"/>
                </a:solidFill>
              </a:rPr>
              <a:t>実施していない水田</a:t>
            </a:r>
          </a:p>
        </p:txBody>
      </p:sp>
      <p:sp>
        <p:nvSpPr>
          <p:cNvPr id="30" name="爆発 2 29">
            <a:extLst>
              <a:ext uri="{FF2B5EF4-FFF2-40B4-BE49-F238E27FC236}">
                <a16:creationId xmlns:a16="http://schemas.microsoft.com/office/drawing/2014/main" id="{C14A9790-7885-2E4C-B2EB-BEBB09FC10AC}"/>
              </a:ext>
            </a:extLst>
          </p:cNvPr>
          <p:cNvSpPr/>
          <p:nvPr/>
        </p:nvSpPr>
        <p:spPr>
          <a:xfrm rot="1367071">
            <a:off x="4904326" y="292659"/>
            <a:ext cx="4073258" cy="2635509"/>
          </a:xfrm>
          <a:prstGeom prst="irregularSeal2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kumimoji="1" lang="ja-JP" altLang="en-US" sz="3600" b="1">
                <a:solidFill>
                  <a:schemeClr val="tx1"/>
                </a:solidFill>
              </a:rPr>
              <a:t>川の</a:t>
            </a:r>
            <a:endParaRPr kumimoji="1" lang="en-US" altLang="ja-JP" sz="3600" b="1" dirty="0">
              <a:solidFill>
                <a:schemeClr val="tx1"/>
              </a:solidFill>
            </a:endParaRPr>
          </a:p>
          <a:p>
            <a:pPr algn="ctr"/>
            <a:r>
              <a:rPr kumimoji="1" lang="ja-JP" altLang="en-US" sz="3600" b="1">
                <a:solidFill>
                  <a:schemeClr val="tx1"/>
                </a:solidFill>
              </a:rPr>
              <a:t>水位が上昇</a:t>
            </a:r>
          </a:p>
        </p:txBody>
      </p:sp>
    </p:spTree>
    <p:extLst>
      <p:ext uri="{BB962C8B-B14F-4D97-AF65-F5344CB8AC3E}">
        <p14:creationId xmlns:p14="http://schemas.microsoft.com/office/powerpoint/2010/main" val="1038164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5434 -0.10301 L 0.00364 -0.14051 L -0.04219 -0.18009 " pathEditMode="relative" ptsTypes="AAA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30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44F099C7-1C3A-424F-98FF-F394B8DC7AD7}"/>
              </a:ext>
            </a:extLst>
          </p:cNvPr>
          <p:cNvSpPr/>
          <p:nvPr/>
        </p:nvSpPr>
        <p:spPr>
          <a:xfrm>
            <a:off x="0" y="2630905"/>
            <a:ext cx="2983832" cy="2021740"/>
          </a:xfrm>
          <a:prstGeom prst="rect">
            <a:avLst/>
          </a:prstGeom>
          <a:solidFill>
            <a:srgbClr val="B6E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フリーフォーム 17">
            <a:extLst>
              <a:ext uri="{FF2B5EF4-FFF2-40B4-BE49-F238E27FC236}">
                <a16:creationId xmlns:a16="http://schemas.microsoft.com/office/drawing/2014/main" id="{ED7535A0-B71C-634F-AFAF-48C4020A373B}"/>
              </a:ext>
            </a:extLst>
          </p:cNvPr>
          <p:cNvSpPr/>
          <p:nvPr/>
        </p:nvSpPr>
        <p:spPr>
          <a:xfrm>
            <a:off x="5486398" y="3588729"/>
            <a:ext cx="4429627" cy="3652967"/>
          </a:xfrm>
          <a:custGeom>
            <a:avLst/>
            <a:gdLst>
              <a:gd name="connsiteX0" fmla="*/ 0 w 4429627"/>
              <a:gd name="connsiteY0" fmla="*/ 1447612 h 3652967"/>
              <a:gd name="connsiteX1" fmla="*/ 4411580 w 4429627"/>
              <a:gd name="connsiteY1" fmla="*/ 1447612 h 3652967"/>
              <a:gd name="connsiteX2" fmla="*/ 4411580 w 4429627"/>
              <a:gd name="connsiteY2" fmla="*/ 3652967 h 3652967"/>
              <a:gd name="connsiteX3" fmla="*/ 0 w 4429627"/>
              <a:gd name="connsiteY3" fmla="*/ 3652967 h 3652967"/>
              <a:gd name="connsiteX4" fmla="*/ 357436 w 4429627"/>
              <a:gd name="connsiteY4" fmla="*/ 230 h 3652967"/>
              <a:gd name="connsiteX5" fmla="*/ 1155630 w 4429627"/>
              <a:gd name="connsiteY5" fmla="*/ 266751 h 3652967"/>
              <a:gd name="connsiteX6" fmla="*/ 1254896 w 4429627"/>
              <a:gd name="connsiteY6" fmla="*/ 271167 h 3652967"/>
              <a:gd name="connsiteX7" fmla="*/ 1422063 w 4429627"/>
              <a:gd name="connsiteY7" fmla="*/ 259060 h 3652967"/>
              <a:gd name="connsiteX8" fmla="*/ 2216643 w 4429627"/>
              <a:gd name="connsiteY8" fmla="*/ 1574 h 3652967"/>
              <a:gd name="connsiteX9" fmla="*/ 2220319 w 4429627"/>
              <a:gd name="connsiteY9" fmla="*/ 2074 h 3652967"/>
              <a:gd name="connsiteX10" fmla="*/ 2272462 w 4429627"/>
              <a:gd name="connsiteY10" fmla="*/ 230 h 3652967"/>
              <a:gd name="connsiteX11" fmla="*/ 3070656 w 4429627"/>
              <a:gd name="connsiteY11" fmla="*/ 266751 h 3652967"/>
              <a:gd name="connsiteX12" fmla="*/ 3172315 w 4429627"/>
              <a:gd name="connsiteY12" fmla="*/ 271274 h 3652967"/>
              <a:gd name="connsiteX13" fmla="*/ 3273996 w 4429627"/>
              <a:gd name="connsiteY13" fmla="*/ 266750 h 3652967"/>
              <a:gd name="connsiteX14" fmla="*/ 4053390 w 4429627"/>
              <a:gd name="connsiteY14" fmla="*/ 1084 h 3652967"/>
              <a:gd name="connsiteX15" fmla="*/ 4429627 w 4429627"/>
              <a:gd name="connsiteY15" fmla="*/ 78249 h 3652967"/>
              <a:gd name="connsiteX16" fmla="*/ 4429627 w 4429627"/>
              <a:gd name="connsiteY16" fmla="*/ 1447610 h 3652967"/>
              <a:gd name="connsiteX17" fmla="*/ 3182352 w 4429627"/>
              <a:gd name="connsiteY17" fmla="*/ 1447610 h 3652967"/>
              <a:gd name="connsiteX18" fmla="*/ 3182352 w 4429627"/>
              <a:gd name="connsiteY18" fmla="*/ 1447611 h 3652967"/>
              <a:gd name="connsiteX19" fmla="*/ 1915026 w 4429627"/>
              <a:gd name="connsiteY19" fmla="*/ 1447611 h 3652967"/>
              <a:gd name="connsiteX20" fmla="*/ 1915026 w 4429627"/>
              <a:gd name="connsiteY20" fmla="*/ 1447610 h 3652967"/>
              <a:gd name="connsiteX21" fmla="*/ 1267326 w 4429627"/>
              <a:gd name="connsiteY21" fmla="*/ 1447610 h 3652967"/>
              <a:gd name="connsiteX22" fmla="*/ 1267326 w 4429627"/>
              <a:gd name="connsiteY22" fmla="*/ 1447611 h 3652967"/>
              <a:gd name="connsiteX23" fmla="*/ 0 w 4429627"/>
              <a:gd name="connsiteY23" fmla="*/ 1447611 h 3652967"/>
              <a:gd name="connsiteX24" fmla="*/ 0 w 4429627"/>
              <a:gd name="connsiteY24" fmla="*/ 78250 h 3652967"/>
              <a:gd name="connsiteX25" fmla="*/ 357436 w 4429627"/>
              <a:gd name="connsiteY25" fmla="*/ 230 h 3652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429627" h="3652967">
                <a:moveTo>
                  <a:pt x="0" y="1447612"/>
                </a:moveTo>
                <a:lnTo>
                  <a:pt x="4411580" y="1447612"/>
                </a:lnTo>
                <a:lnTo>
                  <a:pt x="4411580" y="3652967"/>
                </a:lnTo>
                <a:lnTo>
                  <a:pt x="0" y="3652967"/>
                </a:lnTo>
                <a:close/>
                <a:moveTo>
                  <a:pt x="357436" y="230"/>
                </a:moveTo>
                <a:cubicBezTo>
                  <a:pt x="643081" y="8367"/>
                  <a:pt x="762299" y="230533"/>
                  <a:pt x="1155630" y="266751"/>
                </a:cubicBezTo>
                <a:lnTo>
                  <a:pt x="1254896" y="271167"/>
                </a:lnTo>
                <a:lnTo>
                  <a:pt x="1422063" y="259060"/>
                </a:lnTo>
                <a:cubicBezTo>
                  <a:pt x="1790345" y="202798"/>
                  <a:pt x="1903409" y="-20850"/>
                  <a:pt x="2216643" y="1574"/>
                </a:cubicBezTo>
                <a:lnTo>
                  <a:pt x="2220319" y="2074"/>
                </a:lnTo>
                <a:lnTo>
                  <a:pt x="2272462" y="230"/>
                </a:lnTo>
                <a:cubicBezTo>
                  <a:pt x="2558106" y="8367"/>
                  <a:pt x="2677324" y="230533"/>
                  <a:pt x="3070656" y="266751"/>
                </a:cubicBezTo>
                <a:lnTo>
                  <a:pt x="3172315" y="271274"/>
                </a:lnTo>
                <a:lnTo>
                  <a:pt x="3273996" y="266750"/>
                </a:lnTo>
                <a:cubicBezTo>
                  <a:pt x="3658588" y="231337"/>
                  <a:pt x="3781112" y="18149"/>
                  <a:pt x="4053390" y="1084"/>
                </a:cubicBezTo>
                <a:cubicBezTo>
                  <a:pt x="4152399" y="-5121"/>
                  <a:pt x="4271211" y="14608"/>
                  <a:pt x="4429627" y="78249"/>
                </a:cubicBezTo>
                <a:lnTo>
                  <a:pt x="4429627" y="1447610"/>
                </a:lnTo>
                <a:lnTo>
                  <a:pt x="3182352" y="1447610"/>
                </a:lnTo>
                <a:lnTo>
                  <a:pt x="3182352" y="1447611"/>
                </a:lnTo>
                <a:lnTo>
                  <a:pt x="1915026" y="1447611"/>
                </a:lnTo>
                <a:lnTo>
                  <a:pt x="1915026" y="1447610"/>
                </a:lnTo>
                <a:lnTo>
                  <a:pt x="1267326" y="1447610"/>
                </a:lnTo>
                <a:lnTo>
                  <a:pt x="1267326" y="1447611"/>
                </a:lnTo>
                <a:lnTo>
                  <a:pt x="0" y="1447611"/>
                </a:lnTo>
                <a:lnTo>
                  <a:pt x="0" y="78250"/>
                </a:lnTo>
                <a:cubicBezTo>
                  <a:pt x="148515" y="18587"/>
                  <a:pt x="262222" y="-2482"/>
                  <a:pt x="357436" y="230"/>
                </a:cubicBezTo>
                <a:close/>
              </a:path>
            </a:pathLst>
          </a:custGeom>
          <a:solidFill>
            <a:srgbClr val="B6E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DBE3536F-9B41-6143-BD04-6554141D5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6600" y="191901"/>
            <a:ext cx="2057400" cy="365125"/>
          </a:xfrm>
        </p:spPr>
        <p:txBody>
          <a:bodyPr/>
          <a:lstStyle/>
          <a:p>
            <a:fld id="{4DF072EB-5487-0147-BC14-F4D4FDBB2BDF}" type="slidenum">
              <a:rPr kumimoji="1" lang="ja-JP" altLang="en-US" smtClean="0"/>
              <a:pPr/>
              <a:t>64</a:t>
            </a:fld>
            <a:endParaRPr kumimoji="1" lang="ja-JP" altLang="en-US" dirty="0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C1BB01D1-DF38-6B41-9C02-54E9023C1B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08580" y="727589"/>
            <a:ext cx="7416800" cy="3828803"/>
          </a:xfrm>
          <a:prstGeom prst="rect">
            <a:avLst/>
          </a:prstGeom>
        </p:spPr>
      </p:pic>
      <p:sp>
        <p:nvSpPr>
          <p:cNvPr id="8" name="フリーフォーム 7">
            <a:extLst>
              <a:ext uri="{FF2B5EF4-FFF2-40B4-BE49-F238E27FC236}">
                <a16:creationId xmlns:a16="http://schemas.microsoft.com/office/drawing/2014/main" id="{46AF765E-21EC-0749-9D9B-72E649A26F9D}"/>
              </a:ext>
            </a:extLst>
          </p:cNvPr>
          <p:cNvSpPr/>
          <p:nvPr/>
        </p:nvSpPr>
        <p:spPr>
          <a:xfrm>
            <a:off x="-1" y="1347536"/>
            <a:ext cx="9144000" cy="5510464"/>
          </a:xfrm>
          <a:custGeom>
            <a:avLst/>
            <a:gdLst>
              <a:gd name="connsiteX0" fmla="*/ 3433011 w 9144000"/>
              <a:gd name="connsiteY0" fmla="*/ 0 h 5510464"/>
              <a:gd name="connsiteX1" fmla="*/ 4251158 w 9144000"/>
              <a:gd name="connsiteY1" fmla="*/ 0 h 5510464"/>
              <a:gd name="connsiteX2" fmla="*/ 4251158 w 9144000"/>
              <a:gd name="connsiteY2" fmla="*/ 16043 h 5510464"/>
              <a:gd name="connsiteX3" fmla="*/ 6833937 w 9144000"/>
              <a:gd name="connsiteY3" fmla="*/ 4427622 h 5510464"/>
              <a:gd name="connsiteX4" fmla="*/ 9144000 w 9144000"/>
              <a:gd name="connsiteY4" fmla="*/ 4427622 h 5510464"/>
              <a:gd name="connsiteX5" fmla="*/ 9144000 w 9144000"/>
              <a:gd name="connsiteY5" fmla="*/ 5510464 h 5510464"/>
              <a:gd name="connsiteX6" fmla="*/ 4251158 w 9144000"/>
              <a:gd name="connsiteY6" fmla="*/ 5510464 h 5510464"/>
              <a:gd name="connsiteX7" fmla="*/ 4251158 w 9144000"/>
              <a:gd name="connsiteY7" fmla="*/ 5510463 h 5510464"/>
              <a:gd name="connsiteX8" fmla="*/ 3433011 w 9144000"/>
              <a:gd name="connsiteY8" fmla="*/ 5510463 h 5510464"/>
              <a:gd name="connsiteX9" fmla="*/ 0 w 9144000"/>
              <a:gd name="connsiteY9" fmla="*/ 5510463 h 5510464"/>
              <a:gd name="connsiteX10" fmla="*/ 0 w 9144000"/>
              <a:gd name="connsiteY10" fmla="*/ 2081463 h 5510464"/>
              <a:gd name="connsiteX11" fmla="*/ 3433011 w 9144000"/>
              <a:gd name="connsiteY11" fmla="*/ 2081463 h 5510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144000" h="5510464">
                <a:moveTo>
                  <a:pt x="3433011" y="0"/>
                </a:moveTo>
                <a:lnTo>
                  <a:pt x="4251158" y="0"/>
                </a:lnTo>
                <a:lnTo>
                  <a:pt x="4251158" y="16043"/>
                </a:lnTo>
                <a:lnTo>
                  <a:pt x="6833937" y="4427622"/>
                </a:lnTo>
                <a:lnTo>
                  <a:pt x="9144000" y="4427622"/>
                </a:lnTo>
                <a:lnTo>
                  <a:pt x="9144000" y="5510464"/>
                </a:lnTo>
                <a:lnTo>
                  <a:pt x="4251158" y="5510464"/>
                </a:lnTo>
                <a:lnTo>
                  <a:pt x="4251158" y="5510463"/>
                </a:lnTo>
                <a:lnTo>
                  <a:pt x="3433011" y="5510463"/>
                </a:lnTo>
                <a:lnTo>
                  <a:pt x="0" y="5510463"/>
                </a:lnTo>
                <a:lnTo>
                  <a:pt x="0" y="2081463"/>
                </a:lnTo>
                <a:lnTo>
                  <a:pt x="3433011" y="2081463"/>
                </a:lnTo>
                <a:close/>
              </a:path>
            </a:pathLst>
          </a:custGeom>
          <a:solidFill>
            <a:srgbClr val="B65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フリーフォーム 10">
            <a:extLst>
              <a:ext uri="{FF2B5EF4-FFF2-40B4-BE49-F238E27FC236}">
                <a16:creationId xmlns:a16="http://schemas.microsoft.com/office/drawing/2014/main" id="{BF65937D-2DCF-684F-A260-B0531BC15709}"/>
              </a:ext>
            </a:extLst>
          </p:cNvPr>
          <p:cNvSpPr/>
          <p:nvPr/>
        </p:nvSpPr>
        <p:spPr>
          <a:xfrm>
            <a:off x="2983832" y="1780673"/>
            <a:ext cx="3673642" cy="1648326"/>
          </a:xfrm>
          <a:custGeom>
            <a:avLst/>
            <a:gdLst>
              <a:gd name="connsiteX0" fmla="*/ 0 w 3673642"/>
              <a:gd name="connsiteY0" fmla="*/ 0 h 1648326"/>
              <a:gd name="connsiteX1" fmla="*/ 978568 w 3673642"/>
              <a:gd name="connsiteY1" fmla="*/ 0 h 1648326"/>
              <a:gd name="connsiteX2" fmla="*/ 978568 w 3673642"/>
              <a:gd name="connsiteY2" fmla="*/ 1106904 h 1648326"/>
              <a:gd name="connsiteX3" fmla="*/ 3673642 w 3673642"/>
              <a:gd name="connsiteY3" fmla="*/ 1106904 h 1648326"/>
              <a:gd name="connsiteX4" fmla="*/ 3673642 w 3673642"/>
              <a:gd name="connsiteY4" fmla="*/ 1648325 h 1648326"/>
              <a:gd name="connsiteX5" fmla="*/ 978568 w 3673642"/>
              <a:gd name="connsiteY5" fmla="*/ 1648325 h 1648326"/>
              <a:gd name="connsiteX6" fmla="*/ 978568 w 3673642"/>
              <a:gd name="connsiteY6" fmla="*/ 1648326 h 1648326"/>
              <a:gd name="connsiteX7" fmla="*/ 0 w 3673642"/>
              <a:gd name="connsiteY7" fmla="*/ 1648326 h 1648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73642" h="1648326">
                <a:moveTo>
                  <a:pt x="0" y="0"/>
                </a:moveTo>
                <a:lnTo>
                  <a:pt x="978568" y="0"/>
                </a:lnTo>
                <a:lnTo>
                  <a:pt x="978568" y="1106904"/>
                </a:lnTo>
                <a:lnTo>
                  <a:pt x="3673642" y="1106904"/>
                </a:lnTo>
                <a:lnTo>
                  <a:pt x="3673642" y="1648325"/>
                </a:lnTo>
                <a:lnTo>
                  <a:pt x="978568" y="1648325"/>
                </a:lnTo>
                <a:lnTo>
                  <a:pt x="978568" y="1648326"/>
                </a:lnTo>
                <a:lnTo>
                  <a:pt x="0" y="164832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曲折矢印 20">
            <a:extLst>
              <a:ext uri="{FF2B5EF4-FFF2-40B4-BE49-F238E27FC236}">
                <a16:creationId xmlns:a16="http://schemas.microsoft.com/office/drawing/2014/main" id="{479AC1CE-B606-B846-9224-57FD766C4DD6}"/>
              </a:ext>
            </a:extLst>
          </p:cNvPr>
          <p:cNvSpPr/>
          <p:nvPr/>
        </p:nvSpPr>
        <p:spPr>
          <a:xfrm rot="5400000">
            <a:off x="7104430" y="2961555"/>
            <a:ext cx="914400" cy="1107340"/>
          </a:xfrm>
          <a:prstGeom prst="bentArrow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" name="角丸四角形吹き出し 3">
            <a:extLst>
              <a:ext uri="{FF2B5EF4-FFF2-40B4-BE49-F238E27FC236}">
                <a16:creationId xmlns:a16="http://schemas.microsoft.com/office/drawing/2014/main" id="{FD9C95E9-D60D-844E-8873-250CB4F0F9BA}"/>
              </a:ext>
            </a:extLst>
          </p:cNvPr>
          <p:cNvSpPr/>
          <p:nvPr/>
        </p:nvSpPr>
        <p:spPr>
          <a:xfrm>
            <a:off x="5788194" y="425550"/>
            <a:ext cx="2682038" cy="1949777"/>
          </a:xfrm>
          <a:prstGeom prst="wedgeRoundRectCallout">
            <a:avLst>
              <a:gd name="adj1" fmla="val -1531"/>
              <a:gd name="adj2" fmla="val 68182"/>
              <a:gd name="adj3" fmla="val 16667"/>
            </a:avLst>
          </a:prstGeom>
          <a:solidFill>
            <a:srgbClr val="96E1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b="1">
                <a:solidFill>
                  <a:schemeClr val="tx1"/>
                </a:solidFill>
              </a:rPr>
              <a:t>水位の</a:t>
            </a:r>
            <a:endParaRPr kumimoji="1" lang="en-US" altLang="ja-JP" sz="3200" b="1" dirty="0">
              <a:solidFill>
                <a:schemeClr val="tx1"/>
              </a:solidFill>
            </a:endParaRPr>
          </a:p>
          <a:p>
            <a:pPr algn="ctr"/>
            <a:r>
              <a:rPr kumimoji="1" lang="ja-JP" altLang="en-US" sz="3200" b="1">
                <a:solidFill>
                  <a:schemeClr val="tx1"/>
                </a:solidFill>
              </a:rPr>
              <a:t>上昇を</a:t>
            </a:r>
            <a:endParaRPr kumimoji="1" lang="en-US" altLang="ja-JP" sz="3200" b="1" dirty="0">
              <a:solidFill>
                <a:schemeClr val="tx1"/>
              </a:solidFill>
            </a:endParaRPr>
          </a:p>
          <a:p>
            <a:pPr algn="ctr"/>
            <a:r>
              <a:rPr kumimoji="1" lang="ja-JP" altLang="en-US" sz="3200" b="1">
                <a:solidFill>
                  <a:schemeClr val="tx1"/>
                </a:solidFill>
              </a:rPr>
              <a:t>抑える</a:t>
            </a:r>
          </a:p>
        </p:txBody>
      </p:sp>
      <p:sp>
        <p:nvSpPr>
          <p:cNvPr id="12" name="角丸四角形吹き出し 11">
            <a:extLst>
              <a:ext uri="{FF2B5EF4-FFF2-40B4-BE49-F238E27FC236}">
                <a16:creationId xmlns:a16="http://schemas.microsoft.com/office/drawing/2014/main" id="{EDFBADDF-527C-B74E-94C2-005E542BDC7A}"/>
              </a:ext>
            </a:extLst>
          </p:cNvPr>
          <p:cNvSpPr/>
          <p:nvPr/>
        </p:nvSpPr>
        <p:spPr>
          <a:xfrm>
            <a:off x="378995" y="247324"/>
            <a:ext cx="2405313" cy="1658570"/>
          </a:xfrm>
          <a:prstGeom prst="wedgeRoundRectCallout">
            <a:avLst>
              <a:gd name="adj1" fmla="val -5454"/>
              <a:gd name="adj2" fmla="val 71083"/>
              <a:gd name="adj3" fmla="val 16667"/>
            </a:avLst>
          </a:prstGeom>
          <a:solidFill>
            <a:srgbClr val="96E1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200" b="1" dirty="0">
                <a:solidFill>
                  <a:schemeClr val="tx1"/>
                </a:solidFill>
              </a:rPr>
              <a:t>①</a:t>
            </a:r>
            <a:r>
              <a:rPr kumimoji="1" lang="ja-JP" altLang="en-US" sz="3200" b="1">
                <a:solidFill>
                  <a:schemeClr val="tx1"/>
                </a:solidFill>
              </a:rPr>
              <a:t>水田に</a:t>
            </a:r>
            <a:endParaRPr kumimoji="1" lang="en-US" altLang="ja-JP" sz="3200" b="1" dirty="0">
              <a:solidFill>
                <a:schemeClr val="tx1"/>
              </a:solidFill>
            </a:endParaRPr>
          </a:p>
          <a:p>
            <a:pPr algn="ctr"/>
            <a:r>
              <a:rPr kumimoji="1" lang="ja-JP" altLang="en-US" sz="3200" b="1">
                <a:solidFill>
                  <a:schemeClr val="tx1"/>
                </a:solidFill>
              </a:rPr>
              <a:t>水を貯める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3DED2F54-DEAA-4548-99AE-8E2494CC1360}"/>
              </a:ext>
            </a:extLst>
          </p:cNvPr>
          <p:cNvSpPr txBox="1"/>
          <p:nvPr/>
        </p:nvSpPr>
        <p:spPr>
          <a:xfrm>
            <a:off x="3353802" y="808453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/>
              <a:t>あぜ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E31B378C-263F-4645-895D-9C8C744FEABB}"/>
              </a:ext>
            </a:extLst>
          </p:cNvPr>
          <p:cNvSpPr txBox="1"/>
          <p:nvPr/>
        </p:nvSpPr>
        <p:spPr>
          <a:xfrm>
            <a:off x="3130482" y="1923015"/>
            <a:ext cx="90281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/>
              <a:t>排水</a:t>
            </a:r>
            <a:endParaRPr kumimoji="1" lang="en-US" altLang="ja-JP" sz="2800" dirty="0"/>
          </a:p>
          <a:p>
            <a:r>
              <a:rPr kumimoji="1" lang="ja-JP" altLang="en-US" sz="2800"/>
              <a:t>ます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9BDB8C3E-715C-3749-B4BD-3928CF7CC7D3}"/>
              </a:ext>
            </a:extLst>
          </p:cNvPr>
          <p:cNvSpPr txBox="1"/>
          <p:nvPr/>
        </p:nvSpPr>
        <p:spPr>
          <a:xfrm>
            <a:off x="4336809" y="2920742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/>
              <a:t>パイプ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F79D19FA-79E3-C949-BDDA-84C33DCFB2DE}"/>
              </a:ext>
            </a:extLst>
          </p:cNvPr>
          <p:cNvSpPr txBox="1"/>
          <p:nvPr/>
        </p:nvSpPr>
        <p:spPr>
          <a:xfrm>
            <a:off x="137698" y="2797861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/>
              <a:t>水田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E47FB915-EFA2-EA41-BB62-B50773A77DAC}"/>
              </a:ext>
            </a:extLst>
          </p:cNvPr>
          <p:cNvSpPr txBox="1"/>
          <p:nvPr/>
        </p:nvSpPr>
        <p:spPr>
          <a:xfrm>
            <a:off x="6669506" y="515969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/>
              <a:t>川</a:t>
            </a: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365C872F-1F11-8140-918A-EA7D4DF0BAFE}"/>
              </a:ext>
            </a:extLst>
          </p:cNvPr>
          <p:cNvSpPr/>
          <p:nvPr/>
        </p:nvSpPr>
        <p:spPr>
          <a:xfrm>
            <a:off x="2896602" y="1780673"/>
            <a:ext cx="199524" cy="115503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2ACA343A-24D2-CE4E-B4DE-4039AFF1B265}"/>
              </a:ext>
            </a:extLst>
          </p:cNvPr>
          <p:cNvSpPr/>
          <p:nvPr/>
        </p:nvSpPr>
        <p:spPr>
          <a:xfrm>
            <a:off x="2896602" y="3108757"/>
            <a:ext cx="199524" cy="33417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右矢印 21">
            <a:extLst>
              <a:ext uri="{FF2B5EF4-FFF2-40B4-BE49-F238E27FC236}">
                <a16:creationId xmlns:a16="http://schemas.microsoft.com/office/drawing/2014/main" id="{BEF64CC6-F643-1843-AA15-789E3186ABED}"/>
              </a:ext>
            </a:extLst>
          </p:cNvPr>
          <p:cNvSpPr/>
          <p:nvPr/>
        </p:nvSpPr>
        <p:spPr>
          <a:xfrm>
            <a:off x="1364581" y="2935706"/>
            <a:ext cx="1989221" cy="493293"/>
          </a:xfrm>
          <a:prstGeom prst="rightArrow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角丸四角形吹き出し 5">
            <a:extLst>
              <a:ext uri="{FF2B5EF4-FFF2-40B4-BE49-F238E27FC236}">
                <a16:creationId xmlns:a16="http://schemas.microsoft.com/office/drawing/2014/main" id="{D48745D4-DB25-0749-9593-379B302A302A}"/>
              </a:ext>
            </a:extLst>
          </p:cNvPr>
          <p:cNvSpPr/>
          <p:nvPr/>
        </p:nvSpPr>
        <p:spPr>
          <a:xfrm>
            <a:off x="2490316" y="3806629"/>
            <a:ext cx="1799870" cy="625642"/>
          </a:xfrm>
          <a:prstGeom prst="wedgeRoundRectCallout">
            <a:avLst>
              <a:gd name="adj1" fmla="val -20833"/>
              <a:gd name="adj2" fmla="val -99039"/>
              <a:gd name="adj3" fmla="val 16667"/>
            </a:avLst>
          </a:prstGeom>
          <a:solidFill>
            <a:schemeClr val="bg1"/>
          </a:solidFill>
          <a:ln w="57150">
            <a:solidFill>
              <a:srgbClr val="40BFB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>
                <a:solidFill>
                  <a:schemeClr val="tx1"/>
                </a:solidFill>
              </a:rPr>
              <a:t>調整装置</a:t>
            </a: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AD89F68F-79B3-4748-ACCC-2B726A9007E5}"/>
              </a:ext>
            </a:extLst>
          </p:cNvPr>
          <p:cNvSpPr txBox="1"/>
          <p:nvPr/>
        </p:nvSpPr>
        <p:spPr>
          <a:xfrm>
            <a:off x="149679" y="4710343"/>
            <a:ext cx="42883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b="1">
                <a:solidFill>
                  <a:schemeClr val="bg1"/>
                </a:solidFill>
              </a:rPr>
              <a:t>田んぼダムを</a:t>
            </a:r>
            <a:endParaRPr kumimoji="1" lang="en-US" altLang="ja-JP" sz="4000" b="1" dirty="0">
              <a:solidFill>
                <a:schemeClr val="bg1"/>
              </a:solidFill>
            </a:endParaRPr>
          </a:p>
          <a:p>
            <a:r>
              <a:rPr kumimoji="1" lang="ja-JP" altLang="en-US" sz="4000" b="1">
                <a:solidFill>
                  <a:schemeClr val="bg1"/>
                </a:solidFill>
              </a:rPr>
              <a:t>実施している水田</a:t>
            </a:r>
          </a:p>
        </p:txBody>
      </p:sp>
    </p:spTree>
    <p:extLst>
      <p:ext uri="{BB962C8B-B14F-4D97-AF65-F5344CB8AC3E}">
        <p14:creationId xmlns:p14="http://schemas.microsoft.com/office/powerpoint/2010/main" val="68082497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48148E-6 L -4.44444E-6 -0.0930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65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 C 0.00573 0.00533 0.0125 0.00949 0.01753 0.01621 C 0.01927 0.01852 0.02066 0.02153 0.02274 0.02338 C 0.0243 0.02454 0.02638 0.02477 0.02812 0.0257 C 0.04427 0.04005 0.0243 0.02153 0.0368 0.03496 C 0.03854 0.03681 0.04045 0.0382 0.04218 0.03959 C 0.04149 0.0419 0.04184 0.04514 0.04045 0.04676 C 0.03732 0.04954 0.03333 0.04977 0.02986 0.05139 C 0.02812 0.05209 0.02604 0.05232 0.02448 0.05371 C 0.00833 0.06806 0.02829 0.04977 0.01579 0.06297 C 0.01406 0.06482 0.01215 0.06597 0.01041 0.06783 C 0.00781 0.0706 0.00503 0.07547 0.00347 0.0794 C 0.0026 0.08172 0.00225 0.08403 0.00173 0.08634 C 0.0026 0.08658 0.01944 0.08704 0.02448 0.09121 C 0.02604 0.09213 0.02673 0.09468 0.02812 0.09584 C 0.02968 0.09699 0.03177 0.09699 0.03333 0.09815 C 0.03698 0.10093 0.03993 0.10579 0.04392 0.10741 C 0.05 0.11019 0.04791 0.1081 0.05104 0.11227 L 0.05104 0.11227 " pathEditMode="relative" ptsTypes="AAAAAAAAAAAAAAAAAAAA">
                                      <p:cBhvr>
                                        <p:cTn id="1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8" grpId="0" animBg="1"/>
      <p:bldP spid="4" grpId="0" animBg="1"/>
      <p:bldP spid="12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BCD55C9B-B15B-0449-98A2-0A94D69198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6600" y="191901"/>
            <a:ext cx="2057400" cy="365125"/>
          </a:xfrm>
        </p:spPr>
        <p:txBody>
          <a:bodyPr/>
          <a:lstStyle/>
          <a:p>
            <a:fld id="{4DF072EB-5487-0147-BC14-F4D4FDBB2BDF}" type="slidenum">
              <a:rPr kumimoji="1" lang="ja-JP" altLang="en-US" smtClean="0"/>
              <a:pPr/>
              <a:t>65</a:t>
            </a:fld>
            <a:endParaRPr kumimoji="1" lang="ja-JP" altLang="en-US" dirty="0"/>
          </a:p>
        </p:txBody>
      </p:sp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265EEC14-A3B2-7A4D-8CCC-3728743D79CD}"/>
              </a:ext>
            </a:extLst>
          </p:cNvPr>
          <p:cNvGrpSpPr/>
          <p:nvPr/>
        </p:nvGrpSpPr>
        <p:grpSpPr>
          <a:xfrm>
            <a:off x="0" y="3685582"/>
            <a:ext cx="9144000" cy="2831292"/>
            <a:chOff x="0" y="3685582"/>
            <a:chExt cx="9144000" cy="2831292"/>
          </a:xfrm>
        </p:grpSpPr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DE88899E-D28F-FE4A-BA0C-7B787DF0889A}"/>
                </a:ext>
              </a:extLst>
            </p:cNvPr>
            <p:cNvSpPr/>
            <p:nvPr/>
          </p:nvSpPr>
          <p:spPr>
            <a:xfrm>
              <a:off x="0" y="4947566"/>
              <a:ext cx="9144000" cy="156930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4000" b="1" dirty="0">
                  <a:solidFill>
                    <a:schemeClr val="bg1"/>
                  </a:solidFill>
                  <a:latin typeface="Yu Gothic" panose="020B0400000000000000" pitchFamily="34" charset="-128"/>
                  <a:ea typeface="Yu Gothic" panose="020B0400000000000000" pitchFamily="34" charset="-128"/>
                </a:rPr>
                <a:t>安心安全で快適なまちづくり</a:t>
              </a:r>
            </a:p>
          </p:txBody>
        </p:sp>
        <p:pic>
          <p:nvPicPr>
            <p:cNvPr id="7" name="図 6">
              <a:extLst>
                <a:ext uri="{FF2B5EF4-FFF2-40B4-BE49-F238E27FC236}">
                  <a16:creationId xmlns:a16="http://schemas.microsoft.com/office/drawing/2014/main" id="{62E375DC-B4D3-B746-9634-DDADA834528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4689" r="53302"/>
            <a:stretch/>
          </p:blipFill>
          <p:spPr>
            <a:xfrm>
              <a:off x="2416178" y="3685582"/>
              <a:ext cx="3941228" cy="1261984"/>
            </a:xfrm>
            <a:prstGeom prst="rect">
              <a:avLst/>
            </a:prstGeom>
          </p:spPr>
        </p:pic>
      </p:grpSp>
      <p:sp>
        <p:nvSpPr>
          <p:cNvPr id="3" name="円/楕円 2">
            <a:extLst>
              <a:ext uri="{FF2B5EF4-FFF2-40B4-BE49-F238E27FC236}">
                <a16:creationId xmlns:a16="http://schemas.microsoft.com/office/drawing/2014/main" id="{9D2C175C-1F6D-0E4E-B0E5-4C3324CFD9CB}"/>
              </a:ext>
            </a:extLst>
          </p:cNvPr>
          <p:cNvSpPr/>
          <p:nvPr/>
        </p:nvSpPr>
        <p:spPr>
          <a:xfrm>
            <a:off x="1009897" y="1886273"/>
            <a:ext cx="2357834" cy="2357834"/>
          </a:xfrm>
          <a:prstGeom prst="ellipse">
            <a:avLst/>
          </a:prstGeom>
          <a:solidFill>
            <a:srgbClr val="77BC4A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5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rPr>
              <a:t>農業</a:t>
            </a:r>
          </a:p>
        </p:txBody>
      </p:sp>
      <p:sp>
        <p:nvSpPr>
          <p:cNvPr id="4" name="円/楕円 3">
            <a:extLst>
              <a:ext uri="{FF2B5EF4-FFF2-40B4-BE49-F238E27FC236}">
                <a16:creationId xmlns:a16="http://schemas.microsoft.com/office/drawing/2014/main" id="{1B4F2FA2-9D1C-0F4A-9C0B-B05D3C337694}"/>
              </a:ext>
            </a:extLst>
          </p:cNvPr>
          <p:cNvSpPr/>
          <p:nvPr/>
        </p:nvSpPr>
        <p:spPr>
          <a:xfrm>
            <a:off x="5677722" y="1910434"/>
            <a:ext cx="2357834" cy="2357834"/>
          </a:xfrm>
          <a:prstGeom prst="ellipse">
            <a:avLst/>
          </a:prstGeom>
          <a:solidFill>
            <a:srgbClr val="4ABDD0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5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rPr>
              <a:t>防災</a:t>
            </a:r>
          </a:p>
        </p:txBody>
      </p:sp>
    </p:spTree>
    <p:extLst>
      <p:ext uri="{BB962C8B-B14F-4D97-AF65-F5344CB8AC3E}">
        <p14:creationId xmlns:p14="http://schemas.microsoft.com/office/powerpoint/2010/main" val="64209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04D8D0C3-F7DB-454F-962A-7BC4F4200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6600" y="191901"/>
            <a:ext cx="2057400" cy="365125"/>
          </a:xfrm>
        </p:spPr>
        <p:txBody>
          <a:bodyPr/>
          <a:lstStyle/>
          <a:p>
            <a:fld id="{4DF072EB-5487-0147-BC14-F4D4FDBB2BDF}" type="slidenum">
              <a:rPr kumimoji="1" lang="ja-JP" altLang="en-US" smtClean="0"/>
              <a:pPr/>
              <a:t>66</a:t>
            </a:fld>
            <a:endParaRPr kumimoji="1" lang="ja-JP" altLang="en-US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1E150C28-69FC-D94F-8357-FF636548809F}"/>
              </a:ext>
            </a:extLst>
          </p:cNvPr>
          <p:cNvSpPr/>
          <p:nvPr/>
        </p:nvSpPr>
        <p:spPr>
          <a:xfrm>
            <a:off x="0" y="5585381"/>
            <a:ext cx="9144000" cy="1272619"/>
          </a:xfrm>
          <a:prstGeom prst="rect">
            <a:avLst/>
          </a:prstGeom>
          <a:solidFill>
            <a:srgbClr val="B65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01756486-CB25-5842-8EDD-BE8492AC494F}"/>
              </a:ext>
            </a:extLst>
          </p:cNvPr>
          <p:cNvGrpSpPr/>
          <p:nvPr/>
        </p:nvGrpSpPr>
        <p:grpSpPr>
          <a:xfrm>
            <a:off x="0" y="1997102"/>
            <a:ext cx="9144000" cy="2490534"/>
            <a:chOff x="0" y="2378102"/>
            <a:chExt cx="9144000" cy="2490534"/>
          </a:xfrm>
        </p:grpSpPr>
        <p:sp>
          <p:nvSpPr>
            <p:cNvPr id="3" name="右矢印 2">
              <a:extLst>
                <a:ext uri="{FF2B5EF4-FFF2-40B4-BE49-F238E27FC236}">
                  <a16:creationId xmlns:a16="http://schemas.microsoft.com/office/drawing/2014/main" id="{D6CE1CD0-3DF8-2E4D-8695-AF4C5A76407A}"/>
                </a:ext>
              </a:extLst>
            </p:cNvPr>
            <p:cNvSpPr/>
            <p:nvPr/>
          </p:nvSpPr>
          <p:spPr>
            <a:xfrm>
              <a:off x="0" y="2838450"/>
              <a:ext cx="9144000" cy="1562100"/>
            </a:xfrm>
            <a:prstGeom prst="rightArrow">
              <a:avLst/>
            </a:prstGeom>
            <a:solidFill>
              <a:srgbClr val="77BC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角丸四角形 13">
              <a:extLst>
                <a:ext uri="{FF2B5EF4-FFF2-40B4-BE49-F238E27FC236}">
                  <a16:creationId xmlns:a16="http://schemas.microsoft.com/office/drawing/2014/main" id="{DAFD777D-5530-B14A-83CB-628763660A4E}"/>
                </a:ext>
              </a:extLst>
            </p:cNvPr>
            <p:cNvSpPr/>
            <p:nvPr/>
          </p:nvSpPr>
          <p:spPr>
            <a:xfrm>
              <a:off x="716105" y="2378102"/>
              <a:ext cx="2955798" cy="2490534"/>
            </a:xfrm>
            <a:prstGeom prst="roundRect">
              <a:avLst/>
            </a:prstGeom>
            <a:solidFill>
              <a:srgbClr val="77BC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4000">
                  <a:solidFill>
                    <a:schemeClr val="tx1"/>
                  </a:solidFill>
                </a:rPr>
                <a:t>高齢化</a:t>
              </a:r>
            </a:p>
          </p:txBody>
        </p:sp>
        <p:sp>
          <p:nvSpPr>
            <p:cNvPr id="15" name="角丸四角形 14">
              <a:extLst>
                <a:ext uri="{FF2B5EF4-FFF2-40B4-BE49-F238E27FC236}">
                  <a16:creationId xmlns:a16="http://schemas.microsoft.com/office/drawing/2014/main" id="{EFFE1787-F593-A14D-B41A-8EAC4260D7E8}"/>
                </a:ext>
              </a:extLst>
            </p:cNvPr>
            <p:cNvSpPr/>
            <p:nvPr/>
          </p:nvSpPr>
          <p:spPr>
            <a:xfrm>
              <a:off x="4388008" y="2378102"/>
              <a:ext cx="2955798" cy="2490534"/>
            </a:xfrm>
            <a:prstGeom prst="roundRect">
              <a:avLst/>
            </a:prstGeom>
            <a:solidFill>
              <a:srgbClr val="77BC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4000">
                  <a:solidFill>
                    <a:schemeClr val="tx1"/>
                  </a:solidFill>
                </a:rPr>
                <a:t>人口</a:t>
              </a:r>
              <a:endParaRPr kumimoji="1" lang="en-US" altLang="ja-JP" sz="4000" dirty="0">
                <a:solidFill>
                  <a:schemeClr val="tx1"/>
                </a:solidFill>
              </a:endParaRPr>
            </a:p>
            <a:p>
              <a:pPr algn="ctr"/>
              <a:r>
                <a:rPr kumimoji="1" lang="ja-JP" altLang="en-US" sz="4000">
                  <a:solidFill>
                    <a:schemeClr val="tx1"/>
                  </a:solidFill>
                </a:rPr>
                <a:t>減少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191804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0ED73EE3-1A23-AD4B-A4FF-976783559454}"/>
              </a:ext>
            </a:extLst>
          </p:cNvPr>
          <p:cNvSpPr/>
          <p:nvPr/>
        </p:nvSpPr>
        <p:spPr>
          <a:xfrm>
            <a:off x="0" y="5585381"/>
            <a:ext cx="9144000" cy="1272619"/>
          </a:xfrm>
          <a:prstGeom prst="rect">
            <a:avLst/>
          </a:prstGeom>
          <a:solidFill>
            <a:srgbClr val="B65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C709AE47-B421-B64E-884A-2753440367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6600" y="703965"/>
            <a:ext cx="2057400" cy="365125"/>
          </a:xfrm>
        </p:spPr>
        <p:txBody>
          <a:bodyPr/>
          <a:lstStyle/>
          <a:p>
            <a:fld id="{4DF072EB-5487-0147-BC14-F4D4FDBB2BDF}" type="slidenum">
              <a:rPr kumimoji="1" lang="ja-JP" altLang="en-US" smtClean="0"/>
              <a:pPr/>
              <a:t>67</a:t>
            </a:fld>
            <a:endParaRPr kumimoji="1" lang="ja-JP" altLang="en-US" dirty="0"/>
          </a:p>
        </p:txBody>
      </p:sp>
      <p:graphicFrame>
        <p:nvGraphicFramePr>
          <p:cNvPr id="3" name="グラフ 2">
            <a:extLst>
              <a:ext uri="{FF2B5EF4-FFF2-40B4-BE49-F238E27FC236}">
                <a16:creationId xmlns:a16="http://schemas.microsoft.com/office/drawing/2014/main" id="{242160BA-1788-E64D-9B8F-531F1EE5A37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34761764"/>
              </p:ext>
            </p:extLst>
          </p:nvPr>
        </p:nvGraphicFramePr>
        <p:xfrm>
          <a:off x="97158" y="1389888"/>
          <a:ext cx="8949684" cy="49956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図 5">
            <a:extLst>
              <a:ext uri="{FF2B5EF4-FFF2-40B4-BE49-F238E27FC236}">
                <a16:creationId xmlns:a16="http://schemas.microsoft.com/office/drawing/2014/main" id="{22FEC816-7560-E043-A396-3A5A7B6FEC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1845" y="1272619"/>
            <a:ext cx="951084" cy="951084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1D077A5D-FF28-D746-BF8B-5E1A8623D2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0916" y="1918795"/>
            <a:ext cx="951084" cy="951084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B188CDBB-728E-D348-928F-AE259ED15C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1467" y="2223703"/>
            <a:ext cx="951084" cy="951084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E97DB3D6-CC36-704C-AE41-CC53F2FC58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2018" y="2533262"/>
            <a:ext cx="951084" cy="951084"/>
          </a:xfrm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50EA52EF-EF28-0946-B928-CDD6D166F904}"/>
              </a:ext>
            </a:extLst>
          </p:cNvPr>
          <p:cNvSpPr/>
          <p:nvPr/>
        </p:nvSpPr>
        <p:spPr>
          <a:xfrm>
            <a:off x="1319450" y="389882"/>
            <a:ext cx="66479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 sz="14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ja-JP" altLang="en-US" sz="3600"/>
              <a:t>土浦市における総農家数の推移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BDAE5B3A-68B5-904B-B016-0EFB9D436D9A}"/>
              </a:ext>
            </a:extLst>
          </p:cNvPr>
          <p:cNvSpPr txBox="1"/>
          <p:nvPr/>
        </p:nvSpPr>
        <p:spPr>
          <a:xfrm>
            <a:off x="-85309" y="96787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b="1"/>
              <a:t>（戸）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D100B840-BEE4-914A-A457-43F94CFDBF5F}"/>
              </a:ext>
            </a:extLst>
          </p:cNvPr>
          <p:cNvSpPr txBox="1"/>
          <p:nvPr/>
        </p:nvSpPr>
        <p:spPr>
          <a:xfrm>
            <a:off x="8064583" y="6098551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b="1">
                <a:solidFill>
                  <a:schemeClr val="bg1"/>
                </a:solidFill>
              </a:rPr>
              <a:t>（年）</a:t>
            </a:r>
          </a:p>
        </p:txBody>
      </p:sp>
    </p:spTree>
    <p:extLst>
      <p:ext uri="{BB962C8B-B14F-4D97-AF65-F5344CB8AC3E}">
        <p14:creationId xmlns:p14="http://schemas.microsoft.com/office/powerpoint/2010/main" val="41965142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Chart bld="seriesEl" animBg="0"/>
        </p:bldSub>
      </p:bldGraphic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04D8D0C3-F7DB-454F-962A-7BC4F4200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6600" y="191901"/>
            <a:ext cx="2057400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F072EB-5487-0147-BC14-F4D4FDBB2BDF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68</a:t>
            </a:fld>
            <a:endParaRPr kumimoji="1" lang="ja-JP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1E150C28-69FC-D94F-8357-FF636548809F}"/>
              </a:ext>
            </a:extLst>
          </p:cNvPr>
          <p:cNvSpPr/>
          <p:nvPr/>
        </p:nvSpPr>
        <p:spPr>
          <a:xfrm>
            <a:off x="0" y="5585381"/>
            <a:ext cx="9144000" cy="1272619"/>
          </a:xfrm>
          <a:prstGeom prst="rect">
            <a:avLst/>
          </a:prstGeom>
          <a:solidFill>
            <a:srgbClr val="B65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34" charset="-128"/>
              <a:cs typeface="+mn-cs"/>
            </a:endParaRPr>
          </a:p>
        </p:txBody>
      </p: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13FB9777-10B2-8F4F-B261-EDDFE0634A90}"/>
              </a:ext>
            </a:extLst>
          </p:cNvPr>
          <p:cNvGrpSpPr/>
          <p:nvPr/>
        </p:nvGrpSpPr>
        <p:grpSpPr>
          <a:xfrm>
            <a:off x="1032510" y="1099324"/>
            <a:ext cx="6803929" cy="1676471"/>
            <a:chOff x="518160" y="1158169"/>
            <a:chExt cx="6803929" cy="1676471"/>
          </a:xfrm>
        </p:grpSpPr>
        <p:sp>
          <p:nvSpPr>
            <p:cNvPr id="10" name="角丸四角形 9">
              <a:extLst>
                <a:ext uri="{FF2B5EF4-FFF2-40B4-BE49-F238E27FC236}">
                  <a16:creationId xmlns:a16="http://schemas.microsoft.com/office/drawing/2014/main" id="{5E152B95-6D43-A34D-B449-F3921907A68F}"/>
                </a:ext>
              </a:extLst>
            </p:cNvPr>
            <p:cNvSpPr/>
            <p:nvPr/>
          </p:nvSpPr>
          <p:spPr>
            <a:xfrm>
              <a:off x="518160" y="1170432"/>
              <a:ext cx="1975104" cy="1664208"/>
            </a:xfrm>
            <a:prstGeom prst="roundRect">
              <a:avLst/>
            </a:prstGeom>
            <a:solidFill>
              <a:srgbClr val="77BC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4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游ゴシック" panose="020F0502020204030204"/>
                  <a:ea typeface="游ゴシック" panose="020B0400000000000000" pitchFamily="34" charset="-128"/>
                  <a:cs typeface="+mn-cs"/>
                </a:rPr>
                <a:t>高齢化</a:t>
              </a:r>
            </a:p>
          </p:txBody>
        </p:sp>
        <p:sp>
          <p:nvSpPr>
            <p:cNvPr id="11" name="角丸四角形 10">
              <a:extLst>
                <a:ext uri="{FF2B5EF4-FFF2-40B4-BE49-F238E27FC236}">
                  <a16:creationId xmlns:a16="http://schemas.microsoft.com/office/drawing/2014/main" id="{0F8DD8DD-F921-F043-BE9F-D274DD5F5681}"/>
                </a:ext>
              </a:extLst>
            </p:cNvPr>
            <p:cNvSpPr/>
            <p:nvPr/>
          </p:nvSpPr>
          <p:spPr>
            <a:xfrm>
              <a:off x="2988564" y="1170432"/>
              <a:ext cx="1975104" cy="1664208"/>
            </a:xfrm>
            <a:prstGeom prst="roundRect">
              <a:avLst/>
            </a:prstGeom>
            <a:solidFill>
              <a:srgbClr val="77BC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4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游ゴシック" panose="020F0502020204030204"/>
                  <a:ea typeface="游ゴシック" panose="020B0400000000000000" pitchFamily="34" charset="-128"/>
                  <a:cs typeface="+mn-cs"/>
                </a:rPr>
                <a:t>人口</a:t>
              </a:r>
              <a:endParaRPr kumimoji="1" lang="en-US" altLang="ja-JP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4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游ゴシック" panose="020F0502020204030204"/>
                  <a:ea typeface="游ゴシック" panose="020B0400000000000000" pitchFamily="34" charset="-128"/>
                  <a:cs typeface="+mn-cs"/>
                </a:rPr>
                <a:t>減少</a:t>
              </a:r>
            </a:p>
          </p:txBody>
        </p:sp>
        <p:sp>
          <p:nvSpPr>
            <p:cNvPr id="12" name="角丸四角形 11">
              <a:extLst>
                <a:ext uri="{FF2B5EF4-FFF2-40B4-BE49-F238E27FC236}">
                  <a16:creationId xmlns:a16="http://schemas.microsoft.com/office/drawing/2014/main" id="{97952CD1-C0EE-AF42-A9A6-1400B393DD76}"/>
                </a:ext>
              </a:extLst>
            </p:cNvPr>
            <p:cNvSpPr/>
            <p:nvPr/>
          </p:nvSpPr>
          <p:spPr>
            <a:xfrm>
              <a:off x="5346985" y="1158169"/>
              <a:ext cx="1975104" cy="1664208"/>
            </a:xfrm>
            <a:prstGeom prst="roundRect">
              <a:avLst/>
            </a:prstGeom>
            <a:solidFill>
              <a:srgbClr val="77BC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3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游ゴシック" panose="020F0502020204030204"/>
                  <a:ea typeface="游ゴシック" panose="020B0400000000000000" pitchFamily="34" charset="-128"/>
                  <a:cs typeface="+mn-cs"/>
                </a:rPr>
                <a:t>農業</a:t>
              </a:r>
              <a:endParaRPr kumimoji="1" lang="en-US" altLang="ja-JP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3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游ゴシック" panose="020F0502020204030204"/>
                  <a:ea typeface="游ゴシック" panose="020B0400000000000000" pitchFamily="34" charset="-128"/>
                  <a:cs typeface="+mn-cs"/>
                </a:rPr>
                <a:t>従事者の</a:t>
              </a:r>
              <a:endParaRPr kumimoji="1" lang="en-US" altLang="ja-JP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3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游ゴシック" panose="020F0502020204030204"/>
                  <a:ea typeface="游ゴシック" panose="020B0400000000000000" pitchFamily="34" charset="-128"/>
                  <a:cs typeface="+mn-cs"/>
                </a:rPr>
                <a:t>減少</a:t>
              </a:r>
            </a:p>
          </p:txBody>
        </p:sp>
      </p:grpSp>
      <p:pic>
        <p:nvPicPr>
          <p:cNvPr id="18" name="図 17">
            <a:extLst>
              <a:ext uri="{FF2B5EF4-FFF2-40B4-BE49-F238E27FC236}">
                <a16:creationId xmlns:a16="http://schemas.microsoft.com/office/drawing/2014/main" id="{00BC809A-957B-C340-8383-22886BB5BDB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054477" y="2998369"/>
            <a:ext cx="3035046" cy="3035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98441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ED500C23-90AE-EC44-9815-D38F4A74FD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6600" y="191901"/>
            <a:ext cx="2057400" cy="365125"/>
          </a:xfrm>
        </p:spPr>
        <p:txBody>
          <a:bodyPr/>
          <a:lstStyle/>
          <a:p>
            <a:fld id="{4DF072EB-5487-0147-BC14-F4D4FDBB2BDF}" type="slidenum">
              <a:rPr kumimoji="1" lang="ja-JP" altLang="en-US" smtClean="0"/>
              <a:pPr/>
              <a:t>69</a:t>
            </a:fld>
            <a:endParaRPr kumimoji="1" lang="ja-JP" altLang="en-US" dirty="0"/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D09418B3-5ABB-4245-A07D-01C6E986DEEE}"/>
              </a:ext>
            </a:extLst>
          </p:cNvPr>
          <p:cNvSpPr/>
          <p:nvPr/>
        </p:nvSpPr>
        <p:spPr>
          <a:xfrm>
            <a:off x="0" y="5585381"/>
            <a:ext cx="9144000" cy="1272619"/>
          </a:xfrm>
          <a:prstGeom prst="rect">
            <a:avLst/>
          </a:prstGeom>
          <a:solidFill>
            <a:srgbClr val="B65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C1E743C0-BA5E-FB4B-8FE8-CD604DABEF3E}"/>
              </a:ext>
            </a:extLst>
          </p:cNvPr>
          <p:cNvSpPr/>
          <p:nvPr/>
        </p:nvSpPr>
        <p:spPr>
          <a:xfrm>
            <a:off x="301752" y="2101707"/>
            <a:ext cx="85404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en-US" altLang="ja-JP" sz="6000" dirty="0">
                <a:latin typeface="+mn-ea"/>
              </a:rPr>
              <a:t>AI</a:t>
            </a:r>
            <a:r>
              <a:rPr kumimoji="1" lang="ja-JP" altLang="en-US" sz="6000">
                <a:latin typeface="+mn-ea"/>
              </a:rPr>
              <a:t>、</a:t>
            </a:r>
            <a:r>
              <a:rPr kumimoji="1" lang="en-US" altLang="ja-JP" sz="6000" dirty="0">
                <a:latin typeface="+mn-ea"/>
              </a:rPr>
              <a:t>IoT</a:t>
            </a:r>
            <a:r>
              <a:rPr kumimoji="1" lang="ja-JP" altLang="en-US" sz="6000">
                <a:latin typeface="+mn-ea"/>
              </a:rPr>
              <a:t>を用いた</a:t>
            </a:r>
            <a:endParaRPr kumimoji="1" lang="en-US" altLang="ja-JP" sz="6000" dirty="0">
              <a:latin typeface="+mn-ea"/>
            </a:endParaRPr>
          </a:p>
          <a:p>
            <a:pPr algn="ctr"/>
            <a:r>
              <a:rPr kumimoji="1" lang="ja-JP" altLang="en-US" sz="7200" b="1">
                <a:solidFill>
                  <a:schemeClr val="accent6">
                    <a:lumMod val="50000"/>
                  </a:schemeClr>
                </a:solidFill>
                <a:latin typeface="+mn-ea"/>
              </a:rPr>
              <a:t>スマート農業</a:t>
            </a:r>
            <a:r>
              <a:rPr kumimoji="1" lang="ja-JP" altLang="en-US" sz="4800">
                <a:latin typeface="+mn-ea"/>
              </a:rPr>
              <a:t>の</a:t>
            </a:r>
            <a:r>
              <a:rPr kumimoji="1" lang="ja-JP" altLang="en-US" sz="7200" b="1">
                <a:solidFill>
                  <a:schemeClr val="accent1">
                    <a:lumMod val="50000"/>
                  </a:schemeClr>
                </a:solidFill>
                <a:latin typeface="+mn-ea"/>
              </a:rPr>
              <a:t>推進</a:t>
            </a:r>
            <a:endParaRPr kumimoji="1" lang="ja-JP" altLang="en-US" sz="4800" b="1" dirty="0">
              <a:solidFill>
                <a:schemeClr val="accent1">
                  <a:lumMod val="50000"/>
                </a:schemeClr>
              </a:solidFill>
              <a:latin typeface="+mn-ea"/>
            </a:endParaRPr>
          </a:p>
        </p:txBody>
      </p:sp>
      <p:pic>
        <p:nvPicPr>
          <p:cNvPr id="5" name="図 4" descr="輸送 が含まれている画像&#10;&#10;&#10;&#10;自動的に生成された説明">
            <a:extLst>
              <a:ext uri="{FF2B5EF4-FFF2-40B4-BE49-F238E27FC236}">
                <a16:creationId xmlns:a16="http://schemas.microsoft.com/office/drawing/2014/main" id="{60642D75-3773-304F-9184-7796E660198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051" b="95693" l="948" r="96209">
                        <a14:foregroundMark x1="27926" y1="9434" x2="29566" y2="16079"/>
                        <a14:foregroundMark x1="25884" y1="4143" x2="30332" y2="9188"/>
                        <a14:foregroundMark x1="30332" y1="9188" x2="30368" y2="14233"/>
                        <a14:foregroundMark x1="44295" y1="54922" x2="14036" y2="51477"/>
                        <a14:foregroundMark x1="28728" y1="21616" x2="29748" y2="51969"/>
                        <a14:foregroundMark x1="24645" y1="2051" x2="27525" y2="5989"/>
                        <a14:foregroundMark x1="55122" y1="19319" x2="68319" y2="18171"/>
                        <a14:foregroundMark x1="68319" y1="18171" x2="73642" y2="21944"/>
                        <a14:foregroundMark x1="73642" y1="21944" x2="74116" y2="28507"/>
                        <a14:foregroundMark x1="79664" y1="65748" x2="78163" y2="65997"/>
                        <a14:foregroundMark x1="84967" y1="64870" x2="83287" y2="65148"/>
                        <a14:foregroundMark x1="78163" y1="65997" x2="75926" y2="67593"/>
                        <a14:foregroundMark x1="72513" y1="71106" x2="72645" y2="74737"/>
                        <a14:foregroundMark x1="75306" y1="82906" x2="75538" y2="83429"/>
                        <a14:foregroundMark x1="73540" y1="78933" x2="74305" y2="80654"/>
                        <a14:foregroundMark x1="72731" y1="77112" x2="73019" y2="77759"/>
                        <a14:foregroundMark x1="75538" y1="83429" x2="78017" y2="83675"/>
                        <a14:foregroundMark x1="86738" y1="67983" x2="89678" y2="70464"/>
                        <a14:foregroundMark x1="91739" y1="84180" x2="92016" y2="86669"/>
                        <a14:foregroundMark x1="90830" y1="76020" x2="91347" y2="80664"/>
                        <a14:foregroundMark x1="88698" y1="87623" x2="86927" y2="88133"/>
                        <a14:foregroundMark x1="92016" y1="86669" x2="89903" y2="87277"/>
                        <a14:foregroundMark x1="80156" y1="87460" x2="79256" y2="87285"/>
                        <a14:foregroundMark x1="84350" y1="88273" x2="81587" y2="87737"/>
                        <a14:foregroundMark x1="79256" y1="87285" x2="76157" y2="85275"/>
                        <a14:foregroundMark x1="76420" y1="94287" x2="80058" y2="95857"/>
                        <a14:foregroundMark x1="74736" y1="93560" x2="75189" y2="93756"/>
                        <a14:foregroundMark x1="70434" y1="78041" x2="70434" y2="76579"/>
                        <a14:foregroundMark x1="70434" y1="79405" x2="70434" y2="79272"/>
                        <a14:foregroundMark x1="70434" y1="82312" x2="70434" y2="80237"/>
                        <a14:foregroundMark x1="70434" y1="84372" x2="70434" y2="83307"/>
                        <a14:foregroundMark x1="70434" y1="76579" x2="71010" y2="74637"/>
                        <a14:foregroundMark x1="70462" y1="69935" x2="69705" y2="71165"/>
                        <a14:foregroundMark x1="73314" y1="65299" x2="72608" y2="66446"/>
                        <a14:foregroundMark x1="68923" y1="75062" x2="68278" y2="78277"/>
                        <a14:foregroundMark x1="69705" y1="71165" x2="69417" y2="72601"/>
                        <a14:foregroundMark x1="69992" y1="83496" x2="70519" y2="84860"/>
                        <a14:foregroundMark x1="69159" y1="81342" x2="69662" y2="82643"/>
                        <a14:foregroundMark x1="68443" y1="79489" x2="68918" y2="80718"/>
                        <a14:foregroundMark x1="71031" y1="86118" x2="71272" y2="86423"/>
                        <a14:foregroundMark x1="79483" y1="90405" x2="86985" y2="93109"/>
                        <a14:foregroundMark x1="71054" y1="87367" x2="78198" y2="89942"/>
                        <a14:foregroundMark x1="93158" y1="70598" x2="93320" y2="70772"/>
                        <a14:foregroundMark x1="88006" y1="65053" x2="90724" y2="67979"/>
                        <a14:foregroundMark x1="35691" y1="68499" x2="42180" y2="69073"/>
                        <a14:foregroundMark x1="42180" y1="69073" x2="48232" y2="71739"/>
                        <a14:foregroundMark x1="48232" y1="71739" x2="49180" y2="72888"/>
                        <a14:foregroundMark x1="2187" y1="64807" x2="8677" y2="65094"/>
                        <a14:foregroundMark x1="8677" y1="65094" x2="10973" y2="65053"/>
                        <a14:foregroundMark x1="6453" y1="50123" x2="4630" y2="55865"/>
                        <a14:foregroundMark x1="948" y1="70796" x2="2989" y2="71247"/>
                        <a14:foregroundMark x1="15241" y1="76362" x2="13603" y2="76587"/>
                        <a14:foregroundMark x1="11601" y1="78443" x2="10283" y2="81024"/>
                        <a14:foregroundMark x1="12393" y1="76891" x2="12193" y2="77284"/>
                        <a14:foregroundMark x1="14127" y1="91135" x2="13743" y2="90463"/>
                        <a14:foregroundMark x1="11771" y1="87014" x2="11965" y2="87354"/>
                        <a14:foregroundMark x1="10910" y1="85509" x2="11040" y2="85736"/>
                        <a14:foregroundMark x1="9755" y1="83490" x2="10233" y2="84325"/>
                        <a14:foregroundMark x1="18858" y1="90144" x2="19468" y2="90238"/>
                        <a14:foregroundMark x1="14167" y1="89424" x2="17002" y2="89859"/>
                        <a14:foregroundMark x1="19468" y1="90238" x2="22421" y2="90115"/>
                        <a14:backgroundMark x1="85746" y1="64233" x2="72220" y2="85439"/>
                        <a14:backgroundMark x1="23040" y1="76702" x2="12359" y2="87285"/>
                        <a14:backgroundMark x1="12760" y1="75308" x2="14838" y2="87777"/>
                        <a14:backgroundMark x1="16478" y1="73462" x2="18119" y2="85439"/>
                        <a14:backgroundMark x1="21801" y1="73011" x2="7875" y2="87777"/>
                        <a14:backgroundMark x1="10718" y1="77605" x2="25483" y2="80845"/>
                        <a14:backgroundMark x1="20561" y1="78548" x2="56471" y2="91920"/>
                        <a14:backgroundMark x1="56471" y1="91920" x2="71382" y2="78999"/>
                        <a14:backgroundMark x1="74262" y1="67022" x2="69741" y2="74405"/>
                        <a14:backgroundMark x1="70981" y1="73462" x2="76704" y2="81747"/>
                        <a14:backgroundMark x1="79985" y1="64233" x2="85746" y2="91920"/>
                        <a14:backgroundMark x1="91469" y1="69770" x2="85345" y2="91427"/>
                        <a14:backgroundMark x1="82063" y1="90976" x2="82063" y2="90976"/>
                        <a14:backgroundMark x1="85345" y1="63331" x2="89428" y2="88228"/>
                        <a14:backgroundMark x1="82464" y1="64725" x2="99672" y2="73011"/>
                        <a14:backgroundMark x1="94750" y1="67473" x2="64674" y2="90074"/>
                        <a14:backgroundMark x1="64674" y1="90074" x2="24098" y2="90525"/>
                        <a14:backgroundMark x1="24098" y1="90525" x2="7875" y2="79902"/>
                        <a14:backgroundMark x1="15239" y1="77153" x2="9515" y2="84085"/>
                        <a14:backgroundMark x1="9916" y1="82691" x2="16041" y2="77153"/>
                        <a14:backgroundMark x1="14400" y1="77605" x2="7875" y2="84537"/>
                        <a14:backgroundMark x1="10718" y1="82691" x2="13197" y2="87777"/>
                        <a14:backgroundMark x1="14400" y1="95119" x2="50310" y2="91427"/>
                        <a14:backgroundMark x1="50310" y1="91427" x2="83449" y2="77235"/>
                        <a14:backgroundMark x1="83449" y1="77235" x2="67299" y2="78999"/>
                        <a14:backgroundMark x1="77944" y1="62879" x2="85746" y2="68868"/>
                        <a14:backgroundMark x1="81626" y1="63331" x2="93110" y2="85439"/>
                        <a14:backgroundMark x1="96391" y1="67925" x2="72803" y2="97826"/>
                        <a14:backgroundMark x1="72803" y1="97826" x2="67299" y2="84085"/>
                        <a14:backgroundMark x1="78345" y1="61936" x2="75501" y2="61034"/>
                        <a14:backgroundMark x1="77543" y1="64725" x2="64419" y2="78999"/>
                        <a14:backgroundMark x1="71819" y1="68868" x2="71819" y2="68868"/>
                        <a14:backgroundMark x1="72621" y1="63782" x2="70580" y2="72067"/>
                        <a14:backgroundMark x1="73861" y1="69770" x2="73861" y2="69770"/>
                        <a14:backgroundMark x1="73861" y1="69770" x2="73861" y2="69770"/>
                        <a14:backgroundMark x1="78782" y1="67473" x2="78782" y2="67473"/>
                        <a14:backgroundMark x1="18119" y1="78097" x2="11156" y2="95119"/>
                        <a14:backgroundMark x1="17681" y1="75759" x2="7036" y2="93765"/>
                        <a14:backgroundMark x1="16478" y1="74405" x2="12359" y2="88228"/>
                        <a14:backgroundMark x1="11557" y1="81747" x2="19759" y2="92371"/>
                        <a14:backgroundMark x1="82865" y1="67022" x2="72220" y2="68868"/>
                        <a14:backgroundMark x1="84506" y1="67925" x2="84105" y2="88679"/>
                      </a14:backgroundRemoval>
                    </a14:imgEffect>
                  </a14:imgLayer>
                </a14:imgProps>
              </a:ext>
            </a:extLst>
          </a:blip>
          <a:srcRect b="15008"/>
          <a:stretch/>
        </p:blipFill>
        <p:spPr>
          <a:xfrm flipH="1">
            <a:off x="0" y="4484962"/>
            <a:ext cx="1343871" cy="1015548"/>
          </a:xfrm>
          <a:prstGeom prst="rect">
            <a:avLst/>
          </a:prstGeom>
        </p:spPr>
      </p:pic>
      <p:pic>
        <p:nvPicPr>
          <p:cNvPr id="6" name="図 5" descr="輸送 が含まれている画像&#10;&#10;&#10;&#10;自動的に生成された説明">
            <a:extLst>
              <a:ext uri="{FF2B5EF4-FFF2-40B4-BE49-F238E27FC236}">
                <a16:creationId xmlns:a16="http://schemas.microsoft.com/office/drawing/2014/main" id="{409C74B2-8DC0-524C-BAEC-C025217673F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51" b="95693" l="948" r="96209">
                        <a14:foregroundMark x1="27926" y1="9434" x2="29416" y2="15471"/>
                        <a14:foregroundMark x1="25884" y1="4143" x2="29743" y2="8520"/>
                        <a14:foregroundMark x1="25469" y1="52779" x2="14446" y2="51524"/>
                        <a14:foregroundMark x1="37699" y1="54171" x2="26723" y2="52922"/>
                        <a14:foregroundMark x1="44295" y1="54922" x2="39016" y2="54321"/>
                        <a14:foregroundMark x1="29649" y1="49021" x2="29748" y2="51969"/>
                        <a14:foregroundMark x1="29411" y1="41938" x2="29612" y2="47915"/>
                        <a14:foregroundMark x1="28728" y1="21616" x2="28894" y2="26553"/>
                        <a14:foregroundMark x1="24645" y1="2051" x2="27525" y2="5989"/>
                        <a14:foregroundMark x1="55122" y1="19319" x2="68319" y2="18171"/>
                        <a14:foregroundMark x1="68319" y1="18171" x2="73642" y2="21944"/>
                        <a14:foregroundMark x1="74096" y1="28233" x2="74116" y2="28507"/>
                        <a14:foregroundMark x1="73642" y1="21944" x2="73979" y2="26614"/>
                        <a14:foregroundMark x1="85345" y1="64807" x2="78163" y2="65997"/>
                        <a14:foregroundMark x1="78163" y1="65997" x2="72475" y2="70057"/>
                        <a14:foregroundMark x1="72475" y1="70057" x2="72731" y2="77112"/>
                        <a14:foregroundMark x1="72731" y1="77112" x2="75538" y2="83429"/>
                        <a14:foregroundMark x1="75538" y1="83429" x2="78017" y2="83675"/>
                        <a14:foregroundMark x1="85162" y1="66653" x2="90266" y2="70960"/>
                        <a14:foregroundMark x1="90266" y1="70960" x2="92016" y2="86669"/>
                        <a14:foregroundMark x1="92016" y1="86669" x2="85600" y2="88515"/>
                        <a14:foregroundMark x1="85600" y1="88515" x2="79256" y2="87285"/>
                        <a14:foregroundMark x1="79256" y1="87285" x2="76157" y2="85275"/>
                        <a14:foregroundMark x1="74736" y1="93560" x2="80058" y2="95857"/>
                        <a14:foregroundMark x1="70434" y1="84372" x2="70434" y2="76579"/>
                        <a14:foregroundMark x1="70434" y1="76579" x2="71054" y2="74487"/>
                        <a14:foregroundMark x1="73314" y1="65299" x2="69705" y2="71165"/>
                        <a14:foregroundMark x1="69705" y1="71165" x2="68174" y2="78794"/>
                        <a14:foregroundMark x1="68174" y1="78794" x2="70981" y2="86054"/>
                        <a14:foregroundMark x1="70981" y1="86054" x2="71272" y2="86423"/>
                        <a14:foregroundMark x1="71054" y1="87367" x2="86985" y2="93109"/>
                        <a14:foregroundMark x1="88006" y1="65053" x2="93875" y2="71370"/>
                        <a14:foregroundMark x1="93875" y1="71370" x2="96209" y2="68294"/>
                        <a14:foregroundMark x1="35691" y1="68499" x2="41164" y2="68983"/>
                        <a14:foregroundMark x1="42500" y1="69214" x2="48232" y2="71739"/>
                        <a14:foregroundMark x1="48232" y1="71739" x2="49180" y2="72888"/>
                        <a14:foregroundMark x1="2187" y1="64807" x2="8677" y2="65094"/>
                        <a14:foregroundMark x1="8677" y1="65094" x2="10973" y2="65053"/>
                        <a14:foregroundMark x1="6453" y1="50123" x2="4630" y2="55865"/>
                        <a14:foregroundMark x1="948" y1="70796" x2="2989" y2="71247"/>
                        <a14:foregroundMark x1="18739" y1="75882" x2="12468" y2="76743"/>
                        <a14:foregroundMark x1="12468" y1="76743" x2="9369" y2="82814"/>
                        <a14:foregroundMark x1="9369" y1="82814" x2="13051" y2="89253"/>
                        <a14:foregroundMark x1="13051" y1="89253" x2="19468" y2="90238"/>
                        <a14:foregroundMark x1="19468" y1="90238" x2="22421" y2="90115"/>
                        <a14:backgroundMark x1="87714" y1="15833" x2="59643" y2="39623"/>
                        <a14:backgroundMark x1="59643" y1="39623" x2="47721" y2="69934"/>
                        <a14:backgroundMark x1="47721" y1="69934" x2="48086" y2="70057"/>
                        <a14:backgroundMark x1="29457" y1="16202" x2="43602" y2="76661"/>
                        <a14:backgroundMark x1="10171" y1="57670" x2="42217" y2="56112"/>
                        <a14:backgroundMark x1="8786" y1="52625" x2="25191" y2="47908"/>
                        <a14:backgroundMark x1="25191" y1="47908" x2="28764" y2="32855"/>
                        <a14:backgroundMark x1="30514" y1="5332" x2="28764" y2="42494"/>
                        <a14:backgroundMark x1="28764" y1="42494" x2="23259" y2="63864"/>
                        <a14:backgroundMark x1="23259" y1="63864" x2="23259" y2="63864"/>
                        <a14:backgroundMark x1="8786" y1="51477" x2="86657" y2="40238"/>
                        <a14:backgroundMark x1="61502" y1="65422" x2="55997" y2="68909"/>
                      </a14:backgroundRemoval>
                    </a14:imgEffect>
                  </a14:imgLayer>
                </a14:imgProps>
              </a:ext>
            </a:extLst>
          </a:blip>
          <a:srcRect l="58974" t="53798"/>
          <a:stretch/>
        </p:blipFill>
        <p:spPr>
          <a:xfrm flipH="1">
            <a:off x="45731" y="5168237"/>
            <a:ext cx="467049" cy="467658"/>
          </a:xfrm>
          <a:prstGeom prst="rect">
            <a:avLst/>
          </a:prstGeom>
        </p:spPr>
      </p:pic>
      <p:pic>
        <p:nvPicPr>
          <p:cNvPr id="7" name="図 6" descr="輸送 が含まれている画像&#10;&#10;&#10;&#10;自動的に生成された説明">
            <a:extLst>
              <a:ext uri="{FF2B5EF4-FFF2-40B4-BE49-F238E27FC236}">
                <a16:creationId xmlns:a16="http://schemas.microsoft.com/office/drawing/2014/main" id="{19BA6397-22BB-0345-9091-FB51D973214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051" b="95693" l="948" r="96209">
                        <a14:foregroundMark x1="27926" y1="9434" x2="29416" y2="15471"/>
                        <a14:foregroundMark x1="25884" y1="4143" x2="29743" y2="8520"/>
                        <a14:foregroundMark x1="25469" y1="52779" x2="14446" y2="51524"/>
                        <a14:foregroundMark x1="37699" y1="54171" x2="26723" y2="52922"/>
                        <a14:foregroundMark x1="44295" y1="54922" x2="39016" y2="54321"/>
                        <a14:foregroundMark x1="29649" y1="49021" x2="29748" y2="51969"/>
                        <a14:foregroundMark x1="29411" y1="41938" x2="29612" y2="47915"/>
                        <a14:foregroundMark x1="28728" y1="21616" x2="28894" y2="26553"/>
                        <a14:foregroundMark x1="24645" y1="2051" x2="27525" y2="5989"/>
                        <a14:foregroundMark x1="55122" y1="19319" x2="68319" y2="18171"/>
                        <a14:foregroundMark x1="68319" y1="18171" x2="73642" y2="21944"/>
                        <a14:foregroundMark x1="74096" y1="28233" x2="74116" y2="28507"/>
                        <a14:foregroundMark x1="73642" y1="21944" x2="73979" y2="26614"/>
                        <a14:foregroundMark x1="85345" y1="64807" x2="78163" y2="65997"/>
                        <a14:foregroundMark x1="78163" y1="65997" x2="72475" y2="70057"/>
                        <a14:foregroundMark x1="72475" y1="70057" x2="72731" y2="77112"/>
                        <a14:foregroundMark x1="72731" y1="77112" x2="75538" y2="83429"/>
                        <a14:foregroundMark x1="75538" y1="83429" x2="78017" y2="83675"/>
                        <a14:foregroundMark x1="85162" y1="66653" x2="90266" y2="70960"/>
                        <a14:foregroundMark x1="90266" y1="70960" x2="92016" y2="86669"/>
                        <a14:foregroundMark x1="92016" y1="86669" x2="85600" y2="88515"/>
                        <a14:foregroundMark x1="85600" y1="88515" x2="79256" y2="87285"/>
                        <a14:foregroundMark x1="79256" y1="87285" x2="76157" y2="85275"/>
                        <a14:foregroundMark x1="74736" y1="93560" x2="80058" y2="95857"/>
                        <a14:foregroundMark x1="70434" y1="84372" x2="70434" y2="76579"/>
                        <a14:foregroundMark x1="70434" y1="76579" x2="71054" y2="74487"/>
                        <a14:foregroundMark x1="73314" y1="65299" x2="69705" y2="71165"/>
                        <a14:foregroundMark x1="69705" y1="71165" x2="68174" y2="78794"/>
                        <a14:foregroundMark x1="68174" y1="78794" x2="70981" y2="86054"/>
                        <a14:foregroundMark x1="70981" y1="86054" x2="71272" y2="86423"/>
                        <a14:foregroundMark x1="71054" y1="87367" x2="86985" y2="93109"/>
                        <a14:foregroundMark x1="88006" y1="65053" x2="93875" y2="71370"/>
                        <a14:foregroundMark x1="93875" y1="71370" x2="96209" y2="68294"/>
                        <a14:foregroundMark x1="35691" y1="68499" x2="41164" y2="68983"/>
                        <a14:foregroundMark x1="42500" y1="69214" x2="48232" y2="71739"/>
                        <a14:foregroundMark x1="48232" y1="71739" x2="49180" y2="72888"/>
                        <a14:foregroundMark x1="2187" y1="64807" x2="8677" y2="65094"/>
                        <a14:foregroundMark x1="8677" y1="65094" x2="10973" y2="65053"/>
                        <a14:foregroundMark x1="6453" y1="50123" x2="4630" y2="55865"/>
                        <a14:foregroundMark x1="948" y1="70796" x2="2989" y2="71247"/>
                        <a14:foregroundMark x1="18739" y1="75882" x2="12468" y2="76743"/>
                        <a14:foregroundMark x1="12468" y1="76743" x2="9369" y2="82814"/>
                        <a14:foregroundMark x1="9369" y1="82814" x2="13051" y2="89253"/>
                        <a14:foregroundMark x1="13051" y1="89253" x2="19468" y2="90238"/>
                        <a14:foregroundMark x1="19468" y1="90238" x2="22421" y2="90115"/>
                        <a14:backgroundMark x1="87714" y1="15833" x2="59643" y2="39623"/>
                        <a14:backgroundMark x1="59643" y1="39623" x2="47721" y2="69934"/>
                        <a14:backgroundMark x1="47721" y1="69934" x2="48086" y2="70057"/>
                        <a14:backgroundMark x1="29457" y1="16202" x2="43602" y2="76661"/>
                        <a14:backgroundMark x1="10171" y1="57670" x2="42217" y2="56112"/>
                        <a14:backgroundMark x1="8786" y1="52625" x2="25191" y2="47908"/>
                        <a14:backgroundMark x1="25191" y1="47908" x2="28764" y2="32855"/>
                        <a14:backgroundMark x1="30514" y1="5332" x2="28764" y2="42494"/>
                        <a14:backgroundMark x1="28764" y1="42494" x2="23259" y2="63864"/>
                        <a14:backgroundMark x1="23259" y1="63864" x2="23259" y2="63864"/>
                        <a14:backgroundMark x1="8786" y1="51477" x2="86657" y2="40238"/>
                        <a14:backgroundMark x1="61502" y1="65422" x2="55997" y2="68909"/>
                      </a14:backgroundRemoval>
                    </a14:imgEffect>
                  </a14:imgLayer>
                </a14:imgProps>
              </a:ext>
            </a:extLst>
          </a:blip>
          <a:srcRect l="58974" t="53798"/>
          <a:stretch/>
        </p:blipFill>
        <p:spPr>
          <a:xfrm flipH="1">
            <a:off x="942482" y="5266047"/>
            <a:ext cx="368733" cy="369214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D8E68B5A-40F1-624F-ACB7-A29F8AA7523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89602" y="4926524"/>
            <a:ext cx="951084" cy="951084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1CD3DE29-665F-AB46-A9D8-76061A34637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11548" y="4926524"/>
            <a:ext cx="951084" cy="951084"/>
          </a:xfrm>
          <a:prstGeom prst="rect">
            <a:avLst/>
          </a:prstGeom>
        </p:spPr>
      </p:pic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36BBE5D9-081B-B346-9CFF-E3E8855D9D67}"/>
              </a:ext>
            </a:extLst>
          </p:cNvPr>
          <p:cNvGrpSpPr/>
          <p:nvPr/>
        </p:nvGrpSpPr>
        <p:grpSpPr>
          <a:xfrm>
            <a:off x="1165563" y="4967181"/>
            <a:ext cx="6955750" cy="1659865"/>
            <a:chOff x="1165563" y="4967181"/>
            <a:chExt cx="6955750" cy="1659865"/>
          </a:xfrm>
        </p:grpSpPr>
        <p:pic>
          <p:nvPicPr>
            <p:cNvPr id="9" name="図 8">
              <a:extLst>
                <a:ext uri="{FF2B5EF4-FFF2-40B4-BE49-F238E27FC236}">
                  <a16:creationId xmlns:a16="http://schemas.microsoft.com/office/drawing/2014/main" id="{C8323B58-D0BA-5044-9BEE-3DAE78E0F4F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852232" y="4967181"/>
              <a:ext cx="951084" cy="951084"/>
            </a:xfrm>
            <a:prstGeom prst="rect">
              <a:avLst/>
            </a:prstGeom>
          </p:spPr>
        </p:pic>
        <p:sp>
          <p:nvSpPr>
            <p:cNvPr id="11" name="テキスト ボックス 10">
              <a:extLst>
                <a:ext uri="{FF2B5EF4-FFF2-40B4-BE49-F238E27FC236}">
                  <a16:creationId xmlns:a16="http://schemas.microsoft.com/office/drawing/2014/main" id="{795F6F54-84D3-1847-8DE0-8E5762AB3185}"/>
                </a:ext>
              </a:extLst>
            </p:cNvPr>
            <p:cNvSpPr txBox="1"/>
            <p:nvPr/>
          </p:nvSpPr>
          <p:spPr>
            <a:xfrm>
              <a:off x="1165563" y="5857605"/>
              <a:ext cx="695575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4400" b="1">
                  <a:solidFill>
                    <a:srgbClr val="FFFF00"/>
                  </a:solidFill>
                </a:rPr>
                <a:t>持続可能な農業先進地区へ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2672191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9 0.00417 L 0.82569 0.00417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250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10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48148E-6 L 0.82968 -1.48148E-6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76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8" presetClass="emph" presetSubtype="0" repeatCount="10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4.07407E-6 L 0.82171 4.07407E-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076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6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9F77B4BB-5E0C-0147-AEC4-D4B467852D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F072EB-5487-0147-BC14-F4D4FDBB2BDF}" type="slidenum">
              <a:rPr kumimoji="1" lang="ja-JP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1" lang="ja-JP" altLang="en-US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34" charset="-128"/>
              <a:cs typeface="+mn-cs"/>
            </a:endParaRPr>
          </a:p>
        </p:txBody>
      </p:sp>
      <p:grpSp>
        <p:nvGrpSpPr>
          <p:cNvPr id="51" name="グループ化 50">
            <a:extLst>
              <a:ext uri="{FF2B5EF4-FFF2-40B4-BE49-F238E27FC236}">
                <a16:creationId xmlns:a16="http://schemas.microsoft.com/office/drawing/2014/main" id="{7F347E03-F6A7-0940-A4E6-B937FE44DD4B}"/>
              </a:ext>
            </a:extLst>
          </p:cNvPr>
          <p:cNvGrpSpPr/>
          <p:nvPr/>
        </p:nvGrpSpPr>
        <p:grpSpPr>
          <a:xfrm>
            <a:off x="1069231" y="2465983"/>
            <a:ext cx="2357834" cy="2357834"/>
            <a:chOff x="3370010" y="3580942"/>
            <a:chExt cx="3216348" cy="3216348"/>
          </a:xfrm>
        </p:grpSpPr>
        <p:grpSp>
          <p:nvGrpSpPr>
            <p:cNvPr id="52" name="グループ化 51">
              <a:extLst>
                <a:ext uri="{FF2B5EF4-FFF2-40B4-BE49-F238E27FC236}">
                  <a16:creationId xmlns:a16="http://schemas.microsoft.com/office/drawing/2014/main" id="{B1F25E76-3CBD-BE41-ACCC-9B0908D187EE}"/>
                </a:ext>
              </a:extLst>
            </p:cNvPr>
            <p:cNvGrpSpPr/>
            <p:nvPr/>
          </p:nvGrpSpPr>
          <p:grpSpPr>
            <a:xfrm>
              <a:off x="3370010" y="3580942"/>
              <a:ext cx="3216348" cy="3216348"/>
              <a:chOff x="3370010" y="3580942"/>
              <a:chExt cx="3216348" cy="3216348"/>
            </a:xfrm>
          </p:grpSpPr>
          <p:sp>
            <p:nvSpPr>
              <p:cNvPr id="58" name="円/楕円 57">
                <a:extLst>
                  <a:ext uri="{FF2B5EF4-FFF2-40B4-BE49-F238E27FC236}">
                    <a16:creationId xmlns:a16="http://schemas.microsoft.com/office/drawing/2014/main" id="{01ECE2C6-2C55-8A41-B3B0-803855916AE9}"/>
                  </a:ext>
                </a:extLst>
              </p:cNvPr>
              <p:cNvSpPr/>
              <p:nvPr/>
            </p:nvSpPr>
            <p:spPr>
              <a:xfrm>
                <a:off x="3370010" y="3580942"/>
                <a:ext cx="3216348" cy="3216348"/>
              </a:xfrm>
              <a:prstGeom prst="ellipse">
                <a:avLst/>
              </a:prstGeom>
              <a:solidFill>
                <a:srgbClr val="D45D87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游ゴシック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59" name="円/楕円 58">
                <a:extLst>
                  <a:ext uri="{FF2B5EF4-FFF2-40B4-BE49-F238E27FC236}">
                    <a16:creationId xmlns:a16="http://schemas.microsoft.com/office/drawing/2014/main" id="{6B157BC1-5F08-CA4F-84A9-02BA3E8338F9}"/>
                  </a:ext>
                </a:extLst>
              </p:cNvPr>
              <p:cNvSpPr/>
              <p:nvPr/>
            </p:nvSpPr>
            <p:spPr>
              <a:xfrm>
                <a:off x="3565883" y="3776815"/>
                <a:ext cx="2824602" cy="2824602"/>
              </a:xfrm>
              <a:prstGeom prst="ellipse">
                <a:avLst/>
              </a:prstGeom>
              <a:solidFill>
                <a:srgbClr val="F9E3AA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游ゴシック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grpSp>
          <p:nvGrpSpPr>
            <p:cNvPr id="53" name="グループ化 52">
              <a:extLst>
                <a:ext uri="{FF2B5EF4-FFF2-40B4-BE49-F238E27FC236}">
                  <a16:creationId xmlns:a16="http://schemas.microsoft.com/office/drawing/2014/main" id="{9935F8EB-9356-B246-B0B4-BDFE41FE8415}"/>
                </a:ext>
              </a:extLst>
            </p:cNvPr>
            <p:cNvGrpSpPr/>
            <p:nvPr/>
          </p:nvGrpSpPr>
          <p:grpSpPr>
            <a:xfrm>
              <a:off x="4037102" y="4230605"/>
              <a:ext cx="2053378" cy="1917021"/>
              <a:chOff x="24922276" y="-1560546"/>
              <a:chExt cx="5853441" cy="5464737"/>
            </a:xfrm>
          </p:grpSpPr>
          <p:grpSp>
            <p:nvGrpSpPr>
              <p:cNvPr id="54" name="グループ化 53">
                <a:extLst>
                  <a:ext uri="{FF2B5EF4-FFF2-40B4-BE49-F238E27FC236}">
                    <a16:creationId xmlns:a16="http://schemas.microsoft.com/office/drawing/2014/main" id="{1FCE2303-09B7-1F45-A47C-030670E86288}"/>
                  </a:ext>
                </a:extLst>
              </p:cNvPr>
              <p:cNvGrpSpPr/>
              <p:nvPr/>
            </p:nvGrpSpPr>
            <p:grpSpPr>
              <a:xfrm>
                <a:off x="24922276" y="-1560546"/>
                <a:ext cx="5853441" cy="5464737"/>
                <a:chOff x="23975496" y="-1462743"/>
                <a:chExt cx="5853441" cy="5464737"/>
              </a:xfrm>
            </p:grpSpPr>
            <p:pic>
              <p:nvPicPr>
                <p:cNvPr id="56" name="図 55">
                  <a:extLst>
                    <a:ext uri="{FF2B5EF4-FFF2-40B4-BE49-F238E27FC236}">
                      <a16:creationId xmlns:a16="http://schemas.microsoft.com/office/drawing/2014/main" id="{E8AA3195-27CF-8C4D-8864-2261F91A618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backgroundRemoval t="4184" b="97699" l="195" r="97271">
                              <a14:foregroundMark x1="1754" y1="9414" x2="4483" y2="16946"/>
                              <a14:foregroundMark x1="195" y1="26151" x2="3509" y2="42887"/>
                              <a14:foregroundMark x1="3509" y1="42887" x2="2924" y2="43096"/>
                              <a14:foregroundMark x1="1754" y1="7113" x2="2924" y2="11715"/>
                              <a14:foregroundMark x1="2339" y1="27406" x2="2924" y2="35565"/>
                              <a14:foregroundMark x1="1754" y1="45397" x2="2924" y2="64435"/>
                              <a14:foregroundMark x1="2924" y1="64017" x2="2339" y2="83682"/>
                              <a14:foregroundMark x1="8772" y1="98326" x2="40156" y2="97071"/>
                              <a14:foregroundMark x1="40156" y1="97071" x2="53411" y2="97699"/>
                              <a14:foregroundMark x1="90838" y1="97699" x2="53411" y2="97699"/>
                              <a14:foregroundMark x1="780" y1="82636" x2="8382" y2="97071"/>
                              <a14:foregroundMark x1="8382" y1="97071" x2="8382" y2="97071"/>
                              <a14:foregroundMark x1="94542" y1="97071" x2="88499" y2="97699"/>
                              <a14:foregroundMark x1="97271" y1="97071" x2="89084" y2="97699"/>
                              <a14:foregroundMark x1="1170" y1="5230" x2="2924" y2="27406"/>
                              <a14:foregroundMark x1="6628" y1="11715" x2="2339" y2="9833"/>
                              <a14:foregroundMark x1="9942" y1="9833" x2="3509" y2="4184"/>
                              <a14:foregroundMark x1="8382" y1="24477" x2="195" y2="24477"/>
                              <a14:foregroundMark x1="7797" y1="41841" x2="2339" y2="41841"/>
                              <a14:foregroundMark x1="9357" y1="55858" x2="3899" y2="55858"/>
                              <a14:foregroundMark x1="7797" y1="73849" x2="4483" y2="74477"/>
                              <a14:backgroundMark x1="86355" y1="26360" x2="90058" y2="68201"/>
                              <a14:backgroundMark x1="90058" y1="68201" x2="89864" y2="67992"/>
                            </a14:backgroundRemoval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3975496" y="-1462743"/>
                  <a:ext cx="5853441" cy="5464737"/>
                </a:xfrm>
                <a:prstGeom prst="rect">
                  <a:avLst/>
                </a:prstGeom>
              </p:spPr>
            </p:pic>
            <p:pic>
              <p:nvPicPr>
                <p:cNvPr id="57" name="図 56">
                  <a:extLst>
                    <a:ext uri="{FF2B5EF4-FFF2-40B4-BE49-F238E27FC236}">
                      <a16:creationId xmlns:a16="http://schemas.microsoft.com/office/drawing/2014/main" id="{DD959ADD-43B0-CA49-9C61-491553D8879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/>
                <a:srcRect l="35380" b="10443"/>
                <a:stretch/>
              </p:blipFill>
              <p:spPr>
                <a:xfrm flipH="1">
                  <a:off x="24844271" y="-1102878"/>
                  <a:ext cx="4277582" cy="4675911"/>
                </a:xfrm>
                <a:prstGeom prst="rect">
                  <a:avLst/>
                </a:prstGeom>
              </p:spPr>
            </p:pic>
          </p:grpSp>
          <p:sp>
            <p:nvSpPr>
              <p:cNvPr id="55" name="右矢印 54">
                <a:extLst>
                  <a:ext uri="{FF2B5EF4-FFF2-40B4-BE49-F238E27FC236}">
                    <a16:creationId xmlns:a16="http://schemas.microsoft.com/office/drawing/2014/main" id="{9FD6BDAD-2ADF-A14B-8144-A170C4824C60}"/>
                  </a:ext>
                </a:extLst>
              </p:cNvPr>
              <p:cNvSpPr/>
              <p:nvPr/>
            </p:nvSpPr>
            <p:spPr>
              <a:xfrm rot="1842830">
                <a:off x="26325766" y="-1163349"/>
                <a:ext cx="4405493" cy="1179467"/>
              </a:xfrm>
              <a:prstGeom prst="rightArrow">
                <a:avLst/>
              </a:prstGeom>
              <a:solidFill>
                <a:srgbClr val="3935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游ゴシック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</p:grpSp>
      <p:grpSp>
        <p:nvGrpSpPr>
          <p:cNvPr id="60" name="グループ化 59">
            <a:extLst>
              <a:ext uri="{FF2B5EF4-FFF2-40B4-BE49-F238E27FC236}">
                <a16:creationId xmlns:a16="http://schemas.microsoft.com/office/drawing/2014/main" id="{56A32277-0A53-9841-82D6-3346672E8C4E}"/>
              </a:ext>
            </a:extLst>
          </p:cNvPr>
          <p:cNvGrpSpPr/>
          <p:nvPr/>
        </p:nvGrpSpPr>
        <p:grpSpPr>
          <a:xfrm>
            <a:off x="5652592" y="2450519"/>
            <a:ext cx="2357834" cy="2357834"/>
            <a:chOff x="3370010" y="263446"/>
            <a:chExt cx="3216348" cy="3216348"/>
          </a:xfrm>
        </p:grpSpPr>
        <p:grpSp>
          <p:nvGrpSpPr>
            <p:cNvPr id="61" name="グループ化 60">
              <a:extLst>
                <a:ext uri="{FF2B5EF4-FFF2-40B4-BE49-F238E27FC236}">
                  <a16:creationId xmlns:a16="http://schemas.microsoft.com/office/drawing/2014/main" id="{4212FC67-3514-3243-A28A-A6B45B81A929}"/>
                </a:ext>
              </a:extLst>
            </p:cNvPr>
            <p:cNvGrpSpPr/>
            <p:nvPr/>
          </p:nvGrpSpPr>
          <p:grpSpPr>
            <a:xfrm>
              <a:off x="3370010" y="263446"/>
              <a:ext cx="3216348" cy="3216348"/>
              <a:chOff x="3528733" y="248478"/>
              <a:chExt cx="3216348" cy="3216348"/>
            </a:xfrm>
          </p:grpSpPr>
          <p:sp>
            <p:nvSpPr>
              <p:cNvPr id="63" name="円/楕円 62">
                <a:extLst>
                  <a:ext uri="{FF2B5EF4-FFF2-40B4-BE49-F238E27FC236}">
                    <a16:creationId xmlns:a16="http://schemas.microsoft.com/office/drawing/2014/main" id="{46018477-2F87-8E47-B8FD-B714003311A3}"/>
                  </a:ext>
                </a:extLst>
              </p:cNvPr>
              <p:cNvSpPr/>
              <p:nvPr/>
            </p:nvSpPr>
            <p:spPr>
              <a:xfrm>
                <a:off x="3528733" y="248478"/>
                <a:ext cx="3216348" cy="3216348"/>
              </a:xfrm>
              <a:prstGeom prst="ellipse">
                <a:avLst/>
              </a:prstGeom>
              <a:solidFill>
                <a:srgbClr val="D45D87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游ゴシック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64" name="円/楕円 63">
                <a:extLst>
                  <a:ext uri="{FF2B5EF4-FFF2-40B4-BE49-F238E27FC236}">
                    <a16:creationId xmlns:a16="http://schemas.microsoft.com/office/drawing/2014/main" id="{42FEB3A4-D2C8-5646-BD2B-BFA3B83F2A18}"/>
                  </a:ext>
                </a:extLst>
              </p:cNvPr>
              <p:cNvSpPr/>
              <p:nvPr/>
            </p:nvSpPr>
            <p:spPr>
              <a:xfrm>
                <a:off x="3724606" y="444351"/>
                <a:ext cx="2824602" cy="2824602"/>
              </a:xfrm>
              <a:prstGeom prst="ellipse">
                <a:avLst/>
              </a:prstGeom>
              <a:solidFill>
                <a:srgbClr val="F9E3AA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游ゴシック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pic>
          <p:nvPicPr>
            <p:cNvPr id="62" name="図 61">
              <a:extLst>
                <a:ext uri="{FF2B5EF4-FFF2-40B4-BE49-F238E27FC236}">
                  <a16:creationId xmlns:a16="http://schemas.microsoft.com/office/drawing/2014/main" id="{05F8D718-4AF8-7949-9791-B648BC409B2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037102" y="590146"/>
              <a:ext cx="1882164" cy="2562947"/>
            </a:xfrm>
            <a:prstGeom prst="rect">
              <a:avLst/>
            </a:prstGeom>
          </p:spPr>
        </p:pic>
      </p:grpSp>
      <p:sp>
        <p:nvSpPr>
          <p:cNvPr id="6" name="環状矢印 5">
            <a:extLst>
              <a:ext uri="{FF2B5EF4-FFF2-40B4-BE49-F238E27FC236}">
                <a16:creationId xmlns:a16="http://schemas.microsoft.com/office/drawing/2014/main" id="{6B105037-B983-B84D-BCFE-DC455D29F955}"/>
              </a:ext>
            </a:extLst>
          </p:cNvPr>
          <p:cNvSpPr/>
          <p:nvPr/>
        </p:nvSpPr>
        <p:spPr>
          <a:xfrm>
            <a:off x="3110755" y="1139818"/>
            <a:ext cx="2858147" cy="2381250"/>
          </a:xfrm>
          <a:prstGeom prst="circular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27" name="環状矢印 26">
            <a:extLst>
              <a:ext uri="{FF2B5EF4-FFF2-40B4-BE49-F238E27FC236}">
                <a16:creationId xmlns:a16="http://schemas.microsoft.com/office/drawing/2014/main" id="{5FC20516-957B-424A-889C-B96F054FC8E6}"/>
              </a:ext>
            </a:extLst>
          </p:cNvPr>
          <p:cNvSpPr/>
          <p:nvPr/>
        </p:nvSpPr>
        <p:spPr>
          <a:xfrm flipH="1" flipV="1">
            <a:off x="3197115" y="3851138"/>
            <a:ext cx="2858147" cy="2381250"/>
          </a:xfrm>
          <a:prstGeom prst="circular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B8298D4F-8DA8-0F48-90DD-1E2680FE7E66}"/>
              </a:ext>
            </a:extLst>
          </p:cNvPr>
          <p:cNvSpPr txBox="1"/>
          <p:nvPr/>
        </p:nvSpPr>
        <p:spPr>
          <a:xfrm>
            <a:off x="3283475" y="257277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b="1">
                <a:solidFill>
                  <a:srgbClr val="7030A0"/>
                </a:solidFill>
              </a:rPr>
              <a:t>悪い循環</a:t>
            </a:r>
          </a:p>
        </p:txBody>
      </p:sp>
      <p:sp>
        <p:nvSpPr>
          <p:cNvPr id="9" name="ハート 8">
            <a:extLst>
              <a:ext uri="{FF2B5EF4-FFF2-40B4-BE49-F238E27FC236}">
                <a16:creationId xmlns:a16="http://schemas.microsoft.com/office/drawing/2014/main" id="{6D8B5192-A12A-C240-A12D-A0E68E56C905}"/>
              </a:ext>
            </a:extLst>
          </p:cNvPr>
          <p:cNvSpPr/>
          <p:nvPr/>
        </p:nvSpPr>
        <p:spPr>
          <a:xfrm>
            <a:off x="3158535" y="2100963"/>
            <a:ext cx="2858147" cy="3087874"/>
          </a:xfrm>
          <a:prstGeom prst="heart">
            <a:avLst/>
          </a:prstGeom>
          <a:solidFill>
            <a:srgbClr val="D45D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3800" b="1"/>
              <a:t>誇</a:t>
            </a:r>
          </a:p>
        </p:txBody>
      </p:sp>
    </p:spTree>
    <p:extLst>
      <p:ext uri="{BB962C8B-B14F-4D97-AF65-F5344CB8AC3E}">
        <p14:creationId xmlns:p14="http://schemas.microsoft.com/office/powerpoint/2010/main" val="9351849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60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500" fill="hold"/>
                                        <p:tgtEl>
                                          <p:spTgt spid="51"/>
                                        </p:tgtEl>
                                      </p:cBhvr>
                                      <p:by x="14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96534BC3-6927-2A4F-9907-1A188DB4AD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6600" y="191901"/>
            <a:ext cx="2057400" cy="365125"/>
          </a:xfrm>
        </p:spPr>
        <p:txBody>
          <a:bodyPr/>
          <a:lstStyle/>
          <a:p>
            <a:fld id="{4DF072EB-5487-0147-BC14-F4D4FDBB2BDF}" type="slidenum">
              <a:rPr kumimoji="1" lang="ja-JP" altLang="en-US" smtClean="0"/>
              <a:pPr/>
              <a:t>70</a:t>
            </a:fld>
            <a:endParaRPr kumimoji="1" lang="ja-JP" altLang="en-US" dirty="0"/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3AA154EE-861C-0548-94E9-2CB5FB5A3E87}"/>
              </a:ext>
            </a:extLst>
          </p:cNvPr>
          <p:cNvSpPr/>
          <p:nvPr/>
        </p:nvSpPr>
        <p:spPr>
          <a:xfrm>
            <a:off x="0" y="5585381"/>
            <a:ext cx="9144000" cy="1272619"/>
          </a:xfrm>
          <a:prstGeom prst="rect">
            <a:avLst/>
          </a:prstGeom>
          <a:solidFill>
            <a:srgbClr val="B65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ECDC3C30-CB97-6147-B55B-4D4BE957C9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564436" y="-3397471"/>
            <a:ext cx="8122920" cy="1471919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</p:pic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5CE1CA1C-5258-5642-A6CC-D96F4379C8FD}"/>
              </a:ext>
            </a:extLst>
          </p:cNvPr>
          <p:cNvGrpSpPr/>
          <p:nvPr/>
        </p:nvGrpSpPr>
        <p:grpSpPr>
          <a:xfrm>
            <a:off x="2768918" y="1490472"/>
            <a:ext cx="3749040" cy="3749040"/>
            <a:chOff x="2768918" y="1490472"/>
            <a:chExt cx="3749040" cy="3749040"/>
          </a:xfrm>
        </p:grpSpPr>
        <p:grpSp>
          <p:nvGrpSpPr>
            <p:cNvPr id="12" name="グループ化 11">
              <a:extLst>
                <a:ext uri="{FF2B5EF4-FFF2-40B4-BE49-F238E27FC236}">
                  <a16:creationId xmlns:a16="http://schemas.microsoft.com/office/drawing/2014/main" id="{54138309-2EF5-3447-A397-0C31676C5944}"/>
                </a:ext>
              </a:extLst>
            </p:cNvPr>
            <p:cNvGrpSpPr/>
            <p:nvPr/>
          </p:nvGrpSpPr>
          <p:grpSpPr>
            <a:xfrm>
              <a:off x="2768918" y="1490472"/>
              <a:ext cx="3749040" cy="3749040"/>
              <a:chOff x="2768918" y="1490472"/>
              <a:chExt cx="3749040" cy="3749040"/>
            </a:xfrm>
          </p:grpSpPr>
          <p:sp>
            <p:nvSpPr>
              <p:cNvPr id="10" name="円/楕円 9">
                <a:extLst>
                  <a:ext uri="{FF2B5EF4-FFF2-40B4-BE49-F238E27FC236}">
                    <a16:creationId xmlns:a16="http://schemas.microsoft.com/office/drawing/2014/main" id="{E25D7490-157D-D34A-AFCA-1386F4B22FCC}"/>
                  </a:ext>
                </a:extLst>
              </p:cNvPr>
              <p:cNvSpPr/>
              <p:nvPr/>
            </p:nvSpPr>
            <p:spPr>
              <a:xfrm>
                <a:off x="2768918" y="1490472"/>
                <a:ext cx="3749040" cy="3749040"/>
              </a:xfrm>
              <a:prstGeom prst="ellipse">
                <a:avLst/>
              </a:prstGeom>
              <a:solidFill>
                <a:srgbClr val="77BC4A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" name="円/楕円 10">
                <a:extLst>
                  <a:ext uri="{FF2B5EF4-FFF2-40B4-BE49-F238E27FC236}">
                    <a16:creationId xmlns:a16="http://schemas.microsoft.com/office/drawing/2014/main" id="{20A4F495-9C1A-7347-B0BF-E121CA257425}"/>
                  </a:ext>
                </a:extLst>
              </p:cNvPr>
              <p:cNvSpPr/>
              <p:nvPr/>
            </p:nvSpPr>
            <p:spPr>
              <a:xfrm>
                <a:off x="3099119" y="1839658"/>
                <a:ext cx="3088637" cy="3088637"/>
              </a:xfrm>
              <a:prstGeom prst="ellipse">
                <a:avLst/>
              </a:prstGeom>
              <a:solidFill>
                <a:schemeClr val="bg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5" name="グループ化 4">
              <a:extLst>
                <a:ext uri="{FF2B5EF4-FFF2-40B4-BE49-F238E27FC236}">
                  <a16:creationId xmlns:a16="http://schemas.microsoft.com/office/drawing/2014/main" id="{3BA55C9F-B8C5-714D-871D-94F17088A8C7}"/>
                </a:ext>
              </a:extLst>
            </p:cNvPr>
            <p:cNvGrpSpPr/>
            <p:nvPr/>
          </p:nvGrpSpPr>
          <p:grpSpPr>
            <a:xfrm>
              <a:off x="3869770" y="2213847"/>
              <a:ext cx="1875526" cy="2340258"/>
              <a:chOff x="3688597" y="116237"/>
              <a:chExt cx="5253925" cy="6555783"/>
            </a:xfrm>
          </p:grpSpPr>
          <p:sp>
            <p:nvSpPr>
              <p:cNvPr id="6" name="フリーフォーム 5">
                <a:extLst>
                  <a:ext uri="{FF2B5EF4-FFF2-40B4-BE49-F238E27FC236}">
                    <a16:creationId xmlns:a16="http://schemas.microsoft.com/office/drawing/2014/main" id="{ED38DA35-4D9F-2241-A169-7D9A88339EC9}"/>
                  </a:ext>
                </a:extLst>
              </p:cNvPr>
              <p:cNvSpPr/>
              <p:nvPr/>
            </p:nvSpPr>
            <p:spPr>
              <a:xfrm>
                <a:off x="3688597" y="116237"/>
                <a:ext cx="2588217" cy="3208149"/>
              </a:xfrm>
              <a:custGeom>
                <a:avLst/>
                <a:gdLst>
                  <a:gd name="connsiteX0" fmla="*/ 387457 w 2588217"/>
                  <a:gd name="connsiteY0" fmla="*/ 0 h 3208149"/>
                  <a:gd name="connsiteX1" fmla="*/ 712922 w 2588217"/>
                  <a:gd name="connsiteY1" fmla="*/ 201478 h 3208149"/>
                  <a:gd name="connsiteX2" fmla="*/ 805911 w 2588217"/>
                  <a:gd name="connsiteY2" fmla="*/ 108488 h 3208149"/>
                  <a:gd name="connsiteX3" fmla="*/ 960894 w 2588217"/>
                  <a:gd name="connsiteY3" fmla="*/ 123986 h 3208149"/>
                  <a:gd name="connsiteX4" fmla="*/ 1084881 w 2588217"/>
                  <a:gd name="connsiteY4" fmla="*/ 30996 h 3208149"/>
                  <a:gd name="connsiteX5" fmla="*/ 1441342 w 2588217"/>
                  <a:gd name="connsiteY5" fmla="*/ 201478 h 3208149"/>
                  <a:gd name="connsiteX6" fmla="*/ 1720311 w 2588217"/>
                  <a:gd name="connsiteY6" fmla="*/ 154983 h 3208149"/>
                  <a:gd name="connsiteX7" fmla="*/ 1720311 w 2588217"/>
                  <a:gd name="connsiteY7" fmla="*/ 340962 h 3208149"/>
                  <a:gd name="connsiteX8" fmla="*/ 1875294 w 2588217"/>
                  <a:gd name="connsiteY8" fmla="*/ 449451 h 3208149"/>
                  <a:gd name="connsiteX9" fmla="*/ 2061274 w 2588217"/>
                  <a:gd name="connsiteY9" fmla="*/ 449451 h 3208149"/>
                  <a:gd name="connsiteX10" fmla="*/ 2355742 w 2588217"/>
                  <a:gd name="connsiteY10" fmla="*/ 557939 h 3208149"/>
                  <a:gd name="connsiteX11" fmla="*/ 2479728 w 2588217"/>
                  <a:gd name="connsiteY11" fmla="*/ 681925 h 3208149"/>
                  <a:gd name="connsiteX12" fmla="*/ 2588217 w 2588217"/>
                  <a:gd name="connsiteY12" fmla="*/ 883403 h 3208149"/>
                  <a:gd name="connsiteX13" fmla="*/ 2355742 w 2588217"/>
                  <a:gd name="connsiteY13" fmla="*/ 1069383 h 3208149"/>
                  <a:gd name="connsiteX14" fmla="*/ 1952786 w 2588217"/>
                  <a:gd name="connsiteY14" fmla="*/ 1162373 h 3208149"/>
                  <a:gd name="connsiteX15" fmla="*/ 1952786 w 2588217"/>
                  <a:gd name="connsiteY15" fmla="*/ 1301857 h 3208149"/>
                  <a:gd name="connsiteX16" fmla="*/ 1937288 w 2588217"/>
                  <a:gd name="connsiteY16" fmla="*/ 1487837 h 3208149"/>
                  <a:gd name="connsiteX17" fmla="*/ 1704813 w 2588217"/>
                  <a:gd name="connsiteY17" fmla="*/ 1518834 h 3208149"/>
                  <a:gd name="connsiteX18" fmla="*/ 1782305 w 2588217"/>
                  <a:gd name="connsiteY18" fmla="*/ 2076773 h 3208149"/>
                  <a:gd name="connsiteX19" fmla="*/ 1937288 w 2588217"/>
                  <a:gd name="connsiteY19" fmla="*/ 2123267 h 3208149"/>
                  <a:gd name="connsiteX20" fmla="*/ 1890793 w 2588217"/>
                  <a:gd name="connsiteY20" fmla="*/ 2340244 h 3208149"/>
                  <a:gd name="connsiteX21" fmla="*/ 1518833 w 2588217"/>
                  <a:gd name="connsiteY21" fmla="*/ 3208149 h 3208149"/>
                  <a:gd name="connsiteX22" fmla="*/ 1317355 w 2588217"/>
                  <a:gd name="connsiteY22" fmla="*/ 3022169 h 3208149"/>
                  <a:gd name="connsiteX23" fmla="*/ 1115878 w 2588217"/>
                  <a:gd name="connsiteY23" fmla="*/ 2727701 h 3208149"/>
                  <a:gd name="connsiteX24" fmla="*/ 867905 w 2588217"/>
                  <a:gd name="connsiteY24" fmla="*/ 2510725 h 3208149"/>
                  <a:gd name="connsiteX25" fmla="*/ 418454 w 2588217"/>
                  <a:gd name="connsiteY25" fmla="*/ 2495227 h 3208149"/>
                  <a:gd name="connsiteX26" fmla="*/ 30996 w 2588217"/>
                  <a:gd name="connsiteY26" fmla="*/ 2030278 h 3208149"/>
                  <a:gd name="connsiteX27" fmla="*/ 77491 w 2588217"/>
                  <a:gd name="connsiteY27" fmla="*/ 1813301 h 3208149"/>
                  <a:gd name="connsiteX28" fmla="*/ 0 w 2588217"/>
                  <a:gd name="connsiteY28" fmla="*/ 1580827 h 3208149"/>
                  <a:gd name="connsiteX29" fmla="*/ 185979 w 2588217"/>
                  <a:gd name="connsiteY29" fmla="*/ 1580827 h 3208149"/>
                  <a:gd name="connsiteX30" fmla="*/ 449450 w 2588217"/>
                  <a:gd name="connsiteY30" fmla="*/ 1844298 h 3208149"/>
                  <a:gd name="connsiteX31" fmla="*/ 526942 w 2588217"/>
                  <a:gd name="connsiteY31" fmla="*/ 1766806 h 3208149"/>
                  <a:gd name="connsiteX32" fmla="*/ 619932 w 2588217"/>
                  <a:gd name="connsiteY32" fmla="*/ 1766806 h 3208149"/>
                  <a:gd name="connsiteX33" fmla="*/ 650928 w 2588217"/>
                  <a:gd name="connsiteY33" fmla="*/ 1627322 h 3208149"/>
                  <a:gd name="connsiteX34" fmla="*/ 464949 w 2588217"/>
                  <a:gd name="connsiteY34" fmla="*/ 1627322 h 3208149"/>
                  <a:gd name="connsiteX35" fmla="*/ 340962 w 2588217"/>
                  <a:gd name="connsiteY35" fmla="*/ 1363851 h 3208149"/>
                  <a:gd name="connsiteX36" fmla="*/ 495945 w 2588217"/>
                  <a:gd name="connsiteY36" fmla="*/ 1270861 h 3208149"/>
                  <a:gd name="connsiteX37" fmla="*/ 588935 w 2588217"/>
                  <a:gd name="connsiteY37" fmla="*/ 1053884 h 3208149"/>
                  <a:gd name="connsiteX38" fmla="*/ 604433 w 2588217"/>
                  <a:gd name="connsiteY38" fmla="*/ 821410 h 3208149"/>
                  <a:gd name="connsiteX39" fmla="*/ 418454 w 2588217"/>
                  <a:gd name="connsiteY39" fmla="*/ 697423 h 3208149"/>
                  <a:gd name="connsiteX40" fmla="*/ 418454 w 2588217"/>
                  <a:gd name="connsiteY40" fmla="*/ 697423 h 3208149"/>
                  <a:gd name="connsiteX41" fmla="*/ 495945 w 2588217"/>
                  <a:gd name="connsiteY41" fmla="*/ 588935 h 3208149"/>
                  <a:gd name="connsiteX42" fmla="*/ 325464 w 2588217"/>
                  <a:gd name="connsiteY42" fmla="*/ 480447 h 3208149"/>
                  <a:gd name="connsiteX43" fmla="*/ 170481 w 2588217"/>
                  <a:gd name="connsiteY43" fmla="*/ 495945 h 3208149"/>
                  <a:gd name="connsiteX44" fmla="*/ 185979 w 2588217"/>
                  <a:gd name="connsiteY44" fmla="*/ 278969 h 3208149"/>
                  <a:gd name="connsiteX45" fmla="*/ 340962 w 2588217"/>
                  <a:gd name="connsiteY45" fmla="*/ 201478 h 3208149"/>
                  <a:gd name="connsiteX46" fmla="*/ 387457 w 2588217"/>
                  <a:gd name="connsiteY46" fmla="*/ 0 h 3208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2588217" h="3208149">
                    <a:moveTo>
                      <a:pt x="387457" y="0"/>
                    </a:moveTo>
                    <a:lnTo>
                      <a:pt x="712922" y="201478"/>
                    </a:lnTo>
                    <a:lnTo>
                      <a:pt x="805911" y="108488"/>
                    </a:lnTo>
                    <a:lnTo>
                      <a:pt x="960894" y="123986"/>
                    </a:lnTo>
                    <a:lnTo>
                      <a:pt x="1084881" y="30996"/>
                    </a:lnTo>
                    <a:lnTo>
                      <a:pt x="1441342" y="201478"/>
                    </a:lnTo>
                    <a:lnTo>
                      <a:pt x="1720311" y="154983"/>
                    </a:lnTo>
                    <a:lnTo>
                      <a:pt x="1720311" y="340962"/>
                    </a:lnTo>
                    <a:lnTo>
                      <a:pt x="1875294" y="449451"/>
                    </a:lnTo>
                    <a:lnTo>
                      <a:pt x="2061274" y="449451"/>
                    </a:lnTo>
                    <a:lnTo>
                      <a:pt x="2355742" y="557939"/>
                    </a:lnTo>
                    <a:lnTo>
                      <a:pt x="2479728" y="681925"/>
                    </a:lnTo>
                    <a:lnTo>
                      <a:pt x="2588217" y="883403"/>
                    </a:lnTo>
                    <a:lnTo>
                      <a:pt x="2355742" y="1069383"/>
                    </a:lnTo>
                    <a:lnTo>
                      <a:pt x="1952786" y="1162373"/>
                    </a:lnTo>
                    <a:lnTo>
                      <a:pt x="1952786" y="1301857"/>
                    </a:lnTo>
                    <a:lnTo>
                      <a:pt x="1937288" y="1487837"/>
                    </a:lnTo>
                    <a:lnTo>
                      <a:pt x="1704813" y="1518834"/>
                    </a:lnTo>
                    <a:lnTo>
                      <a:pt x="1782305" y="2076773"/>
                    </a:lnTo>
                    <a:lnTo>
                      <a:pt x="1937288" y="2123267"/>
                    </a:lnTo>
                    <a:lnTo>
                      <a:pt x="1890793" y="2340244"/>
                    </a:lnTo>
                    <a:lnTo>
                      <a:pt x="1518833" y="3208149"/>
                    </a:lnTo>
                    <a:lnTo>
                      <a:pt x="1317355" y="3022169"/>
                    </a:lnTo>
                    <a:lnTo>
                      <a:pt x="1115878" y="2727701"/>
                    </a:lnTo>
                    <a:lnTo>
                      <a:pt x="867905" y="2510725"/>
                    </a:lnTo>
                    <a:lnTo>
                      <a:pt x="418454" y="2495227"/>
                    </a:lnTo>
                    <a:lnTo>
                      <a:pt x="30996" y="2030278"/>
                    </a:lnTo>
                    <a:lnTo>
                      <a:pt x="77491" y="1813301"/>
                    </a:lnTo>
                    <a:lnTo>
                      <a:pt x="0" y="1580827"/>
                    </a:lnTo>
                    <a:lnTo>
                      <a:pt x="185979" y="1580827"/>
                    </a:lnTo>
                    <a:lnTo>
                      <a:pt x="449450" y="1844298"/>
                    </a:lnTo>
                    <a:lnTo>
                      <a:pt x="526942" y="1766806"/>
                    </a:lnTo>
                    <a:lnTo>
                      <a:pt x="619932" y="1766806"/>
                    </a:lnTo>
                    <a:lnTo>
                      <a:pt x="650928" y="1627322"/>
                    </a:lnTo>
                    <a:lnTo>
                      <a:pt x="464949" y="1627322"/>
                    </a:lnTo>
                    <a:lnTo>
                      <a:pt x="340962" y="1363851"/>
                    </a:lnTo>
                    <a:lnTo>
                      <a:pt x="495945" y="1270861"/>
                    </a:lnTo>
                    <a:lnTo>
                      <a:pt x="588935" y="1053884"/>
                    </a:lnTo>
                    <a:lnTo>
                      <a:pt x="604433" y="821410"/>
                    </a:lnTo>
                    <a:lnTo>
                      <a:pt x="418454" y="697423"/>
                    </a:lnTo>
                    <a:lnTo>
                      <a:pt x="418454" y="697423"/>
                    </a:lnTo>
                    <a:lnTo>
                      <a:pt x="495945" y="588935"/>
                    </a:lnTo>
                    <a:lnTo>
                      <a:pt x="325464" y="480447"/>
                    </a:lnTo>
                    <a:lnTo>
                      <a:pt x="170481" y="495945"/>
                    </a:lnTo>
                    <a:lnTo>
                      <a:pt x="185979" y="278969"/>
                    </a:lnTo>
                    <a:lnTo>
                      <a:pt x="340962" y="201478"/>
                    </a:lnTo>
                    <a:lnTo>
                      <a:pt x="387457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7" name="フリーフォーム 6">
                <a:extLst>
                  <a:ext uri="{FF2B5EF4-FFF2-40B4-BE49-F238E27FC236}">
                    <a16:creationId xmlns:a16="http://schemas.microsoft.com/office/drawing/2014/main" id="{9B00EBB8-A7AC-C347-952B-01C374E66138}"/>
                  </a:ext>
                </a:extLst>
              </p:cNvPr>
              <p:cNvSpPr/>
              <p:nvPr/>
            </p:nvSpPr>
            <p:spPr>
              <a:xfrm>
                <a:off x="5377912" y="1030637"/>
                <a:ext cx="3564610" cy="3471620"/>
              </a:xfrm>
              <a:custGeom>
                <a:avLst/>
                <a:gdLst>
                  <a:gd name="connsiteX0" fmla="*/ 914400 w 3564610"/>
                  <a:gd name="connsiteY0" fmla="*/ 0 h 3471620"/>
                  <a:gd name="connsiteX1" fmla="*/ 743918 w 3564610"/>
                  <a:gd name="connsiteY1" fmla="*/ 139484 h 3471620"/>
                  <a:gd name="connsiteX2" fmla="*/ 263471 w 3564610"/>
                  <a:gd name="connsiteY2" fmla="*/ 263471 h 3471620"/>
                  <a:gd name="connsiteX3" fmla="*/ 309966 w 3564610"/>
                  <a:gd name="connsiteY3" fmla="*/ 588935 h 3471620"/>
                  <a:gd name="connsiteX4" fmla="*/ 77491 w 3564610"/>
                  <a:gd name="connsiteY4" fmla="*/ 666427 h 3471620"/>
                  <a:gd name="connsiteX5" fmla="*/ 92990 w 3564610"/>
                  <a:gd name="connsiteY5" fmla="*/ 1177871 h 3471620"/>
                  <a:gd name="connsiteX6" fmla="*/ 247973 w 3564610"/>
                  <a:gd name="connsiteY6" fmla="*/ 1193369 h 3471620"/>
                  <a:gd name="connsiteX7" fmla="*/ 232474 w 3564610"/>
                  <a:gd name="connsiteY7" fmla="*/ 1410345 h 3471620"/>
                  <a:gd name="connsiteX8" fmla="*/ 0 w 3564610"/>
                  <a:gd name="connsiteY8" fmla="*/ 1968284 h 3471620"/>
                  <a:gd name="connsiteX9" fmla="*/ 123986 w 3564610"/>
                  <a:gd name="connsiteY9" fmla="*/ 2231756 h 3471620"/>
                  <a:gd name="connsiteX10" fmla="*/ 154983 w 3564610"/>
                  <a:gd name="connsiteY10" fmla="*/ 2371240 h 3471620"/>
                  <a:gd name="connsiteX11" fmla="*/ 325464 w 3564610"/>
                  <a:gd name="connsiteY11" fmla="*/ 2464230 h 3471620"/>
                  <a:gd name="connsiteX12" fmla="*/ 511444 w 3564610"/>
                  <a:gd name="connsiteY12" fmla="*/ 2448732 h 3471620"/>
                  <a:gd name="connsiteX13" fmla="*/ 588935 w 3564610"/>
                  <a:gd name="connsiteY13" fmla="*/ 2603715 h 3471620"/>
                  <a:gd name="connsiteX14" fmla="*/ 898902 w 3564610"/>
                  <a:gd name="connsiteY14" fmla="*/ 2712203 h 3471620"/>
                  <a:gd name="connsiteX15" fmla="*/ 898902 w 3564610"/>
                  <a:gd name="connsiteY15" fmla="*/ 2712203 h 3471620"/>
                  <a:gd name="connsiteX16" fmla="*/ 1084881 w 3564610"/>
                  <a:gd name="connsiteY16" fmla="*/ 2774196 h 3471620"/>
                  <a:gd name="connsiteX17" fmla="*/ 1162373 w 3564610"/>
                  <a:gd name="connsiteY17" fmla="*/ 2619213 h 3471620"/>
                  <a:gd name="connsiteX18" fmla="*/ 1441342 w 3564610"/>
                  <a:gd name="connsiteY18" fmla="*/ 2696705 h 3471620"/>
                  <a:gd name="connsiteX19" fmla="*/ 1441342 w 3564610"/>
                  <a:gd name="connsiteY19" fmla="*/ 2696705 h 3471620"/>
                  <a:gd name="connsiteX20" fmla="*/ 1642820 w 3564610"/>
                  <a:gd name="connsiteY20" fmla="*/ 2743200 h 3471620"/>
                  <a:gd name="connsiteX21" fmla="*/ 1828800 w 3564610"/>
                  <a:gd name="connsiteY21" fmla="*/ 2820691 h 3471620"/>
                  <a:gd name="connsiteX22" fmla="*/ 2014779 w 3564610"/>
                  <a:gd name="connsiteY22" fmla="*/ 2929179 h 3471620"/>
                  <a:gd name="connsiteX23" fmla="*/ 2123268 w 3564610"/>
                  <a:gd name="connsiteY23" fmla="*/ 3130657 h 3471620"/>
                  <a:gd name="connsiteX24" fmla="*/ 2123268 w 3564610"/>
                  <a:gd name="connsiteY24" fmla="*/ 3332135 h 3471620"/>
                  <a:gd name="connsiteX25" fmla="*/ 2433234 w 3564610"/>
                  <a:gd name="connsiteY25" fmla="*/ 3471620 h 3471620"/>
                  <a:gd name="connsiteX26" fmla="*/ 2944678 w 3564610"/>
                  <a:gd name="connsiteY26" fmla="*/ 3425125 h 3471620"/>
                  <a:gd name="connsiteX27" fmla="*/ 2991173 w 3564610"/>
                  <a:gd name="connsiteY27" fmla="*/ 3115159 h 3471620"/>
                  <a:gd name="connsiteX28" fmla="*/ 2991173 w 3564610"/>
                  <a:gd name="connsiteY28" fmla="*/ 3037667 h 3471620"/>
                  <a:gd name="connsiteX29" fmla="*/ 2960176 w 3564610"/>
                  <a:gd name="connsiteY29" fmla="*/ 2991173 h 3471620"/>
                  <a:gd name="connsiteX30" fmla="*/ 2960176 w 3564610"/>
                  <a:gd name="connsiteY30" fmla="*/ 2696705 h 3471620"/>
                  <a:gd name="connsiteX31" fmla="*/ 2758698 w 3564610"/>
                  <a:gd name="connsiteY31" fmla="*/ 2634712 h 3471620"/>
                  <a:gd name="connsiteX32" fmla="*/ 2820691 w 3564610"/>
                  <a:gd name="connsiteY32" fmla="*/ 2541722 h 3471620"/>
                  <a:gd name="connsiteX33" fmla="*/ 2758698 w 3564610"/>
                  <a:gd name="connsiteY33" fmla="*/ 2417735 h 3471620"/>
                  <a:gd name="connsiteX34" fmla="*/ 2758698 w 3564610"/>
                  <a:gd name="connsiteY34" fmla="*/ 2417735 h 3471620"/>
                  <a:gd name="connsiteX35" fmla="*/ 2820691 w 3564610"/>
                  <a:gd name="connsiteY35" fmla="*/ 2247254 h 3471620"/>
                  <a:gd name="connsiteX36" fmla="*/ 2991173 w 3564610"/>
                  <a:gd name="connsiteY36" fmla="*/ 2293749 h 3471620"/>
                  <a:gd name="connsiteX37" fmla="*/ 2991173 w 3564610"/>
                  <a:gd name="connsiteY37" fmla="*/ 2293749 h 3471620"/>
                  <a:gd name="connsiteX38" fmla="*/ 3161654 w 3564610"/>
                  <a:gd name="connsiteY38" fmla="*/ 2247254 h 3471620"/>
                  <a:gd name="connsiteX39" fmla="*/ 3177152 w 3564610"/>
                  <a:gd name="connsiteY39" fmla="*/ 2386739 h 3471620"/>
                  <a:gd name="connsiteX40" fmla="*/ 3316637 w 3564610"/>
                  <a:gd name="connsiteY40" fmla="*/ 2433234 h 3471620"/>
                  <a:gd name="connsiteX41" fmla="*/ 3409627 w 3564610"/>
                  <a:gd name="connsiteY41" fmla="*/ 2030278 h 3471620"/>
                  <a:gd name="connsiteX42" fmla="*/ 3564610 w 3564610"/>
                  <a:gd name="connsiteY42" fmla="*/ 1937288 h 3471620"/>
                  <a:gd name="connsiteX43" fmla="*/ 3471620 w 3564610"/>
                  <a:gd name="connsiteY43" fmla="*/ 1828800 h 3471620"/>
                  <a:gd name="connsiteX44" fmla="*/ 3518115 w 3564610"/>
                  <a:gd name="connsiteY44" fmla="*/ 1751308 h 3471620"/>
                  <a:gd name="connsiteX45" fmla="*/ 3363132 w 3564610"/>
                  <a:gd name="connsiteY45" fmla="*/ 1611823 h 3471620"/>
                  <a:gd name="connsiteX46" fmla="*/ 3363132 w 3564610"/>
                  <a:gd name="connsiteY46" fmla="*/ 1611823 h 3471620"/>
                  <a:gd name="connsiteX47" fmla="*/ 3146156 w 3564610"/>
                  <a:gd name="connsiteY47" fmla="*/ 1673817 h 3471620"/>
                  <a:gd name="connsiteX48" fmla="*/ 3146156 w 3564610"/>
                  <a:gd name="connsiteY48" fmla="*/ 1580827 h 3471620"/>
                  <a:gd name="connsiteX49" fmla="*/ 2898183 w 3564610"/>
                  <a:gd name="connsiteY49" fmla="*/ 1596325 h 3471620"/>
                  <a:gd name="connsiteX50" fmla="*/ 2603715 w 3564610"/>
                  <a:gd name="connsiteY50" fmla="*/ 1472339 h 3471620"/>
                  <a:gd name="connsiteX51" fmla="*/ 2619213 w 3564610"/>
                  <a:gd name="connsiteY51" fmla="*/ 1332854 h 3471620"/>
                  <a:gd name="connsiteX52" fmla="*/ 2309247 w 3564610"/>
                  <a:gd name="connsiteY52" fmla="*/ 1270861 h 3471620"/>
                  <a:gd name="connsiteX53" fmla="*/ 1952786 w 3564610"/>
                  <a:gd name="connsiteY53" fmla="*/ 1255362 h 3471620"/>
                  <a:gd name="connsiteX54" fmla="*/ 1689315 w 3564610"/>
                  <a:gd name="connsiteY54" fmla="*/ 1162373 h 3471620"/>
                  <a:gd name="connsiteX55" fmla="*/ 1534332 w 3564610"/>
                  <a:gd name="connsiteY55" fmla="*/ 1224366 h 3471620"/>
                  <a:gd name="connsiteX56" fmla="*/ 1379349 w 3564610"/>
                  <a:gd name="connsiteY56" fmla="*/ 1115878 h 3471620"/>
                  <a:gd name="connsiteX57" fmla="*/ 1208868 w 3564610"/>
                  <a:gd name="connsiteY57" fmla="*/ 1084881 h 3471620"/>
                  <a:gd name="connsiteX58" fmla="*/ 604434 w 3564610"/>
                  <a:gd name="connsiteY58" fmla="*/ 976393 h 3471620"/>
                  <a:gd name="connsiteX59" fmla="*/ 836908 w 3564610"/>
                  <a:gd name="connsiteY59" fmla="*/ 526942 h 3471620"/>
                  <a:gd name="connsiteX60" fmla="*/ 1007390 w 3564610"/>
                  <a:gd name="connsiteY60" fmla="*/ 433952 h 3471620"/>
                  <a:gd name="connsiteX61" fmla="*/ 976393 w 3564610"/>
                  <a:gd name="connsiteY61" fmla="*/ 294467 h 3471620"/>
                  <a:gd name="connsiteX62" fmla="*/ 898902 w 3564610"/>
                  <a:gd name="connsiteY62" fmla="*/ 263471 h 3471620"/>
                  <a:gd name="connsiteX63" fmla="*/ 898902 w 3564610"/>
                  <a:gd name="connsiteY63" fmla="*/ 61993 h 3471620"/>
                  <a:gd name="connsiteX64" fmla="*/ 914400 w 3564610"/>
                  <a:gd name="connsiteY64" fmla="*/ 0 h 3471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3564610" h="3471620">
                    <a:moveTo>
                      <a:pt x="914400" y="0"/>
                    </a:moveTo>
                    <a:lnTo>
                      <a:pt x="743918" y="139484"/>
                    </a:lnTo>
                    <a:lnTo>
                      <a:pt x="263471" y="263471"/>
                    </a:lnTo>
                    <a:lnTo>
                      <a:pt x="309966" y="588935"/>
                    </a:lnTo>
                    <a:lnTo>
                      <a:pt x="77491" y="666427"/>
                    </a:lnTo>
                    <a:lnTo>
                      <a:pt x="92990" y="1177871"/>
                    </a:lnTo>
                    <a:lnTo>
                      <a:pt x="247973" y="1193369"/>
                    </a:lnTo>
                    <a:lnTo>
                      <a:pt x="232474" y="1410345"/>
                    </a:lnTo>
                    <a:lnTo>
                      <a:pt x="0" y="1968284"/>
                    </a:lnTo>
                    <a:lnTo>
                      <a:pt x="123986" y="2231756"/>
                    </a:lnTo>
                    <a:lnTo>
                      <a:pt x="154983" y="2371240"/>
                    </a:lnTo>
                    <a:lnTo>
                      <a:pt x="325464" y="2464230"/>
                    </a:lnTo>
                    <a:lnTo>
                      <a:pt x="511444" y="2448732"/>
                    </a:lnTo>
                    <a:lnTo>
                      <a:pt x="588935" y="2603715"/>
                    </a:lnTo>
                    <a:lnTo>
                      <a:pt x="898902" y="2712203"/>
                    </a:lnTo>
                    <a:lnTo>
                      <a:pt x="898902" y="2712203"/>
                    </a:lnTo>
                    <a:lnTo>
                      <a:pt x="1084881" y="2774196"/>
                    </a:lnTo>
                    <a:lnTo>
                      <a:pt x="1162373" y="2619213"/>
                    </a:lnTo>
                    <a:lnTo>
                      <a:pt x="1441342" y="2696705"/>
                    </a:lnTo>
                    <a:lnTo>
                      <a:pt x="1441342" y="2696705"/>
                    </a:lnTo>
                    <a:lnTo>
                      <a:pt x="1642820" y="2743200"/>
                    </a:lnTo>
                    <a:lnTo>
                      <a:pt x="1828800" y="2820691"/>
                    </a:lnTo>
                    <a:lnTo>
                      <a:pt x="2014779" y="2929179"/>
                    </a:lnTo>
                    <a:lnTo>
                      <a:pt x="2123268" y="3130657"/>
                    </a:lnTo>
                    <a:lnTo>
                      <a:pt x="2123268" y="3332135"/>
                    </a:lnTo>
                    <a:lnTo>
                      <a:pt x="2433234" y="3471620"/>
                    </a:lnTo>
                    <a:lnTo>
                      <a:pt x="2944678" y="3425125"/>
                    </a:lnTo>
                    <a:lnTo>
                      <a:pt x="2991173" y="3115159"/>
                    </a:lnTo>
                    <a:lnTo>
                      <a:pt x="2991173" y="3037667"/>
                    </a:lnTo>
                    <a:lnTo>
                      <a:pt x="2960176" y="2991173"/>
                    </a:lnTo>
                    <a:lnTo>
                      <a:pt x="2960176" y="2696705"/>
                    </a:lnTo>
                    <a:lnTo>
                      <a:pt x="2758698" y="2634712"/>
                    </a:lnTo>
                    <a:lnTo>
                      <a:pt x="2820691" y="2541722"/>
                    </a:lnTo>
                    <a:lnTo>
                      <a:pt x="2758698" y="2417735"/>
                    </a:lnTo>
                    <a:lnTo>
                      <a:pt x="2758698" y="2417735"/>
                    </a:lnTo>
                    <a:lnTo>
                      <a:pt x="2820691" y="2247254"/>
                    </a:lnTo>
                    <a:lnTo>
                      <a:pt x="2991173" y="2293749"/>
                    </a:lnTo>
                    <a:lnTo>
                      <a:pt x="2991173" y="2293749"/>
                    </a:lnTo>
                    <a:lnTo>
                      <a:pt x="3161654" y="2247254"/>
                    </a:lnTo>
                    <a:lnTo>
                      <a:pt x="3177152" y="2386739"/>
                    </a:lnTo>
                    <a:lnTo>
                      <a:pt x="3316637" y="2433234"/>
                    </a:lnTo>
                    <a:lnTo>
                      <a:pt x="3409627" y="2030278"/>
                    </a:lnTo>
                    <a:lnTo>
                      <a:pt x="3564610" y="1937288"/>
                    </a:lnTo>
                    <a:lnTo>
                      <a:pt x="3471620" y="1828800"/>
                    </a:lnTo>
                    <a:lnTo>
                      <a:pt x="3518115" y="1751308"/>
                    </a:lnTo>
                    <a:lnTo>
                      <a:pt x="3363132" y="1611823"/>
                    </a:lnTo>
                    <a:lnTo>
                      <a:pt x="3363132" y="1611823"/>
                    </a:lnTo>
                    <a:lnTo>
                      <a:pt x="3146156" y="1673817"/>
                    </a:lnTo>
                    <a:lnTo>
                      <a:pt x="3146156" y="1580827"/>
                    </a:lnTo>
                    <a:lnTo>
                      <a:pt x="2898183" y="1596325"/>
                    </a:lnTo>
                    <a:lnTo>
                      <a:pt x="2603715" y="1472339"/>
                    </a:lnTo>
                    <a:lnTo>
                      <a:pt x="2619213" y="1332854"/>
                    </a:lnTo>
                    <a:lnTo>
                      <a:pt x="2309247" y="1270861"/>
                    </a:lnTo>
                    <a:lnTo>
                      <a:pt x="1952786" y="1255362"/>
                    </a:lnTo>
                    <a:lnTo>
                      <a:pt x="1689315" y="1162373"/>
                    </a:lnTo>
                    <a:lnTo>
                      <a:pt x="1534332" y="1224366"/>
                    </a:lnTo>
                    <a:lnTo>
                      <a:pt x="1379349" y="1115878"/>
                    </a:lnTo>
                    <a:lnTo>
                      <a:pt x="1208868" y="1084881"/>
                    </a:lnTo>
                    <a:lnTo>
                      <a:pt x="604434" y="976393"/>
                    </a:lnTo>
                    <a:lnTo>
                      <a:pt x="836908" y="526942"/>
                    </a:lnTo>
                    <a:lnTo>
                      <a:pt x="1007390" y="433952"/>
                    </a:lnTo>
                    <a:lnTo>
                      <a:pt x="976393" y="294467"/>
                    </a:lnTo>
                    <a:lnTo>
                      <a:pt x="898902" y="263471"/>
                    </a:lnTo>
                    <a:lnTo>
                      <a:pt x="898902" y="61993"/>
                    </a:lnTo>
                    <a:lnTo>
                      <a:pt x="91440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8" name="フリーフォーム 7">
                <a:extLst>
                  <a:ext uri="{FF2B5EF4-FFF2-40B4-BE49-F238E27FC236}">
                    <a16:creationId xmlns:a16="http://schemas.microsoft.com/office/drawing/2014/main" id="{EC176181-DEDB-614A-91CE-C7322A2C68EC}"/>
                  </a:ext>
                </a:extLst>
              </p:cNvPr>
              <p:cNvSpPr/>
              <p:nvPr/>
            </p:nvSpPr>
            <p:spPr>
              <a:xfrm>
                <a:off x="4541003" y="2967925"/>
                <a:ext cx="2355743" cy="2045776"/>
              </a:xfrm>
              <a:custGeom>
                <a:avLst/>
                <a:gdLst>
                  <a:gd name="connsiteX0" fmla="*/ 309966 w 2355743"/>
                  <a:gd name="connsiteY0" fmla="*/ 0 h 2045776"/>
                  <a:gd name="connsiteX1" fmla="*/ 480448 w 2355743"/>
                  <a:gd name="connsiteY1" fmla="*/ 216976 h 2045776"/>
                  <a:gd name="connsiteX2" fmla="*/ 712922 w 2355743"/>
                  <a:gd name="connsiteY2" fmla="*/ 402956 h 2045776"/>
                  <a:gd name="connsiteX3" fmla="*/ 821411 w 2355743"/>
                  <a:gd name="connsiteY3" fmla="*/ 30996 h 2045776"/>
                  <a:gd name="connsiteX4" fmla="*/ 991892 w 2355743"/>
                  <a:gd name="connsiteY4" fmla="*/ 449451 h 2045776"/>
                  <a:gd name="connsiteX5" fmla="*/ 1162373 w 2355743"/>
                  <a:gd name="connsiteY5" fmla="*/ 542440 h 2045776"/>
                  <a:gd name="connsiteX6" fmla="*/ 1317356 w 2355743"/>
                  <a:gd name="connsiteY6" fmla="*/ 542440 h 2045776"/>
                  <a:gd name="connsiteX7" fmla="*/ 1472339 w 2355743"/>
                  <a:gd name="connsiteY7" fmla="*/ 712922 h 2045776"/>
                  <a:gd name="connsiteX8" fmla="*/ 1937288 w 2355743"/>
                  <a:gd name="connsiteY8" fmla="*/ 867905 h 2045776"/>
                  <a:gd name="connsiteX9" fmla="*/ 2014780 w 2355743"/>
                  <a:gd name="connsiteY9" fmla="*/ 697424 h 2045776"/>
                  <a:gd name="connsiteX10" fmla="*/ 2262753 w 2355743"/>
                  <a:gd name="connsiteY10" fmla="*/ 790413 h 2045776"/>
                  <a:gd name="connsiteX11" fmla="*/ 2185261 w 2355743"/>
                  <a:gd name="connsiteY11" fmla="*/ 991891 h 2045776"/>
                  <a:gd name="connsiteX12" fmla="*/ 2293749 w 2355743"/>
                  <a:gd name="connsiteY12" fmla="*/ 1410346 h 2045776"/>
                  <a:gd name="connsiteX13" fmla="*/ 2355743 w 2355743"/>
                  <a:gd name="connsiteY13" fmla="*/ 1627322 h 2045776"/>
                  <a:gd name="connsiteX14" fmla="*/ 2014780 w 2355743"/>
                  <a:gd name="connsiteY14" fmla="*/ 1534332 h 2045776"/>
                  <a:gd name="connsiteX15" fmla="*/ 1704814 w 2355743"/>
                  <a:gd name="connsiteY15" fmla="*/ 1983783 h 2045776"/>
                  <a:gd name="connsiteX16" fmla="*/ 1658319 w 2355743"/>
                  <a:gd name="connsiteY16" fmla="*/ 1921790 h 2045776"/>
                  <a:gd name="connsiteX17" fmla="*/ 1658319 w 2355743"/>
                  <a:gd name="connsiteY17" fmla="*/ 1921790 h 2045776"/>
                  <a:gd name="connsiteX18" fmla="*/ 1503336 w 2355743"/>
                  <a:gd name="connsiteY18" fmla="*/ 1875295 h 2045776"/>
                  <a:gd name="connsiteX19" fmla="*/ 1224366 w 2355743"/>
                  <a:gd name="connsiteY19" fmla="*/ 1751308 h 2045776"/>
                  <a:gd name="connsiteX20" fmla="*/ 1193370 w 2355743"/>
                  <a:gd name="connsiteY20" fmla="*/ 1937288 h 2045776"/>
                  <a:gd name="connsiteX21" fmla="*/ 1115878 w 2355743"/>
                  <a:gd name="connsiteY21" fmla="*/ 2045776 h 2045776"/>
                  <a:gd name="connsiteX22" fmla="*/ 573438 w 2355743"/>
                  <a:gd name="connsiteY22" fmla="*/ 1797803 h 2045776"/>
                  <a:gd name="connsiteX23" fmla="*/ 666427 w 2355743"/>
                  <a:gd name="connsiteY23" fmla="*/ 1658318 h 2045776"/>
                  <a:gd name="connsiteX24" fmla="*/ 743919 w 2355743"/>
                  <a:gd name="connsiteY24" fmla="*/ 1565329 h 2045776"/>
                  <a:gd name="connsiteX25" fmla="*/ 588936 w 2355743"/>
                  <a:gd name="connsiteY25" fmla="*/ 1456840 h 2045776"/>
                  <a:gd name="connsiteX26" fmla="*/ 588936 w 2355743"/>
                  <a:gd name="connsiteY26" fmla="*/ 1456840 h 2045776"/>
                  <a:gd name="connsiteX27" fmla="*/ 402956 w 2355743"/>
                  <a:gd name="connsiteY27" fmla="*/ 1317356 h 2045776"/>
                  <a:gd name="connsiteX28" fmla="*/ 108488 w 2355743"/>
                  <a:gd name="connsiteY28" fmla="*/ 1286359 h 2045776"/>
                  <a:gd name="connsiteX29" fmla="*/ 92990 w 2355743"/>
                  <a:gd name="connsiteY29" fmla="*/ 1053885 h 2045776"/>
                  <a:gd name="connsiteX30" fmla="*/ 232475 w 2355743"/>
                  <a:gd name="connsiteY30" fmla="*/ 821410 h 2045776"/>
                  <a:gd name="connsiteX31" fmla="*/ 77492 w 2355743"/>
                  <a:gd name="connsiteY31" fmla="*/ 635430 h 2045776"/>
                  <a:gd name="connsiteX32" fmla="*/ 77492 w 2355743"/>
                  <a:gd name="connsiteY32" fmla="*/ 635430 h 2045776"/>
                  <a:gd name="connsiteX33" fmla="*/ 46495 w 2355743"/>
                  <a:gd name="connsiteY33" fmla="*/ 433952 h 2045776"/>
                  <a:gd name="connsiteX34" fmla="*/ 0 w 2355743"/>
                  <a:gd name="connsiteY34" fmla="*/ 387457 h 2045776"/>
                  <a:gd name="connsiteX35" fmla="*/ 232475 w 2355743"/>
                  <a:gd name="connsiteY35" fmla="*/ 294468 h 2045776"/>
                  <a:gd name="connsiteX36" fmla="*/ 232475 w 2355743"/>
                  <a:gd name="connsiteY36" fmla="*/ 15498 h 2045776"/>
                  <a:gd name="connsiteX37" fmla="*/ 309966 w 2355743"/>
                  <a:gd name="connsiteY37" fmla="*/ 0 h 2045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2355743" h="2045776">
                    <a:moveTo>
                      <a:pt x="309966" y="0"/>
                    </a:moveTo>
                    <a:lnTo>
                      <a:pt x="480448" y="216976"/>
                    </a:lnTo>
                    <a:lnTo>
                      <a:pt x="712922" y="402956"/>
                    </a:lnTo>
                    <a:lnTo>
                      <a:pt x="821411" y="30996"/>
                    </a:lnTo>
                    <a:lnTo>
                      <a:pt x="991892" y="449451"/>
                    </a:lnTo>
                    <a:lnTo>
                      <a:pt x="1162373" y="542440"/>
                    </a:lnTo>
                    <a:lnTo>
                      <a:pt x="1317356" y="542440"/>
                    </a:lnTo>
                    <a:lnTo>
                      <a:pt x="1472339" y="712922"/>
                    </a:lnTo>
                    <a:lnTo>
                      <a:pt x="1937288" y="867905"/>
                    </a:lnTo>
                    <a:lnTo>
                      <a:pt x="2014780" y="697424"/>
                    </a:lnTo>
                    <a:lnTo>
                      <a:pt x="2262753" y="790413"/>
                    </a:lnTo>
                    <a:lnTo>
                      <a:pt x="2185261" y="991891"/>
                    </a:lnTo>
                    <a:lnTo>
                      <a:pt x="2293749" y="1410346"/>
                    </a:lnTo>
                    <a:lnTo>
                      <a:pt x="2355743" y="1627322"/>
                    </a:lnTo>
                    <a:lnTo>
                      <a:pt x="2014780" y="1534332"/>
                    </a:lnTo>
                    <a:lnTo>
                      <a:pt x="1704814" y="1983783"/>
                    </a:lnTo>
                    <a:lnTo>
                      <a:pt x="1658319" y="1921790"/>
                    </a:lnTo>
                    <a:lnTo>
                      <a:pt x="1658319" y="1921790"/>
                    </a:lnTo>
                    <a:lnTo>
                      <a:pt x="1503336" y="1875295"/>
                    </a:lnTo>
                    <a:lnTo>
                      <a:pt x="1224366" y="1751308"/>
                    </a:lnTo>
                    <a:lnTo>
                      <a:pt x="1193370" y="1937288"/>
                    </a:lnTo>
                    <a:lnTo>
                      <a:pt x="1115878" y="2045776"/>
                    </a:lnTo>
                    <a:lnTo>
                      <a:pt x="573438" y="1797803"/>
                    </a:lnTo>
                    <a:lnTo>
                      <a:pt x="666427" y="1658318"/>
                    </a:lnTo>
                    <a:lnTo>
                      <a:pt x="743919" y="1565329"/>
                    </a:lnTo>
                    <a:lnTo>
                      <a:pt x="588936" y="1456840"/>
                    </a:lnTo>
                    <a:lnTo>
                      <a:pt x="588936" y="1456840"/>
                    </a:lnTo>
                    <a:lnTo>
                      <a:pt x="402956" y="1317356"/>
                    </a:lnTo>
                    <a:lnTo>
                      <a:pt x="108488" y="1286359"/>
                    </a:lnTo>
                    <a:lnTo>
                      <a:pt x="92990" y="1053885"/>
                    </a:lnTo>
                    <a:lnTo>
                      <a:pt x="232475" y="821410"/>
                    </a:lnTo>
                    <a:lnTo>
                      <a:pt x="77492" y="635430"/>
                    </a:lnTo>
                    <a:lnTo>
                      <a:pt x="77492" y="635430"/>
                    </a:lnTo>
                    <a:lnTo>
                      <a:pt x="46495" y="433952"/>
                    </a:lnTo>
                    <a:lnTo>
                      <a:pt x="0" y="387457"/>
                    </a:lnTo>
                    <a:lnTo>
                      <a:pt x="232475" y="294468"/>
                    </a:lnTo>
                    <a:lnTo>
                      <a:pt x="232475" y="15498"/>
                    </a:lnTo>
                    <a:lnTo>
                      <a:pt x="30996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9" name="フリーフォーム 8">
                <a:extLst>
                  <a:ext uri="{FF2B5EF4-FFF2-40B4-BE49-F238E27FC236}">
                    <a16:creationId xmlns:a16="http://schemas.microsoft.com/office/drawing/2014/main" id="{24336E83-86F9-ED45-A224-2475FB71478E}"/>
                  </a:ext>
                </a:extLst>
              </p:cNvPr>
              <p:cNvSpPr/>
              <p:nvPr/>
            </p:nvSpPr>
            <p:spPr>
              <a:xfrm>
                <a:off x="4122549" y="4533254"/>
                <a:ext cx="2805193" cy="2138766"/>
              </a:xfrm>
              <a:custGeom>
                <a:avLst/>
                <a:gdLst>
                  <a:gd name="connsiteX0" fmla="*/ 991892 w 2805193"/>
                  <a:gd name="connsiteY0" fmla="*/ 263471 h 2138766"/>
                  <a:gd name="connsiteX1" fmla="*/ 1565329 w 2805193"/>
                  <a:gd name="connsiteY1" fmla="*/ 526942 h 2138766"/>
                  <a:gd name="connsiteX2" fmla="*/ 1627322 w 2805193"/>
                  <a:gd name="connsiteY2" fmla="*/ 340962 h 2138766"/>
                  <a:gd name="connsiteX3" fmla="*/ 1673817 w 2805193"/>
                  <a:gd name="connsiteY3" fmla="*/ 216976 h 2138766"/>
                  <a:gd name="connsiteX4" fmla="*/ 2123268 w 2805193"/>
                  <a:gd name="connsiteY4" fmla="*/ 387457 h 2138766"/>
                  <a:gd name="connsiteX5" fmla="*/ 2138766 w 2805193"/>
                  <a:gd name="connsiteY5" fmla="*/ 418454 h 2138766"/>
                  <a:gd name="connsiteX6" fmla="*/ 2464231 w 2805193"/>
                  <a:gd name="connsiteY6" fmla="*/ 0 h 2138766"/>
                  <a:gd name="connsiteX7" fmla="*/ 2805193 w 2805193"/>
                  <a:gd name="connsiteY7" fmla="*/ 123986 h 2138766"/>
                  <a:gd name="connsiteX8" fmla="*/ 2727702 w 2805193"/>
                  <a:gd name="connsiteY8" fmla="*/ 309966 h 2138766"/>
                  <a:gd name="connsiteX9" fmla="*/ 2758698 w 2805193"/>
                  <a:gd name="connsiteY9" fmla="*/ 495945 h 2138766"/>
                  <a:gd name="connsiteX10" fmla="*/ 2448732 w 2805193"/>
                  <a:gd name="connsiteY10" fmla="*/ 480447 h 2138766"/>
                  <a:gd name="connsiteX11" fmla="*/ 2216258 w 2805193"/>
                  <a:gd name="connsiteY11" fmla="*/ 666427 h 2138766"/>
                  <a:gd name="connsiteX12" fmla="*/ 2464231 w 2805193"/>
                  <a:gd name="connsiteY12" fmla="*/ 697423 h 2138766"/>
                  <a:gd name="connsiteX13" fmla="*/ 2123268 w 2805193"/>
                  <a:gd name="connsiteY13" fmla="*/ 898901 h 2138766"/>
                  <a:gd name="connsiteX14" fmla="*/ 2076773 w 2805193"/>
                  <a:gd name="connsiteY14" fmla="*/ 1084881 h 2138766"/>
                  <a:gd name="connsiteX15" fmla="*/ 1782305 w 2805193"/>
                  <a:gd name="connsiteY15" fmla="*/ 1069383 h 2138766"/>
                  <a:gd name="connsiteX16" fmla="*/ 1673817 w 2805193"/>
                  <a:gd name="connsiteY16" fmla="*/ 1503335 h 2138766"/>
                  <a:gd name="connsiteX17" fmla="*/ 1177871 w 2805193"/>
                  <a:gd name="connsiteY17" fmla="*/ 1084881 h 2138766"/>
                  <a:gd name="connsiteX18" fmla="*/ 1084881 w 2805193"/>
                  <a:gd name="connsiteY18" fmla="*/ 1239864 h 2138766"/>
                  <a:gd name="connsiteX19" fmla="*/ 1084881 w 2805193"/>
                  <a:gd name="connsiteY19" fmla="*/ 1379349 h 2138766"/>
                  <a:gd name="connsiteX20" fmla="*/ 1208868 w 2805193"/>
                  <a:gd name="connsiteY20" fmla="*/ 1596325 h 2138766"/>
                  <a:gd name="connsiteX21" fmla="*/ 1022888 w 2805193"/>
                  <a:gd name="connsiteY21" fmla="*/ 1689315 h 2138766"/>
                  <a:gd name="connsiteX22" fmla="*/ 929898 w 2805193"/>
                  <a:gd name="connsiteY22" fmla="*/ 2014779 h 2138766"/>
                  <a:gd name="connsiteX23" fmla="*/ 821410 w 2805193"/>
                  <a:gd name="connsiteY23" fmla="*/ 1797803 h 2138766"/>
                  <a:gd name="connsiteX24" fmla="*/ 774915 w 2805193"/>
                  <a:gd name="connsiteY24" fmla="*/ 2030278 h 2138766"/>
                  <a:gd name="connsiteX25" fmla="*/ 650929 w 2805193"/>
                  <a:gd name="connsiteY25" fmla="*/ 2138766 h 2138766"/>
                  <a:gd name="connsiteX26" fmla="*/ 263471 w 2805193"/>
                  <a:gd name="connsiteY26" fmla="*/ 1596325 h 2138766"/>
                  <a:gd name="connsiteX27" fmla="*/ 263471 w 2805193"/>
                  <a:gd name="connsiteY27" fmla="*/ 1596325 h 2138766"/>
                  <a:gd name="connsiteX28" fmla="*/ 154983 w 2805193"/>
                  <a:gd name="connsiteY28" fmla="*/ 1410345 h 2138766"/>
                  <a:gd name="connsiteX29" fmla="*/ 0 w 2805193"/>
                  <a:gd name="connsiteY29" fmla="*/ 883403 h 2138766"/>
                  <a:gd name="connsiteX30" fmla="*/ 123987 w 2805193"/>
                  <a:gd name="connsiteY30" fmla="*/ 867905 h 2138766"/>
                  <a:gd name="connsiteX31" fmla="*/ 170481 w 2805193"/>
                  <a:gd name="connsiteY31" fmla="*/ 883403 h 2138766"/>
                  <a:gd name="connsiteX32" fmla="*/ 278970 w 2805193"/>
                  <a:gd name="connsiteY32" fmla="*/ 604434 h 2138766"/>
                  <a:gd name="connsiteX33" fmla="*/ 480448 w 2805193"/>
                  <a:gd name="connsiteY33" fmla="*/ 573437 h 2138766"/>
                  <a:gd name="connsiteX34" fmla="*/ 588936 w 2805193"/>
                  <a:gd name="connsiteY34" fmla="*/ 418454 h 2138766"/>
                  <a:gd name="connsiteX35" fmla="*/ 836909 w 2805193"/>
                  <a:gd name="connsiteY35" fmla="*/ 170481 h 2138766"/>
                  <a:gd name="connsiteX36" fmla="*/ 1580827 w 2805193"/>
                  <a:gd name="connsiteY36" fmla="*/ 526942 h 2138766"/>
                  <a:gd name="connsiteX37" fmla="*/ 1580827 w 2805193"/>
                  <a:gd name="connsiteY37" fmla="*/ 526942 h 2138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2805193" h="2138766">
                    <a:moveTo>
                      <a:pt x="991892" y="263471"/>
                    </a:moveTo>
                    <a:lnTo>
                      <a:pt x="1565329" y="526942"/>
                    </a:lnTo>
                    <a:lnTo>
                      <a:pt x="1627322" y="340962"/>
                    </a:lnTo>
                    <a:lnTo>
                      <a:pt x="1673817" y="216976"/>
                    </a:lnTo>
                    <a:lnTo>
                      <a:pt x="2123268" y="387457"/>
                    </a:lnTo>
                    <a:lnTo>
                      <a:pt x="2138766" y="418454"/>
                    </a:lnTo>
                    <a:lnTo>
                      <a:pt x="2464231" y="0"/>
                    </a:lnTo>
                    <a:lnTo>
                      <a:pt x="2805193" y="123986"/>
                    </a:lnTo>
                    <a:lnTo>
                      <a:pt x="2727702" y="309966"/>
                    </a:lnTo>
                    <a:lnTo>
                      <a:pt x="2758698" y="495945"/>
                    </a:lnTo>
                    <a:lnTo>
                      <a:pt x="2448732" y="480447"/>
                    </a:lnTo>
                    <a:lnTo>
                      <a:pt x="2216258" y="666427"/>
                    </a:lnTo>
                    <a:lnTo>
                      <a:pt x="2464231" y="697423"/>
                    </a:lnTo>
                    <a:lnTo>
                      <a:pt x="2123268" y="898901"/>
                    </a:lnTo>
                    <a:lnTo>
                      <a:pt x="2076773" y="1084881"/>
                    </a:lnTo>
                    <a:lnTo>
                      <a:pt x="1782305" y="1069383"/>
                    </a:lnTo>
                    <a:lnTo>
                      <a:pt x="1673817" y="1503335"/>
                    </a:lnTo>
                    <a:lnTo>
                      <a:pt x="1177871" y="1084881"/>
                    </a:lnTo>
                    <a:lnTo>
                      <a:pt x="1084881" y="1239864"/>
                    </a:lnTo>
                    <a:lnTo>
                      <a:pt x="1084881" y="1379349"/>
                    </a:lnTo>
                    <a:lnTo>
                      <a:pt x="1208868" y="1596325"/>
                    </a:lnTo>
                    <a:lnTo>
                      <a:pt x="1022888" y="1689315"/>
                    </a:lnTo>
                    <a:lnTo>
                      <a:pt x="929898" y="2014779"/>
                    </a:lnTo>
                    <a:lnTo>
                      <a:pt x="821410" y="1797803"/>
                    </a:lnTo>
                    <a:lnTo>
                      <a:pt x="774915" y="2030278"/>
                    </a:lnTo>
                    <a:lnTo>
                      <a:pt x="650929" y="2138766"/>
                    </a:lnTo>
                    <a:lnTo>
                      <a:pt x="263471" y="1596325"/>
                    </a:lnTo>
                    <a:lnTo>
                      <a:pt x="263471" y="1596325"/>
                    </a:lnTo>
                    <a:lnTo>
                      <a:pt x="154983" y="1410345"/>
                    </a:lnTo>
                    <a:lnTo>
                      <a:pt x="0" y="883403"/>
                    </a:lnTo>
                    <a:lnTo>
                      <a:pt x="123987" y="867905"/>
                    </a:lnTo>
                    <a:lnTo>
                      <a:pt x="170481" y="883403"/>
                    </a:lnTo>
                    <a:lnTo>
                      <a:pt x="278970" y="604434"/>
                    </a:lnTo>
                    <a:lnTo>
                      <a:pt x="480448" y="573437"/>
                    </a:lnTo>
                    <a:lnTo>
                      <a:pt x="588936" y="418454"/>
                    </a:lnTo>
                    <a:lnTo>
                      <a:pt x="836909" y="170481"/>
                    </a:lnTo>
                    <a:lnTo>
                      <a:pt x="1580827" y="526942"/>
                    </a:lnTo>
                    <a:lnTo>
                      <a:pt x="1580827" y="526942"/>
                    </a:lnTo>
                  </a:path>
                </a:pathLst>
              </a:cu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</p:grpSp>
      </p:grpSp>
      <p:sp>
        <p:nvSpPr>
          <p:cNvPr id="14" name="円/楕円 13">
            <a:extLst>
              <a:ext uri="{FF2B5EF4-FFF2-40B4-BE49-F238E27FC236}">
                <a16:creationId xmlns:a16="http://schemas.microsoft.com/office/drawing/2014/main" id="{3B653115-3FBD-6D42-845B-0E5A6E8A205B}"/>
              </a:ext>
            </a:extLst>
          </p:cNvPr>
          <p:cNvSpPr/>
          <p:nvPr/>
        </p:nvSpPr>
        <p:spPr>
          <a:xfrm>
            <a:off x="2095777" y="385998"/>
            <a:ext cx="1872384" cy="1872384"/>
          </a:xfrm>
          <a:prstGeom prst="ellipse">
            <a:avLst/>
          </a:prstGeom>
          <a:solidFill>
            <a:srgbClr val="77BC4A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円/楕円 14">
            <a:extLst>
              <a:ext uri="{FF2B5EF4-FFF2-40B4-BE49-F238E27FC236}">
                <a16:creationId xmlns:a16="http://schemas.microsoft.com/office/drawing/2014/main" id="{F4370CE3-38B3-E34D-8B01-6BFED8B8CA81}"/>
              </a:ext>
            </a:extLst>
          </p:cNvPr>
          <p:cNvSpPr/>
          <p:nvPr/>
        </p:nvSpPr>
        <p:spPr>
          <a:xfrm>
            <a:off x="6224573" y="2827795"/>
            <a:ext cx="1538365" cy="1538365"/>
          </a:xfrm>
          <a:prstGeom prst="ellipse">
            <a:avLst/>
          </a:prstGeom>
          <a:solidFill>
            <a:srgbClr val="77BC4A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円/楕円 15">
            <a:extLst>
              <a:ext uri="{FF2B5EF4-FFF2-40B4-BE49-F238E27FC236}">
                <a16:creationId xmlns:a16="http://schemas.microsoft.com/office/drawing/2014/main" id="{91CC8407-FB9E-9E42-BAA7-89C3D1323A96}"/>
              </a:ext>
            </a:extLst>
          </p:cNvPr>
          <p:cNvSpPr/>
          <p:nvPr/>
        </p:nvSpPr>
        <p:spPr>
          <a:xfrm>
            <a:off x="5903193" y="3931132"/>
            <a:ext cx="1215925" cy="1215925"/>
          </a:xfrm>
          <a:prstGeom prst="ellipse">
            <a:avLst/>
          </a:prstGeom>
          <a:solidFill>
            <a:srgbClr val="77BC4A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6092BF6A-B149-AF41-875D-B45CA234A2D6}"/>
              </a:ext>
            </a:extLst>
          </p:cNvPr>
          <p:cNvSpPr txBox="1"/>
          <p:nvPr/>
        </p:nvSpPr>
        <p:spPr>
          <a:xfrm>
            <a:off x="4100881" y="495857"/>
            <a:ext cx="50321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5400">
                <a:latin typeface="Yu Gothic Light" panose="020B0300000000000000" pitchFamily="34" charset="-128"/>
                <a:ea typeface="Yu Gothic Light" panose="020B0300000000000000" pitchFamily="34" charset="-128"/>
              </a:rPr>
              <a:t>スマート農業の</a:t>
            </a:r>
            <a:endParaRPr kumimoji="1" lang="en-US" altLang="ja-JP" sz="5400" dirty="0">
              <a:latin typeface="Yu Gothic Light" panose="020B0300000000000000" pitchFamily="34" charset="-128"/>
              <a:ea typeface="Yu Gothic Light" panose="020B0300000000000000" pitchFamily="34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F3007CED-27F5-5642-83BA-8ADDEF808775}"/>
              </a:ext>
            </a:extLst>
          </p:cNvPr>
          <p:cNvSpPr txBox="1"/>
          <p:nvPr/>
        </p:nvSpPr>
        <p:spPr>
          <a:xfrm>
            <a:off x="0" y="4624121"/>
            <a:ext cx="526297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5400">
                <a:latin typeface="Yu Gothic Light" panose="020B0300000000000000" pitchFamily="34" charset="-128"/>
                <a:ea typeface="Yu Gothic Light" panose="020B0300000000000000" pitchFamily="34" charset="-128"/>
              </a:rPr>
              <a:t>メリットとは</a:t>
            </a:r>
            <a:r>
              <a:rPr kumimoji="1" lang="ja-JP" altLang="en-US" sz="7200">
                <a:solidFill>
                  <a:srgbClr val="FF0000"/>
                </a:solidFill>
                <a:latin typeface="Yu Gothic Light" panose="020B0300000000000000" pitchFamily="34" charset="-128"/>
                <a:ea typeface="Yu Gothic Light" panose="020B0300000000000000" pitchFamily="34" charset="-128"/>
              </a:rPr>
              <a:t>？</a:t>
            </a:r>
            <a:endParaRPr kumimoji="1" lang="en-US" altLang="ja-JP" sz="5400" dirty="0">
              <a:solidFill>
                <a:srgbClr val="FF0000"/>
              </a:solidFill>
              <a:latin typeface="Yu Gothic Light" panose="020B0300000000000000" pitchFamily="34" charset="-128"/>
              <a:ea typeface="Yu Gothic Light" panose="020B03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25060429"/>
      </p:ext>
    </p:extLst>
  </p:cSld>
  <p:clrMapOvr>
    <a:masterClrMapping/>
  </p:clrMapOvr>
  <p:transition spd="slow">
    <p:push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96534BC3-6927-2A4F-9907-1A188DB4AD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6600" y="191901"/>
            <a:ext cx="2057400" cy="365125"/>
          </a:xfrm>
        </p:spPr>
        <p:txBody>
          <a:bodyPr/>
          <a:lstStyle/>
          <a:p>
            <a:fld id="{4DF072EB-5487-0147-BC14-F4D4FDBB2BDF}" type="slidenum">
              <a:rPr kumimoji="1" lang="ja-JP" altLang="en-US" smtClean="0"/>
              <a:pPr/>
              <a:t>71</a:t>
            </a:fld>
            <a:endParaRPr kumimoji="1" lang="ja-JP" altLang="en-US" dirty="0"/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3AA154EE-861C-0548-94E9-2CB5FB5A3E87}"/>
              </a:ext>
            </a:extLst>
          </p:cNvPr>
          <p:cNvSpPr/>
          <p:nvPr/>
        </p:nvSpPr>
        <p:spPr>
          <a:xfrm>
            <a:off x="0" y="5585381"/>
            <a:ext cx="9144000" cy="1272619"/>
          </a:xfrm>
          <a:prstGeom prst="rect">
            <a:avLst/>
          </a:prstGeom>
          <a:solidFill>
            <a:srgbClr val="B65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ECDC3C30-CB97-6147-B55B-4D4BE957C9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948461" y="-3187235"/>
            <a:ext cx="8122920" cy="1471919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</p:pic>
      <p:sp>
        <p:nvSpPr>
          <p:cNvPr id="14" name="円/楕円 13">
            <a:extLst>
              <a:ext uri="{FF2B5EF4-FFF2-40B4-BE49-F238E27FC236}">
                <a16:creationId xmlns:a16="http://schemas.microsoft.com/office/drawing/2014/main" id="{3B653115-3FBD-6D42-845B-0E5A6E8A205B}"/>
              </a:ext>
            </a:extLst>
          </p:cNvPr>
          <p:cNvSpPr/>
          <p:nvPr/>
        </p:nvSpPr>
        <p:spPr>
          <a:xfrm>
            <a:off x="455704" y="341152"/>
            <a:ext cx="4500108" cy="4500108"/>
          </a:xfrm>
          <a:prstGeom prst="ellipse">
            <a:avLst/>
          </a:prstGeom>
          <a:solidFill>
            <a:srgbClr val="77BC4A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5CE1CA1C-5258-5642-A6CC-D96F4379C8FD}"/>
              </a:ext>
            </a:extLst>
          </p:cNvPr>
          <p:cNvGrpSpPr/>
          <p:nvPr/>
        </p:nvGrpSpPr>
        <p:grpSpPr>
          <a:xfrm>
            <a:off x="4231958" y="2812755"/>
            <a:ext cx="2644566" cy="2644566"/>
            <a:chOff x="2768918" y="1490472"/>
            <a:chExt cx="3749040" cy="3749040"/>
          </a:xfrm>
        </p:grpSpPr>
        <p:grpSp>
          <p:nvGrpSpPr>
            <p:cNvPr id="12" name="グループ化 11">
              <a:extLst>
                <a:ext uri="{FF2B5EF4-FFF2-40B4-BE49-F238E27FC236}">
                  <a16:creationId xmlns:a16="http://schemas.microsoft.com/office/drawing/2014/main" id="{54138309-2EF5-3447-A397-0C31676C5944}"/>
                </a:ext>
              </a:extLst>
            </p:cNvPr>
            <p:cNvGrpSpPr/>
            <p:nvPr/>
          </p:nvGrpSpPr>
          <p:grpSpPr>
            <a:xfrm>
              <a:off x="2768918" y="1490472"/>
              <a:ext cx="3749040" cy="3749040"/>
              <a:chOff x="2768918" y="1490472"/>
              <a:chExt cx="3749040" cy="3749040"/>
            </a:xfrm>
          </p:grpSpPr>
          <p:sp>
            <p:nvSpPr>
              <p:cNvPr id="10" name="円/楕円 9">
                <a:extLst>
                  <a:ext uri="{FF2B5EF4-FFF2-40B4-BE49-F238E27FC236}">
                    <a16:creationId xmlns:a16="http://schemas.microsoft.com/office/drawing/2014/main" id="{E25D7490-157D-D34A-AFCA-1386F4B22FCC}"/>
                  </a:ext>
                </a:extLst>
              </p:cNvPr>
              <p:cNvSpPr/>
              <p:nvPr/>
            </p:nvSpPr>
            <p:spPr>
              <a:xfrm>
                <a:off x="2768918" y="1490472"/>
                <a:ext cx="3749040" cy="3749040"/>
              </a:xfrm>
              <a:prstGeom prst="ellipse">
                <a:avLst/>
              </a:prstGeom>
              <a:solidFill>
                <a:srgbClr val="77BC4A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" name="円/楕円 10">
                <a:extLst>
                  <a:ext uri="{FF2B5EF4-FFF2-40B4-BE49-F238E27FC236}">
                    <a16:creationId xmlns:a16="http://schemas.microsoft.com/office/drawing/2014/main" id="{20A4F495-9C1A-7347-B0BF-E121CA257425}"/>
                  </a:ext>
                </a:extLst>
              </p:cNvPr>
              <p:cNvSpPr/>
              <p:nvPr/>
            </p:nvSpPr>
            <p:spPr>
              <a:xfrm>
                <a:off x="3099119" y="1839658"/>
                <a:ext cx="3088637" cy="3088637"/>
              </a:xfrm>
              <a:prstGeom prst="ellipse">
                <a:avLst/>
              </a:prstGeom>
              <a:solidFill>
                <a:schemeClr val="bg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5" name="グループ化 4">
              <a:extLst>
                <a:ext uri="{FF2B5EF4-FFF2-40B4-BE49-F238E27FC236}">
                  <a16:creationId xmlns:a16="http://schemas.microsoft.com/office/drawing/2014/main" id="{3BA55C9F-B8C5-714D-871D-94F17088A8C7}"/>
                </a:ext>
              </a:extLst>
            </p:cNvPr>
            <p:cNvGrpSpPr/>
            <p:nvPr/>
          </p:nvGrpSpPr>
          <p:grpSpPr>
            <a:xfrm>
              <a:off x="3869770" y="2213847"/>
              <a:ext cx="1875526" cy="2340258"/>
              <a:chOff x="3688597" y="116237"/>
              <a:chExt cx="5253925" cy="6555783"/>
            </a:xfrm>
          </p:grpSpPr>
          <p:sp>
            <p:nvSpPr>
              <p:cNvPr id="6" name="フリーフォーム 5">
                <a:extLst>
                  <a:ext uri="{FF2B5EF4-FFF2-40B4-BE49-F238E27FC236}">
                    <a16:creationId xmlns:a16="http://schemas.microsoft.com/office/drawing/2014/main" id="{ED38DA35-4D9F-2241-A169-7D9A88339EC9}"/>
                  </a:ext>
                </a:extLst>
              </p:cNvPr>
              <p:cNvSpPr/>
              <p:nvPr/>
            </p:nvSpPr>
            <p:spPr>
              <a:xfrm>
                <a:off x="3688597" y="116237"/>
                <a:ext cx="2588217" cy="3208149"/>
              </a:xfrm>
              <a:custGeom>
                <a:avLst/>
                <a:gdLst>
                  <a:gd name="connsiteX0" fmla="*/ 387457 w 2588217"/>
                  <a:gd name="connsiteY0" fmla="*/ 0 h 3208149"/>
                  <a:gd name="connsiteX1" fmla="*/ 712922 w 2588217"/>
                  <a:gd name="connsiteY1" fmla="*/ 201478 h 3208149"/>
                  <a:gd name="connsiteX2" fmla="*/ 805911 w 2588217"/>
                  <a:gd name="connsiteY2" fmla="*/ 108488 h 3208149"/>
                  <a:gd name="connsiteX3" fmla="*/ 960894 w 2588217"/>
                  <a:gd name="connsiteY3" fmla="*/ 123986 h 3208149"/>
                  <a:gd name="connsiteX4" fmla="*/ 1084881 w 2588217"/>
                  <a:gd name="connsiteY4" fmla="*/ 30996 h 3208149"/>
                  <a:gd name="connsiteX5" fmla="*/ 1441342 w 2588217"/>
                  <a:gd name="connsiteY5" fmla="*/ 201478 h 3208149"/>
                  <a:gd name="connsiteX6" fmla="*/ 1720311 w 2588217"/>
                  <a:gd name="connsiteY6" fmla="*/ 154983 h 3208149"/>
                  <a:gd name="connsiteX7" fmla="*/ 1720311 w 2588217"/>
                  <a:gd name="connsiteY7" fmla="*/ 340962 h 3208149"/>
                  <a:gd name="connsiteX8" fmla="*/ 1875294 w 2588217"/>
                  <a:gd name="connsiteY8" fmla="*/ 449451 h 3208149"/>
                  <a:gd name="connsiteX9" fmla="*/ 2061274 w 2588217"/>
                  <a:gd name="connsiteY9" fmla="*/ 449451 h 3208149"/>
                  <a:gd name="connsiteX10" fmla="*/ 2355742 w 2588217"/>
                  <a:gd name="connsiteY10" fmla="*/ 557939 h 3208149"/>
                  <a:gd name="connsiteX11" fmla="*/ 2479728 w 2588217"/>
                  <a:gd name="connsiteY11" fmla="*/ 681925 h 3208149"/>
                  <a:gd name="connsiteX12" fmla="*/ 2588217 w 2588217"/>
                  <a:gd name="connsiteY12" fmla="*/ 883403 h 3208149"/>
                  <a:gd name="connsiteX13" fmla="*/ 2355742 w 2588217"/>
                  <a:gd name="connsiteY13" fmla="*/ 1069383 h 3208149"/>
                  <a:gd name="connsiteX14" fmla="*/ 1952786 w 2588217"/>
                  <a:gd name="connsiteY14" fmla="*/ 1162373 h 3208149"/>
                  <a:gd name="connsiteX15" fmla="*/ 1952786 w 2588217"/>
                  <a:gd name="connsiteY15" fmla="*/ 1301857 h 3208149"/>
                  <a:gd name="connsiteX16" fmla="*/ 1937288 w 2588217"/>
                  <a:gd name="connsiteY16" fmla="*/ 1487837 h 3208149"/>
                  <a:gd name="connsiteX17" fmla="*/ 1704813 w 2588217"/>
                  <a:gd name="connsiteY17" fmla="*/ 1518834 h 3208149"/>
                  <a:gd name="connsiteX18" fmla="*/ 1782305 w 2588217"/>
                  <a:gd name="connsiteY18" fmla="*/ 2076773 h 3208149"/>
                  <a:gd name="connsiteX19" fmla="*/ 1937288 w 2588217"/>
                  <a:gd name="connsiteY19" fmla="*/ 2123267 h 3208149"/>
                  <a:gd name="connsiteX20" fmla="*/ 1890793 w 2588217"/>
                  <a:gd name="connsiteY20" fmla="*/ 2340244 h 3208149"/>
                  <a:gd name="connsiteX21" fmla="*/ 1518833 w 2588217"/>
                  <a:gd name="connsiteY21" fmla="*/ 3208149 h 3208149"/>
                  <a:gd name="connsiteX22" fmla="*/ 1317355 w 2588217"/>
                  <a:gd name="connsiteY22" fmla="*/ 3022169 h 3208149"/>
                  <a:gd name="connsiteX23" fmla="*/ 1115878 w 2588217"/>
                  <a:gd name="connsiteY23" fmla="*/ 2727701 h 3208149"/>
                  <a:gd name="connsiteX24" fmla="*/ 867905 w 2588217"/>
                  <a:gd name="connsiteY24" fmla="*/ 2510725 h 3208149"/>
                  <a:gd name="connsiteX25" fmla="*/ 418454 w 2588217"/>
                  <a:gd name="connsiteY25" fmla="*/ 2495227 h 3208149"/>
                  <a:gd name="connsiteX26" fmla="*/ 30996 w 2588217"/>
                  <a:gd name="connsiteY26" fmla="*/ 2030278 h 3208149"/>
                  <a:gd name="connsiteX27" fmla="*/ 77491 w 2588217"/>
                  <a:gd name="connsiteY27" fmla="*/ 1813301 h 3208149"/>
                  <a:gd name="connsiteX28" fmla="*/ 0 w 2588217"/>
                  <a:gd name="connsiteY28" fmla="*/ 1580827 h 3208149"/>
                  <a:gd name="connsiteX29" fmla="*/ 185979 w 2588217"/>
                  <a:gd name="connsiteY29" fmla="*/ 1580827 h 3208149"/>
                  <a:gd name="connsiteX30" fmla="*/ 449450 w 2588217"/>
                  <a:gd name="connsiteY30" fmla="*/ 1844298 h 3208149"/>
                  <a:gd name="connsiteX31" fmla="*/ 526942 w 2588217"/>
                  <a:gd name="connsiteY31" fmla="*/ 1766806 h 3208149"/>
                  <a:gd name="connsiteX32" fmla="*/ 619932 w 2588217"/>
                  <a:gd name="connsiteY32" fmla="*/ 1766806 h 3208149"/>
                  <a:gd name="connsiteX33" fmla="*/ 650928 w 2588217"/>
                  <a:gd name="connsiteY33" fmla="*/ 1627322 h 3208149"/>
                  <a:gd name="connsiteX34" fmla="*/ 464949 w 2588217"/>
                  <a:gd name="connsiteY34" fmla="*/ 1627322 h 3208149"/>
                  <a:gd name="connsiteX35" fmla="*/ 340962 w 2588217"/>
                  <a:gd name="connsiteY35" fmla="*/ 1363851 h 3208149"/>
                  <a:gd name="connsiteX36" fmla="*/ 495945 w 2588217"/>
                  <a:gd name="connsiteY36" fmla="*/ 1270861 h 3208149"/>
                  <a:gd name="connsiteX37" fmla="*/ 588935 w 2588217"/>
                  <a:gd name="connsiteY37" fmla="*/ 1053884 h 3208149"/>
                  <a:gd name="connsiteX38" fmla="*/ 604433 w 2588217"/>
                  <a:gd name="connsiteY38" fmla="*/ 821410 h 3208149"/>
                  <a:gd name="connsiteX39" fmla="*/ 418454 w 2588217"/>
                  <a:gd name="connsiteY39" fmla="*/ 697423 h 3208149"/>
                  <a:gd name="connsiteX40" fmla="*/ 418454 w 2588217"/>
                  <a:gd name="connsiteY40" fmla="*/ 697423 h 3208149"/>
                  <a:gd name="connsiteX41" fmla="*/ 495945 w 2588217"/>
                  <a:gd name="connsiteY41" fmla="*/ 588935 h 3208149"/>
                  <a:gd name="connsiteX42" fmla="*/ 325464 w 2588217"/>
                  <a:gd name="connsiteY42" fmla="*/ 480447 h 3208149"/>
                  <a:gd name="connsiteX43" fmla="*/ 170481 w 2588217"/>
                  <a:gd name="connsiteY43" fmla="*/ 495945 h 3208149"/>
                  <a:gd name="connsiteX44" fmla="*/ 185979 w 2588217"/>
                  <a:gd name="connsiteY44" fmla="*/ 278969 h 3208149"/>
                  <a:gd name="connsiteX45" fmla="*/ 340962 w 2588217"/>
                  <a:gd name="connsiteY45" fmla="*/ 201478 h 3208149"/>
                  <a:gd name="connsiteX46" fmla="*/ 387457 w 2588217"/>
                  <a:gd name="connsiteY46" fmla="*/ 0 h 3208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2588217" h="3208149">
                    <a:moveTo>
                      <a:pt x="387457" y="0"/>
                    </a:moveTo>
                    <a:lnTo>
                      <a:pt x="712922" y="201478"/>
                    </a:lnTo>
                    <a:lnTo>
                      <a:pt x="805911" y="108488"/>
                    </a:lnTo>
                    <a:lnTo>
                      <a:pt x="960894" y="123986"/>
                    </a:lnTo>
                    <a:lnTo>
                      <a:pt x="1084881" y="30996"/>
                    </a:lnTo>
                    <a:lnTo>
                      <a:pt x="1441342" y="201478"/>
                    </a:lnTo>
                    <a:lnTo>
                      <a:pt x="1720311" y="154983"/>
                    </a:lnTo>
                    <a:lnTo>
                      <a:pt x="1720311" y="340962"/>
                    </a:lnTo>
                    <a:lnTo>
                      <a:pt x="1875294" y="449451"/>
                    </a:lnTo>
                    <a:lnTo>
                      <a:pt x="2061274" y="449451"/>
                    </a:lnTo>
                    <a:lnTo>
                      <a:pt x="2355742" y="557939"/>
                    </a:lnTo>
                    <a:lnTo>
                      <a:pt x="2479728" y="681925"/>
                    </a:lnTo>
                    <a:lnTo>
                      <a:pt x="2588217" y="883403"/>
                    </a:lnTo>
                    <a:lnTo>
                      <a:pt x="2355742" y="1069383"/>
                    </a:lnTo>
                    <a:lnTo>
                      <a:pt x="1952786" y="1162373"/>
                    </a:lnTo>
                    <a:lnTo>
                      <a:pt x="1952786" y="1301857"/>
                    </a:lnTo>
                    <a:lnTo>
                      <a:pt x="1937288" y="1487837"/>
                    </a:lnTo>
                    <a:lnTo>
                      <a:pt x="1704813" y="1518834"/>
                    </a:lnTo>
                    <a:lnTo>
                      <a:pt x="1782305" y="2076773"/>
                    </a:lnTo>
                    <a:lnTo>
                      <a:pt x="1937288" y="2123267"/>
                    </a:lnTo>
                    <a:lnTo>
                      <a:pt x="1890793" y="2340244"/>
                    </a:lnTo>
                    <a:lnTo>
                      <a:pt x="1518833" y="3208149"/>
                    </a:lnTo>
                    <a:lnTo>
                      <a:pt x="1317355" y="3022169"/>
                    </a:lnTo>
                    <a:lnTo>
                      <a:pt x="1115878" y="2727701"/>
                    </a:lnTo>
                    <a:lnTo>
                      <a:pt x="867905" y="2510725"/>
                    </a:lnTo>
                    <a:lnTo>
                      <a:pt x="418454" y="2495227"/>
                    </a:lnTo>
                    <a:lnTo>
                      <a:pt x="30996" y="2030278"/>
                    </a:lnTo>
                    <a:lnTo>
                      <a:pt x="77491" y="1813301"/>
                    </a:lnTo>
                    <a:lnTo>
                      <a:pt x="0" y="1580827"/>
                    </a:lnTo>
                    <a:lnTo>
                      <a:pt x="185979" y="1580827"/>
                    </a:lnTo>
                    <a:lnTo>
                      <a:pt x="449450" y="1844298"/>
                    </a:lnTo>
                    <a:lnTo>
                      <a:pt x="526942" y="1766806"/>
                    </a:lnTo>
                    <a:lnTo>
                      <a:pt x="619932" y="1766806"/>
                    </a:lnTo>
                    <a:lnTo>
                      <a:pt x="650928" y="1627322"/>
                    </a:lnTo>
                    <a:lnTo>
                      <a:pt x="464949" y="1627322"/>
                    </a:lnTo>
                    <a:lnTo>
                      <a:pt x="340962" y="1363851"/>
                    </a:lnTo>
                    <a:lnTo>
                      <a:pt x="495945" y="1270861"/>
                    </a:lnTo>
                    <a:lnTo>
                      <a:pt x="588935" y="1053884"/>
                    </a:lnTo>
                    <a:lnTo>
                      <a:pt x="604433" y="821410"/>
                    </a:lnTo>
                    <a:lnTo>
                      <a:pt x="418454" y="697423"/>
                    </a:lnTo>
                    <a:lnTo>
                      <a:pt x="418454" y="697423"/>
                    </a:lnTo>
                    <a:lnTo>
                      <a:pt x="495945" y="588935"/>
                    </a:lnTo>
                    <a:lnTo>
                      <a:pt x="325464" y="480447"/>
                    </a:lnTo>
                    <a:lnTo>
                      <a:pt x="170481" y="495945"/>
                    </a:lnTo>
                    <a:lnTo>
                      <a:pt x="185979" y="278969"/>
                    </a:lnTo>
                    <a:lnTo>
                      <a:pt x="340962" y="201478"/>
                    </a:lnTo>
                    <a:lnTo>
                      <a:pt x="387457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7" name="フリーフォーム 6">
                <a:extLst>
                  <a:ext uri="{FF2B5EF4-FFF2-40B4-BE49-F238E27FC236}">
                    <a16:creationId xmlns:a16="http://schemas.microsoft.com/office/drawing/2014/main" id="{9B00EBB8-A7AC-C347-952B-01C374E66138}"/>
                  </a:ext>
                </a:extLst>
              </p:cNvPr>
              <p:cNvSpPr/>
              <p:nvPr/>
            </p:nvSpPr>
            <p:spPr>
              <a:xfrm>
                <a:off x="5377912" y="1030637"/>
                <a:ext cx="3564610" cy="3471620"/>
              </a:xfrm>
              <a:custGeom>
                <a:avLst/>
                <a:gdLst>
                  <a:gd name="connsiteX0" fmla="*/ 914400 w 3564610"/>
                  <a:gd name="connsiteY0" fmla="*/ 0 h 3471620"/>
                  <a:gd name="connsiteX1" fmla="*/ 743918 w 3564610"/>
                  <a:gd name="connsiteY1" fmla="*/ 139484 h 3471620"/>
                  <a:gd name="connsiteX2" fmla="*/ 263471 w 3564610"/>
                  <a:gd name="connsiteY2" fmla="*/ 263471 h 3471620"/>
                  <a:gd name="connsiteX3" fmla="*/ 309966 w 3564610"/>
                  <a:gd name="connsiteY3" fmla="*/ 588935 h 3471620"/>
                  <a:gd name="connsiteX4" fmla="*/ 77491 w 3564610"/>
                  <a:gd name="connsiteY4" fmla="*/ 666427 h 3471620"/>
                  <a:gd name="connsiteX5" fmla="*/ 92990 w 3564610"/>
                  <a:gd name="connsiteY5" fmla="*/ 1177871 h 3471620"/>
                  <a:gd name="connsiteX6" fmla="*/ 247973 w 3564610"/>
                  <a:gd name="connsiteY6" fmla="*/ 1193369 h 3471620"/>
                  <a:gd name="connsiteX7" fmla="*/ 232474 w 3564610"/>
                  <a:gd name="connsiteY7" fmla="*/ 1410345 h 3471620"/>
                  <a:gd name="connsiteX8" fmla="*/ 0 w 3564610"/>
                  <a:gd name="connsiteY8" fmla="*/ 1968284 h 3471620"/>
                  <a:gd name="connsiteX9" fmla="*/ 123986 w 3564610"/>
                  <a:gd name="connsiteY9" fmla="*/ 2231756 h 3471620"/>
                  <a:gd name="connsiteX10" fmla="*/ 154983 w 3564610"/>
                  <a:gd name="connsiteY10" fmla="*/ 2371240 h 3471620"/>
                  <a:gd name="connsiteX11" fmla="*/ 325464 w 3564610"/>
                  <a:gd name="connsiteY11" fmla="*/ 2464230 h 3471620"/>
                  <a:gd name="connsiteX12" fmla="*/ 511444 w 3564610"/>
                  <a:gd name="connsiteY12" fmla="*/ 2448732 h 3471620"/>
                  <a:gd name="connsiteX13" fmla="*/ 588935 w 3564610"/>
                  <a:gd name="connsiteY13" fmla="*/ 2603715 h 3471620"/>
                  <a:gd name="connsiteX14" fmla="*/ 898902 w 3564610"/>
                  <a:gd name="connsiteY14" fmla="*/ 2712203 h 3471620"/>
                  <a:gd name="connsiteX15" fmla="*/ 898902 w 3564610"/>
                  <a:gd name="connsiteY15" fmla="*/ 2712203 h 3471620"/>
                  <a:gd name="connsiteX16" fmla="*/ 1084881 w 3564610"/>
                  <a:gd name="connsiteY16" fmla="*/ 2774196 h 3471620"/>
                  <a:gd name="connsiteX17" fmla="*/ 1162373 w 3564610"/>
                  <a:gd name="connsiteY17" fmla="*/ 2619213 h 3471620"/>
                  <a:gd name="connsiteX18" fmla="*/ 1441342 w 3564610"/>
                  <a:gd name="connsiteY18" fmla="*/ 2696705 h 3471620"/>
                  <a:gd name="connsiteX19" fmla="*/ 1441342 w 3564610"/>
                  <a:gd name="connsiteY19" fmla="*/ 2696705 h 3471620"/>
                  <a:gd name="connsiteX20" fmla="*/ 1642820 w 3564610"/>
                  <a:gd name="connsiteY20" fmla="*/ 2743200 h 3471620"/>
                  <a:gd name="connsiteX21" fmla="*/ 1828800 w 3564610"/>
                  <a:gd name="connsiteY21" fmla="*/ 2820691 h 3471620"/>
                  <a:gd name="connsiteX22" fmla="*/ 2014779 w 3564610"/>
                  <a:gd name="connsiteY22" fmla="*/ 2929179 h 3471620"/>
                  <a:gd name="connsiteX23" fmla="*/ 2123268 w 3564610"/>
                  <a:gd name="connsiteY23" fmla="*/ 3130657 h 3471620"/>
                  <a:gd name="connsiteX24" fmla="*/ 2123268 w 3564610"/>
                  <a:gd name="connsiteY24" fmla="*/ 3332135 h 3471620"/>
                  <a:gd name="connsiteX25" fmla="*/ 2433234 w 3564610"/>
                  <a:gd name="connsiteY25" fmla="*/ 3471620 h 3471620"/>
                  <a:gd name="connsiteX26" fmla="*/ 2944678 w 3564610"/>
                  <a:gd name="connsiteY26" fmla="*/ 3425125 h 3471620"/>
                  <a:gd name="connsiteX27" fmla="*/ 2991173 w 3564610"/>
                  <a:gd name="connsiteY27" fmla="*/ 3115159 h 3471620"/>
                  <a:gd name="connsiteX28" fmla="*/ 2991173 w 3564610"/>
                  <a:gd name="connsiteY28" fmla="*/ 3037667 h 3471620"/>
                  <a:gd name="connsiteX29" fmla="*/ 2960176 w 3564610"/>
                  <a:gd name="connsiteY29" fmla="*/ 2991173 h 3471620"/>
                  <a:gd name="connsiteX30" fmla="*/ 2960176 w 3564610"/>
                  <a:gd name="connsiteY30" fmla="*/ 2696705 h 3471620"/>
                  <a:gd name="connsiteX31" fmla="*/ 2758698 w 3564610"/>
                  <a:gd name="connsiteY31" fmla="*/ 2634712 h 3471620"/>
                  <a:gd name="connsiteX32" fmla="*/ 2820691 w 3564610"/>
                  <a:gd name="connsiteY32" fmla="*/ 2541722 h 3471620"/>
                  <a:gd name="connsiteX33" fmla="*/ 2758698 w 3564610"/>
                  <a:gd name="connsiteY33" fmla="*/ 2417735 h 3471620"/>
                  <a:gd name="connsiteX34" fmla="*/ 2758698 w 3564610"/>
                  <a:gd name="connsiteY34" fmla="*/ 2417735 h 3471620"/>
                  <a:gd name="connsiteX35" fmla="*/ 2820691 w 3564610"/>
                  <a:gd name="connsiteY35" fmla="*/ 2247254 h 3471620"/>
                  <a:gd name="connsiteX36" fmla="*/ 2991173 w 3564610"/>
                  <a:gd name="connsiteY36" fmla="*/ 2293749 h 3471620"/>
                  <a:gd name="connsiteX37" fmla="*/ 2991173 w 3564610"/>
                  <a:gd name="connsiteY37" fmla="*/ 2293749 h 3471620"/>
                  <a:gd name="connsiteX38" fmla="*/ 3161654 w 3564610"/>
                  <a:gd name="connsiteY38" fmla="*/ 2247254 h 3471620"/>
                  <a:gd name="connsiteX39" fmla="*/ 3177152 w 3564610"/>
                  <a:gd name="connsiteY39" fmla="*/ 2386739 h 3471620"/>
                  <a:gd name="connsiteX40" fmla="*/ 3316637 w 3564610"/>
                  <a:gd name="connsiteY40" fmla="*/ 2433234 h 3471620"/>
                  <a:gd name="connsiteX41" fmla="*/ 3409627 w 3564610"/>
                  <a:gd name="connsiteY41" fmla="*/ 2030278 h 3471620"/>
                  <a:gd name="connsiteX42" fmla="*/ 3564610 w 3564610"/>
                  <a:gd name="connsiteY42" fmla="*/ 1937288 h 3471620"/>
                  <a:gd name="connsiteX43" fmla="*/ 3471620 w 3564610"/>
                  <a:gd name="connsiteY43" fmla="*/ 1828800 h 3471620"/>
                  <a:gd name="connsiteX44" fmla="*/ 3518115 w 3564610"/>
                  <a:gd name="connsiteY44" fmla="*/ 1751308 h 3471620"/>
                  <a:gd name="connsiteX45" fmla="*/ 3363132 w 3564610"/>
                  <a:gd name="connsiteY45" fmla="*/ 1611823 h 3471620"/>
                  <a:gd name="connsiteX46" fmla="*/ 3363132 w 3564610"/>
                  <a:gd name="connsiteY46" fmla="*/ 1611823 h 3471620"/>
                  <a:gd name="connsiteX47" fmla="*/ 3146156 w 3564610"/>
                  <a:gd name="connsiteY47" fmla="*/ 1673817 h 3471620"/>
                  <a:gd name="connsiteX48" fmla="*/ 3146156 w 3564610"/>
                  <a:gd name="connsiteY48" fmla="*/ 1580827 h 3471620"/>
                  <a:gd name="connsiteX49" fmla="*/ 2898183 w 3564610"/>
                  <a:gd name="connsiteY49" fmla="*/ 1596325 h 3471620"/>
                  <a:gd name="connsiteX50" fmla="*/ 2603715 w 3564610"/>
                  <a:gd name="connsiteY50" fmla="*/ 1472339 h 3471620"/>
                  <a:gd name="connsiteX51" fmla="*/ 2619213 w 3564610"/>
                  <a:gd name="connsiteY51" fmla="*/ 1332854 h 3471620"/>
                  <a:gd name="connsiteX52" fmla="*/ 2309247 w 3564610"/>
                  <a:gd name="connsiteY52" fmla="*/ 1270861 h 3471620"/>
                  <a:gd name="connsiteX53" fmla="*/ 1952786 w 3564610"/>
                  <a:gd name="connsiteY53" fmla="*/ 1255362 h 3471620"/>
                  <a:gd name="connsiteX54" fmla="*/ 1689315 w 3564610"/>
                  <a:gd name="connsiteY54" fmla="*/ 1162373 h 3471620"/>
                  <a:gd name="connsiteX55" fmla="*/ 1534332 w 3564610"/>
                  <a:gd name="connsiteY55" fmla="*/ 1224366 h 3471620"/>
                  <a:gd name="connsiteX56" fmla="*/ 1379349 w 3564610"/>
                  <a:gd name="connsiteY56" fmla="*/ 1115878 h 3471620"/>
                  <a:gd name="connsiteX57" fmla="*/ 1208868 w 3564610"/>
                  <a:gd name="connsiteY57" fmla="*/ 1084881 h 3471620"/>
                  <a:gd name="connsiteX58" fmla="*/ 604434 w 3564610"/>
                  <a:gd name="connsiteY58" fmla="*/ 976393 h 3471620"/>
                  <a:gd name="connsiteX59" fmla="*/ 836908 w 3564610"/>
                  <a:gd name="connsiteY59" fmla="*/ 526942 h 3471620"/>
                  <a:gd name="connsiteX60" fmla="*/ 1007390 w 3564610"/>
                  <a:gd name="connsiteY60" fmla="*/ 433952 h 3471620"/>
                  <a:gd name="connsiteX61" fmla="*/ 976393 w 3564610"/>
                  <a:gd name="connsiteY61" fmla="*/ 294467 h 3471620"/>
                  <a:gd name="connsiteX62" fmla="*/ 898902 w 3564610"/>
                  <a:gd name="connsiteY62" fmla="*/ 263471 h 3471620"/>
                  <a:gd name="connsiteX63" fmla="*/ 898902 w 3564610"/>
                  <a:gd name="connsiteY63" fmla="*/ 61993 h 3471620"/>
                  <a:gd name="connsiteX64" fmla="*/ 914400 w 3564610"/>
                  <a:gd name="connsiteY64" fmla="*/ 0 h 3471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3564610" h="3471620">
                    <a:moveTo>
                      <a:pt x="914400" y="0"/>
                    </a:moveTo>
                    <a:lnTo>
                      <a:pt x="743918" y="139484"/>
                    </a:lnTo>
                    <a:lnTo>
                      <a:pt x="263471" y="263471"/>
                    </a:lnTo>
                    <a:lnTo>
                      <a:pt x="309966" y="588935"/>
                    </a:lnTo>
                    <a:lnTo>
                      <a:pt x="77491" y="666427"/>
                    </a:lnTo>
                    <a:lnTo>
                      <a:pt x="92990" y="1177871"/>
                    </a:lnTo>
                    <a:lnTo>
                      <a:pt x="247973" y="1193369"/>
                    </a:lnTo>
                    <a:lnTo>
                      <a:pt x="232474" y="1410345"/>
                    </a:lnTo>
                    <a:lnTo>
                      <a:pt x="0" y="1968284"/>
                    </a:lnTo>
                    <a:lnTo>
                      <a:pt x="123986" y="2231756"/>
                    </a:lnTo>
                    <a:lnTo>
                      <a:pt x="154983" y="2371240"/>
                    </a:lnTo>
                    <a:lnTo>
                      <a:pt x="325464" y="2464230"/>
                    </a:lnTo>
                    <a:lnTo>
                      <a:pt x="511444" y="2448732"/>
                    </a:lnTo>
                    <a:lnTo>
                      <a:pt x="588935" y="2603715"/>
                    </a:lnTo>
                    <a:lnTo>
                      <a:pt x="898902" y="2712203"/>
                    </a:lnTo>
                    <a:lnTo>
                      <a:pt x="898902" y="2712203"/>
                    </a:lnTo>
                    <a:lnTo>
                      <a:pt x="1084881" y="2774196"/>
                    </a:lnTo>
                    <a:lnTo>
                      <a:pt x="1162373" y="2619213"/>
                    </a:lnTo>
                    <a:lnTo>
                      <a:pt x="1441342" y="2696705"/>
                    </a:lnTo>
                    <a:lnTo>
                      <a:pt x="1441342" y="2696705"/>
                    </a:lnTo>
                    <a:lnTo>
                      <a:pt x="1642820" y="2743200"/>
                    </a:lnTo>
                    <a:lnTo>
                      <a:pt x="1828800" y="2820691"/>
                    </a:lnTo>
                    <a:lnTo>
                      <a:pt x="2014779" y="2929179"/>
                    </a:lnTo>
                    <a:lnTo>
                      <a:pt x="2123268" y="3130657"/>
                    </a:lnTo>
                    <a:lnTo>
                      <a:pt x="2123268" y="3332135"/>
                    </a:lnTo>
                    <a:lnTo>
                      <a:pt x="2433234" y="3471620"/>
                    </a:lnTo>
                    <a:lnTo>
                      <a:pt x="2944678" y="3425125"/>
                    </a:lnTo>
                    <a:lnTo>
                      <a:pt x="2991173" y="3115159"/>
                    </a:lnTo>
                    <a:lnTo>
                      <a:pt x="2991173" y="3037667"/>
                    </a:lnTo>
                    <a:lnTo>
                      <a:pt x="2960176" y="2991173"/>
                    </a:lnTo>
                    <a:lnTo>
                      <a:pt x="2960176" y="2696705"/>
                    </a:lnTo>
                    <a:lnTo>
                      <a:pt x="2758698" y="2634712"/>
                    </a:lnTo>
                    <a:lnTo>
                      <a:pt x="2820691" y="2541722"/>
                    </a:lnTo>
                    <a:lnTo>
                      <a:pt x="2758698" y="2417735"/>
                    </a:lnTo>
                    <a:lnTo>
                      <a:pt x="2758698" y="2417735"/>
                    </a:lnTo>
                    <a:lnTo>
                      <a:pt x="2820691" y="2247254"/>
                    </a:lnTo>
                    <a:lnTo>
                      <a:pt x="2991173" y="2293749"/>
                    </a:lnTo>
                    <a:lnTo>
                      <a:pt x="2991173" y="2293749"/>
                    </a:lnTo>
                    <a:lnTo>
                      <a:pt x="3161654" y="2247254"/>
                    </a:lnTo>
                    <a:lnTo>
                      <a:pt x="3177152" y="2386739"/>
                    </a:lnTo>
                    <a:lnTo>
                      <a:pt x="3316637" y="2433234"/>
                    </a:lnTo>
                    <a:lnTo>
                      <a:pt x="3409627" y="2030278"/>
                    </a:lnTo>
                    <a:lnTo>
                      <a:pt x="3564610" y="1937288"/>
                    </a:lnTo>
                    <a:lnTo>
                      <a:pt x="3471620" y="1828800"/>
                    </a:lnTo>
                    <a:lnTo>
                      <a:pt x="3518115" y="1751308"/>
                    </a:lnTo>
                    <a:lnTo>
                      <a:pt x="3363132" y="1611823"/>
                    </a:lnTo>
                    <a:lnTo>
                      <a:pt x="3363132" y="1611823"/>
                    </a:lnTo>
                    <a:lnTo>
                      <a:pt x="3146156" y="1673817"/>
                    </a:lnTo>
                    <a:lnTo>
                      <a:pt x="3146156" y="1580827"/>
                    </a:lnTo>
                    <a:lnTo>
                      <a:pt x="2898183" y="1596325"/>
                    </a:lnTo>
                    <a:lnTo>
                      <a:pt x="2603715" y="1472339"/>
                    </a:lnTo>
                    <a:lnTo>
                      <a:pt x="2619213" y="1332854"/>
                    </a:lnTo>
                    <a:lnTo>
                      <a:pt x="2309247" y="1270861"/>
                    </a:lnTo>
                    <a:lnTo>
                      <a:pt x="1952786" y="1255362"/>
                    </a:lnTo>
                    <a:lnTo>
                      <a:pt x="1689315" y="1162373"/>
                    </a:lnTo>
                    <a:lnTo>
                      <a:pt x="1534332" y="1224366"/>
                    </a:lnTo>
                    <a:lnTo>
                      <a:pt x="1379349" y="1115878"/>
                    </a:lnTo>
                    <a:lnTo>
                      <a:pt x="1208868" y="1084881"/>
                    </a:lnTo>
                    <a:lnTo>
                      <a:pt x="604434" y="976393"/>
                    </a:lnTo>
                    <a:lnTo>
                      <a:pt x="836908" y="526942"/>
                    </a:lnTo>
                    <a:lnTo>
                      <a:pt x="1007390" y="433952"/>
                    </a:lnTo>
                    <a:lnTo>
                      <a:pt x="976393" y="294467"/>
                    </a:lnTo>
                    <a:lnTo>
                      <a:pt x="898902" y="263471"/>
                    </a:lnTo>
                    <a:lnTo>
                      <a:pt x="898902" y="61993"/>
                    </a:lnTo>
                    <a:lnTo>
                      <a:pt x="91440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8" name="フリーフォーム 7">
                <a:extLst>
                  <a:ext uri="{FF2B5EF4-FFF2-40B4-BE49-F238E27FC236}">
                    <a16:creationId xmlns:a16="http://schemas.microsoft.com/office/drawing/2014/main" id="{EC176181-DEDB-614A-91CE-C7322A2C68EC}"/>
                  </a:ext>
                </a:extLst>
              </p:cNvPr>
              <p:cNvSpPr/>
              <p:nvPr/>
            </p:nvSpPr>
            <p:spPr>
              <a:xfrm>
                <a:off x="4541003" y="2967925"/>
                <a:ext cx="2355743" cy="2045776"/>
              </a:xfrm>
              <a:custGeom>
                <a:avLst/>
                <a:gdLst>
                  <a:gd name="connsiteX0" fmla="*/ 309966 w 2355743"/>
                  <a:gd name="connsiteY0" fmla="*/ 0 h 2045776"/>
                  <a:gd name="connsiteX1" fmla="*/ 480448 w 2355743"/>
                  <a:gd name="connsiteY1" fmla="*/ 216976 h 2045776"/>
                  <a:gd name="connsiteX2" fmla="*/ 712922 w 2355743"/>
                  <a:gd name="connsiteY2" fmla="*/ 402956 h 2045776"/>
                  <a:gd name="connsiteX3" fmla="*/ 821411 w 2355743"/>
                  <a:gd name="connsiteY3" fmla="*/ 30996 h 2045776"/>
                  <a:gd name="connsiteX4" fmla="*/ 991892 w 2355743"/>
                  <a:gd name="connsiteY4" fmla="*/ 449451 h 2045776"/>
                  <a:gd name="connsiteX5" fmla="*/ 1162373 w 2355743"/>
                  <a:gd name="connsiteY5" fmla="*/ 542440 h 2045776"/>
                  <a:gd name="connsiteX6" fmla="*/ 1317356 w 2355743"/>
                  <a:gd name="connsiteY6" fmla="*/ 542440 h 2045776"/>
                  <a:gd name="connsiteX7" fmla="*/ 1472339 w 2355743"/>
                  <a:gd name="connsiteY7" fmla="*/ 712922 h 2045776"/>
                  <a:gd name="connsiteX8" fmla="*/ 1937288 w 2355743"/>
                  <a:gd name="connsiteY8" fmla="*/ 867905 h 2045776"/>
                  <a:gd name="connsiteX9" fmla="*/ 2014780 w 2355743"/>
                  <a:gd name="connsiteY9" fmla="*/ 697424 h 2045776"/>
                  <a:gd name="connsiteX10" fmla="*/ 2262753 w 2355743"/>
                  <a:gd name="connsiteY10" fmla="*/ 790413 h 2045776"/>
                  <a:gd name="connsiteX11" fmla="*/ 2185261 w 2355743"/>
                  <a:gd name="connsiteY11" fmla="*/ 991891 h 2045776"/>
                  <a:gd name="connsiteX12" fmla="*/ 2293749 w 2355743"/>
                  <a:gd name="connsiteY12" fmla="*/ 1410346 h 2045776"/>
                  <a:gd name="connsiteX13" fmla="*/ 2355743 w 2355743"/>
                  <a:gd name="connsiteY13" fmla="*/ 1627322 h 2045776"/>
                  <a:gd name="connsiteX14" fmla="*/ 2014780 w 2355743"/>
                  <a:gd name="connsiteY14" fmla="*/ 1534332 h 2045776"/>
                  <a:gd name="connsiteX15" fmla="*/ 1704814 w 2355743"/>
                  <a:gd name="connsiteY15" fmla="*/ 1983783 h 2045776"/>
                  <a:gd name="connsiteX16" fmla="*/ 1658319 w 2355743"/>
                  <a:gd name="connsiteY16" fmla="*/ 1921790 h 2045776"/>
                  <a:gd name="connsiteX17" fmla="*/ 1658319 w 2355743"/>
                  <a:gd name="connsiteY17" fmla="*/ 1921790 h 2045776"/>
                  <a:gd name="connsiteX18" fmla="*/ 1503336 w 2355743"/>
                  <a:gd name="connsiteY18" fmla="*/ 1875295 h 2045776"/>
                  <a:gd name="connsiteX19" fmla="*/ 1224366 w 2355743"/>
                  <a:gd name="connsiteY19" fmla="*/ 1751308 h 2045776"/>
                  <a:gd name="connsiteX20" fmla="*/ 1193370 w 2355743"/>
                  <a:gd name="connsiteY20" fmla="*/ 1937288 h 2045776"/>
                  <a:gd name="connsiteX21" fmla="*/ 1115878 w 2355743"/>
                  <a:gd name="connsiteY21" fmla="*/ 2045776 h 2045776"/>
                  <a:gd name="connsiteX22" fmla="*/ 573438 w 2355743"/>
                  <a:gd name="connsiteY22" fmla="*/ 1797803 h 2045776"/>
                  <a:gd name="connsiteX23" fmla="*/ 666427 w 2355743"/>
                  <a:gd name="connsiteY23" fmla="*/ 1658318 h 2045776"/>
                  <a:gd name="connsiteX24" fmla="*/ 743919 w 2355743"/>
                  <a:gd name="connsiteY24" fmla="*/ 1565329 h 2045776"/>
                  <a:gd name="connsiteX25" fmla="*/ 588936 w 2355743"/>
                  <a:gd name="connsiteY25" fmla="*/ 1456840 h 2045776"/>
                  <a:gd name="connsiteX26" fmla="*/ 588936 w 2355743"/>
                  <a:gd name="connsiteY26" fmla="*/ 1456840 h 2045776"/>
                  <a:gd name="connsiteX27" fmla="*/ 402956 w 2355743"/>
                  <a:gd name="connsiteY27" fmla="*/ 1317356 h 2045776"/>
                  <a:gd name="connsiteX28" fmla="*/ 108488 w 2355743"/>
                  <a:gd name="connsiteY28" fmla="*/ 1286359 h 2045776"/>
                  <a:gd name="connsiteX29" fmla="*/ 92990 w 2355743"/>
                  <a:gd name="connsiteY29" fmla="*/ 1053885 h 2045776"/>
                  <a:gd name="connsiteX30" fmla="*/ 232475 w 2355743"/>
                  <a:gd name="connsiteY30" fmla="*/ 821410 h 2045776"/>
                  <a:gd name="connsiteX31" fmla="*/ 77492 w 2355743"/>
                  <a:gd name="connsiteY31" fmla="*/ 635430 h 2045776"/>
                  <a:gd name="connsiteX32" fmla="*/ 77492 w 2355743"/>
                  <a:gd name="connsiteY32" fmla="*/ 635430 h 2045776"/>
                  <a:gd name="connsiteX33" fmla="*/ 46495 w 2355743"/>
                  <a:gd name="connsiteY33" fmla="*/ 433952 h 2045776"/>
                  <a:gd name="connsiteX34" fmla="*/ 0 w 2355743"/>
                  <a:gd name="connsiteY34" fmla="*/ 387457 h 2045776"/>
                  <a:gd name="connsiteX35" fmla="*/ 232475 w 2355743"/>
                  <a:gd name="connsiteY35" fmla="*/ 294468 h 2045776"/>
                  <a:gd name="connsiteX36" fmla="*/ 232475 w 2355743"/>
                  <a:gd name="connsiteY36" fmla="*/ 15498 h 2045776"/>
                  <a:gd name="connsiteX37" fmla="*/ 309966 w 2355743"/>
                  <a:gd name="connsiteY37" fmla="*/ 0 h 2045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2355743" h="2045776">
                    <a:moveTo>
                      <a:pt x="309966" y="0"/>
                    </a:moveTo>
                    <a:lnTo>
                      <a:pt x="480448" y="216976"/>
                    </a:lnTo>
                    <a:lnTo>
                      <a:pt x="712922" y="402956"/>
                    </a:lnTo>
                    <a:lnTo>
                      <a:pt x="821411" y="30996"/>
                    </a:lnTo>
                    <a:lnTo>
                      <a:pt x="991892" y="449451"/>
                    </a:lnTo>
                    <a:lnTo>
                      <a:pt x="1162373" y="542440"/>
                    </a:lnTo>
                    <a:lnTo>
                      <a:pt x="1317356" y="542440"/>
                    </a:lnTo>
                    <a:lnTo>
                      <a:pt x="1472339" y="712922"/>
                    </a:lnTo>
                    <a:lnTo>
                      <a:pt x="1937288" y="867905"/>
                    </a:lnTo>
                    <a:lnTo>
                      <a:pt x="2014780" y="697424"/>
                    </a:lnTo>
                    <a:lnTo>
                      <a:pt x="2262753" y="790413"/>
                    </a:lnTo>
                    <a:lnTo>
                      <a:pt x="2185261" y="991891"/>
                    </a:lnTo>
                    <a:lnTo>
                      <a:pt x="2293749" y="1410346"/>
                    </a:lnTo>
                    <a:lnTo>
                      <a:pt x="2355743" y="1627322"/>
                    </a:lnTo>
                    <a:lnTo>
                      <a:pt x="2014780" y="1534332"/>
                    </a:lnTo>
                    <a:lnTo>
                      <a:pt x="1704814" y="1983783"/>
                    </a:lnTo>
                    <a:lnTo>
                      <a:pt x="1658319" y="1921790"/>
                    </a:lnTo>
                    <a:lnTo>
                      <a:pt x="1658319" y="1921790"/>
                    </a:lnTo>
                    <a:lnTo>
                      <a:pt x="1503336" y="1875295"/>
                    </a:lnTo>
                    <a:lnTo>
                      <a:pt x="1224366" y="1751308"/>
                    </a:lnTo>
                    <a:lnTo>
                      <a:pt x="1193370" y="1937288"/>
                    </a:lnTo>
                    <a:lnTo>
                      <a:pt x="1115878" y="2045776"/>
                    </a:lnTo>
                    <a:lnTo>
                      <a:pt x="573438" y="1797803"/>
                    </a:lnTo>
                    <a:lnTo>
                      <a:pt x="666427" y="1658318"/>
                    </a:lnTo>
                    <a:lnTo>
                      <a:pt x="743919" y="1565329"/>
                    </a:lnTo>
                    <a:lnTo>
                      <a:pt x="588936" y="1456840"/>
                    </a:lnTo>
                    <a:lnTo>
                      <a:pt x="588936" y="1456840"/>
                    </a:lnTo>
                    <a:lnTo>
                      <a:pt x="402956" y="1317356"/>
                    </a:lnTo>
                    <a:lnTo>
                      <a:pt x="108488" y="1286359"/>
                    </a:lnTo>
                    <a:lnTo>
                      <a:pt x="92990" y="1053885"/>
                    </a:lnTo>
                    <a:lnTo>
                      <a:pt x="232475" y="821410"/>
                    </a:lnTo>
                    <a:lnTo>
                      <a:pt x="77492" y="635430"/>
                    </a:lnTo>
                    <a:lnTo>
                      <a:pt x="77492" y="635430"/>
                    </a:lnTo>
                    <a:lnTo>
                      <a:pt x="46495" y="433952"/>
                    </a:lnTo>
                    <a:lnTo>
                      <a:pt x="0" y="387457"/>
                    </a:lnTo>
                    <a:lnTo>
                      <a:pt x="232475" y="294468"/>
                    </a:lnTo>
                    <a:lnTo>
                      <a:pt x="232475" y="15498"/>
                    </a:lnTo>
                    <a:lnTo>
                      <a:pt x="30996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9" name="フリーフォーム 8">
                <a:extLst>
                  <a:ext uri="{FF2B5EF4-FFF2-40B4-BE49-F238E27FC236}">
                    <a16:creationId xmlns:a16="http://schemas.microsoft.com/office/drawing/2014/main" id="{24336E83-86F9-ED45-A224-2475FB71478E}"/>
                  </a:ext>
                </a:extLst>
              </p:cNvPr>
              <p:cNvSpPr/>
              <p:nvPr/>
            </p:nvSpPr>
            <p:spPr>
              <a:xfrm>
                <a:off x="4122549" y="4533254"/>
                <a:ext cx="2805193" cy="2138766"/>
              </a:xfrm>
              <a:custGeom>
                <a:avLst/>
                <a:gdLst>
                  <a:gd name="connsiteX0" fmla="*/ 991892 w 2805193"/>
                  <a:gd name="connsiteY0" fmla="*/ 263471 h 2138766"/>
                  <a:gd name="connsiteX1" fmla="*/ 1565329 w 2805193"/>
                  <a:gd name="connsiteY1" fmla="*/ 526942 h 2138766"/>
                  <a:gd name="connsiteX2" fmla="*/ 1627322 w 2805193"/>
                  <a:gd name="connsiteY2" fmla="*/ 340962 h 2138766"/>
                  <a:gd name="connsiteX3" fmla="*/ 1673817 w 2805193"/>
                  <a:gd name="connsiteY3" fmla="*/ 216976 h 2138766"/>
                  <a:gd name="connsiteX4" fmla="*/ 2123268 w 2805193"/>
                  <a:gd name="connsiteY4" fmla="*/ 387457 h 2138766"/>
                  <a:gd name="connsiteX5" fmla="*/ 2138766 w 2805193"/>
                  <a:gd name="connsiteY5" fmla="*/ 418454 h 2138766"/>
                  <a:gd name="connsiteX6" fmla="*/ 2464231 w 2805193"/>
                  <a:gd name="connsiteY6" fmla="*/ 0 h 2138766"/>
                  <a:gd name="connsiteX7" fmla="*/ 2805193 w 2805193"/>
                  <a:gd name="connsiteY7" fmla="*/ 123986 h 2138766"/>
                  <a:gd name="connsiteX8" fmla="*/ 2727702 w 2805193"/>
                  <a:gd name="connsiteY8" fmla="*/ 309966 h 2138766"/>
                  <a:gd name="connsiteX9" fmla="*/ 2758698 w 2805193"/>
                  <a:gd name="connsiteY9" fmla="*/ 495945 h 2138766"/>
                  <a:gd name="connsiteX10" fmla="*/ 2448732 w 2805193"/>
                  <a:gd name="connsiteY10" fmla="*/ 480447 h 2138766"/>
                  <a:gd name="connsiteX11" fmla="*/ 2216258 w 2805193"/>
                  <a:gd name="connsiteY11" fmla="*/ 666427 h 2138766"/>
                  <a:gd name="connsiteX12" fmla="*/ 2464231 w 2805193"/>
                  <a:gd name="connsiteY12" fmla="*/ 697423 h 2138766"/>
                  <a:gd name="connsiteX13" fmla="*/ 2123268 w 2805193"/>
                  <a:gd name="connsiteY13" fmla="*/ 898901 h 2138766"/>
                  <a:gd name="connsiteX14" fmla="*/ 2076773 w 2805193"/>
                  <a:gd name="connsiteY14" fmla="*/ 1084881 h 2138766"/>
                  <a:gd name="connsiteX15" fmla="*/ 1782305 w 2805193"/>
                  <a:gd name="connsiteY15" fmla="*/ 1069383 h 2138766"/>
                  <a:gd name="connsiteX16" fmla="*/ 1673817 w 2805193"/>
                  <a:gd name="connsiteY16" fmla="*/ 1503335 h 2138766"/>
                  <a:gd name="connsiteX17" fmla="*/ 1177871 w 2805193"/>
                  <a:gd name="connsiteY17" fmla="*/ 1084881 h 2138766"/>
                  <a:gd name="connsiteX18" fmla="*/ 1084881 w 2805193"/>
                  <a:gd name="connsiteY18" fmla="*/ 1239864 h 2138766"/>
                  <a:gd name="connsiteX19" fmla="*/ 1084881 w 2805193"/>
                  <a:gd name="connsiteY19" fmla="*/ 1379349 h 2138766"/>
                  <a:gd name="connsiteX20" fmla="*/ 1208868 w 2805193"/>
                  <a:gd name="connsiteY20" fmla="*/ 1596325 h 2138766"/>
                  <a:gd name="connsiteX21" fmla="*/ 1022888 w 2805193"/>
                  <a:gd name="connsiteY21" fmla="*/ 1689315 h 2138766"/>
                  <a:gd name="connsiteX22" fmla="*/ 929898 w 2805193"/>
                  <a:gd name="connsiteY22" fmla="*/ 2014779 h 2138766"/>
                  <a:gd name="connsiteX23" fmla="*/ 821410 w 2805193"/>
                  <a:gd name="connsiteY23" fmla="*/ 1797803 h 2138766"/>
                  <a:gd name="connsiteX24" fmla="*/ 774915 w 2805193"/>
                  <a:gd name="connsiteY24" fmla="*/ 2030278 h 2138766"/>
                  <a:gd name="connsiteX25" fmla="*/ 650929 w 2805193"/>
                  <a:gd name="connsiteY25" fmla="*/ 2138766 h 2138766"/>
                  <a:gd name="connsiteX26" fmla="*/ 263471 w 2805193"/>
                  <a:gd name="connsiteY26" fmla="*/ 1596325 h 2138766"/>
                  <a:gd name="connsiteX27" fmla="*/ 263471 w 2805193"/>
                  <a:gd name="connsiteY27" fmla="*/ 1596325 h 2138766"/>
                  <a:gd name="connsiteX28" fmla="*/ 154983 w 2805193"/>
                  <a:gd name="connsiteY28" fmla="*/ 1410345 h 2138766"/>
                  <a:gd name="connsiteX29" fmla="*/ 0 w 2805193"/>
                  <a:gd name="connsiteY29" fmla="*/ 883403 h 2138766"/>
                  <a:gd name="connsiteX30" fmla="*/ 123987 w 2805193"/>
                  <a:gd name="connsiteY30" fmla="*/ 867905 h 2138766"/>
                  <a:gd name="connsiteX31" fmla="*/ 170481 w 2805193"/>
                  <a:gd name="connsiteY31" fmla="*/ 883403 h 2138766"/>
                  <a:gd name="connsiteX32" fmla="*/ 278970 w 2805193"/>
                  <a:gd name="connsiteY32" fmla="*/ 604434 h 2138766"/>
                  <a:gd name="connsiteX33" fmla="*/ 480448 w 2805193"/>
                  <a:gd name="connsiteY33" fmla="*/ 573437 h 2138766"/>
                  <a:gd name="connsiteX34" fmla="*/ 588936 w 2805193"/>
                  <a:gd name="connsiteY34" fmla="*/ 418454 h 2138766"/>
                  <a:gd name="connsiteX35" fmla="*/ 836909 w 2805193"/>
                  <a:gd name="connsiteY35" fmla="*/ 170481 h 2138766"/>
                  <a:gd name="connsiteX36" fmla="*/ 1580827 w 2805193"/>
                  <a:gd name="connsiteY36" fmla="*/ 526942 h 2138766"/>
                  <a:gd name="connsiteX37" fmla="*/ 1580827 w 2805193"/>
                  <a:gd name="connsiteY37" fmla="*/ 526942 h 2138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2805193" h="2138766">
                    <a:moveTo>
                      <a:pt x="991892" y="263471"/>
                    </a:moveTo>
                    <a:lnTo>
                      <a:pt x="1565329" y="526942"/>
                    </a:lnTo>
                    <a:lnTo>
                      <a:pt x="1627322" y="340962"/>
                    </a:lnTo>
                    <a:lnTo>
                      <a:pt x="1673817" y="216976"/>
                    </a:lnTo>
                    <a:lnTo>
                      <a:pt x="2123268" y="387457"/>
                    </a:lnTo>
                    <a:lnTo>
                      <a:pt x="2138766" y="418454"/>
                    </a:lnTo>
                    <a:lnTo>
                      <a:pt x="2464231" y="0"/>
                    </a:lnTo>
                    <a:lnTo>
                      <a:pt x="2805193" y="123986"/>
                    </a:lnTo>
                    <a:lnTo>
                      <a:pt x="2727702" y="309966"/>
                    </a:lnTo>
                    <a:lnTo>
                      <a:pt x="2758698" y="495945"/>
                    </a:lnTo>
                    <a:lnTo>
                      <a:pt x="2448732" y="480447"/>
                    </a:lnTo>
                    <a:lnTo>
                      <a:pt x="2216258" y="666427"/>
                    </a:lnTo>
                    <a:lnTo>
                      <a:pt x="2464231" y="697423"/>
                    </a:lnTo>
                    <a:lnTo>
                      <a:pt x="2123268" y="898901"/>
                    </a:lnTo>
                    <a:lnTo>
                      <a:pt x="2076773" y="1084881"/>
                    </a:lnTo>
                    <a:lnTo>
                      <a:pt x="1782305" y="1069383"/>
                    </a:lnTo>
                    <a:lnTo>
                      <a:pt x="1673817" y="1503335"/>
                    </a:lnTo>
                    <a:lnTo>
                      <a:pt x="1177871" y="1084881"/>
                    </a:lnTo>
                    <a:lnTo>
                      <a:pt x="1084881" y="1239864"/>
                    </a:lnTo>
                    <a:lnTo>
                      <a:pt x="1084881" y="1379349"/>
                    </a:lnTo>
                    <a:lnTo>
                      <a:pt x="1208868" y="1596325"/>
                    </a:lnTo>
                    <a:lnTo>
                      <a:pt x="1022888" y="1689315"/>
                    </a:lnTo>
                    <a:lnTo>
                      <a:pt x="929898" y="2014779"/>
                    </a:lnTo>
                    <a:lnTo>
                      <a:pt x="821410" y="1797803"/>
                    </a:lnTo>
                    <a:lnTo>
                      <a:pt x="774915" y="2030278"/>
                    </a:lnTo>
                    <a:lnTo>
                      <a:pt x="650929" y="2138766"/>
                    </a:lnTo>
                    <a:lnTo>
                      <a:pt x="263471" y="1596325"/>
                    </a:lnTo>
                    <a:lnTo>
                      <a:pt x="263471" y="1596325"/>
                    </a:lnTo>
                    <a:lnTo>
                      <a:pt x="154983" y="1410345"/>
                    </a:lnTo>
                    <a:lnTo>
                      <a:pt x="0" y="883403"/>
                    </a:lnTo>
                    <a:lnTo>
                      <a:pt x="123987" y="867905"/>
                    </a:lnTo>
                    <a:lnTo>
                      <a:pt x="170481" y="883403"/>
                    </a:lnTo>
                    <a:lnTo>
                      <a:pt x="278970" y="604434"/>
                    </a:lnTo>
                    <a:lnTo>
                      <a:pt x="480448" y="573437"/>
                    </a:lnTo>
                    <a:lnTo>
                      <a:pt x="588936" y="418454"/>
                    </a:lnTo>
                    <a:lnTo>
                      <a:pt x="836909" y="170481"/>
                    </a:lnTo>
                    <a:lnTo>
                      <a:pt x="1580827" y="526942"/>
                    </a:lnTo>
                    <a:lnTo>
                      <a:pt x="1580827" y="526942"/>
                    </a:lnTo>
                  </a:path>
                </a:pathLst>
              </a:cu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</p:grpSp>
      </p:grpSp>
      <p:sp>
        <p:nvSpPr>
          <p:cNvPr id="15" name="円/楕円 14">
            <a:extLst>
              <a:ext uri="{FF2B5EF4-FFF2-40B4-BE49-F238E27FC236}">
                <a16:creationId xmlns:a16="http://schemas.microsoft.com/office/drawing/2014/main" id="{F4370CE3-38B3-E34D-8B01-6BFED8B8CA81}"/>
              </a:ext>
            </a:extLst>
          </p:cNvPr>
          <p:cNvSpPr/>
          <p:nvPr/>
        </p:nvSpPr>
        <p:spPr>
          <a:xfrm>
            <a:off x="6669571" y="3756100"/>
            <a:ext cx="1085160" cy="1085160"/>
          </a:xfrm>
          <a:prstGeom prst="ellipse">
            <a:avLst/>
          </a:prstGeom>
          <a:solidFill>
            <a:srgbClr val="77BC4A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円/楕円 15">
            <a:extLst>
              <a:ext uri="{FF2B5EF4-FFF2-40B4-BE49-F238E27FC236}">
                <a16:creationId xmlns:a16="http://schemas.microsoft.com/office/drawing/2014/main" id="{91CC8407-FB9E-9E42-BAA7-89C3D1323A96}"/>
              </a:ext>
            </a:extLst>
          </p:cNvPr>
          <p:cNvSpPr/>
          <p:nvPr/>
        </p:nvSpPr>
        <p:spPr>
          <a:xfrm>
            <a:off x="6442870" y="4534392"/>
            <a:ext cx="857711" cy="857711"/>
          </a:xfrm>
          <a:prstGeom prst="ellipse">
            <a:avLst/>
          </a:prstGeom>
          <a:solidFill>
            <a:srgbClr val="77BC4A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FDE6C7FB-E85C-4F41-8A84-0FA6529C648B}"/>
              </a:ext>
            </a:extLst>
          </p:cNvPr>
          <p:cNvSpPr/>
          <p:nvPr/>
        </p:nvSpPr>
        <p:spPr>
          <a:xfrm>
            <a:off x="455704" y="296903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ja-JP" altLang="en-US" sz="4000">
                <a:latin typeface="Yu Gothic" panose="020B0400000000000000" pitchFamily="34" charset="-128"/>
                <a:ea typeface="Yu Gothic" panose="020B0400000000000000" pitchFamily="34" charset="-128"/>
              </a:rPr>
              <a:t>省力化</a:t>
            </a:r>
            <a:endParaRPr lang="en-US" altLang="ja-JP" sz="40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algn="ctr"/>
            <a:r>
              <a:rPr lang="ja-JP" altLang="en-US" sz="4000">
                <a:latin typeface="Yu Gothic" panose="020B0400000000000000" pitchFamily="34" charset="-128"/>
                <a:ea typeface="Yu Gothic" panose="020B0400000000000000" pitchFamily="34" charset="-128"/>
              </a:rPr>
              <a:t>雇用時間の削減</a:t>
            </a:r>
            <a:endParaRPr lang="en-US" altLang="ja-JP" sz="40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algn="ctr"/>
            <a:r>
              <a:rPr lang="ja-JP" altLang="en-US" sz="4000">
                <a:latin typeface="Yu Gothic" panose="020B0400000000000000" pitchFamily="34" charset="-128"/>
                <a:ea typeface="Yu Gothic" panose="020B0400000000000000" pitchFamily="34" charset="-128"/>
              </a:rPr>
              <a:t>人員削減</a:t>
            </a:r>
            <a:endParaRPr lang="en-US" altLang="ja-JP" sz="40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19" name="下矢印 18">
            <a:extLst>
              <a:ext uri="{FF2B5EF4-FFF2-40B4-BE49-F238E27FC236}">
                <a16:creationId xmlns:a16="http://schemas.microsoft.com/office/drawing/2014/main" id="{807CF3BF-654E-924A-B064-0ADD3D9FB85C}"/>
              </a:ext>
            </a:extLst>
          </p:cNvPr>
          <p:cNvSpPr/>
          <p:nvPr/>
        </p:nvSpPr>
        <p:spPr>
          <a:xfrm>
            <a:off x="2267476" y="2095121"/>
            <a:ext cx="1038747" cy="722572"/>
          </a:xfrm>
          <a:prstGeom prst="downArrow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8AF6AED5-3214-4344-95CC-138B0ACC0B60}"/>
              </a:ext>
            </a:extLst>
          </p:cNvPr>
          <p:cNvSpPr/>
          <p:nvPr/>
        </p:nvSpPr>
        <p:spPr>
          <a:xfrm>
            <a:off x="517477" y="2913515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ja-JP" altLang="en-US" sz="4000">
                <a:latin typeface="Yu Gothic" panose="020B0400000000000000" pitchFamily="34" charset="-128"/>
                <a:ea typeface="Yu Gothic" panose="020B0400000000000000" pitchFamily="34" charset="-128"/>
              </a:rPr>
              <a:t>農業が</a:t>
            </a:r>
            <a:endParaRPr lang="en-US" altLang="ja-JP" sz="40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algn="ctr"/>
            <a:r>
              <a:rPr lang="ja-JP" altLang="en-US" sz="4000">
                <a:latin typeface="Yu Gothic" panose="020B0400000000000000" pitchFamily="34" charset="-128"/>
                <a:ea typeface="Yu Gothic" panose="020B0400000000000000" pitchFamily="34" charset="-128"/>
              </a:rPr>
              <a:t>成立する</a:t>
            </a:r>
          </a:p>
          <a:p>
            <a:pPr algn="ctr"/>
            <a:r>
              <a:rPr lang="ja-JP" altLang="en-US" sz="4000">
                <a:highlight>
                  <a:srgbClr val="FFFF00"/>
                </a:highlight>
                <a:latin typeface="Yu Gothic" panose="020B0400000000000000" pitchFamily="34" charset="-128"/>
                <a:ea typeface="Yu Gothic" panose="020B0400000000000000" pitchFamily="34" charset="-128"/>
              </a:rPr>
              <a:t>システムを構築</a:t>
            </a:r>
          </a:p>
        </p:txBody>
      </p:sp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535A00F0-107A-EA4E-8E7A-F573E53EF56D}"/>
              </a:ext>
            </a:extLst>
          </p:cNvPr>
          <p:cNvGrpSpPr/>
          <p:nvPr/>
        </p:nvGrpSpPr>
        <p:grpSpPr>
          <a:xfrm>
            <a:off x="5107138" y="455154"/>
            <a:ext cx="3724982" cy="1613480"/>
            <a:chOff x="5419018" y="580381"/>
            <a:chExt cx="3724982" cy="1613480"/>
          </a:xfrm>
        </p:grpSpPr>
        <p:pic>
          <p:nvPicPr>
            <p:cNvPr id="22" name="図 21">
              <a:extLst>
                <a:ext uri="{FF2B5EF4-FFF2-40B4-BE49-F238E27FC236}">
                  <a16:creationId xmlns:a16="http://schemas.microsoft.com/office/drawing/2014/main" id="{6529C759-E04C-154B-8E61-A89579BBA36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80941" y="580381"/>
              <a:ext cx="1563059" cy="1613480"/>
            </a:xfrm>
            <a:prstGeom prst="rect">
              <a:avLst/>
            </a:prstGeom>
          </p:spPr>
        </p:pic>
        <p:sp>
          <p:nvSpPr>
            <p:cNvPr id="21" name="テキスト ボックス 20">
              <a:extLst>
                <a:ext uri="{FF2B5EF4-FFF2-40B4-BE49-F238E27FC236}">
                  <a16:creationId xmlns:a16="http://schemas.microsoft.com/office/drawing/2014/main" id="{624367B5-3DAB-0343-93B3-8283475E0378}"/>
                </a:ext>
              </a:extLst>
            </p:cNvPr>
            <p:cNvSpPr txBox="1"/>
            <p:nvPr/>
          </p:nvSpPr>
          <p:spPr>
            <a:xfrm>
              <a:off x="5419018" y="911899"/>
              <a:ext cx="3288080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4400"/>
                <a:t>メリット</a:t>
              </a:r>
              <a:r>
                <a:rPr kumimoji="1" lang="ja-JP" altLang="en-US" sz="6600" b="1">
                  <a:solidFill>
                    <a:srgbClr val="FFFF00"/>
                  </a:solidFill>
                </a:rPr>
                <a:t>１</a:t>
              </a:r>
              <a:endParaRPr kumimoji="1" lang="ja-JP" altLang="en-US" sz="4400" b="1">
                <a:solidFill>
                  <a:srgbClr val="FFFF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834705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96534BC3-6927-2A4F-9907-1A188DB4AD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322744" y="1800267"/>
            <a:ext cx="2057400" cy="365125"/>
          </a:xfrm>
        </p:spPr>
        <p:txBody>
          <a:bodyPr/>
          <a:lstStyle/>
          <a:p>
            <a:fld id="{4DF072EB-5487-0147-BC14-F4D4FDBB2BDF}" type="slidenum">
              <a:rPr kumimoji="1" lang="ja-JP" altLang="en-US" smtClean="0"/>
              <a:pPr/>
              <a:t>72</a:t>
            </a:fld>
            <a:endParaRPr kumimoji="1" lang="ja-JP" altLang="en-US" dirty="0"/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3AA154EE-861C-0548-94E9-2CB5FB5A3E87}"/>
              </a:ext>
            </a:extLst>
          </p:cNvPr>
          <p:cNvSpPr/>
          <p:nvPr/>
        </p:nvSpPr>
        <p:spPr>
          <a:xfrm>
            <a:off x="0" y="5585381"/>
            <a:ext cx="9144000" cy="1272619"/>
          </a:xfrm>
          <a:prstGeom prst="rect">
            <a:avLst/>
          </a:prstGeom>
          <a:solidFill>
            <a:srgbClr val="B65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ECDC3C30-CB97-6147-B55B-4D4BE957C9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948461" y="-3187235"/>
            <a:ext cx="8122920" cy="1471919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</p:pic>
      <p:sp>
        <p:nvSpPr>
          <p:cNvPr id="14" name="円/楕円 13">
            <a:extLst>
              <a:ext uri="{FF2B5EF4-FFF2-40B4-BE49-F238E27FC236}">
                <a16:creationId xmlns:a16="http://schemas.microsoft.com/office/drawing/2014/main" id="{3B653115-3FBD-6D42-845B-0E5A6E8A205B}"/>
              </a:ext>
            </a:extLst>
          </p:cNvPr>
          <p:cNvSpPr/>
          <p:nvPr/>
        </p:nvSpPr>
        <p:spPr>
          <a:xfrm>
            <a:off x="419128" y="2033427"/>
            <a:ext cx="1487648" cy="1487648"/>
          </a:xfrm>
          <a:prstGeom prst="ellipse">
            <a:avLst/>
          </a:prstGeom>
          <a:solidFill>
            <a:srgbClr val="77BC4A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5CE1CA1C-5258-5642-A6CC-D96F4379C8FD}"/>
              </a:ext>
            </a:extLst>
          </p:cNvPr>
          <p:cNvGrpSpPr/>
          <p:nvPr/>
        </p:nvGrpSpPr>
        <p:grpSpPr>
          <a:xfrm>
            <a:off x="831698" y="2828110"/>
            <a:ext cx="2644566" cy="2644566"/>
            <a:chOff x="2768918" y="1490472"/>
            <a:chExt cx="3749040" cy="3749040"/>
          </a:xfrm>
        </p:grpSpPr>
        <p:grpSp>
          <p:nvGrpSpPr>
            <p:cNvPr id="12" name="グループ化 11">
              <a:extLst>
                <a:ext uri="{FF2B5EF4-FFF2-40B4-BE49-F238E27FC236}">
                  <a16:creationId xmlns:a16="http://schemas.microsoft.com/office/drawing/2014/main" id="{54138309-2EF5-3447-A397-0C31676C5944}"/>
                </a:ext>
              </a:extLst>
            </p:cNvPr>
            <p:cNvGrpSpPr/>
            <p:nvPr/>
          </p:nvGrpSpPr>
          <p:grpSpPr>
            <a:xfrm>
              <a:off x="2768918" y="1490472"/>
              <a:ext cx="3749040" cy="3749040"/>
              <a:chOff x="2768918" y="1490472"/>
              <a:chExt cx="3749040" cy="3749040"/>
            </a:xfrm>
          </p:grpSpPr>
          <p:sp>
            <p:nvSpPr>
              <p:cNvPr id="10" name="円/楕円 9">
                <a:extLst>
                  <a:ext uri="{FF2B5EF4-FFF2-40B4-BE49-F238E27FC236}">
                    <a16:creationId xmlns:a16="http://schemas.microsoft.com/office/drawing/2014/main" id="{E25D7490-157D-D34A-AFCA-1386F4B22FCC}"/>
                  </a:ext>
                </a:extLst>
              </p:cNvPr>
              <p:cNvSpPr/>
              <p:nvPr/>
            </p:nvSpPr>
            <p:spPr>
              <a:xfrm>
                <a:off x="2768918" y="1490472"/>
                <a:ext cx="3749040" cy="3749040"/>
              </a:xfrm>
              <a:prstGeom prst="ellipse">
                <a:avLst/>
              </a:prstGeom>
              <a:solidFill>
                <a:srgbClr val="77BC4A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" name="円/楕円 10">
                <a:extLst>
                  <a:ext uri="{FF2B5EF4-FFF2-40B4-BE49-F238E27FC236}">
                    <a16:creationId xmlns:a16="http://schemas.microsoft.com/office/drawing/2014/main" id="{20A4F495-9C1A-7347-B0BF-E121CA257425}"/>
                  </a:ext>
                </a:extLst>
              </p:cNvPr>
              <p:cNvSpPr/>
              <p:nvPr/>
            </p:nvSpPr>
            <p:spPr>
              <a:xfrm>
                <a:off x="3099119" y="1839658"/>
                <a:ext cx="3088637" cy="3088637"/>
              </a:xfrm>
              <a:prstGeom prst="ellipse">
                <a:avLst/>
              </a:prstGeom>
              <a:solidFill>
                <a:schemeClr val="bg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5" name="グループ化 4">
              <a:extLst>
                <a:ext uri="{FF2B5EF4-FFF2-40B4-BE49-F238E27FC236}">
                  <a16:creationId xmlns:a16="http://schemas.microsoft.com/office/drawing/2014/main" id="{3BA55C9F-B8C5-714D-871D-94F17088A8C7}"/>
                </a:ext>
              </a:extLst>
            </p:cNvPr>
            <p:cNvGrpSpPr/>
            <p:nvPr/>
          </p:nvGrpSpPr>
          <p:grpSpPr>
            <a:xfrm>
              <a:off x="3869770" y="2213847"/>
              <a:ext cx="1875526" cy="2340258"/>
              <a:chOff x="3688597" y="116237"/>
              <a:chExt cx="5253925" cy="6555783"/>
            </a:xfrm>
          </p:grpSpPr>
          <p:sp>
            <p:nvSpPr>
              <p:cNvPr id="6" name="フリーフォーム 5">
                <a:extLst>
                  <a:ext uri="{FF2B5EF4-FFF2-40B4-BE49-F238E27FC236}">
                    <a16:creationId xmlns:a16="http://schemas.microsoft.com/office/drawing/2014/main" id="{ED38DA35-4D9F-2241-A169-7D9A88339EC9}"/>
                  </a:ext>
                </a:extLst>
              </p:cNvPr>
              <p:cNvSpPr/>
              <p:nvPr/>
            </p:nvSpPr>
            <p:spPr>
              <a:xfrm>
                <a:off x="3688597" y="116237"/>
                <a:ext cx="2588217" cy="3208149"/>
              </a:xfrm>
              <a:custGeom>
                <a:avLst/>
                <a:gdLst>
                  <a:gd name="connsiteX0" fmla="*/ 387457 w 2588217"/>
                  <a:gd name="connsiteY0" fmla="*/ 0 h 3208149"/>
                  <a:gd name="connsiteX1" fmla="*/ 712922 w 2588217"/>
                  <a:gd name="connsiteY1" fmla="*/ 201478 h 3208149"/>
                  <a:gd name="connsiteX2" fmla="*/ 805911 w 2588217"/>
                  <a:gd name="connsiteY2" fmla="*/ 108488 h 3208149"/>
                  <a:gd name="connsiteX3" fmla="*/ 960894 w 2588217"/>
                  <a:gd name="connsiteY3" fmla="*/ 123986 h 3208149"/>
                  <a:gd name="connsiteX4" fmla="*/ 1084881 w 2588217"/>
                  <a:gd name="connsiteY4" fmla="*/ 30996 h 3208149"/>
                  <a:gd name="connsiteX5" fmla="*/ 1441342 w 2588217"/>
                  <a:gd name="connsiteY5" fmla="*/ 201478 h 3208149"/>
                  <a:gd name="connsiteX6" fmla="*/ 1720311 w 2588217"/>
                  <a:gd name="connsiteY6" fmla="*/ 154983 h 3208149"/>
                  <a:gd name="connsiteX7" fmla="*/ 1720311 w 2588217"/>
                  <a:gd name="connsiteY7" fmla="*/ 340962 h 3208149"/>
                  <a:gd name="connsiteX8" fmla="*/ 1875294 w 2588217"/>
                  <a:gd name="connsiteY8" fmla="*/ 449451 h 3208149"/>
                  <a:gd name="connsiteX9" fmla="*/ 2061274 w 2588217"/>
                  <a:gd name="connsiteY9" fmla="*/ 449451 h 3208149"/>
                  <a:gd name="connsiteX10" fmla="*/ 2355742 w 2588217"/>
                  <a:gd name="connsiteY10" fmla="*/ 557939 h 3208149"/>
                  <a:gd name="connsiteX11" fmla="*/ 2479728 w 2588217"/>
                  <a:gd name="connsiteY11" fmla="*/ 681925 h 3208149"/>
                  <a:gd name="connsiteX12" fmla="*/ 2588217 w 2588217"/>
                  <a:gd name="connsiteY12" fmla="*/ 883403 h 3208149"/>
                  <a:gd name="connsiteX13" fmla="*/ 2355742 w 2588217"/>
                  <a:gd name="connsiteY13" fmla="*/ 1069383 h 3208149"/>
                  <a:gd name="connsiteX14" fmla="*/ 1952786 w 2588217"/>
                  <a:gd name="connsiteY14" fmla="*/ 1162373 h 3208149"/>
                  <a:gd name="connsiteX15" fmla="*/ 1952786 w 2588217"/>
                  <a:gd name="connsiteY15" fmla="*/ 1301857 h 3208149"/>
                  <a:gd name="connsiteX16" fmla="*/ 1937288 w 2588217"/>
                  <a:gd name="connsiteY16" fmla="*/ 1487837 h 3208149"/>
                  <a:gd name="connsiteX17" fmla="*/ 1704813 w 2588217"/>
                  <a:gd name="connsiteY17" fmla="*/ 1518834 h 3208149"/>
                  <a:gd name="connsiteX18" fmla="*/ 1782305 w 2588217"/>
                  <a:gd name="connsiteY18" fmla="*/ 2076773 h 3208149"/>
                  <a:gd name="connsiteX19" fmla="*/ 1937288 w 2588217"/>
                  <a:gd name="connsiteY19" fmla="*/ 2123267 h 3208149"/>
                  <a:gd name="connsiteX20" fmla="*/ 1890793 w 2588217"/>
                  <a:gd name="connsiteY20" fmla="*/ 2340244 h 3208149"/>
                  <a:gd name="connsiteX21" fmla="*/ 1518833 w 2588217"/>
                  <a:gd name="connsiteY21" fmla="*/ 3208149 h 3208149"/>
                  <a:gd name="connsiteX22" fmla="*/ 1317355 w 2588217"/>
                  <a:gd name="connsiteY22" fmla="*/ 3022169 h 3208149"/>
                  <a:gd name="connsiteX23" fmla="*/ 1115878 w 2588217"/>
                  <a:gd name="connsiteY23" fmla="*/ 2727701 h 3208149"/>
                  <a:gd name="connsiteX24" fmla="*/ 867905 w 2588217"/>
                  <a:gd name="connsiteY24" fmla="*/ 2510725 h 3208149"/>
                  <a:gd name="connsiteX25" fmla="*/ 418454 w 2588217"/>
                  <a:gd name="connsiteY25" fmla="*/ 2495227 h 3208149"/>
                  <a:gd name="connsiteX26" fmla="*/ 30996 w 2588217"/>
                  <a:gd name="connsiteY26" fmla="*/ 2030278 h 3208149"/>
                  <a:gd name="connsiteX27" fmla="*/ 77491 w 2588217"/>
                  <a:gd name="connsiteY27" fmla="*/ 1813301 h 3208149"/>
                  <a:gd name="connsiteX28" fmla="*/ 0 w 2588217"/>
                  <a:gd name="connsiteY28" fmla="*/ 1580827 h 3208149"/>
                  <a:gd name="connsiteX29" fmla="*/ 185979 w 2588217"/>
                  <a:gd name="connsiteY29" fmla="*/ 1580827 h 3208149"/>
                  <a:gd name="connsiteX30" fmla="*/ 449450 w 2588217"/>
                  <a:gd name="connsiteY30" fmla="*/ 1844298 h 3208149"/>
                  <a:gd name="connsiteX31" fmla="*/ 526942 w 2588217"/>
                  <a:gd name="connsiteY31" fmla="*/ 1766806 h 3208149"/>
                  <a:gd name="connsiteX32" fmla="*/ 619932 w 2588217"/>
                  <a:gd name="connsiteY32" fmla="*/ 1766806 h 3208149"/>
                  <a:gd name="connsiteX33" fmla="*/ 650928 w 2588217"/>
                  <a:gd name="connsiteY33" fmla="*/ 1627322 h 3208149"/>
                  <a:gd name="connsiteX34" fmla="*/ 464949 w 2588217"/>
                  <a:gd name="connsiteY34" fmla="*/ 1627322 h 3208149"/>
                  <a:gd name="connsiteX35" fmla="*/ 340962 w 2588217"/>
                  <a:gd name="connsiteY35" fmla="*/ 1363851 h 3208149"/>
                  <a:gd name="connsiteX36" fmla="*/ 495945 w 2588217"/>
                  <a:gd name="connsiteY36" fmla="*/ 1270861 h 3208149"/>
                  <a:gd name="connsiteX37" fmla="*/ 588935 w 2588217"/>
                  <a:gd name="connsiteY37" fmla="*/ 1053884 h 3208149"/>
                  <a:gd name="connsiteX38" fmla="*/ 604433 w 2588217"/>
                  <a:gd name="connsiteY38" fmla="*/ 821410 h 3208149"/>
                  <a:gd name="connsiteX39" fmla="*/ 418454 w 2588217"/>
                  <a:gd name="connsiteY39" fmla="*/ 697423 h 3208149"/>
                  <a:gd name="connsiteX40" fmla="*/ 418454 w 2588217"/>
                  <a:gd name="connsiteY40" fmla="*/ 697423 h 3208149"/>
                  <a:gd name="connsiteX41" fmla="*/ 495945 w 2588217"/>
                  <a:gd name="connsiteY41" fmla="*/ 588935 h 3208149"/>
                  <a:gd name="connsiteX42" fmla="*/ 325464 w 2588217"/>
                  <a:gd name="connsiteY42" fmla="*/ 480447 h 3208149"/>
                  <a:gd name="connsiteX43" fmla="*/ 170481 w 2588217"/>
                  <a:gd name="connsiteY43" fmla="*/ 495945 h 3208149"/>
                  <a:gd name="connsiteX44" fmla="*/ 185979 w 2588217"/>
                  <a:gd name="connsiteY44" fmla="*/ 278969 h 3208149"/>
                  <a:gd name="connsiteX45" fmla="*/ 340962 w 2588217"/>
                  <a:gd name="connsiteY45" fmla="*/ 201478 h 3208149"/>
                  <a:gd name="connsiteX46" fmla="*/ 387457 w 2588217"/>
                  <a:gd name="connsiteY46" fmla="*/ 0 h 3208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2588217" h="3208149">
                    <a:moveTo>
                      <a:pt x="387457" y="0"/>
                    </a:moveTo>
                    <a:lnTo>
                      <a:pt x="712922" y="201478"/>
                    </a:lnTo>
                    <a:lnTo>
                      <a:pt x="805911" y="108488"/>
                    </a:lnTo>
                    <a:lnTo>
                      <a:pt x="960894" y="123986"/>
                    </a:lnTo>
                    <a:lnTo>
                      <a:pt x="1084881" y="30996"/>
                    </a:lnTo>
                    <a:lnTo>
                      <a:pt x="1441342" y="201478"/>
                    </a:lnTo>
                    <a:lnTo>
                      <a:pt x="1720311" y="154983"/>
                    </a:lnTo>
                    <a:lnTo>
                      <a:pt x="1720311" y="340962"/>
                    </a:lnTo>
                    <a:lnTo>
                      <a:pt x="1875294" y="449451"/>
                    </a:lnTo>
                    <a:lnTo>
                      <a:pt x="2061274" y="449451"/>
                    </a:lnTo>
                    <a:lnTo>
                      <a:pt x="2355742" y="557939"/>
                    </a:lnTo>
                    <a:lnTo>
                      <a:pt x="2479728" y="681925"/>
                    </a:lnTo>
                    <a:lnTo>
                      <a:pt x="2588217" y="883403"/>
                    </a:lnTo>
                    <a:lnTo>
                      <a:pt x="2355742" y="1069383"/>
                    </a:lnTo>
                    <a:lnTo>
                      <a:pt x="1952786" y="1162373"/>
                    </a:lnTo>
                    <a:lnTo>
                      <a:pt x="1952786" y="1301857"/>
                    </a:lnTo>
                    <a:lnTo>
                      <a:pt x="1937288" y="1487837"/>
                    </a:lnTo>
                    <a:lnTo>
                      <a:pt x="1704813" y="1518834"/>
                    </a:lnTo>
                    <a:lnTo>
                      <a:pt x="1782305" y="2076773"/>
                    </a:lnTo>
                    <a:lnTo>
                      <a:pt x="1937288" y="2123267"/>
                    </a:lnTo>
                    <a:lnTo>
                      <a:pt x="1890793" y="2340244"/>
                    </a:lnTo>
                    <a:lnTo>
                      <a:pt x="1518833" y="3208149"/>
                    </a:lnTo>
                    <a:lnTo>
                      <a:pt x="1317355" y="3022169"/>
                    </a:lnTo>
                    <a:lnTo>
                      <a:pt x="1115878" y="2727701"/>
                    </a:lnTo>
                    <a:lnTo>
                      <a:pt x="867905" y="2510725"/>
                    </a:lnTo>
                    <a:lnTo>
                      <a:pt x="418454" y="2495227"/>
                    </a:lnTo>
                    <a:lnTo>
                      <a:pt x="30996" y="2030278"/>
                    </a:lnTo>
                    <a:lnTo>
                      <a:pt x="77491" y="1813301"/>
                    </a:lnTo>
                    <a:lnTo>
                      <a:pt x="0" y="1580827"/>
                    </a:lnTo>
                    <a:lnTo>
                      <a:pt x="185979" y="1580827"/>
                    </a:lnTo>
                    <a:lnTo>
                      <a:pt x="449450" y="1844298"/>
                    </a:lnTo>
                    <a:lnTo>
                      <a:pt x="526942" y="1766806"/>
                    </a:lnTo>
                    <a:lnTo>
                      <a:pt x="619932" y="1766806"/>
                    </a:lnTo>
                    <a:lnTo>
                      <a:pt x="650928" y="1627322"/>
                    </a:lnTo>
                    <a:lnTo>
                      <a:pt x="464949" y="1627322"/>
                    </a:lnTo>
                    <a:lnTo>
                      <a:pt x="340962" y="1363851"/>
                    </a:lnTo>
                    <a:lnTo>
                      <a:pt x="495945" y="1270861"/>
                    </a:lnTo>
                    <a:lnTo>
                      <a:pt x="588935" y="1053884"/>
                    </a:lnTo>
                    <a:lnTo>
                      <a:pt x="604433" y="821410"/>
                    </a:lnTo>
                    <a:lnTo>
                      <a:pt x="418454" y="697423"/>
                    </a:lnTo>
                    <a:lnTo>
                      <a:pt x="418454" y="697423"/>
                    </a:lnTo>
                    <a:lnTo>
                      <a:pt x="495945" y="588935"/>
                    </a:lnTo>
                    <a:lnTo>
                      <a:pt x="325464" y="480447"/>
                    </a:lnTo>
                    <a:lnTo>
                      <a:pt x="170481" y="495945"/>
                    </a:lnTo>
                    <a:lnTo>
                      <a:pt x="185979" y="278969"/>
                    </a:lnTo>
                    <a:lnTo>
                      <a:pt x="340962" y="201478"/>
                    </a:lnTo>
                    <a:lnTo>
                      <a:pt x="387457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7" name="フリーフォーム 6">
                <a:extLst>
                  <a:ext uri="{FF2B5EF4-FFF2-40B4-BE49-F238E27FC236}">
                    <a16:creationId xmlns:a16="http://schemas.microsoft.com/office/drawing/2014/main" id="{9B00EBB8-A7AC-C347-952B-01C374E66138}"/>
                  </a:ext>
                </a:extLst>
              </p:cNvPr>
              <p:cNvSpPr/>
              <p:nvPr/>
            </p:nvSpPr>
            <p:spPr>
              <a:xfrm>
                <a:off x="5377912" y="1030637"/>
                <a:ext cx="3564610" cy="3471620"/>
              </a:xfrm>
              <a:custGeom>
                <a:avLst/>
                <a:gdLst>
                  <a:gd name="connsiteX0" fmla="*/ 914400 w 3564610"/>
                  <a:gd name="connsiteY0" fmla="*/ 0 h 3471620"/>
                  <a:gd name="connsiteX1" fmla="*/ 743918 w 3564610"/>
                  <a:gd name="connsiteY1" fmla="*/ 139484 h 3471620"/>
                  <a:gd name="connsiteX2" fmla="*/ 263471 w 3564610"/>
                  <a:gd name="connsiteY2" fmla="*/ 263471 h 3471620"/>
                  <a:gd name="connsiteX3" fmla="*/ 309966 w 3564610"/>
                  <a:gd name="connsiteY3" fmla="*/ 588935 h 3471620"/>
                  <a:gd name="connsiteX4" fmla="*/ 77491 w 3564610"/>
                  <a:gd name="connsiteY4" fmla="*/ 666427 h 3471620"/>
                  <a:gd name="connsiteX5" fmla="*/ 92990 w 3564610"/>
                  <a:gd name="connsiteY5" fmla="*/ 1177871 h 3471620"/>
                  <a:gd name="connsiteX6" fmla="*/ 247973 w 3564610"/>
                  <a:gd name="connsiteY6" fmla="*/ 1193369 h 3471620"/>
                  <a:gd name="connsiteX7" fmla="*/ 232474 w 3564610"/>
                  <a:gd name="connsiteY7" fmla="*/ 1410345 h 3471620"/>
                  <a:gd name="connsiteX8" fmla="*/ 0 w 3564610"/>
                  <a:gd name="connsiteY8" fmla="*/ 1968284 h 3471620"/>
                  <a:gd name="connsiteX9" fmla="*/ 123986 w 3564610"/>
                  <a:gd name="connsiteY9" fmla="*/ 2231756 h 3471620"/>
                  <a:gd name="connsiteX10" fmla="*/ 154983 w 3564610"/>
                  <a:gd name="connsiteY10" fmla="*/ 2371240 h 3471620"/>
                  <a:gd name="connsiteX11" fmla="*/ 325464 w 3564610"/>
                  <a:gd name="connsiteY11" fmla="*/ 2464230 h 3471620"/>
                  <a:gd name="connsiteX12" fmla="*/ 511444 w 3564610"/>
                  <a:gd name="connsiteY12" fmla="*/ 2448732 h 3471620"/>
                  <a:gd name="connsiteX13" fmla="*/ 588935 w 3564610"/>
                  <a:gd name="connsiteY13" fmla="*/ 2603715 h 3471620"/>
                  <a:gd name="connsiteX14" fmla="*/ 898902 w 3564610"/>
                  <a:gd name="connsiteY14" fmla="*/ 2712203 h 3471620"/>
                  <a:gd name="connsiteX15" fmla="*/ 898902 w 3564610"/>
                  <a:gd name="connsiteY15" fmla="*/ 2712203 h 3471620"/>
                  <a:gd name="connsiteX16" fmla="*/ 1084881 w 3564610"/>
                  <a:gd name="connsiteY16" fmla="*/ 2774196 h 3471620"/>
                  <a:gd name="connsiteX17" fmla="*/ 1162373 w 3564610"/>
                  <a:gd name="connsiteY17" fmla="*/ 2619213 h 3471620"/>
                  <a:gd name="connsiteX18" fmla="*/ 1441342 w 3564610"/>
                  <a:gd name="connsiteY18" fmla="*/ 2696705 h 3471620"/>
                  <a:gd name="connsiteX19" fmla="*/ 1441342 w 3564610"/>
                  <a:gd name="connsiteY19" fmla="*/ 2696705 h 3471620"/>
                  <a:gd name="connsiteX20" fmla="*/ 1642820 w 3564610"/>
                  <a:gd name="connsiteY20" fmla="*/ 2743200 h 3471620"/>
                  <a:gd name="connsiteX21" fmla="*/ 1828800 w 3564610"/>
                  <a:gd name="connsiteY21" fmla="*/ 2820691 h 3471620"/>
                  <a:gd name="connsiteX22" fmla="*/ 2014779 w 3564610"/>
                  <a:gd name="connsiteY22" fmla="*/ 2929179 h 3471620"/>
                  <a:gd name="connsiteX23" fmla="*/ 2123268 w 3564610"/>
                  <a:gd name="connsiteY23" fmla="*/ 3130657 h 3471620"/>
                  <a:gd name="connsiteX24" fmla="*/ 2123268 w 3564610"/>
                  <a:gd name="connsiteY24" fmla="*/ 3332135 h 3471620"/>
                  <a:gd name="connsiteX25" fmla="*/ 2433234 w 3564610"/>
                  <a:gd name="connsiteY25" fmla="*/ 3471620 h 3471620"/>
                  <a:gd name="connsiteX26" fmla="*/ 2944678 w 3564610"/>
                  <a:gd name="connsiteY26" fmla="*/ 3425125 h 3471620"/>
                  <a:gd name="connsiteX27" fmla="*/ 2991173 w 3564610"/>
                  <a:gd name="connsiteY27" fmla="*/ 3115159 h 3471620"/>
                  <a:gd name="connsiteX28" fmla="*/ 2991173 w 3564610"/>
                  <a:gd name="connsiteY28" fmla="*/ 3037667 h 3471620"/>
                  <a:gd name="connsiteX29" fmla="*/ 2960176 w 3564610"/>
                  <a:gd name="connsiteY29" fmla="*/ 2991173 h 3471620"/>
                  <a:gd name="connsiteX30" fmla="*/ 2960176 w 3564610"/>
                  <a:gd name="connsiteY30" fmla="*/ 2696705 h 3471620"/>
                  <a:gd name="connsiteX31" fmla="*/ 2758698 w 3564610"/>
                  <a:gd name="connsiteY31" fmla="*/ 2634712 h 3471620"/>
                  <a:gd name="connsiteX32" fmla="*/ 2820691 w 3564610"/>
                  <a:gd name="connsiteY32" fmla="*/ 2541722 h 3471620"/>
                  <a:gd name="connsiteX33" fmla="*/ 2758698 w 3564610"/>
                  <a:gd name="connsiteY33" fmla="*/ 2417735 h 3471620"/>
                  <a:gd name="connsiteX34" fmla="*/ 2758698 w 3564610"/>
                  <a:gd name="connsiteY34" fmla="*/ 2417735 h 3471620"/>
                  <a:gd name="connsiteX35" fmla="*/ 2820691 w 3564610"/>
                  <a:gd name="connsiteY35" fmla="*/ 2247254 h 3471620"/>
                  <a:gd name="connsiteX36" fmla="*/ 2991173 w 3564610"/>
                  <a:gd name="connsiteY36" fmla="*/ 2293749 h 3471620"/>
                  <a:gd name="connsiteX37" fmla="*/ 2991173 w 3564610"/>
                  <a:gd name="connsiteY37" fmla="*/ 2293749 h 3471620"/>
                  <a:gd name="connsiteX38" fmla="*/ 3161654 w 3564610"/>
                  <a:gd name="connsiteY38" fmla="*/ 2247254 h 3471620"/>
                  <a:gd name="connsiteX39" fmla="*/ 3177152 w 3564610"/>
                  <a:gd name="connsiteY39" fmla="*/ 2386739 h 3471620"/>
                  <a:gd name="connsiteX40" fmla="*/ 3316637 w 3564610"/>
                  <a:gd name="connsiteY40" fmla="*/ 2433234 h 3471620"/>
                  <a:gd name="connsiteX41" fmla="*/ 3409627 w 3564610"/>
                  <a:gd name="connsiteY41" fmla="*/ 2030278 h 3471620"/>
                  <a:gd name="connsiteX42" fmla="*/ 3564610 w 3564610"/>
                  <a:gd name="connsiteY42" fmla="*/ 1937288 h 3471620"/>
                  <a:gd name="connsiteX43" fmla="*/ 3471620 w 3564610"/>
                  <a:gd name="connsiteY43" fmla="*/ 1828800 h 3471620"/>
                  <a:gd name="connsiteX44" fmla="*/ 3518115 w 3564610"/>
                  <a:gd name="connsiteY44" fmla="*/ 1751308 h 3471620"/>
                  <a:gd name="connsiteX45" fmla="*/ 3363132 w 3564610"/>
                  <a:gd name="connsiteY45" fmla="*/ 1611823 h 3471620"/>
                  <a:gd name="connsiteX46" fmla="*/ 3363132 w 3564610"/>
                  <a:gd name="connsiteY46" fmla="*/ 1611823 h 3471620"/>
                  <a:gd name="connsiteX47" fmla="*/ 3146156 w 3564610"/>
                  <a:gd name="connsiteY47" fmla="*/ 1673817 h 3471620"/>
                  <a:gd name="connsiteX48" fmla="*/ 3146156 w 3564610"/>
                  <a:gd name="connsiteY48" fmla="*/ 1580827 h 3471620"/>
                  <a:gd name="connsiteX49" fmla="*/ 2898183 w 3564610"/>
                  <a:gd name="connsiteY49" fmla="*/ 1596325 h 3471620"/>
                  <a:gd name="connsiteX50" fmla="*/ 2603715 w 3564610"/>
                  <a:gd name="connsiteY50" fmla="*/ 1472339 h 3471620"/>
                  <a:gd name="connsiteX51" fmla="*/ 2619213 w 3564610"/>
                  <a:gd name="connsiteY51" fmla="*/ 1332854 h 3471620"/>
                  <a:gd name="connsiteX52" fmla="*/ 2309247 w 3564610"/>
                  <a:gd name="connsiteY52" fmla="*/ 1270861 h 3471620"/>
                  <a:gd name="connsiteX53" fmla="*/ 1952786 w 3564610"/>
                  <a:gd name="connsiteY53" fmla="*/ 1255362 h 3471620"/>
                  <a:gd name="connsiteX54" fmla="*/ 1689315 w 3564610"/>
                  <a:gd name="connsiteY54" fmla="*/ 1162373 h 3471620"/>
                  <a:gd name="connsiteX55" fmla="*/ 1534332 w 3564610"/>
                  <a:gd name="connsiteY55" fmla="*/ 1224366 h 3471620"/>
                  <a:gd name="connsiteX56" fmla="*/ 1379349 w 3564610"/>
                  <a:gd name="connsiteY56" fmla="*/ 1115878 h 3471620"/>
                  <a:gd name="connsiteX57" fmla="*/ 1208868 w 3564610"/>
                  <a:gd name="connsiteY57" fmla="*/ 1084881 h 3471620"/>
                  <a:gd name="connsiteX58" fmla="*/ 604434 w 3564610"/>
                  <a:gd name="connsiteY58" fmla="*/ 976393 h 3471620"/>
                  <a:gd name="connsiteX59" fmla="*/ 836908 w 3564610"/>
                  <a:gd name="connsiteY59" fmla="*/ 526942 h 3471620"/>
                  <a:gd name="connsiteX60" fmla="*/ 1007390 w 3564610"/>
                  <a:gd name="connsiteY60" fmla="*/ 433952 h 3471620"/>
                  <a:gd name="connsiteX61" fmla="*/ 976393 w 3564610"/>
                  <a:gd name="connsiteY61" fmla="*/ 294467 h 3471620"/>
                  <a:gd name="connsiteX62" fmla="*/ 898902 w 3564610"/>
                  <a:gd name="connsiteY62" fmla="*/ 263471 h 3471620"/>
                  <a:gd name="connsiteX63" fmla="*/ 898902 w 3564610"/>
                  <a:gd name="connsiteY63" fmla="*/ 61993 h 3471620"/>
                  <a:gd name="connsiteX64" fmla="*/ 914400 w 3564610"/>
                  <a:gd name="connsiteY64" fmla="*/ 0 h 3471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3564610" h="3471620">
                    <a:moveTo>
                      <a:pt x="914400" y="0"/>
                    </a:moveTo>
                    <a:lnTo>
                      <a:pt x="743918" y="139484"/>
                    </a:lnTo>
                    <a:lnTo>
                      <a:pt x="263471" y="263471"/>
                    </a:lnTo>
                    <a:lnTo>
                      <a:pt x="309966" y="588935"/>
                    </a:lnTo>
                    <a:lnTo>
                      <a:pt x="77491" y="666427"/>
                    </a:lnTo>
                    <a:lnTo>
                      <a:pt x="92990" y="1177871"/>
                    </a:lnTo>
                    <a:lnTo>
                      <a:pt x="247973" y="1193369"/>
                    </a:lnTo>
                    <a:lnTo>
                      <a:pt x="232474" y="1410345"/>
                    </a:lnTo>
                    <a:lnTo>
                      <a:pt x="0" y="1968284"/>
                    </a:lnTo>
                    <a:lnTo>
                      <a:pt x="123986" y="2231756"/>
                    </a:lnTo>
                    <a:lnTo>
                      <a:pt x="154983" y="2371240"/>
                    </a:lnTo>
                    <a:lnTo>
                      <a:pt x="325464" y="2464230"/>
                    </a:lnTo>
                    <a:lnTo>
                      <a:pt x="511444" y="2448732"/>
                    </a:lnTo>
                    <a:lnTo>
                      <a:pt x="588935" y="2603715"/>
                    </a:lnTo>
                    <a:lnTo>
                      <a:pt x="898902" y="2712203"/>
                    </a:lnTo>
                    <a:lnTo>
                      <a:pt x="898902" y="2712203"/>
                    </a:lnTo>
                    <a:lnTo>
                      <a:pt x="1084881" y="2774196"/>
                    </a:lnTo>
                    <a:lnTo>
                      <a:pt x="1162373" y="2619213"/>
                    </a:lnTo>
                    <a:lnTo>
                      <a:pt x="1441342" y="2696705"/>
                    </a:lnTo>
                    <a:lnTo>
                      <a:pt x="1441342" y="2696705"/>
                    </a:lnTo>
                    <a:lnTo>
                      <a:pt x="1642820" y="2743200"/>
                    </a:lnTo>
                    <a:lnTo>
                      <a:pt x="1828800" y="2820691"/>
                    </a:lnTo>
                    <a:lnTo>
                      <a:pt x="2014779" y="2929179"/>
                    </a:lnTo>
                    <a:lnTo>
                      <a:pt x="2123268" y="3130657"/>
                    </a:lnTo>
                    <a:lnTo>
                      <a:pt x="2123268" y="3332135"/>
                    </a:lnTo>
                    <a:lnTo>
                      <a:pt x="2433234" y="3471620"/>
                    </a:lnTo>
                    <a:lnTo>
                      <a:pt x="2944678" y="3425125"/>
                    </a:lnTo>
                    <a:lnTo>
                      <a:pt x="2991173" y="3115159"/>
                    </a:lnTo>
                    <a:lnTo>
                      <a:pt x="2991173" y="3037667"/>
                    </a:lnTo>
                    <a:lnTo>
                      <a:pt x="2960176" y="2991173"/>
                    </a:lnTo>
                    <a:lnTo>
                      <a:pt x="2960176" y="2696705"/>
                    </a:lnTo>
                    <a:lnTo>
                      <a:pt x="2758698" y="2634712"/>
                    </a:lnTo>
                    <a:lnTo>
                      <a:pt x="2820691" y="2541722"/>
                    </a:lnTo>
                    <a:lnTo>
                      <a:pt x="2758698" y="2417735"/>
                    </a:lnTo>
                    <a:lnTo>
                      <a:pt x="2758698" y="2417735"/>
                    </a:lnTo>
                    <a:lnTo>
                      <a:pt x="2820691" y="2247254"/>
                    </a:lnTo>
                    <a:lnTo>
                      <a:pt x="2991173" y="2293749"/>
                    </a:lnTo>
                    <a:lnTo>
                      <a:pt x="2991173" y="2293749"/>
                    </a:lnTo>
                    <a:lnTo>
                      <a:pt x="3161654" y="2247254"/>
                    </a:lnTo>
                    <a:lnTo>
                      <a:pt x="3177152" y="2386739"/>
                    </a:lnTo>
                    <a:lnTo>
                      <a:pt x="3316637" y="2433234"/>
                    </a:lnTo>
                    <a:lnTo>
                      <a:pt x="3409627" y="2030278"/>
                    </a:lnTo>
                    <a:lnTo>
                      <a:pt x="3564610" y="1937288"/>
                    </a:lnTo>
                    <a:lnTo>
                      <a:pt x="3471620" y="1828800"/>
                    </a:lnTo>
                    <a:lnTo>
                      <a:pt x="3518115" y="1751308"/>
                    </a:lnTo>
                    <a:lnTo>
                      <a:pt x="3363132" y="1611823"/>
                    </a:lnTo>
                    <a:lnTo>
                      <a:pt x="3363132" y="1611823"/>
                    </a:lnTo>
                    <a:lnTo>
                      <a:pt x="3146156" y="1673817"/>
                    </a:lnTo>
                    <a:lnTo>
                      <a:pt x="3146156" y="1580827"/>
                    </a:lnTo>
                    <a:lnTo>
                      <a:pt x="2898183" y="1596325"/>
                    </a:lnTo>
                    <a:lnTo>
                      <a:pt x="2603715" y="1472339"/>
                    </a:lnTo>
                    <a:lnTo>
                      <a:pt x="2619213" y="1332854"/>
                    </a:lnTo>
                    <a:lnTo>
                      <a:pt x="2309247" y="1270861"/>
                    </a:lnTo>
                    <a:lnTo>
                      <a:pt x="1952786" y="1255362"/>
                    </a:lnTo>
                    <a:lnTo>
                      <a:pt x="1689315" y="1162373"/>
                    </a:lnTo>
                    <a:lnTo>
                      <a:pt x="1534332" y="1224366"/>
                    </a:lnTo>
                    <a:lnTo>
                      <a:pt x="1379349" y="1115878"/>
                    </a:lnTo>
                    <a:lnTo>
                      <a:pt x="1208868" y="1084881"/>
                    </a:lnTo>
                    <a:lnTo>
                      <a:pt x="604434" y="976393"/>
                    </a:lnTo>
                    <a:lnTo>
                      <a:pt x="836908" y="526942"/>
                    </a:lnTo>
                    <a:lnTo>
                      <a:pt x="1007390" y="433952"/>
                    </a:lnTo>
                    <a:lnTo>
                      <a:pt x="976393" y="294467"/>
                    </a:lnTo>
                    <a:lnTo>
                      <a:pt x="898902" y="263471"/>
                    </a:lnTo>
                    <a:lnTo>
                      <a:pt x="898902" y="61993"/>
                    </a:lnTo>
                    <a:lnTo>
                      <a:pt x="91440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8" name="フリーフォーム 7">
                <a:extLst>
                  <a:ext uri="{FF2B5EF4-FFF2-40B4-BE49-F238E27FC236}">
                    <a16:creationId xmlns:a16="http://schemas.microsoft.com/office/drawing/2014/main" id="{EC176181-DEDB-614A-91CE-C7322A2C68EC}"/>
                  </a:ext>
                </a:extLst>
              </p:cNvPr>
              <p:cNvSpPr/>
              <p:nvPr/>
            </p:nvSpPr>
            <p:spPr>
              <a:xfrm>
                <a:off x="4541003" y="2967925"/>
                <a:ext cx="2355743" cy="2045776"/>
              </a:xfrm>
              <a:custGeom>
                <a:avLst/>
                <a:gdLst>
                  <a:gd name="connsiteX0" fmla="*/ 309966 w 2355743"/>
                  <a:gd name="connsiteY0" fmla="*/ 0 h 2045776"/>
                  <a:gd name="connsiteX1" fmla="*/ 480448 w 2355743"/>
                  <a:gd name="connsiteY1" fmla="*/ 216976 h 2045776"/>
                  <a:gd name="connsiteX2" fmla="*/ 712922 w 2355743"/>
                  <a:gd name="connsiteY2" fmla="*/ 402956 h 2045776"/>
                  <a:gd name="connsiteX3" fmla="*/ 821411 w 2355743"/>
                  <a:gd name="connsiteY3" fmla="*/ 30996 h 2045776"/>
                  <a:gd name="connsiteX4" fmla="*/ 991892 w 2355743"/>
                  <a:gd name="connsiteY4" fmla="*/ 449451 h 2045776"/>
                  <a:gd name="connsiteX5" fmla="*/ 1162373 w 2355743"/>
                  <a:gd name="connsiteY5" fmla="*/ 542440 h 2045776"/>
                  <a:gd name="connsiteX6" fmla="*/ 1317356 w 2355743"/>
                  <a:gd name="connsiteY6" fmla="*/ 542440 h 2045776"/>
                  <a:gd name="connsiteX7" fmla="*/ 1472339 w 2355743"/>
                  <a:gd name="connsiteY7" fmla="*/ 712922 h 2045776"/>
                  <a:gd name="connsiteX8" fmla="*/ 1937288 w 2355743"/>
                  <a:gd name="connsiteY8" fmla="*/ 867905 h 2045776"/>
                  <a:gd name="connsiteX9" fmla="*/ 2014780 w 2355743"/>
                  <a:gd name="connsiteY9" fmla="*/ 697424 h 2045776"/>
                  <a:gd name="connsiteX10" fmla="*/ 2262753 w 2355743"/>
                  <a:gd name="connsiteY10" fmla="*/ 790413 h 2045776"/>
                  <a:gd name="connsiteX11" fmla="*/ 2185261 w 2355743"/>
                  <a:gd name="connsiteY11" fmla="*/ 991891 h 2045776"/>
                  <a:gd name="connsiteX12" fmla="*/ 2293749 w 2355743"/>
                  <a:gd name="connsiteY12" fmla="*/ 1410346 h 2045776"/>
                  <a:gd name="connsiteX13" fmla="*/ 2355743 w 2355743"/>
                  <a:gd name="connsiteY13" fmla="*/ 1627322 h 2045776"/>
                  <a:gd name="connsiteX14" fmla="*/ 2014780 w 2355743"/>
                  <a:gd name="connsiteY14" fmla="*/ 1534332 h 2045776"/>
                  <a:gd name="connsiteX15" fmla="*/ 1704814 w 2355743"/>
                  <a:gd name="connsiteY15" fmla="*/ 1983783 h 2045776"/>
                  <a:gd name="connsiteX16" fmla="*/ 1658319 w 2355743"/>
                  <a:gd name="connsiteY16" fmla="*/ 1921790 h 2045776"/>
                  <a:gd name="connsiteX17" fmla="*/ 1658319 w 2355743"/>
                  <a:gd name="connsiteY17" fmla="*/ 1921790 h 2045776"/>
                  <a:gd name="connsiteX18" fmla="*/ 1503336 w 2355743"/>
                  <a:gd name="connsiteY18" fmla="*/ 1875295 h 2045776"/>
                  <a:gd name="connsiteX19" fmla="*/ 1224366 w 2355743"/>
                  <a:gd name="connsiteY19" fmla="*/ 1751308 h 2045776"/>
                  <a:gd name="connsiteX20" fmla="*/ 1193370 w 2355743"/>
                  <a:gd name="connsiteY20" fmla="*/ 1937288 h 2045776"/>
                  <a:gd name="connsiteX21" fmla="*/ 1115878 w 2355743"/>
                  <a:gd name="connsiteY21" fmla="*/ 2045776 h 2045776"/>
                  <a:gd name="connsiteX22" fmla="*/ 573438 w 2355743"/>
                  <a:gd name="connsiteY22" fmla="*/ 1797803 h 2045776"/>
                  <a:gd name="connsiteX23" fmla="*/ 666427 w 2355743"/>
                  <a:gd name="connsiteY23" fmla="*/ 1658318 h 2045776"/>
                  <a:gd name="connsiteX24" fmla="*/ 743919 w 2355743"/>
                  <a:gd name="connsiteY24" fmla="*/ 1565329 h 2045776"/>
                  <a:gd name="connsiteX25" fmla="*/ 588936 w 2355743"/>
                  <a:gd name="connsiteY25" fmla="*/ 1456840 h 2045776"/>
                  <a:gd name="connsiteX26" fmla="*/ 588936 w 2355743"/>
                  <a:gd name="connsiteY26" fmla="*/ 1456840 h 2045776"/>
                  <a:gd name="connsiteX27" fmla="*/ 402956 w 2355743"/>
                  <a:gd name="connsiteY27" fmla="*/ 1317356 h 2045776"/>
                  <a:gd name="connsiteX28" fmla="*/ 108488 w 2355743"/>
                  <a:gd name="connsiteY28" fmla="*/ 1286359 h 2045776"/>
                  <a:gd name="connsiteX29" fmla="*/ 92990 w 2355743"/>
                  <a:gd name="connsiteY29" fmla="*/ 1053885 h 2045776"/>
                  <a:gd name="connsiteX30" fmla="*/ 232475 w 2355743"/>
                  <a:gd name="connsiteY30" fmla="*/ 821410 h 2045776"/>
                  <a:gd name="connsiteX31" fmla="*/ 77492 w 2355743"/>
                  <a:gd name="connsiteY31" fmla="*/ 635430 h 2045776"/>
                  <a:gd name="connsiteX32" fmla="*/ 77492 w 2355743"/>
                  <a:gd name="connsiteY32" fmla="*/ 635430 h 2045776"/>
                  <a:gd name="connsiteX33" fmla="*/ 46495 w 2355743"/>
                  <a:gd name="connsiteY33" fmla="*/ 433952 h 2045776"/>
                  <a:gd name="connsiteX34" fmla="*/ 0 w 2355743"/>
                  <a:gd name="connsiteY34" fmla="*/ 387457 h 2045776"/>
                  <a:gd name="connsiteX35" fmla="*/ 232475 w 2355743"/>
                  <a:gd name="connsiteY35" fmla="*/ 294468 h 2045776"/>
                  <a:gd name="connsiteX36" fmla="*/ 232475 w 2355743"/>
                  <a:gd name="connsiteY36" fmla="*/ 15498 h 2045776"/>
                  <a:gd name="connsiteX37" fmla="*/ 309966 w 2355743"/>
                  <a:gd name="connsiteY37" fmla="*/ 0 h 2045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2355743" h="2045776">
                    <a:moveTo>
                      <a:pt x="309966" y="0"/>
                    </a:moveTo>
                    <a:lnTo>
                      <a:pt x="480448" y="216976"/>
                    </a:lnTo>
                    <a:lnTo>
                      <a:pt x="712922" y="402956"/>
                    </a:lnTo>
                    <a:lnTo>
                      <a:pt x="821411" y="30996"/>
                    </a:lnTo>
                    <a:lnTo>
                      <a:pt x="991892" y="449451"/>
                    </a:lnTo>
                    <a:lnTo>
                      <a:pt x="1162373" y="542440"/>
                    </a:lnTo>
                    <a:lnTo>
                      <a:pt x="1317356" y="542440"/>
                    </a:lnTo>
                    <a:lnTo>
                      <a:pt x="1472339" y="712922"/>
                    </a:lnTo>
                    <a:lnTo>
                      <a:pt x="1937288" y="867905"/>
                    </a:lnTo>
                    <a:lnTo>
                      <a:pt x="2014780" y="697424"/>
                    </a:lnTo>
                    <a:lnTo>
                      <a:pt x="2262753" y="790413"/>
                    </a:lnTo>
                    <a:lnTo>
                      <a:pt x="2185261" y="991891"/>
                    </a:lnTo>
                    <a:lnTo>
                      <a:pt x="2293749" y="1410346"/>
                    </a:lnTo>
                    <a:lnTo>
                      <a:pt x="2355743" y="1627322"/>
                    </a:lnTo>
                    <a:lnTo>
                      <a:pt x="2014780" y="1534332"/>
                    </a:lnTo>
                    <a:lnTo>
                      <a:pt x="1704814" y="1983783"/>
                    </a:lnTo>
                    <a:lnTo>
                      <a:pt x="1658319" y="1921790"/>
                    </a:lnTo>
                    <a:lnTo>
                      <a:pt x="1658319" y="1921790"/>
                    </a:lnTo>
                    <a:lnTo>
                      <a:pt x="1503336" y="1875295"/>
                    </a:lnTo>
                    <a:lnTo>
                      <a:pt x="1224366" y="1751308"/>
                    </a:lnTo>
                    <a:lnTo>
                      <a:pt x="1193370" y="1937288"/>
                    </a:lnTo>
                    <a:lnTo>
                      <a:pt x="1115878" y="2045776"/>
                    </a:lnTo>
                    <a:lnTo>
                      <a:pt x="573438" y="1797803"/>
                    </a:lnTo>
                    <a:lnTo>
                      <a:pt x="666427" y="1658318"/>
                    </a:lnTo>
                    <a:lnTo>
                      <a:pt x="743919" y="1565329"/>
                    </a:lnTo>
                    <a:lnTo>
                      <a:pt x="588936" y="1456840"/>
                    </a:lnTo>
                    <a:lnTo>
                      <a:pt x="588936" y="1456840"/>
                    </a:lnTo>
                    <a:lnTo>
                      <a:pt x="402956" y="1317356"/>
                    </a:lnTo>
                    <a:lnTo>
                      <a:pt x="108488" y="1286359"/>
                    </a:lnTo>
                    <a:lnTo>
                      <a:pt x="92990" y="1053885"/>
                    </a:lnTo>
                    <a:lnTo>
                      <a:pt x="232475" y="821410"/>
                    </a:lnTo>
                    <a:lnTo>
                      <a:pt x="77492" y="635430"/>
                    </a:lnTo>
                    <a:lnTo>
                      <a:pt x="77492" y="635430"/>
                    </a:lnTo>
                    <a:lnTo>
                      <a:pt x="46495" y="433952"/>
                    </a:lnTo>
                    <a:lnTo>
                      <a:pt x="0" y="387457"/>
                    </a:lnTo>
                    <a:lnTo>
                      <a:pt x="232475" y="294468"/>
                    </a:lnTo>
                    <a:lnTo>
                      <a:pt x="232475" y="15498"/>
                    </a:lnTo>
                    <a:lnTo>
                      <a:pt x="30996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9" name="フリーフォーム 8">
                <a:extLst>
                  <a:ext uri="{FF2B5EF4-FFF2-40B4-BE49-F238E27FC236}">
                    <a16:creationId xmlns:a16="http://schemas.microsoft.com/office/drawing/2014/main" id="{24336E83-86F9-ED45-A224-2475FB71478E}"/>
                  </a:ext>
                </a:extLst>
              </p:cNvPr>
              <p:cNvSpPr/>
              <p:nvPr/>
            </p:nvSpPr>
            <p:spPr>
              <a:xfrm>
                <a:off x="4122549" y="4533254"/>
                <a:ext cx="2805193" cy="2138766"/>
              </a:xfrm>
              <a:custGeom>
                <a:avLst/>
                <a:gdLst>
                  <a:gd name="connsiteX0" fmla="*/ 991892 w 2805193"/>
                  <a:gd name="connsiteY0" fmla="*/ 263471 h 2138766"/>
                  <a:gd name="connsiteX1" fmla="*/ 1565329 w 2805193"/>
                  <a:gd name="connsiteY1" fmla="*/ 526942 h 2138766"/>
                  <a:gd name="connsiteX2" fmla="*/ 1627322 w 2805193"/>
                  <a:gd name="connsiteY2" fmla="*/ 340962 h 2138766"/>
                  <a:gd name="connsiteX3" fmla="*/ 1673817 w 2805193"/>
                  <a:gd name="connsiteY3" fmla="*/ 216976 h 2138766"/>
                  <a:gd name="connsiteX4" fmla="*/ 2123268 w 2805193"/>
                  <a:gd name="connsiteY4" fmla="*/ 387457 h 2138766"/>
                  <a:gd name="connsiteX5" fmla="*/ 2138766 w 2805193"/>
                  <a:gd name="connsiteY5" fmla="*/ 418454 h 2138766"/>
                  <a:gd name="connsiteX6" fmla="*/ 2464231 w 2805193"/>
                  <a:gd name="connsiteY6" fmla="*/ 0 h 2138766"/>
                  <a:gd name="connsiteX7" fmla="*/ 2805193 w 2805193"/>
                  <a:gd name="connsiteY7" fmla="*/ 123986 h 2138766"/>
                  <a:gd name="connsiteX8" fmla="*/ 2727702 w 2805193"/>
                  <a:gd name="connsiteY8" fmla="*/ 309966 h 2138766"/>
                  <a:gd name="connsiteX9" fmla="*/ 2758698 w 2805193"/>
                  <a:gd name="connsiteY9" fmla="*/ 495945 h 2138766"/>
                  <a:gd name="connsiteX10" fmla="*/ 2448732 w 2805193"/>
                  <a:gd name="connsiteY10" fmla="*/ 480447 h 2138766"/>
                  <a:gd name="connsiteX11" fmla="*/ 2216258 w 2805193"/>
                  <a:gd name="connsiteY11" fmla="*/ 666427 h 2138766"/>
                  <a:gd name="connsiteX12" fmla="*/ 2464231 w 2805193"/>
                  <a:gd name="connsiteY12" fmla="*/ 697423 h 2138766"/>
                  <a:gd name="connsiteX13" fmla="*/ 2123268 w 2805193"/>
                  <a:gd name="connsiteY13" fmla="*/ 898901 h 2138766"/>
                  <a:gd name="connsiteX14" fmla="*/ 2076773 w 2805193"/>
                  <a:gd name="connsiteY14" fmla="*/ 1084881 h 2138766"/>
                  <a:gd name="connsiteX15" fmla="*/ 1782305 w 2805193"/>
                  <a:gd name="connsiteY15" fmla="*/ 1069383 h 2138766"/>
                  <a:gd name="connsiteX16" fmla="*/ 1673817 w 2805193"/>
                  <a:gd name="connsiteY16" fmla="*/ 1503335 h 2138766"/>
                  <a:gd name="connsiteX17" fmla="*/ 1177871 w 2805193"/>
                  <a:gd name="connsiteY17" fmla="*/ 1084881 h 2138766"/>
                  <a:gd name="connsiteX18" fmla="*/ 1084881 w 2805193"/>
                  <a:gd name="connsiteY18" fmla="*/ 1239864 h 2138766"/>
                  <a:gd name="connsiteX19" fmla="*/ 1084881 w 2805193"/>
                  <a:gd name="connsiteY19" fmla="*/ 1379349 h 2138766"/>
                  <a:gd name="connsiteX20" fmla="*/ 1208868 w 2805193"/>
                  <a:gd name="connsiteY20" fmla="*/ 1596325 h 2138766"/>
                  <a:gd name="connsiteX21" fmla="*/ 1022888 w 2805193"/>
                  <a:gd name="connsiteY21" fmla="*/ 1689315 h 2138766"/>
                  <a:gd name="connsiteX22" fmla="*/ 929898 w 2805193"/>
                  <a:gd name="connsiteY22" fmla="*/ 2014779 h 2138766"/>
                  <a:gd name="connsiteX23" fmla="*/ 821410 w 2805193"/>
                  <a:gd name="connsiteY23" fmla="*/ 1797803 h 2138766"/>
                  <a:gd name="connsiteX24" fmla="*/ 774915 w 2805193"/>
                  <a:gd name="connsiteY24" fmla="*/ 2030278 h 2138766"/>
                  <a:gd name="connsiteX25" fmla="*/ 650929 w 2805193"/>
                  <a:gd name="connsiteY25" fmla="*/ 2138766 h 2138766"/>
                  <a:gd name="connsiteX26" fmla="*/ 263471 w 2805193"/>
                  <a:gd name="connsiteY26" fmla="*/ 1596325 h 2138766"/>
                  <a:gd name="connsiteX27" fmla="*/ 263471 w 2805193"/>
                  <a:gd name="connsiteY27" fmla="*/ 1596325 h 2138766"/>
                  <a:gd name="connsiteX28" fmla="*/ 154983 w 2805193"/>
                  <a:gd name="connsiteY28" fmla="*/ 1410345 h 2138766"/>
                  <a:gd name="connsiteX29" fmla="*/ 0 w 2805193"/>
                  <a:gd name="connsiteY29" fmla="*/ 883403 h 2138766"/>
                  <a:gd name="connsiteX30" fmla="*/ 123987 w 2805193"/>
                  <a:gd name="connsiteY30" fmla="*/ 867905 h 2138766"/>
                  <a:gd name="connsiteX31" fmla="*/ 170481 w 2805193"/>
                  <a:gd name="connsiteY31" fmla="*/ 883403 h 2138766"/>
                  <a:gd name="connsiteX32" fmla="*/ 278970 w 2805193"/>
                  <a:gd name="connsiteY32" fmla="*/ 604434 h 2138766"/>
                  <a:gd name="connsiteX33" fmla="*/ 480448 w 2805193"/>
                  <a:gd name="connsiteY33" fmla="*/ 573437 h 2138766"/>
                  <a:gd name="connsiteX34" fmla="*/ 588936 w 2805193"/>
                  <a:gd name="connsiteY34" fmla="*/ 418454 h 2138766"/>
                  <a:gd name="connsiteX35" fmla="*/ 836909 w 2805193"/>
                  <a:gd name="connsiteY35" fmla="*/ 170481 h 2138766"/>
                  <a:gd name="connsiteX36" fmla="*/ 1580827 w 2805193"/>
                  <a:gd name="connsiteY36" fmla="*/ 526942 h 2138766"/>
                  <a:gd name="connsiteX37" fmla="*/ 1580827 w 2805193"/>
                  <a:gd name="connsiteY37" fmla="*/ 526942 h 2138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2805193" h="2138766">
                    <a:moveTo>
                      <a:pt x="991892" y="263471"/>
                    </a:moveTo>
                    <a:lnTo>
                      <a:pt x="1565329" y="526942"/>
                    </a:lnTo>
                    <a:lnTo>
                      <a:pt x="1627322" y="340962"/>
                    </a:lnTo>
                    <a:lnTo>
                      <a:pt x="1673817" y="216976"/>
                    </a:lnTo>
                    <a:lnTo>
                      <a:pt x="2123268" y="387457"/>
                    </a:lnTo>
                    <a:lnTo>
                      <a:pt x="2138766" y="418454"/>
                    </a:lnTo>
                    <a:lnTo>
                      <a:pt x="2464231" y="0"/>
                    </a:lnTo>
                    <a:lnTo>
                      <a:pt x="2805193" y="123986"/>
                    </a:lnTo>
                    <a:lnTo>
                      <a:pt x="2727702" y="309966"/>
                    </a:lnTo>
                    <a:lnTo>
                      <a:pt x="2758698" y="495945"/>
                    </a:lnTo>
                    <a:lnTo>
                      <a:pt x="2448732" y="480447"/>
                    </a:lnTo>
                    <a:lnTo>
                      <a:pt x="2216258" y="666427"/>
                    </a:lnTo>
                    <a:lnTo>
                      <a:pt x="2464231" y="697423"/>
                    </a:lnTo>
                    <a:lnTo>
                      <a:pt x="2123268" y="898901"/>
                    </a:lnTo>
                    <a:lnTo>
                      <a:pt x="2076773" y="1084881"/>
                    </a:lnTo>
                    <a:lnTo>
                      <a:pt x="1782305" y="1069383"/>
                    </a:lnTo>
                    <a:lnTo>
                      <a:pt x="1673817" y="1503335"/>
                    </a:lnTo>
                    <a:lnTo>
                      <a:pt x="1177871" y="1084881"/>
                    </a:lnTo>
                    <a:lnTo>
                      <a:pt x="1084881" y="1239864"/>
                    </a:lnTo>
                    <a:lnTo>
                      <a:pt x="1084881" y="1379349"/>
                    </a:lnTo>
                    <a:lnTo>
                      <a:pt x="1208868" y="1596325"/>
                    </a:lnTo>
                    <a:lnTo>
                      <a:pt x="1022888" y="1689315"/>
                    </a:lnTo>
                    <a:lnTo>
                      <a:pt x="929898" y="2014779"/>
                    </a:lnTo>
                    <a:lnTo>
                      <a:pt x="821410" y="1797803"/>
                    </a:lnTo>
                    <a:lnTo>
                      <a:pt x="774915" y="2030278"/>
                    </a:lnTo>
                    <a:lnTo>
                      <a:pt x="650929" y="2138766"/>
                    </a:lnTo>
                    <a:lnTo>
                      <a:pt x="263471" y="1596325"/>
                    </a:lnTo>
                    <a:lnTo>
                      <a:pt x="263471" y="1596325"/>
                    </a:lnTo>
                    <a:lnTo>
                      <a:pt x="154983" y="1410345"/>
                    </a:lnTo>
                    <a:lnTo>
                      <a:pt x="0" y="883403"/>
                    </a:lnTo>
                    <a:lnTo>
                      <a:pt x="123987" y="867905"/>
                    </a:lnTo>
                    <a:lnTo>
                      <a:pt x="170481" y="883403"/>
                    </a:lnTo>
                    <a:lnTo>
                      <a:pt x="278970" y="604434"/>
                    </a:lnTo>
                    <a:lnTo>
                      <a:pt x="480448" y="573437"/>
                    </a:lnTo>
                    <a:lnTo>
                      <a:pt x="588936" y="418454"/>
                    </a:lnTo>
                    <a:lnTo>
                      <a:pt x="836909" y="170481"/>
                    </a:lnTo>
                    <a:lnTo>
                      <a:pt x="1580827" y="526942"/>
                    </a:lnTo>
                    <a:lnTo>
                      <a:pt x="1580827" y="526942"/>
                    </a:lnTo>
                  </a:path>
                </a:pathLst>
              </a:cu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</p:grpSp>
      </p:grpSp>
      <p:sp>
        <p:nvSpPr>
          <p:cNvPr id="15" name="円/楕円 14">
            <a:extLst>
              <a:ext uri="{FF2B5EF4-FFF2-40B4-BE49-F238E27FC236}">
                <a16:creationId xmlns:a16="http://schemas.microsoft.com/office/drawing/2014/main" id="{F4370CE3-38B3-E34D-8B01-6BFED8B8CA81}"/>
              </a:ext>
            </a:extLst>
          </p:cNvPr>
          <p:cNvSpPr/>
          <p:nvPr/>
        </p:nvSpPr>
        <p:spPr>
          <a:xfrm>
            <a:off x="4607276" y="345274"/>
            <a:ext cx="4207954" cy="4207954"/>
          </a:xfrm>
          <a:prstGeom prst="ellipse">
            <a:avLst/>
          </a:prstGeom>
          <a:solidFill>
            <a:srgbClr val="77BC4A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円/楕円 15">
            <a:extLst>
              <a:ext uri="{FF2B5EF4-FFF2-40B4-BE49-F238E27FC236}">
                <a16:creationId xmlns:a16="http://schemas.microsoft.com/office/drawing/2014/main" id="{91CC8407-FB9E-9E42-BAA7-89C3D1323A96}"/>
              </a:ext>
            </a:extLst>
          </p:cNvPr>
          <p:cNvSpPr/>
          <p:nvPr/>
        </p:nvSpPr>
        <p:spPr>
          <a:xfrm>
            <a:off x="3387238" y="2834596"/>
            <a:ext cx="2658375" cy="2658375"/>
          </a:xfrm>
          <a:prstGeom prst="ellipse">
            <a:avLst/>
          </a:prstGeom>
          <a:solidFill>
            <a:srgbClr val="77BC4A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A86CF369-6072-FD4D-9D50-312ED6318B87}"/>
              </a:ext>
            </a:extLst>
          </p:cNvPr>
          <p:cNvGrpSpPr/>
          <p:nvPr/>
        </p:nvGrpSpPr>
        <p:grpSpPr>
          <a:xfrm>
            <a:off x="4520097" y="486590"/>
            <a:ext cx="4572000" cy="2640239"/>
            <a:chOff x="4520097" y="486590"/>
            <a:chExt cx="4572000" cy="2640239"/>
          </a:xfrm>
        </p:grpSpPr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FDE6C7FB-E85C-4F41-8A84-0FA6529C648B}"/>
                </a:ext>
              </a:extLst>
            </p:cNvPr>
            <p:cNvSpPr/>
            <p:nvPr/>
          </p:nvSpPr>
          <p:spPr>
            <a:xfrm>
              <a:off x="4520097" y="486590"/>
              <a:ext cx="4572000" cy="193899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/>
              <a:r>
                <a:rPr lang="zh-TW" altLang="en-US" sz="4000" dirty="0">
                  <a:latin typeface="Yu Gothic" panose="020B0400000000000000" pitchFamily="34" charset="-128"/>
                  <a:ea typeface="Yu Gothic" panose="020B0400000000000000" pitchFamily="34" charset="-128"/>
                </a:rPr>
                <a:t>高品質化</a:t>
              </a:r>
            </a:p>
            <a:p>
              <a:pPr algn="ctr"/>
              <a:r>
                <a:rPr lang="zh-TW" altLang="en-US" sz="4000" dirty="0">
                  <a:latin typeface="Yu Gothic" panose="020B0400000000000000" pitchFamily="34" charset="-128"/>
                  <a:ea typeface="Yu Gothic" panose="020B0400000000000000" pitchFamily="34" charset="-128"/>
                </a:rPr>
                <a:t>減農薬</a:t>
              </a:r>
              <a:endParaRPr lang="en-US" altLang="zh-TW" sz="4000" dirty="0"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algn="ctr"/>
              <a:r>
                <a:rPr lang="ja-JP" altLang="en-US" sz="4000">
                  <a:latin typeface="Yu Gothic" panose="020B0400000000000000" pitchFamily="34" charset="-128"/>
                  <a:ea typeface="Yu Gothic" panose="020B0400000000000000" pitchFamily="34" charset="-128"/>
                </a:rPr>
                <a:t>商品のブランド化</a:t>
              </a:r>
            </a:p>
          </p:txBody>
        </p:sp>
        <p:sp>
          <p:nvSpPr>
            <p:cNvPr id="19" name="下矢印 18">
              <a:extLst>
                <a:ext uri="{FF2B5EF4-FFF2-40B4-BE49-F238E27FC236}">
                  <a16:creationId xmlns:a16="http://schemas.microsoft.com/office/drawing/2014/main" id="{807CF3BF-654E-924A-B064-0ADD3D9FB85C}"/>
                </a:ext>
              </a:extLst>
            </p:cNvPr>
            <p:cNvSpPr/>
            <p:nvPr/>
          </p:nvSpPr>
          <p:spPr>
            <a:xfrm>
              <a:off x="6286724" y="2404257"/>
              <a:ext cx="1038747" cy="722572"/>
            </a:xfrm>
            <a:prstGeom prst="downArrow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8AF6AED5-3214-4344-95CC-138B0ACC0B60}"/>
              </a:ext>
            </a:extLst>
          </p:cNvPr>
          <p:cNvSpPr/>
          <p:nvPr/>
        </p:nvSpPr>
        <p:spPr>
          <a:xfrm>
            <a:off x="4520097" y="3447550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ja-JP" altLang="en-US" sz="4000">
                <a:highlight>
                  <a:srgbClr val="FFFF00"/>
                </a:highlight>
                <a:latin typeface="Yu Gothic" panose="020B0400000000000000" pitchFamily="34" charset="-128"/>
                <a:ea typeface="Yu Gothic" panose="020B0400000000000000" pitchFamily="34" charset="-128"/>
              </a:rPr>
              <a:t>農業先進都市</a:t>
            </a:r>
          </a:p>
          <a:p>
            <a:pPr algn="ctr"/>
            <a:r>
              <a:rPr lang="ja-JP" altLang="en-US" sz="4000">
                <a:latin typeface="Yu Gothic" panose="020B0400000000000000" pitchFamily="34" charset="-128"/>
                <a:ea typeface="Yu Gothic" panose="020B0400000000000000" pitchFamily="34" charset="-128"/>
              </a:rPr>
              <a:t>企業の参入を促す</a:t>
            </a:r>
          </a:p>
        </p:txBody>
      </p:sp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997968A1-4C13-7C4A-A9B0-CBF9B34439A2}"/>
              </a:ext>
            </a:extLst>
          </p:cNvPr>
          <p:cNvGrpSpPr/>
          <p:nvPr/>
        </p:nvGrpSpPr>
        <p:grpSpPr>
          <a:xfrm>
            <a:off x="256991" y="262173"/>
            <a:ext cx="3724982" cy="1613480"/>
            <a:chOff x="5419018" y="580381"/>
            <a:chExt cx="3724982" cy="1613480"/>
          </a:xfrm>
        </p:grpSpPr>
        <p:pic>
          <p:nvPicPr>
            <p:cNvPr id="22" name="図 21">
              <a:extLst>
                <a:ext uri="{FF2B5EF4-FFF2-40B4-BE49-F238E27FC236}">
                  <a16:creationId xmlns:a16="http://schemas.microsoft.com/office/drawing/2014/main" id="{5C1B0F77-8814-DC49-BE5B-9AB25776A05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80941" y="580381"/>
              <a:ext cx="1563059" cy="1613480"/>
            </a:xfrm>
            <a:prstGeom prst="rect">
              <a:avLst/>
            </a:prstGeom>
          </p:spPr>
        </p:pic>
        <p:sp>
          <p:nvSpPr>
            <p:cNvPr id="23" name="テキスト ボックス 22">
              <a:extLst>
                <a:ext uri="{FF2B5EF4-FFF2-40B4-BE49-F238E27FC236}">
                  <a16:creationId xmlns:a16="http://schemas.microsoft.com/office/drawing/2014/main" id="{BBB0EA43-1C2B-A144-A138-1A990FBC97A2}"/>
                </a:ext>
              </a:extLst>
            </p:cNvPr>
            <p:cNvSpPr txBox="1"/>
            <p:nvPr/>
          </p:nvSpPr>
          <p:spPr>
            <a:xfrm>
              <a:off x="5419018" y="911899"/>
              <a:ext cx="3288080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4400"/>
                <a:t>メリット</a:t>
              </a:r>
              <a:r>
                <a:rPr kumimoji="1" lang="ja-JP" altLang="en-US" sz="6600" b="1">
                  <a:solidFill>
                    <a:srgbClr val="FFFF00"/>
                  </a:solidFill>
                </a:rPr>
                <a:t>２</a:t>
              </a:r>
              <a:endParaRPr kumimoji="1" lang="ja-JP" altLang="en-US" sz="4400" b="1">
                <a:solidFill>
                  <a:srgbClr val="FFFF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69137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D7B8B55C-6ED4-4744-91EA-F27686E356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6600" y="191901"/>
            <a:ext cx="2057400" cy="365125"/>
          </a:xfrm>
        </p:spPr>
        <p:txBody>
          <a:bodyPr/>
          <a:lstStyle/>
          <a:p>
            <a:fld id="{4DF072EB-5487-0147-BC14-F4D4FDBB2BDF}" type="slidenum">
              <a:rPr kumimoji="1" lang="ja-JP" altLang="en-US" smtClean="0"/>
              <a:pPr/>
              <a:t>73</a:t>
            </a:fld>
            <a:endParaRPr kumimoji="1" lang="ja-JP" altLang="en-US" dirty="0"/>
          </a:p>
        </p:txBody>
      </p:sp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4C8B4BA6-EE53-FF45-AE6D-468CB4F99079}"/>
              </a:ext>
            </a:extLst>
          </p:cNvPr>
          <p:cNvGrpSpPr/>
          <p:nvPr/>
        </p:nvGrpSpPr>
        <p:grpSpPr>
          <a:xfrm>
            <a:off x="2635623" y="1218978"/>
            <a:ext cx="3872753" cy="4263687"/>
            <a:chOff x="2635623" y="1218978"/>
            <a:chExt cx="3872753" cy="4263687"/>
          </a:xfrm>
        </p:grpSpPr>
        <p:grpSp>
          <p:nvGrpSpPr>
            <p:cNvPr id="5" name="グループ化 4">
              <a:extLst>
                <a:ext uri="{FF2B5EF4-FFF2-40B4-BE49-F238E27FC236}">
                  <a16:creationId xmlns:a16="http://schemas.microsoft.com/office/drawing/2014/main" id="{5056C36E-2612-A34B-A44B-13ECA474D55A}"/>
                </a:ext>
              </a:extLst>
            </p:cNvPr>
            <p:cNvGrpSpPr/>
            <p:nvPr/>
          </p:nvGrpSpPr>
          <p:grpSpPr>
            <a:xfrm>
              <a:off x="2635623" y="2271153"/>
              <a:ext cx="3872753" cy="3211512"/>
              <a:chOff x="2832847" y="1804988"/>
              <a:chExt cx="3872753" cy="3211512"/>
            </a:xfrm>
          </p:grpSpPr>
          <p:sp>
            <p:nvSpPr>
              <p:cNvPr id="4" name="円/楕円 3">
                <a:extLst>
                  <a:ext uri="{FF2B5EF4-FFF2-40B4-BE49-F238E27FC236}">
                    <a16:creationId xmlns:a16="http://schemas.microsoft.com/office/drawing/2014/main" id="{1B5FAD2C-C322-D84C-956F-EE8BDB3E7C51}"/>
                  </a:ext>
                </a:extLst>
              </p:cNvPr>
              <p:cNvSpPr/>
              <p:nvPr/>
            </p:nvSpPr>
            <p:spPr>
              <a:xfrm>
                <a:off x="2832847" y="4170082"/>
                <a:ext cx="3872753" cy="846418"/>
              </a:xfrm>
              <a:prstGeom prst="ellipse">
                <a:avLst/>
              </a:prstGeom>
              <a:solidFill>
                <a:srgbClr val="BF83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pic>
            <p:nvPicPr>
              <p:cNvPr id="3" name="図 2">
                <a:extLst>
                  <a:ext uri="{FF2B5EF4-FFF2-40B4-BE49-F238E27FC236}">
                    <a16:creationId xmlns:a16="http://schemas.microsoft.com/office/drawing/2014/main" id="{107A1E57-D86F-7445-B203-2D574732948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984500" y="1804988"/>
                <a:ext cx="3175000" cy="3175000"/>
              </a:xfrm>
              <a:prstGeom prst="rect">
                <a:avLst/>
              </a:prstGeom>
            </p:spPr>
          </p:pic>
        </p:grpSp>
        <p:sp>
          <p:nvSpPr>
            <p:cNvPr id="6" name="テキスト ボックス 5">
              <a:extLst>
                <a:ext uri="{FF2B5EF4-FFF2-40B4-BE49-F238E27FC236}">
                  <a16:creationId xmlns:a16="http://schemas.microsoft.com/office/drawing/2014/main" id="{A23289D2-196C-2542-8865-D0B2A874A0C5}"/>
                </a:ext>
              </a:extLst>
            </p:cNvPr>
            <p:cNvSpPr txBox="1"/>
            <p:nvPr/>
          </p:nvSpPr>
          <p:spPr>
            <a:xfrm>
              <a:off x="3781663" y="1218978"/>
              <a:ext cx="1723549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6000"/>
                <a:t>農家</a:t>
              </a:r>
            </a:p>
          </p:txBody>
        </p:sp>
      </p:grpSp>
      <p:pic>
        <p:nvPicPr>
          <p:cNvPr id="9" name="図 8">
            <a:extLst>
              <a:ext uri="{FF2B5EF4-FFF2-40B4-BE49-F238E27FC236}">
                <a16:creationId xmlns:a16="http://schemas.microsoft.com/office/drawing/2014/main" id="{5150357E-D914-194B-A352-16EB1B4E11FA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9449441" flipH="1">
            <a:off x="2593479" y="84106"/>
            <a:ext cx="720261" cy="720261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C9B15F65-000E-2742-BD89-738C4E5A2F27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694769">
            <a:off x="5892174" y="65112"/>
            <a:ext cx="784509" cy="720261"/>
          </a:xfrm>
          <a:prstGeom prst="rect">
            <a:avLst/>
          </a:prstGeom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2218AA24-F978-384C-8B65-A65D5A1B316D}"/>
              </a:ext>
            </a:extLst>
          </p:cNvPr>
          <p:cNvSpPr txBox="1"/>
          <p:nvPr/>
        </p:nvSpPr>
        <p:spPr>
          <a:xfrm>
            <a:off x="3268702" y="134631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/>
              <a:t>事業モデル</a:t>
            </a:r>
          </a:p>
        </p:txBody>
      </p:sp>
    </p:spTree>
    <p:extLst>
      <p:ext uri="{BB962C8B-B14F-4D97-AF65-F5344CB8AC3E}">
        <p14:creationId xmlns:p14="http://schemas.microsoft.com/office/powerpoint/2010/main" val="173047460"/>
      </p:ext>
    </p:extLst>
  </p:cSld>
  <p:clrMapOvr>
    <a:masterClrMapping/>
  </p:clrMapOvr>
  <p:transition spd="slow">
    <p:push dir="d"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D7B8B55C-6ED4-4744-91EA-F27686E356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6600" y="191901"/>
            <a:ext cx="2057400" cy="365125"/>
          </a:xfrm>
        </p:spPr>
        <p:txBody>
          <a:bodyPr/>
          <a:lstStyle/>
          <a:p>
            <a:fld id="{4DF072EB-5487-0147-BC14-F4D4FDBB2BDF}" type="slidenum">
              <a:rPr kumimoji="1" lang="ja-JP" altLang="en-US" smtClean="0"/>
              <a:pPr/>
              <a:t>74</a:t>
            </a:fld>
            <a:endParaRPr kumimoji="1" lang="ja-JP" altLang="en-US" dirty="0"/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5150357E-D914-194B-A352-16EB1B4E11FA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9449441" flipH="1">
            <a:off x="2593479" y="84106"/>
            <a:ext cx="720261" cy="720261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C9B15F65-000E-2742-BD89-738C4E5A2F27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694769">
            <a:off x="5892174" y="65112"/>
            <a:ext cx="784509" cy="720261"/>
          </a:xfrm>
          <a:prstGeom prst="rect">
            <a:avLst/>
          </a:prstGeom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2218AA24-F978-384C-8B65-A65D5A1B316D}"/>
              </a:ext>
            </a:extLst>
          </p:cNvPr>
          <p:cNvSpPr txBox="1"/>
          <p:nvPr/>
        </p:nvSpPr>
        <p:spPr>
          <a:xfrm>
            <a:off x="3268702" y="134631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/>
              <a:t>事業モデル</a:t>
            </a:r>
          </a:p>
        </p:txBody>
      </p:sp>
      <p:grpSp>
        <p:nvGrpSpPr>
          <p:cNvPr id="26" name="グループ化 25">
            <a:extLst>
              <a:ext uri="{FF2B5EF4-FFF2-40B4-BE49-F238E27FC236}">
                <a16:creationId xmlns:a16="http://schemas.microsoft.com/office/drawing/2014/main" id="{163ADB1B-5059-0F4E-8B8B-EA7012357371}"/>
              </a:ext>
            </a:extLst>
          </p:cNvPr>
          <p:cNvGrpSpPr/>
          <p:nvPr/>
        </p:nvGrpSpPr>
        <p:grpSpPr>
          <a:xfrm>
            <a:off x="209103" y="2140559"/>
            <a:ext cx="2217720" cy="2719758"/>
            <a:chOff x="704384" y="1039861"/>
            <a:chExt cx="3077279" cy="3815928"/>
          </a:xfrm>
        </p:grpSpPr>
        <p:grpSp>
          <p:nvGrpSpPr>
            <p:cNvPr id="5" name="グループ化 4">
              <a:extLst>
                <a:ext uri="{FF2B5EF4-FFF2-40B4-BE49-F238E27FC236}">
                  <a16:creationId xmlns:a16="http://schemas.microsoft.com/office/drawing/2014/main" id="{5056C36E-2612-A34B-A44B-13ECA474D55A}"/>
                </a:ext>
              </a:extLst>
            </p:cNvPr>
            <p:cNvGrpSpPr/>
            <p:nvPr/>
          </p:nvGrpSpPr>
          <p:grpSpPr>
            <a:xfrm>
              <a:off x="704384" y="2303930"/>
              <a:ext cx="3077279" cy="2551859"/>
              <a:chOff x="2832847" y="1804988"/>
              <a:chExt cx="3872753" cy="3211512"/>
            </a:xfrm>
          </p:grpSpPr>
          <p:sp>
            <p:nvSpPr>
              <p:cNvPr id="4" name="円/楕円 3">
                <a:extLst>
                  <a:ext uri="{FF2B5EF4-FFF2-40B4-BE49-F238E27FC236}">
                    <a16:creationId xmlns:a16="http://schemas.microsoft.com/office/drawing/2014/main" id="{1B5FAD2C-C322-D84C-956F-EE8BDB3E7C51}"/>
                  </a:ext>
                </a:extLst>
              </p:cNvPr>
              <p:cNvSpPr/>
              <p:nvPr/>
            </p:nvSpPr>
            <p:spPr>
              <a:xfrm>
                <a:off x="2832847" y="4170082"/>
                <a:ext cx="3872753" cy="846418"/>
              </a:xfrm>
              <a:prstGeom prst="ellipse">
                <a:avLst/>
              </a:prstGeom>
              <a:solidFill>
                <a:srgbClr val="BF83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3600"/>
              </a:p>
            </p:txBody>
          </p:sp>
          <p:pic>
            <p:nvPicPr>
              <p:cNvPr id="3" name="図 2">
                <a:extLst>
                  <a:ext uri="{FF2B5EF4-FFF2-40B4-BE49-F238E27FC236}">
                    <a16:creationId xmlns:a16="http://schemas.microsoft.com/office/drawing/2014/main" id="{107A1E57-D86F-7445-B203-2D574732948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984500" y="1804988"/>
                <a:ext cx="3175000" cy="3175000"/>
              </a:xfrm>
              <a:prstGeom prst="rect">
                <a:avLst/>
              </a:prstGeom>
            </p:spPr>
          </p:pic>
        </p:grpSp>
        <p:sp>
          <p:nvSpPr>
            <p:cNvPr id="6" name="テキスト ボックス 5">
              <a:extLst>
                <a:ext uri="{FF2B5EF4-FFF2-40B4-BE49-F238E27FC236}">
                  <a16:creationId xmlns:a16="http://schemas.microsoft.com/office/drawing/2014/main" id="{A23289D2-196C-2542-8865-D0B2A874A0C5}"/>
                </a:ext>
              </a:extLst>
            </p:cNvPr>
            <p:cNvSpPr txBox="1"/>
            <p:nvPr/>
          </p:nvSpPr>
          <p:spPr>
            <a:xfrm>
              <a:off x="1036463" y="1039861"/>
              <a:ext cx="1537441" cy="9068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3600" dirty="0"/>
                <a:t>農家</a:t>
              </a:r>
            </a:p>
          </p:txBody>
        </p:sp>
      </p:grpSp>
      <p:sp>
        <p:nvSpPr>
          <p:cNvPr id="8" name="右矢印 7">
            <a:extLst>
              <a:ext uri="{FF2B5EF4-FFF2-40B4-BE49-F238E27FC236}">
                <a16:creationId xmlns:a16="http://schemas.microsoft.com/office/drawing/2014/main" id="{9BCD26F0-86FF-4F44-A19D-B5DE40275A1F}"/>
              </a:ext>
            </a:extLst>
          </p:cNvPr>
          <p:cNvSpPr/>
          <p:nvPr/>
        </p:nvSpPr>
        <p:spPr>
          <a:xfrm>
            <a:off x="2363438" y="3696947"/>
            <a:ext cx="700173" cy="712551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800"/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DF50048F-D5CE-2240-8332-7C91FF75CDC6}"/>
              </a:ext>
            </a:extLst>
          </p:cNvPr>
          <p:cNvSpPr txBox="1"/>
          <p:nvPr/>
        </p:nvSpPr>
        <p:spPr>
          <a:xfrm>
            <a:off x="1983705" y="4619438"/>
            <a:ext cx="1523024" cy="4817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/>
              <a:t>一部卸す</a:t>
            </a:r>
          </a:p>
        </p:txBody>
      </p:sp>
      <p:sp>
        <p:nvSpPr>
          <p:cNvPr id="14" name="右矢印 13">
            <a:extLst>
              <a:ext uri="{FF2B5EF4-FFF2-40B4-BE49-F238E27FC236}">
                <a16:creationId xmlns:a16="http://schemas.microsoft.com/office/drawing/2014/main" id="{B531D3E2-1285-E24E-A4A7-8F09E85C462B}"/>
              </a:ext>
            </a:extLst>
          </p:cNvPr>
          <p:cNvSpPr/>
          <p:nvPr/>
        </p:nvSpPr>
        <p:spPr>
          <a:xfrm flipH="1">
            <a:off x="2363438" y="2716518"/>
            <a:ext cx="700173" cy="712551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800"/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15A6FD9F-C022-3E4C-838E-201DE6F13EF0}"/>
              </a:ext>
            </a:extLst>
          </p:cNvPr>
          <p:cNvSpPr txBox="1"/>
          <p:nvPr/>
        </p:nvSpPr>
        <p:spPr>
          <a:xfrm>
            <a:off x="2123108" y="1969568"/>
            <a:ext cx="1185645" cy="4817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/>
              <a:t>助成金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B58BDBF9-D036-F24D-B575-CF0F8C715F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5986" y="2834500"/>
            <a:ext cx="2032028" cy="2032028"/>
          </a:xfrm>
          <a:prstGeom prst="rect">
            <a:avLst/>
          </a:prstGeom>
        </p:spPr>
      </p:pic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98229246-FE65-A64E-BD85-A94CE1C6A954}"/>
              </a:ext>
            </a:extLst>
          </p:cNvPr>
          <p:cNvSpPr txBox="1"/>
          <p:nvPr/>
        </p:nvSpPr>
        <p:spPr>
          <a:xfrm>
            <a:off x="3836827" y="2188169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/>
              <a:t>市役所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44EFA863-E119-4E46-A0FC-7ED3C1A94A91}"/>
              </a:ext>
            </a:extLst>
          </p:cNvPr>
          <p:cNvSpPr txBox="1"/>
          <p:nvPr/>
        </p:nvSpPr>
        <p:spPr>
          <a:xfrm>
            <a:off x="7581168" y="2231178"/>
            <a:ext cx="11144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600" dirty="0"/>
              <a:t>GCF</a:t>
            </a:r>
            <a:endParaRPr kumimoji="1" lang="ja-JP" altLang="en-US" sz="3600" dirty="0"/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58D44AEC-76BC-1D46-B5D1-F4D4929F8104}"/>
              </a:ext>
            </a:extLst>
          </p:cNvPr>
          <p:cNvSpPr txBox="1"/>
          <p:nvPr/>
        </p:nvSpPr>
        <p:spPr>
          <a:xfrm>
            <a:off x="5772891" y="4483786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/>
              <a:t>返礼品</a:t>
            </a: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C8BEA8B3-72FB-D64D-AB67-6FC629F5AE53}"/>
              </a:ext>
            </a:extLst>
          </p:cNvPr>
          <p:cNvSpPr txBox="1"/>
          <p:nvPr/>
        </p:nvSpPr>
        <p:spPr>
          <a:xfrm>
            <a:off x="5833022" y="1969568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/>
              <a:t>納税</a:t>
            </a:r>
          </a:p>
        </p:txBody>
      </p:sp>
      <p:pic>
        <p:nvPicPr>
          <p:cNvPr id="23" name="図 22">
            <a:extLst>
              <a:ext uri="{FF2B5EF4-FFF2-40B4-BE49-F238E27FC236}">
                <a16:creationId xmlns:a16="http://schemas.microsoft.com/office/drawing/2014/main" id="{D55C3BBA-595C-EA42-A388-1B828EC8F4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10604" y="3236087"/>
            <a:ext cx="1773119" cy="1773119"/>
          </a:xfrm>
          <a:prstGeom prst="rect">
            <a:avLst/>
          </a:prstGeom>
        </p:spPr>
      </p:pic>
      <p:sp>
        <p:nvSpPr>
          <p:cNvPr id="29" name="右矢印 7">
            <a:extLst>
              <a:ext uri="{FF2B5EF4-FFF2-40B4-BE49-F238E27FC236}">
                <a16:creationId xmlns:a16="http://schemas.microsoft.com/office/drawing/2014/main" id="{E66E336A-3FD8-46EF-8B82-10721803F033}"/>
              </a:ext>
            </a:extLst>
          </p:cNvPr>
          <p:cNvSpPr/>
          <p:nvPr/>
        </p:nvSpPr>
        <p:spPr>
          <a:xfrm>
            <a:off x="5978138" y="3601711"/>
            <a:ext cx="700173" cy="712551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800"/>
          </a:p>
        </p:txBody>
      </p:sp>
      <p:sp>
        <p:nvSpPr>
          <p:cNvPr id="30" name="右矢印 13">
            <a:extLst>
              <a:ext uri="{FF2B5EF4-FFF2-40B4-BE49-F238E27FC236}">
                <a16:creationId xmlns:a16="http://schemas.microsoft.com/office/drawing/2014/main" id="{C375EBF7-54AB-4229-9E34-33E27DB1B7DB}"/>
              </a:ext>
            </a:extLst>
          </p:cNvPr>
          <p:cNvSpPr/>
          <p:nvPr/>
        </p:nvSpPr>
        <p:spPr>
          <a:xfrm flipH="1">
            <a:off x="5978138" y="2621282"/>
            <a:ext cx="700173" cy="712551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800"/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26948EAA-0DA4-4788-959A-26CA2D0F8BF8}"/>
              </a:ext>
            </a:extLst>
          </p:cNvPr>
          <p:cNvSpPr txBox="1"/>
          <p:nvPr/>
        </p:nvSpPr>
        <p:spPr>
          <a:xfrm>
            <a:off x="1002422" y="5846520"/>
            <a:ext cx="77316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/>
              <a:t>※GCF</a:t>
            </a:r>
            <a:r>
              <a:rPr kumimoji="1" lang="ja-JP" altLang="en-US" sz="2800" dirty="0"/>
              <a:t>＝自治体によるクラウドファンディング</a:t>
            </a:r>
          </a:p>
        </p:txBody>
      </p:sp>
    </p:spTree>
    <p:extLst>
      <p:ext uri="{BB962C8B-B14F-4D97-AF65-F5344CB8AC3E}">
        <p14:creationId xmlns:p14="http://schemas.microsoft.com/office/powerpoint/2010/main" val="32104545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250">
        <p159:morph option="byObject"/>
      </p:transition>
    </mc:Choice>
    <mc:Fallback xmlns="">
      <p:transition spd="slow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AAD5EFE9-D9D9-9945-BAFE-11FC8883CB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6600" y="191901"/>
            <a:ext cx="2057400" cy="365125"/>
          </a:xfrm>
        </p:spPr>
        <p:txBody>
          <a:bodyPr/>
          <a:lstStyle/>
          <a:p>
            <a:fld id="{4DF072EB-5487-0147-BC14-F4D4FDBB2BDF}" type="slidenum">
              <a:rPr kumimoji="1" lang="ja-JP" altLang="en-US" smtClean="0"/>
              <a:pPr/>
              <a:t>75</a:t>
            </a:fld>
            <a:endParaRPr kumimoji="1" lang="ja-JP" altLang="en-US" dirty="0"/>
          </a:p>
        </p:txBody>
      </p: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DDBBBA56-5A53-8142-BAFD-8A7577A88EA3}"/>
              </a:ext>
            </a:extLst>
          </p:cNvPr>
          <p:cNvGrpSpPr/>
          <p:nvPr/>
        </p:nvGrpSpPr>
        <p:grpSpPr>
          <a:xfrm>
            <a:off x="6233532" y="-430306"/>
            <a:ext cx="8124055" cy="4841107"/>
            <a:chOff x="5687582" y="842517"/>
            <a:chExt cx="8996606" cy="5361059"/>
          </a:xfrm>
        </p:grpSpPr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2A4C8241-19BB-9141-AC26-E6F6CFA99D5C}"/>
                </a:ext>
              </a:extLst>
            </p:cNvPr>
            <p:cNvSpPr/>
            <p:nvPr/>
          </p:nvSpPr>
          <p:spPr>
            <a:xfrm>
              <a:off x="5687582" y="842517"/>
              <a:ext cx="8996606" cy="53610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19" name="グループ化 18">
              <a:extLst>
                <a:ext uri="{FF2B5EF4-FFF2-40B4-BE49-F238E27FC236}">
                  <a16:creationId xmlns:a16="http://schemas.microsoft.com/office/drawing/2014/main" id="{B9D7688F-AEE3-754C-8D61-23C238BD8126}"/>
                </a:ext>
              </a:extLst>
            </p:cNvPr>
            <p:cNvGrpSpPr/>
            <p:nvPr/>
          </p:nvGrpSpPr>
          <p:grpSpPr>
            <a:xfrm>
              <a:off x="5796269" y="1240758"/>
              <a:ext cx="8106707" cy="4720445"/>
              <a:chOff x="5796269" y="1240758"/>
              <a:chExt cx="8106707" cy="4720445"/>
            </a:xfrm>
          </p:grpSpPr>
          <p:pic>
            <p:nvPicPr>
              <p:cNvPr id="20" name="図 19">
                <a:extLst>
                  <a:ext uri="{FF2B5EF4-FFF2-40B4-BE49-F238E27FC236}">
                    <a16:creationId xmlns:a16="http://schemas.microsoft.com/office/drawing/2014/main" id="{0BFAA0F6-63E9-A340-944C-A716FF32F9D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796269" y="2044748"/>
                <a:ext cx="3041210" cy="3041210"/>
              </a:xfrm>
              <a:prstGeom prst="rect">
                <a:avLst/>
              </a:prstGeom>
            </p:spPr>
          </p:pic>
          <p:sp>
            <p:nvSpPr>
              <p:cNvPr id="21" name="テキスト ボックス 20">
                <a:extLst>
                  <a:ext uri="{FF2B5EF4-FFF2-40B4-BE49-F238E27FC236}">
                    <a16:creationId xmlns:a16="http://schemas.microsoft.com/office/drawing/2014/main" id="{9EC6E40F-BEC1-7947-82A0-C7797110AE30}"/>
                  </a:ext>
                </a:extLst>
              </p:cNvPr>
              <p:cNvSpPr txBox="1"/>
              <p:nvPr/>
            </p:nvSpPr>
            <p:spPr>
              <a:xfrm>
                <a:off x="6070379" y="1351021"/>
                <a:ext cx="2492990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sz="6000"/>
                  <a:t>市役所</a:t>
                </a:r>
              </a:p>
            </p:txBody>
          </p:sp>
          <p:sp>
            <p:nvSpPr>
              <p:cNvPr id="22" name="テキスト ボックス 21">
                <a:extLst>
                  <a:ext uri="{FF2B5EF4-FFF2-40B4-BE49-F238E27FC236}">
                    <a16:creationId xmlns:a16="http://schemas.microsoft.com/office/drawing/2014/main" id="{8FA85DFA-F364-4342-A050-26BB69901E06}"/>
                  </a:ext>
                </a:extLst>
              </p:cNvPr>
              <p:cNvSpPr txBox="1"/>
              <p:nvPr/>
            </p:nvSpPr>
            <p:spPr>
              <a:xfrm>
                <a:off x="11607215" y="1240758"/>
                <a:ext cx="1890261" cy="11079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6600" dirty="0"/>
                  <a:t>GCF</a:t>
                </a:r>
                <a:endParaRPr kumimoji="1" lang="ja-JP" altLang="en-US" sz="6600"/>
              </a:p>
            </p:txBody>
          </p:sp>
          <p:grpSp>
            <p:nvGrpSpPr>
              <p:cNvPr id="23" name="グループ化 22">
                <a:extLst>
                  <a:ext uri="{FF2B5EF4-FFF2-40B4-BE49-F238E27FC236}">
                    <a16:creationId xmlns:a16="http://schemas.microsoft.com/office/drawing/2014/main" id="{B4A1E514-8AB8-8E4C-9CA1-212B5ABA1FA7}"/>
                  </a:ext>
                </a:extLst>
              </p:cNvPr>
              <p:cNvGrpSpPr/>
              <p:nvPr/>
            </p:nvGrpSpPr>
            <p:grpSpPr>
              <a:xfrm>
                <a:off x="9062150" y="2012741"/>
                <a:ext cx="1723549" cy="3948462"/>
                <a:chOff x="3808839" y="2012741"/>
                <a:chExt cx="1723549" cy="3948462"/>
              </a:xfrm>
            </p:grpSpPr>
            <p:sp>
              <p:nvSpPr>
                <p:cNvPr id="25" name="右矢印 24">
                  <a:extLst>
                    <a:ext uri="{FF2B5EF4-FFF2-40B4-BE49-F238E27FC236}">
                      <a16:creationId xmlns:a16="http://schemas.microsoft.com/office/drawing/2014/main" id="{9FBABB14-E15A-7840-9E53-04A12CB7306A}"/>
                    </a:ext>
                  </a:extLst>
                </p:cNvPr>
                <p:cNvSpPr/>
                <p:nvPr/>
              </p:nvSpPr>
              <p:spPr>
                <a:xfrm>
                  <a:off x="4159627" y="4183227"/>
                  <a:ext cx="1021977" cy="902731"/>
                </a:xfrm>
                <a:prstGeom prst="rightArrow">
                  <a:avLst/>
                </a:prstGeom>
                <a:solidFill>
                  <a:schemeClr val="accent6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6" name="テキスト ボックス 25">
                  <a:extLst>
                    <a:ext uri="{FF2B5EF4-FFF2-40B4-BE49-F238E27FC236}">
                      <a16:creationId xmlns:a16="http://schemas.microsoft.com/office/drawing/2014/main" id="{1DD7CEB9-4765-A346-91CE-BFCBC9BA6700}"/>
                    </a:ext>
                  </a:extLst>
                </p:cNvPr>
                <p:cNvSpPr txBox="1"/>
                <p:nvPr/>
              </p:nvSpPr>
              <p:spPr>
                <a:xfrm>
                  <a:off x="3808839" y="5253317"/>
                  <a:ext cx="1723549" cy="707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ja-JP" altLang="en-US" sz="4000"/>
                    <a:t>返戻金</a:t>
                  </a:r>
                </a:p>
              </p:txBody>
            </p:sp>
            <p:sp>
              <p:nvSpPr>
                <p:cNvPr id="27" name="右矢印 26">
                  <a:extLst>
                    <a:ext uri="{FF2B5EF4-FFF2-40B4-BE49-F238E27FC236}">
                      <a16:creationId xmlns:a16="http://schemas.microsoft.com/office/drawing/2014/main" id="{6DD717D5-EC7B-0243-ACA4-31BFD091C40C}"/>
                    </a:ext>
                  </a:extLst>
                </p:cNvPr>
                <p:cNvSpPr/>
                <p:nvPr/>
              </p:nvSpPr>
              <p:spPr>
                <a:xfrm flipH="1">
                  <a:off x="4159627" y="2941122"/>
                  <a:ext cx="1021977" cy="902731"/>
                </a:xfrm>
                <a:prstGeom prst="rightArrow">
                  <a:avLst/>
                </a:prstGeom>
                <a:solidFill>
                  <a:schemeClr val="accent6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8" name="テキスト ボックス 27">
                  <a:extLst>
                    <a:ext uri="{FF2B5EF4-FFF2-40B4-BE49-F238E27FC236}">
                      <a16:creationId xmlns:a16="http://schemas.microsoft.com/office/drawing/2014/main" id="{DC0EBF63-4DA2-6841-8DB0-C3B5D31C2571}"/>
                    </a:ext>
                  </a:extLst>
                </p:cNvPr>
                <p:cNvSpPr txBox="1"/>
                <p:nvPr/>
              </p:nvSpPr>
              <p:spPr>
                <a:xfrm>
                  <a:off x="4065319" y="2012741"/>
                  <a:ext cx="1210588" cy="707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ja-JP" altLang="en-US" sz="4000"/>
                    <a:t>納税</a:t>
                  </a:r>
                </a:p>
              </p:txBody>
            </p:sp>
          </p:grpSp>
          <p:pic>
            <p:nvPicPr>
              <p:cNvPr id="24" name="図 23">
                <a:extLst>
                  <a:ext uri="{FF2B5EF4-FFF2-40B4-BE49-F238E27FC236}">
                    <a16:creationId xmlns:a16="http://schemas.microsoft.com/office/drawing/2014/main" id="{54F45000-E933-074E-A876-0B3CA92599D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153506" y="2336488"/>
                <a:ext cx="2749470" cy="2749470"/>
              </a:xfrm>
              <a:prstGeom prst="rect">
                <a:avLst/>
              </a:prstGeom>
            </p:spPr>
          </p:pic>
        </p:grpSp>
      </p:grpSp>
      <p:grpSp>
        <p:nvGrpSpPr>
          <p:cNvPr id="30" name="グループ化 29">
            <a:extLst>
              <a:ext uri="{FF2B5EF4-FFF2-40B4-BE49-F238E27FC236}">
                <a16:creationId xmlns:a16="http://schemas.microsoft.com/office/drawing/2014/main" id="{4E7D9C50-0FB6-8A43-9521-0676214B6067}"/>
              </a:ext>
            </a:extLst>
          </p:cNvPr>
          <p:cNvGrpSpPr/>
          <p:nvPr/>
        </p:nvGrpSpPr>
        <p:grpSpPr>
          <a:xfrm>
            <a:off x="192120" y="3073611"/>
            <a:ext cx="3077279" cy="3522698"/>
            <a:chOff x="704384" y="1333091"/>
            <a:chExt cx="3077279" cy="3522698"/>
          </a:xfrm>
        </p:grpSpPr>
        <p:grpSp>
          <p:nvGrpSpPr>
            <p:cNvPr id="31" name="グループ化 30">
              <a:extLst>
                <a:ext uri="{FF2B5EF4-FFF2-40B4-BE49-F238E27FC236}">
                  <a16:creationId xmlns:a16="http://schemas.microsoft.com/office/drawing/2014/main" id="{CC424599-F022-254A-8384-7DC2BC6427A0}"/>
                </a:ext>
              </a:extLst>
            </p:cNvPr>
            <p:cNvGrpSpPr/>
            <p:nvPr/>
          </p:nvGrpSpPr>
          <p:grpSpPr>
            <a:xfrm>
              <a:off x="704384" y="2303930"/>
              <a:ext cx="3077279" cy="2551859"/>
              <a:chOff x="2832847" y="1804988"/>
              <a:chExt cx="3872753" cy="3211512"/>
            </a:xfrm>
          </p:grpSpPr>
          <p:sp>
            <p:nvSpPr>
              <p:cNvPr id="33" name="円/楕円 32">
                <a:extLst>
                  <a:ext uri="{FF2B5EF4-FFF2-40B4-BE49-F238E27FC236}">
                    <a16:creationId xmlns:a16="http://schemas.microsoft.com/office/drawing/2014/main" id="{CB767294-7C47-3C4C-A1DC-8A6227241EC1}"/>
                  </a:ext>
                </a:extLst>
              </p:cNvPr>
              <p:cNvSpPr/>
              <p:nvPr/>
            </p:nvSpPr>
            <p:spPr>
              <a:xfrm>
                <a:off x="2832847" y="4170082"/>
                <a:ext cx="3872753" cy="846418"/>
              </a:xfrm>
              <a:prstGeom prst="ellipse">
                <a:avLst/>
              </a:prstGeom>
              <a:solidFill>
                <a:srgbClr val="BF83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pic>
            <p:nvPicPr>
              <p:cNvPr id="34" name="図 33">
                <a:extLst>
                  <a:ext uri="{FF2B5EF4-FFF2-40B4-BE49-F238E27FC236}">
                    <a16:creationId xmlns:a16="http://schemas.microsoft.com/office/drawing/2014/main" id="{86C03771-4D14-8B4B-AC2E-B962C2C010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984500" y="1804988"/>
                <a:ext cx="3175000" cy="3175000"/>
              </a:xfrm>
              <a:prstGeom prst="rect">
                <a:avLst/>
              </a:prstGeom>
            </p:spPr>
          </p:pic>
        </p:grpSp>
        <p:sp>
          <p:nvSpPr>
            <p:cNvPr id="32" name="テキスト ボックス 31">
              <a:extLst>
                <a:ext uri="{FF2B5EF4-FFF2-40B4-BE49-F238E27FC236}">
                  <a16:creationId xmlns:a16="http://schemas.microsoft.com/office/drawing/2014/main" id="{0061495C-4DA7-354D-90E9-3994CC968B93}"/>
                </a:ext>
              </a:extLst>
            </p:cNvPr>
            <p:cNvSpPr txBox="1"/>
            <p:nvPr/>
          </p:nvSpPr>
          <p:spPr>
            <a:xfrm>
              <a:off x="1381248" y="1333091"/>
              <a:ext cx="1723549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6000"/>
                <a:t>農家</a:t>
              </a:r>
            </a:p>
          </p:txBody>
        </p:sp>
      </p:grpSp>
      <p:pic>
        <p:nvPicPr>
          <p:cNvPr id="35" name="図 34">
            <a:extLst>
              <a:ext uri="{FF2B5EF4-FFF2-40B4-BE49-F238E27FC236}">
                <a16:creationId xmlns:a16="http://schemas.microsoft.com/office/drawing/2014/main" id="{27EFB423-0DF3-0E49-BEDA-29E38641639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92457" y="4128786"/>
            <a:ext cx="2441486" cy="2441486"/>
          </a:xfrm>
          <a:prstGeom prst="rect">
            <a:avLst/>
          </a:prstGeom>
        </p:spPr>
      </p:pic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932AC3A5-CCF0-6C47-B109-DBB62DBC8E4B}"/>
              </a:ext>
            </a:extLst>
          </p:cNvPr>
          <p:cNvSpPr txBox="1"/>
          <p:nvPr/>
        </p:nvSpPr>
        <p:spPr>
          <a:xfrm>
            <a:off x="5573792" y="3392488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/>
              <a:t>農地ファンド</a:t>
            </a:r>
          </a:p>
        </p:txBody>
      </p:sp>
      <p:grpSp>
        <p:nvGrpSpPr>
          <p:cNvPr id="37" name="グループ化 36">
            <a:extLst>
              <a:ext uri="{FF2B5EF4-FFF2-40B4-BE49-F238E27FC236}">
                <a16:creationId xmlns:a16="http://schemas.microsoft.com/office/drawing/2014/main" id="{5FA7891A-FE95-DC4E-8FDD-580E41561A68}"/>
              </a:ext>
            </a:extLst>
          </p:cNvPr>
          <p:cNvGrpSpPr/>
          <p:nvPr/>
        </p:nvGrpSpPr>
        <p:grpSpPr>
          <a:xfrm>
            <a:off x="3804672" y="2783705"/>
            <a:ext cx="1723549" cy="3948462"/>
            <a:chOff x="3808839" y="2012741"/>
            <a:chExt cx="1723549" cy="3948462"/>
          </a:xfrm>
        </p:grpSpPr>
        <p:sp>
          <p:nvSpPr>
            <p:cNvPr id="38" name="右矢印 37">
              <a:extLst>
                <a:ext uri="{FF2B5EF4-FFF2-40B4-BE49-F238E27FC236}">
                  <a16:creationId xmlns:a16="http://schemas.microsoft.com/office/drawing/2014/main" id="{4332DCF1-7EA7-D346-8C4C-D2366B9513EC}"/>
                </a:ext>
              </a:extLst>
            </p:cNvPr>
            <p:cNvSpPr/>
            <p:nvPr/>
          </p:nvSpPr>
          <p:spPr>
            <a:xfrm>
              <a:off x="4159627" y="4183227"/>
              <a:ext cx="1021977" cy="902731"/>
            </a:xfrm>
            <a:prstGeom prst="rightArrow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9" name="テキスト ボックス 38">
              <a:extLst>
                <a:ext uri="{FF2B5EF4-FFF2-40B4-BE49-F238E27FC236}">
                  <a16:creationId xmlns:a16="http://schemas.microsoft.com/office/drawing/2014/main" id="{BC75FD4D-E2D2-4D48-A8A0-8B9C6C47B105}"/>
                </a:ext>
              </a:extLst>
            </p:cNvPr>
            <p:cNvSpPr txBox="1"/>
            <p:nvPr/>
          </p:nvSpPr>
          <p:spPr>
            <a:xfrm>
              <a:off x="3808839" y="5253317"/>
              <a:ext cx="172354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4000"/>
                <a:t>農作物</a:t>
              </a:r>
            </a:p>
          </p:txBody>
        </p:sp>
        <p:sp>
          <p:nvSpPr>
            <p:cNvPr id="40" name="右矢印 39">
              <a:extLst>
                <a:ext uri="{FF2B5EF4-FFF2-40B4-BE49-F238E27FC236}">
                  <a16:creationId xmlns:a16="http://schemas.microsoft.com/office/drawing/2014/main" id="{2D28D76C-0E20-B14F-97B5-A072303F9E21}"/>
                </a:ext>
              </a:extLst>
            </p:cNvPr>
            <p:cNvSpPr/>
            <p:nvPr/>
          </p:nvSpPr>
          <p:spPr>
            <a:xfrm flipH="1">
              <a:off x="4159627" y="2941122"/>
              <a:ext cx="1021977" cy="902731"/>
            </a:xfrm>
            <a:prstGeom prst="rightArrow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1" name="テキスト ボックス 40">
              <a:extLst>
                <a:ext uri="{FF2B5EF4-FFF2-40B4-BE49-F238E27FC236}">
                  <a16:creationId xmlns:a16="http://schemas.microsoft.com/office/drawing/2014/main" id="{466F32D0-B2AA-6942-91AB-83314F17A956}"/>
                </a:ext>
              </a:extLst>
            </p:cNvPr>
            <p:cNvSpPr txBox="1"/>
            <p:nvPr/>
          </p:nvSpPr>
          <p:spPr>
            <a:xfrm>
              <a:off x="4065319" y="2012741"/>
              <a:ext cx="121058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4000"/>
                <a:t>投資</a:t>
              </a:r>
            </a:p>
          </p:txBody>
        </p:sp>
      </p:grpSp>
      <p:sp>
        <p:nvSpPr>
          <p:cNvPr id="43" name="曲折矢印 42">
            <a:extLst>
              <a:ext uri="{FF2B5EF4-FFF2-40B4-BE49-F238E27FC236}">
                <a16:creationId xmlns:a16="http://schemas.microsoft.com/office/drawing/2014/main" id="{B3E86412-FBC4-6D43-93AA-34BA0A7510AB}"/>
              </a:ext>
            </a:extLst>
          </p:cNvPr>
          <p:cNvSpPr/>
          <p:nvPr/>
        </p:nvSpPr>
        <p:spPr>
          <a:xfrm rot="16200000" flipH="1">
            <a:off x="4373755" y="560943"/>
            <a:ext cx="1603717" cy="1792482"/>
          </a:xfrm>
          <a:prstGeom prst="bentArrow">
            <a:avLst/>
          </a:prstGeom>
          <a:solidFill>
            <a:srgbClr val="D45D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633869B8-28F6-0946-A2C2-1FEC6929F0A0}"/>
              </a:ext>
            </a:extLst>
          </p:cNvPr>
          <p:cNvSpPr txBox="1"/>
          <p:nvPr/>
        </p:nvSpPr>
        <p:spPr>
          <a:xfrm>
            <a:off x="148910" y="1958201"/>
            <a:ext cx="2236510" cy="707886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noFill/>
          </a:ln>
        </p:spPr>
        <p:txBody>
          <a:bodyPr wrap="none" rtlCol="0">
            <a:spAutoFit/>
          </a:bodyPr>
          <a:lstStyle/>
          <a:p>
            <a:r>
              <a:rPr kumimoji="1" lang="ja-JP" altLang="en-US" sz="4000" b="1">
                <a:solidFill>
                  <a:schemeClr val="bg1"/>
                </a:solidFill>
              </a:rPr>
              <a:t>企業参入</a:t>
            </a:r>
          </a:p>
        </p:txBody>
      </p:sp>
      <p:sp>
        <p:nvSpPr>
          <p:cNvPr id="3" name="角丸四角形吹き出し 2">
            <a:extLst>
              <a:ext uri="{FF2B5EF4-FFF2-40B4-BE49-F238E27FC236}">
                <a16:creationId xmlns:a16="http://schemas.microsoft.com/office/drawing/2014/main" id="{83A2A8E5-5908-814D-A403-933F269ECD95}"/>
              </a:ext>
            </a:extLst>
          </p:cNvPr>
          <p:cNvSpPr/>
          <p:nvPr/>
        </p:nvSpPr>
        <p:spPr>
          <a:xfrm>
            <a:off x="1136024" y="191901"/>
            <a:ext cx="3077279" cy="1227772"/>
          </a:xfrm>
          <a:prstGeom prst="wedgeRoundRectCallout">
            <a:avLst>
              <a:gd name="adj1" fmla="val 46922"/>
              <a:gd name="adj2" fmla="val 70258"/>
              <a:gd name="adj3" fmla="val 16667"/>
            </a:avLst>
          </a:prstGeom>
          <a:solidFill>
            <a:srgbClr val="D45D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3600" b="1">
                <a:solidFill>
                  <a:srgbClr val="FFFF00"/>
                </a:solidFill>
              </a:rPr>
              <a:t>情報提供</a:t>
            </a:r>
            <a:endParaRPr kumimoji="1" lang="en-US" altLang="ja-JP" sz="3600" b="1" dirty="0">
              <a:solidFill>
                <a:srgbClr val="FFFF00"/>
              </a:solidFill>
            </a:endParaRPr>
          </a:p>
          <a:p>
            <a:r>
              <a:rPr kumimoji="1" lang="ja-JP" altLang="en-US" sz="3600" b="1">
                <a:solidFill>
                  <a:srgbClr val="FFFF00"/>
                </a:solidFill>
              </a:rPr>
              <a:t>マッチング</a:t>
            </a:r>
          </a:p>
        </p:txBody>
      </p:sp>
    </p:spTree>
    <p:extLst>
      <p:ext uri="{BB962C8B-B14F-4D97-AF65-F5344CB8AC3E}">
        <p14:creationId xmlns:p14="http://schemas.microsoft.com/office/powerpoint/2010/main" val="8128628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4B65F40F-60EC-4740-A592-C3EF5F5E45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78219" y="78341"/>
            <a:ext cx="2057400" cy="365125"/>
          </a:xfrm>
        </p:spPr>
        <p:txBody>
          <a:bodyPr/>
          <a:lstStyle/>
          <a:p>
            <a:fld id="{4DF072EB-5487-0147-BC14-F4D4FDBB2BDF}" type="slidenum">
              <a:rPr kumimoji="1" lang="ja-JP" altLang="en-US" smtClean="0"/>
              <a:pPr/>
              <a:t>76</a:t>
            </a:fld>
            <a:endParaRPr kumimoji="1" lang="ja-JP" altLang="en-US" dirty="0"/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75669B25-9D01-2044-A781-C5A07B922606}"/>
              </a:ext>
            </a:extLst>
          </p:cNvPr>
          <p:cNvGrpSpPr/>
          <p:nvPr/>
        </p:nvGrpSpPr>
        <p:grpSpPr>
          <a:xfrm>
            <a:off x="919253" y="625714"/>
            <a:ext cx="2062294" cy="2401835"/>
            <a:chOff x="704384" y="1271859"/>
            <a:chExt cx="3077279" cy="3583930"/>
          </a:xfrm>
        </p:grpSpPr>
        <p:grpSp>
          <p:nvGrpSpPr>
            <p:cNvPr id="4" name="グループ化 3">
              <a:extLst>
                <a:ext uri="{FF2B5EF4-FFF2-40B4-BE49-F238E27FC236}">
                  <a16:creationId xmlns:a16="http://schemas.microsoft.com/office/drawing/2014/main" id="{548E30C5-6134-E840-87B3-E943466154BE}"/>
                </a:ext>
              </a:extLst>
            </p:cNvPr>
            <p:cNvGrpSpPr/>
            <p:nvPr/>
          </p:nvGrpSpPr>
          <p:grpSpPr>
            <a:xfrm>
              <a:off x="704384" y="2303930"/>
              <a:ext cx="3077279" cy="2551859"/>
              <a:chOff x="2832847" y="1804988"/>
              <a:chExt cx="3872753" cy="3211512"/>
            </a:xfrm>
          </p:grpSpPr>
          <p:sp>
            <p:nvSpPr>
              <p:cNvPr id="6" name="円/楕円 5">
                <a:extLst>
                  <a:ext uri="{FF2B5EF4-FFF2-40B4-BE49-F238E27FC236}">
                    <a16:creationId xmlns:a16="http://schemas.microsoft.com/office/drawing/2014/main" id="{C31529A6-7481-E047-89D0-1EF49CDF2665}"/>
                  </a:ext>
                </a:extLst>
              </p:cNvPr>
              <p:cNvSpPr/>
              <p:nvPr/>
            </p:nvSpPr>
            <p:spPr>
              <a:xfrm>
                <a:off x="2832847" y="4170082"/>
                <a:ext cx="3872753" cy="846418"/>
              </a:xfrm>
              <a:prstGeom prst="ellipse">
                <a:avLst/>
              </a:prstGeom>
              <a:solidFill>
                <a:srgbClr val="BF83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pic>
            <p:nvPicPr>
              <p:cNvPr id="7" name="図 6">
                <a:extLst>
                  <a:ext uri="{FF2B5EF4-FFF2-40B4-BE49-F238E27FC236}">
                    <a16:creationId xmlns:a16="http://schemas.microsoft.com/office/drawing/2014/main" id="{D86C82C7-B873-5D47-A62D-28391E65084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984500" y="1804988"/>
                <a:ext cx="3175000" cy="3175000"/>
              </a:xfrm>
              <a:prstGeom prst="rect">
                <a:avLst/>
              </a:prstGeom>
            </p:spPr>
          </p:pic>
        </p:grpSp>
        <p:sp>
          <p:nvSpPr>
            <p:cNvPr id="5" name="テキスト ボックス 4">
              <a:extLst>
                <a:ext uri="{FF2B5EF4-FFF2-40B4-BE49-F238E27FC236}">
                  <a16:creationId xmlns:a16="http://schemas.microsoft.com/office/drawing/2014/main" id="{B37E261D-9E94-034B-B5E3-CA6259B67FF9}"/>
                </a:ext>
              </a:extLst>
            </p:cNvPr>
            <p:cNvSpPr txBox="1"/>
            <p:nvPr/>
          </p:nvSpPr>
          <p:spPr>
            <a:xfrm>
              <a:off x="1186742" y="1271859"/>
              <a:ext cx="2112563" cy="12399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4800"/>
                <a:t>農家</a:t>
              </a:r>
            </a:p>
          </p:txBody>
        </p:sp>
      </p:grpSp>
      <p:pic>
        <p:nvPicPr>
          <p:cNvPr id="8" name="図 7">
            <a:extLst>
              <a:ext uri="{FF2B5EF4-FFF2-40B4-BE49-F238E27FC236}">
                <a16:creationId xmlns:a16="http://schemas.microsoft.com/office/drawing/2014/main" id="{252E7818-689E-9F44-992D-C06AA37CD1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2514" y="5050276"/>
            <a:ext cx="1686760" cy="1686760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3666CE88-FD2E-1647-87D8-591E4358D71C}"/>
              </a:ext>
            </a:extLst>
          </p:cNvPr>
          <p:cNvSpPr txBox="1"/>
          <p:nvPr/>
        </p:nvSpPr>
        <p:spPr>
          <a:xfrm>
            <a:off x="979103" y="4585780"/>
            <a:ext cx="20706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00"/>
              <a:t>市役所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A8FCC11F-700E-EF4E-B856-9BC27ED6A05B}"/>
              </a:ext>
            </a:extLst>
          </p:cNvPr>
          <p:cNvSpPr txBox="1"/>
          <p:nvPr/>
        </p:nvSpPr>
        <p:spPr>
          <a:xfrm>
            <a:off x="6701363" y="4513839"/>
            <a:ext cx="12186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000" dirty="0"/>
              <a:t>GCF</a:t>
            </a:r>
            <a:endParaRPr kumimoji="1" lang="ja-JP" altLang="en-US" sz="4000"/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0D0D13FD-6933-634F-A1AF-0D38B5A434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4408" y="5218326"/>
            <a:ext cx="1392511" cy="1392511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7BAEBB73-2CB6-5C4C-B246-1FCD86A381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06349" y="1602405"/>
            <a:ext cx="1387370" cy="1387370"/>
          </a:xfrm>
          <a:prstGeom prst="rect">
            <a:avLst/>
          </a:prstGeom>
        </p:spPr>
      </p:pic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C9B69B0A-14C4-DA4D-A7D0-02F0E0660A9C}"/>
              </a:ext>
            </a:extLst>
          </p:cNvPr>
          <p:cNvSpPr txBox="1"/>
          <p:nvPr/>
        </p:nvSpPr>
        <p:spPr>
          <a:xfrm>
            <a:off x="5668818" y="894519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/>
              <a:t>農地ファンド</a:t>
            </a:r>
          </a:p>
        </p:txBody>
      </p:sp>
      <p:sp>
        <p:nvSpPr>
          <p:cNvPr id="16" name="左右矢印 15">
            <a:extLst>
              <a:ext uri="{FF2B5EF4-FFF2-40B4-BE49-F238E27FC236}">
                <a16:creationId xmlns:a16="http://schemas.microsoft.com/office/drawing/2014/main" id="{01C2D78D-2B11-4E40-A3EA-8A752DAA2168}"/>
              </a:ext>
            </a:extLst>
          </p:cNvPr>
          <p:cNvSpPr/>
          <p:nvPr/>
        </p:nvSpPr>
        <p:spPr>
          <a:xfrm>
            <a:off x="3630583" y="1540850"/>
            <a:ext cx="2070690" cy="804815"/>
          </a:xfrm>
          <a:prstGeom prst="leftRightArrow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左右矢印 16">
            <a:extLst>
              <a:ext uri="{FF2B5EF4-FFF2-40B4-BE49-F238E27FC236}">
                <a16:creationId xmlns:a16="http://schemas.microsoft.com/office/drawing/2014/main" id="{F718E81A-32BD-0940-8172-3F328F057285}"/>
              </a:ext>
            </a:extLst>
          </p:cNvPr>
          <p:cNvSpPr/>
          <p:nvPr/>
        </p:nvSpPr>
        <p:spPr>
          <a:xfrm rot="5400000">
            <a:off x="1318192" y="3415176"/>
            <a:ext cx="1392511" cy="804815"/>
          </a:xfrm>
          <a:prstGeom prst="leftRightArrow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左右矢印 18">
            <a:extLst>
              <a:ext uri="{FF2B5EF4-FFF2-40B4-BE49-F238E27FC236}">
                <a16:creationId xmlns:a16="http://schemas.microsoft.com/office/drawing/2014/main" id="{78F3BCC2-92D9-9842-A6F7-6726E1673D6A}"/>
              </a:ext>
            </a:extLst>
          </p:cNvPr>
          <p:cNvSpPr/>
          <p:nvPr/>
        </p:nvSpPr>
        <p:spPr>
          <a:xfrm>
            <a:off x="3707096" y="5158666"/>
            <a:ext cx="2070690" cy="804815"/>
          </a:xfrm>
          <a:prstGeom prst="leftRightArrow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フリーフォーム 21">
            <a:extLst>
              <a:ext uri="{FF2B5EF4-FFF2-40B4-BE49-F238E27FC236}">
                <a16:creationId xmlns:a16="http://schemas.microsoft.com/office/drawing/2014/main" id="{C6FD7701-50F9-1342-8D8D-6CD64E732BF7}"/>
              </a:ext>
            </a:extLst>
          </p:cNvPr>
          <p:cNvSpPr/>
          <p:nvPr/>
        </p:nvSpPr>
        <p:spPr>
          <a:xfrm>
            <a:off x="375125" y="400050"/>
            <a:ext cx="8540275" cy="6210788"/>
          </a:xfrm>
          <a:custGeom>
            <a:avLst/>
            <a:gdLst>
              <a:gd name="connsiteX0" fmla="*/ 536111 w 8540275"/>
              <a:gd name="connsiteY0" fmla="*/ 0 h 6210788"/>
              <a:gd name="connsiteX1" fmla="*/ 8010039 w 8540275"/>
              <a:gd name="connsiteY1" fmla="*/ 0 h 6210788"/>
              <a:gd name="connsiteX2" fmla="*/ 8540275 w 8540275"/>
              <a:gd name="connsiteY2" fmla="*/ 530236 h 6210788"/>
              <a:gd name="connsiteX3" fmla="*/ 8540275 w 8540275"/>
              <a:gd name="connsiteY3" fmla="*/ 2651114 h 6210788"/>
              <a:gd name="connsiteX4" fmla="*/ 8010039 w 8540275"/>
              <a:gd name="connsiteY4" fmla="*/ 3181350 h 6210788"/>
              <a:gd name="connsiteX5" fmla="*/ 3181350 w 8540275"/>
              <a:gd name="connsiteY5" fmla="*/ 3181350 h 6210788"/>
              <a:gd name="connsiteX6" fmla="*/ 3181350 w 8540275"/>
              <a:gd name="connsiteY6" fmla="*/ 5680552 h 6210788"/>
              <a:gd name="connsiteX7" fmla="*/ 2651114 w 8540275"/>
              <a:gd name="connsiteY7" fmla="*/ 6210788 h 6210788"/>
              <a:gd name="connsiteX8" fmla="*/ 530236 w 8540275"/>
              <a:gd name="connsiteY8" fmla="*/ 6210788 h 6210788"/>
              <a:gd name="connsiteX9" fmla="*/ 0 w 8540275"/>
              <a:gd name="connsiteY9" fmla="*/ 5680552 h 6210788"/>
              <a:gd name="connsiteX10" fmla="*/ 0 w 8540275"/>
              <a:gd name="connsiteY10" fmla="*/ 530237 h 6210788"/>
              <a:gd name="connsiteX11" fmla="*/ 530236 w 8540275"/>
              <a:gd name="connsiteY11" fmla="*/ 1 h 6210788"/>
              <a:gd name="connsiteX12" fmla="*/ 536106 w 8540275"/>
              <a:gd name="connsiteY12" fmla="*/ 1 h 6210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540275" h="6210788">
                <a:moveTo>
                  <a:pt x="536111" y="0"/>
                </a:moveTo>
                <a:lnTo>
                  <a:pt x="8010039" y="0"/>
                </a:lnTo>
                <a:cubicBezTo>
                  <a:pt x="8302880" y="0"/>
                  <a:pt x="8540275" y="237395"/>
                  <a:pt x="8540275" y="530236"/>
                </a:cubicBezTo>
                <a:lnTo>
                  <a:pt x="8540275" y="2651114"/>
                </a:lnTo>
                <a:cubicBezTo>
                  <a:pt x="8540275" y="2943955"/>
                  <a:pt x="8302880" y="3181350"/>
                  <a:pt x="8010039" y="3181350"/>
                </a:cubicBezTo>
                <a:lnTo>
                  <a:pt x="3181350" y="3181350"/>
                </a:lnTo>
                <a:lnTo>
                  <a:pt x="3181350" y="5680552"/>
                </a:lnTo>
                <a:cubicBezTo>
                  <a:pt x="3181350" y="5973393"/>
                  <a:pt x="2943955" y="6210788"/>
                  <a:pt x="2651114" y="6210788"/>
                </a:cubicBezTo>
                <a:lnTo>
                  <a:pt x="530236" y="6210788"/>
                </a:lnTo>
                <a:cubicBezTo>
                  <a:pt x="237395" y="6210788"/>
                  <a:pt x="0" y="5973393"/>
                  <a:pt x="0" y="5680552"/>
                </a:cubicBezTo>
                <a:lnTo>
                  <a:pt x="0" y="530237"/>
                </a:lnTo>
                <a:cubicBezTo>
                  <a:pt x="0" y="237396"/>
                  <a:pt x="237395" y="1"/>
                  <a:pt x="530236" y="1"/>
                </a:cubicBezTo>
                <a:lnTo>
                  <a:pt x="536106" y="1"/>
                </a:lnTo>
                <a:close/>
              </a:path>
            </a:pathLst>
          </a:custGeom>
          <a:noFill/>
          <a:ln w="57150">
            <a:solidFill>
              <a:srgbClr val="D45D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47C91B7D-6D27-7D43-8622-B86178A2B8E9}"/>
              </a:ext>
            </a:extLst>
          </p:cNvPr>
          <p:cNvSpPr txBox="1"/>
          <p:nvPr/>
        </p:nvSpPr>
        <p:spPr>
          <a:xfrm>
            <a:off x="3786117" y="408158"/>
            <a:ext cx="1759622" cy="707886"/>
          </a:xfrm>
          <a:prstGeom prst="rect">
            <a:avLst/>
          </a:prstGeom>
          <a:solidFill>
            <a:srgbClr val="D45D87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/>
              <a:t>情報提供</a:t>
            </a:r>
            <a:endParaRPr kumimoji="1" lang="en-US" altLang="ja-JP" sz="2000" dirty="0"/>
          </a:p>
          <a:p>
            <a:pPr algn="ctr"/>
            <a:r>
              <a:rPr kumimoji="1" lang="ja-JP" altLang="en-US" sz="2000"/>
              <a:t>マッチング</a:t>
            </a: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974C763C-DE98-7640-9A93-5A4230A5DF22}"/>
              </a:ext>
            </a:extLst>
          </p:cNvPr>
          <p:cNvSpPr txBox="1"/>
          <p:nvPr/>
        </p:nvSpPr>
        <p:spPr>
          <a:xfrm>
            <a:off x="2416855" y="3587166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/>
              <a:t>助成金</a:t>
            </a: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F28BD2D9-FA17-034F-8B46-A2C0DB04484E}"/>
              </a:ext>
            </a:extLst>
          </p:cNvPr>
          <p:cNvSpPr txBox="1"/>
          <p:nvPr/>
        </p:nvSpPr>
        <p:spPr>
          <a:xfrm>
            <a:off x="573034" y="3624163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/>
              <a:t>農産物</a:t>
            </a: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147D4789-67EF-2A43-B616-CD493EC3E667}"/>
              </a:ext>
            </a:extLst>
          </p:cNvPr>
          <p:cNvSpPr txBox="1"/>
          <p:nvPr/>
        </p:nvSpPr>
        <p:spPr>
          <a:xfrm>
            <a:off x="4328866" y="1124152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/>
              <a:t>投資</a:t>
            </a: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71B72B40-C297-5F4D-A04D-0AD3B2ABF237}"/>
              </a:ext>
            </a:extLst>
          </p:cNvPr>
          <p:cNvSpPr txBox="1"/>
          <p:nvPr/>
        </p:nvSpPr>
        <p:spPr>
          <a:xfrm>
            <a:off x="4174977" y="2291712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/>
              <a:t>農産物</a:t>
            </a: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7E47FF21-1027-FC4A-969B-3E1C2801711E}"/>
              </a:ext>
            </a:extLst>
          </p:cNvPr>
          <p:cNvSpPr txBox="1"/>
          <p:nvPr/>
        </p:nvSpPr>
        <p:spPr>
          <a:xfrm>
            <a:off x="4217842" y="4719034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/>
              <a:t>返礼品</a:t>
            </a: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0130C5A4-66D1-374D-B596-E167B18895F9}"/>
              </a:ext>
            </a:extLst>
          </p:cNvPr>
          <p:cNvSpPr txBox="1"/>
          <p:nvPr/>
        </p:nvSpPr>
        <p:spPr>
          <a:xfrm>
            <a:off x="4371731" y="5963481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/>
              <a:t>納税</a:t>
            </a:r>
          </a:p>
        </p:txBody>
      </p:sp>
    </p:spTree>
    <p:extLst>
      <p:ext uri="{BB962C8B-B14F-4D97-AF65-F5344CB8AC3E}">
        <p14:creationId xmlns:p14="http://schemas.microsoft.com/office/powerpoint/2010/main" val="19206941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グループ化 31">
            <a:extLst>
              <a:ext uri="{FF2B5EF4-FFF2-40B4-BE49-F238E27FC236}">
                <a16:creationId xmlns:a16="http://schemas.microsoft.com/office/drawing/2014/main" id="{E415D6EA-B7D8-764A-9062-FA3D88049CAB}"/>
              </a:ext>
            </a:extLst>
          </p:cNvPr>
          <p:cNvGrpSpPr/>
          <p:nvPr/>
        </p:nvGrpSpPr>
        <p:grpSpPr>
          <a:xfrm rot="10800000">
            <a:off x="1350076" y="3127964"/>
            <a:ext cx="6586724" cy="1358390"/>
            <a:chOff x="2041886" y="4809170"/>
            <a:chExt cx="4987206" cy="1040498"/>
          </a:xfrm>
        </p:grpSpPr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EFF41C9B-D005-A747-865F-08A4165E64A8}"/>
                </a:ext>
              </a:extLst>
            </p:cNvPr>
            <p:cNvSpPr/>
            <p:nvPr/>
          </p:nvSpPr>
          <p:spPr>
            <a:xfrm>
              <a:off x="4535491" y="4809170"/>
              <a:ext cx="2493601" cy="1040497"/>
            </a:xfrm>
            <a:prstGeom prst="rect">
              <a:avLst/>
            </a:prstGeom>
            <a:solidFill>
              <a:srgbClr val="FFA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bg1"/>
                </a:solidFill>
              </a:endParaRPr>
            </a:p>
          </p:txBody>
        </p:sp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D968DF49-6BC8-0F40-90F5-02C3F521BD27}"/>
                </a:ext>
              </a:extLst>
            </p:cNvPr>
            <p:cNvSpPr/>
            <p:nvPr/>
          </p:nvSpPr>
          <p:spPr>
            <a:xfrm>
              <a:off x="2041886" y="4809171"/>
              <a:ext cx="2493601" cy="1040497"/>
            </a:xfrm>
            <a:prstGeom prst="rect">
              <a:avLst/>
            </a:prstGeom>
            <a:solidFill>
              <a:srgbClr val="40B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" name="正方形/長方形 26">
              <a:extLst>
                <a:ext uri="{FF2B5EF4-FFF2-40B4-BE49-F238E27FC236}">
                  <a16:creationId xmlns:a16="http://schemas.microsoft.com/office/drawing/2014/main" id="{5375C690-1219-BF4A-8792-FA7F9A08A67D}"/>
                </a:ext>
              </a:extLst>
            </p:cNvPr>
            <p:cNvSpPr/>
            <p:nvPr/>
          </p:nvSpPr>
          <p:spPr>
            <a:xfrm rot="10800000">
              <a:off x="2697584" y="5229744"/>
              <a:ext cx="1382681" cy="4479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ja-JP" altLang="en-US" sz="3200"/>
                <a:t>自然豊か</a:t>
              </a:r>
              <a:endParaRPr lang="ja-JP" altLang="en-US" sz="3200" dirty="0"/>
            </a:p>
          </p:txBody>
        </p:sp>
        <p:sp>
          <p:nvSpPr>
            <p:cNvPr id="28" name="正方形/長方形 27">
              <a:extLst>
                <a:ext uri="{FF2B5EF4-FFF2-40B4-BE49-F238E27FC236}">
                  <a16:creationId xmlns:a16="http://schemas.microsoft.com/office/drawing/2014/main" id="{6C641F15-6817-4D4A-9721-9BD4E5F5F550}"/>
                </a:ext>
              </a:extLst>
            </p:cNvPr>
            <p:cNvSpPr/>
            <p:nvPr/>
          </p:nvSpPr>
          <p:spPr>
            <a:xfrm rot="10800000">
              <a:off x="5165064" y="5248061"/>
              <a:ext cx="1382681" cy="4479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ja-JP" altLang="en-US" sz="3200"/>
                <a:t>住みよさ</a:t>
              </a:r>
              <a:endParaRPr lang="ja-JP" altLang="en-US" sz="3200" dirty="0"/>
            </a:p>
          </p:txBody>
        </p:sp>
      </p:grp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62EF3274-A4B0-0347-B780-2BED3C25404C}"/>
              </a:ext>
            </a:extLst>
          </p:cNvPr>
          <p:cNvGrpSpPr/>
          <p:nvPr/>
        </p:nvGrpSpPr>
        <p:grpSpPr>
          <a:xfrm>
            <a:off x="1350075" y="3738395"/>
            <a:ext cx="6586729" cy="1795502"/>
            <a:chOff x="1639034" y="2832301"/>
            <a:chExt cx="6586729" cy="1795502"/>
          </a:xfrm>
        </p:grpSpPr>
        <p:grpSp>
          <p:nvGrpSpPr>
            <p:cNvPr id="31" name="グループ化 30">
              <a:extLst>
                <a:ext uri="{FF2B5EF4-FFF2-40B4-BE49-F238E27FC236}">
                  <a16:creationId xmlns:a16="http://schemas.microsoft.com/office/drawing/2014/main" id="{83EF11AE-F7F5-1B41-9DEA-A0FA406404DB}"/>
                </a:ext>
              </a:extLst>
            </p:cNvPr>
            <p:cNvGrpSpPr/>
            <p:nvPr/>
          </p:nvGrpSpPr>
          <p:grpSpPr>
            <a:xfrm rot="10800000">
              <a:off x="4932400" y="2844334"/>
              <a:ext cx="3293363" cy="1783469"/>
              <a:chOff x="2041884" y="3781252"/>
              <a:chExt cx="2493604" cy="1366100"/>
            </a:xfrm>
          </p:grpSpPr>
          <p:sp>
            <p:nvSpPr>
              <p:cNvPr id="14" name="フリーフォーム 13">
                <a:extLst>
                  <a:ext uri="{FF2B5EF4-FFF2-40B4-BE49-F238E27FC236}">
                    <a16:creationId xmlns:a16="http://schemas.microsoft.com/office/drawing/2014/main" id="{66CF9783-D1D6-CD48-8218-833EA37AE062}"/>
                  </a:ext>
                </a:extLst>
              </p:cNvPr>
              <p:cNvSpPr/>
              <p:nvPr/>
            </p:nvSpPr>
            <p:spPr>
              <a:xfrm rot="10800000">
                <a:off x="2041884" y="3781252"/>
                <a:ext cx="2493604" cy="1366100"/>
              </a:xfrm>
              <a:custGeom>
                <a:avLst/>
                <a:gdLst>
                  <a:gd name="connsiteX0" fmla="*/ 5777346 w 5777346"/>
                  <a:gd name="connsiteY0" fmla="*/ 1582536 h 1582536"/>
                  <a:gd name="connsiteX1" fmla="*/ 0 w 5777346"/>
                  <a:gd name="connsiteY1" fmla="*/ 1582536 h 1582536"/>
                  <a:gd name="connsiteX2" fmla="*/ 0 w 5777346"/>
                  <a:gd name="connsiteY2" fmla="*/ 377190 h 1582536"/>
                  <a:gd name="connsiteX3" fmla="*/ 4808913 w 5777346"/>
                  <a:gd name="connsiteY3" fmla="*/ 377190 h 1582536"/>
                  <a:gd name="connsiteX4" fmla="*/ 5231823 w 5777346"/>
                  <a:gd name="connsiteY4" fmla="*/ 0 h 1582536"/>
                  <a:gd name="connsiteX5" fmla="*/ 5654733 w 5777346"/>
                  <a:gd name="connsiteY5" fmla="*/ 377190 h 1582536"/>
                  <a:gd name="connsiteX6" fmla="*/ 5777346 w 5777346"/>
                  <a:gd name="connsiteY6" fmla="*/ 377190 h 1582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77346" h="1582536">
                    <a:moveTo>
                      <a:pt x="5777346" y="1582536"/>
                    </a:moveTo>
                    <a:lnTo>
                      <a:pt x="0" y="1582536"/>
                    </a:lnTo>
                    <a:lnTo>
                      <a:pt x="0" y="377190"/>
                    </a:lnTo>
                    <a:lnTo>
                      <a:pt x="4808913" y="377190"/>
                    </a:lnTo>
                    <a:lnTo>
                      <a:pt x="5231823" y="0"/>
                    </a:lnTo>
                    <a:lnTo>
                      <a:pt x="5654733" y="377190"/>
                    </a:lnTo>
                    <a:lnTo>
                      <a:pt x="5777346" y="377190"/>
                    </a:lnTo>
                    <a:close/>
                  </a:path>
                </a:pathLst>
              </a:cu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5" name="正方形/長方形 24">
                <a:extLst>
                  <a:ext uri="{FF2B5EF4-FFF2-40B4-BE49-F238E27FC236}">
                    <a16:creationId xmlns:a16="http://schemas.microsoft.com/office/drawing/2014/main" id="{CDE95695-EA93-644F-89EB-2514B6902987}"/>
                  </a:ext>
                </a:extLst>
              </p:cNvPr>
              <p:cNvSpPr/>
              <p:nvPr/>
            </p:nvSpPr>
            <p:spPr>
              <a:xfrm rot="10800000">
                <a:off x="2235335" y="4151058"/>
                <a:ext cx="2004111" cy="44792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ja-JP" altLang="en-US" sz="3200"/>
                  <a:t>スマート農業</a:t>
                </a:r>
                <a:endParaRPr lang="ja-JP" altLang="en-US" sz="3200" dirty="0"/>
              </a:p>
            </p:txBody>
          </p:sp>
        </p:grpSp>
        <p:grpSp>
          <p:nvGrpSpPr>
            <p:cNvPr id="2" name="グループ化 1">
              <a:extLst>
                <a:ext uri="{FF2B5EF4-FFF2-40B4-BE49-F238E27FC236}">
                  <a16:creationId xmlns:a16="http://schemas.microsoft.com/office/drawing/2014/main" id="{A40BA8D1-E575-434A-AA52-4B4114EEC2B3}"/>
                </a:ext>
              </a:extLst>
            </p:cNvPr>
            <p:cNvGrpSpPr/>
            <p:nvPr/>
          </p:nvGrpSpPr>
          <p:grpSpPr>
            <a:xfrm>
              <a:off x="1639034" y="2832301"/>
              <a:ext cx="3320377" cy="1792840"/>
              <a:chOff x="1639034" y="2832301"/>
              <a:chExt cx="3320377" cy="1792840"/>
            </a:xfrm>
          </p:grpSpPr>
          <p:sp>
            <p:nvSpPr>
              <p:cNvPr id="33" name="フリーフォーム 32">
                <a:extLst>
                  <a:ext uri="{FF2B5EF4-FFF2-40B4-BE49-F238E27FC236}">
                    <a16:creationId xmlns:a16="http://schemas.microsoft.com/office/drawing/2014/main" id="{15C3BCEF-A5AF-8548-B226-B710EE8C0A08}"/>
                  </a:ext>
                </a:extLst>
              </p:cNvPr>
              <p:cNvSpPr/>
              <p:nvPr/>
            </p:nvSpPr>
            <p:spPr>
              <a:xfrm>
                <a:off x="1639034" y="2832301"/>
                <a:ext cx="3320377" cy="1792840"/>
              </a:xfrm>
              <a:custGeom>
                <a:avLst/>
                <a:gdLst>
                  <a:gd name="connsiteX0" fmla="*/ 5777346 w 5777346"/>
                  <a:gd name="connsiteY0" fmla="*/ 1582536 h 1582536"/>
                  <a:gd name="connsiteX1" fmla="*/ 0 w 5777346"/>
                  <a:gd name="connsiteY1" fmla="*/ 1582536 h 1582536"/>
                  <a:gd name="connsiteX2" fmla="*/ 0 w 5777346"/>
                  <a:gd name="connsiteY2" fmla="*/ 377190 h 1582536"/>
                  <a:gd name="connsiteX3" fmla="*/ 4808913 w 5777346"/>
                  <a:gd name="connsiteY3" fmla="*/ 377190 h 1582536"/>
                  <a:gd name="connsiteX4" fmla="*/ 5231823 w 5777346"/>
                  <a:gd name="connsiteY4" fmla="*/ 0 h 1582536"/>
                  <a:gd name="connsiteX5" fmla="*/ 5654733 w 5777346"/>
                  <a:gd name="connsiteY5" fmla="*/ 377190 h 1582536"/>
                  <a:gd name="connsiteX6" fmla="*/ 5777346 w 5777346"/>
                  <a:gd name="connsiteY6" fmla="*/ 377190 h 1582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77346" h="1582536">
                    <a:moveTo>
                      <a:pt x="5777346" y="1582536"/>
                    </a:moveTo>
                    <a:lnTo>
                      <a:pt x="0" y="1582536"/>
                    </a:lnTo>
                    <a:lnTo>
                      <a:pt x="0" y="377190"/>
                    </a:lnTo>
                    <a:lnTo>
                      <a:pt x="4808913" y="377190"/>
                    </a:lnTo>
                    <a:lnTo>
                      <a:pt x="5231823" y="0"/>
                    </a:lnTo>
                    <a:lnTo>
                      <a:pt x="5654733" y="377190"/>
                    </a:lnTo>
                    <a:lnTo>
                      <a:pt x="5777346" y="377190"/>
                    </a:lnTo>
                    <a:close/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400"/>
              </a:p>
            </p:txBody>
          </p:sp>
          <p:sp>
            <p:nvSpPr>
              <p:cNvPr id="36" name="正方形/長方形 35">
                <a:extLst>
                  <a:ext uri="{FF2B5EF4-FFF2-40B4-BE49-F238E27FC236}">
                    <a16:creationId xmlns:a16="http://schemas.microsoft.com/office/drawing/2014/main" id="{CC0765A0-9B10-FE43-B700-F584BD79D17E}"/>
                  </a:ext>
                </a:extLst>
              </p:cNvPr>
              <p:cNvSpPr/>
              <p:nvPr/>
            </p:nvSpPr>
            <p:spPr>
              <a:xfrm>
                <a:off x="2145520" y="3605915"/>
                <a:ext cx="2236510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ja-JP" altLang="en-US" sz="3200"/>
                  <a:t>田んぼダム</a:t>
                </a:r>
                <a:endParaRPr lang="ja-JP" altLang="en-US" sz="3200" dirty="0"/>
              </a:p>
            </p:txBody>
          </p:sp>
        </p:grpSp>
      </p:grpSp>
      <p:grpSp>
        <p:nvGrpSpPr>
          <p:cNvPr id="51" name="グループ化 50">
            <a:extLst>
              <a:ext uri="{FF2B5EF4-FFF2-40B4-BE49-F238E27FC236}">
                <a16:creationId xmlns:a16="http://schemas.microsoft.com/office/drawing/2014/main" id="{B5A3A1C6-8557-9F44-83A8-670F2E09A67D}"/>
              </a:ext>
            </a:extLst>
          </p:cNvPr>
          <p:cNvGrpSpPr/>
          <p:nvPr/>
        </p:nvGrpSpPr>
        <p:grpSpPr>
          <a:xfrm>
            <a:off x="2541542" y="1675791"/>
            <a:ext cx="792239" cy="1511081"/>
            <a:chOff x="1211179" y="1796956"/>
            <a:chExt cx="893111" cy="1703482"/>
          </a:xfrm>
          <a:solidFill>
            <a:schemeClr val="accent6">
              <a:lumMod val="50000"/>
            </a:schemeClr>
          </a:solidFill>
        </p:grpSpPr>
        <p:sp>
          <p:nvSpPr>
            <p:cNvPr id="52" name="円/楕円 51">
              <a:extLst>
                <a:ext uri="{FF2B5EF4-FFF2-40B4-BE49-F238E27FC236}">
                  <a16:creationId xmlns:a16="http://schemas.microsoft.com/office/drawing/2014/main" id="{D7D2D554-7016-6B4E-BB9C-E54A77F964D7}"/>
                </a:ext>
              </a:extLst>
            </p:cNvPr>
            <p:cNvSpPr/>
            <p:nvPr/>
          </p:nvSpPr>
          <p:spPr>
            <a:xfrm>
              <a:off x="1450161" y="1796956"/>
              <a:ext cx="654129" cy="13892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53" name="直線コネクタ 52">
              <a:extLst>
                <a:ext uri="{FF2B5EF4-FFF2-40B4-BE49-F238E27FC236}">
                  <a16:creationId xmlns:a16="http://schemas.microsoft.com/office/drawing/2014/main" id="{B858800E-D696-4B49-992B-11C03C3C746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93631" y="2722308"/>
              <a:ext cx="9542" cy="778130"/>
            </a:xfrm>
            <a:prstGeom prst="line">
              <a:avLst/>
            </a:prstGeom>
            <a:grpFill/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円/楕円 53">
              <a:extLst>
                <a:ext uri="{FF2B5EF4-FFF2-40B4-BE49-F238E27FC236}">
                  <a16:creationId xmlns:a16="http://schemas.microsoft.com/office/drawing/2014/main" id="{E2809EEC-0EA2-AF42-B33E-61985E196945}"/>
                </a:ext>
              </a:extLst>
            </p:cNvPr>
            <p:cNvSpPr/>
            <p:nvPr/>
          </p:nvSpPr>
          <p:spPr>
            <a:xfrm rot="1317514">
              <a:off x="1211179" y="2751625"/>
              <a:ext cx="770934" cy="35462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55" name="グループ化 54">
            <a:extLst>
              <a:ext uri="{FF2B5EF4-FFF2-40B4-BE49-F238E27FC236}">
                <a16:creationId xmlns:a16="http://schemas.microsoft.com/office/drawing/2014/main" id="{9856FAE6-79B4-C54B-B70E-BCB97F3EAEE9}"/>
              </a:ext>
            </a:extLst>
          </p:cNvPr>
          <p:cNvGrpSpPr/>
          <p:nvPr/>
        </p:nvGrpSpPr>
        <p:grpSpPr>
          <a:xfrm flipH="1">
            <a:off x="3410088" y="2172606"/>
            <a:ext cx="594697" cy="991269"/>
            <a:chOff x="1211179" y="1796956"/>
            <a:chExt cx="893111" cy="1703482"/>
          </a:xfrm>
          <a:solidFill>
            <a:schemeClr val="accent6">
              <a:lumMod val="50000"/>
            </a:schemeClr>
          </a:solidFill>
        </p:grpSpPr>
        <p:sp>
          <p:nvSpPr>
            <p:cNvPr id="56" name="円/楕円 55">
              <a:extLst>
                <a:ext uri="{FF2B5EF4-FFF2-40B4-BE49-F238E27FC236}">
                  <a16:creationId xmlns:a16="http://schemas.microsoft.com/office/drawing/2014/main" id="{21C40D23-6450-D848-B5D0-EDD3F03046FE}"/>
                </a:ext>
              </a:extLst>
            </p:cNvPr>
            <p:cNvSpPr/>
            <p:nvPr/>
          </p:nvSpPr>
          <p:spPr>
            <a:xfrm>
              <a:off x="1450161" y="1796956"/>
              <a:ext cx="654129" cy="13892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57" name="直線コネクタ 56">
              <a:extLst>
                <a:ext uri="{FF2B5EF4-FFF2-40B4-BE49-F238E27FC236}">
                  <a16:creationId xmlns:a16="http://schemas.microsoft.com/office/drawing/2014/main" id="{F1FBB5BE-D356-5242-B471-F70E8467CD3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93631" y="2722308"/>
              <a:ext cx="9542" cy="778130"/>
            </a:xfrm>
            <a:prstGeom prst="line">
              <a:avLst/>
            </a:prstGeom>
            <a:grpFill/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円/楕円 57">
              <a:extLst>
                <a:ext uri="{FF2B5EF4-FFF2-40B4-BE49-F238E27FC236}">
                  <a16:creationId xmlns:a16="http://schemas.microsoft.com/office/drawing/2014/main" id="{3F23C6BE-519F-A144-875D-1389CAA3414F}"/>
                </a:ext>
              </a:extLst>
            </p:cNvPr>
            <p:cNvSpPr/>
            <p:nvPr/>
          </p:nvSpPr>
          <p:spPr>
            <a:xfrm rot="1317514">
              <a:off x="1211179" y="2751625"/>
              <a:ext cx="770934" cy="35462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pic>
        <p:nvPicPr>
          <p:cNvPr id="59" name="図 58" descr="輸送 が含まれている画像&#10;&#10;&#10;&#10;自動的に生成された説明">
            <a:extLst>
              <a:ext uri="{FF2B5EF4-FFF2-40B4-BE49-F238E27FC236}">
                <a16:creationId xmlns:a16="http://schemas.microsoft.com/office/drawing/2014/main" id="{F537F6B2-EACF-DC4E-A79F-B0DD8A5707E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51" b="95693" l="948" r="96209">
                        <a14:foregroundMark x1="27926" y1="9434" x2="29566" y2="16079"/>
                        <a14:foregroundMark x1="25884" y1="4143" x2="30332" y2="9188"/>
                        <a14:foregroundMark x1="30332" y1="9188" x2="30368" y2="14233"/>
                        <a14:foregroundMark x1="44295" y1="54922" x2="14036" y2="51477"/>
                        <a14:foregroundMark x1="28728" y1="21616" x2="29748" y2="51969"/>
                        <a14:foregroundMark x1="24645" y1="2051" x2="27525" y2="5989"/>
                        <a14:foregroundMark x1="55122" y1="19319" x2="68319" y2="18171"/>
                        <a14:foregroundMark x1="68319" y1="18171" x2="73642" y2="21944"/>
                        <a14:foregroundMark x1="73642" y1="21944" x2="74116" y2="28507"/>
                        <a14:foregroundMark x1="79664" y1="65748" x2="78163" y2="65997"/>
                        <a14:foregroundMark x1="84967" y1="64870" x2="83287" y2="65148"/>
                        <a14:foregroundMark x1="78163" y1="65997" x2="75926" y2="67593"/>
                        <a14:foregroundMark x1="72513" y1="71106" x2="72645" y2="74737"/>
                        <a14:foregroundMark x1="75306" y1="82906" x2="75538" y2="83429"/>
                        <a14:foregroundMark x1="73540" y1="78933" x2="74305" y2="80654"/>
                        <a14:foregroundMark x1="72731" y1="77112" x2="73019" y2="77759"/>
                        <a14:foregroundMark x1="75538" y1="83429" x2="78017" y2="83675"/>
                        <a14:foregroundMark x1="86738" y1="67983" x2="89678" y2="70464"/>
                        <a14:foregroundMark x1="91739" y1="84180" x2="92016" y2="86669"/>
                        <a14:foregroundMark x1="90830" y1="76020" x2="91347" y2="80664"/>
                        <a14:foregroundMark x1="88698" y1="87623" x2="86927" y2="88133"/>
                        <a14:foregroundMark x1="92016" y1="86669" x2="89903" y2="87277"/>
                        <a14:foregroundMark x1="80156" y1="87460" x2="79256" y2="87285"/>
                        <a14:foregroundMark x1="84350" y1="88273" x2="81587" y2="87737"/>
                        <a14:foregroundMark x1="79256" y1="87285" x2="76157" y2="85275"/>
                        <a14:foregroundMark x1="76420" y1="94287" x2="80058" y2="95857"/>
                        <a14:foregroundMark x1="74736" y1="93560" x2="75189" y2="93756"/>
                        <a14:foregroundMark x1="70434" y1="78041" x2="70434" y2="76579"/>
                        <a14:foregroundMark x1="70434" y1="79405" x2="70434" y2="79272"/>
                        <a14:foregroundMark x1="70434" y1="82312" x2="70434" y2="80237"/>
                        <a14:foregroundMark x1="70434" y1="84372" x2="70434" y2="83307"/>
                        <a14:foregroundMark x1="70434" y1="76579" x2="71010" y2="74637"/>
                        <a14:foregroundMark x1="70462" y1="69935" x2="69705" y2="71165"/>
                        <a14:foregroundMark x1="73314" y1="65299" x2="72608" y2="66446"/>
                        <a14:foregroundMark x1="68923" y1="75062" x2="68278" y2="78277"/>
                        <a14:foregroundMark x1="69705" y1="71165" x2="69417" y2="72601"/>
                        <a14:foregroundMark x1="69992" y1="83496" x2="70519" y2="84860"/>
                        <a14:foregroundMark x1="69159" y1="81342" x2="69662" y2="82643"/>
                        <a14:foregroundMark x1="68443" y1="79489" x2="68918" y2="80718"/>
                        <a14:foregroundMark x1="71031" y1="86118" x2="71272" y2="86423"/>
                        <a14:foregroundMark x1="79483" y1="90405" x2="86985" y2="93109"/>
                        <a14:foregroundMark x1="71054" y1="87367" x2="78198" y2="89942"/>
                        <a14:foregroundMark x1="93158" y1="70598" x2="93320" y2="70772"/>
                        <a14:foregroundMark x1="88006" y1="65053" x2="90724" y2="67979"/>
                        <a14:foregroundMark x1="35691" y1="68499" x2="42180" y2="69073"/>
                        <a14:foregroundMark x1="42180" y1="69073" x2="48232" y2="71739"/>
                        <a14:foregroundMark x1="48232" y1="71739" x2="49180" y2="72888"/>
                        <a14:foregroundMark x1="2187" y1="64807" x2="8677" y2="65094"/>
                        <a14:foregroundMark x1="8677" y1="65094" x2="10973" y2="65053"/>
                        <a14:foregroundMark x1="6453" y1="50123" x2="4630" y2="55865"/>
                        <a14:foregroundMark x1="948" y1="70796" x2="2989" y2="71247"/>
                        <a14:foregroundMark x1="15241" y1="76362" x2="13603" y2="76587"/>
                        <a14:foregroundMark x1="11601" y1="78443" x2="10283" y2="81024"/>
                        <a14:foregroundMark x1="12393" y1="76891" x2="12193" y2="77284"/>
                        <a14:foregroundMark x1="14127" y1="91135" x2="13743" y2="90463"/>
                        <a14:foregroundMark x1="11771" y1="87014" x2="11965" y2="87354"/>
                        <a14:foregroundMark x1="10910" y1="85509" x2="11040" y2="85736"/>
                        <a14:foregroundMark x1="9755" y1="83490" x2="10233" y2="84325"/>
                        <a14:foregroundMark x1="18858" y1="90144" x2="19468" y2="90238"/>
                        <a14:foregroundMark x1="14167" y1="89424" x2="17002" y2="89859"/>
                        <a14:foregroundMark x1="19468" y1="90238" x2="22421" y2="90115"/>
                        <a14:backgroundMark x1="85746" y1="64233" x2="72220" y2="85439"/>
                        <a14:backgroundMark x1="23040" y1="76702" x2="12359" y2="87285"/>
                        <a14:backgroundMark x1="12760" y1="75308" x2="14838" y2="87777"/>
                        <a14:backgroundMark x1="16478" y1="73462" x2="18119" y2="85439"/>
                        <a14:backgroundMark x1="21801" y1="73011" x2="7875" y2="87777"/>
                        <a14:backgroundMark x1="10718" y1="77605" x2="25483" y2="80845"/>
                        <a14:backgroundMark x1="20561" y1="78548" x2="56471" y2="91920"/>
                        <a14:backgroundMark x1="56471" y1="91920" x2="71382" y2="78999"/>
                        <a14:backgroundMark x1="74262" y1="67022" x2="69741" y2="74405"/>
                        <a14:backgroundMark x1="70981" y1="73462" x2="76704" y2="81747"/>
                        <a14:backgroundMark x1="79985" y1="64233" x2="85746" y2="91920"/>
                        <a14:backgroundMark x1="91469" y1="69770" x2="85345" y2="91427"/>
                        <a14:backgroundMark x1="82063" y1="90976" x2="82063" y2="90976"/>
                        <a14:backgroundMark x1="85345" y1="63331" x2="89428" y2="88228"/>
                        <a14:backgroundMark x1="82464" y1="64725" x2="99672" y2="73011"/>
                        <a14:backgroundMark x1="94750" y1="67473" x2="64674" y2="90074"/>
                        <a14:backgroundMark x1="64674" y1="90074" x2="24098" y2="90525"/>
                        <a14:backgroundMark x1="24098" y1="90525" x2="7875" y2="79902"/>
                        <a14:backgroundMark x1="15239" y1="77153" x2="9515" y2="84085"/>
                        <a14:backgroundMark x1="9916" y1="82691" x2="16041" y2="77153"/>
                        <a14:backgroundMark x1="14400" y1="77605" x2="7875" y2="84537"/>
                        <a14:backgroundMark x1="10718" y1="82691" x2="13197" y2="87777"/>
                        <a14:backgroundMark x1="14400" y1="95119" x2="50310" y2="91427"/>
                        <a14:backgroundMark x1="50310" y1="91427" x2="83449" y2="77235"/>
                        <a14:backgroundMark x1="83449" y1="77235" x2="67299" y2="78999"/>
                        <a14:backgroundMark x1="77944" y1="62879" x2="85746" y2="68868"/>
                        <a14:backgroundMark x1="81626" y1="63331" x2="93110" y2="85439"/>
                        <a14:backgroundMark x1="96391" y1="67925" x2="72803" y2="97826"/>
                        <a14:backgroundMark x1="72803" y1="97826" x2="67299" y2="84085"/>
                        <a14:backgroundMark x1="78345" y1="61936" x2="75501" y2="61034"/>
                        <a14:backgroundMark x1="77543" y1="64725" x2="64419" y2="78999"/>
                        <a14:backgroundMark x1="71819" y1="68868" x2="71819" y2="68868"/>
                        <a14:backgroundMark x1="72621" y1="63782" x2="70580" y2="72067"/>
                        <a14:backgroundMark x1="73861" y1="69770" x2="73861" y2="69770"/>
                        <a14:backgroundMark x1="73861" y1="69770" x2="73861" y2="69770"/>
                        <a14:backgroundMark x1="78782" y1="67473" x2="78782" y2="67473"/>
                        <a14:backgroundMark x1="18119" y1="78097" x2="11156" y2="95119"/>
                        <a14:backgroundMark x1="17681" y1="75759" x2="7036" y2="93765"/>
                        <a14:backgroundMark x1="16478" y1="74405" x2="12359" y2="88228"/>
                        <a14:backgroundMark x1="11557" y1="81747" x2="19759" y2="92371"/>
                        <a14:backgroundMark x1="82865" y1="67022" x2="72220" y2="68868"/>
                        <a14:backgroundMark x1="84506" y1="67925" x2="84105" y2="88679"/>
                      </a14:backgroundRemoval>
                    </a14:imgEffect>
                  </a14:imgLayer>
                </a14:imgProps>
              </a:ext>
            </a:extLst>
          </a:blip>
          <a:srcRect b="15008"/>
          <a:stretch/>
        </p:blipFill>
        <p:spPr>
          <a:xfrm flipH="1">
            <a:off x="1269735" y="1954602"/>
            <a:ext cx="1343871" cy="1015548"/>
          </a:xfrm>
          <a:prstGeom prst="rect">
            <a:avLst/>
          </a:prstGeom>
        </p:spPr>
      </p:pic>
      <p:pic>
        <p:nvPicPr>
          <p:cNvPr id="60" name="図 59" descr="輸送 が含まれている画像&#10;&#10;&#10;&#10;自動的に生成された説明">
            <a:extLst>
              <a:ext uri="{FF2B5EF4-FFF2-40B4-BE49-F238E27FC236}">
                <a16:creationId xmlns:a16="http://schemas.microsoft.com/office/drawing/2014/main" id="{7B1B38D5-042E-624B-A978-C5A91EEB4D0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051" b="95693" l="948" r="96209">
                        <a14:foregroundMark x1="27926" y1="9434" x2="29416" y2="15471"/>
                        <a14:foregroundMark x1="25884" y1="4143" x2="29743" y2="8520"/>
                        <a14:foregroundMark x1="25469" y1="52779" x2="14446" y2="51524"/>
                        <a14:foregroundMark x1="37699" y1="54171" x2="26723" y2="52922"/>
                        <a14:foregroundMark x1="44295" y1="54922" x2="39016" y2="54321"/>
                        <a14:foregroundMark x1="29649" y1="49021" x2="29748" y2="51969"/>
                        <a14:foregroundMark x1="29411" y1="41938" x2="29612" y2="47915"/>
                        <a14:foregroundMark x1="28728" y1="21616" x2="28894" y2="26553"/>
                        <a14:foregroundMark x1="24645" y1="2051" x2="27525" y2="5989"/>
                        <a14:foregroundMark x1="55122" y1="19319" x2="68319" y2="18171"/>
                        <a14:foregroundMark x1="68319" y1="18171" x2="73642" y2="21944"/>
                        <a14:foregroundMark x1="74096" y1="28233" x2="74116" y2="28507"/>
                        <a14:foregroundMark x1="73642" y1="21944" x2="73979" y2="26614"/>
                        <a14:foregroundMark x1="85345" y1="64807" x2="78163" y2="65997"/>
                        <a14:foregroundMark x1="78163" y1="65997" x2="72475" y2="70057"/>
                        <a14:foregroundMark x1="72475" y1="70057" x2="72731" y2="77112"/>
                        <a14:foregroundMark x1="72731" y1="77112" x2="75538" y2="83429"/>
                        <a14:foregroundMark x1="75538" y1="83429" x2="78017" y2="83675"/>
                        <a14:foregroundMark x1="85162" y1="66653" x2="90266" y2="70960"/>
                        <a14:foregroundMark x1="90266" y1="70960" x2="92016" y2="86669"/>
                        <a14:foregroundMark x1="92016" y1="86669" x2="85600" y2="88515"/>
                        <a14:foregroundMark x1="85600" y1="88515" x2="79256" y2="87285"/>
                        <a14:foregroundMark x1="79256" y1="87285" x2="76157" y2="85275"/>
                        <a14:foregroundMark x1="74736" y1="93560" x2="80058" y2="95857"/>
                        <a14:foregroundMark x1="70434" y1="84372" x2="70434" y2="76579"/>
                        <a14:foregroundMark x1="70434" y1="76579" x2="71054" y2="74487"/>
                        <a14:foregroundMark x1="73314" y1="65299" x2="69705" y2="71165"/>
                        <a14:foregroundMark x1="69705" y1="71165" x2="68174" y2="78794"/>
                        <a14:foregroundMark x1="68174" y1="78794" x2="70981" y2="86054"/>
                        <a14:foregroundMark x1="70981" y1="86054" x2="71272" y2="86423"/>
                        <a14:foregroundMark x1="71054" y1="87367" x2="86985" y2="93109"/>
                        <a14:foregroundMark x1="88006" y1="65053" x2="93875" y2="71370"/>
                        <a14:foregroundMark x1="93875" y1="71370" x2="96209" y2="68294"/>
                        <a14:foregroundMark x1="35691" y1="68499" x2="41164" y2="68983"/>
                        <a14:foregroundMark x1="42500" y1="69214" x2="48232" y2="71739"/>
                        <a14:foregroundMark x1="48232" y1="71739" x2="49180" y2="72888"/>
                        <a14:foregroundMark x1="2187" y1="64807" x2="8677" y2="65094"/>
                        <a14:foregroundMark x1="8677" y1="65094" x2="10973" y2="65053"/>
                        <a14:foregroundMark x1="6453" y1="50123" x2="4630" y2="55865"/>
                        <a14:foregroundMark x1="948" y1="70796" x2="2989" y2="71247"/>
                        <a14:foregroundMark x1="18739" y1="75882" x2="12468" y2="76743"/>
                        <a14:foregroundMark x1="12468" y1="76743" x2="9369" y2="82814"/>
                        <a14:foregroundMark x1="9369" y1="82814" x2="13051" y2="89253"/>
                        <a14:foregroundMark x1="13051" y1="89253" x2="19468" y2="90238"/>
                        <a14:foregroundMark x1="19468" y1="90238" x2="22421" y2="90115"/>
                        <a14:backgroundMark x1="87714" y1="15833" x2="59643" y2="39623"/>
                        <a14:backgroundMark x1="59643" y1="39623" x2="47721" y2="69934"/>
                        <a14:backgroundMark x1="47721" y1="69934" x2="48086" y2="70057"/>
                        <a14:backgroundMark x1="29457" y1="16202" x2="43602" y2="76661"/>
                        <a14:backgroundMark x1="10171" y1="57670" x2="42217" y2="56112"/>
                        <a14:backgroundMark x1="8786" y1="52625" x2="25191" y2="47908"/>
                        <a14:backgroundMark x1="25191" y1="47908" x2="28764" y2="32855"/>
                        <a14:backgroundMark x1="30514" y1="5332" x2="28764" y2="42494"/>
                        <a14:backgroundMark x1="28764" y1="42494" x2="23259" y2="63864"/>
                        <a14:backgroundMark x1="23259" y1="63864" x2="23259" y2="63864"/>
                        <a14:backgroundMark x1="8786" y1="51477" x2="86657" y2="40238"/>
                        <a14:backgroundMark x1="61502" y1="65422" x2="55997" y2="68909"/>
                      </a14:backgroundRemoval>
                    </a14:imgEffect>
                  </a14:imgLayer>
                </a14:imgProps>
              </a:ext>
            </a:extLst>
          </a:blip>
          <a:srcRect l="58974" t="53798"/>
          <a:stretch/>
        </p:blipFill>
        <p:spPr>
          <a:xfrm flipH="1">
            <a:off x="1315466" y="2637877"/>
            <a:ext cx="467049" cy="467658"/>
          </a:xfrm>
          <a:prstGeom prst="rect">
            <a:avLst/>
          </a:prstGeom>
        </p:spPr>
      </p:pic>
      <p:pic>
        <p:nvPicPr>
          <p:cNvPr id="61" name="図 60" descr="輸送 が含まれている画像&#10;&#10;&#10;&#10;自動的に生成された説明">
            <a:extLst>
              <a:ext uri="{FF2B5EF4-FFF2-40B4-BE49-F238E27FC236}">
                <a16:creationId xmlns:a16="http://schemas.microsoft.com/office/drawing/2014/main" id="{BAF9AAE6-F31E-984C-8B3A-58E9653C324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051" b="95693" l="948" r="96209">
                        <a14:foregroundMark x1="27926" y1="9434" x2="29416" y2="15471"/>
                        <a14:foregroundMark x1="25884" y1="4143" x2="29743" y2="8520"/>
                        <a14:foregroundMark x1="25469" y1="52779" x2="14446" y2="51524"/>
                        <a14:foregroundMark x1="37699" y1="54171" x2="26723" y2="52922"/>
                        <a14:foregroundMark x1="44295" y1="54922" x2="39016" y2="54321"/>
                        <a14:foregroundMark x1="29649" y1="49021" x2="29748" y2="51969"/>
                        <a14:foregroundMark x1="29411" y1="41938" x2="29612" y2="47915"/>
                        <a14:foregroundMark x1="28728" y1="21616" x2="28894" y2="26553"/>
                        <a14:foregroundMark x1="24645" y1="2051" x2="27525" y2="5989"/>
                        <a14:foregroundMark x1="55122" y1="19319" x2="68319" y2="18171"/>
                        <a14:foregroundMark x1="68319" y1="18171" x2="73642" y2="21944"/>
                        <a14:foregroundMark x1="74096" y1="28233" x2="74116" y2="28507"/>
                        <a14:foregroundMark x1="73642" y1="21944" x2="73979" y2="26614"/>
                        <a14:foregroundMark x1="85345" y1="64807" x2="78163" y2="65997"/>
                        <a14:foregroundMark x1="78163" y1="65997" x2="72475" y2="70057"/>
                        <a14:foregroundMark x1="72475" y1="70057" x2="72731" y2="77112"/>
                        <a14:foregroundMark x1="72731" y1="77112" x2="75538" y2="83429"/>
                        <a14:foregroundMark x1="75538" y1="83429" x2="78017" y2="83675"/>
                        <a14:foregroundMark x1="85162" y1="66653" x2="90266" y2="70960"/>
                        <a14:foregroundMark x1="90266" y1="70960" x2="92016" y2="86669"/>
                        <a14:foregroundMark x1="92016" y1="86669" x2="85600" y2="88515"/>
                        <a14:foregroundMark x1="85600" y1="88515" x2="79256" y2="87285"/>
                        <a14:foregroundMark x1="79256" y1="87285" x2="76157" y2="85275"/>
                        <a14:foregroundMark x1="74736" y1="93560" x2="80058" y2="95857"/>
                        <a14:foregroundMark x1="70434" y1="84372" x2="70434" y2="76579"/>
                        <a14:foregroundMark x1="70434" y1="76579" x2="71054" y2="74487"/>
                        <a14:foregroundMark x1="73314" y1="65299" x2="69705" y2="71165"/>
                        <a14:foregroundMark x1="69705" y1="71165" x2="68174" y2="78794"/>
                        <a14:foregroundMark x1="68174" y1="78794" x2="70981" y2="86054"/>
                        <a14:foregroundMark x1="70981" y1="86054" x2="71272" y2="86423"/>
                        <a14:foregroundMark x1="71054" y1="87367" x2="86985" y2="93109"/>
                        <a14:foregroundMark x1="88006" y1="65053" x2="93875" y2="71370"/>
                        <a14:foregroundMark x1="93875" y1="71370" x2="96209" y2="68294"/>
                        <a14:foregroundMark x1="35691" y1="68499" x2="41164" y2="68983"/>
                        <a14:foregroundMark x1="42500" y1="69214" x2="48232" y2="71739"/>
                        <a14:foregroundMark x1="48232" y1="71739" x2="49180" y2="72888"/>
                        <a14:foregroundMark x1="2187" y1="64807" x2="8677" y2="65094"/>
                        <a14:foregroundMark x1="8677" y1="65094" x2="10973" y2="65053"/>
                        <a14:foregroundMark x1="6453" y1="50123" x2="4630" y2="55865"/>
                        <a14:foregroundMark x1="948" y1="70796" x2="2989" y2="71247"/>
                        <a14:foregroundMark x1="18739" y1="75882" x2="12468" y2="76743"/>
                        <a14:foregroundMark x1="12468" y1="76743" x2="9369" y2="82814"/>
                        <a14:foregroundMark x1="9369" y1="82814" x2="13051" y2="89253"/>
                        <a14:foregroundMark x1="13051" y1="89253" x2="19468" y2="90238"/>
                        <a14:foregroundMark x1="19468" y1="90238" x2="22421" y2="90115"/>
                        <a14:backgroundMark x1="87714" y1="15833" x2="59643" y2="39623"/>
                        <a14:backgroundMark x1="59643" y1="39623" x2="47721" y2="69934"/>
                        <a14:backgroundMark x1="47721" y1="69934" x2="48086" y2="70057"/>
                        <a14:backgroundMark x1="29457" y1="16202" x2="43602" y2="76661"/>
                        <a14:backgroundMark x1="10171" y1="57670" x2="42217" y2="56112"/>
                        <a14:backgroundMark x1="8786" y1="52625" x2="25191" y2="47908"/>
                        <a14:backgroundMark x1="25191" y1="47908" x2="28764" y2="32855"/>
                        <a14:backgroundMark x1="30514" y1="5332" x2="28764" y2="42494"/>
                        <a14:backgroundMark x1="28764" y1="42494" x2="23259" y2="63864"/>
                        <a14:backgroundMark x1="23259" y1="63864" x2="23259" y2="63864"/>
                        <a14:backgroundMark x1="8786" y1="51477" x2="86657" y2="40238"/>
                        <a14:backgroundMark x1="61502" y1="65422" x2="55997" y2="68909"/>
                      </a14:backgroundRemoval>
                    </a14:imgEffect>
                  </a14:imgLayer>
                </a14:imgProps>
              </a:ext>
            </a:extLst>
          </a:blip>
          <a:srcRect l="58974" t="53798"/>
          <a:stretch/>
        </p:blipFill>
        <p:spPr>
          <a:xfrm flipH="1">
            <a:off x="2212217" y="2735687"/>
            <a:ext cx="368733" cy="369214"/>
          </a:xfrm>
          <a:prstGeom prst="rect">
            <a:avLst/>
          </a:prstGeom>
        </p:spPr>
      </p:pic>
      <p:pic>
        <p:nvPicPr>
          <p:cNvPr id="62" name="図 61">
            <a:extLst>
              <a:ext uri="{FF2B5EF4-FFF2-40B4-BE49-F238E27FC236}">
                <a16:creationId xmlns:a16="http://schemas.microsoft.com/office/drawing/2014/main" id="{737E499F-168B-B241-A2DD-E5948D3B216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60212" y="2402665"/>
            <a:ext cx="951084" cy="951084"/>
          </a:xfrm>
          <a:prstGeom prst="rect">
            <a:avLst/>
          </a:prstGeom>
        </p:spPr>
      </p:pic>
      <p:pic>
        <p:nvPicPr>
          <p:cNvPr id="63" name="図 62">
            <a:extLst>
              <a:ext uri="{FF2B5EF4-FFF2-40B4-BE49-F238E27FC236}">
                <a16:creationId xmlns:a16="http://schemas.microsoft.com/office/drawing/2014/main" id="{DC4F919D-F429-2C4D-A512-FFE389934CB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22561" y="2402665"/>
            <a:ext cx="951084" cy="951084"/>
          </a:xfrm>
          <a:prstGeom prst="rect">
            <a:avLst/>
          </a:prstGeom>
        </p:spPr>
      </p:pic>
      <p:grpSp>
        <p:nvGrpSpPr>
          <p:cNvPr id="37" name="グループ化 36">
            <a:extLst>
              <a:ext uri="{FF2B5EF4-FFF2-40B4-BE49-F238E27FC236}">
                <a16:creationId xmlns:a16="http://schemas.microsoft.com/office/drawing/2014/main" id="{2F4EA5E2-E7FB-B848-A7E8-05850D9EBDBD}"/>
              </a:ext>
            </a:extLst>
          </p:cNvPr>
          <p:cNvGrpSpPr/>
          <p:nvPr/>
        </p:nvGrpSpPr>
        <p:grpSpPr>
          <a:xfrm>
            <a:off x="1350075" y="5062819"/>
            <a:ext cx="6586727" cy="1795502"/>
            <a:chOff x="1639034" y="2832301"/>
            <a:chExt cx="6586727" cy="1795502"/>
          </a:xfrm>
        </p:grpSpPr>
        <p:grpSp>
          <p:nvGrpSpPr>
            <p:cNvPr id="38" name="グループ化 37">
              <a:extLst>
                <a:ext uri="{FF2B5EF4-FFF2-40B4-BE49-F238E27FC236}">
                  <a16:creationId xmlns:a16="http://schemas.microsoft.com/office/drawing/2014/main" id="{C6E14584-96D1-AE40-8E75-372B6AB53077}"/>
                </a:ext>
              </a:extLst>
            </p:cNvPr>
            <p:cNvGrpSpPr/>
            <p:nvPr/>
          </p:nvGrpSpPr>
          <p:grpSpPr>
            <a:xfrm rot="10800000">
              <a:off x="4932397" y="2844334"/>
              <a:ext cx="3293364" cy="1783469"/>
              <a:chOff x="2041884" y="3781252"/>
              <a:chExt cx="2493604" cy="1366100"/>
            </a:xfrm>
          </p:grpSpPr>
          <p:sp>
            <p:nvSpPr>
              <p:cNvPr id="42" name="フリーフォーム 41">
                <a:extLst>
                  <a:ext uri="{FF2B5EF4-FFF2-40B4-BE49-F238E27FC236}">
                    <a16:creationId xmlns:a16="http://schemas.microsoft.com/office/drawing/2014/main" id="{835E3315-55EC-304C-9561-B5351B6182AB}"/>
                  </a:ext>
                </a:extLst>
              </p:cNvPr>
              <p:cNvSpPr/>
              <p:nvPr/>
            </p:nvSpPr>
            <p:spPr>
              <a:xfrm rot="10800000">
                <a:off x="2041884" y="3781252"/>
                <a:ext cx="2493604" cy="1366100"/>
              </a:xfrm>
              <a:custGeom>
                <a:avLst/>
                <a:gdLst>
                  <a:gd name="connsiteX0" fmla="*/ 5777346 w 5777346"/>
                  <a:gd name="connsiteY0" fmla="*/ 1582536 h 1582536"/>
                  <a:gd name="connsiteX1" fmla="*/ 0 w 5777346"/>
                  <a:gd name="connsiteY1" fmla="*/ 1582536 h 1582536"/>
                  <a:gd name="connsiteX2" fmla="*/ 0 w 5777346"/>
                  <a:gd name="connsiteY2" fmla="*/ 377190 h 1582536"/>
                  <a:gd name="connsiteX3" fmla="*/ 4808913 w 5777346"/>
                  <a:gd name="connsiteY3" fmla="*/ 377190 h 1582536"/>
                  <a:gd name="connsiteX4" fmla="*/ 5231823 w 5777346"/>
                  <a:gd name="connsiteY4" fmla="*/ 0 h 1582536"/>
                  <a:gd name="connsiteX5" fmla="*/ 5654733 w 5777346"/>
                  <a:gd name="connsiteY5" fmla="*/ 377190 h 1582536"/>
                  <a:gd name="connsiteX6" fmla="*/ 5777346 w 5777346"/>
                  <a:gd name="connsiteY6" fmla="*/ 377190 h 1582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77346" h="1582536">
                    <a:moveTo>
                      <a:pt x="5777346" y="1582536"/>
                    </a:moveTo>
                    <a:lnTo>
                      <a:pt x="0" y="1582536"/>
                    </a:lnTo>
                    <a:lnTo>
                      <a:pt x="0" y="377190"/>
                    </a:lnTo>
                    <a:lnTo>
                      <a:pt x="4808913" y="377190"/>
                    </a:lnTo>
                    <a:lnTo>
                      <a:pt x="5231823" y="0"/>
                    </a:lnTo>
                    <a:lnTo>
                      <a:pt x="5654733" y="377190"/>
                    </a:lnTo>
                    <a:lnTo>
                      <a:pt x="5777346" y="37719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3" name="正方形/長方形 42">
                <a:extLst>
                  <a:ext uri="{FF2B5EF4-FFF2-40B4-BE49-F238E27FC236}">
                    <a16:creationId xmlns:a16="http://schemas.microsoft.com/office/drawing/2014/main" id="{A4EB7751-836C-5245-87E9-CD1E70944267}"/>
                  </a:ext>
                </a:extLst>
              </p:cNvPr>
              <p:cNvSpPr/>
              <p:nvPr/>
            </p:nvSpPr>
            <p:spPr>
              <a:xfrm rot="10800000">
                <a:off x="2620437" y="4136891"/>
                <a:ext cx="1382681" cy="44792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ja-JP" altLang="en-US" sz="3200">
                    <a:solidFill>
                      <a:schemeClr val="bg1"/>
                    </a:solidFill>
                  </a:rPr>
                  <a:t>人口減少</a:t>
                </a:r>
                <a:endParaRPr lang="ja-JP" altLang="en-US" sz="32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9" name="グループ化 38">
              <a:extLst>
                <a:ext uri="{FF2B5EF4-FFF2-40B4-BE49-F238E27FC236}">
                  <a16:creationId xmlns:a16="http://schemas.microsoft.com/office/drawing/2014/main" id="{74595A7B-B787-DE4A-B26C-F25AA2AB673F}"/>
                </a:ext>
              </a:extLst>
            </p:cNvPr>
            <p:cNvGrpSpPr/>
            <p:nvPr/>
          </p:nvGrpSpPr>
          <p:grpSpPr>
            <a:xfrm>
              <a:off x="1639034" y="2832301"/>
              <a:ext cx="3320377" cy="1792840"/>
              <a:chOff x="1639034" y="2832301"/>
              <a:chExt cx="3320377" cy="1792840"/>
            </a:xfrm>
          </p:grpSpPr>
          <p:sp>
            <p:nvSpPr>
              <p:cNvPr id="40" name="フリーフォーム 39">
                <a:extLst>
                  <a:ext uri="{FF2B5EF4-FFF2-40B4-BE49-F238E27FC236}">
                    <a16:creationId xmlns:a16="http://schemas.microsoft.com/office/drawing/2014/main" id="{93628128-8A68-AE4B-8DF7-8A0B9B0071FB}"/>
                  </a:ext>
                </a:extLst>
              </p:cNvPr>
              <p:cNvSpPr/>
              <p:nvPr/>
            </p:nvSpPr>
            <p:spPr>
              <a:xfrm>
                <a:off x="1639034" y="2832301"/>
                <a:ext cx="3320377" cy="1792840"/>
              </a:xfrm>
              <a:custGeom>
                <a:avLst/>
                <a:gdLst>
                  <a:gd name="connsiteX0" fmla="*/ 5777346 w 5777346"/>
                  <a:gd name="connsiteY0" fmla="*/ 1582536 h 1582536"/>
                  <a:gd name="connsiteX1" fmla="*/ 0 w 5777346"/>
                  <a:gd name="connsiteY1" fmla="*/ 1582536 h 1582536"/>
                  <a:gd name="connsiteX2" fmla="*/ 0 w 5777346"/>
                  <a:gd name="connsiteY2" fmla="*/ 377190 h 1582536"/>
                  <a:gd name="connsiteX3" fmla="*/ 4808913 w 5777346"/>
                  <a:gd name="connsiteY3" fmla="*/ 377190 h 1582536"/>
                  <a:gd name="connsiteX4" fmla="*/ 5231823 w 5777346"/>
                  <a:gd name="connsiteY4" fmla="*/ 0 h 1582536"/>
                  <a:gd name="connsiteX5" fmla="*/ 5654733 w 5777346"/>
                  <a:gd name="connsiteY5" fmla="*/ 377190 h 1582536"/>
                  <a:gd name="connsiteX6" fmla="*/ 5777346 w 5777346"/>
                  <a:gd name="connsiteY6" fmla="*/ 377190 h 1582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77346" h="1582536">
                    <a:moveTo>
                      <a:pt x="5777346" y="1582536"/>
                    </a:moveTo>
                    <a:lnTo>
                      <a:pt x="0" y="1582536"/>
                    </a:lnTo>
                    <a:lnTo>
                      <a:pt x="0" y="377190"/>
                    </a:lnTo>
                    <a:lnTo>
                      <a:pt x="4808913" y="377190"/>
                    </a:lnTo>
                    <a:lnTo>
                      <a:pt x="5231823" y="0"/>
                    </a:lnTo>
                    <a:lnTo>
                      <a:pt x="5654733" y="377190"/>
                    </a:lnTo>
                    <a:lnTo>
                      <a:pt x="5777346" y="37719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400"/>
              </a:p>
            </p:txBody>
          </p:sp>
          <p:sp>
            <p:nvSpPr>
              <p:cNvPr id="41" name="正方形/長方形 40">
                <a:extLst>
                  <a:ext uri="{FF2B5EF4-FFF2-40B4-BE49-F238E27FC236}">
                    <a16:creationId xmlns:a16="http://schemas.microsoft.com/office/drawing/2014/main" id="{8E2EB213-8617-8040-B6E9-EC26F952E3D2}"/>
                  </a:ext>
                </a:extLst>
              </p:cNvPr>
              <p:cNvSpPr/>
              <p:nvPr/>
            </p:nvSpPr>
            <p:spPr>
              <a:xfrm>
                <a:off x="2397182" y="3606327"/>
                <a:ext cx="2236510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ja-JP" altLang="en-US" sz="3200"/>
                  <a:t>洪水問題</a:t>
                </a:r>
                <a:endParaRPr lang="ja-JP" altLang="en-US" sz="3200" dirty="0"/>
              </a:p>
            </p:txBody>
          </p:sp>
        </p:grpSp>
      </p:grp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A67D6943-44D7-D949-B41F-08C2F23C39E9}"/>
              </a:ext>
            </a:extLst>
          </p:cNvPr>
          <p:cNvSpPr txBox="1"/>
          <p:nvPr/>
        </p:nvSpPr>
        <p:spPr>
          <a:xfrm>
            <a:off x="1279891" y="288208"/>
            <a:ext cx="678112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400" b="1">
                <a:solidFill>
                  <a:schemeClr val="accent6">
                    <a:lumMod val="50000"/>
                  </a:schemeClr>
                </a:solidFill>
              </a:rPr>
              <a:t>防災機能を持つ</a:t>
            </a:r>
            <a:endParaRPr kumimoji="1" lang="en-US" altLang="ja-JP" sz="4400" b="1" dirty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kumimoji="1" lang="ja-JP" altLang="en-US" sz="4400" b="1">
                <a:solidFill>
                  <a:schemeClr val="accent6">
                    <a:lumMod val="50000"/>
                  </a:schemeClr>
                </a:solidFill>
              </a:rPr>
              <a:t>農業先進地区</a:t>
            </a:r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948DD761-524C-B049-A9E1-648587DB1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6600" y="449646"/>
            <a:ext cx="2057400" cy="365125"/>
          </a:xfrm>
        </p:spPr>
        <p:txBody>
          <a:bodyPr/>
          <a:lstStyle/>
          <a:p>
            <a:fld id="{FE3FF108-C800-794F-88A9-3F4D77B29310}" type="slidenum">
              <a:rPr kumimoji="1" lang="ja-JP" altLang="en-US" smtClean="0"/>
              <a:pPr/>
              <a:t>77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86886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800"/>
                            </p:stCondLst>
                            <p:childTnLst>
                              <p:par>
                                <p:cTn id="5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9 0.00416 L 0.45399 0.02014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656" y="787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8" presetClass="emph" presetSubtype="0" repeatCount="10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0 L 0.45869 0.00509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34" y="255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8" presetClass="emph" presetSubtype="0" repeatCount="10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1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4.44444E-6 L 0.45556 0.00348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778" y="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9C76031B-55B1-DE4F-B634-2EC5A9D64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6600" y="191901"/>
            <a:ext cx="2057400" cy="365125"/>
          </a:xfrm>
        </p:spPr>
        <p:txBody>
          <a:bodyPr/>
          <a:lstStyle/>
          <a:p>
            <a:fld id="{4DF072EB-5487-0147-BC14-F4D4FDBB2BDF}" type="slidenum">
              <a:rPr kumimoji="1" lang="ja-JP" altLang="en-US" smtClean="0"/>
              <a:pPr/>
              <a:t>78</a:t>
            </a:fld>
            <a:endParaRPr kumimoji="1" lang="ja-JP" altLang="en-US" dirty="0"/>
          </a:p>
        </p:txBody>
      </p:sp>
      <p:sp>
        <p:nvSpPr>
          <p:cNvPr id="3" name="スライド番号プレースホルダー 1">
            <a:extLst>
              <a:ext uri="{FF2B5EF4-FFF2-40B4-BE49-F238E27FC236}">
                <a16:creationId xmlns:a16="http://schemas.microsoft.com/office/drawing/2014/main" id="{05B276A4-7962-AA46-87C1-7EB87E6BBB1F}"/>
              </a:ext>
            </a:extLst>
          </p:cNvPr>
          <p:cNvSpPr txBox="1">
            <a:spLocks/>
          </p:cNvSpPr>
          <p:nvPr/>
        </p:nvSpPr>
        <p:spPr>
          <a:xfrm>
            <a:off x="8597900" y="369888"/>
            <a:ext cx="546100" cy="6064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4C7B5ED-DDAC-0F42-ABCD-2622EBCD7A0F}" type="slidenum">
              <a:rPr kumimoji="1" lang="ja-JP" altLang="en-US" smtClean="0"/>
              <a:pPr/>
              <a:t>78</a:t>
            </a:fld>
            <a:endParaRPr kumimoji="1" lang="ja-JP" altLang="en-US"/>
          </a:p>
        </p:txBody>
      </p:sp>
      <p:sp>
        <p:nvSpPr>
          <p:cNvPr id="4" name="フリーフォーム 3">
            <a:extLst>
              <a:ext uri="{FF2B5EF4-FFF2-40B4-BE49-F238E27FC236}">
                <a16:creationId xmlns:a16="http://schemas.microsoft.com/office/drawing/2014/main" id="{2589FC3E-7C59-A74F-A13F-9C4E3E2595B5}"/>
              </a:ext>
            </a:extLst>
          </p:cNvPr>
          <p:cNvSpPr/>
          <p:nvPr/>
        </p:nvSpPr>
        <p:spPr>
          <a:xfrm>
            <a:off x="5114521" y="1565176"/>
            <a:ext cx="1044737" cy="1911411"/>
          </a:xfrm>
          <a:custGeom>
            <a:avLst/>
            <a:gdLst>
              <a:gd name="connsiteX0" fmla="*/ 0 w 1278914"/>
              <a:gd name="connsiteY0" fmla="*/ 0 h 2339853"/>
              <a:gd name="connsiteX1" fmla="*/ 1278914 w 1278914"/>
              <a:gd name="connsiteY1" fmla="*/ 0 h 2339853"/>
              <a:gd name="connsiteX2" fmla="*/ 1278914 w 1278914"/>
              <a:gd name="connsiteY2" fmla="*/ 2339853 h 2339853"/>
              <a:gd name="connsiteX3" fmla="*/ 0 w 1278914"/>
              <a:gd name="connsiteY3" fmla="*/ 2339853 h 2339853"/>
              <a:gd name="connsiteX4" fmla="*/ 0 w 1278914"/>
              <a:gd name="connsiteY4" fmla="*/ 0 h 2339853"/>
              <a:gd name="connsiteX5" fmla="*/ 138293 w 1278914"/>
              <a:gd name="connsiteY5" fmla="*/ 152400 h 2339853"/>
              <a:gd name="connsiteX6" fmla="*/ 138293 w 1278914"/>
              <a:gd name="connsiteY6" fmla="*/ 926123 h 2339853"/>
              <a:gd name="connsiteX7" fmla="*/ 572047 w 1278914"/>
              <a:gd name="connsiteY7" fmla="*/ 926123 h 2339853"/>
              <a:gd name="connsiteX8" fmla="*/ 572047 w 1278914"/>
              <a:gd name="connsiteY8" fmla="*/ 152400 h 2339853"/>
              <a:gd name="connsiteX9" fmla="*/ 138293 w 1278914"/>
              <a:gd name="connsiteY9" fmla="*/ 152400 h 2339853"/>
              <a:gd name="connsiteX10" fmla="*/ 708603 w 1278914"/>
              <a:gd name="connsiteY10" fmla="*/ 166055 h 2339853"/>
              <a:gd name="connsiteX11" fmla="*/ 708603 w 1278914"/>
              <a:gd name="connsiteY11" fmla="*/ 939778 h 2339853"/>
              <a:gd name="connsiteX12" fmla="*/ 1142357 w 1278914"/>
              <a:gd name="connsiteY12" fmla="*/ 939778 h 2339853"/>
              <a:gd name="connsiteX13" fmla="*/ 1142357 w 1278914"/>
              <a:gd name="connsiteY13" fmla="*/ 166055 h 2339853"/>
              <a:gd name="connsiteX14" fmla="*/ 708603 w 1278914"/>
              <a:gd name="connsiteY14" fmla="*/ 166055 h 2339853"/>
              <a:gd name="connsiteX15" fmla="*/ 138293 w 1278914"/>
              <a:gd name="connsiteY15" fmla="*/ 1110273 h 2339853"/>
              <a:gd name="connsiteX16" fmla="*/ 138293 w 1278914"/>
              <a:gd name="connsiteY16" fmla="*/ 1883996 h 2339853"/>
              <a:gd name="connsiteX17" fmla="*/ 572047 w 1278914"/>
              <a:gd name="connsiteY17" fmla="*/ 1883996 h 2339853"/>
              <a:gd name="connsiteX18" fmla="*/ 572047 w 1278914"/>
              <a:gd name="connsiteY18" fmla="*/ 1110273 h 2339853"/>
              <a:gd name="connsiteX19" fmla="*/ 138293 w 1278914"/>
              <a:gd name="connsiteY19" fmla="*/ 1110273 h 2339853"/>
              <a:gd name="connsiteX20" fmla="*/ 708603 w 1278914"/>
              <a:gd name="connsiteY20" fmla="*/ 1123928 h 2339853"/>
              <a:gd name="connsiteX21" fmla="*/ 708603 w 1278914"/>
              <a:gd name="connsiteY21" fmla="*/ 1897651 h 2339853"/>
              <a:gd name="connsiteX22" fmla="*/ 1142357 w 1278914"/>
              <a:gd name="connsiteY22" fmla="*/ 1897651 h 2339853"/>
              <a:gd name="connsiteX23" fmla="*/ 1142357 w 1278914"/>
              <a:gd name="connsiteY23" fmla="*/ 1123928 h 2339853"/>
              <a:gd name="connsiteX24" fmla="*/ 708603 w 1278914"/>
              <a:gd name="connsiteY24" fmla="*/ 1123928 h 2339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78914" h="2339853">
                <a:moveTo>
                  <a:pt x="0" y="0"/>
                </a:moveTo>
                <a:lnTo>
                  <a:pt x="1278914" y="0"/>
                </a:lnTo>
                <a:lnTo>
                  <a:pt x="1278914" y="2339853"/>
                </a:lnTo>
                <a:lnTo>
                  <a:pt x="0" y="2339853"/>
                </a:lnTo>
                <a:lnTo>
                  <a:pt x="0" y="0"/>
                </a:lnTo>
                <a:close/>
                <a:moveTo>
                  <a:pt x="138293" y="152400"/>
                </a:moveTo>
                <a:lnTo>
                  <a:pt x="138293" y="926123"/>
                </a:lnTo>
                <a:lnTo>
                  <a:pt x="572047" y="926123"/>
                </a:lnTo>
                <a:lnTo>
                  <a:pt x="572047" y="152400"/>
                </a:lnTo>
                <a:lnTo>
                  <a:pt x="138293" y="152400"/>
                </a:lnTo>
                <a:close/>
                <a:moveTo>
                  <a:pt x="708603" y="166055"/>
                </a:moveTo>
                <a:lnTo>
                  <a:pt x="708603" y="939778"/>
                </a:lnTo>
                <a:lnTo>
                  <a:pt x="1142357" y="939778"/>
                </a:lnTo>
                <a:lnTo>
                  <a:pt x="1142357" y="166055"/>
                </a:lnTo>
                <a:lnTo>
                  <a:pt x="708603" y="166055"/>
                </a:lnTo>
                <a:close/>
                <a:moveTo>
                  <a:pt x="138293" y="1110273"/>
                </a:moveTo>
                <a:lnTo>
                  <a:pt x="138293" y="1883996"/>
                </a:lnTo>
                <a:lnTo>
                  <a:pt x="572047" y="1883996"/>
                </a:lnTo>
                <a:lnTo>
                  <a:pt x="572047" y="1110273"/>
                </a:lnTo>
                <a:lnTo>
                  <a:pt x="138293" y="1110273"/>
                </a:lnTo>
                <a:close/>
                <a:moveTo>
                  <a:pt x="708603" y="1123928"/>
                </a:moveTo>
                <a:lnTo>
                  <a:pt x="708603" y="1897651"/>
                </a:lnTo>
                <a:lnTo>
                  <a:pt x="1142357" y="1897651"/>
                </a:lnTo>
                <a:lnTo>
                  <a:pt x="1142357" y="1123928"/>
                </a:lnTo>
                <a:lnTo>
                  <a:pt x="708603" y="1123928"/>
                </a:lnTo>
                <a:close/>
              </a:path>
            </a:pathLst>
          </a:custGeom>
          <a:solidFill>
            <a:srgbClr val="44A6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5EDFA317-DB6B-4643-9B21-DEE3D945B9C4}"/>
              </a:ext>
            </a:extLst>
          </p:cNvPr>
          <p:cNvGrpSpPr/>
          <p:nvPr/>
        </p:nvGrpSpPr>
        <p:grpSpPr>
          <a:xfrm>
            <a:off x="3740627" y="1864443"/>
            <a:ext cx="1795595" cy="1608637"/>
            <a:chOff x="1793631" y="1531226"/>
            <a:chExt cx="2198077" cy="1969212"/>
          </a:xfrm>
          <a:solidFill>
            <a:srgbClr val="009F8C"/>
          </a:solidFill>
        </p:grpSpPr>
        <p:sp>
          <p:nvSpPr>
            <p:cNvPr id="6" name="三角形 5">
              <a:extLst>
                <a:ext uri="{FF2B5EF4-FFF2-40B4-BE49-F238E27FC236}">
                  <a16:creationId xmlns:a16="http://schemas.microsoft.com/office/drawing/2014/main" id="{415B5E74-94E9-6F4D-987E-7A01BA7B4E52}"/>
                </a:ext>
              </a:extLst>
            </p:cNvPr>
            <p:cNvSpPr/>
            <p:nvPr/>
          </p:nvSpPr>
          <p:spPr>
            <a:xfrm>
              <a:off x="1793631" y="1531226"/>
              <a:ext cx="2198077" cy="101854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" name="フリーフォーム 6">
              <a:extLst>
                <a:ext uri="{FF2B5EF4-FFF2-40B4-BE49-F238E27FC236}">
                  <a16:creationId xmlns:a16="http://schemas.microsoft.com/office/drawing/2014/main" id="{925CF891-E4A8-B84D-B92C-80E2550521DC}"/>
                </a:ext>
              </a:extLst>
            </p:cNvPr>
            <p:cNvSpPr/>
            <p:nvPr/>
          </p:nvSpPr>
          <p:spPr>
            <a:xfrm>
              <a:off x="2250830" y="2357438"/>
              <a:ext cx="1283677" cy="1143000"/>
            </a:xfrm>
            <a:custGeom>
              <a:avLst/>
              <a:gdLst>
                <a:gd name="connsiteX0" fmla="*/ 0 w 1283677"/>
                <a:gd name="connsiteY0" fmla="*/ 0 h 1143000"/>
                <a:gd name="connsiteX1" fmla="*/ 1283677 w 1283677"/>
                <a:gd name="connsiteY1" fmla="*/ 0 h 1143000"/>
                <a:gd name="connsiteX2" fmla="*/ 1283677 w 1283677"/>
                <a:gd name="connsiteY2" fmla="*/ 1143000 h 1143000"/>
                <a:gd name="connsiteX3" fmla="*/ 641838 w 1283677"/>
                <a:gd name="connsiteY3" fmla="*/ 1143000 h 1143000"/>
                <a:gd name="connsiteX4" fmla="*/ 641838 w 1283677"/>
                <a:gd name="connsiteY4" fmla="*/ 580293 h 1143000"/>
                <a:gd name="connsiteX5" fmla="*/ 290146 w 1283677"/>
                <a:gd name="connsiteY5" fmla="*/ 580293 h 1143000"/>
                <a:gd name="connsiteX6" fmla="*/ 290146 w 1283677"/>
                <a:gd name="connsiteY6" fmla="*/ 1143000 h 1143000"/>
                <a:gd name="connsiteX7" fmla="*/ 0 w 1283677"/>
                <a:gd name="connsiteY7" fmla="*/ 1143000 h 1143000"/>
                <a:gd name="connsiteX8" fmla="*/ 0 w 1283677"/>
                <a:gd name="connsiteY8" fmla="*/ 0 h 114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83677" h="1143000">
                  <a:moveTo>
                    <a:pt x="0" y="0"/>
                  </a:moveTo>
                  <a:lnTo>
                    <a:pt x="1283677" y="0"/>
                  </a:lnTo>
                  <a:lnTo>
                    <a:pt x="1283677" y="1143000"/>
                  </a:lnTo>
                  <a:lnTo>
                    <a:pt x="641838" y="1143000"/>
                  </a:lnTo>
                  <a:lnTo>
                    <a:pt x="641838" y="580293"/>
                  </a:lnTo>
                  <a:lnTo>
                    <a:pt x="290146" y="580293"/>
                  </a:lnTo>
                  <a:lnTo>
                    <a:pt x="290146" y="1143000"/>
                  </a:lnTo>
                  <a:lnTo>
                    <a:pt x="0" y="11430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id="{9A58B8F7-9C40-F74E-BB55-AFBBAE8C1A23}"/>
                </a:ext>
              </a:extLst>
            </p:cNvPr>
            <p:cNvSpPr/>
            <p:nvPr/>
          </p:nvSpPr>
          <p:spPr>
            <a:xfrm>
              <a:off x="2274274" y="1726100"/>
              <a:ext cx="293077" cy="70448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9" name="フリーフォーム 8">
            <a:extLst>
              <a:ext uri="{FF2B5EF4-FFF2-40B4-BE49-F238E27FC236}">
                <a16:creationId xmlns:a16="http://schemas.microsoft.com/office/drawing/2014/main" id="{6E16CEA7-3F65-6943-B07B-0F5E4EBAA740}"/>
              </a:ext>
            </a:extLst>
          </p:cNvPr>
          <p:cNvSpPr/>
          <p:nvPr/>
        </p:nvSpPr>
        <p:spPr>
          <a:xfrm>
            <a:off x="2915217" y="2195545"/>
            <a:ext cx="1133557" cy="1292522"/>
          </a:xfrm>
          <a:custGeom>
            <a:avLst/>
            <a:gdLst>
              <a:gd name="connsiteX0" fmla="*/ 953563 w 1387643"/>
              <a:gd name="connsiteY0" fmla="*/ 0 h 1582240"/>
              <a:gd name="connsiteX1" fmla="*/ 1185845 w 1387643"/>
              <a:gd name="connsiteY1" fmla="*/ 0 h 1582240"/>
              <a:gd name="connsiteX2" fmla="*/ 1185845 w 1387643"/>
              <a:gd name="connsiteY2" fmla="*/ 677346 h 1582240"/>
              <a:gd name="connsiteX3" fmla="*/ 1387643 w 1387643"/>
              <a:gd name="connsiteY3" fmla="*/ 879144 h 1582240"/>
              <a:gd name="connsiteX4" fmla="*/ 1387643 w 1387643"/>
              <a:gd name="connsiteY4" fmla="*/ 1582240 h 1582240"/>
              <a:gd name="connsiteX5" fmla="*/ 516364 w 1387643"/>
              <a:gd name="connsiteY5" fmla="*/ 1582240 h 1582240"/>
              <a:gd name="connsiteX6" fmla="*/ 516364 w 1387643"/>
              <a:gd name="connsiteY6" fmla="*/ 1016389 h 1582240"/>
              <a:gd name="connsiteX7" fmla="*/ 244500 w 1387643"/>
              <a:gd name="connsiteY7" fmla="*/ 1016389 h 1582240"/>
              <a:gd name="connsiteX8" fmla="*/ 244500 w 1387643"/>
              <a:gd name="connsiteY8" fmla="*/ 1582240 h 1582240"/>
              <a:gd name="connsiteX9" fmla="*/ 0 w 1387643"/>
              <a:gd name="connsiteY9" fmla="*/ 1582240 h 1582240"/>
              <a:gd name="connsiteX10" fmla="*/ 0 w 1387643"/>
              <a:gd name="connsiteY10" fmla="*/ 185322 h 1582240"/>
              <a:gd name="connsiteX11" fmla="*/ 693822 w 1387643"/>
              <a:gd name="connsiteY11" fmla="*/ 185322 h 1582240"/>
              <a:gd name="connsiteX12" fmla="*/ 953563 w 1387643"/>
              <a:gd name="connsiteY12" fmla="*/ 445064 h 1582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87643" h="1582240">
                <a:moveTo>
                  <a:pt x="953563" y="0"/>
                </a:moveTo>
                <a:lnTo>
                  <a:pt x="1185845" y="0"/>
                </a:lnTo>
                <a:lnTo>
                  <a:pt x="1185845" y="677346"/>
                </a:lnTo>
                <a:lnTo>
                  <a:pt x="1387643" y="879144"/>
                </a:lnTo>
                <a:lnTo>
                  <a:pt x="1387643" y="1582240"/>
                </a:lnTo>
                <a:lnTo>
                  <a:pt x="516364" y="1582240"/>
                </a:lnTo>
                <a:lnTo>
                  <a:pt x="516364" y="1016389"/>
                </a:lnTo>
                <a:lnTo>
                  <a:pt x="244500" y="1016389"/>
                </a:lnTo>
                <a:lnTo>
                  <a:pt x="244500" y="1582240"/>
                </a:lnTo>
                <a:lnTo>
                  <a:pt x="0" y="1582240"/>
                </a:lnTo>
                <a:lnTo>
                  <a:pt x="0" y="185322"/>
                </a:lnTo>
                <a:lnTo>
                  <a:pt x="693822" y="185322"/>
                </a:lnTo>
                <a:lnTo>
                  <a:pt x="953563" y="445064"/>
                </a:lnTo>
                <a:close/>
              </a:path>
            </a:pathLst>
          </a:custGeom>
          <a:solidFill>
            <a:srgbClr val="99CF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B4BEE66C-53E4-554A-BF4D-9AD4902D18ED}"/>
              </a:ext>
            </a:extLst>
          </p:cNvPr>
          <p:cNvGrpSpPr/>
          <p:nvPr/>
        </p:nvGrpSpPr>
        <p:grpSpPr>
          <a:xfrm>
            <a:off x="2146056" y="2081515"/>
            <a:ext cx="729577" cy="1391564"/>
            <a:chOff x="1211179" y="1796956"/>
            <a:chExt cx="893111" cy="1703482"/>
          </a:xfrm>
          <a:solidFill>
            <a:srgbClr val="007FB1"/>
          </a:solidFill>
        </p:grpSpPr>
        <p:sp>
          <p:nvSpPr>
            <p:cNvPr id="11" name="円/楕円 10">
              <a:extLst>
                <a:ext uri="{FF2B5EF4-FFF2-40B4-BE49-F238E27FC236}">
                  <a16:creationId xmlns:a16="http://schemas.microsoft.com/office/drawing/2014/main" id="{080E4B61-78D3-E44A-9E85-32CB9171EDC7}"/>
                </a:ext>
              </a:extLst>
            </p:cNvPr>
            <p:cNvSpPr/>
            <p:nvPr/>
          </p:nvSpPr>
          <p:spPr>
            <a:xfrm>
              <a:off x="1450161" y="1796956"/>
              <a:ext cx="654129" cy="13892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12" name="直線コネクタ 11">
              <a:extLst>
                <a:ext uri="{FF2B5EF4-FFF2-40B4-BE49-F238E27FC236}">
                  <a16:creationId xmlns:a16="http://schemas.microsoft.com/office/drawing/2014/main" id="{A6AB3DAA-EF41-734A-9F73-3084D5D70A8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93631" y="2722308"/>
              <a:ext cx="9542" cy="778130"/>
            </a:xfrm>
            <a:prstGeom prst="line">
              <a:avLst/>
            </a:prstGeom>
            <a:grpFill/>
            <a:ln w="38100">
              <a:solidFill>
                <a:srgbClr val="007F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円/楕円 12">
              <a:extLst>
                <a:ext uri="{FF2B5EF4-FFF2-40B4-BE49-F238E27FC236}">
                  <a16:creationId xmlns:a16="http://schemas.microsoft.com/office/drawing/2014/main" id="{69C0B87A-EEA4-A943-968A-BADEE3B35F50}"/>
                </a:ext>
              </a:extLst>
            </p:cNvPr>
            <p:cNvSpPr/>
            <p:nvPr/>
          </p:nvSpPr>
          <p:spPr>
            <a:xfrm rot="1317514">
              <a:off x="1211179" y="2751625"/>
              <a:ext cx="770934" cy="35462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14" name="角丸四角形 13">
            <a:extLst>
              <a:ext uri="{FF2B5EF4-FFF2-40B4-BE49-F238E27FC236}">
                <a16:creationId xmlns:a16="http://schemas.microsoft.com/office/drawing/2014/main" id="{584F3C51-C187-2343-BCAC-EDDC6413C6A3}"/>
              </a:ext>
            </a:extLst>
          </p:cNvPr>
          <p:cNvSpPr/>
          <p:nvPr/>
        </p:nvSpPr>
        <p:spPr>
          <a:xfrm>
            <a:off x="1940429" y="3473080"/>
            <a:ext cx="2779414" cy="732938"/>
          </a:xfrm>
          <a:prstGeom prst="roundRect">
            <a:avLst/>
          </a:prstGeom>
          <a:solidFill>
            <a:srgbClr val="7FC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角丸四角形 14">
            <a:extLst>
              <a:ext uri="{FF2B5EF4-FFF2-40B4-BE49-F238E27FC236}">
                <a16:creationId xmlns:a16="http://schemas.microsoft.com/office/drawing/2014/main" id="{747D6C27-28C5-2541-B1ED-319EE47F8FD3}"/>
              </a:ext>
            </a:extLst>
          </p:cNvPr>
          <p:cNvSpPr/>
          <p:nvPr/>
        </p:nvSpPr>
        <p:spPr>
          <a:xfrm>
            <a:off x="4081618" y="3473079"/>
            <a:ext cx="2858807" cy="1131371"/>
          </a:xfrm>
          <a:prstGeom prst="roundRect">
            <a:avLst/>
          </a:prstGeom>
          <a:solidFill>
            <a:srgbClr val="40B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角丸四角形 15">
            <a:extLst>
              <a:ext uri="{FF2B5EF4-FFF2-40B4-BE49-F238E27FC236}">
                <a16:creationId xmlns:a16="http://schemas.microsoft.com/office/drawing/2014/main" id="{C8B54124-CE2E-4E4D-B923-EDCD356A3BD9}"/>
              </a:ext>
            </a:extLst>
          </p:cNvPr>
          <p:cNvSpPr/>
          <p:nvPr/>
        </p:nvSpPr>
        <p:spPr>
          <a:xfrm>
            <a:off x="2771474" y="3864885"/>
            <a:ext cx="2175537" cy="1293617"/>
          </a:xfrm>
          <a:prstGeom prst="roundRect">
            <a:avLst/>
          </a:prstGeom>
          <a:solidFill>
            <a:srgbClr val="44A6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角丸四角形 16">
            <a:extLst>
              <a:ext uri="{FF2B5EF4-FFF2-40B4-BE49-F238E27FC236}">
                <a16:creationId xmlns:a16="http://schemas.microsoft.com/office/drawing/2014/main" id="{60B56BF8-3568-E94B-A70F-00A1C2E10047}"/>
              </a:ext>
            </a:extLst>
          </p:cNvPr>
          <p:cNvSpPr/>
          <p:nvPr/>
        </p:nvSpPr>
        <p:spPr>
          <a:xfrm>
            <a:off x="5280853" y="3864885"/>
            <a:ext cx="1098561" cy="1757904"/>
          </a:xfrm>
          <a:prstGeom prst="roundRect">
            <a:avLst/>
          </a:prstGeom>
          <a:solidFill>
            <a:srgbClr val="95E0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18" name="グループ化 17">
            <a:extLst>
              <a:ext uri="{FF2B5EF4-FFF2-40B4-BE49-F238E27FC236}">
                <a16:creationId xmlns:a16="http://schemas.microsoft.com/office/drawing/2014/main" id="{0C4961F4-EF6E-DF43-9340-34FEEF1A0124}"/>
              </a:ext>
            </a:extLst>
          </p:cNvPr>
          <p:cNvGrpSpPr/>
          <p:nvPr/>
        </p:nvGrpSpPr>
        <p:grpSpPr>
          <a:xfrm rot="19887075">
            <a:off x="7423860" y="4964970"/>
            <a:ext cx="1516194" cy="2782904"/>
            <a:chOff x="10442960" y="-591733"/>
            <a:chExt cx="5133833" cy="9422912"/>
          </a:xfrm>
        </p:grpSpPr>
        <p:sp>
          <p:nvSpPr>
            <p:cNvPr id="19" name="フリーフォーム 18">
              <a:extLst>
                <a:ext uri="{FF2B5EF4-FFF2-40B4-BE49-F238E27FC236}">
                  <a16:creationId xmlns:a16="http://schemas.microsoft.com/office/drawing/2014/main" id="{C0F845E1-9915-5448-9DCE-23F1C3B8C80A}"/>
                </a:ext>
              </a:extLst>
            </p:cNvPr>
            <p:cNvSpPr/>
            <p:nvPr/>
          </p:nvSpPr>
          <p:spPr>
            <a:xfrm rot="1970075">
              <a:off x="10442960" y="-591733"/>
              <a:ext cx="5133833" cy="4777378"/>
            </a:xfrm>
            <a:custGeom>
              <a:avLst/>
              <a:gdLst>
                <a:gd name="connsiteX0" fmla="*/ 517700 w 5133833"/>
                <a:gd name="connsiteY0" fmla="*/ 421551 h 4777378"/>
                <a:gd name="connsiteX1" fmla="*/ 992296 w 5133833"/>
                <a:gd name="connsiteY1" fmla="*/ 619942 h 4777378"/>
                <a:gd name="connsiteX2" fmla="*/ 1755079 w 5133833"/>
                <a:gd name="connsiteY2" fmla="*/ 1801983 h 4777378"/>
                <a:gd name="connsiteX3" fmla="*/ 1883768 w 5133833"/>
                <a:gd name="connsiteY3" fmla="*/ 1801983 h 4777378"/>
                <a:gd name="connsiteX4" fmla="*/ 1145509 w 5133833"/>
                <a:gd name="connsiteY4" fmla="*/ 657946 h 4777378"/>
                <a:gd name="connsiteX5" fmla="*/ 1160274 w 5133833"/>
                <a:gd name="connsiteY5" fmla="*/ 143765 h 4777378"/>
                <a:gd name="connsiteX6" fmla="*/ 1634869 w 5133833"/>
                <a:gd name="connsiteY6" fmla="*/ 342156 h 4777378"/>
                <a:gd name="connsiteX7" fmla="*/ 2576911 w 5133833"/>
                <a:gd name="connsiteY7" fmla="*/ 1801983 h 4777378"/>
                <a:gd name="connsiteX8" fmla="*/ 2705599 w 5133833"/>
                <a:gd name="connsiteY8" fmla="*/ 1801983 h 4777378"/>
                <a:gd name="connsiteX9" fmla="*/ 1896194 w 5133833"/>
                <a:gd name="connsiteY9" fmla="*/ 547696 h 4777378"/>
                <a:gd name="connsiteX10" fmla="*/ 1910959 w 5133833"/>
                <a:gd name="connsiteY10" fmla="*/ 33515 h 4777378"/>
                <a:gd name="connsiteX11" fmla="*/ 2385555 w 5133833"/>
                <a:gd name="connsiteY11" fmla="*/ 231906 h 4777378"/>
                <a:gd name="connsiteX12" fmla="*/ 3354837 w 5133833"/>
                <a:gd name="connsiteY12" fmla="*/ 1733945 h 4777378"/>
                <a:gd name="connsiteX13" fmla="*/ 3389365 w 5133833"/>
                <a:gd name="connsiteY13" fmla="*/ 1801983 h 4777378"/>
                <a:gd name="connsiteX14" fmla="*/ 3535849 w 5133833"/>
                <a:gd name="connsiteY14" fmla="*/ 1801983 h 4777378"/>
                <a:gd name="connsiteX15" fmla="*/ 2786165 w 5133833"/>
                <a:gd name="connsiteY15" fmla="*/ 640241 h 4777378"/>
                <a:gd name="connsiteX16" fmla="*/ 2800930 w 5133833"/>
                <a:gd name="connsiteY16" fmla="*/ 126061 h 4777378"/>
                <a:gd name="connsiteX17" fmla="*/ 3275525 w 5133833"/>
                <a:gd name="connsiteY17" fmla="*/ 324452 h 4777378"/>
                <a:gd name="connsiteX18" fmla="*/ 4244807 w 5133833"/>
                <a:gd name="connsiteY18" fmla="*/ 1826491 h 4777378"/>
                <a:gd name="connsiteX19" fmla="*/ 4286169 w 5133833"/>
                <a:gd name="connsiteY19" fmla="*/ 1901497 h 4777378"/>
                <a:gd name="connsiteX20" fmla="*/ 4296296 w 5133833"/>
                <a:gd name="connsiteY20" fmla="*/ 1928155 h 4777378"/>
                <a:gd name="connsiteX21" fmla="*/ 4310550 w 5133833"/>
                <a:gd name="connsiteY21" fmla="*/ 1927445 h 4777378"/>
                <a:gd name="connsiteX22" fmla="*/ 5133833 w 5133833"/>
                <a:gd name="connsiteY22" fmla="*/ 3114480 h 4777378"/>
                <a:gd name="connsiteX23" fmla="*/ 2512559 w 5133833"/>
                <a:gd name="connsiteY23" fmla="*/ 4777378 h 4777378"/>
                <a:gd name="connsiteX24" fmla="*/ 1904527 w 5133833"/>
                <a:gd name="connsiteY24" fmla="*/ 3968151 h 4777378"/>
                <a:gd name="connsiteX25" fmla="*/ 1825976 w 5133833"/>
                <a:gd name="connsiteY25" fmla="*/ 3936547 h 4777378"/>
                <a:gd name="connsiteX26" fmla="*/ 237170 w 5133833"/>
                <a:gd name="connsiteY26" fmla="*/ 3117204 h 4777378"/>
                <a:gd name="connsiteX27" fmla="*/ 41310 w 5133833"/>
                <a:gd name="connsiteY27" fmla="*/ 2571858 h 4777378"/>
                <a:gd name="connsiteX28" fmla="*/ 599184 w 5133833"/>
                <a:gd name="connsiteY28" fmla="*/ 2415214 h 4777378"/>
                <a:gd name="connsiteX29" fmla="*/ 1648534 w 5133833"/>
                <a:gd name="connsiteY29" fmla="*/ 2956361 h 4777378"/>
                <a:gd name="connsiteX30" fmla="*/ 1538718 w 5133833"/>
                <a:gd name="connsiteY30" fmla="*/ 2521630 h 4777378"/>
                <a:gd name="connsiteX31" fmla="*/ 1523520 w 5133833"/>
                <a:gd name="connsiteY31" fmla="*/ 2506361 h 4777378"/>
                <a:gd name="connsiteX32" fmla="*/ 1472217 w 5133833"/>
                <a:gd name="connsiteY32" fmla="*/ 2437770 h 4777378"/>
                <a:gd name="connsiteX33" fmla="*/ 502935 w 5133833"/>
                <a:gd name="connsiteY33" fmla="*/ 935731 h 4777378"/>
                <a:gd name="connsiteX34" fmla="*/ 517700 w 5133833"/>
                <a:gd name="connsiteY34" fmla="*/ 421551 h 4777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133833" h="4777378">
                  <a:moveTo>
                    <a:pt x="517700" y="421551"/>
                  </a:moveTo>
                  <a:cubicBezTo>
                    <a:pt x="652841" y="334343"/>
                    <a:pt x="865330" y="423190"/>
                    <a:pt x="992296" y="619942"/>
                  </a:cubicBezTo>
                  <a:lnTo>
                    <a:pt x="1755079" y="1801983"/>
                  </a:lnTo>
                  <a:lnTo>
                    <a:pt x="1883768" y="1801983"/>
                  </a:lnTo>
                  <a:lnTo>
                    <a:pt x="1145509" y="657946"/>
                  </a:lnTo>
                  <a:cubicBezTo>
                    <a:pt x="1018542" y="461194"/>
                    <a:pt x="1025133" y="230973"/>
                    <a:pt x="1160274" y="143765"/>
                  </a:cubicBezTo>
                  <a:cubicBezTo>
                    <a:pt x="1295415" y="56558"/>
                    <a:pt x="1507903" y="145404"/>
                    <a:pt x="1634869" y="342156"/>
                  </a:cubicBezTo>
                  <a:lnTo>
                    <a:pt x="2576911" y="1801983"/>
                  </a:lnTo>
                  <a:lnTo>
                    <a:pt x="2705599" y="1801983"/>
                  </a:lnTo>
                  <a:lnTo>
                    <a:pt x="1896194" y="547696"/>
                  </a:lnTo>
                  <a:cubicBezTo>
                    <a:pt x="1769228" y="350944"/>
                    <a:pt x="1775819" y="120723"/>
                    <a:pt x="1910959" y="33515"/>
                  </a:cubicBezTo>
                  <a:cubicBezTo>
                    <a:pt x="2046100" y="-53692"/>
                    <a:pt x="2258589" y="35154"/>
                    <a:pt x="2385555" y="231906"/>
                  </a:cubicBezTo>
                  <a:lnTo>
                    <a:pt x="3354837" y="1733945"/>
                  </a:lnTo>
                  <a:lnTo>
                    <a:pt x="3389365" y="1801983"/>
                  </a:lnTo>
                  <a:lnTo>
                    <a:pt x="3535849" y="1801983"/>
                  </a:lnTo>
                  <a:lnTo>
                    <a:pt x="2786165" y="640241"/>
                  </a:lnTo>
                  <a:cubicBezTo>
                    <a:pt x="2659199" y="443489"/>
                    <a:pt x="2665789" y="213268"/>
                    <a:pt x="2800930" y="126061"/>
                  </a:cubicBezTo>
                  <a:cubicBezTo>
                    <a:pt x="2936071" y="38853"/>
                    <a:pt x="3148559" y="127700"/>
                    <a:pt x="3275525" y="324452"/>
                  </a:cubicBezTo>
                  <a:lnTo>
                    <a:pt x="4244807" y="1826491"/>
                  </a:lnTo>
                  <a:cubicBezTo>
                    <a:pt x="4260678" y="1851085"/>
                    <a:pt x="4274462" y="1876202"/>
                    <a:pt x="4286169" y="1901497"/>
                  </a:cubicBezTo>
                  <a:lnTo>
                    <a:pt x="4296296" y="1928155"/>
                  </a:lnTo>
                  <a:lnTo>
                    <a:pt x="4310550" y="1927445"/>
                  </a:lnTo>
                  <a:lnTo>
                    <a:pt x="5133833" y="3114480"/>
                  </a:lnTo>
                  <a:lnTo>
                    <a:pt x="2512559" y="4777378"/>
                  </a:lnTo>
                  <a:lnTo>
                    <a:pt x="1904527" y="3968151"/>
                  </a:lnTo>
                  <a:lnTo>
                    <a:pt x="1825976" y="3936547"/>
                  </a:lnTo>
                  <a:lnTo>
                    <a:pt x="237170" y="3117204"/>
                  </a:lnTo>
                  <a:cubicBezTo>
                    <a:pt x="29053" y="3009878"/>
                    <a:pt x="-58663" y="2765718"/>
                    <a:pt x="41310" y="2571858"/>
                  </a:cubicBezTo>
                  <a:cubicBezTo>
                    <a:pt x="141283" y="2377999"/>
                    <a:pt x="391066" y="2307888"/>
                    <a:pt x="599184" y="2415214"/>
                  </a:cubicBezTo>
                  <a:lnTo>
                    <a:pt x="1648534" y="2956361"/>
                  </a:lnTo>
                  <a:lnTo>
                    <a:pt x="1538718" y="2521630"/>
                  </a:lnTo>
                  <a:lnTo>
                    <a:pt x="1523520" y="2506361"/>
                  </a:lnTo>
                  <a:cubicBezTo>
                    <a:pt x="1505295" y="2485273"/>
                    <a:pt x="1488088" y="2462365"/>
                    <a:pt x="1472217" y="2437770"/>
                  </a:cubicBezTo>
                  <a:lnTo>
                    <a:pt x="502935" y="935731"/>
                  </a:lnTo>
                  <a:cubicBezTo>
                    <a:pt x="375970" y="738980"/>
                    <a:pt x="382560" y="508759"/>
                    <a:pt x="517700" y="421551"/>
                  </a:cubicBezTo>
                  <a:close/>
                </a:path>
              </a:pathLst>
            </a:custGeom>
            <a:solidFill>
              <a:srgbClr val="F9E3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0" name="正方形/長方形 19">
              <a:extLst>
                <a:ext uri="{FF2B5EF4-FFF2-40B4-BE49-F238E27FC236}">
                  <a16:creationId xmlns:a16="http://schemas.microsoft.com/office/drawing/2014/main" id="{F201E462-182C-654D-A8DB-BF9CFF8BD76D}"/>
                </a:ext>
              </a:extLst>
            </p:cNvPr>
            <p:cNvSpPr/>
            <p:nvPr/>
          </p:nvSpPr>
          <p:spPr>
            <a:xfrm>
              <a:off x="11648899" y="3429000"/>
              <a:ext cx="3082034" cy="5402179"/>
            </a:xfrm>
            <a:prstGeom prst="rect">
              <a:avLst/>
            </a:prstGeom>
            <a:solidFill>
              <a:srgbClr val="D45D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061FE890-0BCB-7D48-A2C7-E70D019A0838}"/>
              </a:ext>
            </a:extLst>
          </p:cNvPr>
          <p:cNvGrpSpPr/>
          <p:nvPr/>
        </p:nvGrpSpPr>
        <p:grpSpPr>
          <a:xfrm rot="14081310">
            <a:off x="7580671" y="-456926"/>
            <a:ext cx="1516194" cy="2782904"/>
            <a:chOff x="10442960" y="-591733"/>
            <a:chExt cx="5133833" cy="9422912"/>
          </a:xfrm>
        </p:grpSpPr>
        <p:sp>
          <p:nvSpPr>
            <p:cNvPr id="22" name="フリーフォーム 21">
              <a:extLst>
                <a:ext uri="{FF2B5EF4-FFF2-40B4-BE49-F238E27FC236}">
                  <a16:creationId xmlns:a16="http://schemas.microsoft.com/office/drawing/2014/main" id="{5123B5B1-5B75-5B44-9C4C-95C2915560BE}"/>
                </a:ext>
              </a:extLst>
            </p:cNvPr>
            <p:cNvSpPr/>
            <p:nvPr/>
          </p:nvSpPr>
          <p:spPr>
            <a:xfrm rot="1970075">
              <a:off x="10442960" y="-591733"/>
              <a:ext cx="5133833" cy="4777378"/>
            </a:xfrm>
            <a:custGeom>
              <a:avLst/>
              <a:gdLst>
                <a:gd name="connsiteX0" fmla="*/ 517700 w 5133833"/>
                <a:gd name="connsiteY0" fmla="*/ 421551 h 4777378"/>
                <a:gd name="connsiteX1" fmla="*/ 992296 w 5133833"/>
                <a:gd name="connsiteY1" fmla="*/ 619942 h 4777378"/>
                <a:gd name="connsiteX2" fmla="*/ 1755079 w 5133833"/>
                <a:gd name="connsiteY2" fmla="*/ 1801983 h 4777378"/>
                <a:gd name="connsiteX3" fmla="*/ 1883768 w 5133833"/>
                <a:gd name="connsiteY3" fmla="*/ 1801983 h 4777378"/>
                <a:gd name="connsiteX4" fmla="*/ 1145509 w 5133833"/>
                <a:gd name="connsiteY4" fmla="*/ 657946 h 4777378"/>
                <a:gd name="connsiteX5" fmla="*/ 1160274 w 5133833"/>
                <a:gd name="connsiteY5" fmla="*/ 143765 h 4777378"/>
                <a:gd name="connsiteX6" fmla="*/ 1634869 w 5133833"/>
                <a:gd name="connsiteY6" fmla="*/ 342156 h 4777378"/>
                <a:gd name="connsiteX7" fmla="*/ 2576911 w 5133833"/>
                <a:gd name="connsiteY7" fmla="*/ 1801983 h 4777378"/>
                <a:gd name="connsiteX8" fmla="*/ 2705599 w 5133833"/>
                <a:gd name="connsiteY8" fmla="*/ 1801983 h 4777378"/>
                <a:gd name="connsiteX9" fmla="*/ 1896194 w 5133833"/>
                <a:gd name="connsiteY9" fmla="*/ 547696 h 4777378"/>
                <a:gd name="connsiteX10" fmla="*/ 1910959 w 5133833"/>
                <a:gd name="connsiteY10" fmla="*/ 33515 h 4777378"/>
                <a:gd name="connsiteX11" fmla="*/ 2385555 w 5133833"/>
                <a:gd name="connsiteY11" fmla="*/ 231906 h 4777378"/>
                <a:gd name="connsiteX12" fmla="*/ 3354837 w 5133833"/>
                <a:gd name="connsiteY12" fmla="*/ 1733945 h 4777378"/>
                <a:gd name="connsiteX13" fmla="*/ 3389365 w 5133833"/>
                <a:gd name="connsiteY13" fmla="*/ 1801983 h 4777378"/>
                <a:gd name="connsiteX14" fmla="*/ 3535849 w 5133833"/>
                <a:gd name="connsiteY14" fmla="*/ 1801983 h 4777378"/>
                <a:gd name="connsiteX15" fmla="*/ 2786165 w 5133833"/>
                <a:gd name="connsiteY15" fmla="*/ 640241 h 4777378"/>
                <a:gd name="connsiteX16" fmla="*/ 2800930 w 5133833"/>
                <a:gd name="connsiteY16" fmla="*/ 126061 h 4777378"/>
                <a:gd name="connsiteX17" fmla="*/ 3275525 w 5133833"/>
                <a:gd name="connsiteY17" fmla="*/ 324452 h 4777378"/>
                <a:gd name="connsiteX18" fmla="*/ 4244807 w 5133833"/>
                <a:gd name="connsiteY18" fmla="*/ 1826491 h 4777378"/>
                <a:gd name="connsiteX19" fmla="*/ 4286169 w 5133833"/>
                <a:gd name="connsiteY19" fmla="*/ 1901497 h 4777378"/>
                <a:gd name="connsiteX20" fmla="*/ 4296296 w 5133833"/>
                <a:gd name="connsiteY20" fmla="*/ 1928155 h 4777378"/>
                <a:gd name="connsiteX21" fmla="*/ 4310550 w 5133833"/>
                <a:gd name="connsiteY21" fmla="*/ 1927445 h 4777378"/>
                <a:gd name="connsiteX22" fmla="*/ 5133833 w 5133833"/>
                <a:gd name="connsiteY22" fmla="*/ 3114480 h 4777378"/>
                <a:gd name="connsiteX23" fmla="*/ 2512559 w 5133833"/>
                <a:gd name="connsiteY23" fmla="*/ 4777378 h 4777378"/>
                <a:gd name="connsiteX24" fmla="*/ 1904527 w 5133833"/>
                <a:gd name="connsiteY24" fmla="*/ 3968151 h 4777378"/>
                <a:gd name="connsiteX25" fmla="*/ 1825976 w 5133833"/>
                <a:gd name="connsiteY25" fmla="*/ 3936547 h 4777378"/>
                <a:gd name="connsiteX26" fmla="*/ 237170 w 5133833"/>
                <a:gd name="connsiteY26" fmla="*/ 3117204 h 4777378"/>
                <a:gd name="connsiteX27" fmla="*/ 41310 w 5133833"/>
                <a:gd name="connsiteY27" fmla="*/ 2571858 h 4777378"/>
                <a:gd name="connsiteX28" fmla="*/ 599184 w 5133833"/>
                <a:gd name="connsiteY28" fmla="*/ 2415214 h 4777378"/>
                <a:gd name="connsiteX29" fmla="*/ 1648534 w 5133833"/>
                <a:gd name="connsiteY29" fmla="*/ 2956361 h 4777378"/>
                <a:gd name="connsiteX30" fmla="*/ 1538718 w 5133833"/>
                <a:gd name="connsiteY30" fmla="*/ 2521630 h 4777378"/>
                <a:gd name="connsiteX31" fmla="*/ 1523520 w 5133833"/>
                <a:gd name="connsiteY31" fmla="*/ 2506361 h 4777378"/>
                <a:gd name="connsiteX32" fmla="*/ 1472217 w 5133833"/>
                <a:gd name="connsiteY32" fmla="*/ 2437770 h 4777378"/>
                <a:gd name="connsiteX33" fmla="*/ 502935 w 5133833"/>
                <a:gd name="connsiteY33" fmla="*/ 935731 h 4777378"/>
                <a:gd name="connsiteX34" fmla="*/ 517700 w 5133833"/>
                <a:gd name="connsiteY34" fmla="*/ 421551 h 4777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133833" h="4777378">
                  <a:moveTo>
                    <a:pt x="517700" y="421551"/>
                  </a:moveTo>
                  <a:cubicBezTo>
                    <a:pt x="652841" y="334343"/>
                    <a:pt x="865330" y="423190"/>
                    <a:pt x="992296" y="619942"/>
                  </a:cubicBezTo>
                  <a:lnTo>
                    <a:pt x="1755079" y="1801983"/>
                  </a:lnTo>
                  <a:lnTo>
                    <a:pt x="1883768" y="1801983"/>
                  </a:lnTo>
                  <a:lnTo>
                    <a:pt x="1145509" y="657946"/>
                  </a:lnTo>
                  <a:cubicBezTo>
                    <a:pt x="1018542" y="461194"/>
                    <a:pt x="1025133" y="230973"/>
                    <a:pt x="1160274" y="143765"/>
                  </a:cubicBezTo>
                  <a:cubicBezTo>
                    <a:pt x="1295415" y="56558"/>
                    <a:pt x="1507903" y="145404"/>
                    <a:pt x="1634869" y="342156"/>
                  </a:cubicBezTo>
                  <a:lnTo>
                    <a:pt x="2576911" y="1801983"/>
                  </a:lnTo>
                  <a:lnTo>
                    <a:pt x="2705599" y="1801983"/>
                  </a:lnTo>
                  <a:lnTo>
                    <a:pt x="1896194" y="547696"/>
                  </a:lnTo>
                  <a:cubicBezTo>
                    <a:pt x="1769228" y="350944"/>
                    <a:pt x="1775819" y="120723"/>
                    <a:pt x="1910959" y="33515"/>
                  </a:cubicBezTo>
                  <a:cubicBezTo>
                    <a:pt x="2046100" y="-53692"/>
                    <a:pt x="2258589" y="35154"/>
                    <a:pt x="2385555" y="231906"/>
                  </a:cubicBezTo>
                  <a:lnTo>
                    <a:pt x="3354837" y="1733945"/>
                  </a:lnTo>
                  <a:lnTo>
                    <a:pt x="3389365" y="1801983"/>
                  </a:lnTo>
                  <a:lnTo>
                    <a:pt x="3535849" y="1801983"/>
                  </a:lnTo>
                  <a:lnTo>
                    <a:pt x="2786165" y="640241"/>
                  </a:lnTo>
                  <a:cubicBezTo>
                    <a:pt x="2659199" y="443489"/>
                    <a:pt x="2665789" y="213268"/>
                    <a:pt x="2800930" y="126061"/>
                  </a:cubicBezTo>
                  <a:cubicBezTo>
                    <a:pt x="2936071" y="38853"/>
                    <a:pt x="3148559" y="127700"/>
                    <a:pt x="3275525" y="324452"/>
                  </a:cubicBezTo>
                  <a:lnTo>
                    <a:pt x="4244807" y="1826491"/>
                  </a:lnTo>
                  <a:cubicBezTo>
                    <a:pt x="4260678" y="1851085"/>
                    <a:pt x="4274462" y="1876202"/>
                    <a:pt x="4286169" y="1901497"/>
                  </a:cubicBezTo>
                  <a:lnTo>
                    <a:pt x="4296296" y="1928155"/>
                  </a:lnTo>
                  <a:lnTo>
                    <a:pt x="4310550" y="1927445"/>
                  </a:lnTo>
                  <a:lnTo>
                    <a:pt x="5133833" y="3114480"/>
                  </a:lnTo>
                  <a:lnTo>
                    <a:pt x="2512559" y="4777378"/>
                  </a:lnTo>
                  <a:lnTo>
                    <a:pt x="1904527" y="3968151"/>
                  </a:lnTo>
                  <a:lnTo>
                    <a:pt x="1825976" y="3936547"/>
                  </a:lnTo>
                  <a:lnTo>
                    <a:pt x="237170" y="3117204"/>
                  </a:lnTo>
                  <a:cubicBezTo>
                    <a:pt x="29053" y="3009878"/>
                    <a:pt x="-58663" y="2765718"/>
                    <a:pt x="41310" y="2571858"/>
                  </a:cubicBezTo>
                  <a:cubicBezTo>
                    <a:pt x="141283" y="2377999"/>
                    <a:pt x="391066" y="2307888"/>
                    <a:pt x="599184" y="2415214"/>
                  </a:cubicBezTo>
                  <a:lnTo>
                    <a:pt x="1648534" y="2956361"/>
                  </a:lnTo>
                  <a:lnTo>
                    <a:pt x="1538718" y="2521630"/>
                  </a:lnTo>
                  <a:lnTo>
                    <a:pt x="1523520" y="2506361"/>
                  </a:lnTo>
                  <a:cubicBezTo>
                    <a:pt x="1505295" y="2485273"/>
                    <a:pt x="1488088" y="2462365"/>
                    <a:pt x="1472217" y="2437770"/>
                  </a:cubicBezTo>
                  <a:lnTo>
                    <a:pt x="502935" y="935731"/>
                  </a:lnTo>
                  <a:cubicBezTo>
                    <a:pt x="375970" y="738980"/>
                    <a:pt x="382560" y="508759"/>
                    <a:pt x="517700" y="421551"/>
                  </a:cubicBezTo>
                  <a:close/>
                </a:path>
              </a:pathLst>
            </a:custGeom>
            <a:solidFill>
              <a:srgbClr val="F9E3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F96CAAB2-FD16-4744-A09A-F288E4653BBB}"/>
                </a:ext>
              </a:extLst>
            </p:cNvPr>
            <p:cNvSpPr/>
            <p:nvPr/>
          </p:nvSpPr>
          <p:spPr>
            <a:xfrm>
              <a:off x="11648899" y="3429000"/>
              <a:ext cx="3082034" cy="5402179"/>
            </a:xfrm>
            <a:prstGeom prst="rect">
              <a:avLst/>
            </a:prstGeom>
            <a:solidFill>
              <a:srgbClr val="22AC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037003C2-F1C2-B54D-8A42-046853980D9D}"/>
              </a:ext>
            </a:extLst>
          </p:cNvPr>
          <p:cNvGrpSpPr/>
          <p:nvPr/>
        </p:nvGrpSpPr>
        <p:grpSpPr>
          <a:xfrm rot="7897975">
            <a:off x="113430" y="-471643"/>
            <a:ext cx="1516194" cy="2782904"/>
            <a:chOff x="10442960" y="-591733"/>
            <a:chExt cx="5133833" cy="9422912"/>
          </a:xfrm>
        </p:grpSpPr>
        <p:sp>
          <p:nvSpPr>
            <p:cNvPr id="25" name="フリーフォーム 24">
              <a:extLst>
                <a:ext uri="{FF2B5EF4-FFF2-40B4-BE49-F238E27FC236}">
                  <a16:creationId xmlns:a16="http://schemas.microsoft.com/office/drawing/2014/main" id="{F13EFB18-21BC-134A-A9F6-8F9CC22882E9}"/>
                </a:ext>
              </a:extLst>
            </p:cNvPr>
            <p:cNvSpPr/>
            <p:nvPr/>
          </p:nvSpPr>
          <p:spPr>
            <a:xfrm rot="1970075">
              <a:off x="10442960" y="-591733"/>
              <a:ext cx="5133833" cy="4777378"/>
            </a:xfrm>
            <a:custGeom>
              <a:avLst/>
              <a:gdLst>
                <a:gd name="connsiteX0" fmla="*/ 517700 w 5133833"/>
                <a:gd name="connsiteY0" fmla="*/ 421551 h 4777378"/>
                <a:gd name="connsiteX1" fmla="*/ 992296 w 5133833"/>
                <a:gd name="connsiteY1" fmla="*/ 619942 h 4777378"/>
                <a:gd name="connsiteX2" fmla="*/ 1755079 w 5133833"/>
                <a:gd name="connsiteY2" fmla="*/ 1801983 h 4777378"/>
                <a:gd name="connsiteX3" fmla="*/ 1883768 w 5133833"/>
                <a:gd name="connsiteY3" fmla="*/ 1801983 h 4777378"/>
                <a:gd name="connsiteX4" fmla="*/ 1145509 w 5133833"/>
                <a:gd name="connsiteY4" fmla="*/ 657946 h 4777378"/>
                <a:gd name="connsiteX5" fmla="*/ 1160274 w 5133833"/>
                <a:gd name="connsiteY5" fmla="*/ 143765 h 4777378"/>
                <a:gd name="connsiteX6" fmla="*/ 1634869 w 5133833"/>
                <a:gd name="connsiteY6" fmla="*/ 342156 h 4777378"/>
                <a:gd name="connsiteX7" fmla="*/ 2576911 w 5133833"/>
                <a:gd name="connsiteY7" fmla="*/ 1801983 h 4777378"/>
                <a:gd name="connsiteX8" fmla="*/ 2705599 w 5133833"/>
                <a:gd name="connsiteY8" fmla="*/ 1801983 h 4777378"/>
                <a:gd name="connsiteX9" fmla="*/ 1896194 w 5133833"/>
                <a:gd name="connsiteY9" fmla="*/ 547696 h 4777378"/>
                <a:gd name="connsiteX10" fmla="*/ 1910959 w 5133833"/>
                <a:gd name="connsiteY10" fmla="*/ 33515 h 4777378"/>
                <a:gd name="connsiteX11" fmla="*/ 2385555 w 5133833"/>
                <a:gd name="connsiteY11" fmla="*/ 231906 h 4777378"/>
                <a:gd name="connsiteX12" fmla="*/ 3354837 w 5133833"/>
                <a:gd name="connsiteY12" fmla="*/ 1733945 h 4777378"/>
                <a:gd name="connsiteX13" fmla="*/ 3389365 w 5133833"/>
                <a:gd name="connsiteY13" fmla="*/ 1801983 h 4777378"/>
                <a:gd name="connsiteX14" fmla="*/ 3535849 w 5133833"/>
                <a:gd name="connsiteY14" fmla="*/ 1801983 h 4777378"/>
                <a:gd name="connsiteX15" fmla="*/ 2786165 w 5133833"/>
                <a:gd name="connsiteY15" fmla="*/ 640241 h 4777378"/>
                <a:gd name="connsiteX16" fmla="*/ 2800930 w 5133833"/>
                <a:gd name="connsiteY16" fmla="*/ 126061 h 4777378"/>
                <a:gd name="connsiteX17" fmla="*/ 3275525 w 5133833"/>
                <a:gd name="connsiteY17" fmla="*/ 324452 h 4777378"/>
                <a:gd name="connsiteX18" fmla="*/ 4244807 w 5133833"/>
                <a:gd name="connsiteY18" fmla="*/ 1826491 h 4777378"/>
                <a:gd name="connsiteX19" fmla="*/ 4286169 w 5133833"/>
                <a:gd name="connsiteY19" fmla="*/ 1901497 h 4777378"/>
                <a:gd name="connsiteX20" fmla="*/ 4296296 w 5133833"/>
                <a:gd name="connsiteY20" fmla="*/ 1928155 h 4777378"/>
                <a:gd name="connsiteX21" fmla="*/ 4310550 w 5133833"/>
                <a:gd name="connsiteY21" fmla="*/ 1927445 h 4777378"/>
                <a:gd name="connsiteX22" fmla="*/ 5133833 w 5133833"/>
                <a:gd name="connsiteY22" fmla="*/ 3114480 h 4777378"/>
                <a:gd name="connsiteX23" fmla="*/ 2512559 w 5133833"/>
                <a:gd name="connsiteY23" fmla="*/ 4777378 h 4777378"/>
                <a:gd name="connsiteX24" fmla="*/ 1904527 w 5133833"/>
                <a:gd name="connsiteY24" fmla="*/ 3968151 h 4777378"/>
                <a:gd name="connsiteX25" fmla="*/ 1825976 w 5133833"/>
                <a:gd name="connsiteY25" fmla="*/ 3936547 h 4777378"/>
                <a:gd name="connsiteX26" fmla="*/ 237170 w 5133833"/>
                <a:gd name="connsiteY26" fmla="*/ 3117204 h 4777378"/>
                <a:gd name="connsiteX27" fmla="*/ 41310 w 5133833"/>
                <a:gd name="connsiteY27" fmla="*/ 2571858 h 4777378"/>
                <a:gd name="connsiteX28" fmla="*/ 599184 w 5133833"/>
                <a:gd name="connsiteY28" fmla="*/ 2415214 h 4777378"/>
                <a:gd name="connsiteX29" fmla="*/ 1648534 w 5133833"/>
                <a:gd name="connsiteY29" fmla="*/ 2956361 h 4777378"/>
                <a:gd name="connsiteX30" fmla="*/ 1538718 w 5133833"/>
                <a:gd name="connsiteY30" fmla="*/ 2521630 h 4777378"/>
                <a:gd name="connsiteX31" fmla="*/ 1523520 w 5133833"/>
                <a:gd name="connsiteY31" fmla="*/ 2506361 h 4777378"/>
                <a:gd name="connsiteX32" fmla="*/ 1472217 w 5133833"/>
                <a:gd name="connsiteY32" fmla="*/ 2437770 h 4777378"/>
                <a:gd name="connsiteX33" fmla="*/ 502935 w 5133833"/>
                <a:gd name="connsiteY33" fmla="*/ 935731 h 4777378"/>
                <a:gd name="connsiteX34" fmla="*/ 517700 w 5133833"/>
                <a:gd name="connsiteY34" fmla="*/ 421551 h 4777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133833" h="4777378">
                  <a:moveTo>
                    <a:pt x="517700" y="421551"/>
                  </a:moveTo>
                  <a:cubicBezTo>
                    <a:pt x="652841" y="334343"/>
                    <a:pt x="865330" y="423190"/>
                    <a:pt x="992296" y="619942"/>
                  </a:cubicBezTo>
                  <a:lnTo>
                    <a:pt x="1755079" y="1801983"/>
                  </a:lnTo>
                  <a:lnTo>
                    <a:pt x="1883768" y="1801983"/>
                  </a:lnTo>
                  <a:lnTo>
                    <a:pt x="1145509" y="657946"/>
                  </a:lnTo>
                  <a:cubicBezTo>
                    <a:pt x="1018542" y="461194"/>
                    <a:pt x="1025133" y="230973"/>
                    <a:pt x="1160274" y="143765"/>
                  </a:cubicBezTo>
                  <a:cubicBezTo>
                    <a:pt x="1295415" y="56558"/>
                    <a:pt x="1507903" y="145404"/>
                    <a:pt x="1634869" y="342156"/>
                  </a:cubicBezTo>
                  <a:lnTo>
                    <a:pt x="2576911" y="1801983"/>
                  </a:lnTo>
                  <a:lnTo>
                    <a:pt x="2705599" y="1801983"/>
                  </a:lnTo>
                  <a:lnTo>
                    <a:pt x="1896194" y="547696"/>
                  </a:lnTo>
                  <a:cubicBezTo>
                    <a:pt x="1769228" y="350944"/>
                    <a:pt x="1775819" y="120723"/>
                    <a:pt x="1910959" y="33515"/>
                  </a:cubicBezTo>
                  <a:cubicBezTo>
                    <a:pt x="2046100" y="-53692"/>
                    <a:pt x="2258589" y="35154"/>
                    <a:pt x="2385555" y="231906"/>
                  </a:cubicBezTo>
                  <a:lnTo>
                    <a:pt x="3354837" y="1733945"/>
                  </a:lnTo>
                  <a:lnTo>
                    <a:pt x="3389365" y="1801983"/>
                  </a:lnTo>
                  <a:lnTo>
                    <a:pt x="3535849" y="1801983"/>
                  </a:lnTo>
                  <a:lnTo>
                    <a:pt x="2786165" y="640241"/>
                  </a:lnTo>
                  <a:cubicBezTo>
                    <a:pt x="2659199" y="443489"/>
                    <a:pt x="2665789" y="213268"/>
                    <a:pt x="2800930" y="126061"/>
                  </a:cubicBezTo>
                  <a:cubicBezTo>
                    <a:pt x="2936071" y="38853"/>
                    <a:pt x="3148559" y="127700"/>
                    <a:pt x="3275525" y="324452"/>
                  </a:cubicBezTo>
                  <a:lnTo>
                    <a:pt x="4244807" y="1826491"/>
                  </a:lnTo>
                  <a:cubicBezTo>
                    <a:pt x="4260678" y="1851085"/>
                    <a:pt x="4274462" y="1876202"/>
                    <a:pt x="4286169" y="1901497"/>
                  </a:cubicBezTo>
                  <a:lnTo>
                    <a:pt x="4296296" y="1928155"/>
                  </a:lnTo>
                  <a:lnTo>
                    <a:pt x="4310550" y="1927445"/>
                  </a:lnTo>
                  <a:lnTo>
                    <a:pt x="5133833" y="3114480"/>
                  </a:lnTo>
                  <a:lnTo>
                    <a:pt x="2512559" y="4777378"/>
                  </a:lnTo>
                  <a:lnTo>
                    <a:pt x="1904527" y="3968151"/>
                  </a:lnTo>
                  <a:lnTo>
                    <a:pt x="1825976" y="3936547"/>
                  </a:lnTo>
                  <a:lnTo>
                    <a:pt x="237170" y="3117204"/>
                  </a:lnTo>
                  <a:cubicBezTo>
                    <a:pt x="29053" y="3009878"/>
                    <a:pt x="-58663" y="2765718"/>
                    <a:pt x="41310" y="2571858"/>
                  </a:cubicBezTo>
                  <a:cubicBezTo>
                    <a:pt x="141283" y="2377999"/>
                    <a:pt x="391066" y="2307888"/>
                    <a:pt x="599184" y="2415214"/>
                  </a:cubicBezTo>
                  <a:lnTo>
                    <a:pt x="1648534" y="2956361"/>
                  </a:lnTo>
                  <a:lnTo>
                    <a:pt x="1538718" y="2521630"/>
                  </a:lnTo>
                  <a:lnTo>
                    <a:pt x="1523520" y="2506361"/>
                  </a:lnTo>
                  <a:cubicBezTo>
                    <a:pt x="1505295" y="2485273"/>
                    <a:pt x="1488088" y="2462365"/>
                    <a:pt x="1472217" y="2437770"/>
                  </a:cubicBezTo>
                  <a:lnTo>
                    <a:pt x="502935" y="935731"/>
                  </a:lnTo>
                  <a:cubicBezTo>
                    <a:pt x="375970" y="738980"/>
                    <a:pt x="382560" y="508759"/>
                    <a:pt x="517700" y="421551"/>
                  </a:cubicBezTo>
                  <a:close/>
                </a:path>
              </a:pathLst>
            </a:custGeom>
            <a:solidFill>
              <a:srgbClr val="F9E3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DB082BAE-8535-4149-8AF6-AC9C29D20369}"/>
                </a:ext>
              </a:extLst>
            </p:cNvPr>
            <p:cNvSpPr/>
            <p:nvPr/>
          </p:nvSpPr>
          <p:spPr>
            <a:xfrm>
              <a:off x="11648899" y="3429000"/>
              <a:ext cx="3082034" cy="5402179"/>
            </a:xfrm>
            <a:prstGeom prst="rect">
              <a:avLst/>
            </a:prstGeom>
            <a:solidFill>
              <a:srgbClr val="44A6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27" name="グループ化 26">
            <a:extLst>
              <a:ext uri="{FF2B5EF4-FFF2-40B4-BE49-F238E27FC236}">
                <a16:creationId xmlns:a16="http://schemas.microsoft.com/office/drawing/2014/main" id="{3CC10E74-7456-8048-8FB7-42B6A35B5056}"/>
              </a:ext>
            </a:extLst>
          </p:cNvPr>
          <p:cNvGrpSpPr/>
          <p:nvPr/>
        </p:nvGrpSpPr>
        <p:grpSpPr>
          <a:xfrm rot="3902486">
            <a:off x="-242285" y="4743733"/>
            <a:ext cx="1516194" cy="2782904"/>
            <a:chOff x="10442960" y="-591733"/>
            <a:chExt cx="5133833" cy="9422912"/>
          </a:xfrm>
        </p:grpSpPr>
        <p:sp>
          <p:nvSpPr>
            <p:cNvPr id="28" name="フリーフォーム 27">
              <a:extLst>
                <a:ext uri="{FF2B5EF4-FFF2-40B4-BE49-F238E27FC236}">
                  <a16:creationId xmlns:a16="http://schemas.microsoft.com/office/drawing/2014/main" id="{249B719A-7925-D64A-88CC-FCA9E639D7BF}"/>
                </a:ext>
              </a:extLst>
            </p:cNvPr>
            <p:cNvSpPr/>
            <p:nvPr/>
          </p:nvSpPr>
          <p:spPr>
            <a:xfrm rot="1970075">
              <a:off x="10442960" y="-591733"/>
              <a:ext cx="5133833" cy="4777378"/>
            </a:xfrm>
            <a:custGeom>
              <a:avLst/>
              <a:gdLst>
                <a:gd name="connsiteX0" fmla="*/ 517700 w 5133833"/>
                <a:gd name="connsiteY0" fmla="*/ 421551 h 4777378"/>
                <a:gd name="connsiteX1" fmla="*/ 992296 w 5133833"/>
                <a:gd name="connsiteY1" fmla="*/ 619942 h 4777378"/>
                <a:gd name="connsiteX2" fmla="*/ 1755079 w 5133833"/>
                <a:gd name="connsiteY2" fmla="*/ 1801983 h 4777378"/>
                <a:gd name="connsiteX3" fmla="*/ 1883768 w 5133833"/>
                <a:gd name="connsiteY3" fmla="*/ 1801983 h 4777378"/>
                <a:gd name="connsiteX4" fmla="*/ 1145509 w 5133833"/>
                <a:gd name="connsiteY4" fmla="*/ 657946 h 4777378"/>
                <a:gd name="connsiteX5" fmla="*/ 1160274 w 5133833"/>
                <a:gd name="connsiteY5" fmla="*/ 143765 h 4777378"/>
                <a:gd name="connsiteX6" fmla="*/ 1634869 w 5133833"/>
                <a:gd name="connsiteY6" fmla="*/ 342156 h 4777378"/>
                <a:gd name="connsiteX7" fmla="*/ 2576911 w 5133833"/>
                <a:gd name="connsiteY7" fmla="*/ 1801983 h 4777378"/>
                <a:gd name="connsiteX8" fmla="*/ 2705599 w 5133833"/>
                <a:gd name="connsiteY8" fmla="*/ 1801983 h 4777378"/>
                <a:gd name="connsiteX9" fmla="*/ 1896194 w 5133833"/>
                <a:gd name="connsiteY9" fmla="*/ 547696 h 4777378"/>
                <a:gd name="connsiteX10" fmla="*/ 1910959 w 5133833"/>
                <a:gd name="connsiteY10" fmla="*/ 33515 h 4777378"/>
                <a:gd name="connsiteX11" fmla="*/ 2385555 w 5133833"/>
                <a:gd name="connsiteY11" fmla="*/ 231906 h 4777378"/>
                <a:gd name="connsiteX12" fmla="*/ 3354837 w 5133833"/>
                <a:gd name="connsiteY12" fmla="*/ 1733945 h 4777378"/>
                <a:gd name="connsiteX13" fmla="*/ 3389365 w 5133833"/>
                <a:gd name="connsiteY13" fmla="*/ 1801983 h 4777378"/>
                <a:gd name="connsiteX14" fmla="*/ 3535849 w 5133833"/>
                <a:gd name="connsiteY14" fmla="*/ 1801983 h 4777378"/>
                <a:gd name="connsiteX15" fmla="*/ 2786165 w 5133833"/>
                <a:gd name="connsiteY15" fmla="*/ 640241 h 4777378"/>
                <a:gd name="connsiteX16" fmla="*/ 2800930 w 5133833"/>
                <a:gd name="connsiteY16" fmla="*/ 126061 h 4777378"/>
                <a:gd name="connsiteX17" fmla="*/ 3275525 w 5133833"/>
                <a:gd name="connsiteY17" fmla="*/ 324452 h 4777378"/>
                <a:gd name="connsiteX18" fmla="*/ 4244807 w 5133833"/>
                <a:gd name="connsiteY18" fmla="*/ 1826491 h 4777378"/>
                <a:gd name="connsiteX19" fmla="*/ 4286169 w 5133833"/>
                <a:gd name="connsiteY19" fmla="*/ 1901497 h 4777378"/>
                <a:gd name="connsiteX20" fmla="*/ 4296296 w 5133833"/>
                <a:gd name="connsiteY20" fmla="*/ 1928155 h 4777378"/>
                <a:gd name="connsiteX21" fmla="*/ 4310550 w 5133833"/>
                <a:gd name="connsiteY21" fmla="*/ 1927445 h 4777378"/>
                <a:gd name="connsiteX22" fmla="*/ 5133833 w 5133833"/>
                <a:gd name="connsiteY22" fmla="*/ 3114480 h 4777378"/>
                <a:gd name="connsiteX23" fmla="*/ 2512559 w 5133833"/>
                <a:gd name="connsiteY23" fmla="*/ 4777378 h 4777378"/>
                <a:gd name="connsiteX24" fmla="*/ 1904527 w 5133833"/>
                <a:gd name="connsiteY24" fmla="*/ 3968151 h 4777378"/>
                <a:gd name="connsiteX25" fmla="*/ 1825976 w 5133833"/>
                <a:gd name="connsiteY25" fmla="*/ 3936547 h 4777378"/>
                <a:gd name="connsiteX26" fmla="*/ 237170 w 5133833"/>
                <a:gd name="connsiteY26" fmla="*/ 3117204 h 4777378"/>
                <a:gd name="connsiteX27" fmla="*/ 41310 w 5133833"/>
                <a:gd name="connsiteY27" fmla="*/ 2571858 h 4777378"/>
                <a:gd name="connsiteX28" fmla="*/ 599184 w 5133833"/>
                <a:gd name="connsiteY28" fmla="*/ 2415214 h 4777378"/>
                <a:gd name="connsiteX29" fmla="*/ 1648534 w 5133833"/>
                <a:gd name="connsiteY29" fmla="*/ 2956361 h 4777378"/>
                <a:gd name="connsiteX30" fmla="*/ 1538718 w 5133833"/>
                <a:gd name="connsiteY30" fmla="*/ 2521630 h 4777378"/>
                <a:gd name="connsiteX31" fmla="*/ 1523520 w 5133833"/>
                <a:gd name="connsiteY31" fmla="*/ 2506361 h 4777378"/>
                <a:gd name="connsiteX32" fmla="*/ 1472217 w 5133833"/>
                <a:gd name="connsiteY32" fmla="*/ 2437770 h 4777378"/>
                <a:gd name="connsiteX33" fmla="*/ 502935 w 5133833"/>
                <a:gd name="connsiteY33" fmla="*/ 935731 h 4777378"/>
                <a:gd name="connsiteX34" fmla="*/ 517700 w 5133833"/>
                <a:gd name="connsiteY34" fmla="*/ 421551 h 4777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133833" h="4777378">
                  <a:moveTo>
                    <a:pt x="517700" y="421551"/>
                  </a:moveTo>
                  <a:cubicBezTo>
                    <a:pt x="652841" y="334343"/>
                    <a:pt x="865330" y="423190"/>
                    <a:pt x="992296" y="619942"/>
                  </a:cubicBezTo>
                  <a:lnTo>
                    <a:pt x="1755079" y="1801983"/>
                  </a:lnTo>
                  <a:lnTo>
                    <a:pt x="1883768" y="1801983"/>
                  </a:lnTo>
                  <a:lnTo>
                    <a:pt x="1145509" y="657946"/>
                  </a:lnTo>
                  <a:cubicBezTo>
                    <a:pt x="1018542" y="461194"/>
                    <a:pt x="1025133" y="230973"/>
                    <a:pt x="1160274" y="143765"/>
                  </a:cubicBezTo>
                  <a:cubicBezTo>
                    <a:pt x="1295415" y="56558"/>
                    <a:pt x="1507903" y="145404"/>
                    <a:pt x="1634869" y="342156"/>
                  </a:cubicBezTo>
                  <a:lnTo>
                    <a:pt x="2576911" y="1801983"/>
                  </a:lnTo>
                  <a:lnTo>
                    <a:pt x="2705599" y="1801983"/>
                  </a:lnTo>
                  <a:lnTo>
                    <a:pt x="1896194" y="547696"/>
                  </a:lnTo>
                  <a:cubicBezTo>
                    <a:pt x="1769228" y="350944"/>
                    <a:pt x="1775819" y="120723"/>
                    <a:pt x="1910959" y="33515"/>
                  </a:cubicBezTo>
                  <a:cubicBezTo>
                    <a:pt x="2046100" y="-53692"/>
                    <a:pt x="2258589" y="35154"/>
                    <a:pt x="2385555" y="231906"/>
                  </a:cubicBezTo>
                  <a:lnTo>
                    <a:pt x="3354837" y="1733945"/>
                  </a:lnTo>
                  <a:lnTo>
                    <a:pt x="3389365" y="1801983"/>
                  </a:lnTo>
                  <a:lnTo>
                    <a:pt x="3535849" y="1801983"/>
                  </a:lnTo>
                  <a:lnTo>
                    <a:pt x="2786165" y="640241"/>
                  </a:lnTo>
                  <a:cubicBezTo>
                    <a:pt x="2659199" y="443489"/>
                    <a:pt x="2665789" y="213268"/>
                    <a:pt x="2800930" y="126061"/>
                  </a:cubicBezTo>
                  <a:cubicBezTo>
                    <a:pt x="2936071" y="38853"/>
                    <a:pt x="3148559" y="127700"/>
                    <a:pt x="3275525" y="324452"/>
                  </a:cubicBezTo>
                  <a:lnTo>
                    <a:pt x="4244807" y="1826491"/>
                  </a:lnTo>
                  <a:cubicBezTo>
                    <a:pt x="4260678" y="1851085"/>
                    <a:pt x="4274462" y="1876202"/>
                    <a:pt x="4286169" y="1901497"/>
                  </a:cubicBezTo>
                  <a:lnTo>
                    <a:pt x="4296296" y="1928155"/>
                  </a:lnTo>
                  <a:lnTo>
                    <a:pt x="4310550" y="1927445"/>
                  </a:lnTo>
                  <a:lnTo>
                    <a:pt x="5133833" y="3114480"/>
                  </a:lnTo>
                  <a:lnTo>
                    <a:pt x="2512559" y="4777378"/>
                  </a:lnTo>
                  <a:lnTo>
                    <a:pt x="1904527" y="3968151"/>
                  </a:lnTo>
                  <a:lnTo>
                    <a:pt x="1825976" y="3936547"/>
                  </a:lnTo>
                  <a:lnTo>
                    <a:pt x="237170" y="3117204"/>
                  </a:lnTo>
                  <a:cubicBezTo>
                    <a:pt x="29053" y="3009878"/>
                    <a:pt x="-58663" y="2765718"/>
                    <a:pt x="41310" y="2571858"/>
                  </a:cubicBezTo>
                  <a:cubicBezTo>
                    <a:pt x="141283" y="2377999"/>
                    <a:pt x="391066" y="2307888"/>
                    <a:pt x="599184" y="2415214"/>
                  </a:cubicBezTo>
                  <a:lnTo>
                    <a:pt x="1648534" y="2956361"/>
                  </a:lnTo>
                  <a:lnTo>
                    <a:pt x="1538718" y="2521630"/>
                  </a:lnTo>
                  <a:lnTo>
                    <a:pt x="1523520" y="2506361"/>
                  </a:lnTo>
                  <a:cubicBezTo>
                    <a:pt x="1505295" y="2485273"/>
                    <a:pt x="1488088" y="2462365"/>
                    <a:pt x="1472217" y="2437770"/>
                  </a:cubicBezTo>
                  <a:lnTo>
                    <a:pt x="502935" y="935731"/>
                  </a:lnTo>
                  <a:cubicBezTo>
                    <a:pt x="375970" y="738980"/>
                    <a:pt x="382560" y="508759"/>
                    <a:pt x="517700" y="421551"/>
                  </a:cubicBezTo>
                  <a:close/>
                </a:path>
              </a:pathLst>
            </a:custGeom>
            <a:solidFill>
              <a:srgbClr val="F9E3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" name="正方形/長方形 28">
              <a:extLst>
                <a:ext uri="{FF2B5EF4-FFF2-40B4-BE49-F238E27FC236}">
                  <a16:creationId xmlns:a16="http://schemas.microsoft.com/office/drawing/2014/main" id="{AA7C7FBB-BA07-D141-B40A-892BF5514F9F}"/>
                </a:ext>
              </a:extLst>
            </p:cNvPr>
            <p:cNvSpPr/>
            <p:nvPr/>
          </p:nvSpPr>
          <p:spPr>
            <a:xfrm>
              <a:off x="11648899" y="3429000"/>
              <a:ext cx="3082034" cy="5402179"/>
            </a:xfrm>
            <a:prstGeom prst="rect">
              <a:avLst/>
            </a:prstGeom>
            <a:solidFill>
              <a:srgbClr val="F7CB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73290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" presetClass="exit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xit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フリーフォーム 9">
            <a:extLst>
              <a:ext uri="{FF2B5EF4-FFF2-40B4-BE49-F238E27FC236}">
                <a16:creationId xmlns:a16="http://schemas.microsoft.com/office/drawing/2014/main" id="{5E70136F-88D3-3047-B674-FE44CA951AF0}"/>
              </a:ext>
            </a:extLst>
          </p:cNvPr>
          <p:cNvSpPr/>
          <p:nvPr/>
        </p:nvSpPr>
        <p:spPr>
          <a:xfrm>
            <a:off x="7948093" y="3568674"/>
            <a:ext cx="862300" cy="1598169"/>
          </a:xfrm>
          <a:custGeom>
            <a:avLst/>
            <a:gdLst>
              <a:gd name="connsiteX0" fmla="*/ 0 w 1278914"/>
              <a:gd name="connsiteY0" fmla="*/ 0 h 2339853"/>
              <a:gd name="connsiteX1" fmla="*/ 1278914 w 1278914"/>
              <a:gd name="connsiteY1" fmla="*/ 0 h 2339853"/>
              <a:gd name="connsiteX2" fmla="*/ 1278914 w 1278914"/>
              <a:gd name="connsiteY2" fmla="*/ 2339853 h 2339853"/>
              <a:gd name="connsiteX3" fmla="*/ 0 w 1278914"/>
              <a:gd name="connsiteY3" fmla="*/ 2339853 h 2339853"/>
              <a:gd name="connsiteX4" fmla="*/ 0 w 1278914"/>
              <a:gd name="connsiteY4" fmla="*/ 0 h 2339853"/>
              <a:gd name="connsiteX5" fmla="*/ 138293 w 1278914"/>
              <a:gd name="connsiteY5" fmla="*/ 152400 h 2339853"/>
              <a:gd name="connsiteX6" fmla="*/ 138293 w 1278914"/>
              <a:gd name="connsiteY6" fmla="*/ 926123 h 2339853"/>
              <a:gd name="connsiteX7" fmla="*/ 572047 w 1278914"/>
              <a:gd name="connsiteY7" fmla="*/ 926123 h 2339853"/>
              <a:gd name="connsiteX8" fmla="*/ 572047 w 1278914"/>
              <a:gd name="connsiteY8" fmla="*/ 152400 h 2339853"/>
              <a:gd name="connsiteX9" fmla="*/ 138293 w 1278914"/>
              <a:gd name="connsiteY9" fmla="*/ 152400 h 2339853"/>
              <a:gd name="connsiteX10" fmla="*/ 708603 w 1278914"/>
              <a:gd name="connsiteY10" fmla="*/ 166055 h 2339853"/>
              <a:gd name="connsiteX11" fmla="*/ 708603 w 1278914"/>
              <a:gd name="connsiteY11" fmla="*/ 939778 h 2339853"/>
              <a:gd name="connsiteX12" fmla="*/ 1142357 w 1278914"/>
              <a:gd name="connsiteY12" fmla="*/ 939778 h 2339853"/>
              <a:gd name="connsiteX13" fmla="*/ 1142357 w 1278914"/>
              <a:gd name="connsiteY13" fmla="*/ 166055 h 2339853"/>
              <a:gd name="connsiteX14" fmla="*/ 708603 w 1278914"/>
              <a:gd name="connsiteY14" fmla="*/ 166055 h 2339853"/>
              <a:gd name="connsiteX15" fmla="*/ 138293 w 1278914"/>
              <a:gd name="connsiteY15" fmla="*/ 1110273 h 2339853"/>
              <a:gd name="connsiteX16" fmla="*/ 138293 w 1278914"/>
              <a:gd name="connsiteY16" fmla="*/ 1883996 h 2339853"/>
              <a:gd name="connsiteX17" fmla="*/ 572047 w 1278914"/>
              <a:gd name="connsiteY17" fmla="*/ 1883996 h 2339853"/>
              <a:gd name="connsiteX18" fmla="*/ 572047 w 1278914"/>
              <a:gd name="connsiteY18" fmla="*/ 1110273 h 2339853"/>
              <a:gd name="connsiteX19" fmla="*/ 138293 w 1278914"/>
              <a:gd name="connsiteY19" fmla="*/ 1110273 h 2339853"/>
              <a:gd name="connsiteX20" fmla="*/ 708603 w 1278914"/>
              <a:gd name="connsiteY20" fmla="*/ 1123928 h 2339853"/>
              <a:gd name="connsiteX21" fmla="*/ 708603 w 1278914"/>
              <a:gd name="connsiteY21" fmla="*/ 1897651 h 2339853"/>
              <a:gd name="connsiteX22" fmla="*/ 1142357 w 1278914"/>
              <a:gd name="connsiteY22" fmla="*/ 1897651 h 2339853"/>
              <a:gd name="connsiteX23" fmla="*/ 1142357 w 1278914"/>
              <a:gd name="connsiteY23" fmla="*/ 1123928 h 2339853"/>
              <a:gd name="connsiteX24" fmla="*/ 708603 w 1278914"/>
              <a:gd name="connsiteY24" fmla="*/ 1123928 h 2339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78914" h="2339853">
                <a:moveTo>
                  <a:pt x="0" y="0"/>
                </a:moveTo>
                <a:lnTo>
                  <a:pt x="1278914" y="0"/>
                </a:lnTo>
                <a:lnTo>
                  <a:pt x="1278914" y="2339853"/>
                </a:lnTo>
                <a:lnTo>
                  <a:pt x="0" y="2339853"/>
                </a:lnTo>
                <a:lnTo>
                  <a:pt x="0" y="0"/>
                </a:lnTo>
                <a:close/>
                <a:moveTo>
                  <a:pt x="138293" y="152400"/>
                </a:moveTo>
                <a:lnTo>
                  <a:pt x="138293" y="926123"/>
                </a:lnTo>
                <a:lnTo>
                  <a:pt x="572047" y="926123"/>
                </a:lnTo>
                <a:lnTo>
                  <a:pt x="572047" y="152400"/>
                </a:lnTo>
                <a:lnTo>
                  <a:pt x="138293" y="152400"/>
                </a:lnTo>
                <a:close/>
                <a:moveTo>
                  <a:pt x="708603" y="166055"/>
                </a:moveTo>
                <a:lnTo>
                  <a:pt x="708603" y="939778"/>
                </a:lnTo>
                <a:lnTo>
                  <a:pt x="1142357" y="939778"/>
                </a:lnTo>
                <a:lnTo>
                  <a:pt x="1142357" y="166055"/>
                </a:lnTo>
                <a:lnTo>
                  <a:pt x="708603" y="166055"/>
                </a:lnTo>
                <a:close/>
                <a:moveTo>
                  <a:pt x="138293" y="1110273"/>
                </a:moveTo>
                <a:lnTo>
                  <a:pt x="138293" y="1883996"/>
                </a:lnTo>
                <a:lnTo>
                  <a:pt x="572047" y="1883996"/>
                </a:lnTo>
                <a:lnTo>
                  <a:pt x="572047" y="1110273"/>
                </a:lnTo>
                <a:lnTo>
                  <a:pt x="138293" y="1110273"/>
                </a:lnTo>
                <a:close/>
                <a:moveTo>
                  <a:pt x="708603" y="1123928"/>
                </a:moveTo>
                <a:lnTo>
                  <a:pt x="708603" y="1897651"/>
                </a:lnTo>
                <a:lnTo>
                  <a:pt x="1142357" y="1897651"/>
                </a:lnTo>
                <a:lnTo>
                  <a:pt x="1142357" y="1123928"/>
                </a:lnTo>
                <a:lnTo>
                  <a:pt x="708603" y="1123928"/>
                </a:lnTo>
                <a:close/>
              </a:path>
            </a:pathLst>
          </a:custGeom>
          <a:solidFill>
            <a:srgbClr val="44A6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4D6D1488-DE40-7442-AA5D-EB0BC5969D12}"/>
              </a:ext>
            </a:extLst>
          </p:cNvPr>
          <p:cNvGrpSpPr/>
          <p:nvPr/>
        </p:nvGrpSpPr>
        <p:grpSpPr>
          <a:xfrm>
            <a:off x="4906142" y="4265392"/>
            <a:ext cx="1252489" cy="933710"/>
            <a:chOff x="1793631" y="1531226"/>
            <a:chExt cx="2198077" cy="1969212"/>
          </a:xfrm>
          <a:solidFill>
            <a:srgbClr val="009F8C"/>
          </a:solidFill>
        </p:grpSpPr>
        <p:sp>
          <p:nvSpPr>
            <p:cNvPr id="12" name="三角形 11">
              <a:extLst>
                <a:ext uri="{FF2B5EF4-FFF2-40B4-BE49-F238E27FC236}">
                  <a16:creationId xmlns:a16="http://schemas.microsoft.com/office/drawing/2014/main" id="{64EA9BD6-B809-3C4C-9658-DAA81AF4E1E9}"/>
                </a:ext>
              </a:extLst>
            </p:cNvPr>
            <p:cNvSpPr/>
            <p:nvPr/>
          </p:nvSpPr>
          <p:spPr>
            <a:xfrm>
              <a:off x="1793631" y="1531226"/>
              <a:ext cx="2198077" cy="101854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フリーフォーム 12">
              <a:extLst>
                <a:ext uri="{FF2B5EF4-FFF2-40B4-BE49-F238E27FC236}">
                  <a16:creationId xmlns:a16="http://schemas.microsoft.com/office/drawing/2014/main" id="{562D8D93-2F40-334D-88B5-92759524990A}"/>
                </a:ext>
              </a:extLst>
            </p:cNvPr>
            <p:cNvSpPr/>
            <p:nvPr/>
          </p:nvSpPr>
          <p:spPr>
            <a:xfrm>
              <a:off x="2250830" y="2357438"/>
              <a:ext cx="1283677" cy="1143000"/>
            </a:xfrm>
            <a:custGeom>
              <a:avLst/>
              <a:gdLst>
                <a:gd name="connsiteX0" fmla="*/ 0 w 1283677"/>
                <a:gd name="connsiteY0" fmla="*/ 0 h 1143000"/>
                <a:gd name="connsiteX1" fmla="*/ 1283677 w 1283677"/>
                <a:gd name="connsiteY1" fmla="*/ 0 h 1143000"/>
                <a:gd name="connsiteX2" fmla="*/ 1283677 w 1283677"/>
                <a:gd name="connsiteY2" fmla="*/ 1143000 h 1143000"/>
                <a:gd name="connsiteX3" fmla="*/ 641838 w 1283677"/>
                <a:gd name="connsiteY3" fmla="*/ 1143000 h 1143000"/>
                <a:gd name="connsiteX4" fmla="*/ 641838 w 1283677"/>
                <a:gd name="connsiteY4" fmla="*/ 580293 h 1143000"/>
                <a:gd name="connsiteX5" fmla="*/ 290146 w 1283677"/>
                <a:gd name="connsiteY5" fmla="*/ 580293 h 1143000"/>
                <a:gd name="connsiteX6" fmla="*/ 290146 w 1283677"/>
                <a:gd name="connsiteY6" fmla="*/ 1143000 h 1143000"/>
                <a:gd name="connsiteX7" fmla="*/ 0 w 1283677"/>
                <a:gd name="connsiteY7" fmla="*/ 1143000 h 1143000"/>
                <a:gd name="connsiteX8" fmla="*/ 0 w 1283677"/>
                <a:gd name="connsiteY8" fmla="*/ 0 h 114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83677" h="1143000">
                  <a:moveTo>
                    <a:pt x="0" y="0"/>
                  </a:moveTo>
                  <a:lnTo>
                    <a:pt x="1283677" y="0"/>
                  </a:lnTo>
                  <a:lnTo>
                    <a:pt x="1283677" y="1143000"/>
                  </a:lnTo>
                  <a:lnTo>
                    <a:pt x="641838" y="1143000"/>
                  </a:lnTo>
                  <a:lnTo>
                    <a:pt x="641838" y="580293"/>
                  </a:lnTo>
                  <a:lnTo>
                    <a:pt x="290146" y="580293"/>
                  </a:lnTo>
                  <a:lnTo>
                    <a:pt x="290146" y="1143000"/>
                  </a:lnTo>
                  <a:lnTo>
                    <a:pt x="0" y="11430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正方形/長方形 13">
              <a:extLst>
                <a:ext uri="{FF2B5EF4-FFF2-40B4-BE49-F238E27FC236}">
                  <a16:creationId xmlns:a16="http://schemas.microsoft.com/office/drawing/2014/main" id="{5A8E06E1-CE51-0E4A-9328-75CBA7163429}"/>
                </a:ext>
              </a:extLst>
            </p:cNvPr>
            <p:cNvSpPr/>
            <p:nvPr/>
          </p:nvSpPr>
          <p:spPr>
            <a:xfrm>
              <a:off x="2274274" y="1726100"/>
              <a:ext cx="293077" cy="70448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15" name="フリーフォーム 14">
            <a:extLst>
              <a:ext uri="{FF2B5EF4-FFF2-40B4-BE49-F238E27FC236}">
                <a16:creationId xmlns:a16="http://schemas.microsoft.com/office/drawing/2014/main" id="{73ACD092-7CAB-5349-8E43-851D75EE3795}"/>
              </a:ext>
            </a:extLst>
          </p:cNvPr>
          <p:cNvSpPr/>
          <p:nvPr/>
        </p:nvSpPr>
        <p:spPr>
          <a:xfrm>
            <a:off x="2653579" y="4234415"/>
            <a:ext cx="862299" cy="948697"/>
          </a:xfrm>
          <a:custGeom>
            <a:avLst/>
            <a:gdLst>
              <a:gd name="connsiteX0" fmla="*/ 953563 w 1387643"/>
              <a:gd name="connsiteY0" fmla="*/ 0 h 1582240"/>
              <a:gd name="connsiteX1" fmla="*/ 1185845 w 1387643"/>
              <a:gd name="connsiteY1" fmla="*/ 0 h 1582240"/>
              <a:gd name="connsiteX2" fmla="*/ 1185845 w 1387643"/>
              <a:gd name="connsiteY2" fmla="*/ 677346 h 1582240"/>
              <a:gd name="connsiteX3" fmla="*/ 1387643 w 1387643"/>
              <a:gd name="connsiteY3" fmla="*/ 879144 h 1582240"/>
              <a:gd name="connsiteX4" fmla="*/ 1387643 w 1387643"/>
              <a:gd name="connsiteY4" fmla="*/ 1582240 h 1582240"/>
              <a:gd name="connsiteX5" fmla="*/ 516364 w 1387643"/>
              <a:gd name="connsiteY5" fmla="*/ 1582240 h 1582240"/>
              <a:gd name="connsiteX6" fmla="*/ 516364 w 1387643"/>
              <a:gd name="connsiteY6" fmla="*/ 1016389 h 1582240"/>
              <a:gd name="connsiteX7" fmla="*/ 244500 w 1387643"/>
              <a:gd name="connsiteY7" fmla="*/ 1016389 h 1582240"/>
              <a:gd name="connsiteX8" fmla="*/ 244500 w 1387643"/>
              <a:gd name="connsiteY8" fmla="*/ 1582240 h 1582240"/>
              <a:gd name="connsiteX9" fmla="*/ 0 w 1387643"/>
              <a:gd name="connsiteY9" fmla="*/ 1582240 h 1582240"/>
              <a:gd name="connsiteX10" fmla="*/ 0 w 1387643"/>
              <a:gd name="connsiteY10" fmla="*/ 185322 h 1582240"/>
              <a:gd name="connsiteX11" fmla="*/ 693822 w 1387643"/>
              <a:gd name="connsiteY11" fmla="*/ 185322 h 1582240"/>
              <a:gd name="connsiteX12" fmla="*/ 953563 w 1387643"/>
              <a:gd name="connsiteY12" fmla="*/ 445064 h 1582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87643" h="1582240">
                <a:moveTo>
                  <a:pt x="953563" y="0"/>
                </a:moveTo>
                <a:lnTo>
                  <a:pt x="1185845" y="0"/>
                </a:lnTo>
                <a:lnTo>
                  <a:pt x="1185845" y="677346"/>
                </a:lnTo>
                <a:lnTo>
                  <a:pt x="1387643" y="879144"/>
                </a:lnTo>
                <a:lnTo>
                  <a:pt x="1387643" y="1582240"/>
                </a:lnTo>
                <a:lnTo>
                  <a:pt x="516364" y="1582240"/>
                </a:lnTo>
                <a:lnTo>
                  <a:pt x="516364" y="1016389"/>
                </a:lnTo>
                <a:lnTo>
                  <a:pt x="244500" y="1016389"/>
                </a:lnTo>
                <a:lnTo>
                  <a:pt x="244500" y="1582240"/>
                </a:lnTo>
                <a:lnTo>
                  <a:pt x="0" y="1582240"/>
                </a:lnTo>
                <a:lnTo>
                  <a:pt x="0" y="185322"/>
                </a:lnTo>
                <a:lnTo>
                  <a:pt x="693822" y="185322"/>
                </a:lnTo>
                <a:lnTo>
                  <a:pt x="953563" y="445064"/>
                </a:lnTo>
                <a:close/>
              </a:path>
            </a:pathLst>
          </a:custGeom>
          <a:solidFill>
            <a:srgbClr val="99CF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AAFE08E9-66D2-664E-BF84-55EA85758C29}"/>
              </a:ext>
            </a:extLst>
          </p:cNvPr>
          <p:cNvGrpSpPr/>
          <p:nvPr/>
        </p:nvGrpSpPr>
        <p:grpSpPr>
          <a:xfrm>
            <a:off x="138384" y="3797039"/>
            <a:ext cx="729577" cy="1391564"/>
            <a:chOff x="1211179" y="1796956"/>
            <a:chExt cx="893111" cy="1703482"/>
          </a:xfrm>
          <a:solidFill>
            <a:srgbClr val="007FB1"/>
          </a:solidFill>
        </p:grpSpPr>
        <p:sp>
          <p:nvSpPr>
            <p:cNvPr id="17" name="円/楕円 16">
              <a:extLst>
                <a:ext uri="{FF2B5EF4-FFF2-40B4-BE49-F238E27FC236}">
                  <a16:creationId xmlns:a16="http://schemas.microsoft.com/office/drawing/2014/main" id="{E9860B96-4FE1-BF46-9E19-0F59CE3BFDEE}"/>
                </a:ext>
              </a:extLst>
            </p:cNvPr>
            <p:cNvSpPr/>
            <p:nvPr/>
          </p:nvSpPr>
          <p:spPr>
            <a:xfrm>
              <a:off x="1450161" y="1796956"/>
              <a:ext cx="654129" cy="13892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18" name="直線コネクタ 17">
              <a:extLst>
                <a:ext uri="{FF2B5EF4-FFF2-40B4-BE49-F238E27FC236}">
                  <a16:creationId xmlns:a16="http://schemas.microsoft.com/office/drawing/2014/main" id="{878FBB15-4A71-1748-B9C9-8074542313B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93631" y="2722308"/>
              <a:ext cx="9542" cy="778130"/>
            </a:xfrm>
            <a:prstGeom prst="line">
              <a:avLst/>
            </a:prstGeom>
            <a:grpFill/>
            <a:ln w="38100">
              <a:solidFill>
                <a:srgbClr val="007F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円/楕円 18">
              <a:extLst>
                <a:ext uri="{FF2B5EF4-FFF2-40B4-BE49-F238E27FC236}">
                  <a16:creationId xmlns:a16="http://schemas.microsoft.com/office/drawing/2014/main" id="{45E202B4-6597-8B44-B348-310426597B98}"/>
                </a:ext>
              </a:extLst>
            </p:cNvPr>
            <p:cNvSpPr/>
            <p:nvPr/>
          </p:nvSpPr>
          <p:spPr>
            <a:xfrm rot="1317514">
              <a:off x="1211179" y="2751625"/>
              <a:ext cx="770934" cy="35462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0" name="角丸四角形 19">
            <a:extLst>
              <a:ext uri="{FF2B5EF4-FFF2-40B4-BE49-F238E27FC236}">
                <a16:creationId xmlns:a16="http://schemas.microsoft.com/office/drawing/2014/main" id="{0FF421FB-F9DC-9F45-AB06-493F765CBCF5}"/>
              </a:ext>
            </a:extLst>
          </p:cNvPr>
          <p:cNvSpPr/>
          <p:nvPr/>
        </p:nvSpPr>
        <p:spPr>
          <a:xfrm>
            <a:off x="2086604" y="5168125"/>
            <a:ext cx="2779414" cy="732938"/>
          </a:xfrm>
          <a:prstGeom prst="roundRect">
            <a:avLst/>
          </a:prstGeom>
          <a:solidFill>
            <a:srgbClr val="7FC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角丸四角形 20">
            <a:extLst>
              <a:ext uri="{FF2B5EF4-FFF2-40B4-BE49-F238E27FC236}">
                <a16:creationId xmlns:a16="http://schemas.microsoft.com/office/drawing/2014/main" id="{D418467C-6F0A-A842-AE15-B1A4F81704CF}"/>
              </a:ext>
            </a:extLst>
          </p:cNvPr>
          <p:cNvSpPr/>
          <p:nvPr/>
        </p:nvSpPr>
        <p:spPr>
          <a:xfrm>
            <a:off x="4227793" y="5168124"/>
            <a:ext cx="2858807" cy="1131371"/>
          </a:xfrm>
          <a:prstGeom prst="roundRect">
            <a:avLst/>
          </a:prstGeom>
          <a:solidFill>
            <a:srgbClr val="40B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角丸四角形 21">
            <a:extLst>
              <a:ext uri="{FF2B5EF4-FFF2-40B4-BE49-F238E27FC236}">
                <a16:creationId xmlns:a16="http://schemas.microsoft.com/office/drawing/2014/main" id="{6FAD9A44-A6B1-3048-823F-7A9929D77651}"/>
              </a:ext>
            </a:extLst>
          </p:cNvPr>
          <p:cNvSpPr/>
          <p:nvPr/>
        </p:nvSpPr>
        <p:spPr>
          <a:xfrm>
            <a:off x="1" y="5152043"/>
            <a:ext cx="3181844" cy="1292522"/>
          </a:xfrm>
          <a:prstGeom prst="roundRect">
            <a:avLst/>
          </a:prstGeom>
          <a:solidFill>
            <a:srgbClr val="44A6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角丸四角形 22">
            <a:extLst>
              <a:ext uri="{FF2B5EF4-FFF2-40B4-BE49-F238E27FC236}">
                <a16:creationId xmlns:a16="http://schemas.microsoft.com/office/drawing/2014/main" id="{EB93A1DD-2126-1242-8290-C779DFCD206A}"/>
              </a:ext>
            </a:extLst>
          </p:cNvPr>
          <p:cNvSpPr/>
          <p:nvPr/>
        </p:nvSpPr>
        <p:spPr>
          <a:xfrm>
            <a:off x="6602655" y="5168224"/>
            <a:ext cx="2541345" cy="1757904"/>
          </a:xfrm>
          <a:prstGeom prst="roundRect">
            <a:avLst/>
          </a:prstGeom>
          <a:solidFill>
            <a:srgbClr val="95E0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22D1674-DCF5-3048-B47A-6DD64EC983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072EB-5487-0147-BC14-F4D4FDBB2BDF}" type="slidenum">
              <a:rPr kumimoji="1" lang="ja-JP" altLang="en-US" smtClean="0"/>
              <a:t>79</a:t>
            </a:fld>
            <a:endParaRPr kumimoji="1" lang="ja-JP" altLang="en-US"/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07AC40E5-99D5-4447-AF4A-22EE79129CAB}"/>
              </a:ext>
            </a:extLst>
          </p:cNvPr>
          <p:cNvSpPr txBox="1"/>
          <p:nvPr/>
        </p:nvSpPr>
        <p:spPr>
          <a:xfrm>
            <a:off x="0" y="413435"/>
            <a:ext cx="272382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6600" b="1">
                <a:solidFill>
                  <a:schemeClr val="accent5">
                    <a:lumMod val="75000"/>
                  </a:schemeClr>
                </a:solidFill>
              </a:rPr>
              <a:t>まとめ</a:t>
            </a:r>
          </a:p>
        </p:txBody>
      </p:sp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5" name="スライド ズーム 4">
                <a:extLst>
                  <a:ext uri="{FF2B5EF4-FFF2-40B4-BE49-F238E27FC236}">
                    <a16:creationId xmlns:a16="http://schemas.microsoft.com/office/drawing/2014/main" id="{913671BB-40F4-444F-AD8A-B3C1F6D772C4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737786639"/>
                  </p:ext>
                </p:extLst>
              </p:nvPr>
            </p:nvGraphicFramePr>
            <p:xfrm>
              <a:off x="631941" y="3484602"/>
              <a:ext cx="2286000" cy="1714500"/>
            </p:xfrm>
            <a:graphic>
              <a:graphicData uri="http://schemas.microsoft.com/office/powerpoint/2016/slidezoom">
                <pslz:sldZm>
                  <pslz:sldZmObj sldId="518" cId="1026372276">
                    <pslz:zmPr id="{C851F329-3419-FC40-858D-08E4CE6C6B13}" returnToParent="0" transitionDur="1000">
                      <p166:blipFill xmlns:p166="http://schemas.microsoft.com/office/powerpoint/2016/6/main">
                        <a:blip r:embed="rId2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286000" cy="1714500"/>
                        </a:xfrm>
                        <a:prstGeom prst="rect">
                          <a:avLst/>
                        </a:prstGeom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5" name="スライド ズーム 4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913671BB-40F4-444F-AD8A-B3C1F6D772C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31941" y="3484602"/>
                <a:ext cx="2286000" cy="17145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292389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25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6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ハート 8">
            <a:extLst>
              <a:ext uri="{FF2B5EF4-FFF2-40B4-BE49-F238E27FC236}">
                <a16:creationId xmlns:a16="http://schemas.microsoft.com/office/drawing/2014/main" id="{6D8B5192-A12A-C240-A12D-A0E68E56C905}"/>
              </a:ext>
            </a:extLst>
          </p:cNvPr>
          <p:cNvSpPr/>
          <p:nvPr/>
        </p:nvSpPr>
        <p:spPr>
          <a:xfrm>
            <a:off x="1937961" y="918015"/>
            <a:ext cx="5320447" cy="5748084"/>
          </a:xfrm>
          <a:prstGeom prst="heart">
            <a:avLst/>
          </a:prstGeom>
          <a:solidFill>
            <a:srgbClr val="D45D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3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rPr>
              <a:t>誇</a:t>
            </a:r>
          </a:p>
        </p:txBody>
      </p:sp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9F77B4BB-5E0C-0147-AEC4-D4B467852D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6600" y="191901"/>
            <a:ext cx="2057400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F072EB-5487-0147-BC14-F4D4FDBB2BDF}" type="slidenum">
              <a:rPr kumimoji="1" lang="ja-JP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1" lang="ja-JP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34" charset="-128"/>
              <a:cs typeface="+mn-cs"/>
            </a:endParaRPr>
          </a:p>
        </p:txBody>
      </p:sp>
      <p:grpSp>
        <p:nvGrpSpPr>
          <p:cNvPr id="51" name="グループ化 50">
            <a:extLst>
              <a:ext uri="{FF2B5EF4-FFF2-40B4-BE49-F238E27FC236}">
                <a16:creationId xmlns:a16="http://schemas.microsoft.com/office/drawing/2014/main" id="{7F347E03-F6A7-0940-A4E6-B937FE44DD4B}"/>
              </a:ext>
            </a:extLst>
          </p:cNvPr>
          <p:cNvGrpSpPr/>
          <p:nvPr/>
        </p:nvGrpSpPr>
        <p:grpSpPr>
          <a:xfrm>
            <a:off x="1069231" y="2465983"/>
            <a:ext cx="2357834" cy="2357834"/>
            <a:chOff x="3370010" y="3580942"/>
            <a:chExt cx="3216348" cy="3216348"/>
          </a:xfrm>
        </p:grpSpPr>
        <p:grpSp>
          <p:nvGrpSpPr>
            <p:cNvPr id="52" name="グループ化 51">
              <a:extLst>
                <a:ext uri="{FF2B5EF4-FFF2-40B4-BE49-F238E27FC236}">
                  <a16:creationId xmlns:a16="http://schemas.microsoft.com/office/drawing/2014/main" id="{B1F25E76-3CBD-BE41-ACCC-9B0908D187EE}"/>
                </a:ext>
              </a:extLst>
            </p:cNvPr>
            <p:cNvGrpSpPr/>
            <p:nvPr/>
          </p:nvGrpSpPr>
          <p:grpSpPr>
            <a:xfrm>
              <a:off x="3370010" y="3580942"/>
              <a:ext cx="3216348" cy="3216348"/>
              <a:chOff x="3370010" y="3580942"/>
              <a:chExt cx="3216348" cy="3216348"/>
            </a:xfrm>
          </p:grpSpPr>
          <p:sp>
            <p:nvSpPr>
              <p:cNvPr id="58" name="円/楕円 57">
                <a:extLst>
                  <a:ext uri="{FF2B5EF4-FFF2-40B4-BE49-F238E27FC236}">
                    <a16:creationId xmlns:a16="http://schemas.microsoft.com/office/drawing/2014/main" id="{01ECE2C6-2C55-8A41-B3B0-803855916AE9}"/>
                  </a:ext>
                </a:extLst>
              </p:cNvPr>
              <p:cNvSpPr/>
              <p:nvPr/>
            </p:nvSpPr>
            <p:spPr>
              <a:xfrm>
                <a:off x="3370010" y="3580942"/>
                <a:ext cx="3216348" cy="3216348"/>
              </a:xfrm>
              <a:prstGeom prst="ellipse">
                <a:avLst/>
              </a:prstGeom>
              <a:solidFill>
                <a:srgbClr val="D45D87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游ゴシック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59" name="円/楕円 58">
                <a:extLst>
                  <a:ext uri="{FF2B5EF4-FFF2-40B4-BE49-F238E27FC236}">
                    <a16:creationId xmlns:a16="http://schemas.microsoft.com/office/drawing/2014/main" id="{6B157BC1-5F08-CA4F-84A9-02BA3E8338F9}"/>
                  </a:ext>
                </a:extLst>
              </p:cNvPr>
              <p:cNvSpPr/>
              <p:nvPr/>
            </p:nvSpPr>
            <p:spPr>
              <a:xfrm>
                <a:off x="3565883" y="3776815"/>
                <a:ext cx="2824602" cy="2824602"/>
              </a:xfrm>
              <a:prstGeom prst="ellipse">
                <a:avLst/>
              </a:prstGeom>
              <a:solidFill>
                <a:srgbClr val="F9E3AA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游ゴシック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grpSp>
          <p:nvGrpSpPr>
            <p:cNvPr id="53" name="グループ化 52">
              <a:extLst>
                <a:ext uri="{FF2B5EF4-FFF2-40B4-BE49-F238E27FC236}">
                  <a16:creationId xmlns:a16="http://schemas.microsoft.com/office/drawing/2014/main" id="{9935F8EB-9356-B246-B0B4-BDFE41FE8415}"/>
                </a:ext>
              </a:extLst>
            </p:cNvPr>
            <p:cNvGrpSpPr/>
            <p:nvPr/>
          </p:nvGrpSpPr>
          <p:grpSpPr>
            <a:xfrm>
              <a:off x="4037102" y="4230605"/>
              <a:ext cx="2053378" cy="1917021"/>
              <a:chOff x="24922276" y="-1560546"/>
              <a:chExt cx="5853441" cy="5464737"/>
            </a:xfrm>
          </p:grpSpPr>
          <p:grpSp>
            <p:nvGrpSpPr>
              <p:cNvPr id="54" name="グループ化 53">
                <a:extLst>
                  <a:ext uri="{FF2B5EF4-FFF2-40B4-BE49-F238E27FC236}">
                    <a16:creationId xmlns:a16="http://schemas.microsoft.com/office/drawing/2014/main" id="{1FCE2303-09B7-1F45-A47C-030670E86288}"/>
                  </a:ext>
                </a:extLst>
              </p:cNvPr>
              <p:cNvGrpSpPr/>
              <p:nvPr/>
            </p:nvGrpSpPr>
            <p:grpSpPr>
              <a:xfrm>
                <a:off x="24922276" y="-1560546"/>
                <a:ext cx="5853441" cy="5464737"/>
                <a:chOff x="23975496" y="-1462743"/>
                <a:chExt cx="5853441" cy="5464737"/>
              </a:xfrm>
            </p:grpSpPr>
            <p:pic>
              <p:nvPicPr>
                <p:cNvPr id="56" name="図 55">
                  <a:extLst>
                    <a:ext uri="{FF2B5EF4-FFF2-40B4-BE49-F238E27FC236}">
                      <a16:creationId xmlns:a16="http://schemas.microsoft.com/office/drawing/2014/main" id="{E8AA3195-27CF-8C4D-8864-2261F91A618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backgroundRemoval t="4184" b="97699" l="195" r="97271">
                              <a14:foregroundMark x1="1754" y1="9414" x2="4483" y2="16946"/>
                              <a14:foregroundMark x1="195" y1="26151" x2="3509" y2="42887"/>
                              <a14:foregroundMark x1="3509" y1="42887" x2="2924" y2="43096"/>
                              <a14:foregroundMark x1="1754" y1="7113" x2="2924" y2="11715"/>
                              <a14:foregroundMark x1="2339" y1="27406" x2="2924" y2="35565"/>
                              <a14:foregroundMark x1="1754" y1="45397" x2="2924" y2="64435"/>
                              <a14:foregroundMark x1="2924" y1="64017" x2="2339" y2="83682"/>
                              <a14:foregroundMark x1="8772" y1="98326" x2="40156" y2="97071"/>
                              <a14:foregroundMark x1="40156" y1="97071" x2="53411" y2="97699"/>
                              <a14:foregroundMark x1="90838" y1="97699" x2="53411" y2="97699"/>
                              <a14:foregroundMark x1="780" y1="82636" x2="8382" y2="97071"/>
                              <a14:foregroundMark x1="8382" y1="97071" x2="8382" y2="97071"/>
                              <a14:foregroundMark x1="94542" y1="97071" x2="88499" y2="97699"/>
                              <a14:foregroundMark x1="97271" y1="97071" x2="89084" y2="97699"/>
                              <a14:foregroundMark x1="1170" y1="5230" x2="2924" y2="27406"/>
                              <a14:foregroundMark x1="6628" y1="11715" x2="2339" y2="9833"/>
                              <a14:foregroundMark x1="9942" y1="9833" x2="3509" y2="4184"/>
                              <a14:foregroundMark x1="8382" y1="24477" x2="195" y2="24477"/>
                              <a14:foregroundMark x1="7797" y1="41841" x2="2339" y2="41841"/>
                              <a14:foregroundMark x1="9357" y1="55858" x2="3899" y2="55858"/>
                              <a14:foregroundMark x1="7797" y1="73849" x2="4483" y2="74477"/>
                              <a14:backgroundMark x1="86355" y1="26360" x2="90058" y2="68201"/>
                              <a14:backgroundMark x1="90058" y1="68201" x2="89864" y2="67992"/>
                            </a14:backgroundRemoval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3975496" y="-1462743"/>
                  <a:ext cx="5853441" cy="5464737"/>
                </a:xfrm>
                <a:prstGeom prst="rect">
                  <a:avLst/>
                </a:prstGeom>
              </p:spPr>
            </p:pic>
            <p:pic>
              <p:nvPicPr>
                <p:cNvPr id="57" name="図 56">
                  <a:extLst>
                    <a:ext uri="{FF2B5EF4-FFF2-40B4-BE49-F238E27FC236}">
                      <a16:creationId xmlns:a16="http://schemas.microsoft.com/office/drawing/2014/main" id="{DD959ADD-43B0-CA49-9C61-491553D8879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/>
                <a:srcRect l="35380" b="10443"/>
                <a:stretch/>
              </p:blipFill>
              <p:spPr>
                <a:xfrm>
                  <a:off x="25137309" y="-1120862"/>
                  <a:ext cx="4316831" cy="4675909"/>
                </a:xfrm>
                <a:prstGeom prst="rect">
                  <a:avLst/>
                </a:prstGeom>
              </p:spPr>
            </p:pic>
          </p:grpSp>
          <p:sp>
            <p:nvSpPr>
              <p:cNvPr id="55" name="右矢印 54">
                <a:extLst>
                  <a:ext uri="{FF2B5EF4-FFF2-40B4-BE49-F238E27FC236}">
                    <a16:creationId xmlns:a16="http://schemas.microsoft.com/office/drawing/2014/main" id="{9FD6BDAD-2ADF-A14B-8144-A170C4824C60}"/>
                  </a:ext>
                </a:extLst>
              </p:cNvPr>
              <p:cNvSpPr/>
              <p:nvPr/>
            </p:nvSpPr>
            <p:spPr>
              <a:xfrm rot="20024281">
                <a:off x="25790124" y="-1490987"/>
                <a:ext cx="4405493" cy="1179468"/>
              </a:xfrm>
              <a:prstGeom prst="rightArrow">
                <a:avLst/>
              </a:prstGeom>
              <a:solidFill>
                <a:srgbClr val="3935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游ゴシック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</p:grpSp>
      <p:sp>
        <p:nvSpPr>
          <p:cNvPr id="6" name="環状矢印 5">
            <a:extLst>
              <a:ext uri="{FF2B5EF4-FFF2-40B4-BE49-F238E27FC236}">
                <a16:creationId xmlns:a16="http://schemas.microsoft.com/office/drawing/2014/main" id="{6B105037-B983-B84D-BCFE-DC455D29F955}"/>
              </a:ext>
            </a:extLst>
          </p:cNvPr>
          <p:cNvSpPr/>
          <p:nvPr/>
        </p:nvSpPr>
        <p:spPr>
          <a:xfrm flipH="1">
            <a:off x="3110755" y="1139818"/>
            <a:ext cx="2858147" cy="2381250"/>
          </a:xfrm>
          <a:prstGeom prst="circularArrow">
            <a:avLst/>
          </a:prstGeom>
          <a:solidFill>
            <a:srgbClr val="FDE6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7" name="環状矢印 26">
            <a:extLst>
              <a:ext uri="{FF2B5EF4-FFF2-40B4-BE49-F238E27FC236}">
                <a16:creationId xmlns:a16="http://schemas.microsoft.com/office/drawing/2014/main" id="{5FC20516-957B-424A-889C-B96F054FC8E6}"/>
              </a:ext>
            </a:extLst>
          </p:cNvPr>
          <p:cNvSpPr/>
          <p:nvPr/>
        </p:nvSpPr>
        <p:spPr>
          <a:xfrm flipV="1">
            <a:off x="3197115" y="3851138"/>
            <a:ext cx="2858147" cy="2381250"/>
          </a:xfrm>
          <a:prstGeom prst="circularArrow">
            <a:avLst/>
          </a:prstGeom>
          <a:solidFill>
            <a:srgbClr val="FDE6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B8298D4F-8DA8-0F48-90DD-1E2680FE7E66}"/>
              </a:ext>
            </a:extLst>
          </p:cNvPr>
          <p:cNvSpPr txBox="1"/>
          <p:nvPr/>
        </p:nvSpPr>
        <p:spPr>
          <a:xfrm>
            <a:off x="3283475" y="257277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4800" b="1" i="0" u="none" strike="noStrike" kern="1200" cap="none" spc="0" normalizeH="0" baseline="0" noProof="0">
                <a:ln>
                  <a:noFill/>
                </a:ln>
                <a:solidFill>
                  <a:srgbClr val="D45D87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rPr>
              <a:t>良い循環</a:t>
            </a:r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5A06AD3F-ADD9-CC46-8120-62F6D778252F}"/>
              </a:ext>
            </a:extLst>
          </p:cNvPr>
          <p:cNvGrpSpPr/>
          <p:nvPr/>
        </p:nvGrpSpPr>
        <p:grpSpPr>
          <a:xfrm>
            <a:off x="5652592" y="2450519"/>
            <a:ext cx="2357834" cy="2357834"/>
            <a:chOff x="5652592" y="2450519"/>
            <a:chExt cx="2357834" cy="2357834"/>
          </a:xfrm>
        </p:grpSpPr>
        <p:grpSp>
          <p:nvGrpSpPr>
            <p:cNvPr id="61" name="グループ化 60">
              <a:extLst>
                <a:ext uri="{FF2B5EF4-FFF2-40B4-BE49-F238E27FC236}">
                  <a16:creationId xmlns:a16="http://schemas.microsoft.com/office/drawing/2014/main" id="{4212FC67-3514-3243-A28A-A6B45B81A929}"/>
                </a:ext>
              </a:extLst>
            </p:cNvPr>
            <p:cNvGrpSpPr/>
            <p:nvPr/>
          </p:nvGrpSpPr>
          <p:grpSpPr>
            <a:xfrm>
              <a:off x="5652592" y="2450519"/>
              <a:ext cx="2357834" cy="2357834"/>
              <a:chOff x="3528733" y="248478"/>
              <a:chExt cx="3216348" cy="3216348"/>
            </a:xfrm>
          </p:grpSpPr>
          <p:sp>
            <p:nvSpPr>
              <p:cNvPr id="63" name="円/楕円 62">
                <a:extLst>
                  <a:ext uri="{FF2B5EF4-FFF2-40B4-BE49-F238E27FC236}">
                    <a16:creationId xmlns:a16="http://schemas.microsoft.com/office/drawing/2014/main" id="{46018477-2F87-8E47-B8FD-B714003311A3}"/>
                  </a:ext>
                </a:extLst>
              </p:cNvPr>
              <p:cNvSpPr/>
              <p:nvPr/>
            </p:nvSpPr>
            <p:spPr>
              <a:xfrm>
                <a:off x="3528733" y="248478"/>
                <a:ext cx="3216348" cy="3216348"/>
              </a:xfrm>
              <a:prstGeom prst="ellipse">
                <a:avLst/>
              </a:prstGeom>
              <a:solidFill>
                <a:srgbClr val="D45D87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游ゴシック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64" name="円/楕円 63">
                <a:extLst>
                  <a:ext uri="{FF2B5EF4-FFF2-40B4-BE49-F238E27FC236}">
                    <a16:creationId xmlns:a16="http://schemas.microsoft.com/office/drawing/2014/main" id="{42FEB3A4-D2C8-5646-BD2B-BFA3B83F2A18}"/>
                  </a:ext>
                </a:extLst>
              </p:cNvPr>
              <p:cNvSpPr/>
              <p:nvPr/>
            </p:nvSpPr>
            <p:spPr>
              <a:xfrm>
                <a:off x="3724606" y="444351"/>
                <a:ext cx="2824602" cy="2824602"/>
              </a:xfrm>
              <a:prstGeom prst="ellipse">
                <a:avLst/>
              </a:prstGeom>
              <a:solidFill>
                <a:srgbClr val="F9E3AA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游ゴシック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pic>
          <p:nvPicPr>
            <p:cNvPr id="21" name="図 20">
              <a:extLst>
                <a:ext uri="{FF2B5EF4-FFF2-40B4-BE49-F238E27FC236}">
                  <a16:creationId xmlns:a16="http://schemas.microsoft.com/office/drawing/2014/main" id="{F262D293-633D-2C44-BC55-03EDD2F5FAB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156655" y="2645750"/>
              <a:ext cx="1415893" cy="1928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668561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500" fill="hold"/>
                                        <p:tgtEl>
                                          <p:spTgt spid="51"/>
                                        </p:tgtEl>
                                      </p:cBhvr>
                                      <p:by x="14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B7BB713E-35EA-E24B-A3B2-B4AFF13E2D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4500" y="3939539"/>
            <a:ext cx="3175000" cy="3175000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0F0FFAF-2573-3C4F-97D1-B3E2FDEA3BF0}"/>
              </a:ext>
            </a:extLst>
          </p:cNvPr>
          <p:cNvSpPr txBox="1"/>
          <p:nvPr/>
        </p:nvSpPr>
        <p:spPr>
          <a:xfrm>
            <a:off x="1709678" y="1228626"/>
            <a:ext cx="5724644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4800"/>
              <a:t>水と緑を活かした</a:t>
            </a:r>
            <a:endParaRPr kumimoji="1" lang="en-US" altLang="ja-JP" sz="4800" dirty="0"/>
          </a:p>
          <a:p>
            <a:pPr algn="ctr"/>
            <a:r>
              <a:rPr kumimoji="1" lang="ja-JP" altLang="en-US" sz="4800"/>
              <a:t>活気溢れる</a:t>
            </a:r>
            <a:endParaRPr kumimoji="1" lang="en-US" altLang="ja-JP" sz="4800" dirty="0"/>
          </a:p>
          <a:p>
            <a:pPr algn="ctr"/>
            <a:r>
              <a:rPr kumimoji="1" lang="ja-JP" altLang="en-US" sz="4800"/>
              <a:t>住みよいまちづくり</a:t>
            </a:r>
          </a:p>
        </p:txBody>
      </p:sp>
    </p:spTree>
    <p:extLst>
      <p:ext uri="{BB962C8B-B14F-4D97-AF65-F5344CB8AC3E}">
        <p14:creationId xmlns:p14="http://schemas.microsoft.com/office/powerpoint/2010/main" val="1026372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0F0FFAF-2573-3C4F-97D1-B3E2FDEA3BF0}"/>
              </a:ext>
            </a:extLst>
          </p:cNvPr>
          <p:cNvSpPr txBox="1"/>
          <p:nvPr/>
        </p:nvSpPr>
        <p:spPr>
          <a:xfrm>
            <a:off x="1401901" y="2115706"/>
            <a:ext cx="634019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4800"/>
              <a:t>魅力が溢れ</a:t>
            </a:r>
            <a:endParaRPr kumimoji="1" lang="en-US" altLang="ja-JP" sz="4800" dirty="0"/>
          </a:p>
          <a:p>
            <a:pPr algn="ctr"/>
            <a:r>
              <a:rPr kumimoji="1" lang="ja-JP" altLang="en-US" sz="4800"/>
              <a:t>市民が街を誇りに思う</a:t>
            </a:r>
            <a:endParaRPr kumimoji="1" lang="en-US" altLang="ja-JP" sz="4800" dirty="0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2C389F72-A46A-CF41-B3A3-24FFCEDBE2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1313" y="4008687"/>
            <a:ext cx="3241374" cy="3241374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5A067233-5067-8447-B876-51C5A0F5C4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6279" y="7520940"/>
            <a:ext cx="1676400" cy="3251200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634F3924-F88A-FF4E-B2D5-479C50EF14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9400" y="7520940"/>
            <a:ext cx="1676400" cy="3251200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7863578E-82E5-DA48-BBF3-670870D460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67600" y="6858000"/>
            <a:ext cx="1676400" cy="3251200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F5C328F4-0DB6-B943-B7E3-E29F2721F95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25842" y="6874298"/>
            <a:ext cx="1676400" cy="3251200"/>
          </a:xfrm>
          <a:prstGeom prst="rect">
            <a:avLst/>
          </a:prstGeom>
        </p:spPr>
      </p:pic>
      <p:sp>
        <p:nvSpPr>
          <p:cNvPr id="11" name="角丸四角形 10">
            <a:extLst>
              <a:ext uri="{FF2B5EF4-FFF2-40B4-BE49-F238E27FC236}">
                <a16:creationId xmlns:a16="http://schemas.microsoft.com/office/drawing/2014/main" id="{6EBCCF2C-2AE6-6E40-9CAF-9090B3EC4DDC}"/>
              </a:ext>
            </a:extLst>
          </p:cNvPr>
          <p:cNvSpPr/>
          <p:nvPr/>
        </p:nvSpPr>
        <p:spPr>
          <a:xfrm>
            <a:off x="0" y="6711175"/>
            <a:ext cx="4866018" cy="732938"/>
          </a:xfrm>
          <a:prstGeom prst="roundRect">
            <a:avLst/>
          </a:prstGeom>
          <a:solidFill>
            <a:srgbClr val="7FC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角丸四角形 11">
            <a:extLst>
              <a:ext uri="{FF2B5EF4-FFF2-40B4-BE49-F238E27FC236}">
                <a16:creationId xmlns:a16="http://schemas.microsoft.com/office/drawing/2014/main" id="{018FE9D4-91BB-604E-BEE3-E8232A0859C0}"/>
              </a:ext>
            </a:extLst>
          </p:cNvPr>
          <p:cNvSpPr/>
          <p:nvPr/>
        </p:nvSpPr>
        <p:spPr>
          <a:xfrm>
            <a:off x="4227793" y="6711174"/>
            <a:ext cx="4916207" cy="1131371"/>
          </a:xfrm>
          <a:prstGeom prst="roundRect">
            <a:avLst/>
          </a:prstGeom>
          <a:solidFill>
            <a:srgbClr val="40B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15089960"/>
      </p:ext>
    </p:extLst>
  </p:cSld>
  <p:clrMapOvr>
    <a:masterClrMapping/>
  </p:clrMapOvr>
  <p:transition spd="slow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accel="5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608 -0.22268 L 0.00608 -0.46597 " pathEditMode="relative" rAng="0" ptsTypes="AA" p14:bounceEnd="50000">
                                          <p:cBhvr>
                                            <p:cTn id="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2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0" presetClass="path" presetSubtype="0" accel="5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608 -0.22269 L 0.00521 -0.35371 " pathEditMode="relative" rAng="0" ptsTypes="AA" p14:bounceEnd="50000">
                                          <p:cBhvr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" y="-6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0" presetClass="path" presetSubtype="0" accel="5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607 -0.22269 L 0.00607 -0.46598 " pathEditMode="relative" rAng="0" ptsTypes="AA" p14:bounceEnd="50000">
                                          <p:cBhvr>
                                            <p:cTn id="1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2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0" presetClass="path" presetSubtype="0" accel="5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608 -0.22268 L 0.00608 -0.46597 " pathEditMode="relative" rAng="0" ptsTypes="AA" p14:bounceEnd="50000">
                                          <p:cBhvr>
                                            <p:cTn id="1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217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608 -0.22268 L 0.00608 -0.46597 " pathEditMode="relative" rAng="0" ptsTypes="AA">
                                          <p:cBhvr>
                                            <p:cTn id="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2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0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608 -0.22269 L 0.00521 -0.35371 " pathEditMode="relative" rAng="0" ptsTypes="AA">
                                          <p:cBhvr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" y="-6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0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607 -0.22269 L 0.00607 -0.46598 " pathEditMode="relative" rAng="0" ptsTypes="AA">
                                          <p:cBhvr>
                                            <p:cTn id="1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2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0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608 -0.22268 L 0.00608 -0.46597 " pathEditMode="relative" rAng="0" ptsTypes="AA">
                                          <p:cBhvr>
                                            <p:cTn id="1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217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0F0FFAF-2573-3C4F-97D1-B3E2FDEA3BF0}"/>
              </a:ext>
            </a:extLst>
          </p:cNvPr>
          <p:cNvSpPr txBox="1"/>
          <p:nvPr/>
        </p:nvSpPr>
        <p:spPr>
          <a:xfrm>
            <a:off x="2017467" y="1228626"/>
            <a:ext cx="510909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4800"/>
              <a:t>ヒト・モノ・カネ</a:t>
            </a:r>
            <a:endParaRPr kumimoji="1" lang="en-US" altLang="ja-JP" sz="4800" dirty="0"/>
          </a:p>
          <a:p>
            <a:pPr algn="ctr"/>
            <a:r>
              <a:rPr kumimoji="1" lang="ja-JP" altLang="en-US" sz="4800"/>
              <a:t>が</a:t>
            </a:r>
            <a:endParaRPr kumimoji="1" lang="en-US" altLang="ja-JP" sz="4800" dirty="0"/>
          </a:p>
          <a:p>
            <a:pPr algn="ctr"/>
            <a:r>
              <a:rPr kumimoji="1" lang="ja-JP" altLang="en-US" sz="4800"/>
              <a:t>集まってくる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6BB97EC8-7AB2-CE4D-9694-2E9DF66956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4500" y="3378200"/>
            <a:ext cx="3175000" cy="3175000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DDCDE0FB-CE33-4645-B211-2BB61850BE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3768" y="7000453"/>
            <a:ext cx="4270378" cy="4048318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A8607EDF-CD53-1B42-9CBF-2A66E1BD20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624765" y="6976392"/>
            <a:ext cx="4270378" cy="4048318"/>
          </a:xfrm>
          <a:prstGeom prst="rect">
            <a:avLst/>
          </a:prstGeom>
        </p:spPr>
      </p:pic>
      <p:sp>
        <p:nvSpPr>
          <p:cNvPr id="9" name="角丸四角形 8">
            <a:extLst>
              <a:ext uri="{FF2B5EF4-FFF2-40B4-BE49-F238E27FC236}">
                <a16:creationId xmlns:a16="http://schemas.microsoft.com/office/drawing/2014/main" id="{AA81D01A-F967-EF47-A2AC-1D35393801AF}"/>
              </a:ext>
            </a:extLst>
          </p:cNvPr>
          <p:cNvSpPr/>
          <p:nvPr/>
        </p:nvSpPr>
        <p:spPr>
          <a:xfrm>
            <a:off x="0" y="6553100"/>
            <a:ext cx="5055945" cy="1131371"/>
          </a:xfrm>
          <a:prstGeom prst="roundRect">
            <a:avLst/>
          </a:prstGeom>
          <a:solidFill>
            <a:srgbClr val="40B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角丸四角形 9">
            <a:extLst>
              <a:ext uri="{FF2B5EF4-FFF2-40B4-BE49-F238E27FC236}">
                <a16:creationId xmlns:a16="http://schemas.microsoft.com/office/drawing/2014/main" id="{94CD42DB-9FCF-7841-A34B-99A10782C7B6}"/>
              </a:ext>
            </a:extLst>
          </p:cNvPr>
          <p:cNvSpPr/>
          <p:nvPr/>
        </p:nvSpPr>
        <p:spPr>
          <a:xfrm>
            <a:off x="4572000" y="6553200"/>
            <a:ext cx="4572000" cy="1757904"/>
          </a:xfrm>
          <a:prstGeom prst="roundRect">
            <a:avLst/>
          </a:prstGeom>
          <a:solidFill>
            <a:srgbClr val="95E0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5322714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4184 0.24028 L -0.03836 -0.3386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10" y="-2895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638 0.27361 L 0.05782 -0.31759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01" y="-295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フリーフォーム 9">
            <a:extLst>
              <a:ext uri="{FF2B5EF4-FFF2-40B4-BE49-F238E27FC236}">
                <a16:creationId xmlns:a16="http://schemas.microsoft.com/office/drawing/2014/main" id="{5E70136F-88D3-3047-B674-FE44CA951AF0}"/>
              </a:ext>
            </a:extLst>
          </p:cNvPr>
          <p:cNvSpPr/>
          <p:nvPr/>
        </p:nvSpPr>
        <p:spPr>
          <a:xfrm>
            <a:off x="7948093" y="3527730"/>
            <a:ext cx="862300" cy="1598169"/>
          </a:xfrm>
          <a:custGeom>
            <a:avLst/>
            <a:gdLst>
              <a:gd name="connsiteX0" fmla="*/ 0 w 1278914"/>
              <a:gd name="connsiteY0" fmla="*/ 0 h 2339853"/>
              <a:gd name="connsiteX1" fmla="*/ 1278914 w 1278914"/>
              <a:gd name="connsiteY1" fmla="*/ 0 h 2339853"/>
              <a:gd name="connsiteX2" fmla="*/ 1278914 w 1278914"/>
              <a:gd name="connsiteY2" fmla="*/ 2339853 h 2339853"/>
              <a:gd name="connsiteX3" fmla="*/ 0 w 1278914"/>
              <a:gd name="connsiteY3" fmla="*/ 2339853 h 2339853"/>
              <a:gd name="connsiteX4" fmla="*/ 0 w 1278914"/>
              <a:gd name="connsiteY4" fmla="*/ 0 h 2339853"/>
              <a:gd name="connsiteX5" fmla="*/ 138293 w 1278914"/>
              <a:gd name="connsiteY5" fmla="*/ 152400 h 2339853"/>
              <a:gd name="connsiteX6" fmla="*/ 138293 w 1278914"/>
              <a:gd name="connsiteY6" fmla="*/ 926123 h 2339853"/>
              <a:gd name="connsiteX7" fmla="*/ 572047 w 1278914"/>
              <a:gd name="connsiteY7" fmla="*/ 926123 h 2339853"/>
              <a:gd name="connsiteX8" fmla="*/ 572047 w 1278914"/>
              <a:gd name="connsiteY8" fmla="*/ 152400 h 2339853"/>
              <a:gd name="connsiteX9" fmla="*/ 138293 w 1278914"/>
              <a:gd name="connsiteY9" fmla="*/ 152400 h 2339853"/>
              <a:gd name="connsiteX10" fmla="*/ 708603 w 1278914"/>
              <a:gd name="connsiteY10" fmla="*/ 166055 h 2339853"/>
              <a:gd name="connsiteX11" fmla="*/ 708603 w 1278914"/>
              <a:gd name="connsiteY11" fmla="*/ 939778 h 2339853"/>
              <a:gd name="connsiteX12" fmla="*/ 1142357 w 1278914"/>
              <a:gd name="connsiteY12" fmla="*/ 939778 h 2339853"/>
              <a:gd name="connsiteX13" fmla="*/ 1142357 w 1278914"/>
              <a:gd name="connsiteY13" fmla="*/ 166055 h 2339853"/>
              <a:gd name="connsiteX14" fmla="*/ 708603 w 1278914"/>
              <a:gd name="connsiteY14" fmla="*/ 166055 h 2339853"/>
              <a:gd name="connsiteX15" fmla="*/ 138293 w 1278914"/>
              <a:gd name="connsiteY15" fmla="*/ 1110273 h 2339853"/>
              <a:gd name="connsiteX16" fmla="*/ 138293 w 1278914"/>
              <a:gd name="connsiteY16" fmla="*/ 1883996 h 2339853"/>
              <a:gd name="connsiteX17" fmla="*/ 572047 w 1278914"/>
              <a:gd name="connsiteY17" fmla="*/ 1883996 h 2339853"/>
              <a:gd name="connsiteX18" fmla="*/ 572047 w 1278914"/>
              <a:gd name="connsiteY18" fmla="*/ 1110273 h 2339853"/>
              <a:gd name="connsiteX19" fmla="*/ 138293 w 1278914"/>
              <a:gd name="connsiteY19" fmla="*/ 1110273 h 2339853"/>
              <a:gd name="connsiteX20" fmla="*/ 708603 w 1278914"/>
              <a:gd name="connsiteY20" fmla="*/ 1123928 h 2339853"/>
              <a:gd name="connsiteX21" fmla="*/ 708603 w 1278914"/>
              <a:gd name="connsiteY21" fmla="*/ 1897651 h 2339853"/>
              <a:gd name="connsiteX22" fmla="*/ 1142357 w 1278914"/>
              <a:gd name="connsiteY22" fmla="*/ 1897651 h 2339853"/>
              <a:gd name="connsiteX23" fmla="*/ 1142357 w 1278914"/>
              <a:gd name="connsiteY23" fmla="*/ 1123928 h 2339853"/>
              <a:gd name="connsiteX24" fmla="*/ 708603 w 1278914"/>
              <a:gd name="connsiteY24" fmla="*/ 1123928 h 2339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78914" h="2339853">
                <a:moveTo>
                  <a:pt x="0" y="0"/>
                </a:moveTo>
                <a:lnTo>
                  <a:pt x="1278914" y="0"/>
                </a:lnTo>
                <a:lnTo>
                  <a:pt x="1278914" y="2339853"/>
                </a:lnTo>
                <a:lnTo>
                  <a:pt x="0" y="2339853"/>
                </a:lnTo>
                <a:lnTo>
                  <a:pt x="0" y="0"/>
                </a:lnTo>
                <a:close/>
                <a:moveTo>
                  <a:pt x="138293" y="152400"/>
                </a:moveTo>
                <a:lnTo>
                  <a:pt x="138293" y="926123"/>
                </a:lnTo>
                <a:lnTo>
                  <a:pt x="572047" y="926123"/>
                </a:lnTo>
                <a:lnTo>
                  <a:pt x="572047" y="152400"/>
                </a:lnTo>
                <a:lnTo>
                  <a:pt x="138293" y="152400"/>
                </a:lnTo>
                <a:close/>
                <a:moveTo>
                  <a:pt x="708603" y="166055"/>
                </a:moveTo>
                <a:lnTo>
                  <a:pt x="708603" y="939778"/>
                </a:lnTo>
                <a:lnTo>
                  <a:pt x="1142357" y="939778"/>
                </a:lnTo>
                <a:lnTo>
                  <a:pt x="1142357" y="166055"/>
                </a:lnTo>
                <a:lnTo>
                  <a:pt x="708603" y="166055"/>
                </a:lnTo>
                <a:close/>
                <a:moveTo>
                  <a:pt x="138293" y="1110273"/>
                </a:moveTo>
                <a:lnTo>
                  <a:pt x="138293" y="1883996"/>
                </a:lnTo>
                <a:lnTo>
                  <a:pt x="572047" y="1883996"/>
                </a:lnTo>
                <a:lnTo>
                  <a:pt x="572047" y="1110273"/>
                </a:lnTo>
                <a:lnTo>
                  <a:pt x="138293" y="1110273"/>
                </a:lnTo>
                <a:close/>
                <a:moveTo>
                  <a:pt x="708603" y="1123928"/>
                </a:moveTo>
                <a:lnTo>
                  <a:pt x="708603" y="1897651"/>
                </a:lnTo>
                <a:lnTo>
                  <a:pt x="1142357" y="1897651"/>
                </a:lnTo>
                <a:lnTo>
                  <a:pt x="1142357" y="1123928"/>
                </a:lnTo>
                <a:lnTo>
                  <a:pt x="708603" y="1123928"/>
                </a:lnTo>
                <a:close/>
              </a:path>
            </a:pathLst>
          </a:custGeom>
          <a:solidFill>
            <a:srgbClr val="44A6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4D6D1488-DE40-7442-AA5D-EB0BC5969D12}"/>
              </a:ext>
            </a:extLst>
          </p:cNvPr>
          <p:cNvGrpSpPr/>
          <p:nvPr/>
        </p:nvGrpSpPr>
        <p:grpSpPr>
          <a:xfrm>
            <a:off x="4906142" y="4265392"/>
            <a:ext cx="1252489" cy="933710"/>
            <a:chOff x="1793631" y="1531226"/>
            <a:chExt cx="2198077" cy="1969212"/>
          </a:xfrm>
          <a:solidFill>
            <a:srgbClr val="009F8C"/>
          </a:solidFill>
        </p:grpSpPr>
        <p:sp>
          <p:nvSpPr>
            <p:cNvPr id="12" name="三角形 11">
              <a:extLst>
                <a:ext uri="{FF2B5EF4-FFF2-40B4-BE49-F238E27FC236}">
                  <a16:creationId xmlns:a16="http://schemas.microsoft.com/office/drawing/2014/main" id="{64EA9BD6-B809-3C4C-9658-DAA81AF4E1E9}"/>
                </a:ext>
              </a:extLst>
            </p:cNvPr>
            <p:cNvSpPr/>
            <p:nvPr/>
          </p:nvSpPr>
          <p:spPr>
            <a:xfrm>
              <a:off x="1793631" y="1531226"/>
              <a:ext cx="2198077" cy="101854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フリーフォーム 12">
              <a:extLst>
                <a:ext uri="{FF2B5EF4-FFF2-40B4-BE49-F238E27FC236}">
                  <a16:creationId xmlns:a16="http://schemas.microsoft.com/office/drawing/2014/main" id="{562D8D93-2F40-334D-88B5-92759524990A}"/>
                </a:ext>
              </a:extLst>
            </p:cNvPr>
            <p:cNvSpPr/>
            <p:nvPr/>
          </p:nvSpPr>
          <p:spPr>
            <a:xfrm>
              <a:off x="2250830" y="2357438"/>
              <a:ext cx="1283677" cy="1143000"/>
            </a:xfrm>
            <a:custGeom>
              <a:avLst/>
              <a:gdLst>
                <a:gd name="connsiteX0" fmla="*/ 0 w 1283677"/>
                <a:gd name="connsiteY0" fmla="*/ 0 h 1143000"/>
                <a:gd name="connsiteX1" fmla="*/ 1283677 w 1283677"/>
                <a:gd name="connsiteY1" fmla="*/ 0 h 1143000"/>
                <a:gd name="connsiteX2" fmla="*/ 1283677 w 1283677"/>
                <a:gd name="connsiteY2" fmla="*/ 1143000 h 1143000"/>
                <a:gd name="connsiteX3" fmla="*/ 641838 w 1283677"/>
                <a:gd name="connsiteY3" fmla="*/ 1143000 h 1143000"/>
                <a:gd name="connsiteX4" fmla="*/ 641838 w 1283677"/>
                <a:gd name="connsiteY4" fmla="*/ 580293 h 1143000"/>
                <a:gd name="connsiteX5" fmla="*/ 290146 w 1283677"/>
                <a:gd name="connsiteY5" fmla="*/ 580293 h 1143000"/>
                <a:gd name="connsiteX6" fmla="*/ 290146 w 1283677"/>
                <a:gd name="connsiteY6" fmla="*/ 1143000 h 1143000"/>
                <a:gd name="connsiteX7" fmla="*/ 0 w 1283677"/>
                <a:gd name="connsiteY7" fmla="*/ 1143000 h 1143000"/>
                <a:gd name="connsiteX8" fmla="*/ 0 w 1283677"/>
                <a:gd name="connsiteY8" fmla="*/ 0 h 114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83677" h="1143000">
                  <a:moveTo>
                    <a:pt x="0" y="0"/>
                  </a:moveTo>
                  <a:lnTo>
                    <a:pt x="1283677" y="0"/>
                  </a:lnTo>
                  <a:lnTo>
                    <a:pt x="1283677" y="1143000"/>
                  </a:lnTo>
                  <a:lnTo>
                    <a:pt x="641838" y="1143000"/>
                  </a:lnTo>
                  <a:lnTo>
                    <a:pt x="641838" y="580293"/>
                  </a:lnTo>
                  <a:lnTo>
                    <a:pt x="290146" y="580293"/>
                  </a:lnTo>
                  <a:lnTo>
                    <a:pt x="290146" y="1143000"/>
                  </a:lnTo>
                  <a:lnTo>
                    <a:pt x="0" y="11430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正方形/長方形 13">
              <a:extLst>
                <a:ext uri="{FF2B5EF4-FFF2-40B4-BE49-F238E27FC236}">
                  <a16:creationId xmlns:a16="http://schemas.microsoft.com/office/drawing/2014/main" id="{5A8E06E1-CE51-0E4A-9328-75CBA7163429}"/>
                </a:ext>
              </a:extLst>
            </p:cNvPr>
            <p:cNvSpPr/>
            <p:nvPr/>
          </p:nvSpPr>
          <p:spPr>
            <a:xfrm>
              <a:off x="2274274" y="1726100"/>
              <a:ext cx="293077" cy="70448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15" name="フリーフォーム 14">
            <a:extLst>
              <a:ext uri="{FF2B5EF4-FFF2-40B4-BE49-F238E27FC236}">
                <a16:creationId xmlns:a16="http://schemas.microsoft.com/office/drawing/2014/main" id="{73ACD092-7CAB-5349-8E43-851D75EE3795}"/>
              </a:ext>
            </a:extLst>
          </p:cNvPr>
          <p:cNvSpPr/>
          <p:nvPr/>
        </p:nvSpPr>
        <p:spPr>
          <a:xfrm>
            <a:off x="2653579" y="4234415"/>
            <a:ext cx="862299" cy="948697"/>
          </a:xfrm>
          <a:custGeom>
            <a:avLst/>
            <a:gdLst>
              <a:gd name="connsiteX0" fmla="*/ 953563 w 1387643"/>
              <a:gd name="connsiteY0" fmla="*/ 0 h 1582240"/>
              <a:gd name="connsiteX1" fmla="*/ 1185845 w 1387643"/>
              <a:gd name="connsiteY1" fmla="*/ 0 h 1582240"/>
              <a:gd name="connsiteX2" fmla="*/ 1185845 w 1387643"/>
              <a:gd name="connsiteY2" fmla="*/ 677346 h 1582240"/>
              <a:gd name="connsiteX3" fmla="*/ 1387643 w 1387643"/>
              <a:gd name="connsiteY3" fmla="*/ 879144 h 1582240"/>
              <a:gd name="connsiteX4" fmla="*/ 1387643 w 1387643"/>
              <a:gd name="connsiteY4" fmla="*/ 1582240 h 1582240"/>
              <a:gd name="connsiteX5" fmla="*/ 516364 w 1387643"/>
              <a:gd name="connsiteY5" fmla="*/ 1582240 h 1582240"/>
              <a:gd name="connsiteX6" fmla="*/ 516364 w 1387643"/>
              <a:gd name="connsiteY6" fmla="*/ 1016389 h 1582240"/>
              <a:gd name="connsiteX7" fmla="*/ 244500 w 1387643"/>
              <a:gd name="connsiteY7" fmla="*/ 1016389 h 1582240"/>
              <a:gd name="connsiteX8" fmla="*/ 244500 w 1387643"/>
              <a:gd name="connsiteY8" fmla="*/ 1582240 h 1582240"/>
              <a:gd name="connsiteX9" fmla="*/ 0 w 1387643"/>
              <a:gd name="connsiteY9" fmla="*/ 1582240 h 1582240"/>
              <a:gd name="connsiteX10" fmla="*/ 0 w 1387643"/>
              <a:gd name="connsiteY10" fmla="*/ 185322 h 1582240"/>
              <a:gd name="connsiteX11" fmla="*/ 693822 w 1387643"/>
              <a:gd name="connsiteY11" fmla="*/ 185322 h 1582240"/>
              <a:gd name="connsiteX12" fmla="*/ 953563 w 1387643"/>
              <a:gd name="connsiteY12" fmla="*/ 445064 h 1582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87643" h="1582240">
                <a:moveTo>
                  <a:pt x="953563" y="0"/>
                </a:moveTo>
                <a:lnTo>
                  <a:pt x="1185845" y="0"/>
                </a:lnTo>
                <a:lnTo>
                  <a:pt x="1185845" y="677346"/>
                </a:lnTo>
                <a:lnTo>
                  <a:pt x="1387643" y="879144"/>
                </a:lnTo>
                <a:lnTo>
                  <a:pt x="1387643" y="1582240"/>
                </a:lnTo>
                <a:lnTo>
                  <a:pt x="516364" y="1582240"/>
                </a:lnTo>
                <a:lnTo>
                  <a:pt x="516364" y="1016389"/>
                </a:lnTo>
                <a:lnTo>
                  <a:pt x="244500" y="1016389"/>
                </a:lnTo>
                <a:lnTo>
                  <a:pt x="244500" y="1582240"/>
                </a:lnTo>
                <a:lnTo>
                  <a:pt x="0" y="1582240"/>
                </a:lnTo>
                <a:lnTo>
                  <a:pt x="0" y="185322"/>
                </a:lnTo>
                <a:lnTo>
                  <a:pt x="693822" y="185322"/>
                </a:lnTo>
                <a:lnTo>
                  <a:pt x="953563" y="445064"/>
                </a:lnTo>
                <a:close/>
              </a:path>
            </a:pathLst>
          </a:custGeom>
          <a:solidFill>
            <a:srgbClr val="99CF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AAFE08E9-66D2-664E-BF84-55EA85758C29}"/>
              </a:ext>
            </a:extLst>
          </p:cNvPr>
          <p:cNvGrpSpPr/>
          <p:nvPr/>
        </p:nvGrpSpPr>
        <p:grpSpPr>
          <a:xfrm>
            <a:off x="138384" y="3797039"/>
            <a:ext cx="729577" cy="1391564"/>
            <a:chOff x="1211179" y="1796956"/>
            <a:chExt cx="893111" cy="1703482"/>
          </a:xfrm>
          <a:solidFill>
            <a:srgbClr val="007FB1"/>
          </a:solidFill>
        </p:grpSpPr>
        <p:sp>
          <p:nvSpPr>
            <p:cNvPr id="17" name="円/楕円 16">
              <a:extLst>
                <a:ext uri="{FF2B5EF4-FFF2-40B4-BE49-F238E27FC236}">
                  <a16:creationId xmlns:a16="http://schemas.microsoft.com/office/drawing/2014/main" id="{E9860B96-4FE1-BF46-9E19-0F59CE3BFDEE}"/>
                </a:ext>
              </a:extLst>
            </p:cNvPr>
            <p:cNvSpPr/>
            <p:nvPr/>
          </p:nvSpPr>
          <p:spPr>
            <a:xfrm>
              <a:off x="1450161" y="1796956"/>
              <a:ext cx="654129" cy="13892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18" name="直線コネクタ 17">
              <a:extLst>
                <a:ext uri="{FF2B5EF4-FFF2-40B4-BE49-F238E27FC236}">
                  <a16:creationId xmlns:a16="http://schemas.microsoft.com/office/drawing/2014/main" id="{878FBB15-4A71-1748-B9C9-8074542313B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93631" y="2722308"/>
              <a:ext cx="9542" cy="778130"/>
            </a:xfrm>
            <a:prstGeom prst="line">
              <a:avLst/>
            </a:prstGeom>
            <a:grpFill/>
            <a:ln w="38100">
              <a:solidFill>
                <a:srgbClr val="007F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円/楕円 18">
              <a:extLst>
                <a:ext uri="{FF2B5EF4-FFF2-40B4-BE49-F238E27FC236}">
                  <a16:creationId xmlns:a16="http://schemas.microsoft.com/office/drawing/2014/main" id="{45E202B4-6597-8B44-B348-310426597B98}"/>
                </a:ext>
              </a:extLst>
            </p:cNvPr>
            <p:cNvSpPr/>
            <p:nvPr/>
          </p:nvSpPr>
          <p:spPr>
            <a:xfrm rot="1317514">
              <a:off x="1211179" y="2751625"/>
              <a:ext cx="770934" cy="35462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0" name="角丸四角形 19">
            <a:extLst>
              <a:ext uri="{FF2B5EF4-FFF2-40B4-BE49-F238E27FC236}">
                <a16:creationId xmlns:a16="http://schemas.microsoft.com/office/drawing/2014/main" id="{0FF421FB-F9DC-9F45-AB06-493F765CBCF5}"/>
              </a:ext>
            </a:extLst>
          </p:cNvPr>
          <p:cNvSpPr/>
          <p:nvPr/>
        </p:nvSpPr>
        <p:spPr>
          <a:xfrm>
            <a:off x="2086604" y="5168125"/>
            <a:ext cx="2779414" cy="732938"/>
          </a:xfrm>
          <a:prstGeom prst="roundRect">
            <a:avLst/>
          </a:prstGeom>
          <a:solidFill>
            <a:srgbClr val="7FC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角丸四角形 20">
            <a:extLst>
              <a:ext uri="{FF2B5EF4-FFF2-40B4-BE49-F238E27FC236}">
                <a16:creationId xmlns:a16="http://schemas.microsoft.com/office/drawing/2014/main" id="{D418467C-6F0A-A842-AE15-B1A4F81704CF}"/>
              </a:ext>
            </a:extLst>
          </p:cNvPr>
          <p:cNvSpPr/>
          <p:nvPr/>
        </p:nvSpPr>
        <p:spPr>
          <a:xfrm>
            <a:off x="4227793" y="5168124"/>
            <a:ext cx="2858807" cy="1131371"/>
          </a:xfrm>
          <a:prstGeom prst="roundRect">
            <a:avLst/>
          </a:prstGeom>
          <a:solidFill>
            <a:srgbClr val="40B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角丸四角形 21">
            <a:extLst>
              <a:ext uri="{FF2B5EF4-FFF2-40B4-BE49-F238E27FC236}">
                <a16:creationId xmlns:a16="http://schemas.microsoft.com/office/drawing/2014/main" id="{6FAD9A44-A6B1-3048-823F-7A9929D77651}"/>
              </a:ext>
            </a:extLst>
          </p:cNvPr>
          <p:cNvSpPr/>
          <p:nvPr/>
        </p:nvSpPr>
        <p:spPr>
          <a:xfrm>
            <a:off x="349967" y="5152043"/>
            <a:ext cx="2831877" cy="1292522"/>
          </a:xfrm>
          <a:prstGeom prst="roundRect">
            <a:avLst/>
          </a:prstGeom>
          <a:solidFill>
            <a:srgbClr val="44A6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角丸四角形 22">
            <a:extLst>
              <a:ext uri="{FF2B5EF4-FFF2-40B4-BE49-F238E27FC236}">
                <a16:creationId xmlns:a16="http://schemas.microsoft.com/office/drawing/2014/main" id="{EB93A1DD-2126-1242-8290-C779DFCD206A}"/>
              </a:ext>
            </a:extLst>
          </p:cNvPr>
          <p:cNvSpPr/>
          <p:nvPr/>
        </p:nvSpPr>
        <p:spPr>
          <a:xfrm>
            <a:off x="6602655" y="5168224"/>
            <a:ext cx="2541345" cy="1757904"/>
          </a:xfrm>
          <a:prstGeom prst="roundRect">
            <a:avLst/>
          </a:prstGeom>
          <a:solidFill>
            <a:srgbClr val="95E0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22D1674-DCF5-3048-B47A-6DD64EC983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072EB-5487-0147-BC14-F4D4FDBB2BDF}" type="slidenum">
              <a:rPr kumimoji="1" lang="ja-JP" altLang="en-US" smtClean="0"/>
              <a:t>83</a:t>
            </a:fld>
            <a:endParaRPr kumimoji="1" lang="ja-JP" altLang="en-US"/>
          </a:p>
        </p:txBody>
      </p:sp>
      <p:sp>
        <p:nvSpPr>
          <p:cNvPr id="24" name="ハート 23">
            <a:extLst>
              <a:ext uri="{FF2B5EF4-FFF2-40B4-BE49-F238E27FC236}">
                <a16:creationId xmlns:a16="http://schemas.microsoft.com/office/drawing/2014/main" id="{1B275CB3-22F0-D946-B072-29BE4C6453B7}"/>
              </a:ext>
            </a:extLst>
          </p:cNvPr>
          <p:cNvSpPr/>
          <p:nvPr/>
        </p:nvSpPr>
        <p:spPr>
          <a:xfrm>
            <a:off x="3099965" y="70760"/>
            <a:ext cx="3021966" cy="3264860"/>
          </a:xfrm>
          <a:prstGeom prst="heart">
            <a:avLst/>
          </a:prstGeom>
          <a:solidFill>
            <a:srgbClr val="D45D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3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rPr>
              <a:t>誇</a:t>
            </a: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71F76973-859B-F841-914B-A232443A89E2}"/>
              </a:ext>
            </a:extLst>
          </p:cNvPr>
          <p:cNvSpPr txBox="1"/>
          <p:nvPr/>
        </p:nvSpPr>
        <p:spPr>
          <a:xfrm>
            <a:off x="6121931" y="700616"/>
            <a:ext cx="272382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6600" b="1"/>
              <a:t>れる街</a:t>
            </a: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2BF5106C-556F-0F42-BC69-BF2965D68AA4}"/>
              </a:ext>
            </a:extLst>
          </p:cNvPr>
          <p:cNvSpPr txBox="1"/>
          <p:nvPr/>
        </p:nvSpPr>
        <p:spPr>
          <a:xfrm>
            <a:off x="6158631" y="1643937"/>
            <a:ext cx="18774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6600" b="1"/>
              <a:t>土浦</a:t>
            </a:r>
          </a:p>
        </p:txBody>
      </p:sp>
      <p:pic>
        <p:nvPicPr>
          <p:cNvPr id="27" name="図 26">
            <a:extLst>
              <a:ext uri="{FF2B5EF4-FFF2-40B4-BE49-F238E27FC236}">
                <a16:creationId xmlns:a16="http://schemas.microsoft.com/office/drawing/2014/main" id="{AE511667-801F-4346-B68D-901ED36F60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6083" y="3527730"/>
            <a:ext cx="1881518" cy="1881518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BD24279F-E740-0B40-8942-4A8B585A5D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0443" y="3569882"/>
            <a:ext cx="2026099" cy="2026099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05F8C486-D2B7-4A4E-87FC-F853AF1384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8051" y="3449907"/>
            <a:ext cx="1959341" cy="1959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8674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7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7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7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7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2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26" grpId="0"/>
          <p:bldP spid="33" grpId="0" animBg="1"/>
        </p:bldLst>
      </p:timing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3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9" name="PA_文本框 8"/>
          <p:cNvSpPr txBox="1"/>
          <p:nvPr>
            <p:custDataLst>
              <p:tags r:id="rId2"/>
            </p:custDataLst>
          </p:nvPr>
        </p:nvSpPr>
        <p:spPr>
          <a:xfrm>
            <a:off x="1401901" y="1434386"/>
            <a:ext cx="634019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85800"/>
            <a:r>
              <a:rPr lang="ja-JP" altLang="en-US" sz="4800">
                <a:solidFill>
                  <a:srgbClr val="53575A"/>
                </a:solidFill>
                <a:latin typeface="Yu Gothic Light" panose="020B0300000000000000" pitchFamily="34" charset="-128"/>
                <a:ea typeface="Yu Gothic Light" panose="020B0300000000000000" pitchFamily="34" charset="-128"/>
                <a:cs typeface="Arial" panose="020B0604020202020204" pitchFamily="34" charset="0"/>
              </a:rPr>
              <a:t>いつの間にか街中には</a:t>
            </a:r>
            <a:endParaRPr lang="en-US" altLang="ja-JP" sz="4800" dirty="0">
              <a:solidFill>
                <a:srgbClr val="53575A"/>
              </a:solidFill>
              <a:latin typeface="Yu Gothic Light" panose="020B0300000000000000" pitchFamily="34" charset="-128"/>
              <a:ea typeface="Yu Gothic Light" panose="020B0300000000000000" pitchFamily="34" charset="-128"/>
              <a:cs typeface="Arial" panose="020B0604020202020204" pitchFamily="34" charset="0"/>
            </a:endParaRPr>
          </a:p>
          <a:p>
            <a:pPr algn="ctr" defTabSz="685800"/>
            <a:r>
              <a:rPr lang="ja-JP" altLang="en-US" sz="4800">
                <a:solidFill>
                  <a:srgbClr val="53575A"/>
                </a:solidFill>
                <a:latin typeface="Yu Gothic Light" panose="020B0300000000000000" pitchFamily="34" charset="-128"/>
                <a:ea typeface="Yu Gothic Light" panose="020B0300000000000000" pitchFamily="34" charset="-128"/>
                <a:cs typeface="Arial" panose="020B0604020202020204" pitchFamily="34" charset="0"/>
              </a:rPr>
              <a:t>笑顔が広がる</a:t>
            </a:r>
            <a:endParaRPr lang="zh-CN" altLang="en-US" sz="4800" dirty="0">
              <a:solidFill>
                <a:srgbClr val="53575A"/>
              </a:solidFill>
              <a:latin typeface="Yu Gothic Light" panose="020B0300000000000000" pitchFamily="34" charset="-128"/>
              <a:ea typeface="Yu Gothic Light" panose="020B0300000000000000" pitchFamily="34" charset="-128"/>
              <a:cs typeface="Arial" panose="020B0604020202020204" pitchFamily="34" charset="0"/>
            </a:endParaRPr>
          </a:p>
        </p:txBody>
      </p:sp>
      <p:sp>
        <p:nvSpPr>
          <p:cNvPr id="13" name="PA_矩形 12"/>
          <p:cNvSpPr/>
          <p:nvPr>
            <p:custDataLst>
              <p:tags r:id="rId3"/>
            </p:custDataLst>
          </p:nvPr>
        </p:nvSpPr>
        <p:spPr>
          <a:xfrm>
            <a:off x="1886649" y="3395995"/>
            <a:ext cx="54168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800"/>
            <a:r>
              <a:rPr lang="ja-JP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Yu Gothic Light" panose="020B0300000000000000" pitchFamily="34" charset="-128"/>
                <a:ea typeface="Yu Gothic Light" panose="020B0300000000000000" pitchFamily="34" charset="-128"/>
                <a:cs typeface="Arial" panose="020B0604020202020204" pitchFamily="34" charset="0"/>
              </a:rPr>
              <a:t>そこにはきっとたくさんの好きがある</a:t>
            </a:r>
          </a:p>
        </p:txBody>
      </p:sp>
      <p:sp>
        <p:nvSpPr>
          <p:cNvPr id="14" name="PA_矩形 13"/>
          <p:cNvSpPr/>
          <p:nvPr>
            <p:custDataLst>
              <p:tags r:id="rId4"/>
            </p:custDataLst>
          </p:nvPr>
        </p:nvSpPr>
        <p:spPr>
          <a:xfrm>
            <a:off x="604247" y="4265846"/>
            <a:ext cx="7981672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ja-JP" altLang="en-US" sz="3200">
                <a:latin typeface="Yu Gothic Light" panose="020B0300000000000000" pitchFamily="34" charset="-128"/>
                <a:ea typeface="Yu Gothic Light" panose="020B0300000000000000" pitchFamily="34" charset="-128"/>
              </a:rPr>
              <a:t>そんな好きがあふれる街はいかがですか？</a:t>
            </a:r>
          </a:p>
        </p:txBody>
      </p:sp>
    </p:spTree>
    <p:extLst>
      <p:ext uri="{BB962C8B-B14F-4D97-AF65-F5344CB8AC3E}">
        <p14:creationId xmlns:p14="http://schemas.microsoft.com/office/powerpoint/2010/main" val="3591006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mp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/>
      <p:bldP spid="13" grpId="0"/>
      <p:bldP spid="14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3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9" name="PA_文本框 8"/>
          <p:cNvSpPr txBox="1"/>
          <p:nvPr>
            <p:custDataLst>
              <p:tags r:id="rId2"/>
            </p:custDataLst>
          </p:nvPr>
        </p:nvSpPr>
        <p:spPr>
          <a:xfrm>
            <a:off x="324683" y="2551837"/>
            <a:ext cx="849463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85800"/>
            <a:r>
              <a:rPr lang="ja-JP" altLang="en-US" sz="5400">
                <a:solidFill>
                  <a:srgbClr val="53575A"/>
                </a:solidFill>
                <a:latin typeface="Yu Gothic Light" panose="020B0300000000000000" pitchFamily="34" charset="-128"/>
                <a:ea typeface="Yu Gothic Light" panose="020B0300000000000000" pitchFamily="34" charset="-128"/>
                <a:cs typeface="Arial" panose="020B0604020202020204" pitchFamily="34" charset="0"/>
              </a:rPr>
              <a:t>ご静聴</a:t>
            </a:r>
            <a:endParaRPr lang="en-US" altLang="ja-JP" sz="5400" dirty="0">
              <a:solidFill>
                <a:srgbClr val="53575A"/>
              </a:solidFill>
              <a:latin typeface="Yu Gothic Light" panose="020B0300000000000000" pitchFamily="34" charset="-128"/>
              <a:ea typeface="Yu Gothic Light" panose="020B0300000000000000" pitchFamily="34" charset="-128"/>
              <a:cs typeface="Arial" panose="020B0604020202020204" pitchFamily="34" charset="0"/>
            </a:endParaRPr>
          </a:p>
          <a:p>
            <a:pPr algn="ctr" defTabSz="685800"/>
            <a:r>
              <a:rPr lang="ja-JP" altLang="en-US" sz="5400">
                <a:solidFill>
                  <a:srgbClr val="53575A"/>
                </a:solidFill>
                <a:latin typeface="Yu Gothic Light" panose="020B0300000000000000" pitchFamily="34" charset="-128"/>
                <a:ea typeface="Yu Gothic Light" panose="020B0300000000000000" pitchFamily="34" charset="-128"/>
                <a:cs typeface="Arial" panose="020B0604020202020204" pitchFamily="34" charset="0"/>
              </a:rPr>
              <a:t>ありがとうございました。</a:t>
            </a:r>
            <a:endParaRPr lang="zh-CN" altLang="en-US" sz="5400" dirty="0">
              <a:solidFill>
                <a:srgbClr val="53575A"/>
              </a:solidFill>
              <a:latin typeface="Yu Gothic Light" panose="020B0300000000000000" pitchFamily="34" charset="-128"/>
              <a:ea typeface="Yu Gothic Light" panose="020B0300000000000000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9353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6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ハート 33">
            <a:extLst>
              <a:ext uri="{FF2B5EF4-FFF2-40B4-BE49-F238E27FC236}">
                <a16:creationId xmlns:a16="http://schemas.microsoft.com/office/drawing/2014/main" id="{358B1977-95F8-C54F-8944-68C79B74F8AF}"/>
              </a:ext>
            </a:extLst>
          </p:cNvPr>
          <p:cNvSpPr/>
          <p:nvPr/>
        </p:nvSpPr>
        <p:spPr>
          <a:xfrm>
            <a:off x="3099965" y="70760"/>
            <a:ext cx="3021966" cy="3264860"/>
          </a:xfrm>
          <a:prstGeom prst="heart">
            <a:avLst/>
          </a:prstGeom>
          <a:solidFill>
            <a:srgbClr val="D45D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3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rPr>
              <a:t>誇</a:t>
            </a:r>
          </a:p>
        </p:txBody>
      </p:sp>
      <p:pic>
        <p:nvPicPr>
          <p:cNvPr id="47" name="図 46">
            <a:extLst>
              <a:ext uri="{FF2B5EF4-FFF2-40B4-BE49-F238E27FC236}">
                <a16:creationId xmlns:a16="http://schemas.microsoft.com/office/drawing/2014/main" id="{D517283A-02D1-6B44-A0CF-53138A3BEAA1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0" y="4985392"/>
            <a:ext cx="9158951" cy="1853173"/>
          </a:xfrm>
          <a:prstGeom prst="rect">
            <a:avLst/>
          </a:prstGeom>
        </p:spPr>
      </p:pic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9F77B4BB-5E0C-0147-AEC4-D4B467852D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F072EB-5487-0147-BC14-F4D4FDBB2BDF}" type="slidenum">
              <a:rPr kumimoji="1" lang="ja-JP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1" lang="ja-JP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7" name="円/楕円 36">
            <a:extLst>
              <a:ext uri="{FF2B5EF4-FFF2-40B4-BE49-F238E27FC236}">
                <a16:creationId xmlns:a16="http://schemas.microsoft.com/office/drawing/2014/main" id="{077D3CED-BFCE-2449-BB3F-2C460077D85C}"/>
              </a:ext>
            </a:extLst>
          </p:cNvPr>
          <p:cNvSpPr/>
          <p:nvPr/>
        </p:nvSpPr>
        <p:spPr>
          <a:xfrm>
            <a:off x="712880" y="2016062"/>
            <a:ext cx="2357834" cy="2357834"/>
          </a:xfrm>
          <a:prstGeom prst="ellipse">
            <a:avLst/>
          </a:prstGeom>
          <a:solidFill>
            <a:srgbClr val="FDE57E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5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rPr>
              <a:t>活気</a:t>
            </a: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86C3E062-6860-124F-85FD-958D479854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095703" y="1209322"/>
            <a:ext cx="1563059" cy="1613480"/>
          </a:xfrm>
          <a:prstGeom prst="rect">
            <a:avLst/>
          </a:prstGeom>
        </p:spPr>
      </p:pic>
      <p:sp>
        <p:nvSpPr>
          <p:cNvPr id="44" name="円/楕円 43">
            <a:extLst>
              <a:ext uri="{FF2B5EF4-FFF2-40B4-BE49-F238E27FC236}">
                <a16:creationId xmlns:a16="http://schemas.microsoft.com/office/drawing/2014/main" id="{602F4A39-2F89-C347-9A9C-0E3ECC87DE57}"/>
              </a:ext>
            </a:extLst>
          </p:cNvPr>
          <p:cNvSpPr/>
          <p:nvPr/>
        </p:nvSpPr>
        <p:spPr>
          <a:xfrm>
            <a:off x="3412688" y="1938311"/>
            <a:ext cx="2357834" cy="2357834"/>
          </a:xfrm>
          <a:prstGeom prst="ellipse">
            <a:avLst/>
          </a:prstGeom>
          <a:solidFill>
            <a:srgbClr val="FFAFC5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5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rPr>
              <a:t>住みよさ</a:t>
            </a:r>
          </a:p>
        </p:txBody>
      </p:sp>
      <p:sp>
        <p:nvSpPr>
          <p:cNvPr id="45" name="円/楕円 44">
            <a:extLst>
              <a:ext uri="{FF2B5EF4-FFF2-40B4-BE49-F238E27FC236}">
                <a16:creationId xmlns:a16="http://schemas.microsoft.com/office/drawing/2014/main" id="{479431D1-0E96-BF4E-BAF5-A53E9136EC4F}"/>
              </a:ext>
            </a:extLst>
          </p:cNvPr>
          <p:cNvSpPr/>
          <p:nvPr/>
        </p:nvSpPr>
        <p:spPr>
          <a:xfrm>
            <a:off x="5957947" y="1938311"/>
            <a:ext cx="2357834" cy="2357834"/>
          </a:xfrm>
          <a:prstGeom prst="ellipse">
            <a:avLst/>
          </a:prstGeom>
          <a:solidFill>
            <a:srgbClr val="40BFB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5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rPr>
              <a:t>自然</a:t>
            </a:r>
          </a:p>
        </p:txBody>
      </p:sp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4E09B290-9A1C-3140-AB55-2DCDF55E677E}"/>
              </a:ext>
            </a:extLst>
          </p:cNvPr>
          <p:cNvGrpSpPr/>
          <p:nvPr/>
        </p:nvGrpSpPr>
        <p:grpSpPr>
          <a:xfrm>
            <a:off x="-5278" y="4439735"/>
            <a:ext cx="8321059" cy="2213751"/>
            <a:chOff x="-5278" y="4439735"/>
            <a:chExt cx="8321059" cy="2213751"/>
          </a:xfrm>
        </p:grpSpPr>
        <p:pic>
          <p:nvPicPr>
            <p:cNvPr id="8" name="図 7">
              <a:extLst>
                <a:ext uri="{FF2B5EF4-FFF2-40B4-BE49-F238E27FC236}">
                  <a16:creationId xmlns:a16="http://schemas.microsoft.com/office/drawing/2014/main" id="{E6DF811C-687D-954A-A90B-6005DD550FF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738305" y="4595621"/>
              <a:ext cx="1855970" cy="1790722"/>
            </a:xfrm>
            <a:prstGeom prst="rect">
              <a:avLst/>
            </a:prstGeom>
          </p:spPr>
        </p:pic>
        <p:grpSp>
          <p:nvGrpSpPr>
            <p:cNvPr id="13" name="グループ化 12">
              <a:extLst>
                <a:ext uri="{FF2B5EF4-FFF2-40B4-BE49-F238E27FC236}">
                  <a16:creationId xmlns:a16="http://schemas.microsoft.com/office/drawing/2014/main" id="{585BFFB7-FF6A-6348-9E14-B8552FD737EF}"/>
                </a:ext>
              </a:extLst>
            </p:cNvPr>
            <p:cNvGrpSpPr/>
            <p:nvPr/>
          </p:nvGrpSpPr>
          <p:grpSpPr>
            <a:xfrm>
              <a:off x="6210499" y="4439735"/>
              <a:ext cx="2105282" cy="1946608"/>
              <a:chOff x="6210499" y="4439735"/>
              <a:chExt cx="2105282" cy="1946608"/>
            </a:xfrm>
          </p:grpSpPr>
          <p:pic>
            <p:nvPicPr>
              <p:cNvPr id="9" name="図 8">
                <a:extLst>
                  <a:ext uri="{FF2B5EF4-FFF2-40B4-BE49-F238E27FC236}">
                    <a16:creationId xmlns:a16="http://schemas.microsoft.com/office/drawing/2014/main" id="{6B2E4596-9765-1B43-97AC-69F59AC2EE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356792" y="4439735"/>
                <a:ext cx="752713" cy="752713"/>
              </a:xfrm>
              <a:prstGeom prst="rect">
                <a:avLst/>
              </a:prstGeom>
            </p:spPr>
          </p:pic>
          <p:pic>
            <p:nvPicPr>
              <p:cNvPr id="11" name="図 10">
                <a:extLst>
                  <a:ext uri="{FF2B5EF4-FFF2-40B4-BE49-F238E27FC236}">
                    <a16:creationId xmlns:a16="http://schemas.microsoft.com/office/drawing/2014/main" id="{76A36C70-3EAF-3C47-A0E9-25FC4D7AE0C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t="16814"/>
              <a:stretch/>
            </p:blipFill>
            <p:spPr>
              <a:xfrm>
                <a:off x="6210499" y="4784796"/>
                <a:ext cx="1489058" cy="1601547"/>
              </a:xfrm>
              <a:prstGeom prst="rect">
                <a:avLst/>
              </a:prstGeom>
            </p:spPr>
          </p:pic>
          <p:pic>
            <p:nvPicPr>
              <p:cNvPr id="48" name="図 47">
                <a:extLst>
                  <a:ext uri="{FF2B5EF4-FFF2-40B4-BE49-F238E27FC236}">
                    <a16:creationId xmlns:a16="http://schemas.microsoft.com/office/drawing/2014/main" id="{C5F28094-2E75-3043-8F4F-7A8A0B36E4F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t="16814"/>
              <a:stretch/>
            </p:blipFill>
            <p:spPr>
              <a:xfrm>
                <a:off x="7321888" y="5317368"/>
                <a:ext cx="993893" cy="1068975"/>
              </a:xfrm>
              <a:prstGeom prst="rect">
                <a:avLst/>
              </a:prstGeom>
            </p:spPr>
          </p:pic>
        </p:grpSp>
        <p:grpSp>
          <p:nvGrpSpPr>
            <p:cNvPr id="14" name="グループ化 13">
              <a:extLst>
                <a:ext uri="{FF2B5EF4-FFF2-40B4-BE49-F238E27FC236}">
                  <a16:creationId xmlns:a16="http://schemas.microsoft.com/office/drawing/2014/main" id="{992A9B4D-3237-D84A-83D7-B67BE9AE858B}"/>
                </a:ext>
              </a:extLst>
            </p:cNvPr>
            <p:cNvGrpSpPr/>
            <p:nvPr/>
          </p:nvGrpSpPr>
          <p:grpSpPr>
            <a:xfrm>
              <a:off x="-5278" y="4685916"/>
              <a:ext cx="3563301" cy="1967570"/>
              <a:chOff x="-1384138" y="4804263"/>
              <a:chExt cx="3563301" cy="1967570"/>
            </a:xfrm>
          </p:grpSpPr>
          <p:pic>
            <p:nvPicPr>
              <p:cNvPr id="60" name="図 59">
                <a:extLst>
                  <a:ext uri="{FF2B5EF4-FFF2-40B4-BE49-F238E27FC236}">
                    <a16:creationId xmlns:a16="http://schemas.microsoft.com/office/drawing/2014/main" id="{9F61892C-374C-544C-8915-42800F7641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274163" y="4866833"/>
                <a:ext cx="1905000" cy="1905000"/>
              </a:xfrm>
              <a:prstGeom prst="rect">
                <a:avLst/>
              </a:prstGeom>
            </p:spPr>
          </p:pic>
          <p:grpSp>
            <p:nvGrpSpPr>
              <p:cNvPr id="62" name="グループ化 61">
                <a:extLst>
                  <a:ext uri="{FF2B5EF4-FFF2-40B4-BE49-F238E27FC236}">
                    <a16:creationId xmlns:a16="http://schemas.microsoft.com/office/drawing/2014/main" id="{9DAAECC6-DF44-7147-AA12-AF30CD1FD09E}"/>
                  </a:ext>
                </a:extLst>
              </p:cNvPr>
              <p:cNvGrpSpPr/>
              <p:nvPr/>
            </p:nvGrpSpPr>
            <p:grpSpPr>
              <a:xfrm>
                <a:off x="-1384138" y="4804263"/>
                <a:ext cx="2636951" cy="1951182"/>
                <a:chOff x="2804099" y="2867356"/>
                <a:chExt cx="2636951" cy="1951182"/>
              </a:xfrm>
            </p:grpSpPr>
            <p:pic>
              <p:nvPicPr>
                <p:cNvPr id="65" name="図 64">
                  <a:extLst>
                    <a:ext uri="{FF2B5EF4-FFF2-40B4-BE49-F238E27FC236}">
                      <a16:creationId xmlns:a16="http://schemas.microsoft.com/office/drawing/2014/main" id="{F6D875AA-A9E5-BD49-8A59-7A3F232EEA8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</a:blip>
                <a:stretch>
                  <a:fillRect/>
                </a:stretch>
              </p:blipFill>
              <p:spPr>
                <a:xfrm>
                  <a:off x="3536050" y="2913538"/>
                  <a:ext cx="1905000" cy="1905000"/>
                </a:xfrm>
                <a:prstGeom prst="rect">
                  <a:avLst/>
                </a:prstGeom>
              </p:spPr>
            </p:pic>
            <p:pic>
              <p:nvPicPr>
                <p:cNvPr id="67" name="図 66">
                  <a:extLst>
                    <a:ext uri="{FF2B5EF4-FFF2-40B4-BE49-F238E27FC236}">
                      <a16:creationId xmlns:a16="http://schemas.microsoft.com/office/drawing/2014/main" id="{B9EB5786-5354-7B48-8631-3D19420A63E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>
                  <a:duotone>
                    <a:schemeClr val="accent2">
                      <a:shade val="45000"/>
                      <a:satMod val="135000"/>
                    </a:schemeClr>
                    <a:prstClr val="white"/>
                  </a:duotone>
                </a:blip>
                <a:stretch>
                  <a:fillRect/>
                </a:stretch>
              </p:blipFill>
              <p:spPr>
                <a:xfrm>
                  <a:off x="2804099" y="2867356"/>
                  <a:ext cx="1905000" cy="1905000"/>
                </a:xfrm>
                <a:prstGeom prst="rect">
                  <a:avLst/>
                </a:prstGeom>
              </p:spPr>
            </p:pic>
          </p:grpSp>
        </p:grpSp>
      </p:grp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1F4029B3-82C3-3D42-81E0-5A1CF05B4134}"/>
              </a:ext>
            </a:extLst>
          </p:cNvPr>
          <p:cNvSpPr txBox="1"/>
          <p:nvPr/>
        </p:nvSpPr>
        <p:spPr>
          <a:xfrm>
            <a:off x="6121931" y="700616"/>
            <a:ext cx="272382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6600" b="1"/>
              <a:t>れる街</a:t>
            </a:r>
          </a:p>
        </p:txBody>
      </p:sp>
    </p:spTree>
    <p:extLst>
      <p:ext uri="{BB962C8B-B14F-4D97-AF65-F5344CB8AC3E}">
        <p14:creationId xmlns:p14="http://schemas.microsoft.com/office/powerpoint/2010/main" val="4482159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7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7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 animBg="1"/>
          <p:bldP spid="44" grpId="0" animBg="1"/>
          <p:bldP spid="45" grpId="0" animBg="1"/>
          <p:bldP spid="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 animBg="1"/>
          <p:bldP spid="44" grpId="0" animBg="1"/>
          <p:bldP spid="45" grpId="0" animBg="1"/>
          <p:bldP spid="3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1">
      <a:majorFont>
        <a:latin typeface="HG丸ｺﾞｼｯｸM-PRO"/>
        <a:ea typeface="HG丸ｺﾞｼｯｸM-PRO"/>
        <a:cs typeface=""/>
      </a:majorFont>
      <a:minorFont>
        <a:latin typeface="HG丸ｺﾞｼｯｸM-PRO"/>
        <a:ea typeface="HG丸ｺﾞｼｯｸM-PRO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5160</TotalTime>
  <Words>1169</Words>
  <Application>Microsoft Office PowerPoint</Application>
  <PresentationFormat>画面に合わせる (4:3)</PresentationFormat>
  <Paragraphs>500</Paragraphs>
  <Slides>85</Slides>
  <Notes>28</Notes>
  <HiddenSlides>1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4</vt:i4>
      </vt:variant>
      <vt:variant>
        <vt:lpstr>スライド タイトル</vt:lpstr>
      </vt:variant>
      <vt:variant>
        <vt:i4>85</vt:i4>
      </vt:variant>
    </vt:vector>
  </HeadingPairs>
  <TitlesOfParts>
    <vt:vector size="96" baseType="lpstr">
      <vt:lpstr>HG丸ｺﾞｼｯｸM-PRO</vt:lpstr>
      <vt:lpstr>游ゴシック</vt:lpstr>
      <vt:lpstr>游ゴシック</vt:lpstr>
      <vt:lpstr>游ゴシック Light</vt:lpstr>
      <vt:lpstr>游ゴシック Light</vt:lpstr>
      <vt:lpstr>Arial</vt:lpstr>
      <vt:lpstr>Calibri</vt:lpstr>
      <vt:lpstr>Office テーマ</vt:lpstr>
      <vt:lpstr>Office 主题</vt:lpstr>
      <vt:lpstr>1_Office テーマ</vt:lpstr>
      <vt:lpstr>1_Office 主题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幸坂麻琴</dc:creator>
  <cp:lastModifiedBy>Amano Ryo</cp:lastModifiedBy>
  <cp:revision>339</cp:revision>
  <cp:lastPrinted>2019-01-25T02:49:25Z</cp:lastPrinted>
  <dcterms:created xsi:type="dcterms:W3CDTF">2019-01-22T01:47:59Z</dcterms:created>
  <dcterms:modified xsi:type="dcterms:W3CDTF">2019-02-21T08:54:04Z</dcterms:modified>
</cp:coreProperties>
</file>