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75" r:id="rId2"/>
    <p:sldId id="270" r:id="rId3"/>
    <p:sldId id="272" r:id="rId4"/>
    <p:sldId id="271" r:id="rId5"/>
    <p:sldId id="276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77" r:id="rId15"/>
    <p:sldId id="299" r:id="rId16"/>
    <p:sldId id="300" r:id="rId17"/>
    <p:sldId id="301" r:id="rId18"/>
    <p:sldId id="302" r:id="rId19"/>
    <p:sldId id="311" r:id="rId20"/>
    <p:sldId id="305" r:id="rId21"/>
    <p:sldId id="306" r:id="rId22"/>
    <p:sldId id="320" r:id="rId23"/>
    <p:sldId id="308" r:id="rId24"/>
    <p:sldId id="309" r:id="rId25"/>
    <p:sldId id="310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79" r:id="rId38"/>
    <p:sldId id="290" r:id="rId39"/>
    <p:sldId id="318" r:id="rId40"/>
    <p:sldId id="319" r:id="rId41"/>
    <p:sldId id="269" r:id="rId42"/>
    <p:sldId id="273" r:id="rId43"/>
    <p:sldId id="314" r:id="rId44"/>
    <p:sldId id="315" r:id="rId45"/>
    <p:sldId id="316" r:id="rId4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導入" id="{BB4E5260-E854-4146-8B2D-D3A54A1BBA99}">
          <p14:sldIdLst>
            <p14:sldId id="275"/>
            <p14:sldId id="270"/>
            <p14:sldId id="272"/>
            <p14:sldId id="271"/>
            <p14:sldId id="276"/>
          </p14:sldIdLst>
        </p14:section>
        <p14:section name="子育て世帯" id="{D6AD4B35-6211-4910-ACE0-4C13EB5B0F15}">
          <p14:sldIdLst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  <p14:section name="学生" id="{FCBF970A-9CE0-49F5-8700-A960C047D4F5}">
          <p14:sldIdLst>
            <p14:sldId id="277"/>
            <p14:sldId id="299"/>
            <p14:sldId id="300"/>
            <p14:sldId id="301"/>
            <p14:sldId id="302"/>
            <p14:sldId id="311"/>
            <p14:sldId id="305"/>
            <p14:sldId id="306"/>
            <p14:sldId id="320"/>
            <p14:sldId id="308"/>
            <p14:sldId id="309"/>
            <p14:sldId id="310"/>
          </p14:sldIdLst>
        </p14:section>
        <p14:section name="農業" id="{CBB6A798-29F0-44BC-9B4B-4D0C40185AB9}">
          <p14:sldIdLst>
            <p14:sldId id="278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高齢者" id="{19CC31F2-C513-41FF-A34F-39C99256AF57}">
          <p14:sldIdLst>
            <p14:sldId id="279"/>
            <p14:sldId id="290"/>
          </p14:sldIdLst>
        </p14:section>
        <p14:section name="まとめ" id="{2EE827F4-4ACD-4412-B434-ECFB624388EE}">
          <p14:sldIdLst>
            <p14:sldId id="318"/>
            <p14:sldId id="319"/>
          </p14:sldIdLst>
        </p14:section>
        <p14:section name="非表示スライド" id="{D8F885FF-2ACD-4961-B9DA-87F19E1A895D}">
          <p14:sldIdLst>
            <p14:sldId id="269"/>
            <p14:sldId id="273"/>
            <p14:sldId id="314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E4E4E4"/>
    <a:srgbClr val="4F81BD"/>
    <a:srgbClr val="1F497D"/>
    <a:srgbClr val="DDD80E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2502;&#12483;&#12463;2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___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39272716035101E-2"/>
          <c:y val="9.8701298701298706E-2"/>
          <c:w val="0.90248760715515297"/>
          <c:h val="0.64076292468281804"/>
        </c:manualLayout>
      </c:layout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1985年→1990年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Sheet1!$B$3:$B$20</c:f>
              <c:strCache>
                <c:ptCount val="18"/>
                <c:pt idx="0">
                  <c:v>0〜4歳→5〜9歳</c:v>
                </c:pt>
                <c:pt idx="1">
                  <c:v>5〜9歳→10〜14歳</c:v>
                </c:pt>
                <c:pt idx="2">
                  <c:v>10〜14歳→15〜19歳</c:v>
                </c:pt>
                <c:pt idx="3">
                  <c:v>15〜19歳→20〜24歳</c:v>
                </c:pt>
                <c:pt idx="4">
                  <c:v>20〜24歳→25〜29歳</c:v>
                </c:pt>
                <c:pt idx="5">
                  <c:v>25〜29歳→30〜34歳</c:v>
                </c:pt>
                <c:pt idx="6">
                  <c:v>30〜34歳→35〜39歳</c:v>
                </c:pt>
                <c:pt idx="7">
                  <c:v>35〜39歳→40〜44歳</c:v>
                </c:pt>
                <c:pt idx="8">
                  <c:v>40〜44歳→45〜49歳</c:v>
                </c:pt>
                <c:pt idx="9">
                  <c:v>45〜49歳→50〜54歳</c:v>
                </c:pt>
                <c:pt idx="10">
                  <c:v>50〜54歳→55〜59歳</c:v>
                </c:pt>
                <c:pt idx="11">
                  <c:v>55〜59歳→60〜64歳</c:v>
                </c:pt>
                <c:pt idx="12">
                  <c:v>60〜64歳→65〜69歳</c:v>
                </c:pt>
                <c:pt idx="13">
                  <c:v>65〜69歳→70〜74歳</c:v>
                </c:pt>
                <c:pt idx="14">
                  <c:v>70〜74歳→75〜79歳</c:v>
                </c:pt>
                <c:pt idx="15">
                  <c:v>75〜79歳→80〜84歳</c:v>
                </c:pt>
                <c:pt idx="16">
                  <c:v>80〜84歳→85〜89歳</c:v>
                </c:pt>
                <c:pt idx="17">
                  <c:v>85〜89歳→90歳〜</c:v>
                </c:pt>
              </c:strCache>
            </c:strRef>
          </c:cat>
          <c:val>
            <c:numRef>
              <c:f>Sheet1!$C$3:$C$20</c:f>
              <c:numCache>
                <c:formatCode>General</c:formatCode>
                <c:ptCount val="18"/>
                <c:pt idx="0">
                  <c:v>504</c:v>
                </c:pt>
                <c:pt idx="1">
                  <c:v>390</c:v>
                </c:pt>
                <c:pt idx="2">
                  <c:v>567</c:v>
                </c:pt>
                <c:pt idx="3">
                  <c:v>-398</c:v>
                </c:pt>
                <c:pt idx="4">
                  <c:v>798</c:v>
                </c:pt>
                <c:pt idx="5">
                  <c:v>430</c:v>
                </c:pt>
                <c:pt idx="6">
                  <c:v>548</c:v>
                </c:pt>
                <c:pt idx="7">
                  <c:v>657</c:v>
                </c:pt>
                <c:pt idx="8">
                  <c:v>319</c:v>
                </c:pt>
                <c:pt idx="9">
                  <c:v>123</c:v>
                </c:pt>
                <c:pt idx="10">
                  <c:v>102</c:v>
                </c:pt>
                <c:pt idx="11">
                  <c:v>178</c:v>
                </c:pt>
                <c:pt idx="12">
                  <c:v>127</c:v>
                </c:pt>
                <c:pt idx="13">
                  <c:v>74</c:v>
                </c:pt>
                <c:pt idx="14">
                  <c:v>45</c:v>
                </c:pt>
                <c:pt idx="15">
                  <c:v>11</c:v>
                </c:pt>
                <c:pt idx="16">
                  <c:v>19</c:v>
                </c:pt>
                <c:pt idx="17">
                  <c:v>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1995年→2000年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Sheet1!$B$3:$B$20</c:f>
              <c:strCache>
                <c:ptCount val="18"/>
                <c:pt idx="0">
                  <c:v>0〜4歳→5〜9歳</c:v>
                </c:pt>
                <c:pt idx="1">
                  <c:v>5〜9歳→10〜14歳</c:v>
                </c:pt>
                <c:pt idx="2">
                  <c:v>10〜14歳→15〜19歳</c:v>
                </c:pt>
                <c:pt idx="3">
                  <c:v>15〜19歳→20〜24歳</c:v>
                </c:pt>
                <c:pt idx="4">
                  <c:v>20〜24歳→25〜29歳</c:v>
                </c:pt>
                <c:pt idx="5">
                  <c:v>25〜29歳→30〜34歳</c:v>
                </c:pt>
                <c:pt idx="6">
                  <c:v>30〜34歳→35〜39歳</c:v>
                </c:pt>
                <c:pt idx="7">
                  <c:v>35〜39歳→40〜44歳</c:v>
                </c:pt>
                <c:pt idx="8">
                  <c:v>40〜44歳→45〜49歳</c:v>
                </c:pt>
                <c:pt idx="9">
                  <c:v>45〜49歳→50〜54歳</c:v>
                </c:pt>
                <c:pt idx="10">
                  <c:v>50〜54歳→55〜59歳</c:v>
                </c:pt>
                <c:pt idx="11">
                  <c:v>55〜59歳→60〜64歳</c:v>
                </c:pt>
                <c:pt idx="12">
                  <c:v>60〜64歳→65〜69歳</c:v>
                </c:pt>
                <c:pt idx="13">
                  <c:v>65〜69歳→70〜74歳</c:v>
                </c:pt>
                <c:pt idx="14">
                  <c:v>70〜74歳→75〜79歳</c:v>
                </c:pt>
                <c:pt idx="15">
                  <c:v>75〜79歳→80〜84歳</c:v>
                </c:pt>
                <c:pt idx="16">
                  <c:v>80〜84歳→85〜89歳</c:v>
                </c:pt>
                <c:pt idx="17">
                  <c:v>85〜89歳→90歳〜</c:v>
                </c:pt>
              </c:strCache>
            </c:strRef>
          </c:cat>
          <c:val>
            <c:numRef>
              <c:f>Sheet1!$D$3:$D$20</c:f>
              <c:numCache>
                <c:formatCode>General</c:formatCode>
                <c:ptCount val="18"/>
                <c:pt idx="0">
                  <c:v>47</c:v>
                </c:pt>
                <c:pt idx="1">
                  <c:v>7</c:v>
                </c:pt>
                <c:pt idx="2">
                  <c:v>72</c:v>
                </c:pt>
                <c:pt idx="3">
                  <c:v>-640</c:v>
                </c:pt>
                <c:pt idx="4">
                  <c:v>734</c:v>
                </c:pt>
                <c:pt idx="5">
                  <c:v>85</c:v>
                </c:pt>
                <c:pt idx="6">
                  <c:v>-15</c:v>
                </c:pt>
                <c:pt idx="7">
                  <c:v>-47</c:v>
                </c:pt>
                <c:pt idx="8">
                  <c:v>24</c:v>
                </c:pt>
                <c:pt idx="9">
                  <c:v>-69</c:v>
                </c:pt>
                <c:pt idx="10">
                  <c:v>-1</c:v>
                </c:pt>
                <c:pt idx="11">
                  <c:v>-29</c:v>
                </c:pt>
                <c:pt idx="12">
                  <c:v>-43</c:v>
                </c:pt>
                <c:pt idx="13">
                  <c:v>70</c:v>
                </c:pt>
                <c:pt idx="14">
                  <c:v>51</c:v>
                </c:pt>
                <c:pt idx="15">
                  <c:v>94</c:v>
                </c:pt>
                <c:pt idx="16">
                  <c:v>58</c:v>
                </c:pt>
                <c:pt idx="17">
                  <c:v>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2005年→2010年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Sheet1!$B$3:$B$20</c:f>
              <c:strCache>
                <c:ptCount val="18"/>
                <c:pt idx="0">
                  <c:v>0〜4歳→5〜9歳</c:v>
                </c:pt>
                <c:pt idx="1">
                  <c:v>5〜9歳→10〜14歳</c:v>
                </c:pt>
                <c:pt idx="2">
                  <c:v>10〜14歳→15〜19歳</c:v>
                </c:pt>
                <c:pt idx="3">
                  <c:v>15〜19歳→20〜24歳</c:v>
                </c:pt>
                <c:pt idx="4">
                  <c:v>20〜24歳→25〜29歳</c:v>
                </c:pt>
                <c:pt idx="5">
                  <c:v>25〜29歳→30〜34歳</c:v>
                </c:pt>
                <c:pt idx="6">
                  <c:v>30〜34歳→35〜39歳</c:v>
                </c:pt>
                <c:pt idx="7">
                  <c:v>35〜39歳→40〜44歳</c:v>
                </c:pt>
                <c:pt idx="8">
                  <c:v>40〜44歳→45〜49歳</c:v>
                </c:pt>
                <c:pt idx="9">
                  <c:v>45〜49歳→50〜54歳</c:v>
                </c:pt>
                <c:pt idx="10">
                  <c:v>50〜54歳→55〜59歳</c:v>
                </c:pt>
                <c:pt idx="11">
                  <c:v>55〜59歳→60〜64歳</c:v>
                </c:pt>
                <c:pt idx="12">
                  <c:v>60〜64歳→65〜69歳</c:v>
                </c:pt>
                <c:pt idx="13">
                  <c:v>65〜69歳→70〜74歳</c:v>
                </c:pt>
                <c:pt idx="14">
                  <c:v>70〜74歳→75〜79歳</c:v>
                </c:pt>
                <c:pt idx="15">
                  <c:v>75〜79歳→80〜84歳</c:v>
                </c:pt>
                <c:pt idx="16">
                  <c:v>80〜84歳→85〜89歳</c:v>
                </c:pt>
                <c:pt idx="17">
                  <c:v>85〜89歳→90歳〜</c:v>
                </c:pt>
              </c:strCache>
            </c:strRef>
          </c:cat>
          <c:val>
            <c:numRef>
              <c:f>Sheet1!$E$3:$E$20</c:f>
              <c:numCache>
                <c:formatCode>General</c:formatCode>
                <c:ptCount val="18"/>
                <c:pt idx="0">
                  <c:v>-95</c:v>
                </c:pt>
                <c:pt idx="1">
                  <c:v>-149</c:v>
                </c:pt>
                <c:pt idx="2">
                  <c:v>128</c:v>
                </c:pt>
                <c:pt idx="3">
                  <c:v>-278</c:v>
                </c:pt>
                <c:pt idx="4">
                  <c:v>453</c:v>
                </c:pt>
                <c:pt idx="5">
                  <c:v>-400</c:v>
                </c:pt>
                <c:pt idx="6">
                  <c:v>-393</c:v>
                </c:pt>
                <c:pt idx="7">
                  <c:v>-102</c:v>
                </c:pt>
                <c:pt idx="8">
                  <c:v>96</c:v>
                </c:pt>
                <c:pt idx="9">
                  <c:v>-20</c:v>
                </c:pt>
                <c:pt idx="10">
                  <c:v>-5</c:v>
                </c:pt>
                <c:pt idx="11">
                  <c:v>67</c:v>
                </c:pt>
                <c:pt idx="12">
                  <c:v>139</c:v>
                </c:pt>
                <c:pt idx="13">
                  <c:v>157</c:v>
                </c:pt>
                <c:pt idx="14">
                  <c:v>133</c:v>
                </c:pt>
                <c:pt idx="15">
                  <c:v>144</c:v>
                </c:pt>
                <c:pt idx="16">
                  <c:v>160</c:v>
                </c:pt>
                <c:pt idx="17">
                  <c:v>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9766128"/>
        <c:axId val="649773184"/>
      </c:lineChart>
      <c:catAx>
        <c:axId val="649766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ja-JP" altLang="en-US" sz="1800" dirty="0" smtClean="0"/>
                  <a:t>年齢階級</a:t>
                </a:r>
                <a:endParaRPr lang="ja-JP" altLang="en-US" sz="1800" dirty="0"/>
              </a:p>
            </c:rich>
          </c:tx>
          <c:layout>
            <c:manualLayout>
              <c:xMode val="edge"/>
              <c:yMode val="edge"/>
              <c:x val="0.43916724622209402"/>
              <c:y val="0.92716927718336195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649773184"/>
        <c:crossesAt val="-800"/>
        <c:auto val="1"/>
        <c:lblAlgn val="ctr"/>
        <c:lblOffset val="100"/>
        <c:noMultiLvlLbl val="0"/>
      </c:catAx>
      <c:valAx>
        <c:axId val="649773184"/>
        <c:scaling>
          <c:orientation val="minMax"/>
        </c:scaling>
        <c:delete val="0"/>
        <c:axPos val="l"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 sz="1800" dirty="0" smtClean="0"/>
                  <a:t>増減人数（人）</a:t>
                </a:r>
                <a:endParaRPr lang="ja-JP" altLang="en-US" sz="1800" dirty="0"/>
              </a:p>
            </c:rich>
          </c:tx>
          <c:layout>
            <c:manualLayout>
              <c:xMode val="edge"/>
              <c:yMode val="edge"/>
              <c:x val="0"/>
              <c:y val="4.06078939730999E-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649766128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Sheet1!$C$4:$C$11</c:f>
              <c:strCache>
                <c:ptCount val="8"/>
                <c:pt idx="0">
                  <c:v>仕事の都合</c:v>
                </c:pt>
                <c:pt idx="1">
                  <c:v>家庭の都合</c:v>
                </c:pt>
                <c:pt idx="2">
                  <c:v>住宅の都合</c:v>
                </c:pt>
                <c:pt idx="3">
                  <c:v>親・子ども等との同居</c:v>
                </c:pt>
                <c:pt idx="4">
                  <c:v>生活環境</c:v>
                </c:pt>
                <c:pt idx="5">
                  <c:v>学校の都合</c:v>
                </c:pt>
                <c:pt idx="6">
                  <c:v>親・子ども等との別居</c:v>
                </c:pt>
                <c:pt idx="7">
                  <c:v>その他</c:v>
                </c:pt>
              </c:strCache>
            </c:strRef>
          </c:cat>
          <c:val>
            <c:numRef>
              <c:f>Sheet1!$D$4:$D$11</c:f>
              <c:numCache>
                <c:formatCode>General</c:formatCode>
                <c:ptCount val="8"/>
                <c:pt idx="0">
                  <c:v>43</c:v>
                </c:pt>
                <c:pt idx="1">
                  <c:v>27.4</c:v>
                </c:pt>
                <c:pt idx="2">
                  <c:v>11.6</c:v>
                </c:pt>
                <c:pt idx="3">
                  <c:v>5.7</c:v>
                </c:pt>
                <c:pt idx="4">
                  <c:v>4.7</c:v>
                </c:pt>
                <c:pt idx="5">
                  <c:v>3.7</c:v>
                </c:pt>
                <c:pt idx="6">
                  <c:v>0.9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/>
              <a:t>施策分野別満足度</a:t>
            </a:r>
            <a:r>
              <a:rPr lang="en-US" altLang="ja-JP" dirty="0"/>
              <a:t>(</a:t>
            </a:r>
            <a:r>
              <a:rPr lang="ja-JP" altLang="en-US" dirty="0"/>
              <a:t>有効回答数</a:t>
            </a:r>
            <a:r>
              <a:rPr lang="en-US" altLang="ja-JP" dirty="0"/>
              <a:t>738~744)</a:t>
            </a:r>
            <a:endParaRPr lang="ja-JP" altLang="en-US" dirty="0"/>
          </a:p>
        </c:rich>
      </c:tx>
      <c:layout>
        <c:manualLayout>
          <c:xMode val="edge"/>
          <c:yMode val="edge"/>
          <c:x val="0.34248431919576194"/>
          <c:y val="8.383964446709508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2968156657404868"/>
          <c:y val="0.16013372093215161"/>
          <c:w val="0.63611356909893613"/>
          <c:h val="0.7426195531875073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Sheet1!$A$1:$A$9</c:f>
              <c:strCache>
                <c:ptCount val="9"/>
                <c:pt idx="0">
                  <c:v>子育てに関する情報・教育機会の提供</c:v>
                </c:pt>
                <c:pt idx="1">
                  <c:v>母子の健康確保等に対する支援</c:v>
                </c:pt>
                <c:pt idx="2">
                  <c:v>出産・育児に対する経済的支援</c:v>
                </c:pt>
                <c:pt idx="3">
                  <c:v>保育サービスの提供</c:v>
                </c:pt>
                <c:pt idx="4">
                  <c:v>夫婦共働きに対する支援</c:v>
                </c:pt>
                <c:pt idx="5">
                  <c:v>子供、親に対する交流の場の提供</c:v>
                </c:pt>
                <c:pt idx="6">
                  <c:v>安心・安全な子育て環境づくり</c:v>
                </c:pt>
                <c:pt idx="7">
                  <c:v>地域での子育て支援環境の整備</c:v>
                </c:pt>
                <c:pt idx="8">
                  <c:v>小児医療環境の整備</c:v>
                </c:pt>
              </c:strCache>
            </c:strRef>
          </c:cat>
          <c:val>
            <c:numRef>
              <c:f>Sheet1!$B$1:$B$9</c:f>
              <c:numCache>
                <c:formatCode>General</c:formatCode>
                <c:ptCount val="9"/>
                <c:pt idx="0">
                  <c:v>3.19</c:v>
                </c:pt>
                <c:pt idx="1">
                  <c:v>3.34</c:v>
                </c:pt>
                <c:pt idx="2">
                  <c:v>3.17</c:v>
                </c:pt>
                <c:pt idx="3">
                  <c:v>2.86</c:v>
                </c:pt>
                <c:pt idx="4">
                  <c:v>2.71</c:v>
                </c:pt>
                <c:pt idx="5">
                  <c:v>2.96</c:v>
                </c:pt>
                <c:pt idx="6">
                  <c:v>3</c:v>
                </c:pt>
                <c:pt idx="7">
                  <c:v>2.95</c:v>
                </c:pt>
                <c:pt idx="8">
                  <c:v>3.05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49776320"/>
        <c:axId val="649775928"/>
      </c:barChart>
      <c:catAx>
        <c:axId val="649776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49775928"/>
        <c:crosses val="autoZero"/>
        <c:auto val="1"/>
        <c:lblAlgn val="ctr"/>
        <c:lblOffset val="100"/>
        <c:noMultiLvlLbl val="0"/>
      </c:catAx>
      <c:valAx>
        <c:axId val="649775928"/>
        <c:scaling>
          <c:orientation val="minMax"/>
          <c:max val="3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4977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茨城県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A9-461A-B9DF-57BA0A3B8FB7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A9-461A-B9DF-57BA0A3B8FB7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A9-461A-B9DF-57BA0A3B8FB7}"/>
              </c:ext>
            </c:extLst>
          </c:dPt>
          <c:cat>
            <c:strRef>
              <c:f>Sheet1!$B$1:$D$1</c:f>
              <c:strCache>
                <c:ptCount val="3"/>
                <c:pt idx="0">
                  <c:v>希望する</c:v>
                </c:pt>
                <c:pt idx="1">
                  <c:v>どちらでもない</c:v>
                </c:pt>
                <c:pt idx="2">
                  <c:v>希望しない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0.28899999999999998</c:v>
                </c:pt>
                <c:pt idx="1">
                  <c:v>0.497</c:v>
                </c:pt>
                <c:pt idx="2">
                  <c:v>0.214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EA9-461A-B9DF-57BA0A3B8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 baseline="0" dirty="0">
                <a:solidFill>
                  <a:schemeClr val="tx1"/>
                </a:solidFill>
              </a:rPr>
              <a:t>新規就農者の直面する経営面での</a:t>
            </a:r>
            <a:r>
              <a:rPr lang="ja-JP" altLang="en-US" sz="2000" b="1" baseline="0" dirty="0" smtClean="0">
                <a:solidFill>
                  <a:schemeClr val="tx1"/>
                </a:solidFill>
              </a:rPr>
              <a:t>課題</a:t>
            </a:r>
            <a:endParaRPr lang="ja-JP" altLang="en-US" sz="2000" b="1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178517760271862"/>
          <c:y val="1.6245741029013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Sheet1!$A$3:$A$6</c:f>
              <c:strCache>
                <c:ptCount val="4"/>
                <c:pt idx="0">
                  <c:v>所得が少ない</c:v>
                </c:pt>
                <c:pt idx="1">
                  <c:v>技術の未熟さ</c:v>
                </c:pt>
                <c:pt idx="2">
                  <c:v>設備投資資金の不足</c:v>
                </c:pt>
                <c:pt idx="3">
                  <c:v>運動資金の不足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59.6</c:v>
                </c:pt>
                <c:pt idx="1">
                  <c:v>47.6</c:v>
                </c:pt>
                <c:pt idx="2">
                  <c:v>34.5</c:v>
                </c:pt>
                <c:pt idx="3">
                  <c:v>26.7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49762208"/>
        <c:axId val="649768872"/>
      </c:barChart>
      <c:catAx>
        <c:axId val="649762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49768872"/>
        <c:crosses val="autoZero"/>
        <c:auto val="1"/>
        <c:lblAlgn val="ctr"/>
        <c:lblOffset val="100"/>
        <c:noMultiLvlLbl val="0"/>
      </c:catAx>
      <c:valAx>
        <c:axId val="649768872"/>
        <c:scaling>
          <c:orientation val="minMax"/>
          <c:max val="6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4976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 baseline="0" dirty="0">
                <a:solidFill>
                  <a:schemeClr val="tx1"/>
                </a:solidFill>
              </a:rPr>
              <a:t>新規就農者の直面する経営面での</a:t>
            </a:r>
            <a:r>
              <a:rPr lang="ja-JP" altLang="en-US" sz="2000" b="1" baseline="0" dirty="0" smtClean="0">
                <a:solidFill>
                  <a:schemeClr val="tx1"/>
                </a:solidFill>
              </a:rPr>
              <a:t>課題</a:t>
            </a:r>
            <a:endParaRPr lang="ja-JP" altLang="en-US" sz="2000" b="1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178517760271862"/>
          <c:y val="1.6245741029013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Sheet1!$A$3:$A$6</c:f>
              <c:strCache>
                <c:ptCount val="4"/>
                <c:pt idx="0">
                  <c:v>所得が少ない</c:v>
                </c:pt>
                <c:pt idx="1">
                  <c:v>技術の未熟さ</c:v>
                </c:pt>
                <c:pt idx="2">
                  <c:v>設備投資資金の不足</c:v>
                </c:pt>
                <c:pt idx="3">
                  <c:v>運動資金の不足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59.6</c:v>
                </c:pt>
                <c:pt idx="1">
                  <c:v>47.6</c:v>
                </c:pt>
                <c:pt idx="2">
                  <c:v>34.5</c:v>
                </c:pt>
                <c:pt idx="3">
                  <c:v>26.7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49783768"/>
        <c:axId val="649779848"/>
      </c:barChart>
      <c:catAx>
        <c:axId val="649783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49779848"/>
        <c:crosses val="autoZero"/>
        <c:auto val="1"/>
        <c:lblAlgn val="ctr"/>
        <c:lblOffset val="100"/>
        <c:noMultiLvlLbl val="0"/>
      </c:catAx>
      <c:valAx>
        <c:axId val="649779848"/>
        <c:scaling>
          <c:orientation val="minMax"/>
          <c:max val="6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4978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 baseline="0" dirty="0">
                <a:solidFill>
                  <a:schemeClr val="tx1"/>
                </a:solidFill>
              </a:rPr>
              <a:t>新規就農者の直面する経営面での</a:t>
            </a:r>
            <a:r>
              <a:rPr lang="ja-JP" altLang="en-US" sz="2000" b="1" baseline="0" dirty="0" smtClean="0">
                <a:solidFill>
                  <a:schemeClr val="tx1"/>
                </a:solidFill>
              </a:rPr>
              <a:t>課題</a:t>
            </a:r>
            <a:endParaRPr lang="ja-JP" altLang="en-US" sz="2000" b="1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178517760271862"/>
          <c:y val="1.6245741029013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Sheet1!$A$3:$A$6</c:f>
              <c:strCache>
                <c:ptCount val="4"/>
                <c:pt idx="0">
                  <c:v>所得が少ない</c:v>
                </c:pt>
                <c:pt idx="1">
                  <c:v>技術の未熟さ</c:v>
                </c:pt>
                <c:pt idx="2">
                  <c:v>設備投資資金の不足</c:v>
                </c:pt>
                <c:pt idx="3">
                  <c:v>運動資金の不足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59.6</c:v>
                </c:pt>
                <c:pt idx="1">
                  <c:v>47.6</c:v>
                </c:pt>
                <c:pt idx="2">
                  <c:v>34.5</c:v>
                </c:pt>
                <c:pt idx="3">
                  <c:v>26.7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45796504"/>
        <c:axId val="545805912"/>
      </c:barChart>
      <c:catAx>
        <c:axId val="545796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5805912"/>
        <c:crosses val="autoZero"/>
        <c:auto val="1"/>
        <c:lblAlgn val="ctr"/>
        <c:lblOffset val="100"/>
        <c:noMultiLvlLbl val="0"/>
      </c:catAx>
      <c:valAx>
        <c:axId val="545805912"/>
        <c:scaling>
          <c:orientation val="minMax"/>
          <c:max val="6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5796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0.51718</cdr:x>
      <cdr:y>0.34048</cdr:y>
    </cdr:from>
    <cdr:to>
      <cdr:x>0.71081</cdr:x>
      <cdr:y>0.43635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4373257" y="1500626"/>
          <a:ext cx="1637320" cy="422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2400" b="1" dirty="0" smtClean="0">
              <a:solidFill>
                <a:schemeClr val="bg1"/>
              </a:solidFill>
            </a:rPr>
            <a:t>仕事の都合</a:t>
          </a:r>
          <a:endParaRPr lang="ja-JP" altLang="en-US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0.32839</cdr:x>
      <cdr:y>0.64418</cdr:y>
    </cdr:from>
    <cdr:to>
      <cdr:x>0.52202</cdr:x>
      <cdr:y>0.71357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2776809" y="2839169"/>
          <a:ext cx="1637321" cy="305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2400" b="1" dirty="0" smtClean="0">
              <a:solidFill>
                <a:schemeClr val="bg1"/>
              </a:solidFill>
            </a:rPr>
            <a:t>家庭の都合</a:t>
          </a:r>
          <a:endParaRPr lang="ja-JP" altLang="en-US" sz="24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011AB-81F7-4B65-8F4A-DA04FCF58813}" type="datetimeFigureOut">
              <a:rPr kumimoji="1" lang="ja-JP" altLang="en-US" smtClean="0"/>
              <a:t>2018/1/19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D506D-7E7D-4C5E-94E5-4F1322105E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65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506D-7E7D-4C5E-94E5-4F1322105E6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93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506D-7E7D-4C5E-94E5-4F1322105E6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477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506D-7E7D-4C5E-94E5-4F1322105E6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300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506D-7E7D-4C5E-94E5-4F1322105E6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30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506D-7E7D-4C5E-94E5-4F1322105E6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56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C1E0-D288-4C19-967F-CCE1D9B42BC7}" type="datetime1">
              <a:rPr kumimoji="1" lang="ja-JP" altLang="en-US" smtClean="0"/>
              <a:t>2018/1/19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4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9648-0FB9-40B3-9483-56EB04F90097}" type="datetime1">
              <a:rPr kumimoji="1" lang="ja-JP" altLang="en-US" smtClean="0"/>
              <a:t>2018/1/19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81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713C-A932-4747-857B-4A64FFF7CF37}" type="datetime1">
              <a:rPr kumimoji="1" lang="ja-JP" altLang="en-US" smtClean="0"/>
              <a:t>2018/1/19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41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6610" y="6492875"/>
            <a:ext cx="70739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IPA UIゴシック" panose="020B0500000000000000" pitchFamily="50" charset="-128"/>
                <a:ea typeface="IPA UIゴシック" panose="020B0500000000000000" pitchFamily="50" charset="-128"/>
              </a:defRPr>
            </a:lvl1pPr>
          </a:lstStyle>
          <a:p>
            <a:fld id="{A4E9F2EE-24F4-4011-85D8-1B4E100FAACA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4316-ABF3-4966-959E-055360D2371C}" type="datetime1">
              <a:rPr kumimoji="1" lang="ja-JP" altLang="en-US" smtClean="0"/>
              <a:t>2018/1/19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34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BCFA-2FDA-44DB-9DA0-9BAE238EE958}" type="datetime1">
              <a:rPr kumimoji="1" lang="ja-JP" altLang="en-US" smtClean="0"/>
              <a:t>2018/1/19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36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1F1-510E-4813-AC2D-BF5C5D104D50}" type="datetime1">
              <a:rPr kumimoji="1" lang="ja-JP" altLang="en-US" smtClean="0"/>
              <a:t>2018/1/19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18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236A-5926-413A-AFE6-AAD835E15D4B}" type="datetime1">
              <a:rPr kumimoji="1" lang="ja-JP" altLang="en-US" smtClean="0"/>
              <a:t>2018/1/19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74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7ED1-012F-47C5-9034-D9C66D6387BC}" type="datetime1">
              <a:rPr kumimoji="1" lang="ja-JP" altLang="en-US" smtClean="0"/>
              <a:t>2018/1/19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00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D2CF-9551-4E12-9BCF-A32C1407859B}" type="datetime1">
              <a:rPr kumimoji="1" lang="ja-JP" altLang="en-US" smtClean="0"/>
              <a:t>2018/1/19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17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DE15-BB39-4B23-8439-D9BFE8E9D2C0}" type="datetime1">
              <a:rPr kumimoji="1" lang="ja-JP" altLang="en-US" smtClean="0"/>
              <a:t>2018/1/19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87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F19F-DAB4-4C54-A7B1-140970DBA1A8}" type="datetime1">
              <a:rPr kumimoji="1" lang="ja-JP" altLang="en-US" smtClean="0"/>
              <a:t>2018/1/19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69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62C03-AF95-4B7A-9D20-A0AD579CB90A}" type="datetime1">
              <a:rPr kumimoji="1" lang="ja-JP" altLang="en-US" smtClean="0"/>
              <a:t>2018/1/19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defRPr>
            </a:lvl1pPr>
          </a:lstStyle>
          <a:p>
            <a:fld id="{A4E9F2EE-24F4-4011-85D8-1B4E100FAAC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777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pic>
        <p:nvPicPr>
          <p:cNvPr id="57" name="Picture 14" descr="https://cdn.kaumo.jp/element/ded550b3-6041-4d7e-8f2b-077e6e9b4959.jpg?w=700&amp;h=700&amp;t=resize&amp;q=9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3"/>
          <a:stretch/>
        </p:blipFill>
        <p:spPr bwMode="auto">
          <a:xfrm>
            <a:off x="-82778" y="-71630"/>
            <a:ext cx="9226778" cy="694120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-82778" y="-71630"/>
            <a:ext cx="9226778" cy="6941205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18586" y="711328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ja-JP" altLang="en-US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その選択、土浦はいかがですか？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55099" y="6219500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</a:rPr>
              <a:t>土浦にとって「人」は欠かせない存在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34909" y="2461012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400" b="1" dirty="0" smtClean="0">
                <a:solidFill>
                  <a:schemeClr val="bg1"/>
                </a:solidFill>
              </a:rPr>
              <a:t>土浦の魅力を維持し続ける為には</a:t>
            </a:r>
            <a:endParaRPr lang="en-US" altLang="ja-JP" sz="2400" b="1" dirty="0" smtClean="0">
              <a:solidFill>
                <a:schemeClr val="bg1"/>
              </a:solidFill>
            </a:endParaRPr>
          </a:p>
          <a:p>
            <a:pPr algn="r"/>
            <a:r>
              <a:rPr kumimoji="1" lang="ja-JP" altLang="en-US" sz="2400" b="1" dirty="0" smtClean="0">
                <a:solidFill>
                  <a:schemeClr val="bg1"/>
                </a:solidFill>
              </a:rPr>
              <a:t>それを守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り支えていく</a:t>
            </a:r>
            <a:r>
              <a:rPr kumimoji="1" lang="ja-JP" altLang="en-US" sz="2400" b="1" dirty="0" smtClean="0">
                <a:solidFill>
                  <a:schemeClr val="bg1"/>
                </a:solidFill>
              </a:rPr>
              <a:t>「人」が必要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37523" y="348019"/>
            <a:ext cx="4940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H29</a:t>
            </a:r>
            <a:r>
              <a:rPr lang="ja-JP" altLang="en-US" b="1" dirty="0"/>
              <a:t>年度 都市計画マスタープラン策定実習 </a:t>
            </a:r>
            <a:r>
              <a:rPr lang="en-US" altLang="ja-JP" b="1" dirty="0"/>
              <a:t>8</a:t>
            </a:r>
            <a:r>
              <a:rPr lang="ja-JP" altLang="en-US" b="1" dirty="0" smtClean="0"/>
              <a:t>班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8640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ChangeAspect="1" noEditPoints="1"/>
          </p:cNvSpPr>
          <p:nvPr/>
        </p:nvSpPr>
        <p:spPr bwMode="auto">
          <a:xfrm>
            <a:off x="197925" y="3571517"/>
            <a:ext cx="1045806" cy="769587"/>
          </a:xfrm>
          <a:custGeom>
            <a:avLst/>
            <a:gdLst>
              <a:gd name="T0" fmla="*/ 884 w 1529"/>
              <a:gd name="T1" fmla="*/ 942 h 1385"/>
              <a:gd name="T2" fmla="*/ 1384 w 1529"/>
              <a:gd name="T3" fmla="*/ 500 h 1385"/>
              <a:gd name="T4" fmla="*/ 159 w 1529"/>
              <a:gd name="T5" fmla="*/ 502 h 1385"/>
              <a:gd name="T6" fmla="*/ 133 w 1529"/>
              <a:gd name="T7" fmla="*/ 511 h 1385"/>
              <a:gd name="T8" fmla="*/ 120 w 1529"/>
              <a:gd name="T9" fmla="*/ 524 h 1385"/>
              <a:gd name="T10" fmla="*/ 112 w 1529"/>
              <a:gd name="T11" fmla="*/ 546 h 1385"/>
              <a:gd name="T12" fmla="*/ 112 w 1529"/>
              <a:gd name="T13" fmla="*/ 1330 h 1385"/>
              <a:gd name="T14" fmla="*/ 118 w 1529"/>
              <a:gd name="T15" fmla="*/ 1357 h 1385"/>
              <a:gd name="T16" fmla="*/ 129 w 1529"/>
              <a:gd name="T17" fmla="*/ 1373 h 1385"/>
              <a:gd name="T18" fmla="*/ 148 w 1529"/>
              <a:gd name="T19" fmla="*/ 1382 h 1385"/>
              <a:gd name="T20" fmla="*/ 167 w 1529"/>
              <a:gd name="T21" fmla="*/ 1385 h 1385"/>
              <a:gd name="T22" fmla="*/ 608 w 1529"/>
              <a:gd name="T23" fmla="*/ 945 h 1385"/>
              <a:gd name="T24" fmla="*/ 613 w 1529"/>
              <a:gd name="T25" fmla="*/ 915 h 1385"/>
              <a:gd name="T26" fmla="*/ 623 w 1529"/>
              <a:gd name="T27" fmla="*/ 899 h 1385"/>
              <a:gd name="T28" fmla="*/ 644 w 1529"/>
              <a:gd name="T29" fmla="*/ 889 h 1385"/>
              <a:gd name="T30" fmla="*/ 880 w 1529"/>
              <a:gd name="T31" fmla="*/ 885 h 1385"/>
              <a:gd name="T32" fmla="*/ 899 w 1529"/>
              <a:gd name="T33" fmla="*/ 889 h 1385"/>
              <a:gd name="T34" fmla="*/ 921 w 1529"/>
              <a:gd name="T35" fmla="*/ 901 h 1385"/>
              <a:gd name="T36" fmla="*/ 934 w 1529"/>
              <a:gd name="T37" fmla="*/ 917 h 1385"/>
              <a:gd name="T38" fmla="*/ 939 w 1529"/>
              <a:gd name="T39" fmla="*/ 945 h 1385"/>
              <a:gd name="T40" fmla="*/ 1376 w 1529"/>
              <a:gd name="T41" fmla="*/ 1383 h 1385"/>
              <a:gd name="T42" fmla="*/ 1394 w 1529"/>
              <a:gd name="T43" fmla="*/ 1381 h 1385"/>
              <a:gd name="T44" fmla="*/ 1415 w 1529"/>
              <a:gd name="T45" fmla="*/ 1370 h 1385"/>
              <a:gd name="T46" fmla="*/ 1431 w 1529"/>
              <a:gd name="T47" fmla="*/ 1344 h 1385"/>
              <a:gd name="T48" fmla="*/ 1436 w 1529"/>
              <a:gd name="T49" fmla="*/ 554 h 1385"/>
              <a:gd name="T50" fmla="*/ 1435 w 1529"/>
              <a:gd name="T51" fmla="*/ 537 h 1385"/>
              <a:gd name="T52" fmla="*/ 1425 w 1529"/>
              <a:gd name="T53" fmla="*/ 517 h 1385"/>
              <a:gd name="T54" fmla="*/ 1409 w 1529"/>
              <a:gd name="T55" fmla="*/ 505 h 1385"/>
              <a:gd name="T56" fmla="*/ 1384 w 1529"/>
              <a:gd name="T57" fmla="*/ 500 h 1385"/>
              <a:gd name="T58" fmla="*/ 219 w 1529"/>
              <a:gd name="T59" fmla="*/ 1164 h 1385"/>
              <a:gd name="T60" fmla="*/ 331 w 1529"/>
              <a:gd name="T61" fmla="*/ 1164 h 1385"/>
              <a:gd name="T62" fmla="*/ 219 w 1529"/>
              <a:gd name="T63" fmla="*/ 888 h 1385"/>
              <a:gd name="T64" fmla="*/ 497 w 1529"/>
              <a:gd name="T65" fmla="*/ 1164 h 1385"/>
              <a:gd name="T66" fmla="*/ 497 w 1529"/>
              <a:gd name="T67" fmla="*/ 1054 h 1385"/>
              <a:gd name="T68" fmla="*/ 386 w 1529"/>
              <a:gd name="T69" fmla="*/ 997 h 1385"/>
              <a:gd name="T70" fmla="*/ 497 w 1529"/>
              <a:gd name="T71" fmla="*/ 997 h 1385"/>
              <a:gd name="T72" fmla="*/ 1049 w 1529"/>
              <a:gd name="T73" fmla="*/ 1054 h 1385"/>
              <a:gd name="T74" fmla="*/ 1160 w 1529"/>
              <a:gd name="T75" fmla="*/ 997 h 1385"/>
              <a:gd name="T76" fmla="*/ 1160 w 1529"/>
              <a:gd name="T77" fmla="*/ 888 h 1385"/>
              <a:gd name="T78" fmla="*/ 1215 w 1529"/>
              <a:gd name="T79" fmla="*/ 1164 h 1385"/>
              <a:gd name="T80" fmla="*/ 1326 w 1529"/>
              <a:gd name="T81" fmla="*/ 1164 h 1385"/>
              <a:gd name="T82" fmla="*/ 1215 w 1529"/>
              <a:gd name="T83" fmla="*/ 888 h 1385"/>
              <a:gd name="T84" fmla="*/ 1268 w 1529"/>
              <a:gd name="T85" fmla="*/ 276 h 1385"/>
              <a:gd name="T86" fmla="*/ 1165 w 1529"/>
              <a:gd name="T87" fmla="*/ 113 h 1385"/>
              <a:gd name="T88" fmla="*/ 990 w 1529"/>
              <a:gd name="T89" fmla="*/ 113 h 1385"/>
              <a:gd name="T90" fmla="*/ 0 w 1529"/>
              <a:gd name="T91" fmla="*/ 445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29" h="1385">
                <a:moveTo>
                  <a:pt x="664" y="1385"/>
                </a:moveTo>
                <a:lnTo>
                  <a:pt x="884" y="1385"/>
                </a:lnTo>
                <a:lnTo>
                  <a:pt x="884" y="942"/>
                </a:lnTo>
                <a:lnTo>
                  <a:pt x="664" y="942"/>
                </a:lnTo>
                <a:lnTo>
                  <a:pt x="664" y="1385"/>
                </a:lnTo>
                <a:close/>
                <a:moveTo>
                  <a:pt x="1384" y="500"/>
                </a:moveTo>
                <a:lnTo>
                  <a:pt x="167" y="500"/>
                </a:lnTo>
                <a:lnTo>
                  <a:pt x="167" y="500"/>
                </a:lnTo>
                <a:lnTo>
                  <a:pt x="159" y="502"/>
                </a:lnTo>
                <a:lnTo>
                  <a:pt x="149" y="504"/>
                </a:lnTo>
                <a:lnTo>
                  <a:pt x="139" y="508"/>
                </a:lnTo>
                <a:lnTo>
                  <a:pt x="133" y="511"/>
                </a:lnTo>
                <a:lnTo>
                  <a:pt x="129" y="515"/>
                </a:lnTo>
                <a:lnTo>
                  <a:pt x="124" y="519"/>
                </a:lnTo>
                <a:lnTo>
                  <a:pt x="120" y="524"/>
                </a:lnTo>
                <a:lnTo>
                  <a:pt x="117" y="530"/>
                </a:lnTo>
                <a:lnTo>
                  <a:pt x="114" y="537"/>
                </a:lnTo>
                <a:lnTo>
                  <a:pt x="112" y="546"/>
                </a:lnTo>
                <a:lnTo>
                  <a:pt x="112" y="555"/>
                </a:lnTo>
                <a:lnTo>
                  <a:pt x="112" y="1330"/>
                </a:lnTo>
                <a:lnTo>
                  <a:pt x="112" y="1330"/>
                </a:lnTo>
                <a:lnTo>
                  <a:pt x="112" y="1338"/>
                </a:lnTo>
                <a:lnTo>
                  <a:pt x="113" y="1348"/>
                </a:lnTo>
                <a:lnTo>
                  <a:pt x="118" y="1357"/>
                </a:lnTo>
                <a:lnTo>
                  <a:pt x="120" y="1363"/>
                </a:lnTo>
                <a:lnTo>
                  <a:pt x="124" y="1368"/>
                </a:lnTo>
                <a:lnTo>
                  <a:pt x="129" y="1373"/>
                </a:lnTo>
                <a:lnTo>
                  <a:pt x="133" y="1376"/>
                </a:lnTo>
                <a:lnTo>
                  <a:pt x="141" y="1380"/>
                </a:lnTo>
                <a:lnTo>
                  <a:pt x="148" y="1382"/>
                </a:lnTo>
                <a:lnTo>
                  <a:pt x="156" y="1385"/>
                </a:lnTo>
                <a:lnTo>
                  <a:pt x="167" y="1385"/>
                </a:lnTo>
                <a:lnTo>
                  <a:pt x="167" y="1385"/>
                </a:lnTo>
                <a:lnTo>
                  <a:pt x="607" y="1385"/>
                </a:lnTo>
                <a:lnTo>
                  <a:pt x="608" y="945"/>
                </a:lnTo>
                <a:lnTo>
                  <a:pt x="608" y="945"/>
                </a:lnTo>
                <a:lnTo>
                  <a:pt x="608" y="935"/>
                </a:lnTo>
                <a:lnTo>
                  <a:pt x="609" y="926"/>
                </a:lnTo>
                <a:lnTo>
                  <a:pt x="613" y="915"/>
                </a:lnTo>
                <a:lnTo>
                  <a:pt x="616" y="909"/>
                </a:lnTo>
                <a:lnTo>
                  <a:pt x="620" y="904"/>
                </a:lnTo>
                <a:lnTo>
                  <a:pt x="623" y="899"/>
                </a:lnTo>
                <a:lnTo>
                  <a:pt x="629" y="895"/>
                </a:lnTo>
                <a:lnTo>
                  <a:pt x="635" y="891"/>
                </a:lnTo>
                <a:lnTo>
                  <a:pt x="644" y="889"/>
                </a:lnTo>
                <a:lnTo>
                  <a:pt x="652" y="886"/>
                </a:lnTo>
                <a:lnTo>
                  <a:pt x="663" y="885"/>
                </a:lnTo>
                <a:lnTo>
                  <a:pt x="880" y="885"/>
                </a:lnTo>
                <a:lnTo>
                  <a:pt x="880" y="885"/>
                </a:lnTo>
                <a:lnTo>
                  <a:pt x="890" y="886"/>
                </a:lnTo>
                <a:lnTo>
                  <a:pt x="899" y="889"/>
                </a:lnTo>
                <a:lnTo>
                  <a:pt x="910" y="893"/>
                </a:lnTo>
                <a:lnTo>
                  <a:pt x="915" y="897"/>
                </a:lnTo>
                <a:lnTo>
                  <a:pt x="921" y="901"/>
                </a:lnTo>
                <a:lnTo>
                  <a:pt x="926" y="905"/>
                </a:lnTo>
                <a:lnTo>
                  <a:pt x="931" y="911"/>
                </a:lnTo>
                <a:lnTo>
                  <a:pt x="934" y="917"/>
                </a:lnTo>
                <a:lnTo>
                  <a:pt x="937" y="926"/>
                </a:lnTo>
                <a:lnTo>
                  <a:pt x="939" y="934"/>
                </a:lnTo>
                <a:lnTo>
                  <a:pt x="939" y="945"/>
                </a:lnTo>
                <a:lnTo>
                  <a:pt x="941" y="1383"/>
                </a:lnTo>
                <a:lnTo>
                  <a:pt x="941" y="1383"/>
                </a:lnTo>
                <a:lnTo>
                  <a:pt x="1376" y="1383"/>
                </a:lnTo>
                <a:lnTo>
                  <a:pt x="1376" y="1383"/>
                </a:lnTo>
                <a:lnTo>
                  <a:pt x="1386" y="1382"/>
                </a:lnTo>
                <a:lnTo>
                  <a:pt x="1394" y="1381"/>
                </a:lnTo>
                <a:lnTo>
                  <a:pt x="1403" y="1379"/>
                </a:lnTo>
                <a:lnTo>
                  <a:pt x="1409" y="1374"/>
                </a:lnTo>
                <a:lnTo>
                  <a:pt x="1415" y="1370"/>
                </a:lnTo>
                <a:lnTo>
                  <a:pt x="1419" y="1365"/>
                </a:lnTo>
                <a:lnTo>
                  <a:pt x="1427" y="1355"/>
                </a:lnTo>
                <a:lnTo>
                  <a:pt x="1431" y="1344"/>
                </a:lnTo>
                <a:lnTo>
                  <a:pt x="1435" y="1334"/>
                </a:lnTo>
                <a:lnTo>
                  <a:pt x="1436" y="1325"/>
                </a:lnTo>
                <a:lnTo>
                  <a:pt x="1436" y="554"/>
                </a:lnTo>
                <a:lnTo>
                  <a:pt x="1436" y="554"/>
                </a:lnTo>
                <a:lnTo>
                  <a:pt x="1436" y="546"/>
                </a:lnTo>
                <a:lnTo>
                  <a:pt x="1435" y="537"/>
                </a:lnTo>
                <a:lnTo>
                  <a:pt x="1431" y="527"/>
                </a:lnTo>
                <a:lnTo>
                  <a:pt x="1429" y="522"/>
                </a:lnTo>
                <a:lnTo>
                  <a:pt x="1425" y="517"/>
                </a:lnTo>
                <a:lnTo>
                  <a:pt x="1421" y="512"/>
                </a:lnTo>
                <a:lnTo>
                  <a:pt x="1416" y="509"/>
                </a:lnTo>
                <a:lnTo>
                  <a:pt x="1409" y="505"/>
                </a:lnTo>
                <a:lnTo>
                  <a:pt x="1401" y="503"/>
                </a:lnTo>
                <a:lnTo>
                  <a:pt x="1393" y="500"/>
                </a:lnTo>
                <a:lnTo>
                  <a:pt x="1384" y="500"/>
                </a:lnTo>
                <a:lnTo>
                  <a:pt x="1384" y="500"/>
                </a:lnTo>
                <a:close/>
                <a:moveTo>
                  <a:pt x="331" y="1164"/>
                </a:moveTo>
                <a:lnTo>
                  <a:pt x="219" y="1164"/>
                </a:lnTo>
                <a:lnTo>
                  <a:pt x="219" y="1054"/>
                </a:lnTo>
                <a:lnTo>
                  <a:pt x="331" y="1054"/>
                </a:lnTo>
                <a:lnTo>
                  <a:pt x="331" y="1164"/>
                </a:lnTo>
                <a:close/>
                <a:moveTo>
                  <a:pt x="331" y="997"/>
                </a:moveTo>
                <a:lnTo>
                  <a:pt x="219" y="997"/>
                </a:lnTo>
                <a:lnTo>
                  <a:pt x="219" y="888"/>
                </a:lnTo>
                <a:lnTo>
                  <a:pt x="331" y="888"/>
                </a:lnTo>
                <a:lnTo>
                  <a:pt x="331" y="997"/>
                </a:lnTo>
                <a:close/>
                <a:moveTo>
                  <a:pt x="497" y="1164"/>
                </a:moveTo>
                <a:lnTo>
                  <a:pt x="386" y="1164"/>
                </a:lnTo>
                <a:lnTo>
                  <a:pt x="386" y="1054"/>
                </a:lnTo>
                <a:lnTo>
                  <a:pt x="497" y="1054"/>
                </a:lnTo>
                <a:lnTo>
                  <a:pt x="497" y="1164"/>
                </a:lnTo>
                <a:close/>
                <a:moveTo>
                  <a:pt x="497" y="997"/>
                </a:moveTo>
                <a:lnTo>
                  <a:pt x="386" y="997"/>
                </a:lnTo>
                <a:lnTo>
                  <a:pt x="386" y="888"/>
                </a:lnTo>
                <a:lnTo>
                  <a:pt x="497" y="888"/>
                </a:lnTo>
                <a:lnTo>
                  <a:pt x="497" y="997"/>
                </a:lnTo>
                <a:close/>
                <a:moveTo>
                  <a:pt x="1160" y="1164"/>
                </a:moveTo>
                <a:lnTo>
                  <a:pt x="1049" y="1164"/>
                </a:lnTo>
                <a:lnTo>
                  <a:pt x="1049" y="1054"/>
                </a:lnTo>
                <a:lnTo>
                  <a:pt x="1160" y="1054"/>
                </a:lnTo>
                <a:lnTo>
                  <a:pt x="1160" y="1164"/>
                </a:lnTo>
                <a:close/>
                <a:moveTo>
                  <a:pt x="1160" y="997"/>
                </a:moveTo>
                <a:lnTo>
                  <a:pt x="1049" y="997"/>
                </a:lnTo>
                <a:lnTo>
                  <a:pt x="1049" y="888"/>
                </a:lnTo>
                <a:lnTo>
                  <a:pt x="1160" y="888"/>
                </a:lnTo>
                <a:lnTo>
                  <a:pt x="1160" y="997"/>
                </a:lnTo>
                <a:close/>
                <a:moveTo>
                  <a:pt x="1326" y="1164"/>
                </a:moveTo>
                <a:lnTo>
                  <a:pt x="1215" y="1164"/>
                </a:lnTo>
                <a:lnTo>
                  <a:pt x="1215" y="1054"/>
                </a:lnTo>
                <a:lnTo>
                  <a:pt x="1326" y="1054"/>
                </a:lnTo>
                <a:lnTo>
                  <a:pt x="1326" y="1164"/>
                </a:lnTo>
                <a:close/>
                <a:moveTo>
                  <a:pt x="1326" y="997"/>
                </a:moveTo>
                <a:lnTo>
                  <a:pt x="1215" y="997"/>
                </a:lnTo>
                <a:lnTo>
                  <a:pt x="1215" y="888"/>
                </a:lnTo>
                <a:lnTo>
                  <a:pt x="1326" y="888"/>
                </a:lnTo>
                <a:lnTo>
                  <a:pt x="1326" y="997"/>
                </a:lnTo>
                <a:close/>
                <a:moveTo>
                  <a:pt x="1268" y="276"/>
                </a:moveTo>
                <a:lnTo>
                  <a:pt x="1266" y="112"/>
                </a:lnTo>
                <a:lnTo>
                  <a:pt x="1266" y="112"/>
                </a:lnTo>
                <a:lnTo>
                  <a:pt x="1165" y="113"/>
                </a:lnTo>
                <a:lnTo>
                  <a:pt x="1074" y="114"/>
                </a:lnTo>
                <a:lnTo>
                  <a:pt x="990" y="113"/>
                </a:lnTo>
                <a:lnTo>
                  <a:pt x="990" y="113"/>
                </a:lnTo>
                <a:lnTo>
                  <a:pt x="858" y="32"/>
                </a:lnTo>
                <a:lnTo>
                  <a:pt x="804" y="0"/>
                </a:lnTo>
                <a:lnTo>
                  <a:pt x="0" y="445"/>
                </a:lnTo>
                <a:lnTo>
                  <a:pt x="1529" y="445"/>
                </a:lnTo>
                <a:lnTo>
                  <a:pt x="1268" y="276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558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1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sp>
        <p:nvSpPr>
          <p:cNvPr id="19" name="Freeform 613"/>
          <p:cNvSpPr>
            <a:spLocks noEditPoints="1"/>
          </p:cNvSpPr>
          <p:nvPr/>
        </p:nvSpPr>
        <p:spPr bwMode="auto">
          <a:xfrm>
            <a:off x="2677787" y="3580069"/>
            <a:ext cx="652463" cy="771525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828800"/>
            <a:endParaRPr lang="ja-JP" altLang="en-US" sz="3600">
              <a:solidFill>
                <a:srgbClr val="3B3B3B"/>
              </a:solidFill>
              <a:latin typeface="Gidole"/>
            </a:endParaRPr>
          </a:p>
        </p:txBody>
      </p:sp>
      <p:sp>
        <p:nvSpPr>
          <p:cNvPr id="21" name="Freeform 77"/>
          <p:cNvSpPr>
            <a:spLocks noEditPoints="1"/>
          </p:cNvSpPr>
          <p:nvPr/>
        </p:nvSpPr>
        <p:spPr bwMode="auto">
          <a:xfrm rot="10800000">
            <a:off x="1415632" y="3678494"/>
            <a:ext cx="1151399" cy="574676"/>
          </a:xfrm>
          <a:custGeom>
            <a:avLst/>
            <a:gdLst>
              <a:gd name="T0" fmla="*/ 448 w 451"/>
              <a:gd name="T1" fmla="*/ 94 h 202"/>
              <a:gd name="T2" fmla="*/ 348 w 451"/>
              <a:gd name="T3" fmla="*/ 3 h 202"/>
              <a:gd name="T4" fmla="*/ 339 w 451"/>
              <a:gd name="T5" fmla="*/ 2 h 202"/>
              <a:gd name="T6" fmla="*/ 334 w 451"/>
              <a:gd name="T7" fmla="*/ 9 h 202"/>
              <a:gd name="T8" fmla="*/ 334 w 451"/>
              <a:gd name="T9" fmla="*/ 68 h 202"/>
              <a:gd name="T10" fmla="*/ 8 w 451"/>
              <a:gd name="T11" fmla="*/ 68 h 202"/>
              <a:gd name="T12" fmla="*/ 2 w 451"/>
              <a:gd name="T13" fmla="*/ 70 h 202"/>
              <a:gd name="T14" fmla="*/ 0 w 451"/>
              <a:gd name="T15" fmla="*/ 76 h 202"/>
              <a:gd name="T16" fmla="*/ 0 w 451"/>
              <a:gd name="T17" fmla="*/ 126 h 202"/>
              <a:gd name="T18" fmla="*/ 2 w 451"/>
              <a:gd name="T19" fmla="*/ 132 h 202"/>
              <a:gd name="T20" fmla="*/ 8 w 451"/>
              <a:gd name="T21" fmla="*/ 134 h 202"/>
              <a:gd name="T22" fmla="*/ 334 w 451"/>
              <a:gd name="T23" fmla="*/ 134 h 202"/>
              <a:gd name="T24" fmla="*/ 334 w 451"/>
              <a:gd name="T25" fmla="*/ 193 h 202"/>
              <a:gd name="T26" fmla="*/ 339 w 451"/>
              <a:gd name="T27" fmla="*/ 200 h 202"/>
              <a:gd name="T28" fmla="*/ 348 w 451"/>
              <a:gd name="T29" fmla="*/ 199 h 202"/>
              <a:gd name="T30" fmla="*/ 448 w 451"/>
              <a:gd name="T31" fmla="*/ 107 h 202"/>
              <a:gd name="T32" fmla="*/ 451 w 451"/>
              <a:gd name="T33" fmla="*/ 100 h 202"/>
              <a:gd name="T34" fmla="*/ 448 w 451"/>
              <a:gd name="T35" fmla="*/ 94 h 202"/>
              <a:gd name="T36" fmla="*/ 448 w 451"/>
              <a:gd name="T37" fmla="*/ 94 h 202"/>
              <a:gd name="T38" fmla="*/ 448 w 451"/>
              <a:gd name="T39" fmla="*/ 9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" h="202">
                <a:moveTo>
                  <a:pt x="448" y="94"/>
                </a:moveTo>
                <a:cubicBezTo>
                  <a:pt x="348" y="3"/>
                  <a:pt x="348" y="3"/>
                  <a:pt x="348" y="3"/>
                </a:cubicBezTo>
                <a:cubicBezTo>
                  <a:pt x="345" y="1"/>
                  <a:pt x="342" y="0"/>
                  <a:pt x="339" y="2"/>
                </a:cubicBezTo>
                <a:cubicBezTo>
                  <a:pt x="335" y="3"/>
                  <a:pt x="334" y="6"/>
                  <a:pt x="334" y="9"/>
                </a:cubicBezTo>
                <a:cubicBezTo>
                  <a:pt x="334" y="68"/>
                  <a:pt x="334" y="68"/>
                  <a:pt x="334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6" y="68"/>
                  <a:pt x="4" y="69"/>
                  <a:pt x="2" y="70"/>
                </a:cubicBezTo>
                <a:cubicBezTo>
                  <a:pt x="1" y="72"/>
                  <a:pt x="0" y="74"/>
                  <a:pt x="0" y="7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9"/>
                  <a:pt x="1" y="131"/>
                  <a:pt x="2" y="132"/>
                </a:cubicBezTo>
                <a:cubicBezTo>
                  <a:pt x="4" y="134"/>
                  <a:pt x="6" y="134"/>
                  <a:pt x="8" y="134"/>
                </a:cubicBezTo>
                <a:cubicBezTo>
                  <a:pt x="334" y="134"/>
                  <a:pt x="334" y="134"/>
                  <a:pt x="334" y="134"/>
                </a:cubicBezTo>
                <a:cubicBezTo>
                  <a:pt x="334" y="193"/>
                  <a:pt x="334" y="193"/>
                  <a:pt x="334" y="193"/>
                </a:cubicBezTo>
                <a:cubicBezTo>
                  <a:pt x="334" y="196"/>
                  <a:pt x="335" y="199"/>
                  <a:pt x="339" y="200"/>
                </a:cubicBezTo>
                <a:cubicBezTo>
                  <a:pt x="342" y="202"/>
                  <a:pt x="345" y="201"/>
                  <a:pt x="348" y="199"/>
                </a:cubicBezTo>
                <a:cubicBezTo>
                  <a:pt x="448" y="107"/>
                  <a:pt x="448" y="107"/>
                  <a:pt x="448" y="107"/>
                </a:cubicBezTo>
                <a:cubicBezTo>
                  <a:pt x="450" y="105"/>
                  <a:pt x="451" y="103"/>
                  <a:pt x="451" y="100"/>
                </a:cubicBezTo>
                <a:cubicBezTo>
                  <a:pt x="451" y="98"/>
                  <a:pt x="450" y="96"/>
                  <a:pt x="448" y="94"/>
                </a:cubicBezTo>
                <a:close/>
                <a:moveTo>
                  <a:pt x="448" y="94"/>
                </a:moveTo>
                <a:cubicBezTo>
                  <a:pt x="448" y="94"/>
                  <a:pt x="448" y="94"/>
                  <a:pt x="448" y="94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52" tIns="91426" rIns="182852" bIns="91426" numCol="1" anchor="t" anchorCtr="0" compatLnSpc="1">
            <a:prstTxWarp prst="textNoShape">
              <a:avLst/>
            </a:prstTxWarp>
          </a:bodyPr>
          <a:lstStyle/>
          <a:p>
            <a:pPr defTabSz="1828800"/>
            <a:endParaRPr lang="ja-JP" altLang="en-US" sz="7199">
              <a:solidFill>
                <a:srgbClr val="3B3B3B"/>
              </a:solidFill>
              <a:latin typeface="Gidole"/>
            </a:endParaRPr>
          </a:p>
        </p:txBody>
      </p:sp>
      <p:sp>
        <p:nvSpPr>
          <p:cNvPr id="22" name="Freeform 77"/>
          <p:cNvSpPr>
            <a:spLocks noEditPoints="1"/>
          </p:cNvSpPr>
          <p:nvPr/>
        </p:nvSpPr>
        <p:spPr bwMode="auto">
          <a:xfrm rot="10800000">
            <a:off x="3573710" y="3668972"/>
            <a:ext cx="4150806" cy="574676"/>
          </a:xfrm>
          <a:custGeom>
            <a:avLst/>
            <a:gdLst>
              <a:gd name="T0" fmla="*/ 448 w 451"/>
              <a:gd name="T1" fmla="*/ 94 h 202"/>
              <a:gd name="T2" fmla="*/ 348 w 451"/>
              <a:gd name="T3" fmla="*/ 3 h 202"/>
              <a:gd name="T4" fmla="*/ 339 w 451"/>
              <a:gd name="T5" fmla="*/ 2 h 202"/>
              <a:gd name="T6" fmla="*/ 334 w 451"/>
              <a:gd name="T7" fmla="*/ 9 h 202"/>
              <a:gd name="T8" fmla="*/ 334 w 451"/>
              <a:gd name="T9" fmla="*/ 68 h 202"/>
              <a:gd name="T10" fmla="*/ 8 w 451"/>
              <a:gd name="T11" fmla="*/ 68 h 202"/>
              <a:gd name="T12" fmla="*/ 2 w 451"/>
              <a:gd name="T13" fmla="*/ 70 h 202"/>
              <a:gd name="T14" fmla="*/ 0 w 451"/>
              <a:gd name="T15" fmla="*/ 76 h 202"/>
              <a:gd name="T16" fmla="*/ 0 w 451"/>
              <a:gd name="T17" fmla="*/ 126 h 202"/>
              <a:gd name="T18" fmla="*/ 2 w 451"/>
              <a:gd name="T19" fmla="*/ 132 h 202"/>
              <a:gd name="T20" fmla="*/ 8 w 451"/>
              <a:gd name="T21" fmla="*/ 134 h 202"/>
              <a:gd name="T22" fmla="*/ 334 w 451"/>
              <a:gd name="T23" fmla="*/ 134 h 202"/>
              <a:gd name="T24" fmla="*/ 334 w 451"/>
              <a:gd name="T25" fmla="*/ 193 h 202"/>
              <a:gd name="T26" fmla="*/ 339 w 451"/>
              <a:gd name="T27" fmla="*/ 200 h 202"/>
              <a:gd name="T28" fmla="*/ 348 w 451"/>
              <a:gd name="T29" fmla="*/ 199 h 202"/>
              <a:gd name="T30" fmla="*/ 448 w 451"/>
              <a:gd name="T31" fmla="*/ 107 h 202"/>
              <a:gd name="T32" fmla="*/ 451 w 451"/>
              <a:gd name="T33" fmla="*/ 100 h 202"/>
              <a:gd name="T34" fmla="*/ 448 w 451"/>
              <a:gd name="T35" fmla="*/ 94 h 202"/>
              <a:gd name="T36" fmla="*/ 448 w 451"/>
              <a:gd name="T37" fmla="*/ 94 h 202"/>
              <a:gd name="T38" fmla="*/ 448 w 451"/>
              <a:gd name="T39" fmla="*/ 9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" h="202">
                <a:moveTo>
                  <a:pt x="448" y="94"/>
                </a:moveTo>
                <a:cubicBezTo>
                  <a:pt x="348" y="3"/>
                  <a:pt x="348" y="3"/>
                  <a:pt x="348" y="3"/>
                </a:cubicBezTo>
                <a:cubicBezTo>
                  <a:pt x="345" y="1"/>
                  <a:pt x="342" y="0"/>
                  <a:pt x="339" y="2"/>
                </a:cubicBezTo>
                <a:cubicBezTo>
                  <a:pt x="335" y="3"/>
                  <a:pt x="334" y="6"/>
                  <a:pt x="334" y="9"/>
                </a:cubicBezTo>
                <a:cubicBezTo>
                  <a:pt x="334" y="68"/>
                  <a:pt x="334" y="68"/>
                  <a:pt x="334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6" y="68"/>
                  <a:pt x="4" y="69"/>
                  <a:pt x="2" y="70"/>
                </a:cubicBezTo>
                <a:cubicBezTo>
                  <a:pt x="1" y="72"/>
                  <a:pt x="0" y="74"/>
                  <a:pt x="0" y="7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9"/>
                  <a:pt x="1" y="131"/>
                  <a:pt x="2" y="132"/>
                </a:cubicBezTo>
                <a:cubicBezTo>
                  <a:pt x="4" y="134"/>
                  <a:pt x="6" y="134"/>
                  <a:pt x="8" y="134"/>
                </a:cubicBezTo>
                <a:cubicBezTo>
                  <a:pt x="334" y="134"/>
                  <a:pt x="334" y="134"/>
                  <a:pt x="334" y="134"/>
                </a:cubicBezTo>
                <a:cubicBezTo>
                  <a:pt x="334" y="193"/>
                  <a:pt x="334" y="193"/>
                  <a:pt x="334" y="193"/>
                </a:cubicBezTo>
                <a:cubicBezTo>
                  <a:pt x="334" y="196"/>
                  <a:pt x="335" y="199"/>
                  <a:pt x="339" y="200"/>
                </a:cubicBezTo>
                <a:cubicBezTo>
                  <a:pt x="342" y="202"/>
                  <a:pt x="345" y="201"/>
                  <a:pt x="348" y="199"/>
                </a:cubicBezTo>
                <a:cubicBezTo>
                  <a:pt x="448" y="107"/>
                  <a:pt x="448" y="107"/>
                  <a:pt x="448" y="107"/>
                </a:cubicBezTo>
                <a:cubicBezTo>
                  <a:pt x="450" y="105"/>
                  <a:pt x="451" y="103"/>
                  <a:pt x="451" y="100"/>
                </a:cubicBezTo>
                <a:cubicBezTo>
                  <a:pt x="451" y="98"/>
                  <a:pt x="450" y="96"/>
                  <a:pt x="448" y="94"/>
                </a:cubicBezTo>
                <a:close/>
                <a:moveTo>
                  <a:pt x="448" y="94"/>
                </a:moveTo>
                <a:cubicBezTo>
                  <a:pt x="448" y="94"/>
                  <a:pt x="448" y="94"/>
                  <a:pt x="448" y="94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52" tIns="91426" rIns="182852" bIns="91426" numCol="1" anchor="t" anchorCtr="0" compatLnSpc="1">
            <a:prstTxWarp prst="textNoShape">
              <a:avLst/>
            </a:prstTxWarp>
          </a:bodyPr>
          <a:lstStyle/>
          <a:p>
            <a:pPr defTabSz="1828800"/>
            <a:endParaRPr lang="ja-JP" altLang="en-US" sz="7199">
              <a:solidFill>
                <a:srgbClr val="3B3B3B"/>
              </a:solidFill>
              <a:latin typeface="Gidole"/>
            </a:endParaRPr>
          </a:p>
        </p:txBody>
      </p:sp>
      <p:sp>
        <p:nvSpPr>
          <p:cNvPr id="23" name="Freeform 7"/>
          <p:cNvSpPr>
            <a:spLocks noChangeAspect="1" noEditPoints="1"/>
          </p:cNvSpPr>
          <p:nvPr/>
        </p:nvSpPr>
        <p:spPr bwMode="auto">
          <a:xfrm>
            <a:off x="7852048" y="3572705"/>
            <a:ext cx="896535" cy="778889"/>
          </a:xfrm>
          <a:custGeom>
            <a:avLst/>
            <a:gdLst>
              <a:gd name="T0" fmla="*/ 673 w 1384"/>
              <a:gd name="T1" fmla="*/ 5 h 1484"/>
              <a:gd name="T2" fmla="*/ 643 w 1384"/>
              <a:gd name="T3" fmla="*/ 39 h 1484"/>
              <a:gd name="T4" fmla="*/ 644 w 1384"/>
              <a:gd name="T5" fmla="*/ 1444 h 1484"/>
              <a:gd name="T6" fmla="*/ 677 w 1384"/>
              <a:gd name="T7" fmla="*/ 1475 h 1484"/>
              <a:gd name="T8" fmla="*/ 1343 w 1384"/>
              <a:gd name="T9" fmla="*/ 1484 h 1484"/>
              <a:gd name="T10" fmla="*/ 1371 w 1384"/>
              <a:gd name="T11" fmla="*/ 1459 h 1484"/>
              <a:gd name="T12" fmla="*/ 1384 w 1384"/>
              <a:gd name="T13" fmla="*/ 46 h 1484"/>
              <a:gd name="T14" fmla="*/ 1360 w 1384"/>
              <a:gd name="T15" fmla="*/ 7 h 1484"/>
              <a:gd name="T16" fmla="*/ 840 w 1384"/>
              <a:gd name="T17" fmla="*/ 1385 h 1484"/>
              <a:gd name="T18" fmla="*/ 840 w 1384"/>
              <a:gd name="T19" fmla="*/ 1237 h 1484"/>
              <a:gd name="T20" fmla="*/ 840 w 1384"/>
              <a:gd name="T21" fmla="*/ 1088 h 1484"/>
              <a:gd name="T22" fmla="*/ 840 w 1384"/>
              <a:gd name="T23" fmla="*/ 940 h 1484"/>
              <a:gd name="T24" fmla="*/ 840 w 1384"/>
              <a:gd name="T25" fmla="*/ 792 h 1484"/>
              <a:gd name="T26" fmla="*/ 840 w 1384"/>
              <a:gd name="T27" fmla="*/ 643 h 1484"/>
              <a:gd name="T28" fmla="*/ 840 w 1384"/>
              <a:gd name="T29" fmla="*/ 495 h 1484"/>
              <a:gd name="T30" fmla="*/ 840 w 1384"/>
              <a:gd name="T31" fmla="*/ 347 h 1484"/>
              <a:gd name="T32" fmla="*/ 840 w 1384"/>
              <a:gd name="T33" fmla="*/ 198 h 1484"/>
              <a:gd name="T34" fmla="*/ 988 w 1384"/>
              <a:gd name="T35" fmla="*/ 1237 h 1484"/>
              <a:gd name="T36" fmla="*/ 988 w 1384"/>
              <a:gd name="T37" fmla="*/ 1088 h 1484"/>
              <a:gd name="T38" fmla="*/ 988 w 1384"/>
              <a:gd name="T39" fmla="*/ 940 h 1484"/>
              <a:gd name="T40" fmla="*/ 988 w 1384"/>
              <a:gd name="T41" fmla="*/ 792 h 1484"/>
              <a:gd name="T42" fmla="*/ 988 w 1384"/>
              <a:gd name="T43" fmla="*/ 643 h 1484"/>
              <a:gd name="T44" fmla="*/ 988 w 1384"/>
              <a:gd name="T45" fmla="*/ 495 h 1484"/>
              <a:gd name="T46" fmla="*/ 988 w 1384"/>
              <a:gd name="T47" fmla="*/ 347 h 1484"/>
              <a:gd name="T48" fmla="*/ 988 w 1384"/>
              <a:gd name="T49" fmla="*/ 198 h 1484"/>
              <a:gd name="T50" fmla="*/ 1137 w 1384"/>
              <a:gd name="T51" fmla="*/ 1237 h 1484"/>
              <a:gd name="T52" fmla="*/ 1137 w 1384"/>
              <a:gd name="T53" fmla="*/ 1088 h 1484"/>
              <a:gd name="T54" fmla="*/ 1137 w 1384"/>
              <a:gd name="T55" fmla="*/ 940 h 1484"/>
              <a:gd name="T56" fmla="*/ 1137 w 1384"/>
              <a:gd name="T57" fmla="*/ 792 h 1484"/>
              <a:gd name="T58" fmla="*/ 1137 w 1384"/>
              <a:gd name="T59" fmla="*/ 643 h 1484"/>
              <a:gd name="T60" fmla="*/ 1137 w 1384"/>
              <a:gd name="T61" fmla="*/ 495 h 1484"/>
              <a:gd name="T62" fmla="*/ 1137 w 1384"/>
              <a:gd name="T63" fmla="*/ 347 h 1484"/>
              <a:gd name="T64" fmla="*/ 1137 w 1384"/>
              <a:gd name="T65" fmla="*/ 198 h 1484"/>
              <a:gd name="T66" fmla="*/ 1285 w 1384"/>
              <a:gd name="T67" fmla="*/ 1385 h 1484"/>
              <a:gd name="T68" fmla="*/ 1285 w 1384"/>
              <a:gd name="T69" fmla="*/ 1237 h 1484"/>
              <a:gd name="T70" fmla="*/ 1285 w 1384"/>
              <a:gd name="T71" fmla="*/ 1088 h 1484"/>
              <a:gd name="T72" fmla="*/ 1285 w 1384"/>
              <a:gd name="T73" fmla="*/ 940 h 1484"/>
              <a:gd name="T74" fmla="*/ 1285 w 1384"/>
              <a:gd name="T75" fmla="*/ 792 h 1484"/>
              <a:gd name="T76" fmla="*/ 1285 w 1384"/>
              <a:gd name="T77" fmla="*/ 643 h 1484"/>
              <a:gd name="T78" fmla="*/ 1285 w 1384"/>
              <a:gd name="T79" fmla="*/ 495 h 1484"/>
              <a:gd name="T80" fmla="*/ 1285 w 1384"/>
              <a:gd name="T81" fmla="*/ 347 h 1484"/>
              <a:gd name="T82" fmla="*/ 1285 w 1384"/>
              <a:gd name="T83" fmla="*/ 198 h 1484"/>
              <a:gd name="T84" fmla="*/ 543 w 1384"/>
              <a:gd name="T85" fmla="*/ 545 h 1484"/>
              <a:gd name="T86" fmla="*/ 22 w 1384"/>
              <a:gd name="T87" fmla="*/ 553 h 1484"/>
              <a:gd name="T88" fmla="*/ 0 w 1384"/>
              <a:gd name="T89" fmla="*/ 593 h 1484"/>
              <a:gd name="T90" fmla="*/ 8 w 1384"/>
              <a:gd name="T91" fmla="*/ 1462 h 1484"/>
              <a:gd name="T92" fmla="*/ 49 w 1384"/>
              <a:gd name="T93" fmla="*/ 1484 h 1484"/>
              <a:gd name="T94" fmla="*/ 571 w 1384"/>
              <a:gd name="T95" fmla="*/ 1475 h 1484"/>
              <a:gd name="T96" fmla="*/ 593 w 1384"/>
              <a:gd name="T97" fmla="*/ 1434 h 1484"/>
              <a:gd name="T98" fmla="*/ 585 w 1384"/>
              <a:gd name="T99" fmla="*/ 566 h 1484"/>
              <a:gd name="T100" fmla="*/ 543 w 1384"/>
              <a:gd name="T101" fmla="*/ 545 h 1484"/>
              <a:gd name="T102" fmla="*/ 198 w 1384"/>
              <a:gd name="T103" fmla="*/ 1237 h 1484"/>
              <a:gd name="T104" fmla="*/ 198 w 1384"/>
              <a:gd name="T105" fmla="*/ 1038 h 1484"/>
              <a:gd name="T106" fmla="*/ 198 w 1384"/>
              <a:gd name="T107" fmla="*/ 840 h 1484"/>
              <a:gd name="T108" fmla="*/ 198 w 1384"/>
              <a:gd name="T109" fmla="*/ 643 h 1484"/>
              <a:gd name="T110" fmla="*/ 346 w 1384"/>
              <a:gd name="T111" fmla="*/ 1038 h 1484"/>
              <a:gd name="T112" fmla="*/ 346 w 1384"/>
              <a:gd name="T113" fmla="*/ 840 h 1484"/>
              <a:gd name="T114" fmla="*/ 346 w 1384"/>
              <a:gd name="T115" fmla="*/ 643 h 1484"/>
              <a:gd name="T116" fmla="*/ 495 w 1384"/>
              <a:gd name="T117" fmla="*/ 1237 h 1484"/>
              <a:gd name="T118" fmla="*/ 495 w 1384"/>
              <a:gd name="T119" fmla="*/ 1038 h 1484"/>
              <a:gd name="T120" fmla="*/ 495 w 1384"/>
              <a:gd name="T121" fmla="*/ 840 h 1484"/>
              <a:gd name="T122" fmla="*/ 495 w 1384"/>
              <a:gd name="T123" fmla="*/ 643 h 1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84" h="1484">
                <a:moveTo>
                  <a:pt x="1331" y="0"/>
                </a:moveTo>
                <a:lnTo>
                  <a:pt x="692" y="0"/>
                </a:lnTo>
                <a:lnTo>
                  <a:pt x="692" y="0"/>
                </a:lnTo>
                <a:lnTo>
                  <a:pt x="682" y="1"/>
                </a:lnTo>
                <a:lnTo>
                  <a:pt x="673" y="5"/>
                </a:lnTo>
                <a:lnTo>
                  <a:pt x="664" y="9"/>
                </a:lnTo>
                <a:lnTo>
                  <a:pt x="657" y="15"/>
                </a:lnTo>
                <a:lnTo>
                  <a:pt x="651" y="22"/>
                </a:lnTo>
                <a:lnTo>
                  <a:pt x="646" y="30"/>
                </a:lnTo>
                <a:lnTo>
                  <a:pt x="643" y="39"/>
                </a:lnTo>
                <a:lnTo>
                  <a:pt x="643" y="50"/>
                </a:lnTo>
                <a:lnTo>
                  <a:pt x="643" y="1434"/>
                </a:lnTo>
                <a:lnTo>
                  <a:pt x="643" y="1434"/>
                </a:lnTo>
                <a:lnTo>
                  <a:pt x="643" y="1439"/>
                </a:lnTo>
                <a:lnTo>
                  <a:pt x="644" y="1444"/>
                </a:lnTo>
                <a:lnTo>
                  <a:pt x="646" y="1449"/>
                </a:lnTo>
                <a:lnTo>
                  <a:pt x="650" y="1453"/>
                </a:lnTo>
                <a:lnTo>
                  <a:pt x="658" y="1462"/>
                </a:lnTo>
                <a:lnTo>
                  <a:pt x="667" y="1470"/>
                </a:lnTo>
                <a:lnTo>
                  <a:pt x="677" y="1475"/>
                </a:lnTo>
                <a:lnTo>
                  <a:pt x="683" y="1480"/>
                </a:lnTo>
                <a:lnTo>
                  <a:pt x="692" y="1484"/>
                </a:lnTo>
                <a:lnTo>
                  <a:pt x="1337" y="1484"/>
                </a:lnTo>
                <a:lnTo>
                  <a:pt x="1337" y="1484"/>
                </a:lnTo>
                <a:lnTo>
                  <a:pt x="1343" y="1484"/>
                </a:lnTo>
                <a:lnTo>
                  <a:pt x="1348" y="1481"/>
                </a:lnTo>
                <a:lnTo>
                  <a:pt x="1352" y="1479"/>
                </a:lnTo>
                <a:lnTo>
                  <a:pt x="1357" y="1475"/>
                </a:lnTo>
                <a:lnTo>
                  <a:pt x="1364" y="1468"/>
                </a:lnTo>
                <a:lnTo>
                  <a:pt x="1371" y="1459"/>
                </a:lnTo>
                <a:lnTo>
                  <a:pt x="1377" y="1450"/>
                </a:lnTo>
                <a:lnTo>
                  <a:pt x="1380" y="1442"/>
                </a:lnTo>
                <a:lnTo>
                  <a:pt x="1384" y="1434"/>
                </a:lnTo>
                <a:lnTo>
                  <a:pt x="1384" y="46"/>
                </a:lnTo>
                <a:lnTo>
                  <a:pt x="1384" y="46"/>
                </a:lnTo>
                <a:lnTo>
                  <a:pt x="1382" y="37"/>
                </a:lnTo>
                <a:lnTo>
                  <a:pt x="1380" y="28"/>
                </a:lnTo>
                <a:lnTo>
                  <a:pt x="1374" y="20"/>
                </a:lnTo>
                <a:lnTo>
                  <a:pt x="1367" y="13"/>
                </a:lnTo>
                <a:lnTo>
                  <a:pt x="1360" y="7"/>
                </a:lnTo>
                <a:lnTo>
                  <a:pt x="1351" y="3"/>
                </a:lnTo>
                <a:lnTo>
                  <a:pt x="1342" y="1"/>
                </a:lnTo>
                <a:lnTo>
                  <a:pt x="1331" y="0"/>
                </a:lnTo>
                <a:lnTo>
                  <a:pt x="1331" y="0"/>
                </a:lnTo>
                <a:close/>
                <a:moveTo>
                  <a:pt x="840" y="1385"/>
                </a:moveTo>
                <a:lnTo>
                  <a:pt x="741" y="1385"/>
                </a:lnTo>
                <a:lnTo>
                  <a:pt x="741" y="1285"/>
                </a:lnTo>
                <a:lnTo>
                  <a:pt x="840" y="1285"/>
                </a:lnTo>
                <a:lnTo>
                  <a:pt x="840" y="1385"/>
                </a:lnTo>
                <a:close/>
                <a:moveTo>
                  <a:pt x="840" y="1237"/>
                </a:moveTo>
                <a:lnTo>
                  <a:pt x="741" y="1237"/>
                </a:lnTo>
                <a:lnTo>
                  <a:pt x="741" y="1137"/>
                </a:lnTo>
                <a:lnTo>
                  <a:pt x="840" y="1137"/>
                </a:lnTo>
                <a:lnTo>
                  <a:pt x="840" y="1237"/>
                </a:lnTo>
                <a:close/>
                <a:moveTo>
                  <a:pt x="840" y="1088"/>
                </a:moveTo>
                <a:lnTo>
                  <a:pt x="741" y="1088"/>
                </a:lnTo>
                <a:lnTo>
                  <a:pt x="741" y="989"/>
                </a:lnTo>
                <a:lnTo>
                  <a:pt x="840" y="989"/>
                </a:lnTo>
                <a:lnTo>
                  <a:pt x="840" y="1088"/>
                </a:lnTo>
                <a:close/>
                <a:moveTo>
                  <a:pt x="840" y="940"/>
                </a:moveTo>
                <a:lnTo>
                  <a:pt x="741" y="940"/>
                </a:lnTo>
                <a:lnTo>
                  <a:pt x="741" y="840"/>
                </a:lnTo>
                <a:lnTo>
                  <a:pt x="840" y="840"/>
                </a:lnTo>
                <a:lnTo>
                  <a:pt x="840" y="940"/>
                </a:lnTo>
                <a:close/>
                <a:moveTo>
                  <a:pt x="840" y="792"/>
                </a:moveTo>
                <a:lnTo>
                  <a:pt x="741" y="792"/>
                </a:lnTo>
                <a:lnTo>
                  <a:pt x="741" y="693"/>
                </a:lnTo>
                <a:lnTo>
                  <a:pt x="840" y="693"/>
                </a:lnTo>
                <a:lnTo>
                  <a:pt x="840" y="792"/>
                </a:lnTo>
                <a:close/>
                <a:moveTo>
                  <a:pt x="840" y="643"/>
                </a:moveTo>
                <a:lnTo>
                  <a:pt x="741" y="643"/>
                </a:lnTo>
                <a:lnTo>
                  <a:pt x="741" y="545"/>
                </a:lnTo>
                <a:lnTo>
                  <a:pt x="840" y="545"/>
                </a:lnTo>
                <a:lnTo>
                  <a:pt x="840" y="643"/>
                </a:lnTo>
                <a:close/>
                <a:moveTo>
                  <a:pt x="840" y="495"/>
                </a:moveTo>
                <a:lnTo>
                  <a:pt x="741" y="495"/>
                </a:lnTo>
                <a:lnTo>
                  <a:pt x="741" y="396"/>
                </a:lnTo>
                <a:lnTo>
                  <a:pt x="840" y="396"/>
                </a:lnTo>
                <a:lnTo>
                  <a:pt x="840" y="495"/>
                </a:lnTo>
                <a:close/>
                <a:moveTo>
                  <a:pt x="840" y="347"/>
                </a:moveTo>
                <a:lnTo>
                  <a:pt x="741" y="347"/>
                </a:lnTo>
                <a:lnTo>
                  <a:pt x="741" y="248"/>
                </a:lnTo>
                <a:lnTo>
                  <a:pt x="840" y="248"/>
                </a:lnTo>
                <a:lnTo>
                  <a:pt x="840" y="347"/>
                </a:lnTo>
                <a:close/>
                <a:moveTo>
                  <a:pt x="840" y="198"/>
                </a:moveTo>
                <a:lnTo>
                  <a:pt x="741" y="198"/>
                </a:lnTo>
                <a:lnTo>
                  <a:pt x="741" y="100"/>
                </a:lnTo>
                <a:lnTo>
                  <a:pt x="840" y="100"/>
                </a:lnTo>
                <a:lnTo>
                  <a:pt x="840" y="198"/>
                </a:lnTo>
                <a:close/>
                <a:moveTo>
                  <a:pt x="988" y="1237"/>
                </a:moveTo>
                <a:lnTo>
                  <a:pt x="890" y="1237"/>
                </a:lnTo>
                <a:lnTo>
                  <a:pt x="890" y="1137"/>
                </a:lnTo>
                <a:lnTo>
                  <a:pt x="988" y="1137"/>
                </a:lnTo>
                <a:lnTo>
                  <a:pt x="988" y="1237"/>
                </a:lnTo>
                <a:close/>
                <a:moveTo>
                  <a:pt x="988" y="1088"/>
                </a:moveTo>
                <a:lnTo>
                  <a:pt x="890" y="1088"/>
                </a:lnTo>
                <a:lnTo>
                  <a:pt x="890" y="989"/>
                </a:lnTo>
                <a:lnTo>
                  <a:pt x="988" y="989"/>
                </a:lnTo>
                <a:lnTo>
                  <a:pt x="988" y="1088"/>
                </a:lnTo>
                <a:close/>
                <a:moveTo>
                  <a:pt x="988" y="940"/>
                </a:moveTo>
                <a:lnTo>
                  <a:pt x="890" y="940"/>
                </a:lnTo>
                <a:lnTo>
                  <a:pt x="890" y="840"/>
                </a:lnTo>
                <a:lnTo>
                  <a:pt x="988" y="840"/>
                </a:lnTo>
                <a:lnTo>
                  <a:pt x="988" y="940"/>
                </a:lnTo>
                <a:close/>
                <a:moveTo>
                  <a:pt x="988" y="792"/>
                </a:moveTo>
                <a:lnTo>
                  <a:pt x="890" y="792"/>
                </a:lnTo>
                <a:lnTo>
                  <a:pt x="890" y="693"/>
                </a:lnTo>
                <a:lnTo>
                  <a:pt x="988" y="693"/>
                </a:lnTo>
                <a:lnTo>
                  <a:pt x="988" y="792"/>
                </a:lnTo>
                <a:close/>
                <a:moveTo>
                  <a:pt x="988" y="643"/>
                </a:moveTo>
                <a:lnTo>
                  <a:pt x="890" y="643"/>
                </a:lnTo>
                <a:lnTo>
                  <a:pt x="890" y="545"/>
                </a:lnTo>
                <a:lnTo>
                  <a:pt x="988" y="545"/>
                </a:lnTo>
                <a:lnTo>
                  <a:pt x="988" y="643"/>
                </a:lnTo>
                <a:close/>
                <a:moveTo>
                  <a:pt x="988" y="495"/>
                </a:moveTo>
                <a:lnTo>
                  <a:pt x="890" y="495"/>
                </a:lnTo>
                <a:lnTo>
                  <a:pt x="890" y="396"/>
                </a:lnTo>
                <a:lnTo>
                  <a:pt x="988" y="396"/>
                </a:lnTo>
                <a:lnTo>
                  <a:pt x="988" y="495"/>
                </a:lnTo>
                <a:close/>
                <a:moveTo>
                  <a:pt x="988" y="347"/>
                </a:moveTo>
                <a:lnTo>
                  <a:pt x="890" y="347"/>
                </a:lnTo>
                <a:lnTo>
                  <a:pt x="890" y="248"/>
                </a:lnTo>
                <a:lnTo>
                  <a:pt x="988" y="248"/>
                </a:lnTo>
                <a:lnTo>
                  <a:pt x="988" y="347"/>
                </a:lnTo>
                <a:close/>
                <a:moveTo>
                  <a:pt x="988" y="198"/>
                </a:moveTo>
                <a:lnTo>
                  <a:pt x="890" y="198"/>
                </a:lnTo>
                <a:lnTo>
                  <a:pt x="890" y="100"/>
                </a:lnTo>
                <a:lnTo>
                  <a:pt x="988" y="100"/>
                </a:lnTo>
                <a:lnTo>
                  <a:pt x="988" y="198"/>
                </a:lnTo>
                <a:close/>
                <a:moveTo>
                  <a:pt x="1137" y="1237"/>
                </a:moveTo>
                <a:lnTo>
                  <a:pt x="1038" y="1237"/>
                </a:lnTo>
                <a:lnTo>
                  <a:pt x="1038" y="1137"/>
                </a:lnTo>
                <a:lnTo>
                  <a:pt x="1137" y="1137"/>
                </a:lnTo>
                <a:lnTo>
                  <a:pt x="1137" y="1237"/>
                </a:lnTo>
                <a:close/>
                <a:moveTo>
                  <a:pt x="1137" y="1088"/>
                </a:moveTo>
                <a:lnTo>
                  <a:pt x="1038" y="1088"/>
                </a:lnTo>
                <a:lnTo>
                  <a:pt x="1038" y="989"/>
                </a:lnTo>
                <a:lnTo>
                  <a:pt x="1137" y="989"/>
                </a:lnTo>
                <a:lnTo>
                  <a:pt x="1137" y="1088"/>
                </a:lnTo>
                <a:close/>
                <a:moveTo>
                  <a:pt x="1137" y="940"/>
                </a:moveTo>
                <a:lnTo>
                  <a:pt x="1038" y="940"/>
                </a:lnTo>
                <a:lnTo>
                  <a:pt x="1038" y="840"/>
                </a:lnTo>
                <a:lnTo>
                  <a:pt x="1137" y="840"/>
                </a:lnTo>
                <a:lnTo>
                  <a:pt x="1137" y="940"/>
                </a:lnTo>
                <a:close/>
                <a:moveTo>
                  <a:pt x="1137" y="792"/>
                </a:moveTo>
                <a:lnTo>
                  <a:pt x="1038" y="792"/>
                </a:lnTo>
                <a:lnTo>
                  <a:pt x="1038" y="693"/>
                </a:lnTo>
                <a:lnTo>
                  <a:pt x="1137" y="693"/>
                </a:lnTo>
                <a:lnTo>
                  <a:pt x="1137" y="792"/>
                </a:lnTo>
                <a:close/>
                <a:moveTo>
                  <a:pt x="1137" y="643"/>
                </a:moveTo>
                <a:lnTo>
                  <a:pt x="1038" y="643"/>
                </a:lnTo>
                <a:lnTo>
                  <a:pt x="1038" y="545"/>
                </a:lnTo>
                <a:lnTo>
                  <a:pt x="1137" y="545"/>
                </a:lnTo>
                <a:lnTo>
                  <a:pt x="1137" y="643"/>
                </a:lnTo>
                <a:close/>
                <a:moveTo>
                  <a:pt x="1137" y="495"/>
                </a:moveTo>
                <a:lnTo>
                  <a:pt x="1038" y="495"/>
                </a:lnTo>
                <a:lnTo>
                  <a:pt x="1038" y="396"/>
                </a:lnTo>
                <a:lnTo>
                  <a:pt x="1137" y="396"/>
                </a:lnTo>
                <a:lnTo>
                  <a:pt x="1137" y="495"/>
                </a:lnTo>
                <a:close/>
                <a:moveTo>
                  <a:pt x="1137" y="347"/>
                </a:moveTo>
                <a:lnTo>
                  <a:pt x="1038" y="347"/>
                </a:lnTo>
                <a:lnTo>
                  <a:pt x="1038" y="248"/>
                </a:lnTo>
                <a:lnTo>
                  <a:pt x="1137" y="248"/>
                </a:lnTo>
                <a:lnTo>
                  <a:pt x="1137" y="347"/>
                </a:lnTo>
                <a:close/>
                <a:moveTo>
                  <a:pt x="1137" y="198"/>
                </a:moveTo>
                <a:lnTo>
                  <a:pt x="1038" y="198"/>
                </a:lnTo>
                <a:lnTo>
                  <a:pt x="1038" y="100"/>
                </a:lnTo>
                <a:lnTo>
                  <a:pt x="1137" y="100"/>
                </a:lnTo>
                <a:lnTo>
                  <a:pt x="1137" y="198"/>
                </a:lnTo>
                <a:close/>
                <a:moveTo>
                  <a:pt x="1285" y="1385"/>
                </a:moveTo>
                <a:lnTo>
                  <a:pt x="1187" y="1385"/>
                </a:lnTo>
                <a:lnTo>
                  <a:pt x="1187" y="1285"/>
                </a:lnTo>
                <a:lnTo>
                  <a:pt x="1285" y="1285"/>
                </a:lnTo>
                <a:lnTo>
                  <a:pt x="1285" y="1385"/>
                </a:lnTo>
                <a:close/>
                <a:moveTo>
                  <a:pt x="1285" y="1237"/>
                </a:moveTo>
                <a:lnTo>
                  <a:pt x="1187" y="1237"/>
                </a:lnTo>
                <a:lnTo>
                  <a:pt x="1187" y="1137"/>
                </a:lnTo>
                <a:lnTo>
                  <a:pt x="1285" y="1137"/>
                </a:lnTo>
                <a:lnTo>
                  <a:pt x="1285" y="1237"/>
                </a:lnTo>
                <a:close/>
                <a:moveTo>
                  <a:pt x="1285" y="1088"/>
                </a:moveTo>
                <a:lnTo>
                  <a:pt x="1187" y="1088"/>
                </a:lnTo>
                <a:lnTo>
                  <a:pt x="1187" y="989"/>
                </a:lnTo>
                <a:lnTo>
                  <a:pt x="1285" y="989"/>
                </a:lnTo>
                <a:lnTo>
                  <a:pt x="1285" y="1088"/>
                </a:lnTo>
                <a:close/>
                <a:moveTo>
                  <a:pt x="1285" y="940"/>
                </a:moveTo>
                <a:lnTo>
                  <a:pt x="1187" y="940"/>
                </a:lnTo>
                <a:lnTo>
                  <a:pt x="1187" y="840"/>
                </a:lnTo>
                <a:lnTo>
                  <a:pt x="1285" y="840"/>
                </a:lnTo>
                <a:lnTo>
                  <a:pt x="1285" y="940"/>
                </a:lnTo>
                <a:close/>
                <a:moveTo>
                  <a:pt x="1285" y="792"/>
                </a:moveTo>
                <a:lnTo>
                  <a:pt x="1187" y="792"/>
                </a:lnTo>
                <a:lnTo>
                  <a:pt x="1187" y="693"/>
                </a:lnTo>
                <a:lnTo>
                  <a:pt x="1285" y="693"/>
                </a:lnTo>
                <a:lnTo>
                  <a:pt x="1285" y="792"/>
                </a:lnTo>
                <a:close/>
                <a:moveTo>
                  <a:pt x="1285" y="643"/>
                </a:moveTo>
                <a:lnTo>
                  <a:pt x="1187" y="643"/>
                </a:lnTo>
                <a:lnTo>
                  <a:pt x="1187" y="545"/>
                </a:lnTo>
                <a:lnTo>
                  <a:pt x="1285" y="545"/>
                </a:lnTo>
                <a:lnTo>
                  <a:pt x="1285" y="643"/>
                </a:lnTo>
                <a:close/>
                <a:moveTo>
                  <a:pt x="1285" y="495"/>
                </a:moveTo>
                <a:lnTo>
                  <a:pt x="1187" y="495"/>
                </a:lnTo>
                <a:lnTo>
                  <a:pt x="1187" y="396"/>
                </a:lnTo>
                <a:lnTo>
                  <a:pt x="1285" y="396"/>
                </a:lnTo>
                <a:lnTo>
                  <a:pt x="1285" y="495"/>
                </a:lnTo>
                <a:close/>
                <a:moveTo>
                  <a:pt x="1285" y="347"/>
                </a:moveTo>
                <a:lnTo>
                  <a:pt x="1187" y="347"/>
                </a:lnTo>
                <a:lnTo>
                  <a:pt x="1187" y="248"/>
                </a:lnTo>
                <a:lnTo>
                  <a:pt x="1285" y="248"/>
                </a:lnTo>
                <a:lnTo>
                  <a:pt x="1285" y="347"/>
                </a:lnTo>
                <a:close/>
                <a:moveTo>
                  <a:pt x="1285" y="198"/>
                </a:moveTo>
                <a:lnTo>
                  <a:pt x="1187" y="198"/>
                </a:lnTo>
                <a:lnTo>
                  <a:pt x="1187" y="100"/>
                </a:lnTo>
                <a:lnTo>
                  <a:pt x="1285" y="100"/>
                </a:lnTo>
                <a:lnTo>
                  <a:pt x="1285" y="198"/>
                </a:lnTo>
                <a:close/>
                <a:moveTo>
                  <a:pt x="543" y="545"/>
                </a:moveTo>
                <a:lnTo>
                  <a:pt x="49" y="545"/>
                </a:lnTo>
                <a:lnTo>
                  <a:pt x="49" y="545"/>
                </a:lnTo>
                <a:lnTo>
                  <a:pt x="39" y="545"/>
                </a:lnTo>
                <a:lnTo>
                  <a:pt x="30" y="548"/>
                </a:lnTo>
                <a:lnTo>
                  <a:pt x="22" y="553"/>
                </a:lnTo>
                <a:lnTo>
                  <a:pt x="14" y="559"/>
                </a:lnTo>
                <a:lnTo>
                  <a:pt x="8" y="566"/>
                </a:lnTo>
                <a:lnTo>
                  <a:pt x="3" y="575"/>
                </a:lnTo>
                <a:lnTo>
                  <a:pt x="1" y="584"/>
                </a:lnTo>
                <a:lnTo>
                  <a:pt x="0" y="593"/>
                </a:lnTo>
                <a:lnTo>
                  <a:pt x="0" y="1434"/>
                </a:lnTo>
                <a:lnTo>
                  <a:pt x="0" y="1434"/>
                </a:lnTo>
                <a:lnTo>
                  <a:pt x="1" y="1444"/>
                </a:lnTo>
                <a:lnTo>
                  <a:pt x="3" y="1453"/>
                </a:lnTo>
                <a:lnTo>
                  <a:pt x="8" y="1462"/>
                </a:lnTo>
                <a:lnTo>
                  <a:pt x="14" y="1470"/>
                </a:lnTo>
                <a:lnTo>
                  <a:pt x="22" y="1475"/>
                </a:lnTo>
                <a:lnTo>
                  <a:pt x="30" y="1480"/>
                </a:lnTo>
                <a:lnTo>
                  <a:pt x="39" y="1482"/>
                </a:lnTo>
                <a:lnTo>
                  <a:pt x="49" y="1484"/>
                </a:lnTo>
                <a:lnTo>
                  <a:pt x="543" y="1484"/>
                </a:lnTo>
                <a:lnTo>
                  <a:pt x="543" y="1484"/>
                </a:lnTo>
                <a:lnTo>
                  <a:pt x="554" y="1482"/>
                </a:lnTo>
                <a:lnTo>
                  <a:pt x="563" y="1480"/>
                </a:lnTo>
                <a:lnTo>
                  <a:pt x="571" y="1475"/>
                </a:lnTo>
                <a:lnTo>
                  <a:pt x="578" y="1470"/>
                </a:lnTo>
                <a:lnTo>
                  <a:pt x="585" y="1462"/>
                </a:lnTo>
                <a:lnTo>
                  <a:pt x="588" y="1453"/>
                </a:lnTo>
                <a:lnTo>
                  <a:pt x="592" y="1444"/>
                </a:lnTo>
                <a:lnTo>
                  <a:pt x="593" y="1434"/>
                </a:lnTo>
                <a:lnTo>
                  <a:pt x="593" y="593"/>
                </a:lnTo>
                <a:lnTo>
                  <a:pt x="593" y="593"/>
                </a:lnTo>
                <a:lnTo>
                  <a:pt x="592" y="584"/>
                </a:lnTo>
                <a:lnTo>
                  <a:pt x="588" y="575"/>
                </a:lnTo>
                <a:lnTo>
                  <a:pt x="585" y="566"/>
                </a:lnTo>
                <a:lnTo>
                  <a:pt x="578" y="559"/>
                </a:lnTo>
                <a:lnTo>
                  <a:pt x="571" y="553"/>
                </a:lnTo>
                <a:lnTo>
                  <a:pt x="563" y="548"/>
                </a:lnTo>
                <a:lnTo>
                  <a:pt x="554" y="545"/>
                </a:lnTo>
                <a:lnTo>
                  <a:pt x="543" y="545"/>
                </a:lnTo>
                <a:lnTo>
                  <a:pt x="543" y="545"/>
                </a:lnTo>
                <a:close/>
                <a:moveTo>
                  <a:pt x="198" y="1385"/>
                </a:moveTo>
                <a:lnTo>
                  <a:pt x="98" y="1385"/>
                </a:lnTo>
                <a:lnTo>
                  <a:pt x="98" y="1237"/>
                </a:lnTo>
                <a:lnTo>
                  <a:pt x="198" y="1237"/>
                </a:lnTo>
                <a:lnTo>
                  <a:pt x="198" y="1385"/>
                </a:lnTo>
                <a:close/>
                <a:moveTo>
                  <a:pt x="198" y="1187"/>
                </a:moveTo>
                <a:lnTo>
                  <a:pt x="98" y="1187"/>
                </a:lnTo>
                <a:lnTo>
                  <a:pt x="98" y="1038"/>
                </a:lnTo>
                <a:lnTo>
                  <a:pt x="198" y="1038"/>
                </a:lnTo>
                <a:lnTo>
                  <a:pt x="198" y="1187"/>
                </a:lnTo>
                <a:close/>
                <a:moveTo>
                  <a:pt x="198" y="989"/>
                </a:moveTo>
                <a:lnTo>
                  <a:pt x="98" y="989"/>
                </a:lnTo>
                <a:lnTo>
                  <a:pt x="98" y="840"/>
                </a:lnTo>
                <a:lnTo>
                  <a:pt x="198" y="840"/>
                </a:lnTo>
                <a:lnTo>
                  <a:pt x="198" y="989"/>
                </a:lnTo>
                <a:close/>
                <a:moveTo>
                  <a:pt x="198" y="792"/>
                </a:moveTo>
                <a:lnTo>
                  <a:pt x="98" y="792"/>
                </a:lnTo>
                <a:lnTo>
                  <a:pt x="98" y="643"/>
                </a:lnTo>
                <a:lnTo>
                  <a:pt x="198" y="643"/>
                </a:lnTo>
                <a:lnTo>
                  <a:pt x="198" y="792"/>
                </a:lnTo>
                <a:close/>
                <a:moveTo>
                  <a:pt x="346" y="1187"/>
                </a:moveTo>
                <a:lnTo>
                  <a:pt x="247" y="1187"/>
                </a:lnTo>
                <a:lnTo>
                  <a:pt x="247" y="1038"/>
                </a:lnTo>
                <a:lnTo>
                  <a:pt x="346" y="1038"/>
                </a:lnTo>
                <a:lnTo>
                  <a:pt x="346" y="1187"/>
                </a:lnTo>
                <a:close/>
                <a:moveTo>
                  <a:pt x="346" y="989"/>
                </a:moveTo>
                <a:lnTo>
                  <a:pt x="247" y="989"/>
                </a:lnTo>
                <a:lnTo>
                  <a:pt x="247" y="840"/>
                </a:lnTo>
                <a:lnTo>
                  <a:pt x="346" y="840"/>
                </a:lnTo>
                <a:lnTo>
                  <a:pt x="346" y="989"/>
                </a:lnTo>
                <a:close/>
                <a:moveTo>
                  <a:pt x="346" y="792"/>
                </a:moveTo>
                <a:lnTo>
                  <a:pt x="247" y="792"/>
                </a:lnTo>
                <a:lnTo>
                  <a:pt x="247" y="643"/>
                </a:lnTo>
                <a:lnTo>
                  <a:pt x="346" y="643"/>
                </a:lnTo>
                <a:lnTo>
                  <a:pt x="346" y="792"/>
                </a:lnTo>
                <a:close/>
                <a:moveTo>
                  <a:pt x="495" y="1385"/>
                </a:moveTo>
                <a:lnTo>
                  <a:pt x="395" y="1385"/>
                </a:lnTo>
                <a:lnTo>
                  <a:pt x="395" y="1237"/>
                </a:lnTo>
                <a:lnTo>
                  <a:pt x="495" y="1237"/>
                </a:lnTo>
                <a:lnTo>
                  <a:pt x="495" y="1385"/>
                </a:lnTo>
                <a:close/>
                <a:moveTo>
                  <a:pt x="495" y="1187"/>
                </a:moveTo>
                <a:lnTo>
                  <a:pt x="395" y="1187"/>
                </a:lnTo>
                <a:lnTo>
                  <a:pt x="395" y="1038"/>
                </a:lnTo>
                <a:lnTo>
                  <a:pt x="495" y="1038"/>
                </a:lnTo>
                <a:lnTo>
                  <a:pt x="495" y="1187"/>
                </a:lnTo>
                <a:close/>
                <a:moveTo>
                  <a:pt x="495" y="989"/>
                </a:moveTo>
                <a:lnTo>
                  <a:pt x="395" y="989"/>
                </a:lnTo>
                <a:lnTo>
                  <a:pt x="395" y="840"/>
                </a:lnTo>
                <a:lnTo>
                  <a:pt x="495" y="840"/>
                </a:lnTo>
                <a:lnTo>
                  <a:pt x="495" y="989"/>
                </a:lnTo>
                <a:close/>
                <a:moveTo>
                  <a:pt x="495" y="792"/>
                </a:moveTo>
                <a:lnTo>
                  <a:pt x="395" y="792"/>
                </a:lnTo>
                <a:lnTo>
                  <a:pt x="395" y="643"/>
                </a:lnTo>
                <a:lnTo>
                  <a:pt x="495" y="643"/>
                </a:lnTo>
                <a:lnTo>
                  <a:pt x="495" y="792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558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1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sp>
        <p:nvSpPr>
          <p:cNvPr id="32" name="Freeform 77"/>
          <p:cNvSpPr>
            <a:spLocks noEditPoints="1"/>
          </p:cNvSpPr>
          <p:nvPr/>
        </p:nvSpPr>
        <p:spPr bwMode="auto">
          <a:xfrm rot="6760013">
            <a:off x="2969777" y="2852171"/>
            <a:ext cx="970854" cy="325306"/>
          </a:xfrm>
          <a:custGeom>
            <a:avLst/>
            <a:gdLst>
              <a:gd name="T0" fmla="*/ 448 w 451"/>
              <a:gd name="T1" fmla="*/ 94 h 202"/>
              <a:gd name="T2" fmla="*/ 348 w 451"/>
              <a:gd name="T3" fmla="*/ 3 h 202"/>
              <a:gd name="T4" fmla="*/ 339 w 451"/>
              <a:gd name="T5" fmla="*/ 2 h 202"/>
              <a:gd name="T6" fmla="*/ 334 w 451"/>
              <a:gd name="T7" fmla="*/ 9 h 202"/>
              <a:gd name="T8" fmla="*/ 334 w 451"/>
              <a:gd name="T9" fmla="*/ 68 h 202"/>
              <a:gd name="T10" fmla="*/ 8 w 451"/>
              <a:gd name="T11" fmla="*/ 68 h 202"/>
              <a:gd name="T12" fmla="*/ 2 w 451"/>
              <a:gd name="T13" fmla="*/ 70 h 202"/>
              <a:gd name="T14" fmla="*/ 0 w 451"/>
              <a:gd name="T15" fmla="*/ 76 h 202"/>
              <a:gd name="T16" fmla="*/ 0 w 451"/>
              <a:gd name="T17" fmla="*/ 126 h 202"/>
              <a:gd name="T18" fmla="*/ 2 w 451"/>
              <a:gd name="T19" fmla="*/ 132 h 202"/>
              <a:gd name="T20" fmla="*/ 8 w 451"/>
              <a:gd name="T21" fmla="*/ 134 h 202"/>
              <a:gd name="T22" fmla="*/ 334 w 451"/>
              <a:gd name="T23" fmla="*/ 134 h 202"/>
              <a:gd name="T24" fmla="*/ 334 w 451"/>
              <a:gd name="T25" fmla="*/ 193 h 202"/>
              <a:gd name="T26" fmla="*/ 339 w 451"/>
              <a:gd name="T27" fmla="*/ 200 h 202"/>
              <a:gd name="T28" fmla="*/ 348 w 451"/>
              <a:gd name="T29" fmla="*/ 199 h 202"/>
              <a:gd name="T30" fmla="*/ 448 w 451"/>
              <a:gd name="T31" fmla="*/ 107 h 202"/>
              <a:gd name="T32" fmla="*/ 451 w 451"/>
              <a:gd name="T33" fmla="*/ 100 h 202"/>
              <a:gd name="T34" fmla="*/ 448 w 451"/>
              <a:gd name="T35" fmla="*/ 94 h 202"/>
              <a:gd name="T36" fmla="*/ 448 w 451"/>
              <a:gd name="T37" fmla="*/ 94 h 202"/>
              <a:gd name="T38" fmla="*/ 448 w 451"/>
              <a:gd name="T39" fmla="*/ 9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" h="202">
                <a:moveTo>
                  <a:pt x="448" y="94"/>
                </a:moveTo>
                <a:cubicBezTo>
                  <a:pt x="348" y="3"/>
                  <a:pt x="348" y="3"/>
                  <a:pt x="348" y="3"/>
                </a:cubicBezTo>
                <a:cubicBezTo>
                  <a:pt x="345" y="1"/>
                  <a:pt x="342" y="0"/>
                  <a:pt x="339" y="2"/>
                </a:cubicBezTo>
                <a:cubicBezTo>
                  <a:pt x="335" y="3"/>
                  <a:pt x="334" y="6"/>
                  <a:pt x="334" y="9"/>
                </a:cubicBezTo>
                <a:cubicBezTo>
                  <a:pt x="334" y="68"/>
                  <a:pt x="334" y="68"/>
                  <a:pt x="334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6" y="68"/>
                  <a:pt x="4" y="69"/>
                  <a:pt x="2" y="70"/>
                </a:cubicBezTo>
                <a:cubicBezTo>
                  <a:pt x="1" y="72"/>
                  <a:pt x="0" y="74"/>
                  <a:pt x="0" y="7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9"/>
                  <a:pt x="1" y="131"/>
                  <a:pt x="2" y="132"/>
                </a:cubicBezTo>
                <a:cubicBezTo>
                  <a:pt x="4" y="134"/>
                  <a:pt x="6" y="134"/>
                  <a:pt x="8" y="134"/>
                </a:cubicBezTo>
                <a:cubicBezTo>
                  <a:pt x="334" y="134"/>
                  <a:pt x="334" y="134"/>
                  <a:pt x="334" y="134"/>
                </a:cubicBezTo>
                <a:cubicBezTo>
                  <a:pt x="334" y="193"/>
                  <a:pt x="334" y="193"/>
                  <a:pt x="334" y="193"/>
                </a:cubicBezTo>
                <a:cubicBezTo>
                  <a:pt x="334" y="196"/>
                  <a:pt x="335" y="199"/>
                  <a:pt x="339" y="200"/>
                </a:cubicBezTo>
                <a:cubicBezTo>
                  <a:pt x="342" y="202"/>
                  <a:pt x="345" y="201"/>
                  <a:pt x="348" y="199"/>
                </a:cubicBezTo>
                <a:cubicBezTo>
                  <a:pt x="448" y="107"/>
                  <a:pt x="448" y="107"/>
                  <a:pt x="448" y="107"/>
                </a:cubicBezTo>
                <a:cubicBezTo>
                  <a:pt x="450" y="105"/>
                  <a:pt x="451" y="103"/>
                  <a:pt x="451" y="100"/>
                </a:cubicBezTo>
                <a:cubicBezTo>
                  <a:pt x="451" y="98"/>
                  <a:pt x="450" y="96"/>
                  <a:pt x="448" y="94"/>
                </a:cubicBezTo>
                <a:close/>
                <a:moveTo>
                  <a:pt x="448" y="94"/>
                </a:moveTo>
                <a:cubicBezTo>
                  <a:pt x="448" y="94"/>
                  <a:pt x="448" y="94"/>
                  <a:pt x="448" y="94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52" tIns="91426" rIns="182852" bIns="91426" numCol="1" anchor="t" anchorCtr="0" compatLnSpc="1">
            <a:prstTxWarp prst="textNoShape">
              <a:avLst/>
            </a:prstTxWarp>
          </a:bodyPr>
          <a:lstStyle/>
          <a:p>
            <a:pPr defTabSz="1828800"/>
            <a:endParaRPr lang="ja-JP" altLang="en-US" sz="7199">
              <a:solidFill>
                <a:srgbClr val="3B3B3B"/>
              </a:solidFill>
              <a:latin typeface="Gidole"/>
            </a:endParaRPr>
          </a:p>
        </p:txBody>
      </p:sp>
      <p:sp>
        <p:nvSpPr>
          <p:cNvPr id="40" name="Freeform 77"/>
          <p:cNvSpPr>
            <a:spLocks noEditPoints="1"/>
          </p:cNvSpPr>
          <p:nvPr/>
        </p:nvSpPr>
        <p:spPr bwMode="auto">
          <a:xfrm rot="4093441">
            <a:off x="2145320" y="2838916"/>
            <a:ext cx="970854" cy="325306"/>
          </a:xfrm>
          <a:custGeom>
            <a:avLst/>
            <a:gdLst>
              <a:gd name="T0" fmla="*/ 448 w 451"/>
              <a:gd name="T1" fmla="*/ 94 h 202"/>
              <a:gd name="T2" fmla="*/ 348 w 451"/>
              <a:gd name="T3" fmla="*/ 3 h 202"/>
              <a:gd name="T4" fmla="*/ 339 w 451"/>
              <a:gd name="T5" fmla="*/ 2 h 202"/>
              <a:gd name="T6" fmla="*/ 334 w 451"/>
              <a:gd name="T7" fmla="*/ 9 h 202"/>
              <a:gd name="T8" fmla="*/ 334 w 451"/>
              <a:gd name="T9" fmla="*/ 68 h 202"/>
              <a:gd name="T10" fmla="*/ 8 w 451"/>
              <a:gd name="T11" fmla="*/ 68 h 202"/>
              <a:gd name="T12" fmla="*/ 2 w 451"/>
              <a:gd name="T13" fmla="*/ 70 h 202"/>
              <a:gd name="T14" fmla="*/ 0 w 451"/>
              <a:gd name="T15" fmla="*/ 76 h 202"/>
              <a:gd name="T16" fmla="*/ 0 w 451"/>
              <a:gd name="T17" fmla="*/ 126 h 202"/>
              <a:gd name="T18" fmla="*/ 2 w 451"/>
              <a:gd name="T19" fmla="*/ 132 h 202"/>
              <a:gd name="T20" fmla="*/ 8 w 451"/>
              <a:gd name="T21" fmla="*/ 134 h 202"/>
              <a:gd name="T22" fmla="*/ 334 w 451"/>
              <a:gd name="T23" fmla="*/ 134 h 202"/>
              <a:gd name="T24" fmla="*/ 334 w 451"/>
              <a:gd name="T25" fmla="*/ 193 h 202"/>
              <a:gd name="T26" fmla="*/ 339 w 451"/>
              <a:gd name="T27" fmla="*/ 200 h 202"/>
              <a:gd name="T28" fmla="*/ 348 w 451"/>
              <a:gd name="T29" fmla="*/ 199 h 202"/>
              <a:gd name="T30" fmla="*/ 448 w 451"/>
              <a:gd name="T31" fmla="*/ 107 h 202"/>
              <a:gd name="T32" fmla="*/ 451 w 451"/>
              <a:gd name="T33" fmla="*/ 100 h 202"/>
              <a:gd name="T34" fmla="*/ 448 w 451"/>
              <a:gd name="T35" fmla="*/ 94 h 202"/>
              <a:gd name="T36" fmla="*/ 448 w 451"/>
              <a:gd name="T37" fmla="*/ 94 h 202"/>
              <a:gd name="T38" fmla="*/ 448 w 451"/>
              <a:gd name="T39" fmla="*/ 9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" h="202">
                <a:moveTo>
                  <a:pt x="448" y="94"/>
                </a:moveTo>
                <a:cubicBezTo>
                  <a:pt x="348" y="3"/>
                  <a:pt x="348" y="3"/>
                  <a:pt x="348" y="3"/>
                </a:cubicBezTo>
                <a:cubicBezTo>
                  <a:pt x="345" y="1"/>
                  <a:pt x="342" y="0"/>
                  <a:pt x="339" y="2"/>
                </a:cubicBezTo>
                <a:cubicBezTo>
                  <a:pt x="335" y="3"/>
                  <a:pt x="334" y="6"/>
                  <a:pt x="334" y="9"/>
                </a:cubicBezTo>
                <a:cubicBezTo>
                  <a:pt x="334" y="68"/>
                  <a:pt x="334" y="68"/>
                  <a:pt x="334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6" y="68"/>
                  <a:pt x="4" y="69"/>
                  <a:pt x="2" y="70"/>
                </a:cubicBezTo>
                <a:cubicBezTo>
                  <a:pt x="1" y="72"/>
                  <a:pt x="0" y="74"/>
                  <a:pt x="0" y="7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9"/>
                  <a:pt x="1" y="131"/>
                  <a:pt x="2" y="132"/>
                </a:cubicBezTo>
                <a:cubicBezTo>
                  <a:pt x="4" y="134"/>
                  <a:pt x="6" y="134"/>
                  <a:pt x="8" y="134"/>
                </a:cubicBezTo>
                <a:cubicBezTo>
                  <a:pt x="334" y="134"/>
                  <a:pt x="334" y="134"/>
                  <a:pt x="334" y="134"/>
                </a:cubicBezTo>
                <a:cubicBezTo>
                  <a:pt x="334" y="193"/>
                  <a:pt x="334" y="193"/>
                  <a:pt x="334" y="193"/>
                </a:cubicBezTo>
                <a:cubicBezTo>
                  <a:pt x="334" y="196"/>
                  <a:pt x="335" y="199"/>
                  <a:pt x="339" y="200"/>
                </a:cubicBezTo>
                <a:cubicBezTo>
                  <a:pt x="342" y="202"/>
                  <a:pt x="345" y="201"/>
                  <a:pt x="348" y="199"/>
                </a:cubicBezTo>
                <a:cubicBezTo>
                  <a:pt x="448" y="107"/>
                  <a:pt x="448" y="107"/>
                  <a:pt x="448" y="107"/>
                </a:cubicBezTo>
                <a:cubicBezTo>
                  <a:pt x="450" y="105"/>
                  <a:pt x="451" y="103"/>
                  <a:pt x="451" y="100"/>
                </a:cubicBezTo>
                <a:cubicBezTo>
                  <a:pt x="451" y="98"/>
                  <a:pt x="450" y="96"/>
                  <a:pt x="448" y="94"/>
                </a:cubicBezTo>
                <a:close/>
                <a:moveTo>
                  <a:pt x="448" y="94"/>
                </a:moveTo>
                <a:cubicBezTo>
                  <a:pt x="448" y="94"/>
                  <a:pt x="448" y="94"/>
                  <a:pt x="448" y="94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52" tIns="91426" rIns="182852" bIns="91426" numCol="1" anchor="t" anchorCtr="0" compatLnSpc="1">
            <a:prstTxWarp prst="textNoShape">
              <a:avLst/>
            </a:prstTxWarp>
          </a:bodyPr>
          <a:lstStyle/>
          <a:p>
            <a:pPr defTabSz="1828800"/>
            <a:endParaRPr lang="ja-JP" altLang="en-US" sz="7199">
              <a:solidFill>
                <a:srgbClr val="3B3B3B"/>
              </a:solidFill>
              <a:latin typeface="Gidole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5103" r="9559" b="11616"/>
          <a:stretch/>
        </p:blipFill>
        <p:spPr>
          <a:xfrm>
            <a:off x="1813231" y="1752623"/>
            <a:ext cx="889686" cy="807308"/>
          </a:xfrm>
          <a:prstGeom prst="rect">
            <a:avLst/>
          </a:prstGeom>
          <a:ln>
            <a:noFill/>
          </a:ln>
        </p:spPr>
      </p:pic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5103" r="9559" b="11616"/>
          <a:stretch/>
        </p:blipFill>
        <p:spPr>
          <a:xfrm>
            <a:off x="3186539" y="1752623"/>
            <a:ext cx="889686" cy="807308"/>
          </a:xfrm>
          <a:prstGeom prst="rect">
            <a:avLst/>
          </a:prstGeom>
          <a:ln>
            <a:noFill/>
          </a:ln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02" y="3267126"/>
            <a:ext cx="608782" cy="608782"/>
          </a:xfrm>
          <a:prstGeom prst="rect">
            <a:avLst/>
          </a:prstGeom>
          <a:ln>
            <a:noFill/>
          </a:ln>
        </p:spPr>
      </p:pic>
      <p:grpSp>
        <p:nvGrpSpPr>
          <p:cNvPr id="35" name="グループ化 34"/>
          <p:cNvGrpSpPr/>
          <p:nvPr/>
        </p:nvGrpSpPr>
        <p:grpSpPr>
          <a:xfrm>
            <a:off x="7755349" y="2973152"/>
            <a:ext cx="484361" cy="828502"/>
            <a:chOff x="1981200" y="1879600"/>
            <a:chExt cx="636588" cy="873125"/>
          </a:xfrm>
        </p:grpSpPr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2187575" y="1879600"/>
              <a:ext cx="222250" cy="222250"/>
            </a:xfrm>
            <a:custGeom>
              <a:avLst/>
              <a:gdLst>
                <a:gd name="T0" fmla="*/ 59 w 117"/>
                <a:gd name="T1" fmla="*/ 117 h 117"/>
                <a:gd name="T2" fmla="*/ 100 w 117"/>
                <a:gd name="T3" fmla="*/ 100 h 117"/>
                <a:gd name="T4" fmla="*/ 117 w 117"/>
                <a:gd name="T5" fmla="*/ 58 h 117"/>
                <a:gd name="T6" fmla="*/ 100 w 117"/>
                <a:gd name="T7" fmla="*/ 17 h 117"/>
                <a:gd name="T8" fmla="*/ 59 w 117"/>
                <a:gd name="T9" fmla="*/ 0 h 117"/>
                <a:gd name="T10" fmla="*/ 18 w 117"/>
                <a:gd name="T11" fmla="*/ 17 h 117"/>
                <a:gd name="T12" fmla="*/ 0 w 117"/>
                <a:gd name="T13" fmla="*/ 58 h 117"/>
                <a:gd name="T14" fmla="*/ 18 w 117"/>
                <a:gd name="T15" fmla="*/ 100 h 117"/>
                <a:gd name="T16" fmla="*/ 59 w 117"/>
                <a:gd name="T17" fmla="*/ 117 h 117"/>
                <a:gd name="T18" fmla="*/ 59 w 117"/>
                <a:gd name="T19" fmla="*/ 117 h 117"/>
                <a:gd name="T20" fmla="*/ 59 w 117"/>
                <a:gd name="T2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7">
                  <a:moveTo>
                    <a:pt x="59" y="117"/>
                  </a:moveTo>
                  <a:cubicBezTo>
                    <a:pt x="75" y="117"/>
                    <a:pt x="89" y="111"/>
                    <a:pt x="100" y="100"/>
                  </a:cubicBezTo>
                  <a:cubicBezTo>
                    <a:pt x="112" y="88"/>
                    <a:pt x="117" y="75"/>
                    <a:pt x="117" y="58"/>
                  </a:cubicBezTo>
                  <a:cubicBezTo>
                    <a:pt x="117" y="42"/>
                    <a:pt x="112" y="28"/>
                    <a:pt x="100" y="17"/>
                  </a:cubicBezTo>
                  <a:cubicBezTo>
                    <a:pt x="89" y="6"/>
                    <a:pt x="75" y="0"/>
                    <a:pt x="59" y="0"/>
                  </a:cubicBezTo>
                  <a:cubicBezTo>
                    <a:pt x="43" y="0"/>
                    <a:pt x="29" y="6"/>
                    <a:pt x="18" y="17"/>
                  </a:cubicBezTo>
                  <a:cubicBezTo>
                    <a:pt x="6" y="28"/>
                    <a:pt x="0" y="42"/>
                    <a:pt x="0" y="58"/>
                  </a:cubicBezTo>
                  <a:cubicBezTo>
                    <a:pt x="0" y="75"/>
                    <a:pt x="6" y="88"/>
                    <a:pt x="18" y="100"/>
                  </a:cubicBezTo>
                  <a:cubicBezTo>
                    <a:pt x="29" y="111"/>
                    <a:pt x="43" y="117"/>
                    <a:pt x="59" y="117"/>
                  </a:cubicBezTo>
                  <a:close/>
                  <a:moveTo>
                    <a:pt x="59" y="117"/>
                  </a:moveTo>
                  <a:cubicBezTo>
                    <a:pt x="59" y="117"/>
                    <a:pt x="59" y="117"/>
                    <a:pt x="59" y="1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52" tIns="91426" rIns="182852" bIns="91426" numCol="1" anchor="t" anchorCtr="0" compatLnSpc="1">
              <a:prstTxWarp prst="textNoShape">
                <a:avLst/>
              </a:prstTxWarp>
            </a:bodyPr>
            <a:lstStyle/>
            <a:p>
              <a:pPr defTabSz="1828800"/>
              <a:endParaRPr lang="ja-JP" altLang="en-US" sz="7199">
                <a:solidFill>
                  <a:srgbClr val="3B3B3B"/>
                </a:solidFill>
                <a:latin typeface="Gidole"/>
              </a:endParaRPr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981200" y="2117725"/>
              <a:ext cx="636588" cy="635000"/>
            </a:xfrm>
            <a:custGeom>
              <a:avLst/>
              <a:gdLst>
                <a:gd name="T0" fmla="*/ 330 w 334"/>
                <a:gd name="T1" fmla="*/ 128 h 334"/>
                <a:gd name="T2" fmla="*/ 263 w 334"/>
                <a:gd name="T3" fmla="*/ 28 h 334"/>
                <a:gd name="T4" fmla="*/ 217 w 334"/>
                <a:gd name="T5" fmla="*/ 0 h 334"/>
                <a:gd name="T6" fmla="*/ 117 w 334"/>
                <a:gd name="T7" fmla="*/ 0 h 334"/>
                <a:gd name="T8" fmla="*/ 71 w 334"/>
                <a:gd name="T9" fmla="*/ 28 h 334"/>
                <a:gd name="T10" fmla="*/ 4 w 334"/>
                <a:gd name="T11" fmla="*/ 128 h 334"/>
                <a:gd name="T12" fmla="*/ 0 w 334"/>
                <a:gd name="T13" fmla="*/ 142 h 334"/>
                <a:gd name="T14" fmla="*/ 7 w 334"/>
                <a:gd name="T15" fmla="*/ 160 h 334"/>
                <a:gd name="T16" fmla="*/ 25 w 334"/>
                <a:gd name="T17" fmla="*/ 167 h 334"/>
                <a:gd name="T18" fmla="*/ 46 w 334"/>
                <a:gd name="T19" fmla="*/ 156 h 334"/>
                <a:gd name="T20" fmla="*/ 105 w 334"/>
                <a:gd name="T21" fmla="*/ 67 h 334"/>
                <a:gd name="T22" fmla="*/ 117 w 334"/>
                <a:gd name="T23" fmla="*/ 67 h 334"/>
                <a:gd name="T24" fmla="*/ 117 w 334"/>
                <a:gd name="T25" fmla="*/ 101 h 334"/>
                <a:gd name="T26" fmla="*/ 52 w 334"/>
                <a:gd name="T27" fmla="*/ 208 h 334"/>
                <a:gd name="T28" fmla="*/ 50 w 334"/>
                <a:gd name="T29" fmla="*/ 217 h 334"/>
                <a:gd name="T30" fmla="*/ 55 w 334"/>
                <a:gd name="T31" fmla="*/ 229 h 334"/>
                <a:gd name="T32" fmla="*/ 67 w 334"/>
                <a:gd name="T33" fmla="*/ 234 h 334"/>
                <a:gd name="T34" fmla="*/ 117 w 334"/>
                <a:gd name="T35" fmla="*/ 234 h 334"/>
                <a:gd name="T36" fmla="*/ 117 w 334"/>
                <a:gd name="T37" fmla="*/ 305 h 334"/>
                <a:gd name="T38" fmla="*/ 125 w 334"/>
                <a:gd name="T39" fmla="*/ 325 h 334"/>
                <a:gd name="T40" fmla="*/ 146 w 334"/>
                <a:gd name="T41" fmla="*/ 334 h 334"/>
                <a:gd name="T42" fmla="*/ 188 w 334"/>
                <a:gd name="T43" fmla="*/ 334 h 334"/>
                <a:gd name="T44" fmla="*/ 208 w 334"/>
                <a:gd name="T45" fmla="*/ 325 h 334"/>
                <a:gd name="T46" fmla="*/ 217 w 334"/>
                <a:gd name="T47" fmla="*/ 305 h 334"/>
                <a:gd name="T48" fmla="*/ 217 w 334"/>
                <a:gd name="T49" fmla="*/ 234 h 334"/>
                <a:gd name="T50" fmla="*/ 267 w 334"/>
                <a:gd name="T51" fmla="*/ 234 h 334"/>
                <a:gd name="T52" fmla="*/ 279 w 334"/>
                <a:gd name="T53" fmla="*/ 229 h 334"/>
                <a:gd name="T54" fmla="*/ 284 w 334"/>
                <a:gd name="T55" fmla="*/ 217 h 334"/>
                <a:gd name="T56" fmla="*/ 281 w 334"/>
                <a:gd name="T57" fmla="*/ 208 h 334"/>
                <a:gd name="T58" fmla="*/ 217 w 334"/>
                <a:gd name="T59" fmla="*/ 101 h 334"/>
                <a:gd name="T60" fmla="*/ 217 w 334"/>
                <a:gd name="T61" fmla="*/ 67 h 334"/>
                <a:gd name="T62" fmla="*/ 229 w 334"/>
                <a:gd name="T63" fmla="*/ 67 h 334"/>
                <a:gd name="T64" fmla="*/ 288 w 334"/>
                <a:gd name="T65" fmla="*/ 156 h 334"/>
                <a:gd name="T66" fmla="*/ 309 w 334"/>
                <a:gd name="T67" fmla="*/ 167 h 334"/>
                <a:gd name="T68" fmla="*/ 326 w 334"/>
                <a:gd name="T69" fmla="*/ 160 h 334"/>
                <a:gd name="T70" fmla="*/ 334 w 334"/>
                <a:gd name="T71" fmla="*/ 142 h 334"/>
                <a:gd name="T72" fmla="*/ 330 w 334"/>
                <a:gd name="T73" fmla="*/ 128 h 334"/>
                <a:gd name="T74" fmla="*/ 330 w 334"/>
                <a:gd name="T75" fmla="*/ 128 h 334"/>
                <a:gd name="T76" fmla="*/ 330 w 334"/>
                <a:gd name="T77" fmla="*/ 12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4" h="334">
                  <a:moveTo>
                    <a:pt x="330" y="128"/>
                  </a:moveTo>
                  <a:cubicBezTo>
                    <a:pt x="263" y="28"/>
                    <a:pt x="263" y="28"/>
                    <a:pt x="263" y="28"/>
                  </a:cubicBezTo>
                  <a:cubicBezTo>
                    <a:pt x="250" y="9"/>
                    <a:pt x="235" y="0"/>
                    <a:pt x="2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99" y="0"/>
                    <a:pt x="84" y="9"/>
                    <a:pt x="71" y="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1" y="132"/>
                    <a:pt x="0" y="137"/>
                    <a:pt x="0" y="142"/>
                  </a:cubicBezTo>
                  <a:cubicBezTo>
                    <a:pt x="0" y="149"/>
                    <a:pt x="2" y="155"/>
                    <a:pt x="7" y="160"/>
                  </a:cubicBezTo>
                  <a:cubicBezTo>
                    <a:pt x="12" y="165"/>
                    <a:pt x="18" y="167"/>
                    <a:pt x="25" y="167"/>
                  </a:cubicBezTo>
                  <a:cubicBezTo>
                    <a:pt x="34" y="167"/>
                    <a:pt x="41" y="163"/>
                    <a:pt x="46" y="156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52" y="208"/>
                    <a:pt x="52" y="208"/>
                    <a:pt x="52" y="208"/>
                  </a:cubicBezTo>
                  <a:cubicBezTo>
                    <a:pt x="51" y="211"/>
                    <a:pt x="50" y="214"/>
                    <a:pt x="50" y="217"/>
                  </a:cubicBezTo>
                  <a:cubicBezTo>
                    <a:pt x="50" y="222"/>
                    <a:pt x="52" y="225"/>
                    <a:pt x="55" y="229"/>
                  </a:cubicBezTo>
                  <a:cubicBezTo>
                    <a:pt x="58" y="232"/>
                    <a:pt x="62" y="234"/>
                    <a:pt x="67" y="234"/>
                  </a:cubicBezTo>
                  <a:cubicBezTo>
                    <a:pt x="117" y="234"/>
                    <a:pt x="117" y="234"/>
                    <a:pt x="117" y="234"/>
                  </a:cubicBezTo>
                  <a:cubicBezTo>
                    <a:pt x="117" y="305"/>
                    <a:pt x="117" y="305"/>
                    <a:pt x="117" y="305"/>
                  </a:cubicBezTo>
                  <a:cubicBezTo>
                    <a:pt x="117" y="313"/>
                    <a:pt x="120" y="320"/>
                    <a:pt x="125" y="325"/>
                  </a:cubicBezTo>
                  <a:cubicBezTo>
                    <a:pt x="131" y="331"/>
                    <a:pt x="138" y="334"/>
                    <a:pt x="146" y="334"/>
                  </a:cubicBezTo>
                  <a:cubicBezTo>
                    <a:pt x="188" y="334"/>
                    <a:pt x="188" y="334"/>
                    <a:pt x="188" y="334"/>
                  </a:cubicBezTo>
                  <a:cubicBezTo>
                    <a:pt x="196" y="334"/>
                    <a:pt x="203" y="331"/>
                    <a:pt x="208" y="325"/>
                  </a:cubicBezTo>
                  <a:cubicBezTo>
                    <a:pt x="214" y="320"/>
                    <a:pt x="217" y="313"/>
                    <a:pt x="217" y="305"/>
                  </a:cubicBezTo>
                  <a:cubicBezTo>
                    <a:pt x="217" y="234"/>
                    <a:pt x="217" y="234"/>
                    <a:pt x="217" y="234"/>
                  </a:cubicBezTo>
                  <a:cubicBezTo>
                    <a:pt x="267" y="234"/>
                    <a:pt x="267" y="234"/>
                    <a:pt x="267" y="234"/>
                  </a:cubicBezTo>
                  <a:cubicBezTo>
                    <a:pt x="271" y="234"/>
                    <a:pt x="275" y="232"/>
                    <a:pt x="279" y="229"/>
                  </a:cubicBezTo>
                  <a:cubicBezTo>
                    <a:pt x="282" y="225"/>
                    <a:pt x="284" y="222"/>
                    <a:pt x="284" y="217"/>
                  </a:cubicBezTo>
                  <a:cubicBezTo>
                    <a:pt x="284" y="214"/>
                    <a:pt x="283" y="211"/>
                    <a:pt x="281" y="208"/>
                  </a:cubicBezTo>
                  <a:cubicBezTo>
                    <a:pt x="217" y="101"/>
                    <a:pt x="217" y="101"/>
                    <a:pt x="217" y="101"/>
                  </a:cubicBezTo>
                  <a:cubicBezTo>
                    <a:pt x="217" y="67"/>
                    <a:pt x="217" y="67"/>
                    <a:pt x="217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88" y="156"/>
                    <a:pt x="288" y="156"/>
                    <a:pt x="288" y="156"/>
                  </a:cubicBezTo>
                  <a:cubicBezTo>
                    <a:pt x="293" y="163"/>
                    <a:pt x="300" y="167"/>
                    <a:pt x="309" y="167"/>
                  </a:cubicBezTo>
                  <a:cubicBezTo>
                    <a:pt x="316" y="167"/>
                    <a:pt x="322" y="165"/>
                    <a:pt x="326" y="160"/>
                  </a:cubicBezTo>
                  <a:cubicBezTo>
                    <a:pt x="331" y="155"/>
                    <a:pt x="334" y="149"/>
                    <a:pt x="334" y="142"/>
                  </a:cubicBezTo>
                  <a:cubicBezTo>
                    <a:pt x="334" y="137"/>
                    <a:pt x="332" y="132"/>
                    <a:pt x="330" y="128"/>
                  </a:cubicBezTo>
                  <a:close/>
                  <a:moveTo>
                    <a:pt x="330" y="128"/>
                  </a:moveTo>
                  <a:cubicBezTo>
                    <a:pt x="330" y="128"/>
                    <a:pt x="330" y="128"/>
                    <a:pt x="330" y="1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52" tIns="91426" rIns="182852" bIns="91426" numCol="1" anchor="t" anchorCtr="0" compatLnSpc="1">
              <a:prstTxWarp prst="textNoShape">
                <a:avLst/>
              </a:prstTxWarp>
            </a:bodyPr>
            <a:lstStyle/>
            <a:p>
              <a:pPr defTabSz="1828800"/>
              <a:endParaRPr lang="ja-JP" altLang="en-US" sz="7199">
                <a:solidFill>
                  <a:srgbClr val="3B3B3B"/>
                </a:solidFill>
                <a:latin typeface="Gidole"/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2108314" y="3037385"/>
            <a:ext cx="484361" cy="828502"/>
            <a:chOff x="1981200" y="1879600"/>
            <a:chExt cx="636588" cy="873125"/>
          </a:xfrm>
        </p:grpSpPr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2187575" y="1879600"/>
              <a:ext cx="222250" cy="222250"/>
            </a:xfrm>
            <a:custGeom>
              <a:avLst/>
              <a:gdLst>
                <a:gd name="T0" fmla="*/ 59 w 117"/>
                <a:gd name="T1" fmla="*/ 117 h 117"/>
                <a:gd name="T2" fmla="*/ 100 w 117"/>
                <a:gd name="T3" fmla="*/ 100 h 117"/>
                <a:gd name="T4" fmla="*/ 117 w 117"/>
                <a:gd name="T5" fmla="*/ 58 h 117"/>
                <a:gd name="T6" fmla="*/ 100 w 117"/>
                <a:gd name="T7" fmla="*/ 17 h 117"/>
                <a:gd name="T8" fmla="*/ 59 w 117"/>
                <a:gd name="T9" fmla="*/ 0 h 117"/>
                <a:gd name="T10" fmla="*/ 18 w 117"/>
                <a:gd name="T11" fmla="*/ 17 h 117"/>
                <a:gd name="T12" fmla="*/ 0 w 117"/>
                <a:gd name="T13" fmla="*/ 58 h 117"/>
                <a:gd name="T14" fmla="*/ 18 w 117"/>
                <a:gd name="T15" fmla="*/ 100 h 117"/>
                <a:gd name="T16" fmla="*/ 59 w 117"/>
                <a:gd name="T17" fmla="*/ 117 h 117"/>
                <a:gd name="T18" fmla="*/ 59 w 117"/>
                <a:gd name="T19" fmla="*/ 117 h 117"/>
                <a:gd name="T20" fmla="*/ 59 w 117"/>
                <a:gd name="T2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7">
                  <a:moveTo>
                    <a:pt x="59" y="117"/>
                  </a:moveTo>
                  <a:cubicBezTo>
                    <a:pt x="75" y="117"/>
                    <a:pt x="89" y="111"/>
                    <a:pt x="100" y="100"/>
                  </a:cubicBezTo>
                  <a:cubicBezTo>
                    <a:pt x="112" y="88"/>
                    <a:pt x="117" y="75"/>
                    <a:pt x="117" y="58"/>
                  </a:cubicBezTo>
                  <a:cubicBezTo>
                    <a:pt x="117" y="42"/>
                    <a:pt x="112" y="28"/>
                    <a:pt x="100" y="17"/>
                  </a:cubicBezTo>
                  <a:cubicBezTo>
                    <a:pt x="89" y="6"/>
                    <a:pt x="75" y="0"/>
                    <a:pt x="59" y="0"/>
                  </a:cubicBezTo>
                  <a:cubicBezTo>
                    <a:pt x="43" y="0"/>
                    <a:pt x="29" y="6"/>
                    <a:pt x="18" y="17"/>
                  </a:cubicBezTo>
                  <a:cubicBezTo>
                    <a:pt x="6" y="28"/>
                    <a:pt x="0" y="42"/>
                    <a:pt x="0" y="58"/>
                  </a:cubicBezTo>
                  <a:cubicBezTo>
                    <a:pt x="0" y="75"/>
                    <a:pt x="6" y="88"/>
                    <a:pt x="18" y="100"/>
                  </a:cubicBezTo>
                  <a:cubicBezTo>
                    <a:pt x="29" y="111"/>
                    <a:pt x="43" y="117"/>
                    <a:pt x="59" y="117"/>
                  </a:cubicBezTo>
                  <a:close/>
                  <a:moveTo>
                    <a:pt x="59" y="117"/>
                  </a:moveTo>
                  <a:cubicBezTo>
                    <a:pt x="59" y="117"/>
                    <a:pt x="59" y="117"/>
                    <a:pt x="59" y="1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52" tIns="91426" rIns="182852" bIns="91426" numCol="1" anchor="t" anchorCtr="0" compatLnSpc="1">
              <a:prstTxWarp prst="textNoShape">
                <a:avLst/>
              </a:prstTxWarp>
            </a:bodyPr>
            <a:lstStyle/>
            <a:p>
              <a:pPr defTabSz="1828800"/>
              <a:endParaRPr lang="ja-JP" altLang="en-US" sz="7199">
                <a:solidFill>
                  <a:srgbClr val="3B3B3B"/>
                </a:solidFill>
                <a:latin typeface="Gidole"/>
              </a:endParaRPr>
            </a:p>
          </p:txBody>
        </p:sp>
        <p:sp>
          <p:nvSpPr>
            <p:cNvPr id="41" name="Freeform 37"/>
            <p:cNvSpPr>
              <a:spLocks noEditPoints="1"/>
            </p:cNvSpPr>
            <p:nvPr/>
          </p:nvSpPr>
          <p:spPr bwMode="auto">
            <a:xfrm>
              <a:off x="1981200" y="2117725"/>
              <a:ext cx="636588" cy="635000"/>
            </a:xfrm>
            <a:custGeom>
              <a:avLst/>
              <a:gdLst>
                <a:gd name="T0" fmla="*/ 330 w 334"/>
                <a:gd name="T1" fmla="*/ 128 h 334"/>
                <a:gd name="T2" fmla="*/ 263 w 334"/>
                <a:gd name="T3" fmla="*/ 28 h 334"/>
                <a:gd name="T4" fmla="*/ 217 w 334"/>
                <a:gd name="T5" fmla="*/ 0 h 334"/>
                <a:gd name="T6" fmla="*/ 117 w 334"/>
                <a:gd name="T7" fmla="*/ 0 h 334"/>
                <a:gd name="T8" fmla="*/ 71 w 334"/>
                <a:gd name="T9" fmla="*/ 28 h 334"/>
                <a:gd name="T10" fmla="*/ 4 w 334"/>
                <a:gd name="T11" fmla="*/ 128 h 334"/>
                <a:gd name="T12" fmla="*/ 0 w 334"/>
                <a:gd name="T13" fmla="*/ 142 h 334"/>
                <a:gd name="T14" fmla="*/ 7 w 334"/>
                <a:gd name="T15" fmla="*/ 160 h 334"/>
                <a:gd name="T16" fmla="*/ 25 w 334"/>
                <a:gd name="T17" fmla="*/ 167 h 334"/>
                <a:gd name="T18" fmla="*/ 46 w 334"/>
                <a:gd name="T19" fmla="*/ 156 h 334"/>
                <a:gd name="T20" fmla="*/ 105 w 334"/>
                <a:gd name="T21" fmla="*/ 67 h 334"/>
                <a:gd name="T22" fmla="*/ 117 w 334"/>
                <a:gd name="T23" fmla="*/ 67 h 334"/>
                <a:gd name="T24" fmla="*/ 117 w 334"/>
                <a:gd name="T25" fmla="*/ 101 h 334"/>
                <a:gd name="T26" fmla="*/ 52 w 334"/>
                <a:gd name="T27" fmla="*/ 208 h 334"/>
                <a:gd name="T28" fmla="*/ 50 w 334"/>
                <a:gd name="T29" fmla="*/ 217 h 334"/>
                <a:gd name="T30" fmla="*/ 55 w 334"/>
                <a:gd name="T31" fmla="*/ 229 h 334"/>
                <a:gd name="T32" fmla="*/ 67 w 334"/>
                <a:gd name="T33" fmla="*/ 234 h 334"/>
                <a:gd name="T34" fmla="*/ 117 w 334"/>
                <a:gd name="T35" fmla="*/ 234 h 334"/>
                <a:gd name="T36" fmla="*/ 117 w 334"/>
                <a:gd name="T37" fmla="*/ 305 h 334"/>
                <a:gd name="T38" fmla="*/ 125 w 334"/>
                <a:gd name="T39" fmla="*/ 325 h 334"/>
                <a:gd name="T40" fmla="*/ 146 w 334"/>
                <a:gd name="T41" fmla="*/ 334 h 334"/>
                <a:gd name="T42" fmla="*/ 188 w 334"/>
                <a:gd name="T43" fmla="*/ 334 h 334"/>
                <a:gd name="T44" fmla="*/ 208 w 334"/>
                <a:gd name="T45" fmla="*/ 325 h 334"/>
                <a:gd name="T46" fmla="*/ 217 w 334"/>
                <a:gd name="T47" fmla="*/ 305 h 334"/>
                <a:gd name="T48" fmla="*/ 217 w 334"/>
                <a:gd name="T49" fmla="*/ 234 h 334"/>
                <a:gd name="T50" fmla="*/ 267 w 334"/>
                <a:gd name="T51" fmla="*/ 234 h 334"/>
                <a:gd name="T52" fmla="*/ 279 w 334"/>
                <a:gd name="T53" fmla="*/ 229 h 334"/>
                <a:gd name="T54" fmla="*/ 284 w 334"/>
                <a:gd name="T55" fmla="*/ 217 h 334"/>
                <a:gd name="T56" fmla="*/ 281 w 334"/>
                <a:gd name="T57" fmla="*/ 208 h 334"/>
                <a:gd name="T58" fmla="*/ 217 w 334"/>
                <a:gd name="T59" fmla="*/ 101 h 334"/>
                <a:gd name="T60" fmla="*/ 217 w 334"/>
                <a:gd name="T61" fmla="*/ 67 h 334"/>
                <a:gd name="T62" fmla="*/ 229 w 334"/>
                <a:gd name="T63" fmla="*/ 67 h 334"/>
                <a:gd name="T64" fmla="*/ 288 w 334"/>
                <a:gd name="T65" fmla="*/ 156 h 334"/>
                <a:gd name="T66" fmla="*/ 309 w 334"/>
                <a:gd name="T67" fmla="*/ 167 h 334"/>
                <a:gd name="T68" fmla="*/ 326 w 334"/>
                <a:gd name="T69" fmla="*/ 160 h 334"/>
                <a:gd name="T70" fmla="*/ 334 w 334"/>
                <a:gd name="T71" fmla="*/ 142 h 334"/>
                <a:gd name="T72" fmla="*/ 330 w 334"/>
                <a:gd name="T73" fmla="*/ 128 h 334"/>
                <a:gd name="T74" fmla="*/ 330 w 334"/>
                <a:gd name="T75" fmla="*/ 128 h 334"/>
                <a:gd name="T76" fmla="*/ 330 w 334"/>
                <a:gd name="T77" fmla="*/ 12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4" h="334">
                  <a:moveTo>
                    <a:pt x="330" y="128"/>
                  </a:moveTo>
                  <a:cubicBezTo>
                    <a:pt x="263" y="28"/>
                    <a:pt x="263" y="28"/>
                    <a:pt x="263" y="28"/>
                  </a:cubicBezTo>
                  <a:cubicBezTo>
                    <a:pt x="250" y="9"/>
                    <a:pt x="235" y="0"/>
                    <a:pt x="2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99" y="0"/>
                    <a:pt x="84" y="9"/>
                    <a:pt x="71" y="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1" y="132"/>
                    <a:pt x="0" y="137"/>
                    <a:pt x="0" y="142"/>
                  </a:cubicBezTo>
                  <a:cubicBezTo>
                    <a:pt x="0" y="149"/>
                    <a:pt x="2" y="155"/>
                    <a:pt x="7" y="160"/>
                  </a:cubicBezTo>
                  <a:cubicBezTo>
                    <a:pt x="12" y="165"/>
                    <a:pt x="18" y="167"/>
                    <a:pt x="25" y="167"/>
                  </a:cubicBezTo>
                  <a:cubicBezTo>
                    <a:pt x="34" y="167"/>
                    <a:pt x="41" y="163"/>
                    <a:pt x="46" y="156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52" y="208"/>
                    <a:pt x="52" y="208"/>
                    <a:pt x="52" y="208"/>
                  </a:cubicBezTo>
                  <a:cubicBezTo>
                    <a:pt x="51" y="211"/>
                    <a:pt x="50" y="214"/>
                    <a:pt x="50" y="217"/>
                  </a:cubicBezTo>
                  <a:cubicBezTo>
                    <a:pt x="50" y="222"/>
                    <a:pt x="52" y="225"/>
                    <a:pt x="55" y="229"/>
                  </a:cubicBezTo>
                  <a:cubicBezTo>
                    <a:pt x="58" y="232"/>
                    <a:pt x="62" y="234"/>
                    <a:pt x="67" y="234"/>
                  </a:cubicBezTo>
                  <a:cubicBezTo>
                    <a:pt x="117" y="234"/>
                    <a:pt x="117" y="234"/>
                    <a:pt x="117" y="234"/>
                  </a:cubicBezTo>
                  <a:cubicBezTo>
                    <a:pt x="117" y="305"/>
                    <a:pt x="117" y="305"/>
                    <a:pt x="117" y="305"/>
                  </a:cubicBezTo>
                  <a:cubicBezTo>
                    <a:pt x="117" y="313"/>
                    <a:pt x="120" y="320"/>
                    <a:pt x="125" y="325"/>
                  </a:cubicBezTo>
                  <a:cubicBezTo>
                    <a:pt x="131" y="331"/>
                    <a:pt x="138" y="334"/>
                    <a:pt x="146" y="334"/>
                  </a:cubicBezTo>
                  <a:cubicBezTo>
                    <a:pt x="188" y="334"/>
                    <a:pt x="188" y="334"/>
                    <a:pt x="188" y="334"/>
                  </a:cubicBezTo>
                  <a:cubicBezTo>
                    <a:pt x="196" y="334"/>
                    <a:pt x="203" y="331"/>
                    <a:pt x="208" y="325"/>
                  </a:cubicBezTo>
                  <a:cubicBezTo>
                    <a:pt x="214" y="320"/>
                    <a:pt x="217" y="313"/>
                    <a:pt x="217" y="305"/>
                  </a:cubicBezTo>
                  <a:cubicBezTo>
                    <a:pt x="217" y="234"/>
                    <a:pt x="217" y="234"/>
                    <a:pt x="217" y="234"/>
                  </a:cubicBezTo>
                  <a:cubicBezTo>
                    <a:pt x="267" y="234"/>
                    <a:pt x="267" y="234"/>
                    <a:pt x="267" y="234"/>
                  </a:cubicBezTo>
                  <a:cubicBezTo>
                    <a:pt x="271" y="234"/>
                    <a:pt x="275" y="232"/>
                    <a:pt x="279" y="229"/>
                  </a:cubicBezTo>
                  <a:cubicBezTo>
                    <a:pt x="282" y="225"/>
                    <a:pt x="284" y="222"/>
                    <a:pt x="284" y="217"/>
                  </a:cubicBezTo>
                  <a:cubicBezTo>
                    <a:pt x="284" y="214"/>
                    <a:pt x="283" y="211"/>
                    <a:pt x="281" y="208"/>
                  </a:cubicBezTo>
                  <a:cubicBezTo>
                    <a:pt x="217" y="101"/>
                    <a:pt x="217" y="101"/>
                    <a:pt x="217" y="101"/>
                  </a:cubicBezTo>
                  <a:cubicBezTo>
                    <a:pt x="217" y="67"/>
                    <a:pt x="217" y="67"/>
                    <a:pt x="217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88" y="156"/>
                    <a:pt x="288" y="156"/>
                    <a:pt x="288" y="156"/>
                  </a:cubicBezTo>
                  <a:cubicBezTo>
                    <a:pt x="293" y="163"/>
                    <a:pt x="300" y="167"/>
                    <a:pt x="309" y="167"/>
                  </a:cubicBezTo>
                  <a:cubicBezTo>
                    <a:pt x="316" y="167"/>
                    <a:pt x="322" y="165"/>
                    <a:pt x="326" y="160"/>
                  </a:cubicBezTo>
                  <a:cubicBezTo>
                    <a:pt x="331" y="155"/>
                    <a:pt x="334" y="149"/>
                    <a:pt x="334" y="142"/>
                  </a:cubicBezTo>
                  <a:cubicBezTo>
                    <a:pt x="334" y="137"/>
                    <a:pt x="332" y="132"/>
                    <a:pt x="330" y="128"/>
                  </a:cubicBezTo>
                  <a:close/>
                  <a:moveTo>
                    <a:pt x="330" y="128"/>
                  </a:moveTo>
                  <a:cubicBezTo>
                    <a:pt x="330" y="128"/>
                    <a:pt x="330" y="128"/>
                    <a:pt x="330" y="1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52" tIns="91426" rIns="182852" bIns="91426" numCol="1" anchor="t" anchorCtr="0" compatLnSpc="1">
              <a:prstTxWarp prst="textNoShape">
                <a:avLst/>
              </a:prstTxWarp>
            </a:bodyPr>
            <a:lstStyle/>
            <a:p>
              <a:pPr defTabSz="1828800"/>
              <a:endParaRPr lang="ja-JP" altLang="en-US" sz="7199">
                <a:solidFill>
                  <a:srgbClr val="3B3B3B"/>
                </a:solidFill>
                <a:latin typeface="Gidole"/>
              </a:endParaRPr>
            </a:p>
          </p:txBody>
        </p:sp>
      </p:grpSp>
      <p:pic>
        <p:nvPicPr>
          <p:cNvPr id="43" name="図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20" y="2105340"/>
            <a:ext cx="608782" cy="608782"/>
          </a:xfrm>
          <a:prstGeom prst="rect">
            <a:avLst/>
          </a:prstGeom>
          <a:ln>
            <a:noFill/>
          </a:ln>
        </p:spPr>
      </p:pic>
      <p:sp>
        <p:nvSpPr>
          <p:cNvPr id="47" name="Freeform 628"/>
          <p:cNvSpPr>
            <a:spLocks noEditPoints="1"/>
          </p:cNvSpPr>
          <p:nvPr/>
        </p:nvSpPr>
        <p:spPr bwMode="auto">
          <a:xfrm>
            <a:off x="2353979" y="3448089"/>
            <a:ext cx="272519" cy="323144"/>
          </a:xfrm>
          <a:custGeom>
            <a:avLst/>
            <a:gdLst>
              <a:gd name="T0" fmla="*/ 0 w 128"/>
              <a:gd name="T1" fmla="*/ 112 h 152"/>
              <a:gd name="T2" fmla="*/ 8 w 128"/>
              <a:gd name="T3" fmla="*/ 130 h 152"/>
              <a:gd name="T4" fmla="*/ 8 w 128"/>
              <a:gd name="T5" fmla="*/ 144 h 152"/>
              <a:gd name="T6" fmla="*/ 16 w 128"/>
              <a:gd name="T7" fmla="*/ 152 h 152"/>
              <a:gd name="T8" fmla="*/ 24 w 128"/>
              <a:gd name="T9" fmla="*/ 152 h 152"/>
              <a:gd name="T10" fmla="*/ 32 w 128"/>
              <a:gd name="T11" fmla="*/ 144 h 152"/>
              <a:gd name="T12" fmla="*/ 32 w 128"/>
              <a:gd name="T13" fmla="*/ 136 h 152"/>
              <a:gd name="T14" fmla="*/ 96 w 128"/>
              <a:gd name="T15" fmla="*/ 136 h 152"/>
              <a:gd name="T16" fmla="*/ 96 w 128"/>
              <a:gd name="T17" fmla="*/ 144 h 152"/>
              <a:gd name="T18" fmla="*/ 104 w 128"/>
              <a:gd name="T19" fmla="*/ 152 h 152"/>
              <a:gd name="T20" fmla="*/ 112 w 128"/>
              <a:gd name="T21" fmla="*/ 152 h 152"/>
              <a:gd name="T22" fmla="*/ 120 w 128"/>
              <a:gd name="T23" fmla="*/ 144 h 152"/>
              <a:gd name="T24" fmla="*/ 120 w 128"/>
              <a:gd name="T25" fmla="*/ 130 h 152"/>
              <a:gd name="T26" fmla="*/ 128 w 128"/>
              <a:gd name="T27" fmla="*/ 112 h 152"/>
              <a:gd name="T28" fmla="*/ 128 w 128"/>
              <a:gd name="T29" fmla="*/ 32 h 152"/>
              <a:gd name="T30" fmla="*/ 64 w 128"/>
              <a:gd name="T31" fmla="*/ 0 h 152"/>
              <a:gd name="T32" fmla="*/ 0 w 128"/>
              <a:gd name="T33" fmla="*/ 32 h 152"/>
              <a:gd name="T34" fmla="*/ 0 w 128"/>
              <a:gd name="T35" fmla="*/ 112 h 152"/>
              <a:gd name="T36" fmla="*/ 28 w 128"/>
              <a:gd name="T37" fmla="*/ 120 h 152"/>
              <a:gd name="T38" fmla="*/ 16 w 128"/>
              <a:gd name="T39" fmla="*/ 108 h 152"/>
              <a:gd name="T40" fmla="*/ 28 w 128"/>
              <a:gd name="T41" fmla="*/ 96 h 152"/>
              <a:gd name="T42" fmla="*/ 40 w 128"/>
              <a:gd name="T43" fmla="*/ 108 h 152"/>
              <a:gd name="T44" fmla="*/ 28 w 128"/>
              <a:gd name="T45" fmla="*/ 120 h 152"/>
              <a:gd name="T46" fmla="*/ 100 w 128"/>
              <a:gd name="T47" fmla="*/ 120 h 152"/>
              <a:gd name="T48" fmla="*/ 88 w 128"/>
              <a:gd name="T49" fmla="*/ 108 h 152"/>
              <a:gd name="T50" fmla="*/ 100 w 128"/>
              <a:gd name="T51" fmla="*/ 96 h 152"/>
              <a:gd name="T52" fmla="*/ 112 w 128"/>
              <a:gd name="T53" fmla="*/ 108 h 152"/>
              <a:gd name="T54" fmla="*/ 100 w 128"/>
              <a:gd name="T55" fmla="*/ 120 h 152"/>
              <a:gd name="T56" fmla="*/ 112 w 128"/>
              <a:gd name="T57" fmla="*/ 72 h 152"/>
              <a:gd name="T58" fmla="*/ 16 w 128"/>
              <a:gd name="T59" fmla="*/ 72 h 152"/>
              <a:gd name="T60" fmla="*/ 16 w 128"/>
              <a:gd name="T61" fmla="*/ 32 h 152"/>
              <a:gd name="T62" fmla="*/ 112 w 128"/>
              <a:gd name="T63" fmla="*/ 32 h 152"/>
              <a:gd name="T64" fmla="*/ 112 w 128"/>
              <a:gd name="T65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52">
                <a:moveTo>
                  <a:pt x="0" y="112"/>
                </a:moveTo>
                <a:cubicBezTo>
                  <a:pt x="0" y="119"/>
                  <a:pt x="3" y="125"/>
                  <a:pt x="8" y="130"/>
                </a:cubicBezTo>
                <a:cubicBezTo>
                  <a:pt x="8" y="144"/>
                  <a:pt x="8" y="144"/>
                  <a:pt x="8" y="144"/>
                </a:cubicBezTo>
                <a:cubicBezTo>
                  <a:pt x="8" y="148"/>
                  <a:pt x="12" y="152"/>
                  <a:pt x="16" y="15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28" y="152"/>
                  <a:pt x="32" y="148"/>
                  <a:pt x="32" y="144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6" y="148"/>
                  <a:pt x="100" y="152"/>
                  <a:pt x="104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6" y="152"/>
                  <a:pt x="120" y="148"/>
                  <a:pt x="120" y="144"/>
                </a:cubicBezTo>
                <a:cubicBezTo>
                  <a:pt x="120" y="130"/>
                  <a:pt x="120" y="130"/>
                  <a:pt x="120" y="130"/>
                </a:cubicBezTo>
                <a:cubicBezTo>
                  <a:pt x="125" y="125"/>
                  <a:pt x="128" y="119"/>
                  <a:pt x="128" y="112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ubicBezTo>
                  <a:pt x="29" y="0"/>
                  <a:pt x="0" y="4"/>
                  <a:pt x="0" y="32"/>
                </a:cubicBezTo>
                <a:lnTo>
                  <a:pt x="0" y="112"/>
                </a:ln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828800"/>
            <a:endParaRPr lang="ja-JP" altLang="en-US" sz="3600">
              <a:solidFill>
                <a:srgbClr val="3B3B3B"/>
              </a:solidFill>
              <a:latin typeface="Gidole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97662" y="4351594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自宅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871420" y="4432877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勤務先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217797" y="4352912"/>
            <a:ext cx="180049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駅・保育中継所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53236" y="1122949"/>
            <a:ext cx="1467068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夜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・お迎え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50627" y="1174009"/>
            <a:ext cx="5032147" cy="92333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ja-JP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③各保育所から駅前ステーションへ子供を送迎</a:t>
            </a:r>
          </a:p>
          <a:p>
            <a:r>
              <a:rPr lang="ja-JP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④保護者が駅前ステーションに</a:t>
            </a:r>
            <a:r>
              <a:rPr lang="ja-JP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お迎え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夜６時まで、別料金で時間延長可能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94" y="3387403"/>
            <a:ext cx="608782" cy="608782"/>
          </a:xfrm>
          <a:prstGeom prst="rect">
            <a:avLst/>
          </a:prstGeom>
          <a:ln>
            <a:noFill/>
          </a:ln>
        </p:spPr>
      </p:pic>
      <p:sp>
        <p:nvSpPr>
          <p:cNvPr id="44" name="正方形/長方形 43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5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51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66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67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68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69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70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71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72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812271" y="218734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保育中継所設置プロジェクト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0" y="5661134"/>
            <a:ext cx="9143999" cy="120032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</a:rPr>
              <a:t>帰りに保育園に寄らずに、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4000" dirty="0" smtClean="0">
                <a:solidFill>
                  <a:schemeClr val="bg1"/>
                </a:solidFill>
              </a:rPr>
              <a:t>退社のタイミングで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お迎えができる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10364 -0.1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3333 -0.00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09496 -0.17801 " pathEditMode="relative" rAng="0" ptsTypes="AA">
                                      <p:cBhvr>
                                        <p:cTn id="20" dur="2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02986 0.072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52361 -1.48148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-0.1566 0.0048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0" y="23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16423 0.0057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5960272" y="-2080278"/>
            <a:ext cx="2659702" cy="1179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エンゼル・ゆめ保育園</a:t>
            </a:r>
            <a:endParaRPr lang="en-US" altLang="ja-JP" sz="2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ja-JP" altLang="en-US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童話</a:t>
            </a: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館保育園</a:t>
            </a:r>
            <a:endParaRPr lang="en-US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ja-JP" altLang="en-US" sz="20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ともっこ</a:t>
            </a: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保育</a:t>
            </a:r>
            <a:r>
              <a:rPr lang="ja-JP" altLang="en-US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園</a:t>
            </a:r>
            <a:endParaRPr lang="en-US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095463" y="853507"/>
            <a:ext cx="4958587" cy="5952436"/>
            <a:chOff x="1989" y="1092"/>
            <a:chExt cx="1649" cy="232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89" y="1092"/>
              <a:ext cx="1649" cy="2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091" y="1315"/>
              <a:ext cx="1467" cy="1825"/>
            </a:xfrm>
            <a:custGeom>
              <a:avLst/>
              <a:gdLst>
                <a:gd name="T0" fmla="*/ 16559 w 17056"/>
                <a:gd name="T1" fmla="*/ 9531 h 21136"/>
                <a:gd name="T2" fmla="*/ 15781 w 17056"/>
                <a:gd name="T3" fmla="*/ 10257 h 21136"/>
                <a:gd name="T4" fmla="*/ 14437 w 17056"/>
                <a:gd name="T5" fmla="*/ 10828 h 21136"/>
                <a:gd name="T6" fmla="*/ 15027 w 17056"/>
                <a:gd name="T7" fmla="*/ 12102 h 21136"/>
                <a:gd name="T8" fmla="*/ 15097 w 17056"/>
                <a:gd name="T9" fmla="*/ 13847 h 21136"/>
                <a:gd name="T10" fmla="*/ 13800 w 17056"/>
                <a:gd name="T11" fmla="*/ 14154 h 21136"/>
                <a:gd name="T12" fmla="*/ 11865 w 17056"/>
                <a:gd name="T13" fmla="*/ 12148 h 21136"/>
                <a:gd name="T14" fmla="*/ 10025 w 17056"/>
                <a:gd name="T15" fmla="*/ 12032 h 21136"/>
                <a:gd name="T16" fmla="*/ 9070 w 17056"/>
                <a:gd name="T17" fmla="*/ 12645 h 21136"/>
                <a:gd name="T18" fmla="*/ 10073 w 17056"/>
                <a:gd name="T19" fmla="*/ 12810 h 21136"/>
                <a:gd name="T20" fmla="*/ 10030 w 17056"/>
                <a:gd name="T21" fmla="*/ 13292 h 21136"/>
                <a:gd name="T22" fmla="*/ 10427 w 17056"/>
                <a:gd name="T23" fmla="*/ 15004 h 21136"/>
                <a:gd name="T24" fmla="*/ 10308 w 17056"/>
                <a:gd name="T25" fmla="*/ 15852 h 21136"/>
                <a:gd name="T26" fmla="*/ 8941 w 17056"/>
                <a:gd name="T27" fmla="*/ 16466 h 21136"/>
                <a:gd name="T28" fmla="*/ 8633 w 17056"/>
                <a:gd name="T29" fmla="*/ 17149 h 21136"/>
                <a:gd name="T30" fmla="*/ 7501 w 17056"/>
                <a:gd name="T31" fmla="*/ 17623 h 21136"/>
                <a:gd name="T32" fmla="*/ 5473 w 17056"/>
                <a:gd name="T33" fmla="*/ 18023 h 21136"/>
                <a:gd name="T34" fmla="*/ 4907 w 17056"/>
                <a:gd name="T35" fmla="*/ 18966 h 21136"/>
                <a:gd name="T36" fmla="*/ 4766 w 17056"/>
                <a:gd name="T37" fmla="*/ 19651 h 21136"/>
                <a:gd name="T38" fmla="*/ 4482 w 17056"/>
                <a:gd name="T39" fmla="*/ 20760 h 21136"/>
                <a:gd name="T40" fmla="*/ 3822 w 17056"/>
                <a:gd name="T41" fmla="*/ 20925 h 21136"/>
                <a:gd name="T42" fmla="*/ 2382 w 17056"/>
                <a:gd name="T43" fmla="*/ 19414 h 21136"/>
                <a:gd name="T44" fmla="*/ 2335 w 17056"/>
                <a:gd name="T45" fmla="*/ 16347 h 21136"/>
                <a:gd name="T46" fmla="*/ 3539 w 17056"/>
                <a:gd name="T47" fmla="*/ 15262 h 21136"/>
                <a:gd name="T48" fmla="*/ 4812 w 17056"/>
                <a:gd name="T49" fmla="*/ 15051 h 21136"/>
                <a:gd name="T50" fmla="*/ 5072 w 17056"/>
                <a:gd name="T51" fmla="*/ 14177 h 21136"/>
                <a:gd name="T52" fmla="*/ 3326 w 17056"/>
                <a:gd name="T53" fmla="*/ 13352 h 21136"/>
                <a:gd name="T54" fmla="*/ 3609 w 17056"/>
                <a:gd name="T55" fmla="*/ 11842 h 21136"/>
                <a:gd name="T56" fmla="*/ 2855 w 17056"/>
                <a:gd name="T57" fmla="*/ 11040 h 21136"/>
                <a:gd name="T58" fmla="*/ 3090 w 17056"/>
                <a:gd name="T59" fmla="*/ 10417 h 21136"/>
                <a:gd name="T60" fmla="*/ 2807 w 17056"/>
                <a:gd name="T61" fmla="*/ 8115 h 21136"/>
                <a:gd name="T62" fmla="*/ 1322 w 17056"/>
                <a:gd name="T63" fmla="*/ 7761 h 21136"/>
                <a:gd name="T64" fmla="*/ 873 w 17056"/>
                <a:gd name="T65" fmla="*/ 7454 h 21136"/>
                <a:gd name="T66" fmla="*/ 495 w 17056"/>
                <a:gd name="T67" fmla="*/ 6771 h 21136"/>
                <a:gd name="T68" fmla="*/ 0 w 17056"/>
                <a:gd name="T69" fmla="*/ 5663 h 21136"/>
                <a:gd name="T70" fmla="*/ 378 w 17056"/>
                <a:gd name="T71" fmla="*/ 5049 h 21136"/>
                <a:gd name="T72" fmla="*/ 1629 w 17056"/>
                <a:gd name="T73" fmla="*/ 5544 h 21136"/>
                <a:gd name="T74" fmla="*/ 1652 w 17056"/>
                <a:gd name="T75" fmla="*/ 5238 h 21136"/>
                <a:gd name="T76" fmla="*/ 1629 w 17056"/>
                <a:gd name="T77" fmla="*/ 3964 h 21136"/>
                <a:gd name="T78" fmla="*/ 1510 w 17056"/>
                <a:gd name="T79" fmla="*/ 2312 h 21136"/>
                <a:gd name="T80" fmla="*/ 913 w 17056"/>
                <a:gd name="T81" fmla="*/ 1502 h 21136"/>
                <a:gd name="T82" fmla="*/ 1085 w 17056"/>
                <a:gd name="T83" fmla="*/ 544 h 21136"/>
                <a:gd name="T84" fmla="*/ 1840 w 17056"/>
                <a:gd name="T85" fmla="*/ 165 h 21136"/>
                <a:gd name="T86" fmla="*/ 3160 w 17056"/>
                <a:gd name="T87" fmla="*/ 272 h 21136"/>
                <a:gd name="T88" fmla="*/ 4222 w 17056"/>
                <a:gd name="T89" fmla="*/ 272 h 21136"/>
                <a:gd name="T90" fmla="*/ 5449 w 17056"/>
                <a:gd name="T91" fmla="*/ 1039 h 21136"/>
                <a:gd name="T92" fmla="*/ 6416 w 17056"/>
                <a:gd name="T93" fmla="*/ 1415 h 21136"/>
                <a:gd name="T94" fmla="*/ 8115 w 17056"/>
                <a:gd name="T95" fmla="*/ 2219 h 21136"/>
                <a:gd name="T96" fmla="*/ 8540 w 17056"/>
                <a:gd name="T97" fmla="*/ 3892 h 21136"/>
                <a:gd name="T98" fmla="*/ 8256 w 17056"/>
                <a:gd name="T99" fmla="*/ 4647 h 21136"/>
                <a:gd name="T100" fmla="*/ 9860 w 17056"/>
                <a:gd name="T101" fmla="*/ 6418 h 21136"/>
                <a:gd name="T102" fmla="*/ 11182 w 17056"/>
                <a:gd name="T103" fmla="*/ 6748 h 21136"/>
                <a:gd name="T104" fmla="*/ 13942 w 17056"/>
                <a:gd name="T105" fmla="*/ 7691 h 21136"/>
                <a:gd name="T106" fmla="*/ 15829 w 17056"/>
                <a:gd name="T107" fmla="*/ 8186 h 21136"/>
                <a:gd name="T108" fmla="*/ 16654 w 17056"/>
                <a:gd name="T109" fmla="*/ 8351 h 2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056" h="21136">
                  <a:moveTo>
                    <a:pt x="16631" y="8705"/>
                  </a:moveTo>
                  <a:lnTo>
                    <a:pt x="16631" y="8705"/>
                  </a:lnTo>
                  <a:lnTo>
                    <a:pt x="17056" y="9271"/>
                  </a:lnTo>
                  <a:lnTo>
                    <a:pt x="16559" y="9531"/>
                  </a:lnTo>
                  <a:lnTo>
                    <a:pt x="16253" y="10828"/>
                  </a:lnTo>
                  <a:lnTo>
                    <a:pt x="16111" y="10568"/>
                  </a:lnTo>
                  <a:lnTo>
                    <a:pt x="15876" y="10640"/>
                  </a:lnTo>
                  <a:lnTo>
                    <a:pt x="15781" y="10257"/>
                  </a:lnTo>
                  <a:lnTo>
                    <a:pt x="15522" y="10257"/>
                  </a:lnTo>
                  <a:lnTo>
                    <a:pt x="15027" y="10522"/>
                  </a:lnTo>
                  <a:lnTo>
                    <a:pt x="14626" y="10417"/>
                  </a:lnTo>
                  <a:lnTo>
                    <a:pt x="14437" y="10828"/>
                  </a:lnTo>
                  <a:lnTo>
                    <a:pt x="14672" y="11112"/>
                  </a:lnTo>
                  <a:lnTo>
                    <a:pt x="14602" y="11537"/>
                  </a:lnTo>
                  <a:lnTo>
                    <a:pt x="15192" y="11725"/>
                  </a:lnTo>
                  <a:lnTo>
                    <a:pt x="15027" y="12102"/>
                  </a:lnTo>
                  <a:lnTo>
                    <a:pt x="15051" y="12927"/>
                  </a:lnTo>
                  <a:lnTo>
                    <a:pt x="15167" y="13164"/>
                  </a:lnTo>
                  <a:lnTo>
                    <a:pt x="15074" y="13305"/>
                  </a:lnTo>
                  <a:lnTo>
                    <a:pt x="15097" y="13847"/>
                  </a:lnTo>
                  <a:lnTo>
                    <a:pt x="14956" y="14060"/>
                  </a:lnTo>
                  <a:lnTo>
                    <a:pt x="13966" y="14060"/>
                  </a:lnTo>
                  <a:lnTo>
                    <a:pt x="13942" y="14295"/>
                  </a:lnTo>
                  <a:lnTo>
                    <a:pt x="13800" y="14154"/>
                  </a:lnTo>
                  <a:lnTo>
                    <a:pt x="13069" y="14107"/>
                  </a:lnTo>
                  <a:lnTo>
                    <a:pt x="12432" y="13754"/>
                  </a:lnTo>
                  <a:lnTo>
                    <a:pt x="12125" y="12479"/>
                  </a:lnTo>
                  <a:lnTo>
                    <a:pt x="11865" y="12148"/>
                  </a:lnTo>
                  <a:lnTo>
                    <a:pt x="11582" y="12197"/>
                  </a:lnTo>
                  <a:lnTo>
                    <a:pt x="10757" y="11725"/>
                  </a:lnTo>
                  <a:lnTo>
                    <a:pt x="10252" y="11872"/>
                  </a:lnTo>
                  <a:lnTo>
                    <a:pt x="10025" y="12032"/>
                  </a:lnTo>
                  <a:lnTo>
                    <a:pt x="9695" y="12148"/>
                  </a:lnTo>
                  <a:lnTo>
                    <a:pt x="9695" y="12385"/>
                  </a:lnTo>
                  <a:lnTo>
                    <a:pt x="9070" y="12527"/>
                  </a:lnTo>
                  <a:lnTo>
                    <a:pt x="9070" y="12645"/>
                  </a:lnTo>
                  <a:lnTo>
                    <a:pt x="9365" y="12715"/>
                  </a:lnTo>
                  <a:lnTo>
                    <a:pt x="9813" y="12550"/>
                  </a:lnTo>
                  <a:lnTo>
                    <a:pt x="10002" y="12574"/>
                  </a:lnTo>
                  <a:lnTo>
                    <a:pt x="10073" y="12810"/>
                  </a:lnTo>
                  <a:lnTo>
                    <a:pt x="10025" y="13045"/>
                  </a:lnTo>
                  <a:lnTo>
                    <a:pt x="9908" y="13117"/>
                  </a:lnTo>
                  <a:lnTo>
                    <a:pt x="9883" y="13282"/>
                  </a:lnTo>
                  <a:lnTo>
                    <a:pt x="10030" y="13292"/>
                  </a:lnTo>
                  <a:lnTo>
                    <a:pt x="10215" y="13305"/>
                  </a:lnTo>
                  <a:lnTo>
                    <a:pt x="10190" y="14295"/>
                  </a:lnTo>
                  <a:lnTo>
                    <a:pt x="10403" y="14555"/>
                  </a:lnTo>
                  <a:lnTo>
                    <a:pt x="10427" y="15004"/>
                  </a:lnTo>
                  <a:lnTo>
                    <a:pt x="10308" y="15239"/>
                  </a:lnTo>
                  <a:lnTo>
                    <a:pt x="10450" y="15806"/>
                  </a:lnTo>
                  <a:lnTo>
                    <a:pt x="10427" y="16017"/>
                  </a:lnTo>
                  <a:lnTo>
                    <a:pt x="10308" y="15852"/>
                  </a:lnTo>
                  <a:lnTo>
                    <a:pt x="9271" y="15876"/>
                  </a:lnTo>
                  <a:lnTo>
                    <a:pt x="9246" y="16017"/>
                  </a:lnTo>
                  <a:lnTo>
                    <a:pt x="8941" y="16182"/>
                  </a:lnTo>
                  <a:lnTo>
                    <a:pt x="8941" y="16466"/>
                  </a:lnTo>
                  <a:lnTo>
                    <a:pt x="9070" y="16654"/>
                  </a:lnTo>
                  <a:lnTo>
                    <a:pt x="9070" y="16844"/>
                  </a:lnTo>
                  <a:lnTo>
                    <a:pt x="8893" y="16937"/>
                  </a:lnTo>
                  <a:lnTo>
                    <a:pt x="8633" y="17149"/>
                  </a:lnTo>
                  <a:lnTo>
                    <a:pt x="8303" y="17314"/>
                  </a:lnTo>
                  <a:lnTo>
                    <a:pt x="8068" y="17764"/>
                  </a:lnTo>
                  <a:lnTo>
                    <a:pt x="7643" y="17764"/>
                  </a:lnTo>
                  <a:lnTo>
                    <a:pt x="7501" y="17623"/>
                  </a:lnTo>
                  <a:lnTo>
                    <a:pt x="7148" y="17669"/>
                  </a:lnTo>
                  <a:lnTo>
                    <a:pt x="6911" y="18448"/>
                  </a:lnTo>
                  <a:lnTo>
                    <a:pt x="6864" y="18966"/>
                  </a:lnTo>
                  <a:lnTo>
                    <a:pt x="5473" y="18023"/>
                  </a:lnTo>
                  <a:lnTo>
                    <a:pt x="5261" y="17976"/>
                  </a:lnTo>
                  <a:lnTo>
                    <a:pt x="5072" y="17999"/>
                  </a:lnTo>
                  <a:lnTo>
                    <a:pt x="4931" y="18353"/>
                  </a:lnTo>
                  <a:lnTo>
                    <a:pt x="4907" y="18966"/>
                  </a:lnTo>
                  <a:lnTo>
                    <a:pt x="5166" y="19249"/>
                  </a:lnTo>
                  <a:lnTo>
                    <a:pt x="5189" y="19533"/>
                  </a:lnTo>
                  <a:lnTo>
                    <a:pt x="4977" y="19651"/>
                  </a:lnTo>
                  <a:lnTo>
                    <a:pt x="4766" y="19651"/>
                  </a:lnTo>
                  <a:lnTo>
                    <a:pt x="4647" y="19840"/>
                  </a:lnTo>
                  <a:lnTo>
                    <a:pt x="4742" y="20028"/>
                  </a:lnTo>
                  <a:lnTo>
                    <a:pt x="4506" y="20146"/>
                  </a:lnTo>
                  <a:lnTo>
                    <a:pt x="4482" y="20760"/>
                  </a:lnTo>
                  <a:lnTo>
                    <a:pt x="4364" y="20760"/>
                  </a:lnTo>
                  <a:lnTo>
                    <a:pt x="4317" y="20311"/>
                  </a:lnTo>
                  <a:lnTo>
                    <a:pt x="4104" y="20311"/>
                  </a:lnTo>
                  <a:lnTo>
                    <a:pt x="3822" y="20925"/>
                  </a:lnTo>
                  <a:lnTo>
                    <a:pt x="3397" y="21136"/>
                  </a:lnTo>
                  <a:lnTo>
                    <a:pt x="2972" y="20263"/>
                  </a:lnTo>
                  <a:lnTo>
                    <a:pt x="2760" y="20098"/>
                  </a:lnTo>
                  <a:lnTo>
                    <a:pt x="2382" y="19414"/>
                  </a:lnTo>
                  <a:lnTo>
                    <a:pt x="2052" y="19344"/>
                  </a:lnTo>
                  <a:lnTo>
                    <a:pt x="1462" y="17102"/>
                  </a:lnTo>
                  <a:lnTo>
                    <a:pt x="1982" y="17126"/>
                  </a:lnTo>
                  <a:lnTo>
                    <a:pt x="2335" y="16347"/>
                  </a:lnTo>
                  <a:lnTo>
                    <a:pt x="2972" y="16159"/>
                  </a:lnTo>
                  <a:lnTo>
                    <a:pt x="3137" y="15734"/>
                  </a:lnTo>
                  <a:lnTo>
                    <a:pt x="3397" y="15592"/>
                  </a:lnTo>
                  <a:lnTo>
                    <a:pt x="3539" y="15262"/>
                  </a:lnTo>
                  <a:lnTo>
                    <a:pt x="3939" y="15097"/>
                  </a:lnTo>
                  <a:lnTo>
                    <a:pt x="4129" y="14814"/>
                  </a:lnTo>
                  <a:lnTo>
                    <a:pt x="4529" y="15027"/>
                  </a:lnTo>
                  <a:lnTo>
                    <a:pt x="4812" y="15051"/>
                  </a:lnTo>
                  <a:lnTo>
                    <a:pt x="4931" y="14602"/>
                  </a:lnTo>
                  <a:lnTo>
                    <a:pt x="4907" y="14460"/>
                  </a:lnTo>
                  <a:lnTo>
                    <a:pt x="5261" y="14437"/>
                  </a:lnTo>
                  <a:lnTo>
                    <a:pt x="5072" y="14177"/>
                  </a:lnTo>
                  <a:lnTo>
                    <a:pt x="4459" y="13989"/>
                  </a:lnTo>
                  <a:lnTo>
                    <a:pt x="4199" y="13564"/>
                  </a:lnTo>
                  <a:lnTo>
                    <a:pt x="3916" y="13352"/>
                  </a:lnTo>
                  <a:lnTo>
                    <a:pt x="3326" y="13352"/>
                  </a:lnTo>
                  <a:lnTo>
                    <a:pt x="3209" y="12975"/>
                  </a:lnTo>
                  <a:lnTo>
                    <a:pt x="3326" y="12243"/>
                  </a:lnTo>
                  <a:lnTo>
                    <a:pt x="3444" y="12197"/>
                  </a:lnTo>
                  <a:lnTo>
                    <a:pt x="3609" y="11842"/>
                  </a:lnTo>
                  <a:lnTo>
                    <a:pt x="3492" y="11583"/>
                  </a:lnTo>
                  <a:lnTo>
                    <a:pt x="3374" y="11583"/>
                  </a:lnTo>
                  <a:lnTo>
                    <a:pt x="3374" y="11370"/>
                  </a:lnTo>
                  <a:lnTo>
                    <a:pt x="2855" y="11040"/>
                  </a:lnTo>
                  <a:lnTo>
                    <a:pt x="2995" y="10780"/>
                  </a:lnTo>
                  <a:lnTo>
                    <a:pt x="2807" y="10687"/>
                  </a:lnTo>
                  <a:lnTo>
                    <a:pt x="2830" y="10417"/>
                  </a:lnTo>
                  <a:lnTo>
                    <a:pt x="3090" y="10417"/>
                  </a:lnTo>
                  <a:lnTo>
                    <a:pt x="3421" y="10257"/>
                  </a:lnTo>
                  <a:lnTo>
                    <a:pt x="3586" y="9223"/>
                  </a:lnTo>
                  <a:lnTo>
                    <a:pt x="3892" y="9130"/>
                  </a:lnTo>
                  <a:lnTo>
                    <a:pt x="2807" y="8115"/>
                  </a:lnTo>
                  <a:lnTo>
                    <a:pt x="2217" y="8140"/>
                  </a:lnTo>
                  <a:lnTo>
                    <a:pt x="2052" y="8091"/>
                  </a:lnTo>
                  <a:lnTo>
                    <a:pt x="1462" y="8115"/>
                  </a:lnTo>
                  <a:lnTo>
                    <a:pt x="1322" y="7761"/>
                  </a:lnTo>
                  <a:lnTo>
                    <a:pt x="1085" y="7761"/>
                  </a:lnTo>
                  <a:lnTo>
                    <a:pt x="1085" y="7596"/>
                  </a:lnTo>
                  <a:lnTo>
                    <a:pt x="873" y="7596"/>
                  </a:lnTo>
                  <a:lnTo>
                    <a:pt x="873" y="7454"/>
                  </a:lnTo>
                  <a:lnTo>
                    <a:pt x="732" y="7243"/>
                  </a:lnTo>
                  <a:lnTo>
                    <a:pt x="518" y="7243"/>
                  </a:lnTo>
                  <a:lnTo>
                    <a:pt x="307" y="6771"/>
                  </a:lnTo>
                  <a:lnTo>
                    <a:pt x="495" y="6771"/>
                  </a:lnTo>
                  <a:lnTo>
                    <a:pt x="472" y="6629"/>
                  </a:lnTo>
                  <a:lnTo>
                    <a:pt x="0" y="6369"/>
                  </a:lnTo>
                  <a:lnTo>
                    <a:pt x="260" y="5874"/>
                  </a:lnTo>
                  <a:lnTo>
                    <a:pt x="0" y="5663"/>
                  </a:lnTo>
                  <a:lnTo>
                    <a:pt x="0" y="5449"/>
                  </a:lnTo>
                  <a:lnTo>
                    <a:pt x="165" y="5498"/>
                  </a:lnTo>
                  <a:lnTo>
                    <a:pt x="118" y="5168"/>
                  </a:lnTo>
                  <a:lnTo>
                    <a:pt x="378" y="5049"/>
                  </a:lnTo>
                  <a:lnTo>
                    <a:pt x="920" y="5073"/>
                  </a:lnTo>
                  <a:lnTo>
                    <a:pt x="755" y="5261"/>
                  </a:lnTo>
                  <a:lnTo>
                    <a:pt x="1345" y="5804"/>
                  </a:lnTo>
                  <a:lnTo>
                    <a:pt x="1629" y="5544"/>
                  </a:lnTo>
                  <a:lnTo>
                    <a:pt x="1817" y="5709"/>
                  </a:lnTo>
                  <a:lnTo>
                    <a:pt x="2005" y="5614"/>
                  </a:lnTo>
                  <a:lnTo>
                    <a:pt x="2075" y="5333"/>
                  </a:lnTo>
                  <a:lnTo>
                    <a:pt x="1652" y="5238"/>
                  </a:lnTo>
                  <a:lnTo>
                    <a:pt x="1157" y="4364"/>
                  </a:lnTo>
                  <a:lnTo>
                    <a:pt x="1510" y="4082"/>
                  </a:lnTo>
                  <a:lnTo>
                    <a:pt x="1699" y="4176"/>
                  </a:lnTo>
                  <a:lnTo>
                    <a:pt x="1629" y="3964"/>
                  </a:lnTo>
                  <a:lnTo>
                    <a:pt x="1959" y="3374"/>
                  </a:lnTo>
                  <a:lnTo>
                    <a:pt x="1887" y="3114"/>
                  </a:lnTo>
                  <a:lnTo>
                    <a:pt x="1910" y="2572"/>
                  </a:lnTo>
                  <a:lnTo>
                    <a:pt x="1510" y="2312"/>
                  </a:lnTo>
                  <a:lnTo>
                    <a:pt x="1487" y="2219"/>
                  </a:lnTo>
                  <a:lnTo>
                    <a:pt x="1439" y="1864"/>
                  </a:lnTo>
                  <a:lnTo>
                    <a:pt x="1202" y="1615"/>
                  </a:lnTo>
                  <a:lnTo>
                    <a:pt x="913" y="1502"/>
                  </a:lnTo>
                  <a:lnTo>
                    <a:pt x="825" y="1487"/>
                  </a:lnTo>
                  <a:lnTo>
                    <a:pt x="613" y="897"/>
                  </a:lnTo>
                  <a:lnTo>
                    <a:pt x="802" y="850"/>
                  </a:lnTo>
                  <a:lnTo>
                    <a:pt x="1085" y="544"/>
                  </a:lnTo>
                  <a:lnTo>
                    <a:pt x="1085" y="214"/>
                  </a:lnTo>
                  <a:lnTo>
                    <a:pt x="1345" y="0"/>
                  </a:lnTo>
                  <a:lnTo>
                    <a:pt x="1580" y="0"/>
                  </a:lnTo>
                  <a:lnTo>
                    <a:pt x="1840" y="165"/>
                  </a:lnTo>
                  <a:lnTo>
                    <a:pt x="1959" y="379"/>
                  </a:lnTo>
                  <a:lnTo>
                    <a:pt x="2430" y="544"/>
                  </a:lnTo>
                  <a:lnTo>
                    <a:pt x="2595" y="272"/>
                  </a:lnTo>
                  <a:lnTo>
                    <a:pt x="3160" y="272"/>
                  </a:lnTo>
                  <a:lnTo>
                    <a:pt x="3421" y="0"/>
                  </a:lnTo>
                  <a:lnTo>
                    <a:pt x="3704" y="0"/>
                  </a:lnTo>
                  <a:lnTo>
                    <a:pt x="3964" y="272"/>
                  </a:lnTo>
                  <a:lnTo>
                    <a:pt x="4222" y="272"/>
                  </a:lnTo>
                  <a:lnTo>
                    <a:pt x="4222" y="355"/>
                  </a:lnTo>
                  <a:lnTo>
                    <a:pt x="4647" y="544"/>
                  </a:lnTo>
                  <a:lnTo>
                    <a:pt x="5449" y="544"/>
                  </a:lnTo>
                  <a:lnTo>
                    <a:pt x="5449" y="1039"/>
                  </a:lnTo>
                  <a:lnTo>
                    <a:pt x="5686" y="1204"/>
                  </a:lnTo>
                  <a:lnTo>
                    <a:pt x="5779" y="1204"/>
                  </a:lnTo>
                  <a:lnTo>
                    <a:pt x="5993" y="1415"/>
                  </a:lnTo>
                  <a:cubicBezTo>
                    <a:pt x="5993" y="1415"/>
                    <a:pt x="6296" y="1385"/>
                    <a:pt x="6416" y="1415"/>
                  </a:cubicBezTo>
                  <a:cubicBezTo>
                    <a:pt x="6536" y="1447"/>
                    <a:pt x="7266" y="1629"/>
                    <a:pt x="7266" y="1629"/>
                  </a:cubicBezTo>
                  <a:lnTo>
                    <a:pt x="7454" y="1629"/>
                  </a:lnTo>
                  <a:lnTo>
                    <a:pt x="7771" y="2005"/>
                  </a:lnTo>
                  <a:lnTo>
                    <a:pt x="8115" y="2219"/>
                  </a:lnTo>
                  <a:lnTo>
                    <a:pt x="8375" y="2832"/>
                  </a:lnTo>
                  <a:lnTo>
                    <a:pt x="8375" y="3232"/>
                  </a:lnTo>
                  <a:lnTo>
                    <a:pt x="8540" y="3232"/>
                  </a:lnTo>
                  <a:lnTo>
                    <a:pt x="8540" y="3892"/>
                  </a:lnTo>
                  <a:lnTo>
                    <a:pt x="8751" y="3892"/>
                  </a:lnTo>
                  <a:lnTo>
                    <a:pt x="8751" y="4199"/>
                  </a:lnTo>
                  <a:lnTo>
                    <a:pt x="8563" y="4647"/>
                  </a:lnTo>
                  <a:lnTo>
                    <a:pt x="8256" y="4647"/>
                  </a:lnTo>
                  <a:lnTo>
                    <a:pt x="7384" y="6016"/>
                  </a:lnTo>
                  <a:lnTo>
                    <a:pt x="9318" y="6393"/>
                  </a:lnTo>
                  <a:lnTo>
                    <a:pt x="9743" y="6583"/>
                  </a:lnTo>
                  <a:lnTo>
                    <a:pt x="9860" y="6418"/>
                  </a:lnTo>
                  <a:lnTo>
                    <a:pt x="10120" y="6583"/>
                  </a:lnTo>
                  <a:lnTo>
                    <a:pt x="10215" y="6583"/>
                  </a:lnTo>
                  <a:lnTo>
                    <a:pt x="10592" y="6866"/>
                  </a:lnTo>
                  <a:lnTo>
                    <a:pt x="11182" y="6748"/>
                  </a:lnTo>
                  <a:lnTo>
                    <a:pt x="11842" y="7029"/>
                  </a:lnTo>
                  <a:lnTo>
                    <a:pt x="13234" y="7029"/>
                  </a:lnTo>
                  <a:lnTo>
                    <a:pt x="13942" y="7266"/>
                  </a:lnTo>
                  <a:lnTo>
                    <a:pt x="13942" y="7691"/>
                  </a:lnTo>
                  <a:lnTo>
                    <a:pt x="14886" y="8021"/>
                  </a:lnTo>
                  <a:lnTo>
                    <a:pt x="15027" y="8186"/>
                  </a:lnTo>
                  <a:lnTo>
                    <a:pt x="15332" y="8068"/>
                  </a:lnTo>
                  <a:lnTo>
                    <a:pt x="15829" y="8186"/>
                  </a:lnTo>
                  <a:lnTo>
                    <a:pt x="15829" y="8351"/>
                  </a:lnTo>
                  <a:lnTo>
                    <a:pt x="16301" y="8540"/>
                  </a:lnTo>
                  <a:lnTo>
                    <a:pt x="16654" y="8045"/>
                  </a:lnTo>
                  <a:lnTo>
                    <a:pt x="16654" y="8351"/>
                  </a:lnTo>
                  <a:lnTo>
                    <a:pt x="16796" y="8540"/>
                  </a:lnTo>
                  <a:lnTo>
                    <a:pt x="16631" y="8705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091" y="1315"/>
              <a:ext cx="1467" cy="1825"/>
            </a:xfrm>
            <a:custGeom>
              <a:avLst/>
              <a:gdLst>
                <a:gd name="T0" fmla="*/ 802 w 17056"/>
                <a:gd name="T1" fmla="*/ 850 h 21136"/>
                <a:gd name="T2" fmla="*/ 1580 w 17056"/>
                <a:gd name="T3" fmla="*/ 0 h 21136"/>
                <a:gd name="T4" fmla="*/ 2595 w 17056"/>
                <a:gd name="T5" fmla="*/ 272 h 21136"/>
                <a:gd name="T6" fmla="*/ 3964 w 17056"/>
                <a:gd name="T7" fmla="*/ 272 h 21136"/>
                <a:gd name="T8" fmla="*/ 5449 w 17056"/>
                <a:gd name="T9" fmla="*/ 544 h 21136"/>
                <a:gd name="T10" fmla="*/ 5993 w 17056"/>
                <a:gd name="T11" fmla="*/ 1415 h 21136"/>
                <a:gd name="T12" fmla="*/ 7771 w 17056"/>
                <a:gd name="T13" fmla="*/ 2005 h 21136"/>
                <a:gd name="T14" fmla="*/ 8540 w 17056"/>
                <a:gd name="T15" fmla="*/ 3232 h 21136"/>
                <a:gd name="T16" fmla="*/ 8563 w 17056"/>
                <a:gd name="T17" fmla="*/ 4647 h 21136"/>
                <a:gd name="T18" fmla="*/ 9743 w 17056"/>
                <a:gd name="T19" fmla="*/ 6583 h 21136"/>
                <a:gd name="T20" fmla="*/ 10592 w 17056"/>
                <a:gd name="T21" fmla="*/ 6866 h 21136"/>
                <a:gd name="T22" fmla="*/ 13942 w 17056"/>
                <a:gd name="T23" fmla="*/ 7266 h 21136"/>
                <a:gd name="T24" fmla="*/ 15332 w 17056"/>
                <a:gd name="T25" fmla="*/ 8068 h 21136"/>
                <a:gd name="T26" fmla="*/ 16654 w 17056"/>
                <a:gd name="T27" fmla="*/ 8045 h 21136"/>
                <a:gd name="T28" fmla="*/ 17056 w 17056"/>
                <a:gd name="T29" fmla="*/ 9271 h 21136"/>
                <a:gd name="T30" fmla="*/ 15876 w 17056"/>
                <a:gd name="T31" fmla="*/ 10640 h 21136"/>
                <a:gd name="T32" fmla="*/ 14626 w 17056"/>
                <a:gd name="T33" fmla="*/ 10417 h 21136"/>
                <a:gd name="T34" fmla="*/ 15192 w 17056"/>
                <a:gd name="T35" fmla="*/ 11725 h 21136"/>
                <a:gd name="T36" fmla="*/ 15074 w 17056"/>
                <a:gd name="T37" fmla="*/ 13305 h 21136"/>
                <a:gd name="T38" fmla="*/ 13942 w 17056"/>
                <a:gd name="T39" fmla="*/ 14295 h 21136"/>
                <a:gd name="T40" fmla="*/ 12125 w 17056"/>
                <a:gd name="T41" fmla="*/ 12479 h 21136"/>
                <a:gd name="T42" fmla="*/ 10252 w 17056"/>
                <a:gd name="T43" fmla="*/ 11872 h 21136"/>
                <a:gd name="T44" fmla="*/ 9070 w 17056"/>
                <a:gd name="T45" fmla="*/ 12527 h 21136"/>
                <a:gd name="T46" fmla="*/ 10002 w 17056"/>
                <a:gd name="T47" fmla="*/ 12574 h 21136"/>
                <a:gd name="T48" fmla="*/ 9883 w 17056"/>
                <a:gd name="T49" fmla="*/ 13282 h 21136"/>
                <a:gd name="T50" fmla="*/ 10403 w 17056"/>
                <a:gd name="T51" fmla="*/ 14555 h 21136"/>
                <a:gd name="T52" fmla="*/ 10427 w 17056"/>
                <a:gd name="T53" fmla="*/ 16017 h 21136"/>
                <a:gd name="T54" fmla="*/ 8941 w 17056"/>
                <a:gd name="T55" fmla="*/ 16182 h 21136"/>
                <a:gd name="T56" fmla="*/ 8893 w 17056"/>
                <a:gd name="T57" fmla="*/ 16937 h 21136"/>
                <a:gd name="T58" fmla="*/ 7643 w 17056"/>
                <a:gd name="T59" fmla="*/ 17764 h 21136"/>
                <a:gd name="T60" fmla="*/ 6864 w 17056"/>
                <a:gd name="T61" fmla="*/ 18966 h 21136"/>
                <a:gd name="T62" fmla="*/ 4931 w 17056"/>
                <a:gd name="T63" fmla="*/ 18353 h 21136"/>
                <a:gd name="T64" fmla="*/ 4977 w 17056"/>
                <a:gd name="T65" fmla="*/ 19651 h 21136"/>
                <a:gd name="T66" fmla="*/ 4506 w 17056"/>
                <a:gd name="T67" fmla="*/ 20146 h 21136"/>
                <a:gd name="T68" fmla="*/ 4104 w 17056"/>
                <a:gd name="T69" fmla="*/ 20311 h 21136"/>
                <a:gd name="T70" fmla="*/ 2760 w 17056"/>
                <a:gd name="T71" fmla="*/ 20098 h 21136"/>
                <a:gd name="T72" fmla="*/ 1982 w 17056"/>
                <a:gd name="T73" fmla="*/ 17126 h 21136"/>
                <a:gd name="T74" fmla="*/ 3397 w 17056"/>
                <a:gd name="T75" fmla="*/ 15592 h 21136"/>
                <a:gd name="T76" fmla="*/ 4529 w 17056"/>
                <a:gd name="T77" fmla="*/ 15027 h 21136"/>
                <a:gd name="T78" fmla="*/ 5261 w 17056"/>
                <a:gd name="T79" fmla="*/ 14437 h 21136"/>
                <a:gd name="T80" fmla="*/ 3916 w 17056"/>
                <a:gd name="T81" fmla="*/ 13352 h 21136"/>
                <a:gd name="T82" fmla="*/ 3444 w 17056"/>
                <a:gd name="T83" fmla="*/ 12197 h 21136"/>
                <a:gd name="T84" fmla="*/ 3374 w 17056"/>
                <a:gd name="T85" fmla="*/ 11370 h 21136"/>
                <a:gd name="T86" fmla="*/ 2830 w 17056"/>
                <a:gd name="T87" fmla="*/ 10417 h 21136"/>
                <a:gd name="T88" fmla="*/ 3892 w 17056"/>
                <a:gd name="T89" fmla="*/ 9130 h 21136"/>
                <a:gd name="T90" fmla="*/ 1462 w 17056"/>
                <a:gd name="T91" fmla="*/ 8115 h 21136"/>
                <a:gd name="T92" fmla="*/ 873 w 17056"/>
                <a:gd name="T93" fmla="*/ 7596 h 21136"/>
                <a:gd name="T94" fmla="*/ 307 w 17056"/>
                <a:gd name="T95" fmla="*/ 6771 h 21136"/>
                <a:gd name="T96" fmla="*/ 260 w 17056"/>
                <a:gd name="T97" fmla="*/ 5874 h 21136"/>
                <a:gd name="T98" fmla="*/ 118 w 17056"/>
                <a:gd name="T99" fmla="*/ 5168 h 21136"/>
                <a:gd name="T100" fmla="*/ 1345 w 17056"/>
                <a:gd name="T101" fmla="*/ 5804 h 21136"/>
                <a:gd name="T102" fmla="*/ 2075 w 17056"/>
                <a:gd name="T103" fmla="*/ 5333 h 21136"/>
                <a:gd name="T104" fmla="*/ 1699 w 17056"/>
                <a:gd name="T105" fmla="*/ 4176 h 21136"/>
                <a:gd name="T106" fmla="*/ 1910 w 17056"/>
                <a:gd name="T107" fmla="*/ 2572 h 21136"/>
                <a:gd name="T108" fmla="*/ 1202 w 17056"/>
                <a:gd name="T109" fmla="*/ 1615 h 2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056" h="21136">
                  <a:moveTo>
                    <a:pt x="825" y="1487"/>
                  </a:moveTo>
                  <a:lnTo>
                    <a:pt x="825" y="1487"/>
                  </a:lnTo>
                  <a:lnTo>
                    <a:pt x="613" y="897"/>
                  </a:lnTo>
                  <a:lnTo>
                    <a:pt x="802" y="850"/>
                  </a:lnTo>
                  <a:lnTo>
                    <a:pt x="1085" y="544"/>
                  </a:lnTo>
                  <a:lnTo>
                    <a:pt x="1085" y="214"/>
                  </a:lnTo>
                  <a:lnTo>
                    <a:pt x="1345" y="0"/>
                  </a:lnTo>
                  <a:lnTo>
                    <a:pt x="1580" y="0"/>
                  </a:lnTo>
                  <a:lnTo>
                    <a:pt x="1840" y="165"/>
                  </a:lnTo>
                  <a:lnTo>
                    <a:pt x="1959" y="379"/>
                  </a:lnTo>
                  <a:lnTo>
                    <a:pt x="2430" y="544"/>
                  </a:lnTo>
                  <a:lnTo>
                    <a:pt x="2595" y="272"/>
                  </a:lnTo>
                  <a:lnTo>
                    <a:pt x="3160" y="272"/>
                  </a:lnTo>
                  <a:lnTo>
                    <a:pt x="3421" y="0"/>
                  </a:lnTo>
                  <a:lnTo>
                    <a:pt x="3704" y="0"/>
                  </a:lnTo>
                  <a:lnTo>
                    <a:pt x="3964" y="272"/>
                  </a:lnTo>
                  <a:lnTo>
                    <a:pt x="4222" y="272"/>
                  </a:lnTo>
                  <a:lnTo>
                    <a:pt x="4222" y="355"/>
                  </a:lnTo>
                  <a:lnTo>
                    <a:pt x="4647" y="544"/>
                  </a:lnTo>
                  <a:lnTo>
                    <a:pt x="5449" y="544"/>
                  </a:lnTo>
                  <a:lnTo>
                    <a:pt x="5449" y="1039"/>
                  </a:lnTo>
                  <a:lnTo>
                    <a:pt x="5686" y="1204"/>
                  </a:lnTo>
                  <a:lnTo>
                    <a:pt x="5779" y="1204"/>
                  </a:lnTo>
                  <a:lnTo>
                    <a:pt x="5993" y="1415"/>
                  </a:lnTo>
                  <a:cubicBezTo>
                    <a:pt x="5993" y="1415"/>
                    <a:pt x="6296" y="1385"/>
                    <a:pt x="6416" y="1415"/>
                  </a:cubicBezTo>
                  <a:cubicBezTo>
                    <a:pt x="6536" y="1447"/>
                    <a:pt x="7266" y="1629"/>
                    <a:pt x="7266" y="1629"/>
                  </a:cubicBezTo>
                  <a:lnTo>
                    <a:pt x="7454" y="1629"/>
                  </a:lnTo>
                  <a:lnTo>
                    <a:pt x="7771" y="2005"/>
                  </a:lnTo>
                  <a:lnTo>
                    <a:pt x="8115" y="2219"/>
                  </a:lnTo>
                  <a:lnTo>
                    <a:pt x="8375" y="2832"/>
                  </a:lnTo>
                  <a:lnTo>
                    <a:pt x="8375" y="3232"/>
                  </a:lnTo>
                  <a:lnTo>
                    <a:pt x="8540" y="3232"/>
                  </a:lnTo>
                  <a:lnTo>
                    <a:pt x="8540" y="3892"/>
                  </a:lnTo>
                  <a:lnTo>
                    <a:pt x="8751" y="3892"/>
                  </a:lnTo>
                  <a:lnTo>
                    <a:pt x="8751" y="4199"/>
                  </a:lnTo>
                  <a:lnTo>
                    <a:pt x="8563" y="4647"/>
                  </a:lnTo>
                  <a:lnTo>
                    <a:pt x="8256" y="4647"/>
                  </a:lnTo>
                  <a:lnTo>
                    <a:pt x="7384" y="6016"/>
                  </a:lnTo>
                  <a:lnTo>
                    <a:pt x="9318" y="6393"/>
                  </a:lnTo>
                  <a:lnTo>
                    <a:pt x="9743" y="6583"/>
                  </a:lnTo>
                  <a:lnTo>
                    <a:pt x="9860" y="6418"/>
                  </a:lnTo>
                  <a:lnTo>
                    <a:pt x="10120" y="6583"/>
                  </a:lnTo>
                  <a:lnTo>
                    <a:pt x="10215" y="6583"/>
                  </a:lnTo>
                  <a:lnTo>
                    <a:pt x="10592" y="6866"/>
                  </a:lnTo>
                  <a:lnTo>
                    <a:pt x="11182" y="6748"/>
                  </a:lnTo>
                  <a:lnTo>
                    <a:pt x="11842" y="7029"/>
                  </a:lnTo>
                  <a:lnTo>
                    <a:pt x="13234" y="7029"/>
                  </a:lnTo>
                  <a:lnTo>
                    <a:pt x="13942" y="7266"/>
                  </a:lnTo>
                  <a:lnTo>
                    <a:pt x="13942" y="7691"/>
                  </a:lnTo>
                  <a:lnTo>
                    <a:pt x="14886" y="8021"/>
                  </a:lnTo>
                  <a:lnTo>
                    <a:pt x="15027" y="8186"/>
                  </a:lnTo>
                  <a:lnTo>
                    <a:pt x="15332" y="8068"/>
                  </a:lnTo>
                  <a:lnTo>
                    <a:pt x="15829" y="8186"/>
                  </a:lnTo>
                  <a:lnTo>
                    <a:pt x="15829" y="8351"/>
                  </a:lnTo>
                  <a:lnTo>
                    <a:pt x="16301" y="8540"/>
                  </a:lnTo>
                  <a:lnTo>
                    <a:pt x="16654" y="8045"/>
                  </a:lnTo>
                  <a:lnTo>
                    <a:pt x="16654" y="8351"/>
                  </a:lnTo>
                  <a:lnTo>
                    <a:pt x="16796" y="8540"/>
                  </a:lnTo>
                  <a:lnTo>
                    <a:pt x="16631" y="8705"/>
                  </a:lnTo>
                  <a:lnTo>
                    <a:pt x="17056" y="9271"/>
                  </a:lnTo>
                  <a:lnTo>
                    <a:pt x="16559" y="9531"/>
                  </a:lnTo>
                  <a:lnTo>
                    <a:pt x="16253" y="10828"/>
                  </a:lnTo>
                  <a:lnTo>
                    <a:pt x="16111" y="10568"/>
                  </a:lnTo>
                  <a:lnTo>
                    <a:pt x="15876" y="10640"/>
                  </a:lnTo>
                  <a:lnTo>
                    <a:pt x="15781" y="10257"/>
                  </a:lnTo>
                  <a:lnTo>
                    <a:pt x="15522" y="10257"/>
                  </a:lnTo>
                  <a:lnTo>
                    <a:pt x="15027" y="10522"/>
                  </a:lnTo>
                  <a:lnTo>
                    <a:pt x="14626" y="10417"/>
                  </a:lnTo>
                  <a:lnTo>
                    <a:pt x="14437" y="10828"/>
                  </a:lnTo>
                  <a:lnTo>
                    <a:pt x="14672" y="11112"/>
                  </a:lnTo>
                  <a:lnTo>
                    <a:pt x="14602" y="11537"/>
                  </a:lnTo>
                  <a:lnTo>
                    <a:pt x="15192" y="11725"/>
                  </a:lnTo>
                  <a:lnTo>
                    <a:pt x="15027" y="12102"/>
                  </a:lnTo>
                  <a:lnTo>
                    <a:pt x="15051" y="12927"/>
                  </a:lnTo>
                  <a:lnTo>
                    <a:pt x="15167" y="13164"/>
                  </a:lnTo>
                  <a:lnTo>
                    <a:pt x="15074" y="13305"/>
                  </a:lnTo>
                  <a:lnTo>
                    <a:pt x="15097" y="13847"/>
                  </a:lnTo>
                  <a:lnTo>
                    <a:pt x="14956" y="14060"/>
                  </a:lnTo>
                  <a:lnTo>
                    <a:pt x="13966" y="14060"/>
                  </a:lnTo>
                  <a:lnTo>
                    <a:pt x="13942" y="14295"/>
                  </a:lnTo>
                  <a:lnTo>
                    <a:pt x="13800" y="14154"/>
                  </a:lnTo>
                  <a:lnTo>
                    <a:pt x="13069" y="14107"/>
                  </a:lnTo>
                  <a:lnTo>
                    <a:pt x="12432" y="13754"/>
                  </a:lnTo>
                  <a:lnTo>
                    <a:pt x="12125" y="12479"/>
                  </a:lnTo>
                  <a:lnTo>
                    <a:pt x="11865" y="12148"/>
                  </a:lnTo>
                  <a:lnTo>
                    <a:pt x="11582" y="12197"/>
                  </a:lnTo>
                  <a:lnTo>
                    <a:pt x="10757" y="11725"/>
                  </a:lnTo>
                  <a:lnTo>
                    <a:pt x="10252" y="11872"/>
                  </a:lnTo>
                  <a:lnTo>
                    <a:pt x="10025" y="12032"/>
                  </a:lnTo>
                  <a:lnTo>
                    <a:pt x="9695" y="12148"/>
                  </a:lnTo>
                  <a:lnTo>
                    <a:pt x="9695" y="12385"/>
                  </a:lnTo>
                  <a:lnTo>
                    <a:pt x="9070" y="12527"/>
                  </a:lnTo>
                  <a:lnTo>
                    <a:pt x="9070" y="12645"/>
                  </a:lnTo>
                  <a:lnTo>
                    <a:pt x="9365" y="12715"/>
                  </a:lnTo>
                  <a:lnTo>
                    <a:pt x="9813" y="12550"/>
                  </a:lnTo>
                  <a:lnTo>
                    <a:pt x="10002" y="12574"/>
                  </a:lnTo>
                  <a:lnTo>
                    <a:pt x="10073" y="12810"/>
                  </a:lnTo>
                  <a:lnTo>
                    <a:pt x="10025" y="13045"/>
                  </a:lnTo>
                  <a:lnTo>
                    <a:pt x="9908" y="13117"/>
                  </a:lnTo>
                  <a:lnTo>
                    <a:pt x="9883" y="13282"/>
                  </a:lnTo>
                  <a:lnTo>
                    <a:pt x="10030" y="13292"/>
                  </a:lnTo>
                  <a:lnTo>
                    <a:pt x="10215" y="13305"/>
                  </a:lnTo>
                  <a:lnTo>
                    <a:pt x="10190" y="14295"/>
                  </a:lnTo>
                  <a:lnTo>
                    <a:pt x="10403" y="14555"/>
                  </a:lnTo>
                  <a:lnTo>
                    <a:pt x="10427" y="15004"/>
                  </a:lnTo>
                  <a:lnTo>
                    <a:pt x="10308" y="15239"/>
                  </a:lnTo>
                  <a:lnTo>
                    <a:pt x="10450" y="15806"/>
                  </a:lnTo>
                  <a:lnTo>
                    <a:pt x="10427" y="16017"/>
                  </a:lnTo>
                  <a:lnTo>
                    <a:pt x="10308" y="15852"/>
                  </a:lnTo>
                  <a:lnTo>
                    <a:pt x="9271" y="15876"/>
                  </a:lnTo>
                  <a:lnTo>
                    <a:pt x="9246" y="16017"/>
                  </a:lnTo>
                  <a:lnTo>
                    <a:pt x="8941" y="16182"/>
                  </a:lnTo>
                  <a:lnTo>
                    <a:pt x="8941" y="16466"/>
                  </a:lnTo>
                  <a:lnTo>
                    <a:pt x="9070" y="16654"/>
                  </a:lnTo>
                  <a:lnTo>
                    <a:pt x="9070" y="16844"/>
                  </a:lnTo>
                  <a:lnTo>
                    <a:pt x="8893" y="16937"/>
                  </a:lnTo>
                  <a:lnTo>
                    <a:pt x="8633" y="17149"/>
                  </a:lnTo>
                  <a:lnTo>
                    <a:pt x="8303" y="17314"/>
                  </a:lnTo>
                  <a:lnTo>
                    <a:pt x="8068" y="17764"/>
                  </a:lnTo>
                  <a:lnTo>
                    <a:pt x="7643" y="17764"/>
                  </a:lnTo>
                  <a:lnTo>
                    <a:pt x="7501" y="17623"/>
                  </a:lnTo>
                  <a:lnTo>
                    <a:pt x="7148" y="17669"/>
                  </a:lnTo>
                  <a:lnTo>
                    <a:pt x="6911" y="18448"/>
                  </a:lnTo>
                  <a:lnTo>
                    <a:pt x="6864" y="18966"/>
                  </a:lnTo>
                  <a:lnTo>
                    <a:pt x="5473" y="18023"/>
                  </a:lnTo>
                  <a:lnTo>
                    <a:pt x="5261" y="17976"/>
                  </a:lnTo>
                  <a:lnTo>
                    <a:pt x="5072" y="17999"/>
                  </a:lnTo>
                  <a:lnTo>
                    <a:pt x="4931" y="18353"/>
                  </a:lnTo>
                  <a:lnTo>
                    <a:pt x="4907" y="18966"/>
                  </a:lnTo>
                  <a:lnTo>
                    <a:pt x="5166" y="19249"/>
                  </a:lnTo>
                  <a:lnTo>
                    <a:pt x="5189" y="19533"/>
                  </a:lnTo>
                  <a:lnTo>
                    <a:pt x="4977" y="19651"/>
                  </a:lnTo>
                  <a:lnTo>
                    <a:pt x="4766" y="19651"/>
                  </a:lnTo>
                  <a:lnTo>
                    <a:pt x="4647" y="19840"/>
                  </a:lnTo>
                  <a:lnTo>
                    <a:pt x="4742" y="20028"/>
                  </a:lnTo>
                  <a:lnTo>
                    <a:pt x="4506" y="20146"/>
                  </a:lnTo>
                  <a:lnTo>
                    <a:pt x="4482" y="20760"/>
                  </a:lnTo>
                  <a:lnTo>
                    <a:pt x="4364" y="20760"/>
                  </a:lnTo>
                  <a:lnTo>
                    <a:pt x="4317" y="20311"/>
                  </a:lnTo>
                  <a:lnTo>
                    <a:pt x="4104" y="20311"/>
                  </a:lnTo>
                  <a:lnTo>
                    <a:pt x="3822" y="20925"/>
                  </a:lnTo>
                  <a:lnTo>
                    <a:pt x="3397" y="21136"/>
                  </a:lnTo>
                  <a:lnTo>
                    <a:pt x="2972" y="20263"/>
                  </a:lnTo>
                  <a:lnTo>
                    <a:pt x="2760" y="20098"/>
                  </a:lnTo>
                  <a:lnTo>
                    <a:pt x="2382" y="19414"/>
                  </a:lnTo>
                  <a:lnTo>
                    <a:pt x="2052" y="19344"/>
                  </a:lnTo>
                  <a:lnTo>
                    <a:pt x="1462" y="17102"/>
                  </a:lnTo>
                  <a:lnTo>
                    <a:pt x="1982" y="17126"/>
                  </a:lnTo>
                  <a:lnTo>
                    <a:pt x="2335" y="16347"/>
                  </a:lnTo>
                  <a:lnTo>
                    <a:pt x="2972" y="16159"/>
                  </a:lnTo>
                  <a:lnTo>
                    <a:pt x="3137" y="15734"/>
                  </a:lnTo>
                  <a:lnTo>
                    <a:pt x="3397" y="15592"/>
                  </a:lnTo>
                  <a:lnTo>
                    <a:pt x="3539" y="15262"/>
                  </a:lnTo>
                  <a:lnTo>
                    <a:pt x="3939" y="15097"/>
                  </a:lnTo>
                  <a:lnTo>
                    <a:pt x="4129" y="14814"/>
                  </a:lnTo>
                  <a:lnTo>
                    <a:pt x="4529" y="15027"/>
                  </a:lnTo>
                  <a:lnTo>
                    <a:pt x="4812" y="15051"/>
                  </a:lnTo>
                  <a:lnTo>
                    <a:pt x="4931" y="14602"/>
                  </a:lnTo>
                  <a:lnTo>
                    <a:pt x="4907" y="14460"/>
                  </a:lnTo>
                  <a:lnTo>
                    <a:pt x="5261" y="14437"/>
                  </a:lnTo>
                  <a:lnTo>
                    <a:pt x="5072" y="14177"/>
                  </a:lnTo>
                  <a:lnTo>
                    <a:pt x="4459" y="13989"/>
                  </a:lnTo>
                  <a:lnTo>
                    <a:pt x="4199" y="13564"/>
                  </a:lnTo>
                  <a:lnTo>
                    <a:pt x="3916" y="13352"/>
                  </a:lnTo>
                  <a:lnTo>
                    <a:pt x="3326" y="13352"/>
                  </a:lnTo>
                  <a:lnTo>
                    <a:pt x="3209" y="12975"/>
                  </a:lnTo>
                  <a:lnTo>
                    <a:pt x="3326" y="12243"/>
                  </a:lnTo>
                  <a:lnTo>
                    <a:pt x="3444" y="12197"/>
                  </a:lnTo>
                  <a:lnTo>
                    <a:pt x="3609" y="11842"/>
                  </a:lnTo>
                  <a:lnTo>
                    <a:pt x="3492" y="11583"/>
                  </a:lnTo>
                  <a:lnTo>
                    <a:pt x="3374" y="11583"/>
                  </a:lnTo>
                  <a:lnTo>
                    <a:pt x="3374" y="11370"/>
                  </a:lnTo>
                  <a:lnTo>
                    <a:pt x="2855" y="11040"/>
                  </a:lnTo>
                  <a:lnTo>
                    <a:pt x="2995" y="10780"/>
                  </a:lnTo>
                  <a:lnTo>
                    <a:pt x="2807" y="10687"/>
                  </a:lnTo>
                  <a:lnTo>
                    <a:pt x="2830" y="10417"/>
                  </a:lnTo>
                  <a:lnTo>
                    <a:pt x="3090" y="10417"/>
                  </a:lnTo>
                  <a:lnTo>
                    <a:pt x="3421" y="10257"/>
                  </a:lnTo>
                  <a:lnTo>
                    <a:pt x="3586" y="9223"/>
                  </a:lnTo>
                  <a:lnTo>
                    <a:pt x="3892" y="9130"/>
                  </a:lnTo>
                  <a:lnTo>
                    <a:pt x="2807" y="8115"/>
                  </a:lnTo>
                  <a:lnTo>
                    <a:pt x="2217" y="8140"/>
                  </a:lnTo>
                  <a:lnTo>
                    <a:pt x="2052" y="8091"/>
                  </a:lnTo>
                  <a:lnTo>
                    <a:pt x="1462" y="8115"/>
                  </a:lnTo>
                  <a:lnTo>
                    <a:pt x="1322" y="7761"/>
                  </a:lnTo>
                  <a:lnTo>
                    <a:pt x="1085" y="7761"/>
                  </a:lnTo>
                  <a:lnTo>
                    <a:pt x="1085" y="7596"/>
                  </a:lnTo>
                  <a:lnTo>
                    <a:pt x="873" y="7596"/>
                  </a:lnTo>
                  <a:lnTo>
                    <a:pt x="873" y="7454"/>
                  </a:lnTo>
                  <a:lnTo>
                    <a:pt x="732" y="7243"/>
                  </a:lnTo>
                  <a:lnTo>
                    <a:pt x="518" y="7243"/>
                  </a:lnTo>
                  <a:lnTo>
                    <a:pt x="307" y="6771"/>
                  </a:lnTo>
                  <a:lnTo>
                    <a:pt x="495" y="6771"/>
                  </a:lnTo>
                  <a:lnTo>
                    <a:pt x="472" y="6629"/>
                  </a:lnTo>
                  <a:lnTo>
                    <a:pt x="0" y="6369"/>
                  </a:lnTo>
                  <a:lnTo>
                    <a:pt x="260" y="5874"/>
                  </a:lnTo>
                  <a:lnTo>
                    <a:pt x="0" y="5663"/>
                  </a:lnTo>
                  <a:lnTo>
                    <a:pt x="0" y="5449"/>
                  </a:lnTo>
                  <a:lnTo>
                    <a:pt x="165" y="5498"/>
                  </a:lnTo>
                  <a:lnTo>
                    <a:pt x="118" y="5168"/>
                  </a:lnTo>
                  <a:lnTo>
                    <a:pt x="378" y="5049"/>
                  </a:lnTo>
                  <a:lnTo>
                    <a:pt x="920" y="5073"/>
                  </a:lnTo>
                  <a:lnTo>
                    <a:pt x="755" y="5261"/>
                  </a:lnTo>
                  <a:lnTo>
                    <a:pt x="1345" y="5804"/>
                  </a:lnTo>
                  <a:lnTo>
                    <a:pt x="1629" y="5544"/>
                  </a:lnTo>
                  <a:lnTo>
                    <a:pt x="1817" y="5709"/>
                  </a:lnTo>
                  <a:lnTo>
                    <a:pt x="2005" y="5614"/>
                  </a:lnTo>
                  <a:lnTo>
                    <a:pt x="2075" y="5333"/>
                  </a:lnTo>
                  <a:lnTo>
                    <a:pt x="1652" y="5238"/>
                  </a:lnTo>
                  <a:lnTo>
                    <a:pt x="1157" y="4364"/>
                  </a:lnTo>
                  <a:lnTo>
                    <a:pt x="1510" y="4082"/>
                  </a:lnTo>
                  <a:lnTo>
                    <a:pt x="1699" y="4176"/>
                  </a:lnTo>
                  <a:lnTo>
                    <a:pt x="1629" y="3964"/>
                  </a:lnTo>
                  <a:lnTo>
                    <a:pt x="1959" y="3374"/>
                  </a:lnTo>
                  <a:lnTo>
                    <a:pt x="1887" y="3114"/>
                  </a:lnTo>
                  <a:lnTo>
                    <a:pt x="1910" y="2572"/>
                  </a:lnTo>
                  <a:lnTo>
                    <a:pt x="1510" y="2312"/>
                  </a:lnTo>
                  <a:lnTo>
                    <a:pt x="1487" y="2219"/>
                  </a:lnTo>
                  <a:lnTo>
                    <a:pt x="1439" y="1864"/>
                  </a:lnTo>
                  <a:lnTo>
                    <a:pt x="1202" y="1615"/>
                  </a:lnTo>
                  <a:lnTo>
                    <a:pt x="913" y="1502"/>
                  </a:lnTo>
                  <a:lnTo>
                    <a:pt x="825" y="1487"/>
                  </a:lnTo>
                  <a:lnTo>
                    <a:pt x="825" y="1487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4" name="円/楕円 33"/>
          <p:cNvSpPr/>
          <p:nvPr/>
        </p:nvSpPr>
        <p:spPr>
          <a:xfrm>
            <a:off x="3612565" y="5091591"/>
            <a:ext cx="157517" cy="149291"/>
          </a:xfrm>
          <a:prstGeom prst="ellipse">
            <a:avLst/>
          </a:prstGeom>
          <a:solidFill>
            <a:srgbClr val="4BACC6"/>
          </a:solidFill>
          <a:ln w="12700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4521045" y="4145190"/>
            <a:ext cx="157517" cy="149291"/>
          </a:xfrm>
          <a:prstGeom prst="ellipse">
            <a:avLst/>
          </a:prstGeom>
          <a:solidFill>
            <a:srgbClr val="4BACC6"/>
          </a:solidFill>
          <a:ln w="12700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3335031" y="5502065"/>
            <a:ext cx="157517" cy="149291"/>
          </a:xfrm>
          <a:prstGeom prst="ellipse">
            <a:avLst/>
          </a:prstGeom>
          <a:solidFill>
            <a:srgbClr val="4BACC6"/>
          </a:solidFill>
          <a:ln w="12700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3878655" y="3172682"/>
            <a:ext cx="157517" cy="149291"/>
          </a:xfrm>
          <a:prstGeom prst="ellipse">
            <a:avLst/>
          </a:prstGeom>
          <a:solidFill>
            <a:srgbClr val="4BACC6"/>
          </a:solidFill>
          <a:ln w="12700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878655" y="3961350"/>
            <a:ext cx="157517" cy="149291"/>
          </a:xfrm>
          <a:prstGeom prst="ellipse">
            <a:avLst/>
          </a:prstGeom>
          <a:solidFill>
            <a:srgbClr val="4BACC6"/>
          </a:solidFill>
          <a:ln w="12700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4450317" y="4646657"/>
            <a:ext cx="157517" cy="149291"/>
          </a:xfrm>
          <a:prstGeom prst="ellipse">
            <a:avLst/>
          </a:prstGeom>
          <a:solidFill>
            <a:srgbClr val="4BACC6"/>
          </a:solidFill>
          <a:ln w="12700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3767122" y="4539165"/>
            <a:ext cx="157517" cy="149291"/>
          </a:xfrm>
          <a:prstGeom prst="ellipse">
            <a:avLst/>
          </a:prstGeom>
          <a:solidFill>
            <a:srgbClr val="4BACC6"/>
          </a:solidFill>
          <a:ln w="12700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3382425" y="4816137"/>
            <a:ext cx="141391" cy="138765"/>
          </a:xfrm>
          <a:prstGeom prst="ellipse">
            <a:avLst/>
          </a:prstGeom>
          <a:solidFill>
            <a:srgbClr val="1F497D"/>
          </a:solidFill>
          <a:ln w="1270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4030801" y="3572763"/>
            <a:ext cx="141391" cy="138765"/>
          </a:xfrm>
          <a:prstGeom prst="ellipse">
            <a:avLst/>
          </a:prstGeom>
          <a:solidFill>
            <a:srgbClr val="1F497D"/>
          </a:solidFill>
          <a:ln w="1270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4433364" y="3540018"/>
            <a:ext cx="141391" cy="138765"/>
          </a:xfrm>
          <a:prstGeom prst="ellipse">
            <a:avLst/>
          </a:prstGeom>
          <a:solidFill>
            <a:srgbClr val="1F497D"/>
          </a:solidFill>
          <a:ln w="1270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4810207" y="4388943"/>
            <a:ext cx="141391" cy="138765"/>
          </a:xfrm>
          <a:prstGeom prst="ellipse">
            <a:avLst/>
          </a:prstGeom>
          <a:solidFill>
            <a:srgbClr val="1F497D"/>
          </a:solidFill>
          <a:ln w="1270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4607121" y="3554151"/>
            <a:ext cx="141391" cy="138765"/>
          </a:xfrm>
          <a:prstGeom prst="ellipse">
            <a:avLst/>
          </a:prstGeom>
          <a:solidFill>
            <a:srgbClr val="1F497D"/>
          </a:solidFill>
          <a:ln w="1270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748512" y="3942306"/>
            <a:ext cx="141391" cy="138765"/>
          </a:xfrm>
          <a:prstGeom prst="ellipse">
            <a:avLst/>
          </a:prstGeom>
          <a:solidFill>
            <a:srgbClr val="1F497D"/>
          </a:solidFill>
          <a:ln w="1270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4504060" y="4885520"/>
            <a:ext cx="141391" cy="138765"/>
          </a:xfrm>
          <a:prstGeom prst="ellipse">
            <a:avLst/>
          </a:prstGeom>
          <a:solidFill>
            <a:srgbClr val="1F497D"/>
          </a:solidFill>
          <a:ln w="1270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4006621" y="5039322"/>
            <a:ext cx="141391" cy="138765"/>
          </a:xfrm>
          <a:prstGeom prst="ellipse">
            <a:avLst/>
          </a:prstGeom>
          <a:solidFill>
            <a:srgbClr val="1F497D"/>
          </a:solidFill>
          <a:ln w="1270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5" name="直線コネクタ 24"/>
          <p:cNvCxnSpPr>
            <a:endCxn id="40" idx="1"/>
          </p:cNvCxnSpPr>
          <p:nvPr/>
        </p:nvCxnSpPr>
        <p:spPr>
          <a:xfrm>
            <a:off x="1849481" y="4081745"/>
            <a:ext cx="1940709" cy="479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48" idx="5"/>
          </p:cNvCxnSpPr>
          <p:nvPr/>
        </p:nvCxnSpPr>
        <p:spPr>
          <a:xfrm>
            <a:off x="4624745" y="5003963"/>
            <a:ext cx="2071101" cy="574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39" idx="6"/>
          </p:cNvCxnSpPr>
          <p:nvPr/>
        </p:nvCxnSpPr>
        <p:spPr>
          <a:xfrm>
            <a:off x="4607834" y="4721303"/>
            <a:ext cx="2066765" cy="124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stCxn id="35" idx="6"/>
          </p:cNvCxnSpPr>
          <p:nvPr/>
        </p:nvCxnSpPr>
        <p:spPr>
          <a:xfrm flipV="1">
            <a:off x="4678562" y="3414465"/>
            <a:ext cx="2314467" cy="805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42" idx="2"/>
          </p:cNvCxnSpPr>
          <p:nvPr/>
        </p:nvCxnSpPr>
        <p:spPr>
          <a:xfrm flipH="1">
            <a:off x="2068719" y="4885520"/>
            <a:ext cx="1313706" cy="257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3268876" y="5631799"/>
            <a:ext cx="95021" cy="620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4144013" y="5178087"/>
            <a:ext cx="1248258" cy="987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34" idx="5"/>
          </p:cNvCxnSpPr>
          <p:nvPr/>
        </p:nvCxnSpPr>
        <p:spPr>
          <a:xfrm>
            <a:off x="3747014" y="5219019"/>
            <a:ext cx="505429" cy="511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575549" y="619876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荒川沖保育園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763950" y="571866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新生保育園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11740" y="514283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中村白百合保育園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613523" y="619869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土浦愛隣会保育所</a:t>
            </a:r>
            <a:endParaRPr kumimoji="1" lang="ja-JP" altLang="en-US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926726" y="5545871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めぐみ保育園</a:t>
            </a:r>
            <a:endParaRPr kumimoji="1" lang="ja-JP" altLang="en-US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77094" y="38964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天川保育園</a:t>
            </a:r>
            <a:endParaRPr kumimoji="1" lang="ja-JP" altLang="en-US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619704" y="4677689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霞ヶ丘保育園</a:t>
            </a:r>
            <a:endParaRPr kumimoji="1"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054050" y="399176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白</a:t>
            </a:r>
            <a:r>
              <a:rPr lang="ja-JP" altLang="en-US" dirty="0"/>
              <a:t>帆</a:t>
            </a:r>
            <a:r>
              <a:rPr kumimoji="1" lang="ja-JP" altLang="en-US" dirty="0" smtClean="0"/>
              <a:t>保育園</a:t>
            </a:r>
            <a:endParaRPr kumimoji="1" lang="ja-JP" altLang="en-US" dirty="0"/>
          </a:p>
        </p:txBody>
      </p:sp>
      <p:cxnSp>
        <p:nvCxnSpPr>
          <p:cNvPr id="74" name="直線コネクタ 73"/>
          <p:cNvCxnSpPr>
            <a:stCxn id="46" idx="7"/>
          </p:cNvCxnSpPr>
          <p:nvPr/>
        </p:nvCxnSpPr>
        <p:spPr>
          <a:xfrm flipV="1">
            <a:off x="4727806" y="1872733"/>
            <a:ext cx="1505619" cy="1701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stCxn id="47" idx="7"/>
          </p:cNvCxnSpPr>
          <p:nvPr/>
        </p:nvCxnSpPr>
        <p:spPr>
          <a:xfrm flipV="1">
            <a:off x="4869197" y="2685190"/>
            <a:ext cx="1253526" cy="1277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endCxn id="43" idx="2"/>
          </p:cNvCxnSpPr>
          <p:nvPr/>
        </p:nvCxnSpPr>
        <p:spPr>
          <a:xfrm>
            <a:off x="1991656" y="2543746"/>
            <a:ext cx="2039145" cy="109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endCxn id="44" idx="0"/>
          </p:cNvCxnSpPr>
          <p:nvPr/>
        </p:nvCxnSpPr>
        <p:spPr>
          <a:xfrm flipH="1">
            <a:off x="4504060" y="1742040"/>
            <a:ext cx="478352" cy="1797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>
            <a:endCxn id="37" idx="1"/>
          </p:cNvCxnSpPr>
          <p:nvPr/>
        </p:nvCxnSpPr>
        <p:spPr>
          <a:xfrm>
            <a:off x="2264711" y="1832168"/>
            <a:ext cx="1637012" cy="1362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endCxn id="38" idx="2"/>
          </p:cNvCxnSpPr>
          <p:nvPr/>
        </p:nvCxnSpPr>
        <p:spPr>
          <a:xfrm>
            <a:off x="1862329" y="3348295"/>
            <a:ext cx="2016326" cy="687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>
            <a:stCxn id="45" idx="6"/>
          </p:cNvCxnSpPr>
          <p:nvPr/>
        </p:nvCxnSpPr>
        <p:spPr>
          <a:xfrm flipV="1">
            <a:off x="4951598" y="4200299"/>
            <a:ext cx="2168607" cy="258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6908051" y="321550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東崎保育園</a:t>
            </a:r>
            <a:endParaRPr kumimoji="1" lang="en-US" altLang="ja-JP" dirty="0" smtClean="0"/>
          </a:p>
          <a:p>
            <a:r>
              <a:rPr lang="en-US" altLang="ja-JP" dirty="0" smtClean="0"/>
              <a:t>(</a:t>
            </a:r>
            <a:r>
              <a:rPr lang="ja-JP" altLang="en-US" dirty="0" smtClean="0"/>
              <a:t>東崎分園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970323" y="2370538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つくば国際保育園</a:t>
            </a:r>
            <a:endParaRPr kumimoji="1" lang="ja-JP" altLang="en-US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619166" y="31831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桜川保育園</a:t>
            </a:r>
            <a:endParaRPr kumimoji="1" lang="ja-JP" altLang="en-US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991304" y="156087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都和保育園</a:t>
            </a:r>
            <a:endParaRPr kumimoji="1" lang="ja-JP" altLang="en-US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92987" y="2201500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エンゼル・ゆめ保育園</a:t>
            </a:r>
            <a:endParaRPr kumimoji="1" lang="ja-JP" altLang="en-US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4316990" y="1372708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err="1" smtClean="0"/>
              <a:t>ともっこ</a:t>
            </a:r>
            <a:r>
              <a:rPr kumimoji="1" lang="ja-JP" altLang="en-US" dirty="0" smtClean="0"/>
              <a:t>保育園</a:t>
            </a:r>
            <a:endParaRPr kumimoji="1" lang="ja-JP" altLang="en-US" dirty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6190668" y="159186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童話館保育園</a:t>
            </a:r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3261302" y="5546937"/>
            <a:ext cx="330632" cy="312769"/>
          </a:xfrm>
          <a:prstGeom prst="ellipse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4335226" y="4149620"/>
            <a:ext cx="330632" cy="312769"/>
          </a:xfrm>
          <a:prstGeom prst="ellipse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87838" y="569446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C050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荒川沖</a:t>
            </a:r>
            <a:r>
              <a:rPr kumimoji="1" lang="ja-JP" altLang="en-US" dirty="0" smtClean="0">
                <a:solidFill>
                  <a:srgbClr val="C050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駅前</a:t>
            </a:r>
            <a:endParaRPr kumimoji="1" lang="en-US" altLang="ja-JP" dirty="0" smtClean="0">
              <a:solidFill>
                <a:srgbClr val="C050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 smtClean="0">
                <a:solidFill>
                  <a:srgbClr val="C050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保育中継所</a:t>
            </a:r>
            <a:endParaRPr kumimoji="1" lang="ja-JP" altLang="en-US" dirty="0">
              <a:solidFill>
                <a:srgbClr val="C050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3070669" y="173409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C050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土浦駅前</a:t>
            </a:r>
            <a:endParaRPr kumimoji="1" lang="en-US" altLang="ja-JP" dirty="0" smtClean="0">
              <a:solidFill>
                <a:srgbClr val="C050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 smtClean="0">
                <a:solidFill>
                  <a:srgbClr val="C050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保育中継所</a:t>
            </a:r>
            <a:endParaRPr kumimoji="1" lang="ja-JP" altLang="en-US" dirty="0">
              <a:solidFill>
                <a:srgbClr val="C050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 rot="20670516">
            <a:off x="2478418" y="5677588"/>
            <a:ext cx="789495" cy="344338"/>
          </a:xfrm>
          <a:prstGeom prst="rightArrow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右矢印 84"/>
          <p:cNvSpPr/>
          <p:nvPr/>
        </p:nvSpPr>
        <p:spPr>
          <a:xfrm rot="4317559">
            <a:off x="3165759" y="3071159"/>
            <a:ext cx="1898684" cy="344338"/>
          </a:xfrm>
          <a:prstGeom prst="rightArrow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9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90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91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92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93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94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96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97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99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2427826" y="218734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土浦市内の対象保育園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998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32" grpId="0"/>
      <p:bldP spid="58" grpId="0"/>
      <p:bldP spid="60" grpId="0"/>
      <p:bldP spid="62" grpId="0"/>
      <p:bldP spid="67" grpId="0"/>
      <p:bldP spid="69" grpId="0"/>
      <p:bldP spid="71" grpId="0"/>
      <p:bldP spid="73" grpId="0"/>
      <p:bldP spid="82" grpId="0"/>
      <p:bldP spid="84" grpId="0"/>
      <p:bldP spid="86" grpId="0"/>
      <p:bldP spid="88" grpId="0"/>
      <p:bldP spid="95" grpId="0"/>
      <p:bldP spid="98" grpId="0"/>
      <p:bldP spid="100" grpId="0"/>
      <p:bldP spid="23" grpId="0" animBg="1"/>
      <p:bldP spid="81" grpId="0" animBg="1"/>
      <p:bldP spid="24" grpId="0"/>
      <p:bldP spid="83" grpId="0"/>
      <p:bldP spid="26" grpId="0" animBg="1"/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766"/>
            <a:ext cx="4207329" cy="2734021"/>
          </a:xfrm>
        </p:spPr>
      </p:pic>
      <p:sp>
        <p:nvSpPr>
          <p:cNvPr id="5" name="雲形吹き出し 4"/>
          <p:cNvSpPr/>
          <p:nvPr/>
        </p:nvSpPr>
        <p:spPr>
          <a:xfrm>
            <a:off x="2207557" y="4184822"/>
            <a:ext cx="2115883" cy="1895050"/>
          </a:xfrm>
          <a:prstGeom prst="cloudCallout">
            <a:avLst>
              <a:gd name="adj1" fmla="val -37747"/>
              <a:gd name="adj2" fmla="val -83982"/>
            </a:avLst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雲形吹き出し 6"/>
          <p:cNvSpPr/>
          <p:nvPr/>
        </p:nvSpPr>
        <p:spPr>
          <a:xfrm>
            <a:off x="1" y="4550953"/>
            <a:ext cx="2205262" cy="1735965"/>
          </a:xfrm>
          <a:prstGeom prst="cloudCallout">
            <a:avLst>
              <a:gd name="adj1" fmla="val 29799"/>
              <a:gd name="adj2" fmla="val -104848"/>
            </a:avLst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42885" y="6474940"/>
            <a:ext cx="4339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https://matome.naver.jp/odai/2137559357500772801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2" name="正方形/長方形 21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25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26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27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28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29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30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31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2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225680" y="-32472"/>
            <a:ext cx="4698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先行事例</a:t>
            </a:r>
            <a:endParaRPr kumimoji="1"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流山市保育送迎システム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83" y="1059535"/>
            <a:ext cx="2857500" cy="1905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959184" y="296453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流山市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57683" y="3464290"/>
            <a:ext cx="2710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登録者数       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220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利用者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      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130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108090" y="5267815"/>
            <a:ext cx="3485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土浦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でも高い需要を</a:t>
            </a:r>
            <a:endParaRPr lang="en-US" altLang="ja-JP" sz="2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のぞめるはず</a:t>
            </a:r>
            <a:endParaRPr lang="en-US" altLang="ja-JP" sz="2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410515" y="4715004"/>
            <a:ext cx="4679092" cy="1484157"/>
          </a:xfrm>
          <a:prstGeom prst="roundRect">
            <a:avLst>
              <a:gd name="adj" fmla="val 12266"/>
            </a:avLst>
          </a:prstGeom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土浦でも高い需要を</a:t>
            </a:r>
            <a:endParaRPr kumimoji="1"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400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期待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できる！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?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163" y="4818388"/>
            <a:ext cx="203132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dirty="0">
                <a:solidFill>
                  <a:prstClr val="white"/>
                </a:solidFill>
                <a:latin typeface="メイリオ" panose="020B0604030504040204" pitchFamily="50" charset="-128"/>
              </a:rPr>
              <a:t>サービスの</a:t>
            </a:r>
            <a:r>
              <a:rPr lang="ja-JP" altLang="en-US" dirty="0" smtClean="0">
                <a:solidFill>
                  <a:prstClr val="white"/>
                </a:solidFill>
                <a:latin typeface="メイリオ" panose="020B0604030504040204" pitchFamily="50" charset="-128"/>
              </a:rPr>
              <a:t>割りに</a:t>
            </a:r>
            <a:endParaRPr lang="en-US" altLang="ja-JP" dirty="0" smtClean="0">
              <a:solidFill>
                <a:prstClr val="white"/>
              </a:solidFill>
              <a:latin typeface="メイリオ" panose="020B0604030504040204" pitchFamily="50" charset="-128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dirty="0" smtClean="0">
                <a:solidFill>
                  <a:prstClr val="white"/>
                </a:solidFill>
                <a:latin typeface="メイリオ" panose="020B0604030504040204" pitchFamily="50" charset="-128"/>
              </a:rPr>
              <a:t>価格</a:t>
            </a:r>
            <a:r>
              <a:rPr lang="ja-JP" altLang="en-US" dirty="0">
                <a:solidFill>
                  <a:prstClr val="white"/>
                </a:solidFill>
                <a:latin typeface="メイリオ" panose="020B0604030504040204" pitchFamily="50" charset="-128"/>
              </a:rPr>
              <a:t>が</a:t>
            </a:r>
            <a:r>
              <a:rPr lang="ja-JP" altLang="en-US" dirty="0" smtClean="0">
                <a:solidFill>
                  <a:prstClr val="white"/>
                </a:solidFill>
                <a:latin typeface="メイリオ" panose="020B0604030504040204" pitchFamily="50" charset="-128"/>
              </a:rPr>
              <a:t>安くて</a:t>
            </a:r>
            <a:endParaRPr lang="en-US" altLang="ja-JP" dirty="0" smtClean="0">
              <a:solidFill>
                <a:prstClr val="white"/>
              </a:solidFill>
              <a:latin typeface="メイリオ" panose="020B0604030504040204" pitchFamily="50" charset="-128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dirty="0" smtClean="0">
                <a:solidFill>
                  <a:prstClr val="white"/>
                </a:solidFill>
                <a:latin typeface="メイリオ" panose="020B0604030504040204" pitchFamily="50" charset="-128"/>
              </a:rPr>
              <a:t>嬉しい</a:t>
            </a:r>
            <a:r>
              <a:rPr lang="ja-JP" altLang="en-US" dirty="0">
                <a:solidFill>
                  <a:prstClr val="white"/>
                </a:solidFill>
                <a:latin typeface="メイリオ" panose="020B0604030504040204" pitchFamily="50" charset="-128"/>
              </a:rPr>
              <a:t>！</a:t>
            </a:r>
            <a:r>
              <a:rPr lang="ja-JP" altLang="en-US" dirty="0" smtClean="0">
                <a:solidFill>
                  <a:prstClr val="white"/>
                </a:solidFill>
                <a:latin typeface="メイリオ" panose="020B0604030504040204" pitchFamily="50" charset="-128"/>
              </a:rPr>
              <a:t>！</a:t>
            </a:r>
            <a:endParaRPr lang="ja-JP" altLang="en-US" dirty="0">
              <a:solidFill>
                <a:prstClr val="white"/>
              </a:solidFill>
              <a:latin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27559" y="4422659"/>
            <a:ext cx="226215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dirty="0">
                <a:solidFill>
                  <a:prstClr val="white"/>
                </a:solidFill>
                <a:latin typeface="メイリオ" panose="020B0604030504040204" pitchFamily="50" charset="-128"/>
              </a:rPr>
              <a:t>子供がいて</a:t>
            </a:r>
            <a:r>
              <a:rPr lang="ja-JP" altLang="en-US" dirty="0" smtClean="0">
                <a:solidFill>
                  <a:prstClr val="white"/>
                </a:solidFill>
                <a:latin typeface="メイリオ" panose="020B0604030504040204" pitchFamily="50" charset="-128"/>
              </a:rPr>
              <a:t>も</a:t>
            </a:r>
            <a:endParaRPr lang="en-US" altLang="ja-JP" dirty="0" smtClean="0">
              <a:solidFill>
                <a:prstClr val="white"/>
              </a:solidFill>
              <a:latin typeface="メイリオ" panose="020B0604030504040204" pitchFamily="50" charset="-128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dirty="0" smtClean="0">
                <a:solidFill>
                  <a:prstClr val="white"/>
                </a:solidFill>
                <a:latin typeface="メイリオ" panose="020B0604030504040204" pitchFamily="50" charset="-128"/>
              </a:rPr>
              <a:t>安心して働くことが</a:t>
            </a:r>
            <a:endParaRPr lang="en-US" altLang="ja-JP" dirty="0" smtClean="0">
              <a:solidFill>
                <a:prstClr val="white"/>
              </a:solidFill>
              <a:latin typeface="メイリオ" panose="020B0604030504040204" pitchFamily="50" charset="-128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dirty="0" smtClean="0">
                <a:solidFill>
                  <a:prstClr val="white"/>
                </a:solidFill>
                <a:latin typeface="メイリオ" panose="020B0604030504040204" pitchFamily="50" charset="-128"/>
              </a:rPr>
              <a:t>できる！！</a:t>
            </a:r>
            <a:endParaRPr lang="ja-JP" altLang="en-US" dirty="0">
              <a:solidFill>
                <a:prstClr val="white"/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67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6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7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8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10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11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12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13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25505" y="218734"/>
            <a:ext cx="249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今後の方針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4901" y="2094092"/>
            <a:ext cx="5147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実際のママたちの声をヒアリング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4901" y="3817647"/>
            <a:ext cx="5147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システム導入による満足度の調査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69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159798" y="1263279"/>
            <a:ext cx="8815526" cy="4632975"/>
            <a:chOff x="159798" y="1608186"/>
            <a:chExt cx="8815526" cy="4632975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98" y="1842330"/>
              <a:ext cx="2421641" cy="18162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045" y="4510340"/>
              <a:ext cx="2612561" cy="1730821"/>
            </a:xfrm>
            <a:prstGeom prst="ellipse">
              <a:avLst/>
            </a:prstGeom>
            <a:ln w="63500" cap="rnd">
              <a:solidFill>
                <a:schemeClr val="tx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148" y="1899566"/>
              <a:ext cx="2834780" cy="17575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374" y="4344792"/>
              <a:ext cx="2658986" cy="17726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20" name="直線コネクタ 19"/>
            <p:cNvCxnSpPr>
              <a:stCxn id="6" idx="4"/>
            </p:cNvCxnSpPr>
            <p:nvPr/>
          </p:nvCxnSpPr>
          <p:spPr>
            <a:xfrm>
              <a:off x="1370619" y="3658562"/>
              <a:ext cx="0" cy="20797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>
              <a:stCxn id="8" idx="4"/>
            </p:cNvCxnSpPr>
            <p:nvPr/>
          </p:nvCxnSpPr>
          <p:spPr>
            <a:xfrm flipH="1">
              <a:off x="5243106" y="3657129"/>
              <a:ext cx="2432" cy="20941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3231326" y="3866539"/>
              <a:ext cx="0" cy="196901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7257867" y="3866539"/>
              <a:ext cx="0" cy="19690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テキスト ボックス 3"/>
            <p:cNvSpPr txBox="1"/>
            <p:nvPr/>
          </p:nvSpPr>
          <p:spPr>
            <a:xfrm>
              <a:off x="237925" y="1608186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chemeClr val="bg1">
                      <a:lumMod val="65000"/>
                    </a:schemeClr>
                  </a:solidFill>
                </a:rPr>
                <a:t>①入園・入学</a:t>
              </a:r>
              <a:endParaRPr kumimoji="1" lang="ja-JP" altLang="en-US" sz="24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581439" y="408792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chemeClr val="tx2"/>
                  </a:solidFill>
                </a:rPr>
                <a:t>②就職</a:t>
              </a:r>
              <a:endParaRPr kumimoji="1" lang="ja-JP" alt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689108" y="1622753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chemeClr val="bg1">
                      <a:lumMod val="75000"/>
                    </a:schemeClr>
                  </a:solidFill>
                </a:rPr>
                <a:t>③転職</a:t>
              </a:r>
              <a:endParaRPr kumimoji="1" lang="ja-JP" altLang="en-US" sz="24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703869" y="408792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 smtClean="0">
                  <a:solidFill>
                    <a:schemeClr val="bg1">
                      <a:lumMod val="75000"/>
                    </a:schemeClr>
                  </a:solidFill>
                </a:rPr>
                <a:t>④定年</a:t>
              </a:r>
              <a:endParaRPr kumimoji="1" lang="ja-JP" altLang="en-US" sz="24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" name="右矢印 14"/>
            <p:cNvSpPr/>
            <p:nvPr/>
          </p:nvSpPr>
          <p:spPr>
            <a:xfrm>
              <a:off x="159798" y="3746691"/>
              <a:ext cx="8815526" cy="239697"/>
            </a:xfrm>
            <a:prstGeom prst="rightArrow">
              <a:avLst>
                <a:gd name="adj1" fmla="val 42593"/>
                <a:gd name="adj2" fmla="val 13148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0" y="0"/>
            <a:ext cx="9144000" cy="81176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0" y="6029413"/>
            <a:ext cx="9144000" cy="82858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94673" y="14108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</a:rPr>
              <a:t>ターゲット②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グラフ 22">
            <a:extLst>
              <a:ext uri="{FF2B5EF4-FFF2-40B4-BE49-F238E27FC236}">
                <a16:creationId xmlns="" xmlns:a16="http://schemas.microsoft.com/office/drawing/2014/main" id="{14EA478E-9EBF-44C7-9835-2E389A578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850912"/>
              </p:ext>
            </p:extLst>
          </p:nvPr>
        </p:nvGraphicFramePr>
        <p:xfrm>
          <a:off x="1490857" y="1787613"/>
          <a:ext cx="6162283" cy="3999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17372" y="1264393"/>
            <a:ext cx="6909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latin typeface="+mn-ea"/>
              </a:rPr>
              <a:t>茨城県の高校卒業生　</a:t>
            </a:r>
            <a:r>
              <a:rPr kumimoji="1" lang="en-US" altLang="ja-JP" sz="2800" dirty="0">
                <a:latin typeface="+mn-ea"/>
              </a:rPr>
              <a:t>U</a:t>
            </a:r>
            <a:r>
              <a:rPr kumimoji="1" lang="ja-JP" altLang="en-US" sz="2800" dirty="0">
                <a:latin typeface="+mn-ea"/>
              </a:rPr>
              <a:t>ターン就職希望率</a:t>
            </a:r>
            <a:endParaRPr kumimoji="1" lang="en-US" altLang="ja-JP" sz="2800" dirty="0">
              <a:latin typeface="+mn-ea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0" y="92344"/>
            <a:ext cx="9144000" cy="814503"/>
            <a:chOff x="0" y="92344"/>
            <a:chExt cx="9144000" cy="814503"/>
          </a:xfrm>
        </p:grpSpPr>
        <p:sp>
          <p:nvSpPr>
            <p:cNvPr id="25" name="正方形/長方形 24"/>
            <p:cNvSpPr/>
            <p:nvPr/>
          </p:nvSpPr>
          <p:spPr>
            <a:xfrm flipV="1">
              <a:off x="0" y="861128"/>
              <a:ext cx="9144000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Freeform 168"/>
            <p:cNvSpPr>
              <a:spLocks noEditPoints="1"/>
            </p:cNvSpPr>
            <p:nvPr/>
          </p:nvSpPr>
          <p:spPr bwMode="auto">
            <a:xfrm>
              <a:off x="548698" y="129454"/>
              <a:ext cx="611803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68"/>
            <p:cNvSpPr>
              <a:spLocks noEditPoints="1"/>
            </p:cNvSpPr>
            <p:nvPr/>
          </p:nvSpPr>
          <p:spPr bwMode="auto">
            <a:xfrm>
              <a:off x="8100880" y="138257"/>
              <a:ext cx="413512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67"/>
            <p:cNvSpPr>
              <a:spLocks noEditPoints="1"/>
            </p:cNvSpPr>
            <p:nvPr/>
          </p:nvSpPr>
          <p:spPr bwMode="auto">
            <a:xfrm flipH="1">
              <a:off x="8550114" y="391631"/>
              <a:ext cx="532660" cy="469497"/>
            </a:xfrm>
            <a:custGeom>
              <a:avLst/>
              <a:gdLst>
                <a:gd name="T0" fmla="*/ 1469 w 1715"/>
                <a:gd name="T1" fmla="*/ 0 h 1390"/>
                <a:gd name="T2" fmla="*/ 0 w 1715"/>
                <a:gd name="T3" fmla="*/ 565 h 1390"/>
                <a:gd name="T4" fmla="*/ 169 w 1715"/>
                <a:gd name="T5" fmla="*/ 1390 h 1390"/>
                <a:gd name="T6" fmla="*/ 374 w 1715"/>
                <a:gd name="T7" fmla="*/ 953 h 1390"/>
                <a:gd name="T8" fmla="*/ 375 w 1715"/>
                <a:gd name="T9" fmla="*/ 934 h 1390"/>
                <a:gd name="T10" fmla="*/ 382 w 1715"/>
                <a:gd name="T11" fmla="*/ 900 h 1390"/>
                <a:gd name="T12" fmla="*/ 396 w 1715"/>
                <a:gd name="T13" fmla="*/ 869 h 1390"/>
                <a:gd name="T14" fmla="*/ 414 w 1715"/>
                <a:gd name="T15" fmla="*/ 841 h 1390"/>
                <a:gd name="T16" fmla="*/ 438 w 1715"/>
                <a:gd name="T17" fmla="*/ 818 h 1390"/>
                <a:gd name="T18" fmla="*/ 466 w 1715"/>
                <a:gd name="T19" fmla="*/ 799 h 1390"/>
                <a:gd name="T20" fmla="*/ 498 w 1715"/>
                <a:gd name="T21" fmla="*/ 785 h 1390"/>
                <a:gd name="T22" fmla="*/ 531 w 1715"/>
                <a:gd name="T23" fmla="*/ 778 h 1390"/>
                <a:gd name="T24" fmla="*/ 559 w 1715"/>
                <a:gd name="T25" fmla="*/ 777 h 1390"/>
                <a:gd name="T26" fmla="*/ 576 w 1715"/>
                <a:gd name="T27" fmla="*/ 778 h 1390"/>
                <a:gd name="T28" fmla="*/ 610 w 1715"/>
                <a:gd name="T29" fmla="*/ 785 h 1390"/>
                <a:gd name="T30" fmla="*/ 642 w 1715"/>
                <a:gd name="T31" fmla="*/ 799 h 1390"/>
                <a:gd name="T32" fmla="*/ 670 w 1715"/>
                <a:gd name="T33" fmla="*/ 818 h 1390"/>
                <a:gd name="T34" fmla="*/ 694 w 1715"/>
                <a:gd name="T35" fmla="*/ 841 h 1390"/>
                <a:gd name="T36" fmla="*/ 712 w 1715"/>
                <a:gd name="T37" fmla="*/ 869 h 1390"/>
                <a:gd name="T38" fmla="*/ 725 w 1715"/>
                <a:gd name="T39" fmla="*/ 900 h 1390"/>
                <a:gd name="T40" fmla="*/ 733 w 1715"/>
                <a:gd name="T41" fmla="*/ 934 h 1390"/>
                <a:gd name="T42" fmla="*/ 734 w 1715"/>
                <a:gd name="T43" fmla="*/ 1390 h 1390"/>
                <a:gd name="T44" fmla="*/ 1546 w 1715"/>
                <a:gd name="T45" fmla="*/ 565 h 1390"/>
                <a:gd name="T46" fmla="*/ 1111 w 1715"/>
                <a:gd name="T47" fmla="*/ 1102 h 1390"/>
                <a:gd name="T48" fmla="*/ 925 w 1715"/>
                <a:gd name="T49" fmla="*/ 915 h 1390"/>
                <a:gd name="T50" fmla="*/ 1111 w 1715"/>
                <a:gd name="T51" fmla="*/ 1102 h 1390"/>
                <a:gd name="T52" fmla="*/ 925 w 1715"/>
                <a:gd name="T53" fmla="*/ 852 h 1390"/>
                <a:gd name="T54" fmla="*/ 1111 w 1715"/>
                <a:gd name="T55" fmla="*/ 665 h 1390"/>
                <a:gd name="T56" fmla="*/ 1367 w 1715"/>
                <a:gd name="T57" fmla="*/ 1102 h 1390"/>
                <a:gd name="T58" fmla="*/ 1182 w 1715"/>
                <a:gd name="T59" fmla="*/ 915 h 1390"/>
                <a:gd name="T60" fmla="*/ 1367 w 1715"/>
                <a:gd name="T61" fmla="*/ 1102 h 1390"/>
                <a:gd name="T62" fmla="*/ 1182 w 1715"/>
                <a:gd name="T63" fmla="*/ 852 h 1390"/>
                <a:gd name="T64" fmla="*/ 1367 w 1715"/>
                <a:gd name="T65" fmla="*/ 665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5" h="1390">
                  <a:moveTo>
                    <a:pt x="1715" y="565"/>
                  </a:moveTo>
                  <a:lnTo>
                    <a:pt x="1469" y="0"/>
                  </a:lnTo>
                  <a:lnTo>
                    <a:pt x="246" y="0"/>
                  </a:lnTo>
                  <a:lnTo>
                    <a:pt x="0" y="565"/>
                  </a:lnTo>
                  <a:lnTo>
                    <a:pt x="169" y="565"/>
                  </a:lnTo>
                  <a:lnTo>
                    <a:pt x="169" y="1390"/>
                  </a:lnTo>
                  <a:lnTo>
                    <a:pt x="374" y="1390"/>
                  </a:lnTo>
                  <a:lnTo>
                    <a:pt x="374" y="953"/>
                  </a:lnTo>
                  <a:lnTo>
                    <a:pt x="374" y="953"/>
                  </a:lnTo>
                  <a:lnTo>
                    <a:pt x="375" y="934"/>
                  </a:lnTo>
                  <a:lnTo>
                    <a:pt x="378" y="917"/>
                  </a:lnTo>
                  <a:lnTo>
                    <a:pt x="382" y="900"/>
                  </a:lnTo>
                  <a:lnTo>
                    <a:pt x="388" y="885"/>
                  </a:lnTo>
                  <a:lnTo>
                    <a:pt x="396" y="869"/>
                  </a:lnTo>
                  <a:lnTo>
                    <a:pt x="404" y="855"/>
                  </a:lnTo>
                  <a:lnTo>
                    <a:pt x="414" y="841"/>
                  </a:lnTo>
                  <a:lnTo>
                    <a:pt x="425" y="829"/>
                  </a:lnTo>
                  <a:lnTo>
                    <a:pt x="438" y="818"/>
                  </a:lnTo>
                  <a:lnTo>
                    <a:pt x="452" y="808"/>
                  </a:lnTo>
                  <a:lnTo>
                    <a:pt x="466" y="799"/>
                  </a:lnTo>
                  <a:lnTo>
                    <a:pt x="481" y="791"/>
                  </a:lnTo>
                  <a:lnTo>
                    <a:pt x="498" y="785"/>
                  </a:lnTo>
                  <a:lnTo>
                    <a:pt x="514" y="780"/>
                  </a:lnTo>
                  <a:lnTo>
                    <a:pt x="531" y="778"/>
                  </a:lnTo>
                  <a:lnTo>
                    <a:pt x="549" y="777"/>
                  </a:lnTo>
                  <a:lnTo>
                    <a:pt x="559" y="777"/>
                  </a:lnTo>
                  <a:lnTo>
                    <a:pt x="559" y="777"/>
                  </a:lnTo>
                  <a:lnTo>
                    <a:pt x="576" y="778"/>
                  </a:lnTo>
                  <a:lnTo>
                    <a:pt x="594" y="780"/>
                  </a:lnTo>
                  <a:lnTo>
                    <a:pt x="610" y="785"/>
                  </a:lnTo>
                  <a:lnTo>
                    <a:pt x="627" y="791"/>
                  </a:lnTo>
                  <a:lnTo>
                    <a:pt x="642" y="799"/>
                  </a:lnTo>
                  <a:lnTo>
                    <a:pt x="656" y="808"/>
                  </a:lnTo>
                  <a:lnTo>
                    <a:pt x="670" y="818"/>
                  </a:lnTo>
                  <a:lnTo>
                    <a:pt x="683" y="829"/>
                  </a:lnTo>
                  <a:lnTo>
                    <a:pt x="694" y="841"/>
                  </a:lnTo>
                  <a:lnTo>
                    <a:pt x="704" y="855"/>
                  </a:lnTo>
                  <a:lnTo>
                    <a:pt x="712" y="869"/>
                  </a:lnTo>
                  <a:lnTo>
                    <a:pt x="720" y="885"/>
                  </a:lnTo>
                  <a:lnTo>
                    <a:pt x="725" y="900"/>
                  </a:lnTo>
                  <a:lnTo>
                    <a:pt x="730" y="917"/>
                  </a:lnTo>
                  <a:lnTo>
                    <a:pt x="733" y="934"/>
                  </a:lnTo>
                  <a:lnTo>
                    <a:pt x="734" y="953"/>
                  </a:lnTo>
                  <a:lnTo>
                    <a:pt x="734" y="1390"/>
                  </a:lnTo>
                  <a:lnTo>
                    <a:pt x="1546" y="1390"/>
                  </a:lnTo>
                  <a:lnTo>
                    <a:pt x="1546" y="565"/>
                  </a:lnTo>
                  <a:lnTo>
                    <a:pt x="1715" y="565"/>
                  </a:lnTo>
                  <a:close/>
                  <a:moveTo>
                    <a:pt x="1111" y="1102"/>
                  </a:moveTo>
                  <a:lnTo>
                    <a:pt x="925" y="1102"/>
                  </a:lnTo>
                  <a:lnTo>
                    <a:pt x="925" y="915"/>
                  </a:lnTo>
                  <a:lnTo>
                    <a:pt x="1111" y="915"/>
                  </a:lnTo>
                  <a:lnTo>
                    <a:pt x="1111" y="1102"/>
                  </a:lnTo>
                  <a:close/>
                  <a:moveTo>
                    <a:pt x="1111" y="852"/>
                  </a:moveTo>
                  <a:lnTo>
                    <a:pt x="925" y="852"/>
                  </a:lnTo>
                  <a:lnTo>
                    <a:pt x="925" y="665"/>
                  </a:lnTo>
                  <a:lnTo>
                    <a:pt x="1111" y="665"/>
                  </a:lnTo>
                  <a:lnTo>
                    <a:pt x="1111" y="852"/>
                  </a:lnTo>
                  <a:close/>
                  <a:moveTo>
                    <a:pt x="1367" y="1102"/>
                  </a:moveTo>
                  <a:lnTo>
                    <a:pt x="1182" y="1102"/>
                  </a:lnTo>
                  <a:lnTo>
                    <a:pt x="1182" y="915"/>
                  </a:lnTo>
                  <a:lnTo>
                    <a:pt x="1367" y="915"/>
                  </a:lnTo>
                  <a:lnTo>
                    <a:pt x="1367" y="1102"/>
                  </a:lnTo>
                  <a:close/>
                  <a:moveTo>
                    <a:pt x="1367" y="852"/>
                  </a:moveTo>
                  <a:lnTo>
                    <a:pt x="1182" y="852"/>
                  </a:lnTo>
                  <a:lnTo>
                    <a:pt x="1182" y="665"/>
                  </a:lnTo>
                  <a:lnTo>
                    <a:pt x="1367" y="665"/>
                  </a:lnTo>
                  <a:lnTo>
                    <a:pt x="1367" y="8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9" name="Freeform 616"/>
            <p:cNvSpPr>
              <a:spLocks noEditPoints="1"/>
            </p:cNvSpPr>
            <p:nvPr/>
          </p:nvSpPr>
          <p:spPr bwMode="auto">
            <a:xfrm>
              <a:off x="7494669" y="533132"/>
              <a:ext cx="296159" cy="350202"/>
            </a:xfrm>
            <a:custGeom>
              <a:avLst/>
              <a:gdLst>
                <a:gd name="T0" fmla="*/ 64 w 128"/>
                <a:gd name="T1" fmla="*/ 0 h 152"/>
                <a:gd name="T2" fmla="*/ 0 w 128"/>
                <a:gd name="T3" fmla="*/ 32 h 152"/>
                <a:gd name="T4" fmla="*/ 0 w 128"/>
                <a:gd name="T5" fmla="*/ 108 h 152"/>
                <a:gd name="T6" fmla="*/ 28 w 128"/>
                <a:gd name="T7" fmla="*/ 136 h 152"/>
                <a:gd name="T8" fmla="*/ 16 w 128"/>
                <a:gd name="T9" fmla="*/ 148 h 152"/>
                <a:gd name="T10" fmla="*/ 16 w 128"/>
                <a:gd name="T11" fmla="*/ 152 h 152"/>
                <a:gd name="T12" fmla="*/ 112 w 128"/>
                <a:gd name="T13" fmla="*/ 152 h 152"/>
                <a:gd name="T14" fmla="*/ 112 w 128"/>
                <a:gd name="T15" fmla="*/ 148 h 152"/>
                <a:gd name="T16" fmla="*/ 100 w 128"/>
                <a:gd name="T17" fmla="*/ 136 h 152"/>
                <a:gd name="T18" fmla="*/ 128 w 128"/>
                <a:gd name="T19" fmla="*/ 108 h 152"/>
                <a:gd name="T20" fmla="*/ 128 w 128"/>
                <a:gd name="T21" fmla="*/ 32 h 152"/>
                <a:gd name="T22" fmla="*/ 64 w 128"/>
                <a:gd name="T23" fmla="*/ 0 h 152"/>
                <a:gd name="T24" fmla="*/ 28 w 128"/>
                <a:gd name="T25" fmla="*/ 120 h 152"/>
                <a:gd name="T26" fmla="*/ 16 w 128"/>
                <a:gd name="T27" fmla="*/ 108 h 152"/>
                <a:gd name="T28" fmla="*/ 28 w 128"/>
                <a:gd name="T29" fmla="*/ 96 h 152"/>
                <a:gd name="T30" fmla="*/ 40 w 128"/>
                <a:gd name="T31" fmla="*/ 108 h 152"/>
                <a:gd name="T32" fmla="*/ 28 w 128"/>
                <a:gd name="T33" fmla="*/ 120 h 152"/>
                <a:gd name="T34" fmla="*/ 56 w 128"/>
                <a:gd name="T35" fmla="*/ 72 h 152"/>
                <a:gd name="T36" fmla="*/ 16 w 128"/>
                <a:gd name="T37" fmla="*/ 72 h 152"/>
                <a:gd name="T38" fmla="*/ 16 w 128"/>
                <a:gd name="T39" fmla="*/ 32 h 152"/>
                <a:gd name="T40" fmla="*/ 56 w 128"/>
                <a:gd name="T41" fmla="*/ 32 h 152"/>
                <a:gd name="T42" fmla="*/ 56 w 128"/>
                <a:gd name="T43" fmla="*/ 72 h 152"/>
                <a:gd name="T44" fmla="*/ 100 w 128"/>
                <a:gd name="T45" fmla="*/ 120 h 152"/>
                <a:gd name="T46" fmla="*/ 88 w 128"/>
                <a:gd name="T47" fmla="*/ 108 h 152"/>
                <a:gd name="T48" fmla="*/ 100 w 128"/>
                <a:gd name="T49" fmla="*/ 96 h 152"/>
                <a:gd name="T50" fmla="*/ 112 w 128"/>
                <a:gd name="T51" fmla="*/ 108 h 152"/>
                <a:gd name="T52" fmla="*/ 100 w 128"/>
                <a:gd name="T53" fmla="*/ 120 h 152"/>
                <a:gd name="T54" fmla="*/ 112 w 128"/>
                <a:gd name="T55" fmla="*/ 72 h 152"/>
                <a:gd name="T56" fmla="*/ 72 w 128"/>
                <a:gd name="T57" fmla="*/ 72 h 152"/>
                <a:gd name="T58" fmla="*/ 72 w 128"/>
                <a:gd name="T59" fmla="*/ 32 h 152"/>
                <a:gd name="T60" fmla="*/ 112 w 128"/>
                <a:gd name="T61" fmla="*/ 32 h 152"/>
                <a:gd name="T62" fmla="*/ 112 w 128"/>
                <a:gd name="T6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52">
                  <a:moveTo>
                    <a:pt x="64" y="0"/>
                  </a:moveTo>
                  <a:cubicBezTo>
                    <a:pt x="29" y="0"/>
                    <a:pt x="0" y="4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23"/>
                    <a:pt x="13" y="136"/>
                    <a:pt x="28" y="136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15" y="136"/>
                    <a:pt x="128" y="123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4"/>
                    <a:pt x="99" y="0"/>
                    <a:pt x="64" y="0"/>
                  </a:cubicBezTo>
                  <a:close/>
                  <a:moveTo>
                    <a:pt x="28" y="120"/>
                  </a:moveTo>
                  <a:cubicBezTo>
                    <a:pt x="21" y="120"/>
                    <a:pt x="16" y="115"/>
                    <a:pt x="16" y="108"/>
                  </a:cubicBezTo>
                  <a:cubicBezTo>
                    <a:pt x="16" y="101"/>
                    <a:pt x="21" y="96"/>
                    <a:pt x="28" y="96"/>
                  </a:cubicBezTo>
                  <a:cubicBezTo>
                    <a:pt x="35" y="96"/>
                    <a:pt x="40" y="101"/>
                    <a:pt x="40" y="108"/>
                  </a:cubicBezTo>
                  <a:cubicBezTo>
                    <a:pt x="40" y="115"/>
                    <a:pt x="35" y="120"/>
                    <a:pt x="28" y="120"/>
                  </a:cubicBezTo>
                  <a:close/>
                  <a:moveTo>
                    <a:pt x="56" y="72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72"/>
                  </a:lnTo>
                  <a:close/>
                  <a:moveTo>
                    <a:pt x="100" y="120"/>
                  </a:moveTo>
                  <a:cubicBezTo>
                    <a:pt x="93" y="120"/>
                    <a:pt x="88" y="115"/>
                    <a:pt x="88" y="108"/>
                  </a:cubicBezTo>
                  <a:cubicBezTo>
                    <a:pt x="88" y="101"/>
                    <a:pt x="93" y="96"/>
                    <a:pt x="100" y="96"/>
                  </a:cubicBezTo>
                  <a:cubicBezTo>
                    <a:pt x="107" y="96"/>
                    <a:pt x="112" y="101"/>
                    <a:pt x="112" y="108"/>
                  </a:cubicBezTo>
                  <a:cubicBezTo>
                    <a:pt x="112" y="115"/>
                    <a:pt x="107" y="120"/>
                    <a:pt x="100" y="120"/>
                  </a:cubicBezTo>
                  <a:close/>
                  <a:moveTo>
                    <a:pt x="112" y="72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112" y="32"/>
                    <a:pt x="112" y="32"/>
                    <a:pt x="112" y="32"/>
                  </a:cubicBezTo>
                  <a:lnTo>
                    <a:pt x="112" y="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8"/>
            <p:cNvSpPr>
              <a:spLocks noChangeAspect="1" noEditPoints="1"/>
            </p:cNvSpPr>
            <p:nvPr/>
          </p:nvSpPr>
          <p:spPr bwMode="auto">
            <a:xfrm>
              <a:off x="0" y="444403"/>
              <a:ext cx="600600" cy="439584"/>
            </a:xfrm>
            <a:custGeom>
              <a:avLst/>
              <a:gdLst>
                <a:gd name="T0" fmla="*/ 677 w 1484"/>
                <a:gd name="T1" fmla="*/ 639 h 1334"/>
                <a:gd name="T2" fmla="*/ 692 w 1484"/>
                <a:gd name="T3" fmla="*/ 27 h 1334"/>
                <a:gd name="T4" fmla="*/ 687 w 1484"/>
                <a:gd name="T5" fmla="*/ 12 h 1334"/>
                <a:gd name="T6" fmla="*/ 670 w 1484"/>
                <a:gd name="T7" fmla="*/ 1 h 1334"/>
                <a:gd name="T8" fmla="*/ 564 w 1484"/>
                <a:gd name="T9" fmla="*/ 1 h 1334"/>
                <a:gd name="T10" fmla="*/ 547 w 1484"/>
                <a:gd name="T11" fmla="*/ 12 h 1334"/>
                <a:gd name="T12" fmla="*/ 547 w 1484"/>
                <a:gd name="T13" fmla="*/ 661 h 1334"/>
                <a:gd name="T14" fmla="*/ 552 w 1484"/>
                <a:gd name="T15" fmla="*/ 676 h 1334"/>
                <a:gd name="T16" fmla="*/ 568 w 1484"/>
                <a:gd name="T17" fmla="*/ 686 h 1334"/>
                <a:gd name="T18" fmla="*/ 1384 w 1484"/>
                <a:gd name="T19" fmla="*/ 588 h 1334"/>
                <a:gd name="T20" fmla="*/ 398 w 1484"/>
                <a:gd name="T21" fmla="*/ 582 h 1334"/>
                <a:gd name="T22" fmla="*/ 0 w 1484"/>
                <a:gd name="T23" fmla="*/ 1314 h 1334"/>
                <a:gd name="T24" fmla="*/ 12 w 1484"/>
                <a:gd name="T25" fmla="*/ 1331 h 1334"/>
                <a:gd name="T26" fmla="*/ 1457 w 1484"/>
                <a:gd name="T27" fmla="*/ 1334 h 1334"/>
                <a:gd name="T28" fmla="*/ 1477 w 1484"/>
                <a:gd name="T29" fmla="*/ 1327 h 1334"/>
                <a:gd name="T30" fmla="*/ 1482 w 1484"/>
                <a:gd name="T31" fmla="*/ 833 h 1334"/>
                <a:gd name="T32" fmla="*/ 394 w 1484"/>
                <a:gd name="T33" fmla="*/ 1171 h 1334"/>
                <a:gd name="T34" fmla="*/ 379 w 1484"/>
                <a:gd name="T35" fmla="*/ 1185 h 1334"/>
                <a:gd name="T36" fmla="*/ 175 w 1484"/>
                <a:gd name="T37" fmla="*/ 1187 h 1334"/>
                <a:gd name="T38" fmla="*/ 156 w 1484"/>
                <a:gd name="T39" fmla="*/ 1179 h 1334"/>
                <a:gd name="T40" fmla="*/ 148 w 1484"/>
                <a:gd name="T41" fmla="*/ 1160 h 1334"/>
                <a:gd name="T42" fmla="*/ 151 w 1484"/>
                <a:gd name="T43" fmla="*/ 953 h 1334"/>
                <a:gd name="T44" fmla="*/ 165 w 1484"/>
                <a:gd name="T45" fmla="*/ 939 h 1334"/>
                <a:gd name="T46" fmla="*/ 370 w 1484"/>
                <a:gd name="T47" fmla="*/ 937 h 1334"/>
                <a:gd name="T48" fmla="*/ 388 w 1484"/>
                <a:gd name="T49" fmla="*/ 945 h 1334"/>
                <a:gd name="T50" fmla="*/ 395 w 1484"/>
                <a:gd name="T51" fmla="*/ 963 h 1334"/>
                <a:gd name="T52" fmla="*/ 891 w 1484"/>
                <a:gd name="T53" fmla="*/ 1165 h 1334"/>
                <a:gd name="T54" fmla="*/ 880 w 1484"/>
                <a:gd name="T55" fmla="*/ 1182 h 1334"/>
                <a:gd name="T56" fmla="*/ 669 w 1484"/>
                <a:gd name="T57" fmla="*/ 1187 h 1334"/>
                <a:gd name="T58" fmla="*/ 655 w 1484"/>
                <a:gd name="T59" fmla="*/ 1182 h 1334"/>
                <a:gd name="T60" fmla="*/ 643 w 1484"/>
                <a:gd name="T61" fmla="*/ 1165 h 1334"/>
                <a:gd name="T62" fmla="*/ 643 w 1484"/>
                <a:gd name="T63" fmla="*/ 958 h 1334"/>
                <a:gd name="T64" fmla="*/ 655 w 1484"/>
                <a:gd name="T65" fmla="*/ 941 h 1334"/>
                <a:gd name="T66" fmla="*/ 865 w 1484"/>
                <a:gd name="T67" fmla="*/ 937 h 1334"/>
                <a:gd name="T68" fmla="*/ 880 w 1484"/>
                <a:gd name="T69" fmla="*/ 941 h 1334"/>
                <a:gd name="T70" fmla="*/ 891 w 1484"/>
                <a:gd name="T71" fmla="*/ 958 h 1334"/>
                <a:gd name="T72" fmla="*/ 1385 w 1484"/>
                <a:gd name="T73" fmla="*/ 1158 h 1334"/>
                <a:gd name="T74" fmla="*/ 1377 w 1484"/>
                <a:gd name="T75" fmla="*/ 1178 h 1334"/>
                <a:gd name="T76" fmla="*/ 1358 w 1484"/>
                <a:gd name="T77" fmla="*/ 1185 h 1334"/>
                <a:gd name="T78" fmla="*/ 1153 w 1484"/>
                <a:gd name="T79" fmla="*/ 1182 h 1334"/>
                <a:gd name="T80" fmla="*/ 1139 w 1484"/>
                <a:gd name="T81" fmla="*/ 1168 h 1334"/>
                <a:gd name="T82" fmla="*/ 1138 w 1484"/>
                <a:gd name="T83" fmla="*/ 963 h 1334"/>
                <a:gd name="T84" fmla="*/ 1145 w 1484"/>
                <a:gd name="T85" fmla="*/ 945 h 1334"/>
                <a:gd name="T86" fmla="*/ 1164 w 1484"/>
                <a:gd name="T87" fmla="*/ 937 h 1334"/>
                <a:gd name="T88" fmla="*/ 1369 w 1484"/>
                <a:gd name="T89" fmla="*/ 939 h 1334"/>
                <a:gd name="T90" fmla="*/ 1383 w 1484"/>
                <a:gd name="T91" fmla="*/ 953 h 1334"/>
                <a:gd name="T92" fmla="*/ 1066 w 1484"/>
                <a:gd name="T93" fmla="*/ 693 h 1334"/>
                <a:gd name="T94" fmla="*/ 1181 w 1484"/>
                <a:gd name="T95" fmla="*/ 612 h 1334"/>
                <a:gd name="T96" fmla="*/ 1188 w 1484"/>
                <a:gd name="T97" fmla="*/ 598 h 1334"/>
                <a:gd name="T98" fmla="*/ 1185 w 1484"/>
                <a:gd name="T99" fmla="*/ 267 h 1334"/>
                <a:gd name="T100" fmla="*/ 1169 w 1484"/>
                <a:gd name="T101" fmla="*/ 253 h 1334"/>
                <a:gd name="T102" fmla="*/ 1067 w 1484"/>
                <a:gd name="T103" fmla="*/ 251 h 1334"/>
                <a:gd name="T104" fmla="*/ 1049 w 1484"/>
                <a:gd name="T105" fmla="*/ 259 h 1334"/>
                <a:gd name="T106" fmla="*/ 1041 w 1484"/>
                <a:gd name="T107" fmla="*/ 277 h 1334"/>
                <a:gd name="T108" fmla="*/ 1042 w 1484"/>
                <a:gd name="T109" fmla="*/ 677 h 1334"/>
                <a:gd name="T110" fmla="*/ 1056 w 1484"/>
                <a:gd name="T111" fmla="*/ 691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4" h="1334">
                  <a:moveTo>
                    <a:pt x="573" y="687"/>
                  </a:moveTo>
                  <a:lnTo>
                    <a:pt x="665" y="647"/>
                  </a:lnTo>
                  <a:lnTo>
                    <a:pt x="665" y="647"/>
                  </a:lnTo>
                  <a:lnTo>
                    <a:pt x="677" y="639"/>
                  </a:lnTo>
                  <a:lnTo>
                    <a:pt x="685" y="631"/>
                  </a:lnTo>
                  <a:lnTo>
                    <a:pt x="691" y="625"/>
                  </a:lnTo>
                  <a:lnTo>
                    <a:pt x="692" y="621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1" y="22"/>
                  </a:lnTo>
                  <a:lnTo>
                    <a:pt x="690" y="16"/>
                  </a:lnTo>
                  <a:lnTo>
                    <a:pt x="687" y="12"/>
                  </a:lnTo>
                  <a:lnTo>
                    <a:pt x="684" y="8"/>
                  </a:lnTo>
                  <a:lnTo>
                    <a:pt x="680" y="5"/>
                  </a:lnTo>
                  <a:lnTo>
                    <a:pt x="676" y="2"/>
                  </a:lnTo>
                  <a:lnTo>
                    <a:pt x="670" y="1"/>
                  </a:lnTo>
                  <a:lnTo>
                    <a:pt x="665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64" y="1"/>
                  </a:lnTo>
                  <a:lnTo>
                    <a:pt x="560" y="2"/>
                  </a:lnTo>
                  <a:lnTo>
                    <a:pt x="555" y="5"/>
                  </a:lnTo>
                  <a:lnTo>
                    <a:pt x="551" y="8"/>
                  </a:lnTo>
                  <a:lnTo>
                    <a:pt x="547" y="12"/>
                  </a:lnTo>
                  <a:lnTo>
                    <a:pt x="545" y="16"/>
                  </a:lnTo>
                  <a:lnTo>
                    <a:pt x="544" y="22"/>
                  </a:lnTo>
                  <a:lnTo>
                    <a:pt x="544" y="27"/>
                  </a:lnTo>
                  <a:lnTo>
                    <a:pt x="547" y="661"/>
                  </a:lnTo>
                  <a:lnTo>
                    <a:pt x="547" y="661"/>
                  </a:lnTo>
                  <a:lnTo>
                    <a:pt x="547" y="667"/>
                  </a:lnTo>
                  <a:lnTo>
                    <a:pt x="548" y="671"/>
                  </a:lnTo>
                  <a:lnTo>
                    <a:pt x="552" y="676"/>
                  </a:lnTo>
                  <a:lnTo>
                    <a:pt x="554" y="679"/>
                  </a:lnTo>
                  <a:lnTo>
                    <a:pt x="559" y="683"/>
                  </a:lnTo>
                  <a:lnTo>
                    <a:pt x="563" y="685"/>
                  </a:lnTo>
                  <a:lnTo>
                    <a:pt x="568" y="686"/>
                  </a:lnTo>
                  <a:lnTo>
                    <a:pt x="573" y="687"/>
                  </a:lnTo>
                  <a:lnTo>
                    <a:pt x="573" y="687"/>
                  </a:lnTo>
                  <a:close/>
                  <a:moveTo>
                    <a:pt x="1482" y="833"/>
                  </a:moveTo>
                  <a:lnTo>
                    <a:pt x="1384" y="588"/>
                  </a:lnTo>
                  <a:lnTo>
                    <a:pt x="991" y="838"/>
                  </a:lnTo>
                  <a:lnTo>
                    <a:pt x="894" y="591"/>
                  </a:lnTo>
                  <a:lnTo>
                    <a:pt x="496" y="837"/>
                  </a:lnTo>
                  <a:lnTo>
                    <a:pt x="398" y="582"/>
                  </a:lnTo>
                  <a:lnTo>
                    <a:pt x="0" y="850"/>
                  </a:lnTo>
                  <a:lnTo>
                    <a:pt x="0" y="1311"/>
                  </a:lnTo>
                  <a:lnTo>
                    <a:pt x="0" y="1311"/>
                  </a:lnTo>
                  <a:lnTo>
                    <a:pt x="0" y="1314"/>
                  </a:lnTo>
                  <a:lnTo>
                    <a:pt x="1" y="1318"/>
                  </a:lnTo>
                  <a:lnTo>
                    <a:pt x="3" y="1323"/>
                  </a:lnTo>
                  <a:lnTo>
                    <a:pt x="7" y="1327"/>
                  </a:lnTo>
                  <a:lnTo>
                    <a:pt x="12" y="1331"/>
                  </a:lnTo>
                  <a:lnTo>
                    <a:pt x="19" y="1333"/>
                  </a:lnTo>
                  <a:lnTo>
                    <a:pt x="28" y="1334"/>
                  </a:lnTo>
                  <a:lnTo>
                    <a:pt x="1457" y="1334"/>
                  </a:lnTo>
                  <a:lnTo>
                    <a:pt x="1457" y="1334"/>
                  </a:lnTo>
                  <a:lnTo>
                    <a:pt x="1463" y="1333"/>
                  </a:lnTo>
                  <a:lnTo>
                    <a:pt x="1467" y="1332"/>
                  </a:lnTo>
                  <a:lnTo>
                    <a:pt x="1472" y="1331"/>
                  </a:lnTo>
                  <a:lnTo>
                    <a:pt x="1477" y="1327"/>
                  </a:lnTo>
                  <a:lnTo>
                    <a:pt x="1480" y="1323"/>
                  </a:lnTo>
                  <a:lnTo>
                    <a:pt x="1482" y="1317"/>
                  </a:lnTo>
                  <a:lnTo>
                    <a:pt x="1484" y="1309"/>
                  </a:lnTo>
                  <a:lnTo>
                    <a:pt x="1482" y="833"/>
                  </a:lnTo>
                  <a:close/>
                  <a:moveTo>
                    <a:pt x="395" y="1160"/>
                  </a:moveTo>
                  <a:lnTo>
                    <a:pt x="395" y="1160"/>
                  </a:lnTo>
                  <a:lnTo>
                    <a:pt x="395" y="1165"/>
                  </a:lnTo>
                  <a:lnTo>
                    <a:pt x="394" y="1171"/>
                  </a:lnTo>
                  <a:lnTo>
                    <a:pt x="392" y="1175"/>
                  </a:lnTo>
                  <a:lnTo>
                    <a:pt x="388" y="1179"/>
                  </a:lnTo>
                  <a:lnTo>
                    <a:pt x="384" y="1182"/>
                  </a:lnTo>
                  <a:lnTo>
                    <a:pt x="379" y="1185"/>
                  </a:lnTo>
                  <a:lnTo>
                    <a:pt x="374" y="1186"/>
                  </a:lnTo>
                  <a:lnTo>
                    <a:pt x="370" y="1187"/>
                  </a:lnTo>
                  <a:lnTo>
                    <a:pt x="175" y="1187"/>
                  </a:lnTo>
                  <a:lnTo>
                    <a:pt x="175" y="1187"/>
                  </a:lnTo>
                  <a:lnTo>
                    <a:pt x="170" y="1186"/>
                  </a:lnTo>
                  <a:lnTo>
                    <a:pt x="165" y="1185"/>
                  </a:lnTo>
                  <a:lnTo>
                    <a:pt x="160" y="1182"/>
                  </a:lnTo>
                  <a:lnTo>
                    <a:pt x="156" y="1179"/>
                  </a:lnTo>
                  <a:lnTo>
                    <a:pt x="153" y="1175"/>
                  </a:lnTo>
                  <a:lnTo>
                    <a:pt x="151" y="1171"/>
                  </a:lnTo>
                  <a:lnTo>
                    <a:pt x="149" y="1165"/>
                  </a:lnTo>
                  <a:lnTo>
                    <a:pt x="148" y="1160"/>
                  </a:lnTo>
                  <a:lnTo>
                    <a:pt x="148" y="963"/>
                  </a:lnTo>
                  <a:lnTo>
                    <a:pt x="148" y="963"/>
                  </a:lnTo>
                  <a:lnTo>
                    <a:pt x="149" y="958"/>
                  </a:lnTo>
                  <a:lnTo>
                    <a:pt x="151" y="953"/>
                  </a:lnTo>
                  <a:lnTo>
                    <a:pt x="153" y="948"/>
                  </a:lnTo>
                  <a:lnTo>
                    <a:pt x="156" y="945"/>
                  </a:lnTo>
                  <a:lnTo>
                    <a:pt x="160" y="941"/>
                  </a:lnTo>
                  <a:lnTo>
                    <a:pt x="165" y="939"/>
                  </a:lnTo>
                  <a:lnTo>
                    <a:pt x="170" y="937"/>
                  </a:lnTo>
                  <a:lnTo>
                    <a:pt x="175" y="937"/>
                  </a:lnTo>
                  <a:lnTo>
                    <a:pt x="370" y="937"/>
                  </a:lnTo>
                  <a:lnTo>
                    <a:pt x="370" y="937"/>
                  </a:lnTo>
                  <a:lnTo>
                    <a:pt x="374" y="937"/>
                  </a:lnTo>
                  <a:lnTo>
                    <a:pt x="379" y="939"/>
                  </a:lnTo>
                  <a:lnTo>
                    <a:pt x="384" y="941"/>
                  </a:lnTo>
                  <a:lnTo>
                    <a:pt x="388" y="945"/>
                  </a:lnTo>
                  <a:lnTo>
                    <a:pt x="392" y="948"/>
                  </a:lnTo>
                  <a:lnTo>
                    <a:pt x="394" y="953"/>
                  </a:lnTo>
                  <a:lnTo>
                    <a:pt x="395" y="958"/>
                  </a:lnTo>
                  <a:lnTo>
                    <a:pt x="395" y="963"/>
                  </a:lnTo>
                  <a:lnTo>
                    <a:pt x="395" y="1160"/>
                  </a:lnTo>
                  <a:close/>
                  <a:moveTo>
                    <a:pt x="891" y="1160"/>
                  </a:moveTo>
                  <a:lnTo>
                    <a:pt x="891" y="1160"/>
                  </a:lnTo>
                  <a:lnTo>
                    <a:pt x="891" y="1165"/>
                  </a:lnTo>
                  <a:lnTo>
                    <a:pt x="889" y="1171"/>
                  </a:lnTo>
                  <a:lnTo>
                    <a:pt x="887" y="1175"/>
                  </a:lnTo>
                  <a:lnTo>
                    <a:pt x="883" y="1179"/>
                  </a:lnTo>
                  <a:lnTo>
                    <a:pt x="880" y="1182"/>
                  </a:lnTo>
                  <a:lnTo>
                    <a:pt x="875" y="1185"/>
                  </a:lnTo>
                  <a:lnTo>
                    <a:pt x="870" y="1186"/>
                  </a:lnTo>
                  <a:lnTo>
                    <a:pt x="865" y="1187"/>
                  </a:lnTo>
                  <a:lnTo>
                    <a:pt x="669" y="1187"/>
                  </a:lnTo>
                  <a:lnTo>
                    <a:pt x="669" y="1187"/>
                  </a:lnTo>
                  <a:lnTo>
                    <a:pt x="664" y="1186"/>
                  </a:lnTo>
                  <a:lnTo>
                    <a:pt x="659" y="1185"/>
                  </a:lnTo>
                  <a:lnTo>
                    <a:pt x="655" y="1182"/>
                  </a:lnTo>
                  <a:lnTo>
                    <a:pt x="650" y="1179"/>
                  </a:lnTo>
                  <a:lnTo>
                    <a:pt x="648" y="1175"/>
                  </a:lnTo>
                  <a:lnTo>
                    <a:pt x="644" y="1171"/>
                  </a:lnTo>
                  <a:lnTo>
                    <a:pt x="643" y="1165"/>
                  </a:lnTo>
                  <a:lnTo>
                    <a:pt x="643" y="1160"/>
                  </a:lnTo>
                  <a:lnTo>
                    <a:pt x="643" y="963"/>
                  </a:lnTo>
                  <a:lnTo>
                    <a:pt x="643" y="963"/>
                  </a:lnTo>
                  <a:lnTo>
                    <a:pt x="643" y="958"/>
                  </a:lnTo>
                  <a:lnTo>
                    <a:pt x="644" y="953"/>
                  </a:lnTo>
                  <a:lnTo>
                    <a:pt x="648" y="948"/>
                  </a:lnTo>
                  <a:lnTo>
                    <a:pt x="650" y="945"/>
                  </a:lnTo>
                  <a:lnTo>
                    <a:pt x="655" y="941"/>
                  </a:lnTo>
                  <a:lnTo>
                    <a:pt x="659" y="939"/>
                  </a:lnTo>
                  <a:lnTo>
                    <a:pt x="664" y="937"/>
                  </a:lnTo>
                  <a:lnTo>
                    <a:pt x="669" y="937"/>
                  </a:lnTo>
                  <a:lnTo>
                    <a:pt x="865" y="937"/>
                  </a:lnTo>
                  <a:lnTo>
                    <a:pt x="865" y="937"/>
                  </a:lnTo>
                  <a:lnTo>
                    <a:pt x="870" y="937"/>
                  </a:lnTo>
                  <a:lnTo>
                    <a:pt x="875" y="939"/>
                  </a:lnTo>
                  <a:lnTo>
                    <a:pt x="880" y="941"/>
                  </a:lnTo>
                  <a:lnTo>
                    <a:pt x="883" y="945"/>
                  </a:lnTo>
                  <a:lnTo>
                    <a:pt x="887" y="948"/>
                  </a:lnTo>
                  <a:lnTo>
                    <a:pt x="889" y="953"/>
                  </a:lnTo>
                  <a:lnTo>
                    <a:pt x="891" y="958"/>
                  </a:lnTo>
                  <a:lnTo>
                    <a:pt x="891" y="963"/>
                  </a:lnTo>
                  <a:lnTo>
                    <a:pt x="891" y="1160"/>
                  </a:lnTo>
                  <a:close/>
                  <a:moveTo>
                    <a:pt x="1385" y="1158"/>
                  </a:moveTo>
                  <a:lnTo>
                    <a:pt x="1385" y="1158"/>
                  </a:lnTo>
                  <a:lnTo>
                    <a:pt x="1384" y="1164"/>
                  </a:lnTo>
                  <a:lnTo>
                    <a:pt x="1383" y="1168"/>
                  </a:lnTo>
                  <a:lnTo>
                    <a:pt x="1380" y="1173"/>
                  </a:lnTo>
                  <a:lnTo>
                    <a:pt x="1377" y="1178"/>
                  </a:lnTo>
                  <a:lnTo>
                    <a:pt x="1373" y="1180"/>
                  </a:lnTo>
                  <a:lnTo>
                    <a:pt x="1369" y="1182"/>
                  </a:lnTo>
                  <a:lnTo>
                    <a:pt x="1363" y="1185"/>
                  </a:lnTo>
                  <a:lnTo>
                    <a:pt x="1358" y="1185"/>
                  </a:lnTo>
                  <a:lnTo>
                    <a:pt x="1164" y="1185"/>
                  </a:lnTo>
                  <a:lnTo>
                    <a:pt x="1164" y="1185"/>
                  </a:lnTo>
                  <a:lnTo>
                    <a:pt x="1159" y="1185"/>
                  </a:lnTo>
                  <a:lnTo>
                    <a:pt x="1153" y="1182"/>
                  </a:lnTo>
                  <a:lnTo>
                    <a:pt x="1150" y="1180"/>
                  </a:lnTo>
                  <a:lnTo>
                    <a:pt x="1145" y="1178"/>
                  </a:lnTo>
                  <a:lnTo>
                    <a:pt x="1142" y="1173"/>
                  </a:lnTo>
                  <a:lnTo>
                    <a:pt x="1139" y="1168"/>
                  </a:lnTo>
                  <a:lnTo>
                    <a:pt x="1138" y="1164"/>
                  </a:lnTo>
                  <a:lnTo>
                    <a:pt x="1138" y="1158"/>
                  </a:lnTo>
                  <a:lnTo>
                    <a:pt x="1138" y="963"/>
                  </a:lnTo>
                  <a:lnTo>
                    <a:pt x="1138" y="963"/>
                  </a:lnTo>
                  <a:lnTo>
                    <a:pt x="1138" y="958"/>
                  </a:lnTo>
                  <a:lnTo>
                    <a:pt x="1139" y="953"/>
                  </a:lnTo>
                  <a:lnTo>
                    <a:pt x="1142" y="948"/>
                  </a:lnTo>
                  <a:lnTo>
                    <a:pt x="1145" y="945"/>
                  </a:lnTo>
                  <a:lnTo>
                    <a:pt x="1150" y="941"/>
                  </a:lnTo>
                  <a:lnTo>
                    <a:pt x="1153" y="939"/>
                  </a:lnTo>
                  <a:lnTo>
                    <a:pt x="1159" y="937"/>
                  </a:lnTo>
                  <a:lnTo>
                    <a:pt x="1164" y="937"/>
                  </a:lnTo>
                  <a:lnTo>
                    <a:pt x="1358" y="937"/>
                  </a:lnTo>
                  <a:lnTo>
                    <a:pt x="1358" y="937"/>
                  </a:lnTo>
                  <a:lnTo>
                    <a:pt x="1363" y="937"/>
                  </a:lnTo>
                  <a:lnTo>
                    <a:pt x="1369" y="939"/>
                  </a:lnTo>
                  <a:lnTo>
                    <a:pt x="1373" y="941"/>
                  </a:lnTo>
                  <a:lnTo>
                    <a:pt x="1377" y="945"/>
                  </a:lnTo>
                  <a:lnTo>
                    <a:pt x="1380" y="948"/>
                  </a:lnTo>
                  <a:lnTo>
                    <a:pt x="1383" y="953"/>
                  </a:lnTo>
                  <a:lnTo>
                    <a:pt x="1384" y="958"/>
                  </a:lnTo>
                  <a:lnTo>
                    <a:pt x="1385" y="963"/>
                  </a:lnTo>
                  <a:lnTo>
                    <a:pt x="1385" y="1158"/>
                  </a:lnTo>
                  <a:close/>
                  <a:moveTo>
                    <a:pt x="1066" y="693"/>
                  </a:moveTo>
                  <a:lnTo>
                    <a:pt x="1161" y="625"/>
                  </a:lnTo>
                  <a:lnTo>
                    <a:pt x="1161" y="625"/>
                  </a:lnTo>
                  <a:lnTo>
                    <a:pt x="1173" y="619"/>
                  </a:lnTo>
                  <a:lnTo>
                    <a:pt x="1181" y="612"/>
                  </a:lnTo>
                  <a:lnTo>
                    <a:pt x="1183" y="609"/>
                  </a:lnTo>
                  <a:lnTo>
                    <a:pt x="1186" y="606"/>
                  </a:lnTo>
                  <a:lnTo>
                    <a:pt x="1188" y="603"/>
                  </a:lnTo>
                  <a:lnTo>
                    <a:pt x="1188" y="598"/>
                  </a:lnTo>
                  <a:lnTo>
                    <a:pt x="1186" y="277"/>
                  </a:lnTo>
                  <a:lnTo>
                    <a:pt x="1186" y="277"/>
                  </a:lnTo>
                  <a:lnTo>
                    <a:pt x="1186" y="271"/>
                  </a:lnTo>
                  <a:lnTo>
                    <a:pt x="1185" y="267"/>
                  </a:lnTo>
                  <a:lnTo>
                    <a:pt x="1182" y="262"/>
                  </a:lnTo>
                  <a:lnTo>
                    <a:pt x="1179" y="259"/>
                  </a:lnTo>
                  <a:lnTo>
                    <a:pt x="1174" y="255"/>
                  </a:lnTo>
                  <a:lnTo>
                    <a:pt x="1169" y="253"/>
                  </a:lnTo>
                  <a:lnTo>
                    <a:pt x="1165" y="251"/>
                  </a:lnTo>
                  <a:lnTo>
                    <a:pt x="1160" y="251"/>
                  </a:lnTo>
                  <a:lnTo>
                    <a:pt x="1067" y="251"/>
                  </a:lnTo>
                  <a:lnTo>
                    <a:pt x="1067" y="251"/>
                  </a:lnTo>
                  <a:lnTo>
                    <a:pt x="1062" y="251"/>
                  </a:lnTo>
                  <a:lnTo>
                    <a:pt x="1057" y="253"/>
                  </a:lnTo>
                  <a:lnTo>
                    <a:pt x="1052" y="255"/>
                  </a:lnTo>
                  <a:lnTo>
                    <a:pt x="1049" y="259"/>
                  </a:lnTo>
                  <a:lnTo>
                    <a:pt x="1045" y="262"/>
                  </a:lnTo>
                  <a:lnTo>
                    <a:pt x="1043" y="267"/>
                  </a:lnTo>
                  <a:lnTo>
                    <a:pt x="1041" y="271"/>
                  </a:lnTo>
                  <a:lnTo>
                    <a:pt x="1041" y="277"/>
                  </a:lnTo>
                  <a:lnTo>
                    <a:pt x="1040" y="667"/>
                  </a:lnTo>
                  <a:lnTo>
                    <a:pt x="1040" y="667"/>
                  </a:lnTo>
                  <a:lnTo>
                    <a:pt x="1040" y="671"/>
                  </a:lnTo>
                  <a:lnTo>
                    <a:pt x="1042" y="677"/>
                  </a:lnTo>
                  <a:lnTo>
                    <a:pt x="1044" y="681"/>
                  </a:lnTo>
                  <a:lnTo>
                    <a:pt x="1048" y="685"/>
                  </a:lnTo>
                  <a:lnTo>
                    <a:pt x="1051" y="689"/>
                  </a:lnTo>
                  <a:lnTo>
                    <a:pt x="1056" y="691"/>
                  </a:lnTo>
                  <a:lnTo>
                    <a:pt x="1061" y="692"/>
                  </a:lnTo>
                  <a:lnTo>
                    <a:pt x="1066" y="693"/>
                  </a:lnTo>
                  <a:lnTo>
                    <a:pt x="1066" y="6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31" name="Freeform 1278"/>
            <p:cNvSpPr>
              <a:spLocks/>
            </p:cNvSpPr>
            <p:nvPr/>
          </p:nvSpPr>
          <p:spPr bwMode="auto">
            <a:xfrm flipH="1">
              <a:off x="8595992" y="92344"/>
              <a:ext cx="241890" cy="16226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1278"/>
            <p:cNvSpPr>
              <a:spLocks/>
            </p:cNvSpPr>
            <p:nvPr/>
          </p:nvSpPr>
          <p:spPr bwMode="auto">
            <a:xfrm flipH="1">
              <a:off x="8893152" y="173478"/>
              <a:ext cx="196455" cy="13178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13"/>
            <p:cNvSpPr>
              <a:spLocks noChangeAspect="1"/>
            </p:cNvSpPr>
            <p:nvPr/>
          </p:nvSpPr>
          <p:spPr bwMode="auto">
            <a:xfrm>
              <a:off x="1168844" y="459531"/>
              <a:ext cx="380654" cy="419643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34" name="Freeform 13"/>
            <p:cNvSpPr>
              <a:spLocks noChangeAspect="1"/>
            </p:cNvSpPr>
            <p:nvPr/>
          </p:nvSpPr>
          <p:spPr bwMode="auto">
            <a:xfrm>
              <a:off x="7808689" y="565670"/>
              <a:ext cx="293140" cy="323165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1221348" y="219720"/>
            <a:ext cx="6701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/>
              <a:t>背景・現状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="" xmlns:a16="http://schemas.microsoft.com/office/drawing/2014/main" id="{988265AD-8298-437D-8BA2-C422345DDD4A}"/>
              </a:ext>
            </a:extLst>
          </p:cNvPr>
          <p:cNvSpPr/>
          <p:nvPr/>
        </p:nvSpPr>
        <p:spPr>
          <a:xfrm>
            <a:off x="6197603" y="4890161"/>
            <a:ext cx="9620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N=173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="" xmlns:a16="http://schemas.microsoft.com/office/drawing/2014/main" id="{DE7D1380-7E24-4E5D-9D45-CA7B163EFE2B}"/>
              </a:ext>
            </a:extLst>
          </p:cNvPr>
          <p:cNvSpPr/>
          <p:nvPr/>
        </p:nvSpPr>
        <p:spPr>
          <a:xfrm>
            <a:off x="0" y="5869858"/>
            <a:ext cx="9144000" cy="98814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/>
              <a:t>地元</a:t>
            </a:r>
            <a:r>
              <a:rPr kumimoji="1" lang="ja-JP" altLang="en-US" sz="3600" dirty="0"/>
              <a:t>高校卒業生の</a:t>
            </a:r>
            <a:r>
              <a:rPr kumimoji="1" lang="en-US" altLang="ja-JP" sz="3600" dirty="0"/>
              <a:t>U</a:t>
            </a:r>
            <a:r>
              <a:rPr kumimoji="1" lang="ja-JP" altLang="en-US" sz="3600" dirty="0"/>
              <a:t>ターン就職率が低い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F5410083-88C8-4AE7-B332-77FB275FF878}"/>
              </a:ext>
            </a:extLst>
          </p:cNvPr>
          <p:cNvSpPr txBox="1"/>
          <p:nvPr/>
        </p:nvSpPr>
        <p:spPr>
          <a:xfrm>
            <a:off x="4669067" y="2734617"/>
            <a:ext cx="150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希望する</a:t>
            </a:r>
            <a:endParaRPr lang="en-US" altLang="ja-JP" sz="3200" dirty="0" smtClean="0">
              <a:solidFill>
                <a:schemeClr val="bg1"/>
              </a:solidFill>
            </a:endParaRPr>
          </a:p>
          <a:p>
            <a:r>
              <a:rPr lang="en-US" altLang="ja-JP" sz="3200" dirty="0" smtClean="0">
                <a:solidFill>
                  <a:schemeClr val="bg1"/>
                </a:solidFill>
              </a:rPr>
              <a:t>28.9</a:t>
            </a:r>
            <a:r>
              <a:rPr lang="en-US" altLang="ja-JP" sz="3200" dirty="0">
                <a:solidFill>
                  <a:schemeClr val="bg1"/>
                </a:solidFill>
              </a:rPr>
              <a:t>%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68350" y="5668160"/>
            <a:ext cx="42514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「</a:t>
            </a:r>
            <a:r>
              <a:rPr lang="en-US" altLang="ja-JP" sz="105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2018</a:t>
            </a:r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年卒</a:t>
            </a:r>
            <a:r>
              <a:rPr lang="ja-JP" altLang="en-US" sz="105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マイナビ大学生</a:t>
            </a:r>
            <a:r>
              <a:rPr lang="en-US" altLang="ja-JP" sz="105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U</a:t>
            </a:r>
            <a:r>
              <a:rPr lang="ja-JP" altLang="en-US" sz="105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ターン</a:t>
            </a:r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・地元就職に関する</a:t>
            </a:r>
            <a:r>
              <a:rPr lang="ja-JP" altLang="en-US" sz="105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調査」より</a:t>
            </a:r>
            <a:endParaRPr kumimoji="1" lang="ja-JP" altLang="en-US" sz="105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184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5960272" y="-2080278"/>
            <a:ext cx="2659702" cy="1179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エンゼル・ゆめ保育園</a:t>
            </a:r>
            <a:endParaRPr lang="en-US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童話館保育園</a:t>
            </a:r>
            <a:endParaRPr lang="en-US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ja-JP" altLang="en-US" sz="20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ともっこ</a:t>
            </a: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保育園</a:t>
            </a:r>
            <a:endParaRPr lang="en-US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111666" y="833818"/>
            <a:ext cx="4958587" cy="5952436"/>
            <a:chOff x="1989" y="1092"/>
            <a:chExt cx="1649" cy="232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89" y="1092"/>
              <a:ext cx="1649" cy="2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091" y="1315"/>
              <a:ext cx="1467" cy="1825"/>
            </a:xfrm>
            <a:custGeom>
              <a:avLst/>
              <a:gdLst>
                <a:gd name="T0" fmla="*/ 16559 w 17056"/>
                <a:gd name="T1" fmla="*/ 9531 h 21136"/>
                <a:gd name="T2" fmla="*/ 15781 w 17056"/>
                <a:gd name="T3" fmla="*/ 10257 h 21136"/>
                <a:gd name="T4" fmla="*/ 14437 w 17056"/>
                <a:gd name="T5" fmla="*/ 10828 h 21136"/>
                <a:gd name="T6" fmla="*/ 15027 w 17056"/>
                <a:gd name="T7" fmla="*/ 12102 h 21136"/>
                <a:gd name="T8" fmla="*/ 15097 w 17056"/>
                <a:gd name="T9" fmla="*/ 13847 h 21136"/>
                <a:gd name="T10" fmla="*/ 13800 w 17056"/>
                <a:gd name="T11" fmla="*/ 14154 h 21136"/>
                <a:gd name="T12" fmla="*/ 11865 w 17056"/>
                <a:gd name="T13" fmla="*/ 12148 h 21136"/>
                <a:gd name="T14" fmla="*/ 10025 w 17056"/>
                <a:gd name="T15" fmla="*/ 12032 h 21136"/>
                <a:gd name="T16" fmla="*/ 9070 w 17056"/>
                <a:gd name="T17" fmla="*/ 12645 h 21136"/>
                <a:gd name="T18" fmla="*/ 10073 w 17056"/>
                <a:gd name="T19" fmla="*/ 12810 h 21136"/>
                <a:gd name="T20" fmla="*/ 10030 w 17056"/>
                <a:gd name="T21" fmla="*/ 13292 h 21136"/>
                <a:gd name="T22" fmla="*/ 10427 w 17056"/>
                <a:gd name="T23" fmla="*/ 15004 h 21136"/>
                <a:gd name="T24" fmla="*/ 10308 w 17056"/>
                <a:gd name="T25" fmla="*/ 15852 h 21136"/>
                <a:gd name="T26" fmla="*/ 8941 w 17056"/>
                <a:gd name="T27" fmla="*/ 16466 h 21136"/>
                <a:gd name="T28" fmla="*/ 8633 w 17056"/>
                <a:gd name="T29" fmla="*/ 17149 h 21136"/>
                <a:gd name="T30" fmla="*/ 7501 w 17056"/>
                <a:gd name="T31" fmla="*/ 17623 h 21136"/>
                <a:gd name="T32" fmla="*/ 5473 w 17056"/>
                <a:gd name="T33" fmla="*/ 18023 h 21136"/>
                <a:gd name="T34" fmla="*/ 4907 w 17056"/>
                <a:gd name="T35" fmla="*/ 18966 h 21136"/>
                <a:gd name="T36" fmla="*/ 4766 w 17056"/>
                <a:gd name="T37" fmla="*/ 19651 h 21136"/>
                <a:gd name="T38" fmla="*/ 4482 w 17056"/>
                <a:gd name="T39" fmla="*/ 20760 h 21136"/>
                <a:gd name="T40" fmla="*/ 3822 w 17056"/>
                <a:gd name="T41" fmla="*/ 20925 h 21136"/>
                <a:gd name="T42" fmla="*/ 2382 w 17056"/>
                <a:gd name="T43" fmla="*/ 19414 h 21136"/>
                <a:gd name="T44" fmla="*/ 2335 w 17056"/>
                <a:gd name="T45" fmla="*/ 16347 h 21136"/>
                <a:gd name="T46" fmla="*/ 3539 w 17056"/>
                <a:gd name="T47" fmla="*/ 15262 h 21136"/>
                <a:gd name="T48" fmla="*/ 4812 w 17056"/>
                <a:gd name="T49" fmla="*/ 15051 h 21136"/>
                <a:gd name="T50" fmla="*/ 5072 w 17056"/>
                <a:gd name="T51" fmla="*/ 14177 h 21136"/>
                <a:gd name="T52" fmla="*/ 3326 w 17056"/>
                <a:gd name="T53" fmla="*/ 13352 h 21136"/>
                <a:gd name="T54" fmla="*/ 3609 w 17056"/>
                <a:gd name="T55" fmla="*/ 11842 h 21136"/>
                <a:gd name="T56" fmla="*/ 2855 w 17056"/>
                <a:gd name="T57" fmla="*/ 11040 h 21136"/>
                <a:gd name="T58" fmla="*/ 3090 w 17056"/>
                <a:gd name="T59" fmla="*/ 10417 h 21136"/>
                <a:gd name="T60" fmla="*/ 2807 w 17056"/>
                <a:gd name="T61" fmla="*/ 8115 h 21136"/>
                <a:gd name="T62" fmla="*/ 1322 w 17056"/>
                <a:gd name="T63" fmla="*/ 7761 h 21136"/>
                <a:gd name="T64" fmla="*/ 873 w 17056"/>
                <a:gd name="T65" fmla="*/ 7454 h 21136"/>
                <a:gd name="T66" fmla="*/ 495 w 17056"/>
                <a:gd name="T67" fmla="*/ 6771 h 21136"/>
                <a:gd name="T68" fmla="*/ 0 w 17056"/>
                <a:gd name="T69" fmla="*/ 5663 h 21136"/>
                <a:gd name="T70" fmla="*/ 378 w 17056"/>
                <a:gd name="T71" fmla="*/ 5049 h 21136"/>
                <a:gd name="T72" fmla="*/ 1629 w 17056"/>
                <a:gd name="T73" fmla="*/ 5544 h 21136"/>
                <a:gd name="T74" fmla="*/ 1652 w 17056"/>
                <a:gd name="T75" fmla="*/ 5238 h 21136"/>
                <a:gd name="T76" fmla="*/ 1629 w 17056"/>
                <a:gd name="T77" fmla="*/ 3964 h 21136"/>
                <a:gd name="T78" fmla="*/ 1510 w 17056"/>
                <a:gd name="T79" fmla="*/ 2312 h 21136"/>
                <a:gd name="T80" fmla="*/ 913 w 17056"/>
                <a:gd name="T81" fmla="*/ 1502 h 21136"/>
                <a:gd name="T82" fmla="*/ 1085 w 17056"/>
                <a:gd name="T83" fmla="*/ 544 h 21136"/>
                <a:gd name="T84" fmla="*/ 1840 w 17056"/>
                <a:gd name="T85" fmla="*/ 165 h 21136"/>
                <a:gd name="T86" fmla="*/ 3160 w 17056"/>
                <a:gd name="T87" fmla="*/ 272 h 21136"/>
                <a:gd name="T88" fmla="*/ 4222 w 17056"/>
                <a:gd name="T89" fmla="*/ 272 h 21136"/>
                <a:gd name="T90" fmla="*/ 5449 w 17056"/>
                <a:gd name="T91" fmla="*/ 1039 h 21136"/>
                <a:gd name="T92" fmla="*/ 6416 w 17056"/>
                <a:gd name="T93" fmla="*/ 1415 h 21136"/>
                <a:gd name="T94" fmla="*/ 8115 w 17056"/>
                <a:gd name="T95" fmla="*/ 2219 h 21136"/>
                <a:gd name="T96" fmla="*/ 8540 w 17056"/>
                <a:gd name="T97" fmla="*/ 3892 h 21136"/>
                <a:gd name="T98" fmla="*/ 8256 w 17056"/>
                <a:gd name="T99" fmla="*/ 4647 h 21136"/>
                <a:gd name="T100" fmla="*/ 9860 w 17056"/>
                <a:gd name="T101" fmla="*/ 6418 h 21136"/>
                <a:gd name="T102" fmla="*/ 11182 w 17056"/>
                <a:gd name="T103" fmla="*/ 6748 h 21136"/>
                <a:gd name="T104" fmla="*/ 13942 w 17056"/>
                <a:gd name="T105" fmla="*/ 7691 h 21136"/>
                <a:gd name="T106" fmla="*/ 15829 w 17056"/>
                <a:gd name="T107" fmla="*/ 8186 h 21136"/>
                <a:gd name="T108" fmla="*/ 16654 w 17056"/>
                <a:gd name="T109" fmla="*/ 8351 h 2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056" h="21136">
                  <a:moveTo>
                    <a:pt x="16631" y="8705"/>
                  </a:moveTo>
                  <a:lnTo>
                    <a:pt x="16631" y="8705"/>
                  </a:lnTo>
                  <a:lnTo>
                    <a:pt x="17056" y="9271"/>
                  </a:lnTo>
                  <a:lnTo>
                    <a:pt x="16559" y="9531"/>
                  </a:lnTo>
                  <a:lnTo>
                    <a:pt x="16253" y="10828"/>
                  </a:lnTo>
                  <a:lnTo>
                    <a:pt x="16111" y="10568"/>
                  </a:lnTo>
                  <a:lnTo>
                    <a:pt x="15876" y="10640"/>
                  </a:lnTo>
                  <a:lnTo>
                    <a:pt x="15781" y="10257"/>
                  </a:lnTo>
                  <a:lnTo>
                    <a:pt x="15522" y="10257"/>
                  </a:lnTo>
                  <a:lnTo>
                    <a:pt x="15027" y="10522"/>
                  </a:lnTo>
                  <a:lnTo>
                    <a:pt x="14626" y="10417"/>
                  </a:lnTo>
                  <a:lnTo>
                    <a:pt x="14437" y="10828"/>
                  </a:lnTo>
                  <a:lnTo>
                    <a:pt x="14672" y="11112"/>
                  </a:lnTo>
                  <a:lnTo>
                    <a:pt x="14602" y="11537"/>
                  </a:lnTo>
                  <a:lnTo>
                    <a:pt x="15192" y="11725"/>
                  </a:lnTo>
                  <a:lnTo>
                    <a:pt x="15027" y="12102"/>
                  </a:lnTo>
                  <a:lnTo>
                    <a:pt x="15051" y="12927"/>
                  </a:lnTo>
                  <a:lnTo>
                    <a:pt x="15167" y="13164"/>
                  </a:lnTo>
                  <a:lnTo>
                    <a:pt x="15074" y="13305"/>
                  </a:lnTo>
                  <a:lnTo>
                    <a:pt x="15097" y="13847"/>
                  </a:lnTo>
                  <a:lnTo>
                    <a:pt x="14956" y="14060"/>
                  </a:lnTo>
                  <a:lnTo>
                    <a:pt x="13966" y="14060"/>
                  </a:lnTo>
                  <a:lnTo>
                    <a:pt x="13942" y="14295"/>
                  </a:lnTo>
                  <a:lnTo>
                    <a:pt x="13800" y="14154"/>
                  </a:lnTo>
                  <a:lnTo>
                    <a:pt x="13069" y="14107"/>
                  </a:lnTo>
                  <a:lnTo>
                    <a:pt x="12432" y="13754"/>
                  </a:lnTo>
                  <a:lnTo>
                    <a:pt x="12125" y="12479"/>
                  </a:lnTo>
                  <a:lnTo>
                    <a:pt x="11865" y="12148"/>
                  </a:lnTo>
                  <a:lnTo>
                    <a:pt x="11582" y="12197"/>
                  </a:lnTo>
                  <a:lnTo>
                    <a:pt x="10757" y="11725"/>
                  </a:lnTo>
                  <a:lnTo>
                    <a:pt x="10252" y="11872"/>
                  </a:lnTo>
                  <a:lnTo>
                    <a:pt x="10025" y="12032"/>
                  </a:lnTo>
                  <a:lnTo>
                    <a:pt x="9695" y="12148"/>
                  </a:lnTo>
                  <a:lnTo>
                    <a:pt x="9695" y="12385"/>
                  </a:lnTo>
                  <a:lnTo>
                    <a:pt x="9070" y="12527"/>
                  </a:lnTo>
                  <a:lnTo>
                    <a:pt x="9070" y="12645"/>
                  </a:lnTo>
                  <a:lnTo>
                    <a:pt x="9365" y="12715"/>
                  </a:lnTo>
                  <a:lnTo>
                    <a:pt x="9813" y="12550"/>
                  </a:lnTo>
                  <a:lnTo>
                    <a:pt x="10002" y="12574"/>
                  </a:lnTo>
                  <a:lnTo>
                    <a:pt x="10073" y="12810"/>
                  </a:lnTo>
                  <a:lnTo>
                    <a:pt x="10025" y="13045"/>
                  </a:lnTo>
                  <a:lnTo>
                    <a:pt x="9908" y="13117"/>
                  </a:lnTo>
                  <a:lnTo>
                    <a:pt x="9883" y="13282"/>
                  </a:lnTo>
                  <a:lnTo>
                    <a:pt x="10030" y="13292"/>
                  </a:lnTo>
                  <a:lnTo>
                    <a:pt x="10215" y="13305"/>
                  </a:lnTo>
                  <a:lnTo>
                    <a:pt x="10190" y="14295"/>
                  </a:lnTo>
                  <a:lnTo>
                    <a:pt x="10403" y="14555"/>
                  </a:lnTo>
                  <a:lnTo>
                    <a:pt x="10427" y="15004"/>
                  </a:lnTo>
                  <a:lnTo>
                    <a:pt x="10308" y="15239"/>
                  </a:lnTo>
                  <a:lnTo>
                    <a:pt x="10450" y="15806"/>
                  </a:lnTo>
                  <a:lnTo>
                    <a:pt x="10427" y="16017"/>
                  </a:lnTo>
                  <a:lnTo>
                    <a:pt x="10308" y="15852"/>
                  </a:lnTo>
                  <a:lnTo>
                    <a:pt x="9271" y="15876"/>
                  </a:lnTo>
                  <a:lnTo>
                    <a:pt x="9246" y="16017"/>
                  </a:lnTo>
                  <a:lnTo>
                    <a:pt x="8941" y="16182"/>
                  </a:lnTo>
                  <a:lnTo>
                    <a:pt x="8941" y="16466"/>
                  </a:lnTo>
                  <a:lnTo>
                    <a:pt x="9070" y="16654"/>
                  </a:lnTo>
                  <a:lnTo>
                    <a:pt x="9070" y="16844"/>
                  </a:lnTo>
                  <a:lnTo>
                    <a:pt x="8893" y="16937"/>
                  </a:lnTo>
                  <a:lnTo>
                    <a:pt x="8633" y="17149"/>
                  </a:lnTo>
                  <a:lnTo>
                    <a:pt x="8303" y="17314"/>
                  </a:lnTo>
                  <a:lnTo>
                    <a:pt x="8068" y="17764"/>
                  </a:lnTo>
                  <a:lnTo>
                    <a:pt x="7643" y="17764"/>
                  </a:lnTo>
                  <a:lnTo>
                    <a:pt x="7501" y="17623"/>
                  </a:lnTo>
                  <a:lnTo>
                    <a:pt x="7148" y="17669"/>
                  </a:lnTo>
                  <a:lnTo>
                    <a:pt x="6911" y="18448"/>
                  </a:lnTo>
                  <a:lnTo>
                    <a:pt x="6864" y="18966"/>
                  </a:lnTo>
                  <a:lnTo>
                    <a:pt x="5473" y="18023"/>
                  </a:lnTo>
                  <a:lnTo>
                    <a:pt x="5261" y="17976"/>
                  </a:lnTo>
                  <a:lnTo>
                    <a:pt x="5072" y="17999"/>
                  </a:lnTo>
                  <a:lnTo>
                    <a:pt x="4931" y="18353"/>
                  </a:lnTo>
                  <a:lnTo>
                    <a:pt x="4907" y="18966"/>
                  </a:lnTo>
                  <a:lnTo>
                    <a:pt x="5166" y="19249"/>
                  </a:lnTo>
                  <a:lnTo>
                    <a:pt x="5189" y="19533"/>
                  </a:lnTo>
                  <a:lnTo>
                    <a:pt x="4977" y="19651"/>
                  </a:lnTo>
                  <a:lnTo>
                    <a:pt x="4766" y="19651"/>
                  </a:lnTo>
                  <a:lnTo>
                    <a:pt x="4647" y="19840"/>
                  </a:lnTo>
                  <a:lnTo>
                    <a:pt x="4742" y="20028"/>
                  </a:lnTo>
                  <a:lnTo>
                    <a:pt x="4506" y="20146"/>
                  </a:lnTo>
                  <a:lnTo>
                    <a:pt x="4482" y="20760"/>
                  </a:lnTo>
                  <a:lnTo>
                    <a:pt x="4364" y="20760"/>
                  </a:lnTo>
                  <a:lnTo>
                    <a:pt x="4317" y="20311"/>
                  </a:lnTo>
                  <a:lnTo>
                    <a:pt x="4104" y="20311"/>
                  </a:lnTo>
                  <a:lnTo>
                    <a:pt x="3822" y="20925"/>
                  </a:lnTo>
                  <a:lnTo>
                    <a:pt x="3397" y="21136"/>
                  </a:lnTo>
                  <a:lnTo>
                    <a:pt x="2972" y="20263"/>
                  </a:lnTo>
                  <a:lnTo>
                    <a:pt x="2760" y="20098"/>
                  </a:lnTo>
                  <a:lnTo>
                    <a:pt x="2382" y="19414"/>
                  </a:lnTo>
                  <a:lnTo>
                    <a:pt x="2052" y="19344"/>
                  </a:lnTo>
                  <a:lnTo>
                    <a:pt x="1462" y="17102"/>
                  </a:lnTo>
                  <a:lnTo>
                    <a:pt x="1982" y="17126"/>
                  </a:lnTo>
                  <a:lnTo>
                    <a:pt x="2335" y="16347"/>
                  </a:lnTo>
                  <a:lnTo>
                    <a:pt x="2972" y="16159"/>
                  </a:lnTo>
                  <a:lnTo>
                    <a:pt x="3137" y="15734"/>
                  </a:lnTo>
                  <a:lnTo>
                    <a:pt x="3397" y="15592"/>
                  </a:lnTo>
                  <a:lnTo>
                    <a:pt x="3539" y="15262"/>
                  </a:lnTo>
                  <a:lnTo>
                    <a:pt x="3939" y="15097"/>
                  </a:lnTo>
                  <a:lnTo>
                    <a:pt x="4129" y="14814"/>
                  </a:lnTo>
                  <a:lnTo>
                    <a:pt x="4529" y="15027"/>
                  </a:lnTo>
                  <a:lnTo>
                    <a:pt x="4812" y="15051"/>
                  </a:lnTo>
                  <a:lnTo>
                    <a:pt x="4931" y="14602"/>
                  </a:lnTo>
                  <a:lnTo>
                    <a:pt x="4907" y="14460"/>
                  </a:lnTo>
                  <a:lnTo>
                    <a:pt x="5261" y="14437"/>
                  </a:lnTo>
                  <a:lnTo>
                    <a:pt x="5072" y="14177"/>
                  </a:lnTo>
                  <a:lnTo>
                    <a:pt x="4459" y="13989"/>
                  </a:lnTo>
                  <a:lnTo>
                    <a:pt x="4199" y="13564"/>
                  </a:lnTo>
                  <a:lnTo>
                    <a:pt x="3916" y="13352"/>
                  </a:lnTo>
                  <a:lnTo>
                    <a:pt x="3326" y="13352"/>
                  </a:lnTo>
                  <a:lnTo>
                    <a:pt x="3209" y="12975"/>
                  </a:lnTo>
                  <a:lnTo>
                    <a:pt x="3326" y="12243"/>
                  </a:lnTo>
                  <a:lnTo>
                    <a:pt x="3444" y="12197"/>
                  </a:lnTo>
                  <a:lnTo>
                    <a:pt x="3609" y="11842"/>
                  </a:lnTo>
                  <a:lnTo>
                    <a:pt x="3492" y="11583"/>
                  </a:lnTo>
                  <a:lnTo>
                    <a:pt x="3374" y="11583"/>
                  </a:lnTo>
                  <a:lnTo>
                    <a:pt x="3374" y="11370"/>
                  </a:lnTo>
                  <a:lnTo>
                    <a:pt x="2855" y="11040"/>
                  </a:lnTo>
                  <a:lnTo>
                    <a:pt x="2995" y="10780"/>
                  </a:lnTo>
                  <a:lnTo>
                    <a:pt x="2807" y="10687"/>
                  </a:lnTo>
                  <a:lnTo>
                    <a:pt x="2830" y="10417"/>
                  </a:lnTo>
                  <a:lnTo>
                    <a:pt x="3090" y="10417"/>
                  </a:lnTo>
                  <a:lnTo>
                    <a:pt x="3421" y="10257"/>
                  </a:lnTo>
                  <a:lnTo>
                    <a:pt x="3586" y="9223"/>
                  </a:lnTo>
                  <a:lnTo>
                    <a:pt x="3892" y="9130"/>
                  </a:lnTo>
                  <a:lnTo>
                    <a:pt x="2807" y="8115"/>
                  </a:lnTo>
                  <a:lnTo>
                    <a:pt x="2217" y="8140"/>
                  </a:lnTo>
                  <a:lnTo>
                    <a:pt x="2052" y="8091"/>
                  </a:lnTo>
                  <a:lnTo>
                    <a:pt x="1462" y="8115"/>
                  </a:lnTo>
                  <a:lnTo>
                    <a:pt x="1322" y="7761"/>
                  </a:lnTo>
                  <a:lnTo>
                    <a:pt x="1085" y="7761"/>
                  </a:lnTo>
                  <a:lnTo>
                    <a:pt x="1085" y="7596"/>
                  </a:lnTo>
                  <a:lnTo>
                    <a:pt x="873" y="7596"/>
                  </a:lnTo>
                  <a:lnTo>
                    <a:pt x="873" y="7454"/>
                  </a:lnTo>
                  <a:lnTo>
                    <a:pt x="732" y="7243"/>
                  </a:lnTo>
                  <a:lnTo>
                    <a:pt x="518" y="7243"/>
                  </a:lnTo>
                  <a:lnTo>
                    <a:pt x="307" y="6771"/>
                  </a:lnTo>
                  <a:lnTo>
                    <a:pt x="495" y="6771"/>
                  </a:lnTo>
                  <a:lnTo>
                    <a:pt x="472" y="6629"/>
                  </a:lnTo>
                  <a:lnTo>
                    <a:pt x="0" y="6369"/>
                  </a:lnTo>
                  <a:lnTo>
                    <a:pt x="260" y="5874"/>
                  </a:lnTo>
                  <a:lnTo>
                    <a:pt x="0" y="5663"/>
                  </a:lnTo>
                  <a:lnTo>
                    <a:pt x="0" y="5449"/>
                  </a:lnTo>
                  <a:lnTo>
                    <a:pt x="165" y="5498"/>
                  </a:lnTo>
                  <a:lnTo>
                    <a:pt x="118" y="5168"/>
                  </a:lnTo>
                  <a:lnTo>
                    <a:pt x="378" y="5049"/>
                  </a:lnTo>
                  <a:lnTo>
                    <a:pt x="920" y="5073"/>
                  </a:lnTo>
                  <a:lnTo>
                    <a:pt x="755" y="5261"/>
                  </a:lnTo>
                  <a:lnTo>
                    <a:pt x="1345" y="5804"/>
                  </a:lnTo>
                  <a:lnTo>
                    <a:pt x="1629" y="5544"/>
                  </a:lnTo>
                  <a:lnTo>
                    <a:pt x="1817" y="5709"/>
                  </a:lnTo>
                  <a:lnTo>
                    <a:pt x="2005" y="5614"/>
                  </a:lnTo>
                  <a:lnTo>
                    <a:pt x="2075" y="5333"/>
                  </a:lnTo>
                  <a:lnTo>
                    <a:pt x="1652" y="5238"/>
                  </a:lnTo>
                  <a:lnTo>
                    <a:pt x="1157" y="4364"/>
                  </a:lnTo>
                  <a:lnTo>
                    <a:pt x="1510" y="4082"/>
                  </a:lnTo>
                  <a:lnTo>
                    <a:pt x="1699" y="4176"/>
                  </a:lnTo>
                  <a:lnTo>
                    <a:pt x="1629" y="3964"/>
                  </a:lnTo>
                  <a:lnTo>
                    <a:pt x="1959" y="3374"/>
                  </a:lnTo>
                  <a:lnTo>
                    <a:pt x="1887" y="3114"/>
                  </a:lnTo>
                  <a:lnTo>
                    <a:pt x="1910" y="2572"/>
                  </a:lnTo>
                  <a:lnTo>
                    <a:pt x="1510" y="2312"/>
                  </a:lnTo>
                  <a:lnTo>
                    <a:pt x="1487" y="2219"/>
                  </a:lnTo>
                  <a:lnTo>
                    <a:pt x="1439" y="1864"/>
                  </a:lnTo>
                  <a:lnTo>
                    <a:pt x="1202" y="1615"/>
                  </a:lnTo>
                  <a:lnTo>
                    <a:pt x="913" y="1502"/>
                  </a:lnTo>
                  <a:lnTo>
                    <a:pt x="825" y="1487"/>
                  </a:lnTo>
                  <a:lnTo>
                    <a:pt x="613" y="897"/>
                  </a:lnTo>
                  <a:lnTo>
                    <a:pt x="802" y="850"/>
                  </a:lnTo>
                  <a:lnTo>
                    <a:pt x="1085" y="544"/>
                  </a:lnTo>
                  <a:lnTo>
                    <a:pt x="1085" y="214"/>
                  </a:lnTo>
                  <a:lnTo>
                    <a:pt x="1345" y="0"/>
                  </a:lnTo>
                  <a:lnTo>
                    <a:pt x="1580" y="0"/>
                  </a:lnTo>
                  <a:lnTo>
                    <a:pt x="1840" y="165"/>
                  </a:lnTo>
                  <a:lnTo>
                    <a:pt x="1959" y="379"/>
                  </a:lnTo>
                  <a:lnTo>
                    <a:pt x="2430" y="544"/>
                  </a:lnTo>
                  <a:lnTo>
                    <a:pt x="2595" y="272"/>
                  </a:lnTo>
                  <a:lnTo>
                    <a:pt x="3160" y="272"/>
                  </a:lnTo>
                  <a:lnTo>
                    <a:pt x="3421" y="0"/>
                  </a:lnTo>
                  <a:lnTo>
                    <a:pt x="3704" y="0"/>
                  </a:lnTo>
                  <a:lnTo>
                    <a:pt x="3964" y="272"/>
                  </a:lnTo>
                  <a:lnTo>
                    <a:pt x="4222" y="272"/>
                  </a:lnTo>
                  <a:lnTo>
                    <a:pt x="4222" y="355"/>
                  </a:lnTo>
                  <a:lnTo>
                    <a:pt x="4647" y="544"/>
                  </a:lnTo>
                  <a:lnTo>
                    <a:pt x="5449" y="544"/>
                  </a:lnTo>
                  <a:lnTo>
                    <a:pt x="5449" y="1039"/>
                  </a:lnTo>
                  <a:lnTo>
                    <a:pt x="5686" y="1204"/>
                  </a:lnTo>
                  <a:lnTo>
                    <a:pt x="5779" y="1204"/>
                  </a:lnTo>
                  <a:lnTo>
                    <a:pt x="5993" y="1415"/>
                  </a:lnTo>
                  <a:cubicBezTo>
                    <a:pt x="5993" y="1415"/>
                    <a:pt x="6296" y="1385"/>
                    <a:pt x="6416" y="1415"/>
                  </a:cubicBezTo>
                  <a:cubicBezTo>
                    <a:pt x="6536" y="1447"/>
                    <a:pt x="7266" y="1629"/>
                    <a:pt x="7266" y="1629"/>
                  </a:cubicBezTo>
                  <a:lnTo>
                    <a:pt x="7454" y="1629"/>
                  </a:lnTo>
                  <a:lnTo>
                    <a:pt x="7771" y="2005"/>
                  </a:lnTo>
                  <a:lnTo>
                    <a:pt x="8115" y="2219"/>
                  </a:lnTo>
                  <a:lnTo>
                    <a:pt x="8375" y="2832"/>
                  </a:lnTo>
                  <a:lnTo>
                    <a:pt x="8375" y="3232"/>
                  </a:lnTo>
                  <a:lnTo>
                    <a:pt x="8540" y="3232"/>
                  </a:lnTo>
                  <a:lnTo>
                    <a:pt x="8540" y="3892"/>
                  </a:lnTo>
                  <a:lnTo>
                    <a:pt x="8751" y="3892"/>
                  </a:lnTo>
                  <a:lnTo>
                    <a:pt x="8751" y="4199"/>
                  </a:lnTo>
                  <a:lnTo>
                    <a:pt x="8563" y="4647"/>
                  </a:lnTo>
                  <a:lnTo>
                    <a:pt x="8256" y="4647"/>
                  </a:lnTo>
                  <a:lnTo>
                    <a:pt x="7384" y="6016"/>
                  </a:lnTo>
                  <a:lnTo>
                    <a:pt x="9318" y="6393"/>
                  </a:lnTo>
                  <a:lnTo>
                    <a:pt x="9743" y="6583"/>
                  </a:lnTo>
                  <a:lnTo>
                    <a:pt x="9860" y="6418"/>
                  </a:lnTo>
                  <a:lnTo>
                    <a:pt x="10120" y="6583"/>
                  </a:lnTo>
                  <a:lnTo>
                    <a:pt x="10215" y="6583"/>
                  </a:lnTo>
                  <a:lnTo>
                    <a:pt x="10592" y="6866"/>
                  </a:lnTo>
                  <a:lnTo>
                    <a:pt x="11182" y="6748"/>
                  </a:lnTo>
                  <a:lnTo>
                    <a:pt x="11842" y="7029"/>
                  </a:lnTo>
                  <a:lnTo>
                    <a:pt x="13234" y="7029"/>
                  </a:lnTo>
                  <a:lnTo>
                    <a:pt x="13942" y="7266"/>
                  </a:lnTo>
                  <a:lnTo>
                    <a:pt x="13942" y="7691"/>
                  </a:lnTo>
                  <a:lnTo>
                    <a:pt x="14886" y="8021"/>
                  </a:lnTo>
                  <a:lnTo>
                    <a:pt x="15027" y="8186"/>
                  </a:lnTo>
                  <a:lnTo>
                    <a:pt x="15332" y="8068"/>
                  </a:lnTo>
                  <a:lnTo>
                    <a:pt x="15829" y="8186"/>
                  </a:lnTo>
                  <a:lnTo>
                    <a:pt x="15829" y="8351"/>
                  </a:lnTo>
                  <a:lnTo>
                    <a:pt x="16301" y="8540"/>
                  </a:lnTo>
                  <a:lnTo>
                    <a:pt x="16654" y="8045"/>
                  </a:lnTo>
                  <a:lnTo>
                    <a:pt x="16654" y="8351"/>
                  </a:lnTo>
                  <a:lnTo>
                    <a:pt x="16796" y="8540"/>
                  </a:lnTo>
                  <a:lnTo>
                    <a:pt x="16631" y="8705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091" y="1315"/>
              <a:ext cx="1467" cy="1825"/>
            </a:xfrm>
            <a:custGeom>
              <a:avLst/>
              <a:gdLst>
                <a:gd name="T0" fmla="*/ 802 w 17056"/>
                <a:gd name="T1" fmla="*/ 850 h 21136"/>
                <a:gd name="T2" fmla="*/ 1580 w 17056"/>
                <a:gd name="T3" fmla="*/ 0 h 21136"/>
                <a:gd name="T4" fmla="*/ 2595 w 17056"/>
                <a:gd name="T5" fmla="*/ 272 h 21136"/>
                <a:gd name="T6" fmla="*/ 3964 w 17056"/>
                <a:gd name="T7" fmla="*/ 272 h 21136"/>
                <a:gd name="T8" fmla="*/ 5449 w 17056"/>
                <a:gd name="T9" fmla="*/ 544 h 21136"/>
                <a:gd name="T10" fmla="*/ 5993 w 17056"/>
                <a:gd name="T11" fmla="*/ 1415 h 21136"/>
                <a:gd name="T12" fmla="*/ 7771 w 17056"/>
                <a:gd name="T13" fmla="*/ 2005 h 21136"/>
                <a:gd name="T14" fmla="*/ 8540 w 17056"/>
                <a:gd name="T15" fmla="*/ 3232 h 21136"/>
                <a:gd name="T16" fmla="*/ 8563 w 17056"/>
                <a:gd name="T17" fmla="*/ 4647 h 21136"/>
                <a:gd name="T18" fmla="*/ 9743 w 17056"/>
                <a:gd name="T19" fmla="*/ 6583 h 21136"/>
                <a:gd name="T20" fmla="*/ 10592 w 17056"/>
                <a:gd name="T21" fmla="*/ 6866 h 21136"/>
                <a:gd name="T22" fmla="*/ 13942 w 17056"/>
                <a:gd name="T23" fmla="*/ 7266 h 21136"/>
                <a:gd name="T24" fmla="*/ 15332 w 17056"/>
                <a:gd name="T25" fmla="*/ 8068 h 21136"/>
                <a:gd name="T26" fmla="*/ 16654 w 17056"/>
                <a:gd name="T27" fmla="*/ 8045 h 21136"/>
                <a:gd name="T28" fmla="*/ 17056 w 17056"/>
                <a:gd name="T29" fmla="*/ 9271 h 21136"/>
                <a:gd name="T30" fmla="*/ 15876 w 17056"/>
                <a:gd name="T31" fmla="*/ 10640 h 21136"/>
                <a:gd name="T32" fmla="*/ 14626 w 17056"/>
                <a:gd name="T33" fmla="*/ 10417 h 21136"/>
                <a:gd name="T34" fmla="*/ 15192 w 17056"/>
                <a:gd name="T35" fmla="*/ 11725 h 21136"/>
                <a:gd name="T36" fmla="*/ 15074 w 17056"/>
                <a:gd name="T37" fmla="*/ 13305 h 21136"/>
                <a:gd name="T38" fmla="*/ 13942 w 17056"/>
                <a:gd name="T39" fmla="*/ 14295 h 21136"/>
                <a:gd name="T40" fmla="*/ 12125 w 17056"/>
                <a:gd name="T41" fmla="*/ 12479 h 21136"/>
                <a:gd name="T42" fmla="*/ 10252 w 17056"/>
                <a:gd name="T43" fmla="*/ 11872 h 21136"/>
                <a:gd name="T44" fmla="*/ 9070 w 17056"/>
                <a:gd name="T45" fmla="*/ 12527 h 21136"/>
                <a:gd name="T46" fmla="*/ 10002 w 17056"/>
                <a:gd name="T47" fmla="*/ 12574 h 21136"/>
                <a:gd name="T48" fmla="*/ 9883 w 17056"/>
                <a:gd name="T49" fmla="*/ 13282 h 21136"/>
                <a:gd name="T50" fmla="*/ 10403 w 17056"/>
                <a:gd name="T51" fmla="*/ 14555 h 21136"/>
                <a:gd name="T52" fmla="*/ 10427 w 17056"/>
                <a:gd name="T53" fmla="*/ 16017 h 21136"/>
                <a:gd name="T54" fmla="*/ 8941 w 17056"/>
                <a:gd name="T55" fmla="*/ 16182 h 21136"/>
                <a:gd name="T56" fmla="*/ 8893 w 17056"/>
                <a:gd name="T57" fmla="*/ 16937 h 21136"/>
                <a:gd name="T58" fmla="*/ 7643 w 17056"/>
                <a:gd name="T59" fmla="*/ 17764 h 21136"/>
                <a:gd name="T60" fmla="*/ 6864 w 17056"/>
                <a:gd name="T61" fmla="*/ 18966 h 21136"/>
                <a:gd name="T62" fmla="*/ 4931 w 17056"/>
                <a:gd name="T63" fmla="*/ 18353 h 21136"/>
                <a:gd name="T64" fmla="*/ 4977 w 17056"/>
                <a:gd name="T65" fmla="*/ 19651 h 21136"/>
                <a:gd name="T66" fmla="*/ 4506 w 17056"/>
                <a:gd name="T67" fmla="*/ 20146 h 21136"/>
                <a:gd name="T68" fmla="*/ 4104 w 17056"/>
                <a:gd name="T69" fmla="*/ 20311 h 21136"/>
                <a:gd name="T70" fmla="*/ 2760 w 17056"/>
                <a:gd name="T71" fmla="*/ 20098 h 21136"/>
                <a:gd name="T72" fmla="*/ 1982 w 17056"/>
                <a:gd name="T73" fmla="*/ 17126 h 21136"/>
                <a:gd name="T74" fmla="*/ 3397 w 17056"/>
                <a:gd name="T75" fmla="*/ 15592 h 21136"/>
                <a:gd name="T76" fmla="*/ 4529 w 17056"/>
                <a:gd name="T77" fmla="*/ 15027 h 21136"/>
                <a:gd name="T78" fmla="*/ 5261 w 17056"/>
                <a:gd name="T79" fmla="*/ 14437 h 21136"/>
                <a:gd name="T80" fmla="*/ 3916 w 17056"/>
                <a:gd name="T81" fmla="*/ 13352 h 21136"/>
                <a:gd name="T82" fmla="*/ 3444 w 17056"/>
                <a:gd name="T83" fmla="*/ 12197 h 21136"/>
                <a:gd name="T84" fmla="*/ 3374 w 17056"/>
                <a:gd name="T85" fmla="*/ 11370 h 21136"/>
                <a:gd name="T86" fmla="*/ 2830 w 17056"/>
                <a:gd name="T87" fmla="*/ 10417 h 21136"/>
                <a:gd name="T88" fmla="*/ 3892 w 17056"/>
                <a:gd name="T89" fmla="*/ 9130 h 21136"/>
                <a:gd name="T90" fmla="*/ 1462 w 17056"/>
                <a:gd name="T91" fmla="*/ 8115 h 21136"/>
                <a:gd name="T92" fmla="*/ 873 w 17056"/>
                <a:gd name="T93" fmla="*/ 7596 h 21136"/>
                <a:gd name="T94" fmla="*/ 307 w 17056"/>
                <a:gd name="T95" fmla="*/ 6771 h 21136"/>
                <a:gd name="T96" fmla="*/ 260 w 17056"/>
                <a:gd name="T97" fmla="*/ 5874 h 21136"/>
                <a:gd name="T98" fmla="*/ 118 w 17056"/>
                <a:gd name="T99" fmla="*/ 5168 h 21136"/>
                <a:gd name="T100" fmla="*/ 1345 w 17056"/>
                <a:gd name="T101" fmla="*/ 5804 h 21136"/>
                <a:gd name="T102" fmla="*/ 2075 w 17056"/>
                <a:gd name="T103" fmla="*/ 5333 h 21136"/>
                <a:gd name="T104" fmla="*/ 1699 w 17056"/>
                <a:gd name="T105" fmla="*/ 4176 h 21136"/>
                <a:gd name="T106" fmla="*/ 1910 w 17056"/>
                <a:gd name="T107" fmla="*/ 2572 h 21136"/>
                <a:gd name="T108" fmla="*/ 1202 w 17056"/>
                <a:gd name="T109" fmla="*/ 1615 h 2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056" h="21136">
                  <a:moveTo>
                    <a:pt x="825" y="1487"/>
                  </a:moveTo>
                  <a:lnTo>
                    <a:pt x="825" y="1487"/>
                  </a:lnTo>
                  <a:lnTo>
                    <a:pt x="613" y="897"/>
                  </a:lnTo>
                  <a:lnTo>
                    <a:pt x="802" y="850"/>
                  </a:lnTo>
                  <a:lnTo>
                    <a:pt x="1085" y="544"/>
                  </a:lnTo>
                  <a:lnTo>
                    <a:pt x="1085" y="214"/>
                  </a:lnTo>
                  <a:lnTo>
                    <a:pt x="1345" y="0"/>
                  </a:lnTo>
                  <a:lnTo>
                    <a:pt x="1580" y="0"/>
                  </a:lnTo>
                  <a:lnTo>
                    <a:pt x="1840" y="165"/>
                  </a:lnTo>
                  <a:lnTo>
                    <a:pt x="1959" y="379"/>
                  </a:lnTo>
                  <a:lnTo>
                    <a:pt x="2430" y="544"/>
                  </a:lnTo>
                  <a:lnTo>
                    <a:pt x="2595" y="272"/>
                  </a:lnTo>
                  <a:lnTo>
                    <a:pt x="3160" y="272"/>
                  </a:lnTo>
                  <a:lnTo>
                    <a:pt x="3421" y="0"/>
                  </a:lnTo>
                  <a:lnTo>
                    <a:pt x="3704" y="0"/>
                  </a:lnTo>
                  <a:lnTo>
                    <a:pt x="3964" y="272"/>
                  </a:lnTo>
                  <a:lnTo>
                    <a:pt x="4222" y="272"/>
                  </a:lnTo>
                  <a:lnTo>
                    <a:pt x="4222" y="355"/>
                  </a:lnTo>
                  <a:lnTo>
                    <a:pt x="4647" y="544"/>
                  </a:lnTo>
                  <a:lnTo>
                    <a:pt x="5449" y="544"/>
                  </a:lnTo>
                  <a:lnTo>
                    <a:pt x="5449" y="1039"/>
                  </a:lnTo>
                  <a:lnTo>
                    <a:pt x="5686" y="1204"/>
                  </a:lnTo>
                  <a:lnTo>
                    <a:pt x="5779" y="1204"/>
                  </a:lnTo>
                  <a:lnTo>
                    <a:pt x="5993" y="1415"/>
                  </a:lnTo>
                  <a:cubicBezTo>
                    <a:pt x="5993" y="1415"/>
                    <a:pt x="6296" y="1385"/>
                    <a:pt x="6416" y="1415"/>
                  </a:cubicBezTo>
                  <a:cubicBezTo>
                    <a:pt x="6536" y="1447"/>
                    <a:pt x="7266" y="1629"/>
                    <a:pt x="7266" y="1629"/>
                  </a:cubicBezTo>
                  <a:lnTo>
                    <a:pt x="7454" y="1629"/>
                  </a:lnTo>
                  <a:lnTo>
                    <a:pt x="7771" y="2005"/>
                  </a:lnTo>
                  <a:lnTo>
                    <a:pt x="8115" y="2219"/>
                  </a:lnTo>
                  <a:lnTo>
                    <a:pt x="8375" y="2832"/>
                  </a:lnTo>
                  <a:lnTo>
                    <a:pt x="8375" y="3232"/>
                  </a:lnTo>
                  <a:lnTo>
                    <a:pt x="8540" y="3232"/>
                  </a:lnTo>
                  <a:lnTo>
                    <a:pt x="8540" y="3892"/>
                  </a:lnTo>
                  <a:lnTo>
                    <a:pt x="8751" y="3892"/>
                  </a:lnTo>
                  <a:lnTo>
                    <a:pt x="8751" y="4199"/>
                  </a:lnTo>
                  <a:lnTo>
                    <a:pt x="8563" y="4647"/>
                  </a:lnTo>
                  <a:lnTo>
                    <a:pt x="8256" y="4647"/>
                  </a:lnTo>
                  <a:lnTo>
                    <a:pt x="7384" y="6016"/>
                  </a:lnTo>
                  <a:lnTo>
                    <a:pt x="9318" y="6393"/>
                  </a:lnTo>
                  <a:lnTo>
                    <a:pt x="9743" y="6583"/>
                  </a:lnTo>
                  <a:lnTo>
                    <a:pt x="9860" y="6418"/>
                  </a:lnTo>
                  <a:lnTo>
                    <a:pt x="10120" y="6583"/>
                  </a:lnTo>
                  <a:lnTo>
                    <a:pt x="10215" y="6583"/>
                  </a:lnTo>
                  <a:lnTo>
                    <a:pt x="10592" y="6866"/>
                  </a:lnTo>
                  <a:lnTo>
                    <a:pt x="11182" y="6748"/>
                  </a:lnTo>
                  <a:lnTo>
                    <a:pt x="11842" y="7029"/>
                  </a:lnTo>
                  <a:lnTo>
                    <a:pt x="13234" y="7029"/>
                  </a:lnTo>
                  <a:lnTo>
                    <a:pt x="13942" y="7266"/>
                  </a:lnTo>
                  <a:lnTo>
                    <a:pt x="13942" y="7691"/>
                  </a:lnTo>
                  <a:lnTo>
                    <a:pt x="14886" y="8021"/>
                  </a:lnTo>
                  <a:lnTo>
                    <a:pt x="15027" y="8186"/>
                  </a:lnTo>
                  <a:lnTo>
                    <a:pt x="15332" y="8068"/>
                  </a:lnTo>
                  <a:lnTo>
                    <a:pt x="15829" y="8186"/>
                  </a:lnTo>
                  <a:lnTo>
                    <a:pt x="15829" y="8351"/>
                  </a:lnTo>
                  <a:lnTo>
                    <a:pt x="16301" y="8540"/>
                  </a:lnTo>
                  <a:lnTo>
                    <a:pt x="16654" y="8045"/>
                  </a:lnTo>
                  <a:lnTo>
                    <a:pt x="16654" y="8351"/>
                  </a:lnTo>
                  <a:lnTo>
                    <a:pt x="16796" y="8540"/>
                  </a:lnTo>
                  <a:lnTo>
                    <a:pt x="16631" y="8705"/>
                  </a:lnTo>
                  <a:lnTo>
                    <a:pt x="17056" y="9271"/>
                  </a:lnTo>
                  <a:lnTo>
                    <a:pt x="16559" y="9531"/>
                  </a:lnTo>
                  <a:lnTo>
                    <a:pt x="16253" y="10828"/>
                  </a:lnTo>
                  <a:lnTo>
                    <a:pt x="16111" y="10568"/>
                  </a:lnTo>
                  <a:lnTo>
                    <a:pt x="15876" y="10640"/>
                  </a:lnTo>
                  <a:lnTo>
                    <a:pt x="15781" y="10257"/>
                  </a:lnTo>
                  <a:lnTo>
                    <a:pt x="15522" y="10257"/>
                  </a:lnTo>
                  <a:lnTo>
                    <a:pt x="15027" y="10522"/>
                  </a:lnTo>
                  <a:lnTo>
                    <a:pt x="14626" y="10417"/>
                  </a:lnTo>
                  <a:lnTo>
                    <a:pt x="14437" y="10828"/>
                  </a:lnTo>
                  <a:lnTo>
                    <a:pt x="14672" y="11112"/>
                  </a:lnTo>
                  <a:lnTo>
                    <a:pt x="14602" y="11537"/>
                  </a:lnTo>
                  <a:lnTo>
                    <a:pt x="15192" y="11725"/>
                  </a:lnTo>
                  <a:lnTo>
                    <a:pt x="15027" y="12102"/>
                  </a:lnTo>
                  <a:lnTo>
                    <a:pt x="15051" y="12927"/>
                  </a:lnTo>
                  <a:lnTo>
                    <a:pt x="15167" y="13164"/>
                  </a:lnTo>
                  <a:lnTo>
                    <a:pt x="15074" y="13305"/>
                  </a:lnTo>
                  <a:lnTo>
                    <a:pt x="15097" y="13847"/>
                  </a:lnTo>
                  <a:lnTo>
                    <a:pt x="14956" y="14060"/>
                  </a:lnTo>
                  <a:lnTo>
                    <a:pt x="13966" y="14060"/>
                  </a:lnTo>
                  <a:lnTo>
                    <a:pt x="13942" y="14295"/>
                  </a:lnTo>
                  <a:lnTo>
                    <a:pt x="13800" y="14154"/>
                  </a:lnTo>
                  <a:lnTo>
                    <a:pt x="13069" y="14107"/>
                  </a:lnTo>
                  <a:lnTo>
                    <a:pt x="12432" y="13754"/>
                  </a:lnTo>
                  <a:lnTo>
                    <a:pt x="12125" y="12479"/>
                  </a:lnTo>
                  <a:lnTo>
                    <a:pt x="11865" y="12148"/>
                  </a:lnTo>
                  <a:lnTo>
                    <a:pt x="11582" y="12197"/>
                  </a:lnTo>
                  <a:lnTo>
                    <a:pt x="10757" y="11725"/>
                  </a:lnTo>
                  <a:lnTo>
                    <a:pt x="10252" y="11872"/>
                  </a:lnTo>
                  <a:lnTo>
                    <a:pt x="10025" y="12032"/>
                  </a:lnTo>
                  <a:lnTo>
                    <a:pt x="9695" y="12148"/>
                  </a:lnTo>
                  <a:lnTo>
                    <a:pt x="9695" y="12385"/>
                  </a:lnTo>
                  <a:lnTo>
                    <a:pt x="9070" y="12527"/>
                  </a:lnTo>
                  <a:lnTo>
                    <a:pt x="9070" y="12645"/>
                  </a:lnTo>
                  <a:lnTo>
                    <a:pt x="9365" y="12715"/>
                  </a:lnTo>
                  <a:lnTo>
                    <a:pt x="9813" y="12550"/>
                  </a:lnTo>
                  <a:lnTo>
                    <a:pt x="10002" y="12574"/>
                  </a:lnTo>
                  <a:lnTo>
                    <a:pt x="10073" y="12810"/>
                  </a:lnTo>
                  <a:lnTo>
                    <a:pt x="10025" y="13045"/>
                  </a:lnTo>
                  <a:lnTo>
                    <a:pt x="9908" y="13117"/>
                  </a:lnTo>
                  <a:lnTo>
                    <a:pt x="9883" y="13282"/>
                  </a:lnTo>
                  <a:lnTo>
                    <a:pt x="10030" y="13292"/>
                  </a:lnTo>
                  <a:lnTo>
                    <a:pt x="10215" y="13305"/>
                  </a:lnTo>
                  <a:lnTo>
                    <a:pt x="10190" y="14295"/>
                  </a:lnTo>
                  <a:lnTo>
                    <a:pt x="10403" y="14555"/>
                  </a:lnTo>
                  <a:lnTo>
                    <a:pt x="10427" y="15004"/>
                  </a:lnTo>
                  <a:lnTo>
                    <a:pt x="10308" y="15239"/>
                  </a:lnTo>
                  <a:lnTo>
                    <a:pt x="10450" y="15806"/>
                  </a:lnTo>
                  <a:lnTo>
                    <a:pt x="10427" y="16017"/>
                  </a:lnTo>
                  <a:lnTo>
                    <a:pt x="10308" y="15852"/>
                  </a:lnTo>
                  <a:lnTo>
                    <a:pt x="9271" y="15876"/>
                  </a:lnTo>
                  <a:lnTo>
                    <a:pt x="9246" y="16017"/>
                  </a:lnTo>
                  <a:lnTo>
                    <a:pt x="8941" y="16182"/>
                  </a:lnTo>
                  <a:lnTo>
                    <a:pt x="8941" y="16466"/>
                  </a:lnTo>
                  <a:lnTo>
                    <a:pt x="9070" y="16654"/>
                  </a:lnTo>
                  <a:lnTo>
                    <a:pt x="9070" y="16844"/>
                  </a:lnTo>
                  <a:lnTo>
                    <a:pt x="8893" y="16937"/>
                  </a:lnTo>
                  <a:lnTo>
                    <a:pt x="8633" y="17149"/>
                  </a:lnTo>
                  <a:lnTo>
                    <a:pt x="8303" y="17314"/>
                  </a:lnTo>
                  <a:lnTo>
                    <a:pt x="8068" y="17764"/>
                  </a:lnTo>
                  <a:lnTo>
                    <a:pt x="7643" y="17764"/>
                  </a:lnTo>
                  <a:lnTo>
                    <a:pt x="7501" y="17623"/>
                  </a:lnTo>
                  <a:lnTo>
                    <a:pt x="7148" y="17669"/>
                  </a:lnTo>
                  <a:lnTo>
                    <a:pt x="6911" y="18448"/>
                  </a:lnTo>
                  <a:lnTo>
                    <a:pt x="6864" y="18966"/>
                  </a:lnTo>
                  <a:lnTo>
                    <a:pt x="5473" y="18023"/>
                  </a:lnTo>
                  <a:lnTo>
                    <a:pt x="5261" y="17976"/>
                  </a:lnTo>
                  <a:lnTo>
                    <a:pt x="5072" y="17999"/>
                  </a:lnTo>
                  <a:lnTo>
                    <a:pt x="4931" y="18353"/>
                  </a:lnTo>
                  <a:lnTo>
                    <a:pt x="4907" y="18966"/>
                  </a:lnTo>
                  <a:lnTo>
                    <a:pt x="5166" y="19249"/>
                  </a:lnTo>
                  <a:lnTo>
                    <a:pt x="5189" y="19533"/>
                  </a:lnTo>
                  <a:lnTo>
                    <a:pt x="4977" y="19651"/>
                  </a:lnTo>
                  <a:lnTo>
                    <a:pt x="4766" y="19651"/>
                  </a:lnTo>
                  <a:lnTo>
                    <a:pt x="4647" y="19840"/>
                  </a:lnTo>
                  <a:lnTo>
                    <a:pt x="4742" y="20028"/>
                  </a:lnTo>
                  <a:lnTo>
                    <a:pt x="4506" y="20146"/>
                  </a:lnTo>
                  <a:lnTo>
                    <a:pt x="4482" y="20760"/>
                  </a:lnTo>
                  <a:lnTo>
                    <a:pt x="4364" y="20760"/>
                  </a:lnTo>
                  <a:lnTo>
                    <a:pt x="4317" y="20311"/>
                  </a:lnTo>
                  <a:lnTo>
                    <a:pt x="4104" y="20311"/>
                  </a:lnTo>
                  <a:lnTo>
                    <a:pt x="3822" y="20925"/>
                  </a:lnTo>
                  <a:lnTo>
                    <a:pt x="3397" y="21136"/>
                  </a:lnTo>
                  <a:lnTo>
                    <a:pt x="2972" y="20263"/>
                  </a:lnTo>
                  <a:lnTo>
                    <a:pt x="2760" y="20098"/>
                  </a:lnTo>
                  <a:lnTo>
                    <a:pt x="2382" y="19414"/>
                  </a:lnTo>
                  <a:lnTo>
                    <a:pt x="2052" y="19344"/>
                  </a:lnTo>
                  <a:lnTo>
                    <a:pt x="1462" y="17102"/>
                  </a:lnTo>
                  <a:lnTo>
                    <a:pt x="1982" y="17126"/>
                  </a:lnTo>
                  <a:lnTo>
                    <a:pt x="2335" y="16347"/>
                  </a:lnTo>
                  <a:lnTo>
                    <a:pt x="2972" y="16159"/>
                  </a:lnTo>
                  <a:lnTo>
                    <a:pt x="3137" y="15734"/>
                  </a:lnTo>
                  <a:lnTo>
                    <a:pt x="3397" y="15592"/>
                  </a:lnTo>
                  <a:lnTo>
                    <a:pt x="3539" y="15262"/>
                  </a:lnTo>
                  <a:lnTo>
                    <a:pt x="3939" y="15097"/>
                  </a:lnTo>
                  <a:lnTo>
                    <a:pt x="4129" y="14814"/>
                  </a:lnTo>
                  <a:lnTo>
                    <a:pt x="4529" y="15027"/>
                  </a:lnTo>
                  <a:lnTo>
                    <a:pt x="4812" y="15051"/>
                  </a:lnTo>
                  <a:lnTo>
                    <a:pt x="4931" y="14602"/>
                  </a:lnTo>
                  <a:lnTo>
                    <a:pt x="4907" y="14460"/>
                  </a:lnTo>
                  <a:lnTo>
                    <a:pt x="5261" y="14437"/>
                  </a:lnTo>
                  <a:lnTo>
                    <a:pt x="5072" y="14177"/>
                  </a:lnTo>
                  <a:lnTo>
                    <a:pt x="4459" y="13989"/>
                  </a:lnTo>
                  <a:lnTo>
                    <a:pt x="4199" y="13564"/>
                  </a:lnTo>
                  <a:lnTo>
                    <a:pt x="3916" y="13352"/>
                  </a:lnTo>
                  <a:lnTo>
                    <a:pt x="3326" y="13352"/>
                  </a:lnTo>
                  <a:lnTo>
                    <a:pt x="3209" y="12975"/>
                  </a:lnTo>
                  <a:lnTo>
                    <a:pt x="3326" y="12243"/>
                  </a:lnTo>
                  <a:lnTo>
                    <a:pt x="3444" y="12197"/>
                  </a:lnTo>
                  <a:lnTo>
                    <a:pt x="3609" y="11842"/>
                  </a:lnTo>
                  <a:lnTo>
                    <a:pt x="3492" y="11583"/>
                  </a:lnTo>
                  <a:lnTo>
                    <a:pt x="3374" y="11583"/>
                  </a:lnTo>
                  <a:lnTo>
                    <a:pt x="3374" y="11370"/>
                  </a:lnTo>
                  <a:lnTo>
                    <a:pt x="2855" y="11040"/>
                  </a:lnTo>
                  <a:lnTo>
                    <a:pt x="2995" y="10780"/>
                  </a:lnTo>
                  <a:lnTo>
                    <a:pt x="2807" y="10687"/>
                  </a:lnTo>
                  <a:lnTo>
                    <a:pt x="2830" y="10417"/>
                  </a:lnTo>
                  <a:lnTo>
                    <a:pt x="3090" y="10417"/>
                  </a:lnTo>
                  <a:lnTo>
                    <a:pt x="3421" y="10257"/>
                  </a:lnTo>
                  <a:lnTo>
                    <a:pt x="3586" y="9223"/>
                  </a:lnTo>
                  <a:lnTo>
                    <a:pt x="3892" y="9130"/>
                  </a:lnTo>
                  <a:lnTo>
                    <a:pt x="2807" y="8115"/>
                  </a:lnTo>
                  <a:lnTo>
                    <a:pt x="2217" y="8140"/>
                  </a:lnTo>
                  <a:lnTo>
                    <a:pt x="2052" y="8091"/>
                  </a:lnTo>
                  <a:lnTo>
                    <a:pt x="1462" y="8115"/>
                  </a:lnTo>
                  <a:lnTo>
                    <a:pt x="1322" y="7761"/>
                  </a:lnTo>
                  <a:lnTo>
                    <a:pt x="1085" y="7761"/>
                  </a:lnTo>
                  <a:lnTo>
                    <a:pt x="1085" y="7596"/>
                  </a:lnTo>
                  <a:lnTo>
                    <a:pt x="873" y="7596"/>
                  </a:lnTo>
                  <a:lnTo>
                    <a:pt x="873" y="7454"/>
                  </a:lnTo>
                  <a:lnTo>
                    <a:pt x="732" y="7243"/>
                  </a:lnTo>
                  <a:lnTo>
                    <a:pt x="518" y="7243"/>
                  </a:lnTo>
                  <a:lnTo>
                    <a:pt x="307" y="6771"/>
                  </a:lnTo>
                  <a:lnTo>
                    <a:pt x="495" y="6771"/>
                  </a:lnTo>
                  <a:lnTo>
                    <a:pt x="472" y="6629"/>
                  </a:lnTo>
                  <a:lnTo>
                    <a:pt x="0" y="6369"/>
                  </a:lnTo>
                  <a:lnTo>
                    <a:pt x="260" y="5874"/>
                  </a:lnTo>
                  <a:lnTo>
                    <a:pt x="0" y="5663"/>
                  </a:lnTo>
                  <a:lnTo>
                    <a:pt x="0" y="5449"/>
                  </a:lnTo>
                  <a:lnTo>
                    <a:pt x="165" y="5498"/>
                  </a:lnTo>
                  <a:lnTo>
                    <a:pt x="118" y="5168"/>
                  </a:lnTo>
                  <a:lnTo>
                    <a:pt x="378" y="5049"/>
                  </a:lnTo>
                  <a:lnTo>
                    <a:pt x="920" y="5073"/>
                  </a:lnTo>
                  <a:lnTo>
                    <a:pt x="755" y="5261"/>
                  </a:lnTo>
                  <a:lnTo>
                    <a:pt x="1345" y="5804"/>
                  </a:lnTo>
                  <a:lnTo>
                    <a:pt x="1629" y="5544"/>
                  </a:lnTo>
                  <a:lnTo>
                    <a:pt x="1817" y="5709"/>
                  </a:lnTo>
                  <a:lnTo>
                    <a:pt x="2005" y="5614"/>
                  </a:lnTo>
                  <a:lnTo>
                    <a:pt x="2075" y="5333"/>
                  </a:lnTo>
                  <a:lnTo>
                    <a:pt x="1652" y="5238"/>
                  </a:lnTo>
                  <a:lnTo>
                    <a:pt x="1157" y="4364"/>
                  </a:lnTo>
                  <a:lnTo>
                    <a:pt x="1510" y="4082"/>
                  </a:lnTo>
                  <a:lnTo>
                    <a:pt x="1699" y="4176"/>
                  </a:lnTo>
                  <a:lnTo>
                    <a:pt x="1629" y="3964"/>
                  </a:lnTo>
                  <a:lnTo>
                    <a:pt x="1959" y="3374"/>
                  </a:lnTo>
                  <a:lnTo>
                    <a:pt x="1887" y="3114"/>
                  </a:lnTo>
                  <a:lnTo>
                    <a:pt x="1910" y="2572"/>
                  </a:lnTo>
                  <a:lnTo>
                    <a:pt x="1510" y="2312"/>
                  </a:lnTo>
                  <a:lnTo>
                    <a:pt x="1487" y="2219"/>
                  </a:lnTo>
                  <a:lnTo>
                    <a:pt x="1439" y="1864"/>
                  </a:lnTo>
                  <a:lnTo>
                    <a:pt x="1202" y="1615"/>
                  </a:lnTo>
                  <a:lnTo>
                    <a:pt x="913" y="1502"/>
                  </a:lnTo>
                  <a:lnTo>
                    <a:pt x="825" y="1487"/>
                  </a:lnTo>
                  <a:lnTo>
                    <a:pt x="825" y="1487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5" name="円/楕円 34"/>
          <p:cNvSpPr/>
          <p:nvPr/>
        </p:nvSpPr>
        <p:spPr>
          <a:xfrm>
            <a:off x="4521045" y="4145190"/>
            <a:ext cx="157517" cy="149291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5399481" y="3672249"/>
            <a:ext cx="157517" cy="149291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3518806" y="4814740"/>
            <a:ext cx="141391" cy="138765"/>
          </a:xfrm>
          <a:prstGeom prst="ellipse">
            <a:avLst/>
          </a:prstGeom>
          <a:solidFill>
            <a:srgbClr val="1F497D"/>
          </a:solidFill>
          <a:ln w="1270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4417258" y="3629590"/>
            <a:ext cx="141391" cy="138765"/>
          </a:xfrm>
          <a:prstGeom prst="ellipse">
            <a:avLst/>
          </a:prstGeom>
          <a:solidFill>
            <a:srgbClr val="1F497D"/>
          </a:solidFill>
          <a:ln w="1270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4694655" y="4729775"/>
            <a:ext cx="141391" cy="138765"/>
          </a:xfrm>
          <a:prstGeom prst="ellipse">
            <a:avLst/>
          </a:prstGeom>
          <a:solidFill>
            <a:srgbClr val="1F497D"/>
          </a:solidFill>
          <a:ln w="1270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4412044" y="3900551"/>
            <a:ext cx="141391" cy="138765"/>
          </a:xfrm>
          <a:prstGeom prst="ellipse">
            <a:avLst/>
          </a:prstGeom>
          <a:solidFill>
            <a:srgbClr val="1F497D"/>
          </a:solidFill>
          <a:ln w="1270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653879" y="3778098"/>
            <a:ext cx="141391" cy="138765"/>
          </a:xfrm>
          <a:prstGeom prst="ellipse">
            <a:avLst/>
          </a:prstGeom>
          <a:solidFill>
            <a:srgbClr val="1F497D"/>
          </a:solidFill>
          <a:ln w="1270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4154745" y="4615776"/>
            <a:ext cx="141391" cy="138765"/>
          </a:xfrm>
          <a:prstGeom prst="ellipse">
            <a:avLst/>
          </a:prstGeom>
          <a:solidFill>
            <a:srgbClr val="1F497D"/>
          </a:solidFill>
          <a:ln w="1270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0" name="直線コネクタ 49"/>
          <p:cNvCxnSpPr>
            <a:cxnSpLocks/>
            <a:stCxn id="48" idx="5"/>
          </p:cNvCxnSpPr>
          <p:nvPr/>
        </p:nvCxnSpPr>
        <p:spPr>
          <a:xfrm>
            <a:off x="4275430" y="4734219"/>
            <a:ext cx="973348" cy="1008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cxnSpLocks/>
            <a:stCxn id="39" idx="6"/>
            <a:endCxn id="71" idx="1"/>
          </p:cNvCxnSpPr>
          <p:nvPr/>
        </p:nvCxnSpPr>
        <p:spPr>
          <a:xfrm flipV="1">
            <a:off x="5556998" y="2977462"/>
            <a:ext cx="1563207" cy="769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cxnSpLocks/>
            <a:stCxn id="35" idx="6"/>
            <a:endCxn id="82" idx="3"/>
          </p:cNvCxnSpPr>
          <p:nvPr/>
        </p:nvCxnSpPr>
        <p:spPr>
          <a:xfrm flipH="1" flipV="1">
            <a:off x="2627649" y="3400237"/>
            <a:ext cx="2050913" cy="8195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42" idx="2"/>
          </p:cNvCxnSpPr>
          <p:nvPr/>
        </p:nvCxnSpPr>
        <p:spPr>
          <a:xfrm flipH="1">
            <a:off x="2205100" y="4884123"/>
            <a:ext cx="1313706" cy="257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711740" y="514283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常総学院高校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339339" y="578724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土浦日本大学高校</a:t>
            </a:r>
            <a:endParaRPr kumimoji="1" lang="ja-JP" altLang="en-US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120205" y="27927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土浦湖北高校</a:t>
            </a:r>
            <a:endParaRPr kumimoji="1"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683942" y="449714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土浦第三高校</a:t>
            </a:r>
          </a:p>
        </p:txBody>
      </p:sp>
      <p:cxnSp>
        <p:nvCxnSpPr>
          <p:cNvPr id="74" name="直線コネクタ 73"/>
          <p:cNvCxnSpPr>
            <a:cxnSpLocks/>
            <a:stCxn id="46" idx="1"/>
            <a:endCxn id="100" idx="3"/>
          </p:cNvCxnSpPr>
          <p:nvPr/>
        </p:nvCxnSpPr>
        <p:spPr>
          <a:xfrm flipH="1" flipV="1">
            <a:off x="2678617" y="2087951"/>
            <a:ext cx="1754133" cy="1832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cxnSpLocks/>
            <a:stCxn id="47" idx="7"/>
            <a:endCxn id="84" idx="1"/>
          </p:cNvCxnSpPr>
          <p:nvPr/>
        </p:nvCxnSpPr>
        <p:spPr>
          <a:xfrm flipV="1">
            <a:off x="4774564" y="2292742"/>
            <a:ext cx="986263" cy="1505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endCxn id="44" idx="0"/>
          </p:cNvCxnSpPr>
          <p:nvPr/>
        </p:nvCxnSpPr>
        <p:spPr>
          <a:xfrm flipH="1">
            <a:off x="4487954" y="1831612"/>
            <a:ext cx="478352" cy="1797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>
            <a:cxnSpLocks/>
            <a:stCxn id="45" idx="6"/>
            <a:endCxn id="73" idx="1"/>
          </p:cNvCxnSpPr>
          <p:nvPr/>
        </p:nvCxnSpPr>
        <p:spPr>
          <a:xfrm flipV="1">
            <a:off x="4836046" y="4681807"/>
            <a:ext cx="1847896" cy="117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365491" y="321557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つくば国際大学高校</a:t>
            </a:r>
            <a:endParaRPr kumimoji="1" lang="en-US" altLang="ja-JP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760827" y="210807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土浦第一高校</a:t>
            </a:r>
            <a:endParaRPr kumimoji="1" lang="ja-JP" altLang="en-US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4316990" y="13727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土浦工業高校</a:t>
            </a:r>
            <a:endParaRPr kumimoji="1" lang="ja-JP" altLang="en-US" dirty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1108957" y="190328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土浦第二高校</a:t>
            </a:r>
            <a:endParaRPr kumimoji="1" lang="ja-JP" altLang="en-US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="" xmlns:a16="http://schemas.microsoft.com/office/drawing/2014/main" id="{FC133FC9-A6F6-4D2B-8655-913E5CC56793}"/>
              </a:ext>
            </a:extLst>
          </p:cNvPr>
          <p:cNvSpPr txBox="1"/>
          <p:nvPr/>
        </p:nvSpPr>
        <p:spPr>
          <a:xfrm>
            <a:off x="1221348" y="219720"/>
            <a:ext cx="6701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/>
              <a:t>背景・現状</a:t>
            </a:r>
          </a:p>
        </p:txBody>
      </p:sp>
      <p:sp>
        <p:nvSpPr>
          <p:cNvPr id="28" name="楕円 27">
            <a:extLst>
              <a:ext uri="{FF2B5EF4-FFF2-40B4-BE49-F238E27FC236}">
                <a16:creationId xmlns="" xmlns:a16="http://schemas.microsoft.com/office/drawing/2014/main" id="{5C45D837-B385-45F7-A055-3AE19B26D661}"/>
              </a:ext>
            </a:extLst>
          </p:cNvPr>
          <p:cNvSpPr/>
          <p:nvPr/>
        </p:nvSpPr>
        <p:spPr>
          <a:xfrm>
            <a:off x="5760827" y="2043859"/>
            <a:ext cx="1596036" cy="489409"/>
          </a:xfrm>
          <a:prstGeom prst="ellipse">
            <a:avLst/>
          </a:prstGeom>
          <a:noFill/>
          <a:ln w="38100"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="" xmlns:a16="http://schemas.microsoft.com/office/drawing/2014/main" id="{06D9C0D2-5598-4DEA-9475-B76913397A62}"/>
              </a:ext>
            </a:extLst>
          </p:cNvPr>
          <p:cNvSpPr/>
          <p:nvPr/>
        </p:nvSpPr>
        <p:spPr>
          <a:xfrm>
            <a:off x="4339339" y="5734070"/>
            <a:ext cx="2131311" cy="477464"/>
          </a:xfrm>
          <a:prstGeom prst="ellipse">
            <a:avLst/>
          </a:prstGeom>
          <a:noFill/>
          <a:ln w="38100"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="" xmlns:a16="http://schemas.microsoft.com/office/drawing/2014/main" id="{6BFDC294-D6D9-4F06-9B07-7DAA59F6A4EA}"/>
              </a:ext>
            </a:extLst>
          </p:cNvPr>
          <p:cNvSpPr/>
          <p:nvPr/>
        </p:nvSpPr>
        <p:spPr>
          <a:xfrm>
            <a:off x="600600" y="5113749"/>
            <a:ext cx="1882250" cy="427509"/>
          </a:xfrm>
          <a:prstGeom prst="ellipse">
            <a:avLst/>
          </a:prstGeom>
          <a:noFill/>
          <a:ln w="38100"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="" xmlns:a16="http://schemas.microsoft.com/office/drawing/2014/main" id="{05BC6CF2-82DA-44FF-9085-FB141E21F7E8}"/>
              </a:ext>
            </a:extLst>
          </p:cNvPr>
          <p:cNvSpPr/>
          <p:nvPr/>
        </p:nvSpPr>
        <p:spPr>
          <a:xfrm>
            <a:off x="1108957" y="1880425"/>
            <a:ext cx="1621543" cy="392192"/>
          </a:xfrm>
          <a:prstGeom prst="ellipse">
            <a:avLst/>
          </a:prstGeom>
          <a:noFill/>
          <a:ln w="38100"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グループ化 48"/>
          <p:cNvGrpSpPr/>
          <p:nvPr/>
        </p:nvGrpSpPr>
        <p:grpSpPr>
          <a:xfrm>
            <a:off x="0" y="92344"/>
            <a:ext cx="9144000" cy="814503"/>
            <a:chOff x="0" y="92344"/>
            <a:chExt cx="9144000" cy="814503"/>
          </a:xfrm>
        </p:grpSpPr>
        <p:sp>
          <p:nvSpPr>
            <p:cNvPr id="54" name="正方形/長方形 53"/>
            <p:cNvSpPr/>
            <p:nvPr/>
          </p:nvSpPr>
          <p:spPr>
            <a:xfrm flipV="1">
              <a:off x="0" y="861128"/>
              <a:ext cx="9144000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Freeform 168"/>
            <p:cNvSpPr>
              <a:spLocks noEditPoints="1"/>
            </p:cNvSpPr>
            <p:nvPr/>
          </p:nvSpPr>
          <p:spPr bwMode="auto">
            <a:xfrm>
              <a:off x="548698" y="129454"/>
              <a:ext cx="611803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168"/>
            <p:cNvSpPr>
              <a:spLocks noEditPoints="1"/>
            </p:cNvSpPr>
            <p:nvPr/>
          </p:nvSpPr>
          <p:spPr bwMode="auto">
            <a:xfrm>
              <a:off x="8100880" y="138257"/>
              <a:ext cx="413512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167"/>
            <p:cNvSpPr>
              <a:spLocks noEditPoints="1"/>
            </p:cNvSpPr>
            <p:nvPr/>
          </p:nvSpPr>
          <p:spPr bwMode="auto">
            <a:xfrm flipH="1">
              <a:off x="8550114" y="391631"/>
              <a:ext cx="532660" cy="469497"/>
            </a:xfrm>
            <a:custGeom>
              <a:avLst/>
              <a:gdLst>
                <a:gd name="T0" fmla="*/ 1469 w 1715"/>
                <a:gd name="T1" fmla="*/ 0 h 1390"/>
                <a:gd name="T2" fmla="*/ 0 w 1715"/>
                <a:gd name="T3" fmla="*/ 565 h 1390"/>
                <a:gd name="T4" fmla="*/ 169 w 1715"/>
                <a:gd name="T5" fmla="*/ 1390 h 1390"/>
                <a:gd name="T6" fmla="*/ 374 w 1715"/>
                <a:gd name="T7" fmla="*/ 953 h 1390"/>
                <a:gd name="T8" fmla="*/ 375 w 1715"/>
                <a:gd name="T9" fmla="*/ 934 h 1390"/>
                <a:gd name="T10" fmla="*/ 382 w 1715"/>
                <a:gd name="T11" fmla="*/ 900 h 1390"/>
                <a:gd name="T12" fmla="*/ 396 w 1715"/>
                <a:gd name="T13" fmla="*/ 869 h 1390"/>
                <a:gd name="T14" fmla="*/ 414 w 1715"/>
                <a:gd name="T15" fmla="*/ 841 h 1390"/>
                <a:gd name="T16" fmla="*/ 438 w 1715"/>
                <a:gd name="T17" fmla="*/ 818 h 1390"/>
                <a:gd name="T18" fmla="*/ 466 w 1715"/>
                <a:gd name="T19" fmla="*/ 799 h 1390"/>
                <a:gd name="T20" fmla="*/ 498 w 1715"/>
                <a:gd name="T21" fmla="*/ 785 h 1390"/>
                <a:gd name="T22" fmla="*/ 531 w 1715"/>
                <a:gd name="T23" fmla="*/ 778 h 1390"/>
                <a:gd name="T24" fmla="*/ 559 w 1715"/>
                <a:gd name="T25" fmla="*/ 777 h 1390"/>
                <a:gd name="T26" fmla="*/ 576 w 1715"/>
                <a:gd name="T27" fmla="*/ 778 h 1390"/>
                <a:gd name="T28" fmla="*/ 610 w 1715"/>
                <a:gd name="T29" fmla="*/ 785 h 1390"/>
                <a:gd name="T30" fmla="*/ 642 w 1715"/>
                <a:gd name="T31" fmla="*/ 799 h 1390"/>
                <a:gd name="T32" fmla="*/ 670 w 1715"/>
                <a:gd name="T33" fmla="*/ 818 h 1390"/>
                <a:gd name="T34" fmla="*/ 694 w 1715"/>
                <a:gd name="T35" fmla="*/ 841 h 1390"/>
                <a:gd name="T36" fmla="*/ 712 w 1715"/>
                <a:gd name="T37" fmla="*/ 869 h 1390"/>
                <a:gd name="T38" fmla="*/ 725 w 1715"/>
                <a:gd name="T39" fmla="*/ 900 h 1390"/>
                <a:gd name="T40" fmla="*/ 733 w 1715"/>
                <a:gd name="T41" fmla="*/ 934 h 1390"/>
                <a:gd name="T42" fmla="*/ 734 w 1715"/>
                <a:gd name="T43" fmla="*/ 1390 h 1390"/>
                <a:gd name="T44" fmla="*/ 1546 w 1715"/>
                <a:gd name="T45" fmla="*/ 565 h 1390"/>
                <a:gd name="T46" fmla="*/ 1111 w 1715"/>
                <a:gd name="T47" fmla="*/ 1102 h 1390"/>
                <a:gd name="T48" fmla="*/ 925 w 1715"/>
                <a:gd name="T49" fmla="*/ 915 h 1390"/>
                <a:gd name="T50" fmla="*/ 1111 w 1715"/>
                <a:gd name="T51" fmla="*/ 1102 h 1390"/>
                <a:gd name="T52" fmla="*/ 925 w 1715"/>
                <a:gd name="T53" fmla="*/ 852 h 1390"/>
                <a:gd name="T54" fmla="*/ 1111 w 1715"/>
                <a:gd name="T55" fmla="*/ 665 h 1390"/>
                <a:gd name="T56" fmla="*/ 1367 w 1715"/>
                <a:gd name="T57" fmla="*/ 1102 h 1390"/>
                <a:gd name="T58" fmla="*/ 1182 w 1715"/>
                <a:gd name="T59" fmla="*/ 915 h 1390"/>
                <a:gd name="T60" fmla="*/ 1367 w 1715"/>
                <a:gd name="T61" fmla="*/ 1102 h 1390"/>
                <a:gd name="T62" fmla="*/ 1182 w 1715"/>
                <a:gd name="T63" fmla="*/ 852 h 1390"/>
                <a:gd name="T64" fmla="*/ 1367 w 1715"/>
                <a:gd name="T65" fmla="*/ 665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5" h="1390">
                  <a:moveTo>
                    <a:pt x="1715" y="565"/>
                  </a:moveTo>
                  <a:lnTo>
                    <a:pt x="1469" y="0"/>
                  </a:lnTo>
                  <a:lnTo>
                    <a:pt x="246" y="0"/>
                  </a:lnTo>
                  <a:lnTo>
                    <a:pt x="0" y="565"/>
                  </a:lnTo>
                  <a:lnTo>
                    <a:pt x="169" y="565"/>
                  </a:lnTo>
                  <a:lnTo>
                    <a:pt x="169" y="1390"/>
                  </a:lnTo>
                  <a:lnTo>
                    <a:pt x="374" y="1390"/>
                  </a:lnTo>
                  <a:lnTo>
                    <a:pt x="374" y="953"/>
                  </a:lnTo>
                  <a:lnTo>
                    <a:pt x="374" y="953"/>
                  </a:lnTo>
                  <a:lnTo>
                    <a:pt x="375" y="934"/>
                  </a:lnTo>
                  <a:lnTo>
                    <a:pt x="378" y="917"/>
                  </a:lnTo>
                  <a:lnTo>
                    <a:pt x="382" y="900"/>
                  </a:lnTo>
                  <a:lnTo>
                    <a:pt x="388" y="885"/>
                  </a:lnTo>
                  <a:lnTo>
                    <a:pt x="396" y="869"/>
                  </a:lnTo>
                  <a:lnTo>
                    <a:pt x="404" y="855"/>
                  </a:lnTo>
                  <a:lnTo>
                    <a:pt x="414" y="841"/>
                  </a:lnTo>
                  <a:lnTo>
                    <a:pt x="425" y="829"/>
                  </a:lnTo>
                  <a:lnTo>
                    <a:pt x="438" y="818"/>
                  </a:lnTo>
                  <a:lnTo>
                    <a:pt x="452" y="808"/>
                  </a:lnTo>
                  <a:lnTo>
                    <a:pt x="466" y="799"/>
                  </a:lnTo>
                  <a:lnTo>
                    <a:pt x="481" y="791"/>
                  </a:lnTo>
                  <a:lnTo>
                    <a:pt x="498" y="785"/>
                  </a:lnTo>
                  <a:lnTo>
                    <a:pt x="514" y="780"/>
                  </a:lnTo>
                  <a:lnTo>
                    <a:pt x="531" y="778"/>
                  </a:lnTo>
                  <a:lnTo>
                    <a:pt x="549" y="777"/>
                  </a:lnTo>
                  <a:lnTo>
                    <a:pt x="559" y="777"/>
                  </a:lnTo>
                  <a:lnTo>
                    <a:pt x="559" y="777"/>
                  </a:lnTo>
                  <a:lnTo>
                    <a:pt x="576" y="778"/>
                  </a:lnTo>
                  <a:lnTo>
                    <a:pt x="594" y="780"/>
                  </a:lnTo>
                  <a:lnTo>
                    <a:pt x="610" y="785"/>
                  </a:lnTo>
                  <a:lnTo>
                    <a:pt x="627" y="791"/>
                  </a:lnTo>
                  <a:lnTo>
                    <a:pt x="642" y="799"/>
                  </a:lnTo>
                  <a:lnTo>
                    <a:pt x="656" y="808"/>
                  </a:lnTo>
                  <a:lnTo>
                    <a:pt x="670" y="818"/>
                  </a:lnTo>
                  <a:lnTo>
                    <a:pt x="683" y="829"/>
                  </a:lnTo>
                  <a:lnTo>
                    <a:pt x="694" y="841"/>
                  </a:lnTo>
                  <a:lnTo>
                    <a:pt x="704" y="855"/>
                  </a:lnTo>
                  <a:lnTo>
                    <a:pt x="712" y="869"/>
                  </a:lnTo>
                  <a:lnTo>
                    <a:pt x="720" y="885"/>
                  </a:lnTo>
                  <a:lnTo>
                    <a:pt x="725" y="900"/>
                  </a:lnTo>
                  <a:lnTo>
                    <a:pt x="730" y="917"/>
                  </a:lnTo>
                  <a:lnTo>
                    <a:pt x="733" y="934"/>
                  </a:lnTo>
                  <a:lnTo>
                    <a:pt x="734" y="953"/>
                  </a:lnTo>
                  <a:lnTo>
                    <a:pt x="734" y="1390"/>
                  </a:lnTo>
                  <a:lnTo>
                    <a:pt x="1546" y="1390"/>
                  </a:lnTo>
                  <a:lnTo>
                    <a:pt x="1546" y="565"/>
                  </a:lnTo>
                  <a:lnTo>
                    <a:pt x="1715" y="565"/>
                  </a:lnTo>
                  <a:close/>
                  <a:moveTo>
                    <a:pt x="1111" y="1102"/>
                  </a:moveTo>
                  <a:lnTo>
                    <a:pt x="925" y="1102"/>
                  </a:lnTo>
                  <a:lnTo>
                    <a:pt x="925" y="915"/>
                  </a:lnTo>
                  <a:lnTo>
                    <a:pt x="1111" y="915"/>
                  </a:lnTo>
                  <a:lnTo>
                    <a:pt x="1111" y="1102"/>
                  </a:lnTo>
                  <a:close/>
                  <a:moveTo>
                    <a:pt x="1111" y="852"/>
                  </a:moveTo>
                  <a:lnTo>
                    <a:pt x="925" y="852"/>
                  </a:lnTo>
                  <a:lnTo>
                    <a:pt x="925" y="665"/>
                  </a:lnTo>
                  <a:lnTo>
                    <a:pt x="1111" y="665"/>
                  </a:lnTo>
                  <a:lnTo>
                    <a:pt x="1111" y="852"/>
                  </a:lnTo>
                  <a:close/>
                  <a:moveTo>
                    <a:pt x="1367" y="1102"/>
                  </a:moveTo>
                  <a:lnTo>
                    <a:pt x="1182" y="1102"/>
                  </a:lnTo>
                  <a:lnTo>
                    <a:pt x="1182" y="915"/>
                  </a:lnTo>
                  <a:lnTo>
                    <a:pt x="1367" y="915"/>
                  </a:lnTo>
                  <a:lnTo>
                    <a:pt x="1367" y="1102"/>
                  </a:lnTo>
                  <a:close/>
                  <a:moveTo>
                    <a:pt x="1367" y="852"/>
                  </a:moveTo>
                  <a:lnTo>
                    <a:pt x="1182" y="852"/>
                  </a:lnTo>
                  <a:lnTo>
                    <a:pt x="1182" y="665"/>
                  </a:lnTo>
                  <a:lnTo>
                    <a:pt x="1367" y="665"/>
                  </a:lnTo>
                  <a:lnTo>
                    <a:pt x="1367" y="8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8" name="Freeform 616"/>
            <p:cNvSpPr>
              <a:spLocks noEditPoints="1"/>
            </p:cNvSpPr>
            <p:nvPr/>
          </p:nvSpPr>
          <p:spPr bwMode="auto">
            <a:xfrm>
              <a:off x="7494669" y="533132"/>
              <a:ext cx="296159" cy="350202"/>
            </a:xfrm>
            <a:custGeom>
              <a:avLst/>
              <a:gdLst>
                <a:gd name="T0" fmla="*/ 64 w 128"/>
                <a:gd name="T1" fmla="*/ 0 h 152"/>
                <a:gd name="T2" fmla="*/ 0 w 128"/>
                <a:gd name="T3" fmla="*/ 32 h 152"/>
                <a:gd name="T4" fmla="*/ 0 w 128"/>
                <a:gd name="T5" fmla="*/ 108 h 152"/>
                <a:gd name="T6" fmla="*/ 28 w 128"/>
                <a:gd name="T7" fmla="*/ 136 h 152"/>
                <a:gd name="T8" fmla="*/ 16 w 128"/>
                <a:gd name="T9" fmla="*/ 148 h 152"/>
                <a:gd name="T10" fmla="*/ 16 w 128"/>
                <a:gd name="T11" fmla="*/ 152 h 152"/>
                <a:gd name="T12" fmla="*/ 112 w 128"/>
                <a:gd name="T13" fmla="*/ 152 h 152"/>
                <a:gd name="T14" fmla="*/ 112 w 128"/>
                <a:gd name="T15" fmla="*/ 148 h 152"/>
                <a:gd name="T16" fmla="*/ 100 w 128"/>
                <a:gd name="T17" fmla="*/ 136 h 152"/>
                <a:gd name="T18" fmla="*/ 128 w 128"/>
                <a:gd name="T19" fmla="*/ 108 h 152"/>
                <a:gd name="T20" fmla="*/ 128 w 128"/>
                <a:gd name="T21" fmla="*/ 32 h 152"/>
                <a:gd name="T22" fmla="*/ 64 w 128"/>
                <a:gd name="T23" fmla="*/ 0 h 152"/>
                <a:gd name="T24" fmla="*/ 28 w 128"/>
                <a:gd name="T25" fmla="*/ 120 h 152"/>
                <a:gd name="T26" fmla="*/ 16 w 128"/>
                <a:gd name="T27" fmla="*/ 108 h 152"/>
                <a:gd name="T28" fmla="*/ 28 w 128"/>
                <a:gd name="T29" fmla="*/ 96 h 152"/>
                <a:gd name="T30" fmla="*/ 40 w 128"/>
                <a:gd name="T31" fmla="*/ 108 h 152"/>
                <a:gd name="T32" fmla="*/ 28 w 128"/>
                <a:gd name="T33" fmla="*/ 120 h 152"/>
                <a:gd name="T34" fmla="*/ 56 w 128"/>
                <a:gd name="T35" fmla="*/ 72 h 152"/>
                <a:gd name="T36" fmla="*/ 16 w 128"/>
                <a:gd name="T37" fmla="*/ 72 h 152"/>
                <a:gd name="T38" fmla="*/ 16 w 128"/>
                <a:gd name="T39" fmla="*/ 32 h 152"/>
                <a:gd name="T40" fmla="*/ 56 w 128"/>
                <a:gd name="T41" fmla="*/ 32 h 152"/>
                <a:gd name="T42" fmla="*/ 56 w 128"/>
                <a:gd name="T43" fmla="*/ 72 h 152"/>
                <a:gd name="T44" fmla="*/ 100 w 128"/>
                <a:gd name="T45" fmla="*/ 120 h 152"/>
                <a:gd name="T46" fmla="*/ 88 w 128"/>
                <a:gd name="T47" fmla="*/ 108 h 152"/>
                <a:gd name="T48" fmla="*/ 100 w 128"/>
                <a:gd name="T49" fmla="*/ 96 h 152"/>
                <a:gd name="T50" fmla="*/ 112 w 128"/>
                <a:gd name="T51" fmla="*/ 108 h 152"/>
                <a:gd name="T52" fmla="*/ 100 w 128"/>
                <a:gd name="T53" fmla="*/ 120 h 152"/>
                <a:gd name="T54" fmla="*/ 112 w 128"/>
                <a:gd name="T55" fmla="*/ 72 h 152"/>
                <a:gd name="T56" fmla="*/ 72 w 128"/>
                <a:gd name="T57" fmla="*/ 72 h 152"/>
                <a:gd name="T58" fmla="*/ 72 w 128"/>
                <a:gd name="T59" fmla="*/ 32 h 152"/>
                <a:gd name="T60" fmla="*/ 112 w 128"/>
                <a:gd name="T61" fmla="*/ 32 h 152"/>
                <a:gd name="T62" fmla="*/ 112 w 128"/>
                <a:gd name="T6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52">
                  <a:moveTo>
                    <a:pt x="64" y="0"/>
                  </a:moveTo>
                  <a:cubicBezTo>
                    <a:pt x="29" y="0"/>
                    <a:pt x="0" y="4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23"/>
                    <a:pt x="13" y="136"/>
                    <a:pt x="28" y="136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15" y="136"/>
                    <a:pt x="128" y="123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4"/>
                    <a:pt x="99" y="0"/>
                    <a:pt x="64" y="0"/>
                  </a:cubicBezTo>
                  <a:close/>
                  <a:moveTo>
                    <a:pt x="28" y="120"/>
                  </a:moveTo>
                  <a:cubicBezTo>
                    <a:pt x="21" y="120"/>
                    <a:pt x="16" y="115"/>
                    <a:pt x="16" y="108"/>
                  </a:cubicBezTo>
                  <a:cubicBezTo>
                    <a:pt x="16" y="101"/>
                    <a:pt x="21" y="96"/>
                    <a:pt x="28" y="96"/>
                  </a:cubicBezTo>
                  <a:cubicBezTo>
                    <a:pt x="35" y="96"/>
                    <a:pt x="40" y="101"/>
                    <a:pt x="40" y="108"/>
                  </a:cubicBezTo>
                  <a:cubicBezTo>
                    <a:pt x="40" y="115"/>
                    <a:pt x="35" y="120"/>
                    <a:pt x="28" y="120"/>
                  </a:cubicBezTo>
                  <a:close/>
                  <a:moveTo>
                    <a:pt x="56" y="72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72"/>
                  </a:lnTo>
                  <a:close/>
                  <a:moveTo>
                    <a:pt x="100" y="120"/>
                  </a:moveTo>
                  <a:cubicBezTo>
                    <a:pt x="93" y="120"/>
                    <a:pt x="88" y="115"/>
                    <a:pt x="88" y="108"/>
                  </a:cubicBezTo>
                  <a:cubicBezTo>
                    <a:pt x="88" y="101"/>
                    <a:pt x="93" y="96"/>
                    <a:pt x="100" y="96"/>
                  </a:cubicBezTo>
                  <a:cubicBezTo>
                    <a:pt x="107" y="96"/>
                    <a:pt x="112" y="101"/>
                    <a:pt x="112" y="108"/>
                  </a:cubicBezTo>
                  <a:cubicBezTo>
                    <a:pt x="112" y="115"/>
                    <a:pt x="107" y="120"/>
                    <a:pt x="100" y="120"/>
                  </a:cubicBezTo>
                  <a:close/>
                  <a:moveTo>
                    <a:pt x="112" y="72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112" y="32"/>
                    <a:pt x="112" y="32"/>
                    <a:pt x="112" y="32"/>
                  </a:cubicBezTo>
                  <a:lnTo>
                    <a:pt x="112" y="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8"/>
            <p:cNvSpPr>
              <a:spLocks noChangeAspect="1" noEditPoints="1"/>
            </p:cNvSpPr>
            <p:nvPr/>
          </p:nvSpPr>
          <p:spPr bwMode="auto">
            <a:xfrm>
              <a:off x="0" y="444403"/>
              <a:ext cx="600600" cy="439584"/>
            </a:xfrm>
            <a:custGeom>
              <a:avLst/>
              <a:gdLst>
                <a:gd name="T0" fmla="*/ 677 w 1484"/>
                <a:gd name="T1" fmla="*/ 639 h 1334"/>
                <a:gd name="T2" fmla="*/ 692 w 1484"/>
                <a:gd name="T3" fmla="*/ 27 h 1334"/>
                <a:gd name="T4" fmla="*/ 687 w 1484"/>
                <a:gd name="T5" fmla="*/ 12 h 1334"/>
                <a:gd name="T6" fmla="*/ 670 w 1484"/>
                <a:gd name="T7" fmla="*/ 1 h 1334"/>
                <a:gd name="T8" fmla="*/ 564 w 1484"/>
                <a:gd name="T9" fmla="*/ 1 h 1334"/>
                <a:gd name="T10" fmla="*/ 547 w 1484"/>
                <a:gd name="T11" fmla="*/ 12 h 1334"/>
                <a:gd name="T12" fmla="*/ 547 w 1484"/>
                <a:gd name="T13" fmla="*/ 661 h 1334"/>
                <a:gd name="T14" fmla="*/ 552 w 1484"/>
                <a:gd name="T15" fmla="*/ 676 h 1334"/>
                <a:gd name="T16" fmla="*/ 568 w 1484"/>
                <a:gd name="T17" fmla="*/ 686 h 1334"/>
                <a:gd name="T18" fmla="*/ 1384 w 1484"/>
                <a:gd name="T19" fmla="*/ 588 h 1334"/>
                <a:gd name="T20" fmla="*/ 398 w 1484"/>
                <a:gd name="T21" fmla="*/ 582 h 1334"/>
                <a:gd name="T22" fmla="*/ 0 w 1484"/>
                <a:gd name="T23" fmla="*/ 1314 h 1334"/>
                <a:gd name="T24" fmla="*/ 12 w 1484"/>
                <a:gd name="T25" fmla="*/ 1331 h 1334"/>
                <a:gd name="T26" fmla="*/ 1457 w 1484"/>
                <a:gd name="T27" fmla="*/ 1334 h 1334"/>
                <a:gd name="T28" fmla="*/ 1477 w 1484"/>
                <a:gd name="T29" fmla="*/ 1327 h 1334"/>
                <a:gd name="T30" fmla="*/ 1482 w 1484"/>
                <a:gd name="T31" fmla="*/ 833 h 1334"/>
                <a:gd name="T32" fmla="*/ 394 w 1484"/>
                <a:gd name="T33" fmla="*/ 1171 h 1334"/>
                <a:gd name="T34" fmla="*/ 379 w 1484"/>
                <a:gd name="T35" fmla="*/ 1185 h 1334"/>
                <a:gd name="T36" fmla="*/ 175 w 1484"/>
                <a:gd name="T37" fmla="*/ 1187 h 1334"/>
                <a:gd name="T38" fmla="*/ 156 w 1484"/>
                <a:gd name="T39" fmla="*/ 1179 h 1334"/>
                <a:gd name="T40" fmla="*/ 148 w 1484"/>
                <a:gd name="T41" fmla="*/ 1160 h 1334"/>
                <a:gd name="T42" fmla="*/ 151 w 1484"/>
                <a:gd name="T43" fmla="*/ 953 h 1334"/>
                <a:gd name="T44" fmla="*/ 165 w 1484"/>
                <a:gd name="T45" fmla="*/ 939 h 1334"/>
                <a:gd name="T46" fmla="*/ 370 w 1484"/>
                <a:gd name="T47" fmla="*/ 937 h 1334"/>
                <a:gd name="T48" fmla="*/ 388 w 1484"/>
                <a:gd name="T49" fmla="*/ 945 h 1334"/>
                <a:gd name="T50" fmla="*/ 395 w 1484"/>
                <a:gd name="T51" fmla="*/ 963 h 1334"/>
                <a:gd name="T52" fmla="*/ 891 w 1484"/>
                <a:gd name="T53" fmla="*/ 1165 h 1334"/>
                <a:gd name="T54" fmla="*/ 880 w 1484"/>
                <a:gd name="T55" fmla="*/ 1182 h 1334"/>
                <a:gd name="T56" fmla="*/ 669 w 1484"/>
                <a:gd name="T57" fmla="*/ 1187 h 1334"/>
                <a:gd name="T58" fmla="*/ 655 w 1484"/>
                <a:gd name="T59" fmla="*/ 1182 h 1334"/>
                <a:gd name="T60" fmla="*/ 643 w 1484"/>
                <a:gd name="T61" fmla="*/ 1165 h 1334"/>
                <a:gd name="T62" fmla="*/ 643 w 1484"/>
                <a:gd name="T63" fmla="*/ 958 h 1334"/>
                <a:gd name="T64" fmla="*/ 655 w 1484"/>
                <a:gd name="T65" fmla="*/ 941 h 1334"/>
                <a:gd name="T66" fmla="*/ 865 w 1484"/>
                <a:gd name="T67" fmla="*/ 937 h 1334"/>
                <a:gd name="T68" fmla="*/ 880 w 1484"/>
                <a:gd name="T69" fmla="*/ 941 h 1334"/>
                <a:gd name="T70" fmla="*/ 891 w 1484"/>
                <a:gd name="T71" fmla="*/ 958 h 1334"/>
                <a:gd name="T72" fmla="*/ 1385 w 1484"/>
                <a:gd name="T73" fmla="*/ 1158 h 1334"/>
                <a:gd name="T74" fmla="*/ 1377 w 1484"/>
                <a:gd name="T75" fmla="*/ 1178 h 1334"/>
                <a:gd name="T76" fmla="*/ 1358 w 1484"/>
                <a:gd name="T77" fmla="*/ 1185 h 1334"/>
                <a:gd name="T78" fmla="*/ 1153 w 1484"/>
                <a:gd name="T79" fmla="*/ 1182 h 1334"/>
                <a:gd name="T80" fmla="*/ 1139 w 1484"/>
                <a:gd name="T81" fmla="*/ 1168 h 1334"/>
                <a:gd name="T82" fmla="*/ 1138 w 1484"/>
                <a:gd name="T83" fmla="*/ 963 h 1334"/>
                <a:gd name="T84" fmla="*/ 1145 w 1484"/>
                <a:gd name="T85" fmla="*/ 945 h 1334"/>
                <a:gd name="T86" fmla="*/ 1164 w 1484"/>
                <a:gd name="T87" fmla="*/ 937 h 1334"/>
                <a:gd name="T88" fmla="*/ 1369 w 1484"/>
                <a:gd name="T89" fmla="*/ 939 h 1334"/>
                <a:gd name="T90" fmla="*/ 1383 w 1484"/>
                <a:gd name="T91" fmla="*/ 953 h 1334"/>
                <a:gd name="T92" fmla="*/ 1066 w 1484"/>
                <a:gd name="T93" fmla="*/ 693 h 1334"/>
                <a:gd name="T94" fmla="*/ 1181 w 1484"/>
                <a:gd name="T95" fmla="*/ 612 h 1334"/>
                <a:gd name="T96" fmla="*/ 1188 w 1484"/>
                <a:gd name="T97" fmla="*/ 598 h 1334"/>
                <a:gd name="T98" fmla="*/ 1185 w 1484"/>
                <a:gd name="T99" fmla="*/ 267 h 1334"/>
                <a:gd name="T100" fmla="*/ 1169 w 1484"/>
                <a:gd name="T101" fmla="*/ 253 h 1334"/>
                <a:gd name="T102" fmla="*/ 1067 w 1484"/>
                <a:gd name="T103" fmla="*/ 251 h 1334"/>
                <a:gd name="T104" fmla="*/ 1049 w 1484"/>
                <a:gd name="T105" fmla="*/ 259 h 1334"/>
                <a:gd name="T106" fmla="*/ 1041 w 1484"/>
                <a:gd name="T107" fmla="*/ 277 h 1334"/>
                <a:gd name="T108" fmla="*/ 1042 w 1484"/>
                <a:gd name="T109" fmla="*/ 677 h 1334"/>
                <a:gd name="T110" fmla="*/ 1056 w 1484"/>
                <a:gd name="T111" fmla="*/ 691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4" h="1334">
                  <a:moveTo>
                    <a:pt x="573" y="687"/>
                  </a:moveTo>
                  <a:lnTo>
                    <a:pt x="665" y="647"/>
                  </a:lnTo>
                  <a:lnTo>
                    <a:pt x="665" y="647"/>
                  </a:lnTo>
                  <a:lnTo>
                    <a:pt x="677" y="639"/>
                  </a:lnTo>
                  <a:lnTo>
                    <a:pt x="685" y="631"/>
                  </a:lnTo>
                  <a:lnTo>
                    <a:pt x="691" y="625"/>
                  </a:lnTo>
                  <a:lnTo>
                    <a:pt x="692" y="621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1" y="22"/>
                  </a:lnTo>
                  <a:lnTo>
                    <a:pt x="690" y="16"/>
                  </a:lnTo>
                  <a:lnTo>
                    <a:pt x="687" y="12"/>
                  </a:lnTo>
                  <a:lnTo>
                    <a:pt x="684" y="8"/>
                  </a:lnTo>
                  <a:lnTo>
                    <a:pt x="680" y="5"/>
                  </a:lnTo>
                  <a:lnTo>
                    <a:pt x="676" y="2"/>
                  </a:lnTo>
                  <a:lnTo>
                    <a:pt x="670" y="1"/>
                  </a:lnTo>
                  <a:lnTo>
                    <a:pt x="665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64" y="1"/>
                  </a:lnTo>
                  <a:lnTo>
                    <a:pt x="560" y="2"/>
                  </a:lnTo>
                  <a:lnTo>
                    <a:pt x="555" y="5"/>
                  </a:lnTo>
                  <a:lnTo>
                    <a:pt x="551" y="8"/>
                  </a:lnTo>
                  <a:lnTo>
                    <a:pt x="547" y="12"/>
                  </a:lnTo>
                  <a:lnTo>
                    <a:pt x="545" y="16"/>
                  </a:lnTo>
                  <a:lnTo>
                    <a:pt x="544" y="22"/>
                  </a:lnTo>
                  <a:lnTo>
                    <a:pt x="544" y="27"/>
                  </a:lnTo>
                  <a:lnTo>
                    <a:pt x="547" y="661"/>
                  </a:lnTo>
                  <a:lnTo>
                    <a:pt x="547" y="661"/>
                  </a:lnTo>
                  <a:lnTo>
                    <a:pt x="547" y="667"/>
                  </a:lnTo>
                  <a:lnTo>
                    <a:pt x="548" y="671"/>
                  </a:lnTo>
                  <a:lnTo>
                    <a:pt x="552" y="676"/>
                  </a:lnTo>
                  <a:lnTo>
                    <a:pt x="554" y="679"/>
                  </a:lnTo>
                  <a:lnTo>
                    <a:pt x="559" y="683"/>
                  </a:lnTo>
                  <a:lnTo>
                    <a:pt x="563" y="685"/>
                  </a:lnTo>
                  <a:lnTo>
                    <a:pt x="568" y="686"/>
                  </a:lnTo>
                  <a:lnTo>
                    <a:pt x="573" y="687"/>
                  </a:lnTo>
                  <a:lnTo>
                    <a:pt x="573" y="687"/>
                  </a:lnTo>
                  <a:close/>
                  <a:moveTo>
                    <a:pt x="1482" y="833"/>
                  </a:moveTo>
                  <a:lnTo>
                    <a:pt x="1384" y="588"/>
                  </a:lnTo>
                  <a:lnTo>
                    <a:pt x="991" y="838"/>
                  </a:lnTo>
                  <a:lnTo>
                    <a:pt x="894" y="591"/>
                  </a:lnTo>
                  <a:lnTo>
                    <a:pt x="496" y="837"/>
                  </a:lnTo>
                  <a:lnTo>
                    <a:pt x="398" y="582"/>
                  </a:lnTo>
                  <a:lnTo>
                    <a:pt x="0" y="850"/>
                  </a:lnTo>
                  <a:lnTo>
                    <a:pt x="0" y="1311"/>
                  </a:lnTo>
                  <a:lnTo>
                    <a:pt x="0" y="1311"/>
                  </a:lnTo>
                  <a:lnTo>
                    <a:pt x="0" y="1314"/>
                  </a:lnTo>
                  <a:lnTo>
                    <a:pt x="1" y="1318"/>
                  </a:lnTo>
                  <a:lnTo>
                    <a:pt x="3" y="1323"/>
                  </a:lnTo>
                  <a:lnTo>
                    <a:pt x="7" y="1327"/>
                  </a:lnTo>
                  <a:lnTo>
                    <a:pt x="12" y="1331"/>
                  </a:lnTo>
                  <a:lnTo>
                    <a:pt x="19" y="1333"/>
                  </a:lnTo>
                  <a:lnTo>
                    <a:pt x="28" y="1334"/>
                  </a:lnTo>
                  <a:lnTo>
                    <a:pt x="1457" y="1334"/>
                  </a:lnTo>
                  <a:lnTo>
                    <a:pt x="1457" y="1334"/>
                  </a:lnTo>
                  <a:lnTo>
                    <a:pt x="1463" y="1333"/>
                  </a:lnTo>
                  <a:lnTo>
                    <a:pt x="1467" y="1332"/>
                  </a:lnTo>
                  <a:lnTo>
                    <a:pt x="1472" y="1331"/>
                  </a:lnTo>
                  <a:lnTo>
                    <a:pt x="1477" y="1327"/>
                  </a:lnTo>
                  <a:lnTo>
                    <a:pt x="1480" y="1323"/>
                  </a:lnTo>
                  <a:lnTo>
                    <a:pt x="1482" y="1317"/>
                  </a:lnTo>
                  <a:lnTo>
                    <a:pt x="1484" y="1309"/>
                  </a:lnTo>
                  <a:lnTo>
                    <a:pt x="1482" y="833"/>
                  </a:lnTo>
                  <a:close/>
                  <a:moveTo>
                    <a:pt x="395" y="1160"/>
                  </a:moveTo>
                  <a:lnTo>
                    <a:pt x="395" y="1160"/>
                  </a:lnTo>
                  <a:lnTo>
                    <a:pt x="395" y="1165"/>
                  </a:lnTo>
                  <a:lnTo>
                    <a:pt x="394" y="1171"/>
                  </a:lnTo>
                  <a:lnTo>
                    <a:pt x="392" y="1175"/>
                  </a:lnTo>
                  <a:lnTo>
                    <a:pt x="388" y="1179"/>
                  </a:lnTo>
                  <a:lnTo>
                    <a:pt x="384" y="1182"/>
                  </a:lnTo>
                  <a:lnTo>
                    <a:pt x="379" y="1185"/>
                  </a:lnTo>
                  <a:lnTo>
                    <a:pt x="374" y="1186"/>
                  </a:lnTo>
                  <a:lnTo>
                    <a:pt x="370" y="1187"/>
                  </a:lnTo>
                  <a:lnTo>
                    <a:pt x="175" y="1187"/>
                  </a:lnTo>
                  <a:lnTo>
                    <a:pt x="175" y="1187"/>
                  </a:lnTo>
                  <a:lnTo>
                    <a:pt x="170" y="1186"/>
                  </a:lnTo>
                  <a:lnTo>
                    <a:pt x="165" y="1185"/>
                  </a:lnTo>
                  <a:lnTo>
                    <a:pt x="160" y="1182"/>
                  </a:lnTo>
                  <a:lnTo>
                    <a:pt x="156" y="1179"/>
                  </a:lnTo>
                  <a:lnTo>
                    <a:pt x="153" y="1175"/>
                  </a:lnTo>
                  <a:lnTo>
                    <a:pt x="151" y="1171"/>
                  </a:lnTo>
                  <a:lnTo>
                    <a:pt x="149" y="1165"/>
                  </a:lnTo>
                  <a:lnTo>
                    <a:pt x="148" y="1160"/>
                  </a:lnTo>
                  <a:lnTo>
                    <a:pt x="148" y="963"/>
                  </a:lnTo>
                  <a:lnTo>
                    <a:pt x="148" y="963"/>
                  </a:lnTo>
                  <a:lnTo>
                    <a:pt x="149" y="958"/>
                  </a:lnTo>
                  <a:lnTo>
                    <a:pt x="151" y="953"/>
                  </a:lnTo>
                  <a:lnTo>
                    <a:pt x="153" y="948"/>
                  </a:lnTo>
                  <a:lnTo>
                    <a:pt x="156" y="945"/>
                  </a:lnTo>
                  <a:lnTo>
                    <a:pt x="160" y="941"/>
                  </a:lnTo>
                  <a:lnTo>
                    <a:pt x="165" y="939"/>
                  </a:lnTo>
                  <a:lnTo>
                    <a:pt x="170" y="937"/>
                  </a:lnTo>
                  <a:lnTo>
                    <a:pt x="175" y="937"/>
                  </a:lnTo>
                  <a:lnTo>
                    <a:pt x="370" y="937"/>
                  </a:lnTo>
                  <a:lnTo>
                    <a:pt x="370" y="937"/>
                  </a:lnTo>
                  <a:lnTo>
                    <a:pt x="374" y="937"/>
                  </a:lnTo>
                  <a:lnTo>
                    <a:pt x="379" y="939"/>
                  </a:lnTo>
                  <a:lnTo>
                    <a:pt x="384" y="941"/>
                  </a:lnTo>
                  <a:lnTo>
                    <a:pt x="388" y="945"/>
                  </a:lnTo>
                  <a:lnTo>
                    <a:pt x="392" y="948"/>
                  </a:lnTo>
                  <a:lnTo>
                    <a:pt x="394" y="953"/>
                  </a:lnTo>
                  <a:lnTo>
                    <a:pt x="395" y="958"/>
                  </a:lnTo>
                  <a:lnTo>
                    <a:pt x="395" y="963"/>
                  </a:lnTo>
                  <a:lnTo>
                    <a:pt x="395" y="1160"/>
                  </a:lnTo>
                  <a:close/>
                  <a:moveTo>
                    <a:pt x="891" y="1160"/>
                  </a:moveTo>
                  <a:lnTo>
                    <a:pt x="891" y="1160"/>
                  </a:lnTo>
                  <a:lnTo>
                    <a:pt x="891" y="1165"/>
                  </a:lnTo>
                  <a:lnTo>
                    <a:pt x="889" y="1171"/>
                  </a:lnTo>
                  <a:lnTo>
                    <a:pt x="887" y="1175"/>
                  </a:lnTo>
                  <a:lnTo>
                    <a:pt x="883" y="1179"/>
                  </a:lnTo>
                  <a:lnTo>
                    <a:pt x="880" y="1182"/>
                  </a:lnTo>
                  <a:lnTo>
                    <a:pt x="875" y="1185"/>
                  </a:lnTo>
                  <a:lnTo>
                    <a:pt x="870" y="1186"/>
                  </a:lnTo>
                  <a:lnTo>
                    <a:pt x="865" y="1187"/>
                  </a:lnTo>
                  <a:lnTo>
                    <a:pt x="669" y="1187"/>
                  </a:lnTo>
                  <a:lnTo>
                    <a:pt x="669" y="1187"/>
                  </a:lnTo>
                  <a:lnTo>
                    <a:pt x="664" y="1186"/>
                  </a:lnTo>
                  <a:lnTo>
                    <a:pt x="659" y="1185"/>
                  </a:lnTo>
                  <a:lnTo>
                    <a:pt x="655" y="1182"/>
                  </a:lnTo>
                  <a:lnTo>
                    <a:pt x="650" y="1179"/>
                  </a:lnTo>
                  <a:lnTo>
                    <a:pt x="648" y="1175"/>
                  </a:lnTo>
                  <a:lnTo>
                    <a:pt x="644" y="1171"/>
                  </a:lnTo>
                  <a:lnTo>
                    <a:pt x="643" y="1165"/>
                  </a:lnTo>
                  <a:lnTo>
                    <a:pt x="643" y="1160"/>
                  </a:lnTo>
                  <a:lnTo>
                    <a:pt x="643" y="963"/>
                  </a:lnTo>
                  <a:lnTo>
                    <a:pt x="643" y="963"/>
                  </a:lnTo>
                  <a:lnTo>
                    <a:pt x="643" y="958"/>
                  </a:lnTo>
                  <a:lnTo>
                    <a:pt x="644" y="953"/>
                  </a:lnTo>
                  <a:lnTo>
                    <a:pt x="648" y="948"/>
                  </a:lnTo>
                  <a:lnTo>
                    <a:pt x="650" y="945"/>
                  </a:lnTo>
                  <a:lnTo>
                    <a:pt x="655" y="941"/>
                  </a:lnTo>
                  <a:lnTo>
                    <a:pt x="659" y="939"/>
                  </a:lnTo>
                  <a:lnTo>
                    <a:pt x="664" y="937"/>
                  </a:lnTo>
                  <a:lnTo>
                    <a:pt x="669" y="937"/>
                  </a:lnTo>
                  <a:lnTo>
                    <a:pt x="865" y="937"/>
                  </a:lnTo>
                  <a:lnTo>
                    <a:pt x="865" y="937"/>
                  </a:lnTo>
                  <a:lnTo>
                    <a:pt x="870" y="937"/>
                  </a:lnTo>
                  <a:lnTo>
                    <a:pt x="875" y="939"/>
                  </a:lnTo>
                  <a:lnTo>
                    <a:pt x="880" y="941"/>
                  </a:lnTo>
                  <a:lnTo>
                    <a:pt x="883" y="945"/>
                  </a:lnTo>
                  <a:lnTo>
                    <a:pt x="887" y="948"/>
                  </a:lnTo>
                  <a:lnTo>
                    <a:pt x="889" y="953"/>
                  </a:lnTo>
                  <a:lnTo>
                    <a:pt x="891" y="958"/>
                  </a:lnTo>
                  <a:lnTo>
                    <a:pt x="891" y="963"/>
                  </a:lnTo>
                  <a:lnTo>
                    <a:pt x="891" y="1160"/>
                  </a:lnTo>
                  <a:close/>
                  <a:moveTo>
                    <a:pt x="1385" y="1158"/>
                  </a:moveTo>
                  <a:lnTo>
                    <a:pt x="1385" y="1158"/>
                  </a:lnTo>
                  <a:lnTo>
                    <a:pt x="1384" y="1164"/>
                  </a:lnTo>
                  <a:lnTo>
                    <a:pt x="1383" y="1168"/>
                  </a:lnTo>
                  <a:lnTo>
                    <a:pt x="1380" y="1173"/>
                  </a:lnTo>
                  <a:lnTo>
                    <a:pt x="1377" y="1178"/>
                  </a:lnTo>
                  <a:lnTo>
                    <a:pt x="1373" y="1180"/>
                  </a:lnTo>
                  <a:lnTo>
                    <a:pt x="1369" y="1182"/>
                  </a:lnTo>
                  <a:lnTo>
                    <a:pt x="1363" y="1185"/>
                  </a:lnTo>
                  <a:lnTo>
                    <a:pt x="1358" y="1185"/>
                  </a:lnTo>
                  <a:lnTo>
                    <a:pt x="1164" y="1185"/>
                  </a:lnTo>
                  <a:lnTo>
                    <a:pt x="1164" y="1185"/>
                  </a:lnTo>
                  <a:lnTo>
                    <a:pt x="1159" y="1185"/>
                  </a:lnTo>
                  <a:lnTo>
                    <a:pt x="1153" y="1182"/>
                  </a:lnTo>
                  <a:lnTo>
                    <a:pt x="1150" y="1180"/>
                  </a:lnTo>
                  <a:lnTo>
                    <a:pt x="1145" y="1178"/>
                  </a:lnTo>
                  <a:lnTo>
                    <a:pt x="1142" y="1173"/>
                  </a:lnTo>
                  <a:lnTo>
                    <a:pt x="1139" y="1168"/>
                  </a:lnTo>
                  <a:lnTo>
                    <a:pt x="1138" y="1164"/>
                  </a:lnTo>
                  <a:lnTo>
                    <a:pt x="1138" y="1158"/>
                  </a:lnTo>
                  <a:lnTo>
                    <a:pt x="1138" y="963"/>
                  </a:lnTo>
                  <a:lnTo>
                    <a:pt x="1138" y="963"/>
                  </a:lnTo>
                  <a:lnTo>
                    <a:pt x="1138" y="958"/>
                  </a:lnTo>
                  <a:lnTo>
                    <a:pt x="1139" y="953"/>
                  </a:lnTo>
                  <a:lnTo>
                    <a:pt x="1142" y="948"/>
                  </a:lnTo>
                  <a:lnTo>
                    <a:pt x="1145" y="945"/>
                  </a:lnTo>
                  <a:lnTo>
                    <a:pt x="1150" y="941"/>
                  </a:lnTo>
                  <a:lnTo>
                    <a:pt x="1153" y="939"/>
                  </a:lnTo>
                  <a:lnTo>
                    <a:pt x="1159" y="937"/>
                  </a:lnTo>
                  <a:lnTo>
                    <a:pt x="1164" y="937"/>
                  </a:lnTo>
                  <a:lnTo>
                    <a:pt x="1358" y="937"/>
                  </a:lnTo>
                  <a:lnTo>
                    <a:pt x="1358" y="937"/>
                  </a:lnTo>
                  <a:lnTo>
                    <a:pt x="1363" y="937"/>
                  </a:lnTo>
                  <a:lnTo>
                    <a:pt x="1369" y="939"/>
                  </a:lnTo>
                  <a:lnTo>
                    <a:pt x="1373" y="941"/>
                  </a:lnTo>
                  <a:lnTo>
                    <a:pt x="1377" y="945"/>
                  </a:lnTo>
                  <a:lnTo>
                    <a:pt x="1380" y="948"/>
                  </a:lnTo>
                  <a:lnTo>
                    <a:pt x="1383" y="953"/>
                  </a:lnTo>
                  <a:lnTo>
                    <a:pt x="1384" y="958"/>
                  </a:lnTo>
                  <a:lnTo>
                    <a:pt x="1385" y="963"/>
                  </a:lnTo>
                  <a:lnTo>
                    <a:pt x="1385" y="1158"/>
                  </a:lnTo>
                  <a:close/>
                  <a:moveTo>
                    <a:pt x="1066" y="693"/>
                  </a:moveTo>
                  <a:lnTo>
                    <a:pt x="1161" y="625"/>
                  </a:lnTo>
                  <a:lnTo>
                    <a:pt x="1161" y="625"/>
                  </a:lnTo>
                  <a:lnTo>
                    <a:pt x="1173" y="619"/>
                  </a:lnTo>
                  <a:lnTo>
                    <a:pt x="1181" y="612"/>
                  </a:lnTo>
                  <a:lnTo>
                    <a:pt x="1183" y="609"/>
                  </a:lnTo>
                  <a:lnTo>
                    <a:pt x="1186" y="606"/>
                  </a:lnTo>
                  <a:lnTo>
                    <a:pt x="1188" y="603"/>
                  </a:lnTo>
                  <a:lnTo>
                    <a:pt x="1188" y="598"/>
                  </a:lnTo>
                  <a:lnTo>
                    <a:pt x="1186" y="277"/>
                  </a:lnTo>
                  <a:lnTo>
                    <a:pt x="1186" y="277"/>
                  </a:lnTo>
                  <a:lnTo>
                    <a:pt x="1186" y="271"/>
                  </a:lnTo>
                  <a:lnTo>
                    <a:pt x="1185" y="267"/>
                  </a:lnTo>
                  <a:lnTo>
                    <a:pt x="1182" y="262"/>
                  </a:lnTo>
                  <a:lnTo>
                    <a:pt x="1179" y="259"/>
                  </a:lnTo>
                  <a:lnTo>
                    <a:pt x="1174" y="255"/>
                  </a:lnTo>
                  <a:lnTo>
                    <a:pt x="1169" y="253"/>
                  </a:lnTo>
                  <a:lnTo>
                    <a:pt x="1165" y="251"/>
                  </a:lnTo>
                  <a:lnTo>
                    <a:pt x="1160" y="251"/>
                  </a:lnTo>
                  <a:lnTo>
                    <a:pt x="1067" y="251"/>
                  </a:lnTo>
                  <a:lnTo>
                    <a:pt x="1067" y="251"/>
                  </a:lnTo>
                  <a:lnTo>
                    <a:pt x="1062" y="251"/>
                  </a:lnTo>
                  <a:lnTo>
                    <a:pt x="1057" y="253"/>
                  </a:lnTo>
                  <a:lnTo>
                    <a:pt x="1052" y="255"/>
                  </a:lnTo>
                  <a:lnTo>
                    <a:pt x="1049" y="259"/>
                  </a:lnTo>
                  <a:lnTo>
                    <a:pt x="1045" y="262"/>
                  </a:lnTo>
                  <a:lnTo>
                    <a:pt x="1043" y="267"/>
                  </a:lnTo>
                  <a:lnTo>
                    <a:pt x="1041" y="271"/>
                  </a:lnTo>
                  <a:lnTo>
                    <a:pt x="1041" y="277"/>
                  </a:lnTo>
                  <a:lnTo>
                    <a:pt x="1040" y="667"/>
                  </a:lnTo>
                  <a:lnTo>
                    <a:pt x="1040" y="667"/>
                  </a:lnTo>
                  <a:lnTo>
                    <a:pt x="1040" y="671"/>
                  </a:lnTo>
                  <a:lnTo>
                    <a:pt x="1042" y="677"/>
                  </a:lnTo>
                  <a:lnTo>
                    <a:pt x="1044" y="681"/>
                  </a:lnTo>
                  <a:lnTo>
                    <a:pt x="1048" y="685"/>
                  </a:lnTo>
                  <a:lnTo>
                    <a:pt x="1051" y="689"/>
                  </a:lnTo>
                  <a:lnTo>
                    <a:pt x="1056" y="691"/>
                  </a:lnTo>
                  <a:lnTo>
                    <a:pt x="1061" y="692"/>
                  </a:lnTo>
                  <a:lnTo>
                    <a:pt x="1066" y="693"/>
                  </a:lnTo>
                  <a:lnTo>
                    <a:pt x="1066" y="6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61" name="Freeform 1278"/>
            <p:cNvSpPr>
              <a:spLocks/>
            </p:cNvSpPr>
            <p:nvPr/>
          </p:nvSpPr>
          <p:spPr bwMode="auto">
            <a:xfrm flipH="1">
              <a:off x="8595992" y="92344"/>
              <a:ext cx="241890" cy="16226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1278"/>
            <p:cNvSpPr>
              <a:spLocks/>
            </p:cNvSpPr>
            <p:nvPr/>
          </p:nvSpPr>
          <p:spPr bwMode="auto">
            <a:xfrm flipH="1">
              <a:off x="8893152" y="173478"/>
              <a:ext cx="196455" cy="13178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13"/>
            <p:cNvSpPr>
              <a:spLocks noChangeAspect="1"/>
            </p:cNvSpPr>
            <p:nvPr/>
          </p:nvSpPr>
          <p:spPr bwMode="auto">
            <a:xfrm>
              <a:off x="1168844" y="459531"/>
              <a:ext cx="380654" cy="419643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69" name="Freeform 13"/>
            <p:cNvSpPr>
              <a:spLocks noChangeAspect="1"/>
            </p:cNvSpPr>
            <p:nvPr/>
          </p:nvSpPr>
          <p:spPr bwMode="auto">
            <a:xfrm>
              <a:off x="7808689" y="565670"/>
              <a:ext cx="293140" cy="323165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="" xmlns:a16="http://schemas.microsoft.com/office/drawing/2014/main" id="{347344FB-848C-4BB1-B998-CA14F1712FB5}"/>
              </a:ext>
            </a:extLst>
          </p:cNvPr>
          <p:cNvSpPr/>
          <p:nvPr/>
        </p:nvSpPr>
        <p:spPr>
          <a:xfrm>
            <a:off x="-5034" y="5756288"/>
            <a:ext cx="9144000" cy="11078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土浦市には優秀な高校が多い</a:t>
            </a:r>
          </a:p>
        </p:txBody>
      </p:sp>
    </p:spTree>
    <p:extLst>
      <p:ext uri="{BB962C8B-B14F-4D97-AF65-F5344CB8AC3E}">
        <p14:creationId xmlns:p14="http://schemas.microsoft.com/office/powerpoint/2010/main" val="346421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60" grpId="0"/>
      <p:bldP spid="67" grpId="0"/>
      <p:bldP spid="71" grpId="0"/>
      <p:bldP spid="73" grpId="0"/>
      <p:bldP spid="82" grpId="0"/>
      <p:bldP spid="84" grpId="0"/>
      <p:bldP spid="98" grpId="0"/>
      <p:bldP spid="100" grpId="0"/>
      <p:bldP spid="28" grpId="0" animBg="1"/>
      <p:bldP spid="29" grpId="0" animBg="1"/>
      <p:bldP spid="30" grpId="0" animBg="1"/>
      <p:bldP spid="31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21348" y="219720"/>
            <a:ext cx="6701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latin typeface="+mn-ea"/>
              </a:rPr>
              <a:t>方向性</a:t>
            </a:r>
            <a:endParaRPr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="" xmlns:a16="http://schemas.microsoft.com/office/drawing/2014/main" id="{7D515EBE-AFDF-4904-BA00-4FC6AEAF828F}"/>
              </a:ext>
            </a:extLst>
          </p:cNvPr>
          <p:cNvSpPr/>
          <p:nvPr/>
        </p:nvSpPr>
        <p:spPr>
          <a:xfrm>
            <a:off x="568325" y="2055586"/>
            <a:ext cx="8007350" cy="169277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4000" dirty="0">
                <a:latin typeface="+mn-ea"/>
              </a:rPr>
              <a:t>学生に土浦市で</a:t>
            </a:r>
            <a:endParaRPr lang="en-US" altLang="ja-JP" sz="4000" dirty="0"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ja-JP" altLang="en-US" sz="4000" dirty="0">
                <a:latin typeface="+mn-ea"/>
              </a:rPr>
              <a:t>はたらく選択肢をもってもらう</a:t>
            </a:r>
            <a:endParaRPr lang="en-US" altLang="ja-JP" sz="4000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0B60F15E-9BC8-4926-AFC2-513994B5E876}"/>
              </a:ext>
            </a:extLst>
          </p:cNvPr>
          <p:cNvSpPr txBox="1"/>
          <p:nvPr/>
        </p:nvSpPr>
        <p:spPr>
          <a:xfrm>
            <a:off x="1984060" y="4796883"/>
            <a:ext cx="4852611" cy="13311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b="1" dirty="0">
                <a:latin typeface="+mn-ea"/>
              </a:rPr>
              <a:t>土浦市の企業を知ってもらう</a:t>
            </a:r>
            <a:endParaRPr lang="en-US" altLang="ja-JP" sz="28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b="1" dirty="0">
                <a:latin typeface="+mn-ea"/>
              </a:rPr>
              <a:t>地域愛着をもってもらう</a:t>
            </a:r>
            <a:endParaRPr lang="en-US" altLang="ja-JP" sz="2800" b="1" dirty="0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8BE405B7-011D-45FA-8D1A-3B15767DEA70}"/>
              </a:ext>
            </a:extLst>
          </p:cNvPr>
          <p:cNvSpPr txBox="1"/>
          <p:nvPr/>
        </p:nvSpPr>
        <p:spPr>
          <a:xfrm>
            <a:off x="6836671" y="4950771"/>
            <a:ext cx="886279" cy="10233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4400" dirty="0"/>
              <a:t>～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E3B5291F-5F40-49F2-8BA6-83DCD22EDE46}"/>
              </a:ext>
            </a:extLst>
          </p:cNvPr>
          <p:cNvSpPr txBox="1"/>
          <p:nvPr/>
        </p:nvSpPr>
        <p:spPr>
          <a:xfrm>
            <a:off x="1097781" y="4950771"/>
            <a:ext cx="886279" cy="10233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4400" dirty="0"/>
              <a:t>～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145013FE-CD1B-4161-BA32-A92F4A3A1B6D}"/>
              </a:ext>
            </a:extLst>
          </p:cNvPr>
          <p:cNvSpPr/>
          <p:nvPr/>
        </p:nvSpPr>
        <p:spPr>
          <a:xfrm>
            <a:off x="386238" y="1954531"/>
            <a:ext cx="8382000" cy="189488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0" y="92344"/>
            <a:ext cx="9144000" cy="814503"/>
            <a:chOff x="0" y="92344"/>
            <a:chExt cx="9144000" cy="814503"/>
          </a:xfrm>
        </p:grpSpPr>
        <p:sp>
          <p:nvSpPr>
            <p:cNvPr id="22" name="正方形/長方形 21"/>
            <p:cNvSpPr/>
            <p:nvPr/>
          </p:nvSpPr>
          <p:spPr>
            <a:xfrm flipV="1">
              <a:off x="0" y="861128"/>
              <a:ext cx="9144000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Freeform 168"/>
            <p:cNvSpPr>
              <a:spLocks noEditPoints="1"/>
            </p:cNvSpPr>
            <p:nvPr/>
          </p:nvSpPr>
          <p:spPr bwMode="auto">
            <a:xfrm>
              <a:off x="548698" y="129454"/>
              <a:ext cx="611803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68"/>
            <p:cNvSpPr>
              <a:spLocks noEditPoints="1"/>
            </p:cNvSpPr>
            <p:nvPr/>
          </p:nvSpPr>
          <p:spPr bwMode="auto">
            <a:xfrm>
              <a:off x="8100880" y="138257"/>
              <a:ext cx="413512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167"/>
            <p:cNvSpPr>
              <a:spLocks noEditPoints="1"/>
            </p:cNvSpPr>
            <p:nvPr/>
          </p:nvSpPr>
          <p:spPr bwMode="auto">
            <a:xfrm flipH="1">
              <a:off x="8550114" y="391631"/>
              <a:ext cx="532660" cy="469497"/>
            </a:xfrm>
            <a:custGeom>
              <a:avLst/>
              <a:gdLst>
                <a:gd name="T0" fmla="*/ 1469 w 1715"/>
                <a:gd name="T1" fmla="*/ 0 h 1390"/>
                <a:gd name="T2" fmla="*/ 0 w 1715"/>
                <a:gd name="T3" fmla="*/ 565 h 1390"/>
                <a:gd name="T4" fmla="*/ 169 w 1715"/>
                <a:gd name="T5" fmla="*/ 1390 h 1390"/>
                <a:gd name="T6" fmla="*/ 374 w 1715"/>
                <a:gd name="T7" fmla="*/ 953 h 1390"/>
                <a:gd name="T8" fmla="*/ 375 w 1715"/>
                <a:gd name="T9" fmla="*/ 934 h 1390"/>
                <a:gd name="T10" fmla="*/ 382 w 1715"/>
                <a:gd name="T11" fmla="*/ 900 h 1390"/>
                <a:gd name="T12" fmla="*/ 396 w 1715"/>
                <a:gd name="T13" fmla="*/ 869 h 1390"/>
                <a:gd name="T14" fmla="*/ 414 w 1715"/>
                <a:gd name="T15" fmla="*/ 841 h 1390"/>
                <a:gd name="T16" fmla="*/ 438 w 1715"/>
                <a:gd name="T17" fmla="*/ 818 h 1390"/>
                <a:gd name="T18" fmla="*/ 466 w 1715"/>
                <a:gd name="T19" fmla="*/ 799 h 1390"/>
                <a:gd name="T20" fmla="*/ 498 w 1715"/>
                <a:gd name="T21" fmla="*/ 785 h 1390"/>
                <a:gd name="T22" fmla="*/ 531 w 1715"/>
                <a:gd name="T23" fmla="*/ 778 h 1390"/>
                <a:gd name="T24" fmla="*/ 559 w 1715"/>
                <a:gd name="T25" fmla="*/ 777 h 1390"/>
                <a:gd name="T26" fmla="*/ 576 w 1715"/>
                <a:gd name="T27" fmla="*/ 778 h 1390"/>
                <a:gd name="T28" fmla="*/ 610 w 1715"/>
                <a:gd name="T29" fmla="*/ 785 h 1390"/>
                <a:gd name="T30" fmla="*/ 642 w 1715"/>
                <a:gd name="T31" fmla="*/ 799 h 1390"/>
                <a:gd name="T32" fmla="*/ 670 w 1715"/>
                <a:gd name="T33" fmla="*/ 818 h 1390"/>
                <a:gd name="T34" fmla="*/ 694 w 1715"/>
                <a:gd name="T35" fmla="*/ 841 h 1390"/>
                <a:gd name="T36" fmla="*/ 712 w 1715"/>
                <a:gd name="T37" fmla="*/ 869 h 1390"/>
                <a:gd name="T38" fmla="*/ 725 w 1715"/>
                <a:gd name="T39" fmla="*/ 900 h 1390"/>
                <a:gd name="T40" fmla="*/ 733 w 1715"/>
                <a:gd name="T41" fmla="*/ 934 h 1390"/>
                <a:gd name="T42" fmla="*/ 734 w 1715"/>
                <a:gd name="T43" fmla="*/ 1390 h 1390"/>
                <a:gd name="T44" fmla="*/ 1546 w 1715"/>
                <a:gd name="T45" fmla="*/ 565 h 1390"/>
                <a:gd name="T46" fmla="*/ 1111 w 1715"/>
                <a:gd name="T47" fmla="*/ 1102 h 1390"/>
                <a:gd name="T48" fmla="*/ 925 w 1715"/>
                <a:gd name="T49" fmla="*/ 915 h 1390"/>
                <a:gd name="T50" fmla="*/ 1111 w 1715"/>
                <a:gd name="T51" fmla="*/ 1102 h 1390"/>
                <a:gd name="T52" fmla="*/ 925 w 1715"/>
                <a:gd name="T53" fmla="*/ 852 h 1390"/>
                <a:gd name="T54" fmla="*/ 1111 w 1715"/>
                <a:gd name="T55" fmla="*/ 665 h 1390"/>
                <a:gd name="T56" fmla="*/ 1367 w 1715"/>
                <a:gd name="T57" fmla="*/ 1102 h 1390"/>
                <a:gd name="T58" fmla="*/ 1182 w 1715"/>
                <a:gd name="T59" fmla="*/ 915 h 1390"/>
                <a:gd name="T60" fmla="*/ 1367 w 1715"/>
                <a:gd name="T61" fmla="*/ 1102 h 1390"/>
                <a:gd name="T62" fmla="*/ 1182 w 1715"/>
                <a:gd name="T63" fmla="*/ 852 h 1390"/>
                <a:gd name="T64" fmla="*/ 1367 w 1715"/>
                <a:gd name="T65" fmla="*/ 665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5" h="1390">
                  <a:moveTo>
                    <a:pt x="1715" y="565"/>
                  </a:moveTo>
                  <a:lnTo>
                    <a:pt x="1469" y="0"/>
                  </a:lnTo>
                  <a:lnTo>
                    <a:pt x="246" y="0"/>
                  </a:lnTo>
                  <a:lnTo>
                    <a:pt x="0" y="565"/>
                  </a:lnTo>
                  <a:lnTo>
                    <a:pt x="169" y="565"/>
                  </a:lnTo>
                  <a:lnTo>
                    <a:pt x="169" y="1390"/>
                  </a:lnTo>
                  <a:lnTo>
                    <a:pt x="374" y="1390"/>
                  </a:lnTo>
                  <a:lnTo>
                    <a:pt x="374" y="953"/>
                  </a:lnTo>
                  <a:lnTo>
                    <a:pt x="374" y="953"/>
                  </a:lnTo>
                  <a:lnTo>
                    <a:pt x="375" y="934"/>
                  </a:lnTo>
                  <a:lnTo>
                    <a:pt x="378" y="917"/>
                  </a:lnTo>
                  <a:lnTo>
                    <a:pt x="382" y="900"/>
                  </a:lnTo>
                  <a:lnTo>
                    <a:pt x="388" y="885"/>
                  </a:lnTo>
                  <a:lnTo>
                    <a:pt x="396" y="869"/>
                  </a:lnTo>
                  <a:lnTo>
                    <a:pt x="404" y="855"/>
                  </a:lnTo>
                  <a:lnTo>
                    <a:pt x="414" y="841"/>
                  </a:lnTo>
                  <a:lnTo>
                    <a:pt x="425" y="829"/>
                  </a:lnTo>
                  <a:lnTo>
                    <a:pt x="438" y="818"/>
                  </a:lnTo>
                  <a:lnTo>
                    <a:pt x="452" y="808"/>
                  </a:lnTo>
                  <a:lnTo>
                    <a:pt x="466" y="799"/>
                  </a:lnTo>
                  <a:lnTo>
                    <a:pt x="481" y="791"/>
                  </a:lnTo>
                  <a:lnTo>
                    <a:pt x="498" y="785"/>
                  </a:lnTo>
                  <a:lnTo>
                    <a:pt x="514" y="780"/>
                  </a:lnTo>
                  <a:lnTo>
                    <a:pt x="531" y="778"/>
                  </a:lnTo>
                  <a:lnTo>
                    <a:pt x="549" y="777"/>
                  </a:lnTo>
                  <a:lnTo>
                    <a:pt x="559" y="777"/>
                  </a:lnTo>
                  <a:lnTo>
                    <a:pt x="559" y="777"/>
                  </a:lnTo>
                  <a:lnTo>
                    <a:pt x="576" y="778"/>
                  </a:lnTo>
                  <a:lnTo>
                    <a:pt x="594" y="780"/>
                  </a:lnTo>
                  <a:lnTo>
                    <a:pt x="610" y="785"/>
                  </a:lnTo>
                  <a:lnTo>
                    <a:pt x="627" y="791"/>
                  </a:lnTo>
                  <a:lnTo>
                    <a:pt x="642" y="799"/>
                  </a:lnTo>
                  <a:lnTo>
                    <a:pt x="656" y="808"/>
                  </a:lnTo>
                  <a:lnTo>
                    <a:pt x="670" y="818"/>
                  </a:lnTo>
                  <a:lnTo>
                    <a:pt x="683" y="829"/>
                  </a:lnTo>
                  <a:lnTo>
                    <a:pt x="694" y="841"/>
                  </a:lnTo>
                  <a:lnTo>
                    <a:pt x="704" y="855"/>
                  </a:lnTo>
                  <a:lnTo>
                    <a:pt x="712" y="869"/>
                  </a:lnTo>
                  <a:lnTo>
                    <a:pt x="720" y="885"/>
                  </a:lnTo>
                  <a:lnTo>
                    <a:pt x="725" y="900"/>
                  </a:lnTo>
                  <a:lnTo>
                    <a:pt x="730" y="917"/>
                  </a:lnTo>
                  <a:lnTo>
                    <a:pt x="733" y="934"/>
                  </a:lnTo>
                  <a:lnTo>
                    <a:pt x="734" y="953"/>
                  </a:lnTo>
                  <a:lnTo>
                    <a:pt x="734" y="1390"/>
                  </a:lnTo>
                  <a:lnTo>
                    <a:pt x="1546" y="1390"/>
                  </a:lnTo>
                  <a:lnTo>
                    <a:pt x="1546" y="565"/>
                  </a:lnTo>
                  <a:lnTo>
                    <a:pt x="1715" y="565"/>
                  </a:lnTo>
                  <a:close/>
                  <a:moveTo>
                    <a:pt x="1111" y="1102"/>
                  </a:moveTo>
                  <a:lnTo>
                    <a:pt x="925" y="1102"/>
                  </a:lnTo>
                  <a:lnTo>
                    <a:pt x="925" y="915"/>
                  </a:lnTo>
                  <a:lnTo>
                    <a:pt x="1111" y="915"/>
                  </a:lnTo>
                  <a:lnTo>
                    <a:pt x="1111" y="1102"/>
                  </a:lnTo>
                  <a:close/>
                  <a:moveTo>
                    <a:pt x="1111" y="852"/>
                  </a:moveTo>
                  <a:lnTo>
                    <a:pt x="925" y="852"/>
                  </a:lnTo>
                  <a:lnTo>
                    <a:pt x="925" y="665"/>
                  </a:lnTo>
                  <a:lnTo>
                    <a:pt x="1111" y="665"/>
                  </a:lnTo>
                  <a:lnTo>
                    <a:pt x="1111" y="852"/>
                  </a:lnTo>
                  <a:close/>
                  <a:moveTo>
                    <a:pt x="1367" y="1102"/>
                  </a:moveTo>
                  <a:lnTo>
                    <a:pt x="1182" y="1102"/>
                  </a:lnTo>
                  <a:lnTo>
                    <a:pt x="1182" y="915"/>
                  </a:lnTo>
                  <a:lnTo>
                    <a:pt x="1367" y="915"/>
                  </a:lnTo>
                  <a:lnTo>
                    <a:pt x="1367" y="1102"/>
                  </a:lnTo>
                  <a:close/>
                  <a:moveTo>
                    <a:pt x="1367" y="852"/>
                  </a:moveTo>
                  <a:lnTo>
                    <a:pt x="1182" y="852"/>
                  </a:lnTo>
                  <a:lnTo>
                    <a:pt x="1182" y="665"/>
                  </a:lnTo>
                  <a:lnTo>
                    <a:pt x="1367" y="665"/>
                  </a:lnTo>
                  <a:lnTo>
                    <a:pt x="1367" y="8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7" name="Freeform 616"/>
            <p:cNvSpPr>
              <a:spLocks noEditPoints="1"/>
            </p:cNvSpPr>
            <p:nvPr/>
          </p:nvSpPr>
          <p:spPr bwMode="auto">
            <a:xfrm>
              <a:off x="7494669" y="533132"/>
              <a:ext cx="296159" cy="350202"/>
            </a:xfrm>
            <a:custGeom>
              <a:avLst/>
              <a:gdLst>
                <a:gd name="T0" fmla="*/ 64 w 128"/>
                <a:gd name="T1" fmla="*/ 0 h 152"/>
                <a:gd name="T2" fmla="*/ 0 w 128"/>
                <a:gd name="T3" fmla="*/ 32 h 152"/>
                <a:gd name="T4" fmla="*/ 0 w 128"/>
                <a:gd name="T5" fmla="*/ 108 h 152"/>
                <a:gd name="T6" fmla="*/ 28 w 128"/>
                <a:gd name="T7" fmla="*/ 136 h 152"/>
                <a:gd name="T8" fmla="*/ 16 w 128"/>
                <a:gd name="T9" fmla="*/ 148 h 152"/>
                <a:gd name="T10" fmla="*/ 16 w 128"/>
                <a:gd name="T11" fmla="*/ 152 h 152"/>
                <a:gd name="T12" fmla="*/ 112 w 128"/>
                <a:gd name="T13" fmla="*/ 152 h 152"/>
                <a:gd name="T14" fmla="*/ 112 w 128"/>
                <a:gd name="T15" fmla="*/ 148 h 152"/>
                <a:gd name="T16" fmla="*/ 100 w 128"/>
                <a:gd name="T17" fmla="*/ 136 h 152"/>
                <a:gd name="T18" fmla="*/ 128 w 128"/>
                <a:gd name="T19" fmla="*/ 108 h 152"/>
                <a:gd name="T20" fmla="*/ 128 w 128"/>
                <a:gd name="T21" fmla="*/ 32 h 152"/>
                <a:gd name="T22" fmla="*/ 64 w 128"/>
                <a:gd name="T23" fmla="*/ 0 h 152"/>
                <a:gd name="T24" fmla="*/ 28 w 128"/>
                <a:gd name="T25" fmla="*/ 120 h 152"/>
                <a:gd name="T26" fmla="*/ 16 w 128"/>
                <a:gd name="T27" fmla="*/ 108 h 152"/>
                <a:gd name="T28" fmla="*/ 28 w 128"/>
                <a:gd name="T29" fmla="*/ 96 h 152"/>
                <a:gd name="T30" fmla="*/ 40 w 128"/>
                <a:gd name="T31" fmla="*/ 108 h 152"/>
                <a:gd name="T32" fmla="*/ 28 w 128"/>
                <a:gd name="T33" fmla="*/ 120 h 152"/>
                <a:gd name="T34" fmla="*/ 56 w 128"/>
                <a:gd name="T35" fmla="*/ 72 h 152"/>
                <a:gd name="T36" fmla="*/ 16 w 128"/>
                <a:gd name="T37" fmla="*/ 72 h 152"/>
                <a:gd name="T38" fmla="*/ 16 w 128"/>
                <a:gd name="T39" fmla="*/ 32 h 152"/>
                <a:gd name="T40" fmla="*/ 56 w 128"/>
                <a:gd name="T41" fmla="*/ 32 h 152"/>
                <a:gd name="T42" fmla="*/ 56 w 128"/>
                <a:gd name="T43" fmla="*/ 72 h 152"/>
                <a:gd name="T44" fmla="*/ 100 w 128"/>
                <a:gd name="T45" fmla="*/ 120 h 152"/>
                <a:gd name="T46" fmla="*/ 88 w 128"/>
                <a:gd name="T47" fmla="*/ 108 h 152"/>
                <a:gd name="T48" fmla="*/ 100 w 128"/>
                <a:gd name="T49" fmla="*/ 96 h 152"/>
                <a:gd name="T50" fmla="*/ 112 w 128"/>
                <a:gd name="T51" fmla="*/ 108 h 152"/>
                <a:gd name="T52" fmla="*/ 100 w 128"/>
                <a:gd name="T53" fmla="*/ 120 h 152"/>
                <a:gd name="T54" fmla="*/ 112 w 128"/>
                <a:gd name="T55" fmla="*/ 72 h 152"/>
                <a:gd name="T56" fmla="*/ 72 w 128"/>
                <a:gd name="T57" fmla="*/ 72 h 152"/>
                <a:gd name="T58" fmla="*/ 72 w 128"/>
                <a:gd name="T59" fmla="*/ 32 h 152"/>
                <a:gd name="T60" fmla="*/ 112 w 128"/>
                <a:gd name="T61" fmla="*/ 32 h 152"/>
                <a:gd name="T62" fmla="*/ 112 w 128"/>
                <a:gd name="T6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52">
                  <a:moveTo>
                    <a:pt x="64" y="0"/>
                  </a:moveTo>
                  <a:cubicBezTo>
                    <a:pt x="29" y="0"/>
                    <a:pt x="0" y="4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23"/>
                    <a:pt x="13" y="136"/>
                    <a:pt x="28" y="136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15" y="136"/>
                    <a:pt x="128" y="123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4"/>
                    <a:pt x="99" y="0"/>
                    <a:pt x="64" y="0"/>
                  </a:cubicBezTo>
                  <a:close/>
                  <a:moveTo>
                    <a:pt x="28" y="120"/>
                  </a:moveTo>
                  <a:cubicBezTo>
                    <a:pt x="21" y="120"/>
                    <a:pt x="16" y="115"/>
                    <a:pt x="16" y="108"/>
                  </a:cubicBezTo>
                  <a:cubicBezTo>
                    <a:pt x="16" y="101"/>
                    <a:pt x="21" y="96"/>
                    <a:pt x="28" y="96"/>
                  </a:cubicBezTo>
                  <a:cubicBezTo>
                    <a:pt x="35" y="96"/>
                    <a:pt x="40" y="101"/>
                    <a:pt x="40" y="108"/>
                  </a:cubicBezTo>
                  <a:cubicBezTo>
                    <a:pt x="40" y="115"/>
                    <a:pt x="35" y="120"/>
                    <a:pt x="28" y="120"/>
                  </a:cubicBezTo>
                  <a:close/>
                  <a:moveTo>
                    <a:pt x="56" y="72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72"/>
                  </a:lnTo>
                  <a:close/>
                  <a:moveTo>
                    <a:pt x="100" y="120"/>
                  </a:moveTo>
                  <a:cubicBezTo>
                    <a:pt x="93" y="120"/>
                    <a:pt x="88" y="115"/>
                    <a:pt x="88" y="108"/>
                  </a:cubicBezTo>
                  <a:cubicBezTo>
                    <a:pt x="88" y="101"/>
                    <a:pt x="93" y="96"/>
                    <a:pt x="100" y="96"/>
                  </a:cubicBezTo>
                  <a:cubicBezTo>
                    <a:pt x="107" y="96"/>
                    <a:pt x="112" y="101"/>
                    <a:pt x="112" y="108"/>
                  </a:cubicBezTo>
                  <a:cubicBezTo>
                    <a:pt x="112" y="115"/>
                    <a:pt x="107" y="120"/>
                    <a:pt x="100" y="120"/>
                  </a:cubicBezTo>
                  <a:close/>
                  <a:moveTo>
                    <a:pt x="112" y="72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112" y="32"/>
                    <a:pt x="112" y="32"/>
                    <a:pt x="112" y="32"/>
                  </a:cubicBezTo>
                  <a:lnTo>
                    <a:pt x="112" y="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8"/>
            <p:cNvSpPr>
              <a:spLocks noChangeAspect="1" noEditPoints="1"/>
            </p:cNvSpPr>
            <p:nvPr/>
          </p:nvSpPr>
          <p:spPr bwMode="auto">
            <a:xfrm>
              <a:off x="0" y="444403"/>
              <a:ext cx="600600" cy="439584"/>
            </a:xfrm>
            <a:custGeom>
              <a:avLst/>
              <a:gdLst>
                <a:gd name="T0" fmla="*/ 677 w 1484"/>
                <a:gd name="T1" fmla="*/ 639 h 1334"/>
                <a:gd name="T2" fmla="*/ 692 w 1484"/>
                <a:gd name="T3" fmla="*/ 27 h 1334"/>
                <a:gd name="T4" fmla="*/ 687 w 1484"/>
                <a:gd name="T5" fmla="*/ 12 h 1334"/>
                <a:gd name="T6" fmla="*/ 670 w 1484"/>
                <a:gd name="T7" fmla="*/ 1 h 1334"/>
                <a:gd name="T8" fmla="*/ 564 w 1484"/>
                <a:gd name="T9" fmla="*/ 1 h 1334"/>
                <a:gd name="T10" fmla="*/ 547 w 1484"/>
                <a:gd name="T11" fmla="*/ 12 h 1334"/>
                <a:gd name="T12" fmla="*/ 547 w 1484"/>
                <a:gd name="T13" fmla="*/ 661 h 1334"/>
                <a:gd name="T14" fmla="*/ 552 w 1484"/>
                <a:gd name="T15" fmla="*/ 676 h 1334"/>
                <a:gd name="T16" fmla="*/ 568 w 1484"/>
                <a:gd name="T17" fmla="*/ 686 h 1334"/>
                <a:gd name="T18" fmla="*/ 1384 w 1484"/>
                <a:gd name="T19" fmla="*/ 588 h 1334"/>
                <a:gd name="T20" fmla="*/ 398 w 1484"/>
                <a:gd name="T21" fmla="*/ 582 h 1334"/>
                <a:gd name="T22" fmla="*/ 0 w 1484"/>
                <a:gd name="T23" fmla="*/ 1314 h 1334"/>
                <a:gd name="T24" fmla="*/ 12 w 1484"/>
                <a:gd name="T25" fmla="*/ 1331 h 1334"/>
                <a:gd name="T26" fmla="*/ 1457 w 1484"/>
                <a:gd name="T27" fmla="*/ 1334 h 1334"/>
                <a:gd name="T28" fmla="*/ 1477 w 1484"/>
                <a:gd name="T29" fmla="*/ 1327 h 1334"/>
                <a:gd name="T30" fmla="*/ 1482 w 1484"/>
                <a:gd name="T31" fmla="*/ 833 h 1334"/>
                <a:gd name="T32" fmla="*/ 394 w 1484"/>
                <a:gd name="T33" fmla="*/ 1171 h 1334"/>
                <a:gd name="T34" fmla="*/ 379 w 1484"/>
                <a:gd name="T35" fmla="*/ 1185 h 1334"/>
                <a:gd name="T36" fmla="*/ 175 w 1484"/>
                <a:gd name="T37" fmla="*/ 1187 h 1334"/>
                <a:gd name="T38" fmla="*/ 156 w 1484"/>
                <a:gd name="T39" fmla="*/ 1179 h 1334"/>
                <a:gd name="T40" fmla="*/ 148 w 1484"/>
                <a:gd name="T41" fmla="*/ 1160 h 1334"/>
                <a:gd name="T42" fmla="*/ 151 w 1484"/>
                <a:gd name="T43" fmla="*/ 953 h 1334"/>
                <a:gd name="T44" fmla="*/ 165 w 1484"/>
                <a:gd name="T45" fmla="*/ 939 h 1334"/>
                <a:gd name="T46" fmla="*/ 370 w 1484"/>
                <a:gd name="T47" fmla="*/ 937 h 1334"/>
                <a:gd name="T48" fmla="*/ 388 w 1484"/>
                <a:gd name="T49" fmla="*/ 945 h 1334"/>
                <a:gd name="T50" fmla="*/ 395 w 1484"/>
                <a:gd name="T51" fmla="*/ 963 h 1334"/>
                <a:gd name="T52" fmla="*/ 891 w 1484"/>
                <a:gd name="T53" fmla="*/ 1165 h 1334"/>
                <a:gd name="T54" fmla="*/ 880 w 1484"/>
                <a:gd name="T55" fmla="*/ 1182 h 1334"/>
                <a:gd name="T56" fmla="*/ 669 w 1484"/>
                <a:gd name="T57" fmla="*/ 1187 h 1334"/>
                <a:gd name="T58" fmla="*/ 655 w 1484"/>
                <a:gd name="T59" fmla="*/ 1182 h 1334"/>
                <a:gd name="T60" fmla="*/ 643 w 1484"/>
                <a:gd name="T61" fmla="*/ 1165 h 1334"/>
                <a:gd name="T62" fmla="*/ 643 w 1484"/>
                <a:gd name="T63" fmla="*/ 958 h 1334"/>
                <a:gd name="T64" fmla="*/ 655 w 1484"/>
                <a:gd name="T65" fmla="*/ 941 h 1334"/>
                <a:gd name="T66" fmla="*/ 865 w 1484"/>
                <a:gd name="T67" fmla="*/ 937 h 1334"/>
                <a:gd name="T68" fmla="*/ 880 w 1484"/>
                <a:gd name="T69" fmla="*/ 941 h 1334"/>
                <a:gd name="T70" fmla="*/ 891 w 1484"/>
                <a:gd name="T71" fmla="*/ 958 h 1334"/>
                <a:gd name="T72" fmla="*/ 1385 w 1484"/>
                <a:gd name="T73" fmla="*/ 1158 h 1334"/>
                <a:gd name="T74" fmla="*/ 1377 w 1484"/>
                <a:gd name="T75" fmla="*/ 1178 h 1334"/>
                <a:gd name="T76" fmla="*/ 1358 w 1484"/>
                <a:gd name="T77" fmla="*/ 1185 h 1334"/>
                <a:gd name="T78" fmla="*/ 1153 w 1484"/>
                <a:gd name="T79" fmla="*/ 1182 h 1334"/>
                <a:gd name="T80" fmla="*/ 1139 w 1484"/>
                <a:gd name="T81" fmla="*/ 1168 h 1334"/>
                <a:gd name="T82" fmla="*/ 1138 w 1484"/>
                <a:gd name="T83" fmla="*/ 963 h 1334"/>
                <a:gd name="T84" fmla="*/ 1145 w 1484"/>
                <a:gd name="T85" fmla="*/ 945 h 1334"/>
                <a:gd name="T86" fmla="*/ 1164 w 1484"/>
                <a:gd name="T87" fmla="*/ 937 h 1334"/>
                <a:gd name="T88" fmla="*/ 1369 w 1484"/>
                <a:gd name="T89" fmla="*/ 939 h 1334"/>
                <a:gd name="T90" fmla="*/ 1383 w 1484"/>
                <a:gd name="T91" fmla="*/ 953 h 1334"/>
                <a:gd name="T92" fmla="*/ 1066 w 1484"/>
                <a:gd name="T93" fmla="*/ 693 h 1334"/>
                <a:gd name="T94" fmla="*/ 1181 w 1484"/>
                <a:gd name="T95" fmla="*/ 612 h 1334"/>
                <a:gd name="T96" fmla="*/ 1188 w 1484"/>
                <a:gd name="T97" fmla="*/ 598 h 1334"/>
                <a:gd name="T98" fmla="*/ 1185 w 1484"/>
                <a:gd name="T99" fmla="*/ 267 h 1334"/>
                <a:gd name="T100" fmla="*/ 1169 w 1484"/>
                <a:gd name="T101" fmla="*/ 253 h 1334"/>
                <a:gd name="T102" fmla="*/ 1067 w 1484"/>
                <a:gd name="T103" fmla="*/ 251 h 1334"/>
                <a:gd name="T104" fmla="*/ 1049 w 1484"/>
                <a:gd name="T105" fmla="*/ 259 h 1334"/>
                <a:gd name="T106" fmla="*/ 1041 w 1484"/>
                <a:gd name="T107" fmla="*/ 277 h 1334"/>
                <a:gd name="T108" fmla="*/ 1042 w 1484"/>
                <a:gd name="T109" fmla="*/ 677 h 1334"/>
                <a:gd name="T110" fmla="*/ 1056 w 1484"/>
                <a:gd name="T111" fmla="*/ 691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4" h="1334">
                  <a:moveTo>
                    <a:pt x="573" y="687"/>
                  </a:moveTo>
                  <a:lnTo>
                    <a:pt x="665" y="647"/>
                  </a:lnTo>
                  <a:lnTo>
                    <a:pt x="665" y="647"/>
                  </a:lnTo>
                  <a:lnTo>
                    <a:pt x="677" y="639"/>
                  </a:lnTo>
                  <a:lnTo>
                    <a:pt x="685" y="631"/>
                  </a:lnTo>
                  <a:lnTo>
                    <a:pt x="691" y="625"/>
                  </a:lnTo>
                  <a:lnTo>
                    <a:pt x="692" y="621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1" y="22"/>
                  </a:lnTo>
                  <a:lnTo>
                    <a:pt x="690" y="16"/>
                  </a:lnTo>
                  <a:lnTo>
                    <a:pt x="687" y="12"/>
                  </a:lnTo>
                  <a:lnTo>
                    <a:pt x="684" y="8"/>
                  </a:lnTo>
                  <a:lnTo>
                    <a:pt x="680" y="5"/>
                  </a:lnTo>
                  <a:lnTo>
                    <a:pt x="676" y="2"/>
                  </a:lnTo>
                  <a:lnTo>
                    <a:pt x="670" y="1"/>
                  </a:lnTo>
                  <a:lnTo>
                    <a:pt x="665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64" y="1"/>
                  </a:lnTo>
                  <a:lnTo>
                    <a:pt x="560" y="2"/>
                  </a:lnTo>
                  <a:lnTo>
                    <a:pt x="555" y="5"/>
                  </a:lnTo>
                  <a:lnTo>
                    <a:pt x="551" y="8"/>
                  </a:lnTo>
                  <a:lnTo>
                    <a:pt x="547" y="12"/>
                  </a:lnTo>
                  <a:lnTo>
                    <a:pt x="545" y="16"/>
                  </a:lnTo>
                  <a:lnTo>
                    <a:pt x="544" y="22"/>
                  </a:lnTo>
                  <a:lnTo>
                    <a:pt x="544" y="27"/>
                  </a:lnTo>
                  <a:lnTo>
                    <a:pt x="547" y="661"/>
                  </a:lnTo>
                  <a:lnTo>
                    <a:pt x="547" y="661"/>
                  </a:lnTo>
                  <a:lnTo>
                    <a:pt x="547" y="667"/>
                  </a:lnTo>
                  <a:lnTo>
                    <a:pt x="548" y="671"/>
                  </a:lnTo>
                  <a:lnTo>
                    <a:pt x="552" y="676"/>
                  </a:lnTo>
                  <a:lnTo>
                    <a:pt x="554" y="679"/>
                  </a:lnTo>
                  <a:lnTo>
                    <a:pt x="559" y="683"/>
                  </a:lnTo>
                  <a:lnTo>
                    <a:pt x="563" y="685"/>
                  </a:lnTo>
                  <a:lnTo>
                    <a:pt x="568" y="686"/>
                  </a:lnTo>
                  <a:lnTo>
                    <a:pt x="573" y="687"/>
                  </a:lnTo>
                  <a:lnTo>
                    <a:pt x="573" y="687"/>
                  </a:lnTo>
                  <a:close/>
                  <a:moveTo>
                    <a:pt x="1482" y="833"/>
                  </a:moveTo>
                  <a:lnTo>
                    <a:pt x="1384" y="588"/>
                  </a:lnTo>
                  <a:lnTo>
                    <a:pt x="991" y="838"/>
                  </a:lnTo>
                  <a:lnTo>
                    <a:pt x="894" y="591"/>
                  </a:lnTo>
                  <a:lnTo>
                    <a:pt x="496" y="837"/>
                  </a:lnTo>
                  <a:lnTo>
                    <a:pt x="398" y="582"/>
                  </a:lnTo>
                  <a:lnTo>
                    <a:pt x="0" y="850"/>
                  </a:lnTo>
                  <a:lnTo>
                    <a:pt x="0" y="1311"/>
                  </a:lnTo>
                  <a:lnTo>
                    <a:pt x="0" y="1311"/>
                  </a:lnTo>
                  <a:lnTo>
                    <a:pt x="0" y="1314"/>
                  </a:lnTo>
                  <a:lnTo>
                    <a:pt x="1" y="1318"/>
                  </a:lnTo>
                  <a:lnTo>
                    <a:pt x="3" y="1323"/>
                  </a:lnTo>
                  <a:lnTo>
                    <a:pt x="7" y="1327"/>
                  </a:lnTo>
                  <a:lnTo>
                    <a:pt x="12" y="1331"/>
                  </a:lnTo>
                  <a:lnTo>
                    <a:pt x="19" y="1333"/>
                  </a:lnTo>
                  <a:lnTo>
                    <a:pt x="28" y="1334"/>
                  </a:lnTo>
                  <a:lnTo>
                    <a:pt x="1457" y="1334"/>
                  </a:lnTo>
                  <a:lnTo>
                    <a:pt x="1457" y="1334"/>
                  </a:lnTo>
                  <a:lnTo>
                    <a:pt x="1463" y="1333"/>
                  </a:lnTo>
                  <a:lnTo>
                    <a:pt x="1467" y="1332"/>
                  </a:lnTo>
                  <a:lnTo>
                    <a:pt x="1472" y="1331"/>
                  </a:lnTo>
                  <a:lnTo>
                    <a:pt x="1477" y="1327"/>
                  </a:lnTo>
                  <a:lnTo>
                    <a:pt x="1480" y="1323"/>
                  </a:lnTo>
                  <a:lnTo>
                    <a:pt x="1482" y="1317"/>
                  </a:lnTo>
                  <a:lnTo>
                    <a:pt x="1484" y="1309"/>
                  </a:lnTo>
                  <a:lnTo>
                    <a:pt x="1482" y="833"/>
                  </a:lnTo>
                  <a:close/>
                  <a:moveTo>
                    <a:pt x="395" y="1160"/>
                  </a:moveTo>
                  <a:lnTo>
                    <a:pt x="395" y="1160"/>
                  </a:lnTo>
                  <a:lnTo>
                    <a:pt x="395" y="1165"/>
                  </a:lnTo>
                  <a:lnTo>
                    <a:pt x="394" y="1171"/>
                  </a:lnTo>
                  <a:lnTo>
                    <a:pt x="392" y="1175"/>
                  </a:lnTo>
                  <a:lnTo>
                    <a:pt x="388" y="1179"/>
                  </a:lnTo>
                  <a:lnTo>
                    <a:pt x="384" y="1182"/>
                  </a:lnTo>
                  <a:lnTo>
                    <a:pt x="379" y="1185"/>
                  </a:lnTo>
                  <a:lnTo>
                    <a:pt x="374" y="1186"/>
                  </a:lnTo>
                  <a:lnTo>
                    <a:pt x="370" y="1187"/>
                  </a:lnTo>
                  <a:lnTo>
                    <a:pt x="175" y="1187"/>
                  </a:lnTo>
                  <a:lnTo>
                    <a:pt x="175" y="1187"/>
                  </a:lnTo>
                  <a:lnTo>
                    <a:pt x="170" y="1186"/>
                  </a:lnTo>
                  <a:lnTo>
                    <a:pt x="165" y="1185"/>
                  </a:lnTo>
                  <a:lnTo>
                    <a:pt x="160" y="1182"/>
                  </a:lnTo>
                  <a:lnTo>
                    <a:pt x="156" y="1179"/>
                  </a:lnTo>
                  <a:lnTo>
                    <a:pt x="153" y="1175"/>
                  </a:lnTo>
                  <a:lnTo>
                    <a:pt x="151" y="1171"/>
                  </a:lnTo>
                  <a:lnTo>
                    <a:pt x="149" y="1165"/>
                  </a:lnTo>
                  <a:lnTo>
                    <a:pt x="148" y="1160"/>
                  </a:lnTo>
                  <a:lnTo>
                    <a:pt x="148" y="963"/>
                  </a:lnTo>
                  <a:lnTo>
                    <a:pt x="148" y="963"/>
                  </a:lnTo>
                  <a:lnTo>
                    <a:pt x="149" y="958"/>
                  </a:lnTo>
                  <a:lnTo>
                    <a:pt x="151" y="953"/>
                  </a:lnTo>
                  <a:lnTo>
                    <a:pt x="153" y="948"/>
                  </a:lnTo>
                  <a:lnTo>
                    <a:pt x="156" y="945"/>
                  </a:lnTo>
                  <a:lnTo>
                    <a:pt x="160" y="941"/>
                  </a:lnTo>
                  <a:lnTo>
                    <a:pt x="165" y="939"/>
                  </a:lnTo>
                  <a:lnTo>
                    <a:pt x="170" y="937"/>
                  </a:lnTo>
                  <a:lnTo>
                    <a:pt x="175" y="937"/>
                  </a:lnTo>
                  <a:lnTo>
                    <a:pt x="370" y="937"/>
                  </a:lnTo>
                  <a:lnTo>
                    <a:pt x="370" y="937"/>
                  </a:lnTo>
                  <a:lnTo>
                    <a:pt x="374" y="937"/>
                  </a:lnTo>
                  <a:lnTo>
                    <a:pt x="379" y="939"/>
                  </a:lnTo>
                  <a:lnTo>
                    <a:pt x="384" y="941"/>
                  </a:lnTo>
                  <a:lnTo>
                    <a:pt x="388" y="945"/>
                  </a:lnTo>
                  <a:lnTo>
                    <a:pt x="392" y="948"/>
                  </a:lnTo>
                  <a:lnTo>
                    <a:pt x="394" y="953"/>
                  </a:lnTo>
                  <a:lnTo>
                    <a:pt x="395" y="958"/>
                  </a:lnTo>
                  <a:lnTo>
                    <a:pt x="395" y="963"/>
                  </a:lnTo>
                  <a:lnTo>
                    <a:pt x="395" y="1160"/>
                  </a:lnTo>
                  <a:close/>
                  <a:moveTo>
                    <a:pt x="891" y="1160"/>
                  </a:moveTo>
                  <a:lnTo>
                    <a:pt x="891" y="1160"/>
                  </a:lnTo>
                  <a:lnTo>
                    <a:pt x="891" y="1165"/>
                  </a:lnTo>
                  <a:lnTo>
                    <a:pt x="889" y="1171"/>
                  </a:lnTo>
                  <a:lnTo>
                    <a:pt x="887" y="1175"/>
                  </a:lnTo>
                  <a:lnTo>
                    <a:pt x="883" y="1179"/>
                  </a:lnTo>
                  <a:lnTo>
                    <a:pt x="880" y="1182"/>
                  </a:lnTo>
                  <a:lnTo>
                    <a:pt x="875" y="1185"/>
                  </a:lnTo>
                  <a:lnTo>
                    <a:pt x="870" y="1186"/>
                  </a:lnTo>
                  <a:lnTo>
                    <a:pt x="865" y="1187"/>
                  </a:lnTo>
                  <a:lnTo>
                    <a:pt x="669" y="1187"/>
                  </a:lnTo>
                  <a:lnTo>
                    <a:pt x="669" y="1187"/>
                  </a:lnTo>
                  <a:lnTo>
                    <a:pt x="664" y="1186"/>
                  </a:lnTo>
                  <a:lnTo>
                    <a:pt x="659" y="1185"/>
                  </a:lnTo>
                  <a:lnTo>
                    <a:pt x="655" y="1182"/>
                  </a:lnTo>
                  <a:lnTo>
                    <a:pt x="650" y="1179"/>
                  </a:lnTo>
                  <a:lnTo>
                    <a:pt x="648" y="1175"/>
                  </a:lnTo>
                  <a:lnTo>
                    <a:pt x="644" y="1171"/>
                  </a:lnTo>
                  <a:lnTo>
                    <a:pt x="643" y="1165"/>
                  </a:lnTo>
                  <a:lnTo>
                    <a:pt x="643" y="1160"/>
                  </a:lnTo>
                  <a:lnTo>
                    <a:pt x="643" y="963"/>
                  </a:lnTo>
                  <a:lnTo>
                    <a:pt x="643" y="963"/>
                  </a:lnTo>
                  <a:lnTo>
                    <a:pt x="643" y="958"/>
                  </a:lnTo>
                  <a:lnTo>
                    <a:pt x="644" y="953"/>
                  </a:lnTo>
                  <a:lnTo>
                    <a:pt x="648" y="948"/>
                  </a:lnTo>
                  <a:lnTo>
                    <a:pt x="650" y="945"/>
                  </a:lnTo>
                  <a:lnTo>
                    <a:pt x="655" y="941"/>
                  </a:lnTo>
                  <a:lnTo>
                    <a:pt x="659" y="939"/>
                  </a:lnTo>
                  <a:lnTo>
                    <a:pt x="664" y="937"/>
                  </a:lnTo>
                  <a:lnTo>
                    <a:pt x="669" y="937"/>
                  </a:lnTo>
                  <a:lnTo>
                    <a:pt x="865" y="937"/>
                  </a:lnTo>
                  <a:lnTo>
                    <a:pt x="865" y="937"/>
                  </a:lnTo>
                  <a:lnTo>
                    <a:pt x="870" y="937"/>
                  </a:lnTo>
                  <a:lnTo>
                    <a:pt x="875" y="939"/>
                  </a:lnTo>
                  <a:lnTo>
                    <a:pt x="880" y="941"/>
                  </a:lnTo>
                  <a:lnTo>
                    <a:pt x="883" y="945"/>
                  </a:lnTo>
                  <a:lnTo>
                    <a:pt x="887" y="948"/>
                  </a:lnTo>
                  <a:lnTo>
                    <a:pt x="889" y="953"/>
                  </a:lnTo>
                  <a:lnTo>
                    <a:pt x="891" y="958"/>
                  </a:lnTo>
                  <a:lnTo>
                    <a:pt x="891" y="963"/>
                  </a:lnTo>
                  <a:lnTo>
                    <a:pt x="891" y="1160"/>
                  </a:lnTo>
                  <a:close/>
                  <a:moveTo>
                    <a:pt x="1385" y="1158"/>
                  </a:moveTo>
                  <a:lnTo>
                    <a:pt x="1385" y="1158"/>
                  </a:lnTo>
                  <a:lnTo>
                    <a:pt x="1384" y="1164"/>
                  </a:lnTo>
                  <a:lnTo>
                    <a:pt x="1383" y="1168"/>
                  </a:lnTo>
                  <a:lnTo>
                    <a:pt x="1380" y="1173"/>
                  </a:lnTo>
                  <a:lnTo>
                    <a:pt x="1377" y="1178"/>
                  </a:lnTo>
                  <a:lnTo>
                    <a:pt x="1373" y="1180"/>
                  </a:lnTo>
                  <a:lnTo>
                    <a:pt x="1369" y="1182"/>
                  </a:lnTo>
                  <a:lnTo>
                    <a:pt x="1363" y="1185"/>
                  </a:lnTo>
                  <a:lnTo>
                    <a:pt x="1358" y="1185"/>
                  </a:lnTo>
                  <a:lnTo>
                    <a:pt x="1164" y="1185"/>
                  </a:lnTo>
                  <a:lnTo>
                    <a:pt x="1164" y="1185"/>
                  </a:lnTo>
                  <a:lnTo>
                    <a:pt x="1159" y="1185"/>
                  </a:lnTo>
                  <a:lnTo>
                    <a:pt x="1153" y="1182"/>
                  </a:lnTo>
                  <a:lnTo>
                    <a:pt x="1150" y="1180"/>
                  </a:lnTo>
                  <a:lnTo>
                    <a:pt x="1145" y="1178"/>
                  </a:lnTo>
                  <a:lnTo>
                    <a:pt x="1142" y="1173"/>
                  </a:lnTo>
                  <a:lnTo>
                    <a:pt x="1139" y="1168"/>
                  </a:lnTo>
                  <a:lnTo>
                    <a:pt x="1138" y="1164"/>
                  </a:lnTo>
                  <a:lnTo>
                    <a:pt x="1138" y="1158"/>
                  </a:lnTo>
                  <a:lnTo>
                    <a:pt x="1138" y="963"/>
                  </a:lnTo>
                  <a:lnTo>
                    <a:pt x="1138" y="963"/>
                  </a:lnTo>
                  <a:lnTo>
                    <a:pt x="1138" y="958"/>
                  </a:lnTo>
                  <a:lnTo>
                    <a:pt x="1139" y="953"/>
                  </a:lnTo>
                  <a:lnTo>
                    <a:pt x="1142" y="948"/>
                  </a:lnTo>
                  <a:lnTo>
                    <a:pt x="1145" y="945"/>
                  </a:lnTo>
                  <a:lnTo>
                    <a:pt x="1150" y="941"/>
                  </a:lnTo>
                  <a:lnTo>
                    <a:pt x="1153" y="939"/>
                  </a:lnTo>
                  <a:lnTo>
                    <a:pt x="1159" y="937"/>
                  </a:lnTo>
                  <a:lnTo>
                    <a:pt x="1164" y="937"/>
                  </a:lnTo>
                  <a:lnTo>
                    <a:pt x="1358" y="937"/>
                  </a:lnTo>
                  <a:lnTo>
                    <a:pt x="1358" y="937"/>
                  </a:lnTo>
                  <a:lnTo>
                    <a:pt x="1363" y="937"/>
                  </a:lnTo>
                  <a:lnTo>
                    <a:pt x="1369" y="939"/>
                  </a:lnTo>
                  <a:lnTo>
                    <a:pt x="1373" y="941"/>
                  </a:lnTo>
                  <a:lnTo>
                    <a:pt x="1377" y="945"/>
                  </a:lnTo>
                  <a:lnTo>
                    <a:pt x="1380" y="948"/>
                  </a:lnTo>
                  <a:lnTo>
                    <a:pt x="1383" y="953"/>
                  </a:lnTo>
                  <a:lnTo>
                    <a:pt x="1384" y="958"/>
                  </a:lnTo>
                  <a:lnTo>
                    <a:pt x="1385" y="963"/>
                  </a:lnTo>
                  <a:lnTo>
                    <a:pt x="1385" y="1158"/>
                  </a:lnTo>
                  <a:close/>
                  <a:moveTo>
                    <a:pt x="1066" y="693"/>
                  </a:moveTo>
                  <a:lnTo>
                    <a:pt x="1161" y="625"/>
                  </a:lnTo>
                  <a:lnTo>
                    <a:pt x="1161" y="625"/>
                  </a:lnTo>
                  <a:lnTo>
                    <a:pt x="1173" y="619"/>
                  </a:lnTo>
                  <a:lnTo>
                    <a:pt x="1181" y="612"/>
                  </a:lnTo>
                  <a:lnTo>
                    <a:pt x="1183" y="609"/>
                  </a:lnTo>
                  <a:lnTo>
                    <a:pt x="1186" y="606"/>
                  </a:lnTo>
                  <a:lnTo>
                    <a:pt x="1188" y="603"/>
                  </a:lnTo>
                  <a:lnTo>
                    <a:pt x="1188" y="598"/>
                  </a:lnTo>
                  <a:lnTo>
                    <a:pt x="1186" y="277"/>
                  </a:lnTo>
                  <a:lnTo>
                    <a:pt x="1186" y="277"/>
                  </a:lnTo>
                  <a:lnTo>
                    <a:pt x="1186" y="271"/>
                  </a:lnTo>
                  <a:lnTo>
                    <a:pt x="1185" y="267"/>
                  </a:lnTo>
                  <a:lnTo>
                    <a:pt x="1182" y="262"/>
                  </a:lnTo>
                  <a:lnTo>
                    <a:pt x="1179" y="259"/>
                  </a:lnTo>
                  <a:lnTo>
                    <a:pt x="1174" y="255"/>
                  </a:lnTo>
                  <a:lnTo>
                    <a:pt x="1169" y="253"/>
                  </a:lnTo>
                  <a:lnTo>
                    <a:pt x="1165" y="251"/>
                  </a:lnTo>
                  <a:lnTo>
                    <a:pt x="1160" y="251"/>
                  </a:lnTo>
                  <a:lnTo>
                    <a:pt x="1067" y="251"/>
                  </a:lnTo>
                  <a:lnTo>
                    <a:pt x="1067" y="251"/>
                  </a:lnTo>
                  <a:lnTo>
                    <a:pt x="1062" y="251"/>
                  </a:lnTo>
                  <a:lnTo>
                    <a:pt x="1057" y="253"/>
                  </a:lnTo>
                  <a:lnTo>
                    <a:pt x="1052" y="255"/>
                  </a:lnTo>
                  <a:lnTo>
                    <a:pt x="1049" y="259"/>
                  </a:lnTo>
                  <a:lnTo>
                    <a:pt x="1045" y="262"/>
                  </a:lnTo>
                  <a:lnTo>
                    <a:pt x="1043" y="267"/>
                  </a:lnTo>
                  <a:lnTo>
                    <a:pt x="1041" y="271"/>
                  </a:lnTo>
                  <a:lnTo>
                    <a:pt x="1041" y="277"/>
                  </a:lnTo>
                  <a:lnTo>
                    <a:pt x="1040" y="667"/>
                  </a:lnTo>
                  <a:lnTo>
                    <a:pt x="1040" y="667"/>
                  </a:lnTo>
                  <a:lnTo>
                    <a:pt x="1040" y="671"/>
                  </a:lnTo>
                  <a:lnTo>
                    <a:pt x="1042" y="677"/>
                  </a:lnTo>
                  <a:lnTo>
                    <a:pt x="1044" y="681"/>
                  </a:lnTo>
                  <a:lnTo>
                    <a:pt x="1048" y="685"/>
                  </a:lnTo>
                  <a:lnTo>
                    <a:pt x="1051" y="689"/>
                  </a:lnTo>
                  <a:lnTo>
                    <a:pt x="1056" y="691"/>
                  </a:lnTo>
                  <a:lnTo>
                    <a:pt x="1061" y="692"/>
                  </a:lnTo>
                  <a:lnTo>
                    <a:pt x="1066" y="693"/>
                  </a:lnTo>
                  <a:lnTo>
                    <a:pt x="1066" y="6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39" name="Freeform 1278"/>
            <p:cNvSpPr>
              <a:spLocks/>
            </p:cNvSpPr>
            <p:nvPr/>
          </p:nvSpPr>
          <p:spPr bwMode="auto">
            <a:xfrm flipH="1">
              <a:off x="8595992" y="92344"/>
              <a:ext cx="241890" cy="16226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1278"/>
            <p:cNvSpPr>
              <a:spLocks/>
            </p:cNvSpPr>
            <p:nvPr/>
          </p:nvSpPr>
          <p:spPr bwMode="auto">
            <a:xfrm flipH="1">
              <a:off x="8893152" y="173478"/>
              <a:ext cx="196455" cy="13178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13"/>
            <p:cNvSpPr>
              <a:spLocks noChangeAspect="1"/>
            </p:cNvSpPr>
            <p:nvPr/>
          </p:nvSpPr>
          <p:spPr bwMode="auto">
            <a:xfrm>
              <a:off x="1168844" y="459531"/>
              <a:ext cx="380654" cy="419643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42" name="Freeform 13"/>
            <p:cNvSpPr>
              <a:spLocks noChangeAspect="1"/>
            </p:cNvSpPr>
            <p:nvPr/>
          </p:nvSpPr>
          <p:spPr bwMode="auto">
            <a:xfrm>
              <a:off x="7808689" y="565670"/>
              <a:ext cx="293140" cy="323165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2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8" r="16667"/>
          <a:stretch/>
        </p:blipFill>
        <p:spPr>
          <a:xfrm>
            <a:off x="8389" y="0"/>
            <a:ext cx="9135612" cy="6858000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</p:pic>
      <p:sp>
        <p:nvSpPr>
          <p:cNvPr id="4" name="正方形/長方形 3"/>
          <p:cNvSpPr/>
          <p:nvPr/>
        </p:nvSpPr>
        <p:spPr>
          <a:xfrm>
            <a:off x="8388" y="8238"/>
            <a:ext cx="9135611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="" xmlns:a16="http://schemas.microsoft.com/office/drawing/2014/main" id="{C1C74327-584E-4CAE-90B8-2494B7828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87"/>
          <a:stretch/>
        </p:blipFill>
        <p:spPr>
          <a:xfrm>
            <a:off x="1001844" y="1335058"/>
            <a:ext cx="7825585" cy="3108245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="" xmlns:a16="http://schemas.microsoft.com/office/drawing/2014/main" id="{3EF83C6A-BA3E-4A3E-97E6-9BAE7FE920B7}"/>
              </a:ext>
            </a:extLst>
          </p:cNvPr>
          <p:cNvGrpSpPr/>
          <p:nvPr/>
        </p:nvGrpSpPr>
        <p:grpSpPr>
          <a:xfrm>
            <a:off x="1957153" y="3870618"/>
            <a:ext cx="5238080" cy="643669"/>
            <a:chOff x="2861626" y="3014108"/>
            <a:chExt cx="4208041" cy="685800"/>
          </a:xfrm>
        </p:grpSpPr>
        <p:sp>
          <p:nvSpPr>
            <p:cNvPr id="19" name="円/楕円 14">
              <a:extLst>
                <a:ext uri="{FF2B5EF4-FFF2-40B4-BE49-F238E27FC236}">
                  <a16:creationId xmlns="" xmlns:a16="http://schemas.microsoft.com/office/drawing/2014/main" id="{6F89D4C8-5B39-468A-A853-CB42933E6C2D}"/>
                </a:ext>
              </a:extLst>
            </p:cNvPr>
            <p:cNvSpPr/>
            <p:nvPr/>
          </p:nvSpPr>
          <p:spPr>
            <a:xfrm>
              <a:off x="2861626" y="3014108"/>
              <a:ext cx="1075374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45">
              <a:extLst>
                <a:ext uri="{FF2B5EF4-FFF2-40B4-BE49-F238E27FC236}">
                  <a16:creationId xmlns="" xmlns:a16="http://schemas.microsoft.com/office/drawing/2014/main" id="{FFB1094B-6A2E-4C96-A224-F6992741A656}"/>
                </a:ext>
              </a:extLst>
            </p:cNvPr>
            <p:cNvSpPr/>
            <p:nvPr/>
          </p:nvSpPr>
          <p:spPr>
            <a:xfrm>
              <a:off x="4427959" y="3014108"/>
              <a:ext cx="1075374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46">
              <a:extLst>
                <a:ext uri="{FF2B5EF4-FFF2-40B4-BE49-F238E27FC236}">
                  <a16:creationId xmlns="" xmlns:a16="http://schemas.microsoft.com/office/drawing/2014/main" id="{8ACB07D3-5457-4915-BD91-30445F7C7E1D}"/>
                </a:ext>
              </a:extLst>
            </p:cNvPr>
            <p:cNvSpPr/>
            <p:nvPr/>
          </p:nvSpPr>
          <p:spPr>
            <a:xfrm>
              <a:off x="5994293" y="3014108"/>
              <a:ext cx="1075374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乗算記号 35">
              <a:extLst>
                <a:ext uri="{FF2B5EF4-FFF2-40B4-BE49-F238E27FC236}">
                  <a16:creationId xmlns="" xmlns:a16="http://schemas.microsoft.com/office/drawing/2014/main" id="{E56E9CA5-15EB-4BED-ACCD-DA5B03863189}"/>
                </a:ext>
              </a:extLst>
            </p:cNvPr>
            <p:cNvSpPr/>
            <p:nvPr/>
          </p:nvSpPr>
          <p:spPr>
            <a:xfrm>
              <a:off x="3907313" y="3089739"/>
              <a:ext cx="550333" cy="534538"/>
            </a:xfrm>
            <a:prstGeom prst="mathMultiply">
              <a:avLst>
                <a:gd name="adj1" fmla="val 1546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乗算記号 36">
              <a:extLst>
                <a:ext uri="{FF2B5EF4-FFF2-40B4-BE49-F238E27FC236}">
                  <a16:creationId xmlns="" xmlns:a16="http://schemas.microsoft.com/office/drawing/2014/main" id="{C08FD6DE-D091-4D1B-B766-FDAE45CA09F5}"/>
                </a:ext>
              </a:extLst>
            </p:cNvPr>
            <p:cNvSpPr/>
            <p:nvPr/>
          </p:nvSpPr>
          <p:spPr>
            <a:xfrm>
              <a:off x="5473646" y="3089739"/>
              <a:ext cx="550333" cy="534538"/>
            </a:xfrm>
            <a:prstGeom prst="mathMultiply">
              <a:avLst>
                <a:gd name="adj1" fmla="val 1546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6F36F08D-A260-4CAC-B8FF-6325552F54EA}"/>
              </a:ext>
            </a:extLst>
          </p:cNvPr>
          <p:cNvSpPr txBox="1"/>
          <p:nvPr/>
        </p:nvSpPr>
        <p:spPr>
          <a:xfrm>
            <a:off x="1949722" y="1265295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学生・企業・地域が集える交流の場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2144597" y="3933365"/>
            <a:ext cx="4863190" cy="461666"/>
            <a:chOff x="2154780" y="3922092"/>
            <a:chExt cx="4863190" cy="461666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="" xmlns:a16="http://schemas.microsoft.com/office/drawing/2014/main" id="{50B8FEAE-61D7-4906-9BCD-9DCF773B57ED}"/>
                </a:ext>
              </a:extLst>
            </p:cNvPr>
            <p:cNvSpPr txBox="1"/>
            <p:nvPr/>
          </p:nvSpPr>
          <p:spPr>
            <a:xfrm>
              <a:off x="2154780" y="3922093"/>
              <a:ext cx="92402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400" dirty="0"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学生</a:t>
              </a:r>
              <a:endParaRPr kumimoji="1" lang="ja-JP" altLang="en-US" sz="2400" dirty="0"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="" xmlns:a16="http://schemas.microsoft.com/office/drawing/2014/main" id="{A674EDC7-BCC0-4AA6-8507-6BABFB2F0835}"/>
                </a:ext>
              </a:extLst>
            </p:cNvPr>
            <p:cNvSpPr txBox="1"/>
            <p:nvPr/>
          </p:nvSpPr>
          <p:spPr>
            <a:xfrm>
              <a:off x="4124363" y="3922093"/>
              <a:ext cx="92402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400" dirty="0"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企業</a:t>
              </a:r>
              <a:endParaRPr kumimoji="1" lang="ja-JP" altLang="en-US" sz="2400" dirty="0"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="" xmlns:a16="http://schemas.microsoft.com/office/drawing/2014/main" id="{4141C36C-A9C0-4FBE-B485-DB9181C4A955}"/>
                </a:ext>
              </a:extLst>
            </p:cNvPr>
            <p:cNvSpPr txBox="1"/>
            <p:nvPr/>
          </p:nvSpPr>
          <p:spPr>
            <a:xfrm>
              <a:off x="6093946" y="3922092"/>
              <a:ext cx="92402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2400" dirty="0"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地域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76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2040346" y="3280342"/>
            <a:ext cx="6943597" cy="748596"/>
            <a:chOff x="2040346" y="3280342"/>
            <a:chExt cx="6943597" cy="748596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="" xmlns:a16="http://schemas.microsoft.com/office/drawing/2014/main" id="{34E5ABE9-8A8D-47DF-8C31-0A228505B15C}"/>
                </a:ext>
              </a:extLst>
            </p:cNvPr>
            <p:cNvSpPr txBox="1"/>
            <p:nvPr/>
          </p:nvSpPr>
          <p:spPr>
            <a:xfrm>
              <a:off x="2062893" y="3280342"/>
              <a:ext cx="55194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>
                  <a:latin typeface="+mn-ea"/>
                </a:rPr>
                <a:t>企業と学生に対する就業支援</a:t>
              </a:r>
              <a:endParaRPr kumimoji="1" lang="en-US" altLang="ja-JP" sz="3200" dirty="0">
                <a:latin typeface="+mn-ea"/>
              </a:endParaRPr>
            </a:p>
          </p:txBody>
        </p:sp>
        <p:cxnSp>
          <p:nvCxnSpPr>
            <p:cNvPr id="4" name="直線コネクタ 3"/>
            <p:cNvCxnSpPr/>
            <p:nvPr/>
          </p:nvCxnSpPr>
          <p:spPr>
            <a:xfrm>
              <a:off x="2040346" y="3898763"/>
              <a:ext cx="6943597" cy="0"/>
            </a:xfrm>
            <a:prstGeom prst="line">
              <a:avLst/>
            </a:prstGeom>
            <a:ln w="381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二等辺三角形 9"/>
            <p:cNvSpPr/>
            <p:nvPr/>
          </p:nvSpPr>
          <p:spPr>
            <a:xfrm rot="6427466">
              <a:off x="8305621" y="3356571"/>
              <a:ext cx="519598" cy="825136"/>
            </a:xfrm>
            <a:prstGeom prst="triangle">
              <a:avLst>
                <a:gd name="adj" fmla="val 48447"/>
              </a:avLst>
            </a:prstGeom>
            <a:solidFill>
              <a:srgbClr val="C0504D"/>
            </a:solidFill>
            <a:ln>
              <a:solidFill>
                <a:srgbClr val="C050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2027280" y="4993570"/>
            <a:ext cx="6956663" cy="748596"/>
            <a:chOff x="2027280" y="4993570"/>
            <a:chExt cx="6956663" cy="748596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="" xmlns:a16="http://schemas.microsoft.com/office/drawing/2014/main" id="{B42DAA14-DFF1-486A-B7B0-F270557742D2}"/>
                </a:ext>
              </a:extLst>
            </p:cNvPr>
            <p:cNvSpPr txBox="1"/>
            <p:nvPr/>
          </p:nvSpPr>
          <p:spPr>
            <a:xfrm>
              <a:off x="2027280" y="4993570"/>
              <a:ext cx="59298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>
                  <a:latin typeface="+mn-ea"/>
                </a:rPr>
                <a:t>イベント開催時の人材収集の場</a:t>
              </a:r>
              <a:endParaRPr lang="en-US" altLang="ja-JP" sz="3200" dirty="0">
                <a:latin typeface="+mn-ea"/>
              </a:endParaRPr>
            </a:p>
          </p:txBody>
        </p:sp>
        <p:cxnSp>
          <p:nvCxnSpPr>
            <p:cNvPr id="56" name="直線コネクタ 55"/>
            <p:cNvCxnSpPr/>
            <p:nvPr/>
          </p:nvCxnSpPr>
          <p:spPr>
            <a:xfrm>
              <a:off x="2040346" y="5611992"/>
              <a:ext cx="6943597" cy="0"/>
            </a:xfrm>
            <a:prstGeom prst="line">
              <a:avLst/>
            </a:prstGeom>
            <a:ln w="381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二等辺三角形 38"/>
            <p:cNvSpPr/>
            <p:nvPr/>
          </p:nvSpPr>
          <p:spPr>
            <a:xfrm rot="6427466">
              <a:off x="8306392" y="5069799"/>
              <a:ext cx="519598" cy="825136"/>
            </a:xfrm>
            <a:prstGeom prst="triangle">
              <a:avLst>
                <a:gd name="adj" fmla="val 48447"/>
              </a:avLst>
            </a:prstGeom>
            <a:solidFill>
              <a:srgbClr val="C0504D"/>
            </a:solidFill>
            <a:ln>
              <a:solidFill>
                <a:srgbClr val="C050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41" name="直線コネクタ 40"/>
          <p:cNvCxnSpPr/>
          <p:nvPr/>
        </p:nvCxnSpPr>
        <p:spPr>
          <a:xfrm>
            <a:off x="631883" y="1748865"/>
            <a:ext cx="6862786" cy="0"/>
          </a:xfrm>
          <a:prstGeom prst="line">
            <a:avLst/>
          </a:prstGeom>
          <a:ln w="381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="" xmlns:a16="http://schemas.microsoft.com/office/drawing/2014/main" id="{B42DAA14-DFF1-486A-B7B0-F270557742D2}"/>
              </a:ext>
            </a:extLst>
          </p:cNvPr>
          <p:cNvSpPr txBox="1"/>
          <p:nvPr/>
        </p:nvSpPr>
        <p:spPr>
          <a:xfrm>
            <a:off x="643411" y="1180915"/>
            <a:ext cx="727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+mn-ea"/>
              </a:rPr>
              <a:t>モール５０５の空き店舗を利用</a:t>
            </a:r>
            <a:endParaRPr lang="en-US" altLang="ja-JP" sz="3200" dirty="0">
              <a:latin typeface="+mn-ea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="" xmlns:a16="http://schemas.microsoft.com/office/drawing/2014/main" id="{C1C74327-584E-4CAE-90B8-2494B7828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87"/>
          <a:stretch/>
        </p:blipFill>
        <p:spPr>
          <a:xfrm>
            <a:off x="2660772" y="92344"/>
            <a:ext cx="2171597" cy="862537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="" xmlns:a16="http://schemas.microsoft.com/office/drawing/2014/main" id="{B42DAA14-DFF1-486A-B7B0-F270557742D2}"/>
              </a:ext>
            </a:extLst>
          </p:cNvPr>
          <p:cNvSpPr txBox="1"/>
          <p:nvPr/>
        </p:nvSpPr>
        <p:spPr>
          <a:xfrm>
            <a:off x="544691" y="216720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latin typeface="+mn-ea"/>
              </a:rPr>
              <a:t>機能</a:t>
            </a:r>
            <a:endParaRPr lang="en-US" altLang="ja-JP" sz="3600" b="1" dirty="0">
              <a:latin typeface="+mn-ea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0" y="92344"/>
            <a:ext cx="9144000" cy="814503"/>
            <a:chOff x="0" y="92344"/>
            <a:chExt cx="9144000" cy="814503"/>
          </a:xfrm>
        </p:grpSpPr>
        <p:sp>
          <p:nvSpPr>
            <p:cNvPr id="42" name="正方形/長方形 41"/>
            <p:cNvSpPr/>
            <p:nvPr/>
          </p:nvSpPr>
          <p:spPr>
            <a:xfrm flipV="1">
              <a:off x="0" y="861128"/>
              <a:ext cx="9144000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Freeform 168"/>
            <p:cNvSpPr>
              <a:spLocks noEditPoints="1"/>
            </p:cNvSpPr>
            <p:nvPr/>
          </p:nvSpPr>
          <p:spPr bwMode="auto">
            <a:xfrm>
              <a:off x="548698" y="129454"/>
              <a:ext cx="611803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168"/>
            <p:cNvSpPr>
              <a:spLocks noEditPoints="1"/>
            </p:cNvSpPr>
            <p:nvPr/>
          </p:nvSpPr>
          <p:spPr bwMode="auto">
            <a:xfrm>
              <a:off x="8100880" y="138257"/>
              <a:ext cx="413512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167"/>
            <p:cNvSpPr>
              <a:spLocks noEditPoints="1"/>
            </p:cNvSpPr>
            <p:nvPr/>
          </p:nvSpPr>
          <p:spPr bwMode="auto">
            <a:xfrm flipH="1">
              <a:off x="8550114" y="391631"/>
              <a:ext cx="532660" cy="469497"/>
            </a:xfrm>
            <a:custGeom>
              <a:avLst/>
              <a:gdLst>
                <a:gd name="T0" fmla="*/ 1469 w 1715"/>
                <a:gd name="T1" fmla="*/ 0 h 1390"/>
                <a:gd name="T2" fmla="*/ 0 w 1715"/>
                <a:gd name="T3" fmla="*/ 565 h 1390"/>
                <a:gd name="T4" fmla="*/ 169 w 1715"/>
                <a:gd name="T5" fmla="*/ 1390 h 1390"/>
                <a:gd name="T6" fmla="*/ 374 w 1715"/>
                <a:gd name="T7" fmla="*/ 953 h 1390"/>
                <a:gd name="T8" fmla="*/ 375 w 1715"/>
                <a:gd name="T9" fmla="*/ 934 h 1390"/>
                <a:gd name="T10" fmla="*/ 382 w 1715"/>
                <a:gd name="T11" fmla="*/ 900 h 1390"/>
                <a:gd name="T12" fmla="*/ 396 w 1715"/>
                <a:gd name="T13" fmla="*/ 869 h 1390"/>
                <a:gd name="T14" fmla="*/ 414 w 1715"/>
                <a:gd name="T15" fmla="*/ 841 h 1390"/>
                <a:gd name="T16" fmla="*/ 438 w 1715"/>
                <a:gd name="T17" fmla="*/ 818 h 1390"/>
                <a:gd name="T18" fmla="*/ 466 w 1715"/>
                <a:gd name="T19" fmla="*/ 799 h 1390"/>
                <a:gd name="T20" fmla="*/ 498 w 1715"/>
                <a:gd name="T21" fmla="*/ 785 h 1390"/>
                <a:gd name="T22" fmla="*/ 531 w 1715"/>
                <a:gd name="T23" fmla="*/ 778 h 1390"/>
                <a:gd name="T24" fmla="*/ 559 w 1715"/>
                <a:gd name="T25" fmla="*/ 777 h 1390"/>
                <a:gd name="T26" fmla="*/ 576 w 1715"/>
                <a:gd name="T27" fmla="*/ 778 h 1390"/>
                <a:gd name="T28" fmla="*/ 610 w 1715"/>
                <a:gd name="T29" fmla="*/ 785 h 1390"/>
                <a:gd name="T30" fmla="*/ 642 w 1715"/>
                <a:gd name="T31" fmla="*/ 799 h 1390"/>
                <a:gd name="T32" fmla="*/ 670 w 1715"/>
                <a:gd name="T33" fmla="*/ 818 h 1390"/>
                <a:gd name="T34" fmla="*/ 694 w 1715"/>
                <a:gd name="T35" fmla="*/ 841 h 1390"/>
                <a:gd name="T36" fmla="*/ 712 w 1715"/>
                <a:gd name="T37" fmla="*/ 869 h 1390"/>
                <a:gd name="T38" fmla="*/ 725 w 1715"/>
                <a:gd name="T39" fmla="*/ 900 h 1390"/>
                <a:gd name="T40" fmla="*/ 733 w 1715"/>
                <a:gd name="T41" fmla="*/ 934 h 1390"/>
                <a:gd name="T42" fmla="*/ 734 w 1715"/>
                <a:gd name="T43" fmla="*/ 1390 h 1390"/>
                <a:gd name="T44" fmla="*/ 1546 w 1715"/>
                <a:gd name="T45" fmla="*/ 565 h 1390"/>
                <a:gd name="T46" fmla="*/ 1111 w 1715"/>
                <a:gd name="T47" fmla="*/ 1102 h 1390"/>
                <a:gd name="T48" fmla="*/ 925 w 1715"/>
                <a:gd name="T49" fmla="*/ 915 h 1390"/>
                <a:gd name="T50" fmla="*/ 1111 w 1715"/>
                <a:gd name="T51" fmla="*/ 1102 h 1390"/>
                <a:gd name="T52" fmla="*/ 925 w 1715"/>
                <a:gd name="T53" fmla="*/ 852 h 1390"/>
                <a:gd name="T54" fmla="*/ 1111 w 1715"/>
                <a:gd name="T55" fmla="*/ 665 h 1390"/>
                <a:gd name="T56" fmla="*/ 1367 w 1715"/>
                <a:gd name="T57" fmla="*/ 1102 h 1390"/>
                <a:gd name="T58" fmla="*/ 1182 w 1715"/>
                <a:gd name="T59" fmla="*/ 915 h 1390"/>
                <a:gd name="T60" fmla="*/ 1367 w 1715"/>
                <a:gd name="T61" fmla="*/ 1102 h 1390"/>
                <a:gd name="T62" fmla="*/ 1182 w 1715"/>
                <a:gd name="T63" fmla="*/ 852 h 1390"/>
                <a:gd name="T64" fmla="*/ 1367 w 1715"/>
                <a:gd name="T65" fmla="*/ 665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5" h="1390">
                  <a:moveTo>
                    <a:pt x="1715" y="565"/>
                  </a:moveTo>
                  <a:lnTo>
                    <a:pt x="1469" y="0"/>
                  </a:lnTo>
                  <a:lnTo>
                    <a:pt x="246" y="0"/>
                  </a:lnTo>
                  <a:lnTo>
                    <a:pt x="0" y="565"/>
                  </a:lnTo>
                  <a:lnTo>
                    <a:pt x="169" y="565"/>
                  </a:lnTo>
                  <a:lnTo>
                    <a:pt x="169" y="1390"/>
                  </a:lnTo>
                  <a:lnTo>
                    <a:pt x="374" y="1390"/>
                  </a:lnTo>
                  <a:lnTo>
                    <a:pt x="374" y="953"/>
                  </a:lnTo>
                  <a:lnTo>
                    <a:pt x="374" y="953"/>
                  </a:lnTo>
                  <a:lnTo>
                    <a:pt x="375" y="934"/>
                  </a:lnTo>
                  <a:lnTo>
                    <a:pt x="378" y="917"/>
                  </a:lnTo>
                  <a:lnTo>
                    <a:pt x="382" y="900"/>
                  </a:lnTo>
                  <a:lnTo>
                    <a:pt x="388" y="885"/>
                  </a:lnTo>
                  <a:lnTo>
                    <a:pt x="396" y="869"/>
                  </a:lnTo>
                  <a:lnTo>
                    <a:pt x="404" y="855"/>
                  </a:lnTo>
                  <a:lnTo>
                    <a:pt x="414" y="841"/>
                  </a:lnTo>
                  <a:lnTo>
                    <a:pt x="425" y="829"/>
                  </a:lnTo>
                  <a:lnTo>
                    <a:pt x="438" y="818"/>
                  </a:lnTo>
                  <a:lnTo>
                    <a:pt x="452" y="808"/>
                  </a:lnTo>
                  <a:lnTo>
                    <a:pt x="466" y="799"/>
                  </a:lnTo>
                  <a:lnTo>
                    <a:pt x="481" y="791"/>
                  </a:lnTo>
                  <a:lnTo>
                    <a:pt x="498" y="785"/>
                  </a:lnTo>
                  <a:lnTo>
                    <a:pt x="514" y="780"/>
                  </a:lnTo>
                  <a:lnTo>
                    <a:pt x="531" y="778"/>
                  </a:lnTo>
                  <a:lnTo>
                    <a:pt x="549" y="777"/>
                  </a:lnTo>
                  <a:lnTo>
                    <a:pt x="559" y="777"/>
                  </a:lnTo>
                  <a:lnTo>
                    <a:pt x="559" y="777"/>
                  </a:lnTo>
                  <a:lnTo>
                    <a:pt x="576" y="778"/>
                  </a:lnTo>
                  <a:lnTo>
                    <a:pt x="594" y="780"/>
                  </a:lnTo>
                  <a:lnTo>
                    <a:pt x="610" y="785"/>
                  </a:lnTo>
                  <a:lnTo>
                    <a:pt x="627" y="791"/>
                  </a:lnTo>
                  <a:lnTo>
                    <a:pt x="642" y="799"/>
                  </a:lnTo>
                  <a:lnTo>
                    <a:pt x="656" y="808"/>
                  </a:lnTo>
                  <a:lnTo>
                    <a:pt x="670" y="818"/>
                  </a:lnTo>
                  <a:lnTo>
                    <a:pt x="683" y="829"/>
                  </a:lnTo>
                  <a:lnTo>
                    <a:pt x="694" y="841"/>
                  </a:lnTo>
                  <a:lnTo>
                    <a:pt x="704" y="855"/>
                  </a:lnTo>
                  <a:lnTo>
                    <a:pt x="712" y="869"/>
                  </a:lnTo>
                  <a:lnTo>
                    <a:pt x="720" y="885"/>
                  </a:lnTo>
                  <a:lnTo>
                    <a:pt x="725" y="900"/>
                  </a:lnTo>
                  <a:lnTo>
                    <a:pt x="730" y="917"/>
                  </a:lnTo>
                  <a:lnTo>
                    <a:pt x="733" y="934"/>
                  </a:lnTo>
                  <a:lnTo>
                    <a:pt x="734" y="953"/>
                  </a:lnTo>
                  <a:lnTo>
                    <a:pt x="734" y="1390"/>
                  </a:lnTo>
                  <a:lnTo>
                    <a:pt x="1546" y="1390"/>
                  </a:lnTo>
                  <a:lnTo>
                    <a:pt x="1546" y="565"/>
                  </a:lnTo>
                  <a:lnTo>
                    <a:pt x="1715" y="565"/>
                  </a:lnTo>
                  <a:close/>
                  <a:moveTo>
                    <a:pt x="1111" y="1102"/>
                  </a:moveTo>
                  <a:lnTo>
                    <a:pt x="925" y="1102"/>
                  </a:lnTo>
                  <a:lnTo>
                    <a:pt x="925" y="915"/>
                  </a:lnTo>
                  <a:lnTo>
                    <a:pt x="1111" y="915"/>
                  </a:lnTo>
                  <a:lnTo>
                    <a:pt x="1111" y="1102"/>
                  </a:lnTo>
                  <a:close/>
                  <a:moveTo>
                    <a:pt x="1111" y="852"/>
                  </a:moveTo>
                  <a:lnTo>
                    <a:pt x="925" y="852"/>
                  </a:lnTo>
                  <a:lnTo>
                    <a:pt x="925" y="665"/>
                  </a:lnTo>
                  <a:lnTo>
                    <a:pt x="1111" y="665"/>
                  </a:lnTo>
                  <a:lnTo>
                    <a:pt x="1111" y="852"/>
                  </a:lnTo>
                  <a:close/>
                  <a:moveTo>
                    <a:pt x="1367" y="1102"/>
                  </a:moveTo>
                  <a:lnTo>
                    <a:pt x="1182" y="1102"/>
                  </a:lnTo>
                  <a:lnTo>
                    <a:pt x="1182" y="915"/>
                  </a:lnTo>
                  <a:lnTo>
                    <a:pt x="1367" y="915"/>
                  </a:lnTo>
                  <a:lnTo>
                    <a:pt x="1367" y="1102"/>
                  </a:lnTo>
                  <a:close/>
                  <a:moveTo>
                    <a:pt x="1367" y="852"/>
                  </a:moveTo>
                  <a:lnTo>
                    <a:pt x="1182" y="852"/>
                  </a:lnTo>
                  <a:lnTo>
                    <a:pt x="1182" y="665"/>
                  </a:lnTo>
                  <a:lnTo>
                    <a:pt x="1367" y="665"/>
                  </a:lnTo>
                  <a:lnTo>
                    <a:pt x="1367" y="8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9" name="Freeform 616"/>
            <p:cNvSpPr>
              <a:spLocks noEditPoints="1"/>
            </p:cNvSpPr>
            <p:nvPr/>
          </p:nvSpPr>
          <p:spPr bwMode="auto">
            <a:xfrm>
              <a:off x="7494669" y="533132"/>
              <a:ext cx="296159" cy="350202"/>
            </a:xfrm>
            <a:custGeom>
              <a:avLst/>
              <a:gdLst>
                <a:gd name="T0" fmla="*/ 64 w 128"/>
                <a:gd name="T1" fmla="*/ 0 h 152"/>
                <a:gd name="T2" fmla="*/ 0 w 128"/>
                <a:gd name="T3" fmla="*/ 32 h 152"/>
                <a:gd name="T4" fmla="*/ 0 w 128"/>
                <a:gd name="T5" fmla="*/ 108 h 152"/>
                <a:gd name="T6" fmla="*/ 28 w 128"/>
                <a:gd name="T7" fmla="*/ 136 h 152"/>
                <a:gd name="T8" fmla="*/ 16 w 128"/>
                <a:gd name="T9" fmla="*/ 148 h 152"/>
                <a:gd name="T10" fmla="*/ 16 w 128"/>
                <a:gd name="T11" fmla="*/ 152 h 152"/>
                <a:gd name="T12" fmla="*/ 112 w 128"/>
                <a:gd name="T13" fmla="*/ 152 h 152"/>
                <a:gd name="T14" fmla="*/ 112 w 128"/>
                <a:gd name="T15" fmla="*/ 148 h 152"/>
                <a:gd name="T16" fmla="*/ 100 w 128"/>
                <a:gd name="T17" fmla="*/ 136 h 152"/>
                <a:gd name="T18" fmla="*/ 128 w 128"/>
                <a:gd name="T19" fmla="*/ 108 h 152"/>
                <a:gd name="T20" fmla="*/ 128 w 128"/>
                <a:gd name="T21" fmla="*/ 32 h 152"/>
                <a:gd name="T22" fmla="*/ 64 w 128"/>
                <a:gd name="T23" fmla="*/ 0 h 152"/>
                <a:gd name="T24" fmla="*/ 28 w 128"/>
                <a:gd name="T25" fmla="*/ 120 h 152"/>
                <a:gd name="T26" fmla="*/ 16 w 128"/>
                <a:gd name="T27" fmla="*/ 108 h 152"/>
                <a:gd name="T28" fmla="*/ 28 w 128"/>
                <a:gd name="T29" fmla="*/ 96 h 152"/>
                <a:gd name="T30" fmla="*/ 40 w 128"/>
                <a:gd name="T31" fmla="*/ 108 h 152"/>
                <a:gd name="T32" fmla="*/ 28 w 128"/>
                <a:gd name="T33" fmla="*/ 120 h 152"/>
                <a:gd name="T34" fmla="*/ 56 w 128"/>
                <a:gd name="T35" fmla="*/ 72 h 152"/>
                <a:gd name="T36" fmla="*/ 16 w 128"/>
                <a:gd name="T37" fmla="*/ 72 h 152"/>
                <a:gd name="T38" fmla="*/ 16 w 128"/>
                <a:gd name="T39" fmla="*/ 32 h 152"/>
                <a:gd name="T40" fmla="*/ 56 w 128"/>
                <a:gd name="T41" fmla="*/ 32 h 152"/>
                <a:gd name="T42" fmla="*/ 56 w 128"/>
                <a:gd name="T43" fmla="*/ 72 h 152"/>
                <a:gd name="T44" fmla="*/ 100 w 128"/>
                <a:gd name="T45" fmla="*/ 120 h 152"/>
                <a:gd name="T46" fmla="*/ 88 w 128"/>
                <a:gd name="T47" fmla="*/ 108 h 152"/>
                <a:gd name="T48" fmla="*/ 100 w 128"/>
                <a:gd name="T49" fmla="*/ 96 h 152"/>
                <a:gd name="T50" fmla="*/ 112 w 128"/>
                <a:gd name="T51" fmla="*/ 108 h 152"/>
                <a:gd name="T52" fmla="*/ 100 w 128"/>
                <a:gd name="T53" fmla="*/ 120 h 152"/>
                <a:gd name="T54" fmla="*/ 112 w 128"/>
                <a:gd name="T55" fmla="*/ 72 h 152"/>
                <a:gd name="T56" fmla="*/ 72 w 128"/>
                <a:gd name="T57" fmla="*/ 72 h 152"/>
                <a:gd name="T58" fmla="*/ 72 w 128"/>
                <a:gd name="T59" fmla="*/ 32 h 152"/>
                <a:gd name="T60" fmla="*/ 112 w 128"/>
                <a:gd name="T61" fmla="*/ 32 h 152"/>
                <a:gd name="T62" fmla="*/ 112 w 128"/>
                <a:gd name="T6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52">
                  <a:moveTo>
                    <a:pt x="64" y="0"/>
                  </a:moveTo>
                  <a:cubicBezTo>
                    <a:pt x="29" y="0"/>
                    <a:pt x="0" y="4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23"/>
                    <a:pt x="13" y="136"/>
                    <a:pt x="28" y="136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15" y="136"/>
                    <a:pt x="128" y="123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4"/>
                    <a:pt x="99" y="0"/>
                    <a:pt x="64" y="0"/>
                  </a:cubicBezTo>
                  <a:close/>
                  <a:moveTo>
                    <a:pt x="28" y="120"/>
                  </a:moveTo>
                  <a:cubicBezTo>
                    <a:pt x="21" y="120"/>
                    <a:pt x="16" y="115"/>
                    <a:pt x="16" y="108"/>
                  </a:cubicBezTo>
                  <a:cubicBezTo>
                    <a:pt x="16" y="101"/>
                    <a:pt x="21" y="96"/>
                    <a:pt x="28" y="96"/>
                  </a:cubicBezTo>
                  <a:cubicBezTo>
                    <a:pt x="35" y="96"/>
                    <a:pt x="40" y="101"/>
                    <a:pt x="40" y="108"/>
                  </a:cubicBezTo>
                  <a:cubicBezTo>
                    <a:pt x="40" y="115"/>
                    <a:pt x="35" y="120"/>
                    <a:pt x="28" y="120"/>
                  </a:cubicBezTo>
                  <a:close/>
                  <a:moveTo>
                    <a:pt x="56" y="72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72"/>
                  </a:lnTo>
                  <a:close/>
                  <a:moveTo>
                    <a:pt x="100" y="120"/>
                  </a:moveTo>
                  <a:cubicBezTo>
                    <a:pt x="93" y="120"/>
                    <a:pt x="88" y="115"/>
                    <a:pt x="88" y="108"/>
                  </a:cubicBezTo>
                  <a:cubicBezTo>
                    <a:pt x="88" y="101"/>
                    <a:pt x="93" y="96"/>
                    <a:pt x="100" y="96"/>
                  </a:cubicBezTo>
                  <a:cubicBezTo>
                    <a:pt x="107" y="96"/>
                    <a:pt x="112" y="101"/>
                    <a:pt x="112" y="108"/>
                  </a:cubicBezTo>
                  <a:cubicBezTo>
                    <a:pt x="112" y="115"/>
                    <a:pt x="107" y="120"/>
                    <a:pt x="100" y="120"/>
                  </a:cubicBezTo>
                  <a:close/>
                  <a:moveTo>
                    <a:pt x="112" y="72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112" y="32"/>
                    <a:pt x="112" y="32"/>
                    <a:pt x="112" y="32"/>
                  </a:cubicBezTo>
                  <a:lnTo>
                    <a:pt x="112" y="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8"/>
            <p:cNvSpPr>
              <a:spLocks noChangeAspect="1" noEditPoints="1"/>
            </p:cNvSpPr>
            <p:nvPr/>
          </p:nvSpPr>
          <p:spPr bwMode="auto">
            <a:xfrm>
              <a:off x="0" y="444403"/>
              <a:ext cx="600600" cy="439584"/>
            </a:xfrm>
            <a:custGeom>
              <a:avLst/>
              <a:gdLst>
                <a:gd name="T0" fmla="*/ 677 w 1484"/>
                <a:gd name="T1" fmla="*/ 639 h 1334"/>
                <a:gd name="T2" fmla="*/ 692 w 1484"/>
                <a:gd name="T3" fmla="*/ 27 h 1334"/>
                <a:gd name="T4" fmla="*/ 687 w 1484"/>
                <a:gd name="T5" fmla="*/ 12 h 1334"/>
                <a:gd name="T6" fmla="*/ 670 w 1484"/>
                <a:gd name="T7" fmla="*/ 1 h 1334"/>
                <a:gd name="T8" fmla="*/ 564 w 1484"/>
                <a:gd name="T9" fmla="*/ 1 h 1334"/>
                <a:gd name="T10" fmla="*/ 547 w 1484"/>
                <a:gd name="T11" fmla="*/ 12 h 1334"/>
                <a:gd name="T12" fmla="*/ 547 w 1484"/>
                <a:gd name="T13" fmla="*/ 661 h 1334"/>
                <a:gd name="T14" fmla="*/ 552 w 1484"/>
                <a:gd name="T15" fmla="*/ 676 h 1334"/>
                <a:gd name="T16" fmla="*/ 568 w 1484"/>
                <a:gd name="T17" fmla="*/ 686 h 1334"/>
                <a:gd name="T18" fmla="*/ 1384 w 1484"/>
                <a:gd name="T19" fmla="*/ 588 h 1334"/>
                <a:gd name="T20" fmla="*/ 398 w 1484"/>
                <a:gd name="T21" fmla="*/ 582 h 1334"/>
                <a:gd name="T22" fmla="*/ 0 w 1484"/>
                <a:gd name="T23" fmla="*/ 1314 h 1334"/>
                <a:gd name="T24" fmla="*/ 12 w 1484"/>
                <a:gd name="T25" fmla="*/ 1331 h 1334"/>
                <a:gd name="T26" fmla="*/ 1457 w 1484"/>
                <a:gd name="T27" fmla="*/ 1334 h 1334"/>
                <a:gd name="T28" fmla="*/ 1477 w 1484"/>
                <a:gd name="T29" fmla="*/ 1327 h 1334"/>
                <a:gd name="T30" fmla="*/ 1482 w 1484"/>
                <a:gd name="T31" fmla="*/ 833 h 1334"/>
                <a:gd name="T32" fmla="*/ 394 w 1484"/>
                <a:gd name="T33" fmla="*/ 1171 h 1334"/>
                <a:gd name="T34" fmla="*/ 379 w 1484"/>
                <a:gd name="T35" fmla="*/ 1185 h 1334"/>
                <a:gd name="T36" fmla="*/ 175 w 1484"/>
                <a:gd name="T37" fmla="*/ 1187 h 1334"/>
                <a:gd name="T38" fmla="*/ 156 w 1484"/>
                <a:gd name="T39" fmla="*/ 1179 h 1334"/>
                <a:gd name="T40" fmla="*/ 148 w 1484"/>
                <a:gd name="T41" fmla="*/ 1160 h 1334"/>
                <a:gd name="T42" fmla="*/ 151 w 1484"/>
                <a:gd name="T43" fmla="*/ 953 h 1334"/>
                <a:gd name="T44" fmla="*/ 165 w 1484"/>
                <a:gd name="T45" fmla="*/ 939 h 1334"/>
                <a:gd name="T46" fmla="*/ 370 w 1484"/>
                <a:gd name="T47" fmla="*/ 937 h 1334"/>
                <a:gd name="T48" fmla="*/ 388 w 1484"/>
                <a:gd name="T49" fmla="*/ 945 h 1334"/>
                <a:gd name="T50" fmla="*/ 395 w 1484"/>
                <a:gd name="T51" fmla="*/ 963 h 1334"/>
                <a:gd name="T52" fmla="*/ 891 w 1484"/>
                <a:gd name="T53" fmla="*/ 1165 h 1334"/>
                <a:gd name="T54" fmla="*/ 880 w 1484"/>
                <a:gd name="T55" fmla="*/ 1182 h 1334"/>
                <a:gd name="T56" fmla="*/ 669 w 1484"/>
                <a:gd name="T57" fmla="*/ 1187 h 1334"/>
                <a:gd name="T58" fmla="*/ 655 w 1484"/>
                <a:gd name="T59" fmla="*/ 1182 h 1334"/>
                <a:gd name="T60" fmla="*/ 643 w 1484"/>
                <a:gd name="T61" fmla="*/ 1165 h 1334"/>
                <a:gd name="T62" fmla="*/ 643 w 1484"/>
                <a:gd name="T63" fmla="*/ 958 h 1334"/>
                <a:gd name="T64" fmla="*/ 655 w 1484"/>
                <a:gd name="T65" fmla="*/ 941 h 1334"/>
                <a:gd name="T66" fmla="*/ 865 w 1484"/>
                <a:gd name="T67" fmla="*/ 937 h 1334"/>
                <a:gd name="T68" fmla="*/ 880 w 1484"/>
                <a:gd name="T69" fmla="*/ 941 h 1334"/>
                <a:gd name="T70" fmla="*/ 891 w 1484"/>
                <a:gd name="T71" fmla="*/ 958 h 1334"/>
                <a:gd name="T72" fmla="*/ 1385 w 1484"/>
                <a:gd name="T73" fmla="*/ 1158 h 1334"/>
                <a:gd name="T74" fmla="*/ 1377 w 1484"/>
                <a:gd name="T75" fmla="*/ 1178 h 1334"/>
                <a:gd name="T76" fmla="*/ 1358 w 1484"/>
                <a:gd name="T77" fmla="*/ 1185 h 1334"/>
                <a:gd name="T78" fmla="*/ 1153 w 1484"/>
                <a:gd name="T79" fmla="*/ 1182 h 1334"/>
                <a:gd name="T80" fmla="*/ 1139 w 1484"/>
                <a:gd name="T81" fmla="*/ 1168 h 1334"/>
                <a:gd name="T82" fmla="*/ 1138 w 1484"/>
                <a:gd name="T83" fmla="*/ 963 h 1334"/>
                <a:gd name="T84" fmla="*/ 1145 w 1484"/>
                <a:gd name="T85" fmla="*/ 945 h 1334"/>
                <a:gd name="T86" fmla="*/ 1164 w 1484"/>
                <a:gd name="T87" fmla="*/ 937 h 1334"/>
                <a:gd name="T88" fmla="*/ 1369 w 1484"/>
                <a:gd name="T89" fmla="*/ 939 h 1334"/>
                <a:gd name="T90" fmla="*/ 1383 w 1484"/>
                <a:gd name="T91" fmla="*/ 953 h 1334"/>
                <a:gd name="T92" fmla="*/ 1066 w 1484"/>
                <a:gd name="T93" fmla="*/ 693 h 1334"/>
                <a:gd name="T94" fmla="*/ 1181 w 1484"/>
                <a:gd name="T95" fmla="*/ 612 h 1334"/>
                <a:gd name="T96" fmla="*/ 1188 w 1484"/>
                <a:gd name="T97" fmla="*/ 598 h 1334"/>
                <a:gd name="T98" fmla="*/ 1185 w 1484"/>
                <a:gd name="T99" fmla="*/ 267 h 1334"/>
                <a:gd name="T100" fmla="*/ 1169 w 1484"/>
                <a:gd name="T101" fmla="*/ 253 h 1334"/>
                <a:gd name="T102" fmla="*/ 1067 w 1484"/>
                <a:gd name="T103" fmla="*/ 251 h 1334"/>
                <a:gd name="T104" fmla="*/ 1049 w 1484"/>
                <a:gd name="T105" fmla="*/ 259 h 1334"/>
                <a:gd name="T106" fmla="*/ 1041 w 1484"/>
                <a:gd name="T107" fmla="*/ 277 h 1334"/>
                <a:gd name="T108" fmla="*/ 1042 w 1484"/>
                <a:gd name="T109" fmla="*/ 677 h 1334"/>
                <a:gd name="T110" fmla="*/ 1056 w 1484"/>
                <a:gd name="T111" fmla="*/ 691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4" h="1334">
                  <a:moveTo>
                    <a:pt x="573" y="687"/>
                  </a:moveTo>
                  <a:lnTo>
                    <a:pt x="665" y="647"/>
                  </a:lnTo>
                  <a:lnTo>
                    <a:pt x="665" y="647"/>
                  </a:lnTo>
                  <a:lnTo>
                    <a:pt x="677" y="639"/>
                  </a:lnTo>
                  <a:lnTo>
                    <a:pt x="685" y="631"/>
                  </a:lnTo>
                  <a:lnTo>
                    <a:pt x="691" y="625"/>
                  </a:lnTo>
                  <a:lnTo>
                    <a:pt x="692" y="621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1" y="22"/>
                  </a:lnTo>
                  <a:lnTo>
                    <a:pt x="690" y="16"/>
                  </a:lnTo>
                  <a:lnTo>
                    <a:pt x="687" y="12"/>
                  </a:lnTo>
                  <a:lnTo>
                    <a:pt x="684" y="8"/>
                  </a:lnTo>
                  <a:lnTo>
                    <a:pt x="680" y="5"/>
                  </a:lnTo>
                  <a:lnTo>
                    <a:pt x="676" y="2"/>
                  </a:lnTo>
                  <a:lnTo>
                    <a:pt x="670" y="1"/>
                  </a:lnTo>
                  <a:lnTo>
                    <a:pt x="665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64" y="1"/>
                  </a:lnTo>
                  <a:lnTo>
                    <a:pt x="560" y="2"/>
                  </a:lnTo>
                  <a:lnTo>
                    <a:pt x="555" y="5"/>
                  </a:lnTo>
                  <a:lnTo>
                    <a:pt x="551" y="8"/>
                  </a:lnTo>
                  <a:lnTo>
                    <a:pt x="547" y="12"/>
                  </a:lnTo>
                  <a:lnTo>
                    <a:pt x="545" y="16"/>
                  </a:lnTo>
                  <a:lnTo>
                    <a:pt x="544" y="22"/>
                  </a:lnTo>
                  <a:lnTo>
                    <a:pt x="544" y="27"/>
                  </a:lnTo>
                  <a:lnTo>
                    <a:pt x="547" y="661"/>
                  </a:lnTo>
                  <a:lnTo>
                    <a:pt x="547" y="661"/>
                  </a:lnTo>
                  <a:lnTo>
                    <a:pt x="547" y="667"/>
                  </a:lnTo>
                  <a:lnTo>
                    <a:pt x="548" y="671"/>
                  </a:lnTo>
                  <a:lnTo>
                    <a:pt x="552" y="676"/>
                  </a:lnTo>
                  <a:lnTo>
                    <a:pt x="554" y="679"/>
                  </a:lnTo>
                  <a:lnTo>
                    <a:pt x="559" y="683"/>
                  </a:lnTo>
                  <a:lnTo>
                    <a:pt x="563" y="685"/>
                  </a:lnTo>
                  <a:lnTo>
                    <a:pt x="568" y="686"/>
                  </a:lnTo>
                  <a:lnTo>
                    <a:pt x="573" y="687"/>
                  </a:lnTo>
                  <a:lnTo>
                    <a:pt x="573" y="687"/>
                  </a:lnTo>
                  <a:close/>
                  <a:moveTo>
                    <a:pt x="1482" y="833"/>
                  </a:moveTo>
                  <a:lnTo>
                    <a:pt x="1384" y="588"/>
                  </a:lnTo>
                  <a:lnTo>
                    <a:pt x="991" y="838"/>
                  </a:lnTo>
                  <a:lnTo>
                    <a:pt x="894" y="591"/>
                  </a:lnTo>
                  <a:lnTo>
                    <a:pt x="496" y="837"/>
                  </a:lnTo>
                  <a:lnTo>
                    <a:pt x="398" y="582"/>
                  </a:lnTo>
                  <a:lnTo>
                    <a:pt x="0" y="850"/>
                  </a:lnTo>
                  <a:lnTo>
                    <a:pt x="0" y="1311"/>
                  </a:lnTo>
                  <a:lnTo>
                    <a:pt x="0" y="1311"/>
                  </a:lnTo>
                  <a:lnTo>
                    <a:pt x="0" y="1314"/>
                  </a:lnTo>
                  <a:lnTo>
                    <a:pt x="1" y="1318"/>
                  </a:lnTo>
                  <a:lnTo>
                    <a:pt x="3" y="1323"/>
                  </a:lnTo>
                  <a:lnTo>
                    <a:pt x="7" y="1327"/>
                  </a:lnTo>
                  <a:lnTo>
                    <a:pt x="12" y="1331"/>
                  </a:lnTo>
                  <a:lnTo>
                    <a:pt x="19" y="1333"/>
                  </a:lnTo>
                  <a:lnTo>
                    <a:pt x="28" y="1334"/>
                  </a:lnTo>
                  <a:lnTo>
                    <a:pt x="1457" y="1334"/>
                  </a:lnTo>
                  <a:lnTo>
                    <a:pt x="1457" y="1334"/>
                  </a:lnTo>
                  <a:lnTo>
                    <a:pt x="1463" y="1333"/>
                  </a:lnTo>
                  <a:lnTo>
                    <a:pt x="1467" y="1332"/>
                  </a:lnTo>
                  <a:lnTo>
                    <a:pt x="1472" y="1331"/>
                  </a:lnTo>
                  <a:lnTo>
                    <a:pt x="1477" y="1327"/>
                  </a:lnTo>
                  <a:lnTo>
                    <a:pt x="1480" y="1323"/>
                  </a:lnTo>
                  <a:lnTo>
                    <a:pt x="1482" y="1317"/>
                  </a:lnTo>
                  <a:lnTo>
                    <a:pt x="1484" y="1309"/>
                  </a:lnTo>
                  <a:lnTo>
                    <a:pt x="1482" y="833"/>
                  </a:lnTo>
                  <a:close/>
                  <a:moveTo>
                    <a:pt x="395" y="1160"/>
                  </a:moveTo>
                  <a:lnTo>
                    <a:pt x="395" y="1160"/>
                  </a:lnTo>
                  <a:lnTo>
                    <a:pt x="395" y="1165"/>
                  </a:lnTo>
                  <a:lnTo>
                    <a:pt x="394" y="1171"/>
                  </a:lnTo>
                  <a:lnTo>
                    <a:pt x="392" y="1175"/>
                  </a:lnTo>
                  <a:lnTo>
                    <a:pt x="388" y="1179"/>
                  </a:lnTo>
                  <a:lnTo>
                    <a:pt x="384" y="1182"/>
                  </a:lnTo>
                  <a:lnTo>
                    <a:pt x="379" y="1185"/>
                  </a:lnTo>
                  <a:lnTo>
                    <a:pt x="374" y="1186"/>
                  </a:lnTo>
                  <a:lnTo>
                    <a:pt x="370" y="1187"/>
                  </a:lnTo>
                  <a:lnTo>
                    <a:pt x="175" y="1187"/>
                  </a:lnTo>
                  <a:lnTo>
                    <a:pt x="175" y="1187"/>
                  </a:lnTo>
                  <a:lnTo>
                    <a:pt x="170" y="1186"/>
                  </a:lnTo>
                  <a:lnTo>
                    <a:pt x="165" y="1185"/>
                  </a:lnTo>
                  <a:lnTo>
                    <a:pt x="160" y="1182"/>
                  </a:lnTo>
                  <a:lnTo>
                    <a:pt x="156" y="1179"/>
                  </a:lnTo>
                  <a:lnTo>
                    <a:pt x="153" y="1175"/>
                  </a:lnTo>
                  <a:lnTo>
                    <a:pt x="151" y="1171"/>
                  </a:lnTo>
                  <a:lnTo>
                    <a:pt x="149" y="1165"/>
                  </a:lnTo>
                  <a:lnTo>
                    <a:pt x="148" y="1160"/>
                  </a:lnTo>
                  <a:lnTo>
                    <a:pt x="148" y="963"/>
                  </a:lnTo>
                  <a:lnTo>
                    <a:pt x="148" y="963"/>
                  </a:lnTo>
                  <a:lnTo>
                    <a:pt x="149" y="958"/>
                  </a:lnTo>
                  <a:lnTo>
                    <a:pt x="151" y="953"/>
                  </a:lnTo>
                  <a:lnTo>
                    <a:pt x="153" y="948"/>
                  </a:lnTo>
                  <a:lnTo>
                    <a:pt x="156" y="945"/>
                  </a:lnTo>
                  <a:lnTo>
                    <a:pt x="160" y="941"/>
                  </a:lnTo>
                  <a:lnTo>
                    <a:pt x="165" y="939"/>
                  </a:lnTo>
                  <a:lnTo>
                    <a:pt x="170" y="937"/>
                  </a:lnTo>
                  <a:lnTo>
                    <a:pt x="175" y="937"/>
                  </a:lnTo>
                  <a:lnTo>
                    <a:pt x="370" y="937"/>
                  </a:lnTo>
                  <a:lnTo>
                    <a:pt x="370" y="937"/>
                  </a:lnTo>
                  <a:lnTo>
                    <a:pt x="374" y="937"/>
                  </a:lnTo>
                  <a:lnTo>
                    <a:pt x="379" y="939"/>
                  </a:lnTo>
                  <a:lnTo>
                    <a:pt x="384" y="941"/>
                  </a:lnTo>
                  <a:lnTo>
                    <a:pt x="388" y="945"/>
                  </a:lnTo>
                  <a:lnTo>
                    <a:pt x="392" y="948"/>
                  </a:lnTo>
                  <a:lnTo>
                    <a:pt x="394" y="953"/>
                  </a:lnTo>
                  <a:lnTo>
                    <a:pt x="395" y="958"/>
                  </a:lnTo>
                  <a:lnTo>
                    <a:pt x="395" y="963"/>
                  </a:lnTo>
                  <a:lnTo>
                    <a:pt x="395" y="1160"/>
                  </a:lnTo>
                  <a:close/>
                  <a:moveTo>
                    <a:pt x="891" y="1160"/>
                  </a:moveTo>
                  <a:lnTo>
                    <a:pt x="891" y="1160"/>
                  </a:lnTo>
                  <a:lnTo>
                    <a:pt x="891" y="1165"/>
                  </a:lnTo>
                  <a:lnTo>
                    <a:pt x="889" y="1171"/>
                  </a:lnTo>
                  <a:lnTo>
                    <a:pt x="887" y="1175"/>
                  </a:lnTo>
                  <a:lnTo>
                    <a:pt x="883" y="1179"/>
                  </a:lnTo>
                  <a:lnTo>
                    <a:pt x="880" y="1182"/>
                  </a:lnTo>
                  <a:lnTo>
                    <a:pt x="875" y="1185"/>
                  </a:lnTo>
                  <a:lnTo>
                    <a:pt x="870" y="1186"/>
                  </a:lnTo>
                  <a:lnTo>
                    <a:pt x="865" y="1187"/>
                  </a:lnTo>
                  <a:lnTo>
                    <a:pt x="669" y="1187"/>
                  </a:lnTo>
                  <a:lnTo>
                    <a:pt x="669" y="1187"/>
                  </a:lnTo>
                  <a:lnTo>
                    <a:pt x="664" y="1186"/>
                  </a:lnTo>
                  <a:lnTo>
                    <a:pt x="659" y="1185"/>
                  </a:lnTo>
                  <a:lnTo>
                    <a:pt x="655" y="1182"/>
                  </a:lnTo>
                  <a:lnTo>
                    <a:pt x="650" y="1179"/>
                  </a:lnTo>
                  <a:lnTo>
                    <a:pt x="648" y="1175"/>
                  </a:lnTo>
                  <a:lnTo>
                    <a:pt x="644" y="1171"/>
                  </a:lnTo>
                  <a:lnTo>
                    <a:pt x="643" y="1165"/>
                  </a:lnTo>
                  <a:lnTo>
                    <a:pt x="643" y="1160"/>
                  </a:lnTo>
                  <a:lnTo>
                    <a:pt x="643" y="963"/>
                  </a:lnTo>
                  <a:lnTo>
                    <a:pt x="643" y="963"/>
                  </a:lnTo>
                  <a:lnTo>
                    <a:pt x="643" y="958"/>
                  </a:lnTo>
                  <a:lnTo>
                    <a:pt x="644" y="953"/>
                  </a:lnTo>
                  <a:lnTo>
                    <a:pt x="648" y="948"/>
                  </a:lnTo>
                  <a:lnTo>
                    <a:pt x="650" y="945"/>
                  </a:lnTo>
                  <a:lnTo>
                    <a:pt x="655" y="941"/>
                  </a:lnTo>
                  <a:lnTo>
                    <a:pt x="659" y="939"/>
                  </a:lnTo>
                  <a:lnTo>
                    <a:pt x="664" y="937"/>
                  </a:lnTo>
                  <a:lnTo>
                    <a:pt x="669" y="937"/>
                  </a:lnTo>
                  <a:lnTo>
                    <a:pt x="865" y="937"/>
                  </a:lnTo>
                  <a:lnTo>
                    <a:pt x="865" y="937"/>
                  </a:lnTo>
                  <a:lnTo>
                    <a:pt x="870" y="937"/>
                  </a:lnTo>
                  <a:lnTo>
                    <a:pt x="875" y="939"/>
                  </a:lnTo>
                  <a:lnTo>
                    <a:pt x="880" y="941"/>
                  </a:lnTo>
                  <a:lnTo>
                    <a:pt x="883" y="945"/>
                  </a:lnTo>
                  <a:lnTo>
                    <a:pt x="887" y="948"/>
                  </a:lnTo>
                  <a:lnTo>
                    <a:pt x="889" y="953"/>
                  </a:lnTo>
                  <a:lnTo>
                    <a:pt x="891" y="958"/>
                  </a:lnTo>
                  <a:lnTo>
                    <a:pt x="891" y="963"/>
                  </a:lnTo>
                  <a:lnTo>
                    <a:pt x="891" y="1160"/>
                  </a:lnTo>
                  <a:close/>
                  <a:moveTo>
                    <a:pt x="1385" y="1158"/>
                  </a:moveTo>
                  <a:lnTo>
                    <a:pt x="1385" y="1158"/>
                  </a:lnTo>
                  <a:lnTo>
                    <a:pt x="1384" y="1164"/>
                  </a:lnTo>
                  <a:lnTo>
                    <a:pt x="1383" y="1168"/>
                  </a:lnTo>
                  <a:lnTo>
                    <a:pt x="1380" y="1173"/>
                  </a:lnTo>
                  <a:lnTo>
                    <a:pt x="1377" y="1178"/>
                  </a:lnTo>
                  <a:lnTo>
                    <a:pt x="1373" y="1180"/>
                  </a:lnTo>
                  <a:lnTo>
                    <a:pt x="1369" y="1182"/>
                  </a:lnTo>
                  <a:lnTo>
                    <a:pt x="1363" y="1185"/>
                  </a:lnTo>
                  <a:lnTo>
                    <a:pt x="1358" y="1185"/>
                  </a:lnTo>
                  <a:lnTo>
                    <a:pt x="1164" y="1185"/>
                  </a:lnTo>
                  <a:lnTo>
                    <a:pt x="1164" y="1185"/>
                  </a:lnTo>
                  <a:lnTo>
                    <a:pt x="1159" y="1185"/>
                  </a:lnTo>
                  <a:lnTo>
                    <a:pt x="1153" y="1182"/>
                  </a:lnTo>
                  <a:lnTo>
                    <a:pt x="1150" y="1180"/>
                  </a:lnTo>
                  <a:lnTo>
                    <a:pt x="1145" y="1178"/>
                  </a:lnTo>
                  <a:lnTo>
                    <a:pt x="1142" y="1173"/>
                  </a:lnTo>
                  <a:lnTo>
                    <a:pt x="1139" y="1168"/>
                  </a:lnTo>
                  <a:lnTo>
                    <a:pt x="1138" y="1164"/>
                  </a:lnTo>
                  <a:lnTo>
                    <a:pt x="1138" y="1158"/>
                  </a:lnTo>
                  <a:lnTo>
                    <a:pt x="1138" y="963"/>
                  </a:lnTo>
                  <a:lnTo>
                    <a:pt x="1138" y="963"/>
                  </a:lnTo>
                  <a:lnTo>
                    <a:pt x="1138" y="958"/>
                  </a:lnTo>
                  <a:lnTo>
                    <a:pt x="1139" y="953"/>
                  </a:lnTo>
                  <a:lnTo>
                    <a:pt x="1142" y="948"/>
                  </a:lnTo>
                  <a:lnTo>
                    <a:pt x="1145" y="945"/>
                  </a:lnTo>
                  <a:lnTo>
                    <a:pt x="1150" y="941"/>
                  </a:lnTo>
                  <a:lnTo>
                    <a:pt x="1153" y="939"/>
                  </a:lnTo>
                  <a:lnTo>
                    <a:pt x="1159" y="937"/>
                  </a:lnTo>
                  <a:lnTo>
                    <a:pt x="1164" y="937"/>
                  </a:lnTo>
                  <a:lnTo>
                    <a:pt x="1358" y="937"/>
                  </a:lnTo>
                  <a:lnTo>
                    <a:pt x="1358" y="937"/>
                  </a:lnTo>
                  <a:lnTo>
                    <a:pt x="1363" y="937"/>
                  </a:lnTo>
                  <a:lnTo>
                    <a:pt x="1369" y="939"/>
                  </a:lnTo>
                  <a:lnTo>
                    <a:pt x="1373" y="941"/>
                  </a:lnTo>
                  <a:lnTo>
                    <a:pt x="1377" y="945"/>
                  </a:lnTo>
                  <a:lnTo>
                    <a:pt x="1380" y="948"/>
                  </a:lnTo>
                  <a:lnTo>
                    <a:pt x="1383" y="953"/>
                  </a:lnTo>
                  <a:lnTo>
                    <a:pt x="1384" y="958"/>
                  </a:lnTo>
                  <a:lnTo>
                    <a:pt x="1385" y="963"/>
                  </a:lnTo>
                  <a:lnTo>
                    <a:pt x="1385" y="1158"/>
                  </a:lnTo>
                  <a:close/>
                  <a:moveTo>
                    <a:pt x="1066" y="693"/>
                  </a:moveTo>
                  <a:lnTo>
                    <a:pt x="1161" y="625"/>
                  </a:lnTo>
                  <a:lnTo>
                    <a:pt x="1161" y="625"/>
                  </a:lnTo>
                  <a:lnTo>
                    <a:pt x="1173" y="619"/>
                  </a:lnTo>
                  <a:lnTo>
                    <a:pt x="1181" y="612"/>
                  </a:lnTo>
                  <a:lnTo>
                    <a:pt x="1183" y="609"/>
                  </a:lnTo>
                  <a:lnTo>
                    <a:pt x="1186" y="606"/>
                  </a:lnTo>
                  <a:lnTo>
                    <a:pt x="1188" y="603"/>
                  </a:lnTo>
                  <a:lnTo>
                    <a:pt x="1188" y="598"/>
                  </a:lnTo>
                  <a:lnTo>
                    <a:pt x="1186" y="277"/>
                  </a:lnTo>
                  <a:lnTo>
                    <a:pt x="1186" y="277"/>
                  </a:lnTo>
                  <a:lnTo>
                    <a:pt x="1186" y="271"/>
                  </a:lnTo>
                  <a:lnTo>
                    <a:pt x="1185" y="267"/>
                  </a:lnTo>
                  <a:lnTo>
                    <a:pt x="1182" y="262"/>
                  </a:lnTo>
                  <a:lnTo>
                    <a:pt x="1179" y="259"/>
                  </a:lnTo>
                  <a:lnTo>
                    <a:pt x="1174" y="255"/>
                  </a:lnTo>
                  <a:lnTo>
                    <a:pt x="1169" y="253"/>
                  </a:lnTo>
                  <a:lnTo>
                    <a:pt x="1165" y="251"/>
                  </a:lnTo>
                  <a:lnTo>
                    <a:pt x="1160" y="251"/>
                  </a:lnTo>
                  <a:lnTo>
                    <a:pt x="1067" y="251"/>
                  </a:lnTo>
                  <a:lnTo>
                    <a:pt x="1067" y="251"/>
                  </a:lnTo>
                  <a:lnTo>
                    <a:pt x="1062" y="251"/>
                  </a:lnTo>
                  <a:lnTo>
                    <a:pt x="1057" y="253"/>
                  </a:lnTo>
                  <a:lnTo>
                    <a:pt x="1052" y="255"/>
                  </a:lnTo>
                  <a:lnTo>
                    <a:pt x="1049" y="259"/>
                  </a:lnTo>
                  <a:lnTo>
                    <a:pt x="1045" y="262"/>
                  </a:lnTo>
                  <a:lnTo>
                    <a:pt x="1043" y="267"/>
                  </a:lnTo>
                  <a:lnTo>
                    <a:pt x="1041" y="271"/>
                  </a:lnTo>
                  <a:lnTo>
                    <a:pt x="1041" y="277"/>
                  </a:lnTo>
                  <a:lnTo>
                    <a:pt x="1040" y="667"/>
                  </a:lnTo>
                  <a:lnTo>
                    <a:pt x="1040" y="667"/>
                  </a:lnTo>
                  <a:lnTo>
                    <a:pt x="1040" y="671"/>
                  </a:lnTo>
                  <a:lnTo>
                    <a:pt x="1042" y="677"/>
                  </a:lnTo>
                  <a:lnTo>
                    <a:pt x="1044" y="681"/>
                  </a:lnTo>
                  <a:lnTo>
                    <a:pt x="1048" y="685"/>
                  </a:lnTo>
                  <a:lnTo>
                    <a:pt x="1051" y="689"/>
                  </a:lnTo>
                  <a:lnTo>
                    <a:pt x="1056" y="691"/>
                  </a:lnTo>
                  <a:lnTo>
                    <a:pt x="1061" y="692"/>
                  </a:lnTo>
                  <a:lnTo>
                    <a:pt x="1066" y="693"/>
                  </a:lnTo>
                  <a:lnTo>
                    <a:pt x="1066" y="6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51" name="Freeform 1278"/>
            <p:cNvSpPr>
              <a:spLocks/>
            </p:cNvSpPr>
            <p:nvPr/>
          </p:nvSpPr>
          <p:spPr bwMode="auto">
            <a:xfrm flipH="1">
              <a:off x="8595992" y="92344"/>
              <a:ext cx="241890" cy="16226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1278"/>
            <p:cNvSpPr>
              <a:spLocks/>
            </p:cNvSpPr>
            <p:nvPr/>
          </p:nvSpPr>
          <p:spPr bwMode="auto">
            <a:xfrm flipH="1">
              <a:off x="8893152" y="173478"/>
              <a:ext cx="196455" cy="13178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13"/>
            <p:cNvSpPr>
              <a:spLocks noChangeAspect="1"/>
            </p:cNvSpPr>
            <p:nvPr/>
          </p:nvSpPr>
          <p:spPr bwMode="auto">
            <a:xfrm>
              <a:off x="1168844" y="459531"/>
              <a:ext cx="380654" cy="419643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55" name="Freeform 13"/>
            <p:cNvSpPr>
              <a:spLocks noChangeAspect="1"/>
            </p:cNvSpPr>
            <p:nvPr/>
          </p:nvSpPr>
          <p:spPr bwMode="auto">
            <a:xfrm>
              <a:off x="7808689" y="565670"/>
              <a:ext cx="293140" cy="323165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023277" y="2813536"/>
            <a:ext cx="841829" cy="2438400"/>
            <a:chOff x="1132114" y="3251200"/>
            <a:chExt cx="841829" cy="2438400"/>
          </a:xfrm>
        </p:grpSpPr>
        <p:sp>
          <p:nvSpPr>
            <p:cNvPr id="13" name="フリーフォーム 12"/>
            <p:cNvSpPr/>
            <p:nvPr/>
          </p:nvSpPr>
          <p:spPr>
            <a:xfrm>
              <a:off x="1132114" y="3251200"/>
              <a:ext cx="841829" cy="1553029"/>
            </a:xfrm>
            <a:custGeom>
              <a:avLst/>
              <a:gdLst>
                <a:gd name="connsiteX0" fmla="*/ 0 w 841829"/>
                <a:gd name="connsiteY0" fmla="*/ 0 h 1553029"/>
                <a:gd name="connsiteX1" fmla="*/ 0 w 841829"/>
                <a:gd name="connsiteY1" fmla="*/ 1553029 h 1553029"/>
                <a:gd name="connsiteX2" fmla="*/ 537029 w 841829"/>
                <a:gd name="connsiteY2" fmla="*/ 1553029 h 1553029"/>
                <a:gd name="connsiteX3" fmla="*/ 537029 w 841829"/>
                <a:gd name="connsiteY3" fmla="*/ 725714 h 1553029"/>
                <a:gd name="connsiteX4" fmla="*/ 841829 w 841829"/>
                <a:gd name="connsiteY4" fmla="*/ 725714 h 155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829" h="1553029">
                  <a:moveTo>
                    <a:pt x="0" y="0"/>
                  </a:moveTo>
                  <a:lnTo>
                    <a:pt x="0" y="1553029"/>
                  </a:lnTo>
                  <a:lnTo>
                    <a:pt x="537029" y="1553029"/>
                  </a:lnTo>
                  <a:lnTo>
                    <a:pt x="537029" y="725714"/>
                  </a:lnTo>
                  <a:lnTo>
                    <a:pt x="841829" y="725714"/>
                  </a:lnTo>
                </a:path>
              </a:pathLst>
            </a:custGeom>
            <a:noFill/>
            <a:ln w="635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1669143" y="4804229"/>
              <a:ext cx="304800" cy="885371"/>
            </a:xfrm>
            <a:custGeom>
              <a:avLst/>
              <a:gdLst>
                <a:gd name="connsiteX0" fmla="*/ 0 w 304800"/>
                <a:gd name="connsiteY0" fmla="*/ 0 h 885371"/>
                <a:gd name="connsiteX1" fmla="*/ 0 w 304800"/>
                <a:gd name="connsiteY1" fmla="*/ 885371 h 885371"/>
                <a:gd name="connsiteX2" fmla="*/ 304800 w 304800"/>
                <a:gd name="connsiteY2" fmla="*/ 885371 h 88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885371">
                  <a:moveTo>
                    <a:pt x="0" y="0"/>
                  </a:moveTo>
                  <a:lnTo>
                    <a:pt x="0" y="885371"/>
                  </a:lnTo>
                  <a:lnTo>
                    <a:pt x="304800" y="885371"/>
                  </a:lnTo>
                </a:path>
              </a:pathLst>
            </a:custGeom>
            <a:noFill/>
            <a:ln w="635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1221348" y="219720"/>
            <a:ext cx="67013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+mn-ea"/>
              </a:rPr>
              <a:t>　</a:t>
            </a:r>
            <a:r>
              <a:rPr lang="ja-JP" altLang="en-US" sz="3600" b="1" dirty="0" smtClean="0">
                <a:latin typeface="+mn-ea"/>
              </a:rPr>
              <a:t>　　　と</a:t>
            </a:r>
            <a:r>
              <a:rPr lang="ja-JP" altLang="en-US" sz="3600" b="1" dirty="0">
                <a:latin typeface="+mn-ea"/>
              </a:rPr>
              <a:t>は？</a:t>
            </a:r>
            <a:endParaRPr lang="ja-JP" altLang="en-US" sz="3600" b="1" dirty="0"/>
          </a:p>
        </p:txBody>
      </p:sp>
      <p:cxnSp>
        <p:nvCxnSpPr>
          <p:cNvPr id="38" name="直線コネクタ 37"/>
          <p:cNvCxnSpPr/>
          <p:nvPr/>
        </p:nvCxnSpPr>
        <p:spPr>
          <a:xfrm>
            <a:off x="544691" y="2711162"/>
            <a:ext cx="1080823" cy="0"/>
          </a:xfrm>
          <a:prstGeom prst="line">
            <a:avLst/>
          </a:prstGeom>
          <a:ln w="381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二等辺三角形 56"/>
          <p:cNvSpPr/>
          <p:nvPr/>
        </p:nvSpPr>
        <p:spPr>
          <a:xfrm rot="6427466">
            <a:off x="6825058" y="1209404"/>
            <a:ext cx="519598" cy="825136"/>
          </a:xfrm>
          <a:prstGeom prst="triangle">
            <a:avLst>
              <a:gd name="adj" fmla="val 48447"/>
            </a:avLst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4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934818"/>
              </p:ext>
            </p:extLst>
          </p:nvPr>
        </p:nvGraphicFramePr>
        <p:xfrm>
          <a:off x="350930" y="1623351"/>
          <a:ext cx="8460508" cy="516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7" name="図形グループ 43"/>
          <p:cNvGrpSpPr/>
          <p:nvPr/>
        </p:nvGrpSpPr>
        <p:grpSpPr>
          <a:xfrm>
            <a:off x="3554386" y="1507238"/>
            <a:ext cx="3246458" cy="1433357"/>
            <a:chOff x="3688079" y="1440391"/>
            <a:chExt cx="3246458" cy="1433357"/>
          </a:xfrm>
        </p:grpSpPr>
        <p:sp>
          <p:nvSpPr>
            <p:cNvPr id="28" name="円形吹き出し 27"/>
            <p:cNvSpPr/>
            <p:nvPr/>
          </p:nvSpPr>
          <p:spPr>
            <a:xfrm>
              <a:off x="3688079" y="1440391"/>
              <a:ext cx="3246458" cy="1373798"/>
            </a:xfrm>
            <a:prstGeom prst="wedgeEllipseCallout">
              <a:avLst>
                <a:gd name="adj1" fmla="val -57565"/>
                <a:gd name="adj2" fmla="val 24328"/>
              </a:avLst>
            </a:prstGeom>
            <a:solidFill>
              <a:schemeClr val="accent6"/>
            </a:solidFill>
            <a:ln w="127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830049" y="1691886"/>
              <a:ext cx="3058851" cy="118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ja-JP" altLang="en-US" b="1" dirty="0" smtClean="0">
                  <a:solidFill>
                    <a:schemeClr val="bg1"/>
                  </a:solidFill>
                  <a:latin typeface="+mn-ea"/>
                </a:rPr>
                <a:t>大学卒業後、</a:t>
              </a:r>
              <a:endParaRPr kumimoji="1" lang="en-US" altLang="ja-JP" b="1" dirty="0" smtClean="0">
                <a:solidFill>
                  <a:schemeClr val="bg1"/>
                </a:solidFill>
                <a:latin typeface="+mn-ea"/>
              </a:endParaRPr>
            </a:p>
            <a:p>
              <a:pPr lvl="0" algn="ctr"/>
              <a:r>
                <a:rPr kumimoji="1" lang="ja-JP" altLang="en-US" b="1" dirty="0" smtClean="0">
                  <a:solidFill>
                    <a:schemeClr val="bg1"/>
                  </a:solidFill>
                  <a:latin typeface="+mn-ea"/>
                </a:rPr>
                <a:t>土浦へ</a:t>
              </a:r>
              <a:r>
                <a:rPr kumimoji="1" lang="en-US" altLang="ja-JP" b="1" dirty="0" smtClean="0">
                  <a:solidFill>
                    <a:schemeClr val="bg1"/>
                  </a:solidFill>
                  <a:latin typeface="+mn-ea"/>
                </a:rPr>
                <a:t>U</a:t>
              </a:r>
              <a:r>
                <a:rPr kumimoji="1" lang="ja-JP" altLang="en-US" b="1" dirty="0" smtClean="0">
                  <a:solidFill>
                    <a:schemeClr val="bg1"/>
                  </a:solidFill>
                  <a:latin typeface="+mn-ea"/>
                </a:rPr>
                <a:t>ターンする人口 </a:t>
              </a:r>
              <a:r>
                <a:rPr lang="ja-JP" altLang="en-US" sz="2400" b="1" dirty="0" smtClean="0">
                  <a:solidFill>
                    <a:srgbClr val="1F497D"/>
                  </a:solidFill>
                  <a:latin typeface="メイリオ" panose="020B0604030504040204" pitchFamily="50" charset="-128"/>
                </a:rPr>
                <a:t>減</a:t>
              </a:r>
              <a:endParaRPr lang="ja-JP" altLang="en-US" sz="2400" dirty="0">
                <a:solidFill>
                  <a:srgbClr val="1F497D"/>
                </a:solidFill>
              </a:endParaRPr>
            </a:p>
            <a:p>
              <a:pPr>
                <a:lnSpc>
                  <a:spcPct val="130000"/>
                </a:lnSpc>
              </a:pPr>
              <a:endParaRPr lang="ja-JP" altLang="en-US" dirty="0">
                <a:solidFill>
                  <a:srgbClr val="1F497D"/>
                </a:solidFill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3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5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8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16" name="減算記号 15"/>
          <p:cNvSpPr/>
          <p:nvPr/>
        </p:nvSpPr>
        <p:spPr>
          <a:xfrm>
            <a:off x="-33471" y="4476208"/>
            <a:ext cx="518160" cy="337820"/>
          </a:xfrm>
          <a:prstGeom prst="mathMinus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7" name="加算記号 16"/>
          <p:cNvSpPr/>
          <p:nvPr/>
        </p:nvSpPr>
        <p:spPr>
          <a:xfrm>
            <a:off x="-53791" y="2982688"/>
            <a:ext cx="558800" cy="55880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985956"/>
            <a:ext cx="5884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latin typeface="+mn-ea"/>
              </a:rPr>
              <a:t>◇</a:t>
            </a:r>
            <a:r>
              <a:rPr kumimoji="1" lang="ja-JP" altLang="en-US" sz="2000" u="sng" dirty="0" smtClean="0">
                <a:latin typeface="+mn-ea"/>
              </a:rPr>
              <a:t>茨城県土浦市</a:t>
            </a:r>
            <a:r>
              <a:rPr kumimoji="1" lang="en-US" altLang="ja-JP" sz="2000" u="sng" dirty="0" smtClean="0">
                <a:latin typeface="+mn-ea"/>
              </a:rPr>
              <a:t> </a:t>
            </a:r>
            <a:r>
              <a:rPr kumimoji="1" lang="ja-JP" altLang="en-US" sz="2000" u="sng" dirty="0" smtClean="0">
                <a:latin typeface="+mn-ea"/>
              </a:rPr>
              <a:t>年齢階級別純移動数の時系列分析</a:t>
            </a:r>
            <a:endParaRPr kumimoji="1" lang="ja-JP" altLang="en-US" sz="2000" u="sng" dirty="0">
              <a:latin typeface="+mn-ea"/>
            </a:endParaRPr>
          </a:p>
        </p:txBody>
      </p:sp>
      <p:sp>
        <p:nvSpPr>
          <p:cNvPr id="21" name="下矢印 20"/>
          <p:cNvSpPr/>
          <p:nvPr/>
        </p:nvSpPr>
        <p:spPr>
          <a:xfrm>
            <a:off x="2359319" y="2297838"/>
            <a:ext cx="1168400" cy="1449490"/>
          </a:xfrm>
          <a:prstGeom prst="downArrow">
            <a:avLst/>
          </a:prstGeom>
          <a:noFill/>
          <a:ln w="57150" cmpd="sng"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062631" y="4078037"/>
            <a:ext cx="1098383" cy="858111"/>
          </a:xfrm>
          <a:prstGeom prst="ellipse">
            <a:avLst/>
          </a:prstGeom>
          <a:noFill/>
          <a:ln w="57150" cmpd="sng"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形吹き出し 22"/>
          <p:cNvSpPr/>
          <p:nvPr/>
        </p:nvSpPr>
        <p:spPr>
          <a:xfrm>
            <a:off x="4225645" y="4231669"/>
            <a:ext cx="3765830" cy="1298089"/>
          </a:xfrm>
          <a:prstGeom prst="wedgeEllipseCallout">
            <a:avLst>
              <a:gd name="adj1" fmla="val -56317"/>
              <a:gd name="adj2" fmla="val -33830"/>
            </a:avLst>
          </a:prstGeom>
          <a:solidFill>
            <a:schemeClr val="accent6"/>
          </a:solid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368545" y="4377133"/>
            <a:ext cx="3339376" cy="932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b="1" dirty="0" smtClean="0">
                <a:solidFill>
                  <a:schemeClr val="bg1"/>
                </a:solidFill>
                <a:latin typeface="+mn-ea"/>
              </a:rPr>
              <a:t>2000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</a:rPr>
              <a:t>年以降、</a:t>
            </a:r>
            <a:endParaRPr kumimoji="1" lang="en-US" altLang="ja-JP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結婚、子育て世代の人口が </a:t>
            </a:r>
            <a:r>
              <a:rPr lang="ja-JP" altLang="en-US" sz="2400" b="1" dirty="0" smtClean="0">
                <a:solidFill>
                  <a:srgbClr val="1F497D"/>
                </a:solidFill>
                <a:latin typeface="+mn-ea"/>
              </a:rPr>
              <a:t>減</a:t>
            </a:r>
            <a:endParaRPr kumimoji="1" lang="ja-JP" altLang="en-US" b="1" dirty="0">
              <a:solidFill>
                <a:srgbClr val="1F497D"/>
              </a:solidFill>
              <a:latin typeface="+mn-ea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6943383" y="1738001"/>
            <a:ext cx="1863267" cy="91913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図形グループ 44"/>
          <p:cNvGrpSpPr/>
          <p:nvPr/>
        </p:nvGrpSpPr>
        <p:grpSpPr>
          <a:xfrm>
            <a:off x="6961493" y="1743824"/>
            <a:ext cx="1627272" cy="818087"/>
            <a:chOff x="7274420" y="1695144"/>
            <a:chExt cx="1627272" cy="818087"/>
          </a:xfrm>
        </p:grpSpPr>
        <p:grpSp>
          <p:nvGrpSpPr>
            <p:cNvPr id="44" name="図形グループ 17"/>
            <p:cNvGrpSpPr/>
            <p:nvPr/>
          </p:nvGrpSpPr>
          <p:grpSpPr>
            <a:xfrm>
              <a:off x="7274420" y="1695144"/>
              <a:ext cx="1627272" cy="369332"/>
              <a:chOff x="5029200" y="1442720"/>
              <a:chExt cx="1627272" cy="369332"/>
            </a:xfrm>
          </p:grpSpPr>
          <p:sp>
            <p:nvSpPr>
              <p:cNvPr id="51" name="テキスト ボックス 50"/>
              <p:cNvSpPr txBox="1"/>
              <p:nvPr/>
            </p:nvSpPr>
            <p:spPr>
              <a:xfrm>
                <a:off x="5222240" y="1483360"/>
                <a:ext cx="14342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solidFill>
                      <a:schemeClr val="accent3"/>
                    </a:solidFill>
                  </a:rPr>
                  <a:t>1985</a:t>
                </a:r>
                <a:r>
                  <a:rPr kumimoji="1" lang="ja-JP" altLang="en-US" sz="1400" dirty="0" smtClean="0">
                    <a:solidFill>
                      <a:schemeClr val="accent3"/>
                    </a:solidFill>
                  </a:rPr>
                  <a:t>年</a:t>
                </a:r>
                <a:r>
                  <a:rPr kumimoji="1" lang="en-US" altLang="ja-JP" sz="1400" dirty="0" smtClean="0">
                    <a:solidFill>
                      <a:schemeClr val="accent3"/>
                    </a:solidFill>
                  </a:rPr>
                  <a:t>→1990</a:t>
                </a:r>
                <a:r>
                  <a:rPr kumimoji="1" lang="ja-JP" altLang="en-US" sz="1400" dirty="0" smtClean="0">
                    <a:solidFill>
                      <a:schemeClr val="accent3"/>
                    </a:solidFill>
                  </a:rPr>
                  <a:t>年</a:t>
                </a:r>
                <a:endParaRPr kumimoji="1" lang="ja-JP" altLang="en-US" sz="14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5029200" y="144272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solidFill>
                      <a:schemeClr val="accent3"/>
                    </a:solidFill>
                  </a:rPr>
                  <a:t>●</a:t>
                </a:r>
                <a:endParaRPr kumimoji="1" lang="ja-JP" altLang="en-US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45" name="図形グループ 19"/>
            <p:cNvGrpSpPr/>
            <p:nvPr/>
          </p:nvGrpSpPr>
          <p:grpSpPr>
            <a:xfrm>
              <a:off x="7274420" y="1921326"/>
              <a:ext cx="1627272" cy="369332"/>
              <a:chOff x="5029200" y="1442720"/>
              <a:chExt cx="1627272" cy="369332"/>
            </a:xfrm>
          </p:grpSpPr>
          <p:sp>
            <p:nvSpPr>
              <p:cNvPr id="49" name="テキスト ボックス 48"/>
              <p:cNvSpPr txBox="1"/>
              <p:nvPr/>
            </p:nvSpPr>
            <p:spPr>
              <a:xfrm>
                <a:off x="5222240" y="1483360"/>
                <a:ext cx="14342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solidFill>
                      <a:schemeClr val="accent1"/>
                    </a:solidFill>
                  </a:rPr>
                  <a:t>1995</a:t>
                </a:r>
                <a:r>
                  <a:rPr kumimoji="1" lang="ja-JP" altLang="en-US" sz="1400" dirty="0" smtClean="0">
                    <a:solidFill>
                      <a:schemeClr val="accent1"/>
                    </a:solidFill>
                  </a:rPr>
                  <a:t>年</a:t>
                </a:r>
                <a:r>
                  <a:rPr kumimoji="1" lang="en-US" altLang="ja-JP" sz="1400" dirty="0" smtClean="0">
                    <a:solidFill>
                      <a:schemeClr val="accent1"/>
                    </a:solidFill>
                  </a:rPr>
                  <a:t>→2000</a:t>
                </a:r>
                <a:r>
                  <a:rPr kumimoji="1" lang="ja-JP" altLang="en-US" sz="1400" dirty="0" smtClean="0">
                    <a:solidFill>
                      <a:schemeClr val="accent1"/>
                    </a:solidFill>
                  </a:rPr>
                  <a:t>年</a:t>
                </a:r>
                <a:endParaRPr kumimoji="1" lang="ja-JP" altLang="en-US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5029200" y="144272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solidFill>
                      <a:schemeClr val="accent1"/>
                    </a:solidFill>
                  </a:rPr>
                  <a:t>●</a:t>
                </a:r>
                <a:endParaRPr kumimoji="1" lang="ja-JP" altLang="en-US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6" name="図形グループ 21"/>
            <p:cNvGrpSpPr/>
            <p:nvPr/>
          </p:nvGrpSpPr>
          <p:grpSpPr>
            <a:xfrm>
              <a:off x="7274420" y="2143899"/>
              <a:ext cx="1626044" cy="369332"/>
              <a:chOff x="5029200" y="1442720"/>
              <a:chExt cx="1626044" cy="369332"/>
            </a:xfrm>
          </p:grpSpPr>
          <p:sp>
            <p:nvSpPr>
              <p:cNvPr id="47" name="テキスト ボックス 46"/>
              <p:cNvSpPr txBox="1"/>
              <p:nvPr/>
            </p:nvSpPr>
            <p:spPr>
              <a:xfrm>
                <a:off x="5222240" y="1483360"/>
                <a:ext cx="14330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ja-JP" sz="14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altLang="ja-JP" sz="1400" dirty="0" smtClean="0">
                    <a:solidFill>
                      <a:schemeClr val="accent2"/>
                    </a:solidFill>
                  </a:rPr>
                  <a:t>005</a:t>
                </a:r>
                <a:r>
                  <a:rPr kumimoji="1" lang="ja-JP" altLang="en-US" sz="1400" dirty="0" smtClean="0">
                    <a:solidFill>
                      <a:schemeClr val="accent2"/>
                    </a:solidFill>
                  </a:rPr>
                  <a:t>年</a:t>
                </a:r>
                <a:r>
                  <a:rPr kumimoji="1" lang="en-US" altLang="ja-JP" sz="1400" dirty="0" smtClean="0">
                    <a:solidFill>
                      <a:schemeClr val="accent2"/>
                    </a:solidFill>
                  </a:rPr>
                  <a:t>→2010</a:t>
                </a:r>
                <a:r>
                  <a:rPr kumimoji="1" lang="ja-JP" altLang="en-US" sz="1400" dirty="0" smtClean="0">
                    <a:solidFill>
                      <a:schemeClr val="accent2"/>
                    </a:solidFill>
                  </a:rPr>
                  <a:t>年</a:t>
                </a:r>
                <a:endParaRPr kumimoji="1" lang="ja-JP" altLang="en-US" sz="14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5029200" y="144272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solidFill>
                      <a:schemeClr val="accent2"/>
                    </a:solidFill>
                  </a:rPr>
                  <a:t>●</a:t>
                </a:r>
                <a:endParaRPr kumimoji="1" lang="ja-JP" altLang="en-US" dirty="0">
                  <a:solidFill>
                    <a:schemeClr val="accent2"/>
                  </a:solidFill>
                </a:endParaRPr>
              </a:p>
            </p:txBody>
          </p:sp>
        </p:grpSp>
      </p:grpSp>
      <p:cxnSp>
        <p:nvCxnSpPr>
          <p:cNvPr id="53" name="直線コネクタ 52"/>
          <p:cNvCxnSpPr/>
          <p:nvPr/>
        </p:nvCxnSpPr>
        <p:spPr>
          <a:xfrm>
            <a:off x="1018226" y="3986212"/>
            <a:ext cx="7527997" cy="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2924224" y="6649448"/>
            <a:ext cx="50706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bg1">
                    <a:lumMod val="50000"/>
                  </a:schemeClr>
                </a:solidFill>
              </a:rPr>
              <a:t>【</a:t>
            </a:r>
            <a:r>
              <a:rPr kumimoji="1" lang="ja-JP" altLang="en-US" sz="900" dirty="0" smtClean="0">
                <a:solidFill>
                  <a:schemeClr val="bg1">
                    <a:lumMod val="50000"/>
                  </a:schemeClr>
                </a:solidFill>
              </a:rPr>
              <a:t>出典</a:t>
            </a:r>
            <a:r>
              <a:rPr kumimoji="1" lang="en-US" altLang="ja-JP" sz="900" dirty="0" smtClean="0">
                <a:solidFill>
                  <a:schemeClr val="bg1">
                    <a:lumMod val="50000"/>
                  </a:schemeClr>
                </a:solidFill>
              </a:rPr>
              <a:t>】</a:t>
            </a:r>
            <a:r>
              <a:rPr kumimoji="1" lang="ja-JP" altLang="en-US" sz="900" dirty="0" smtClean="0">
                <a:solidFill>
                  <a:schemeClr val="bg1">
                    <a:lumMod val="50000"/>
                  </a:schemeClr>
                </a:solidFill>
              </a:rPr>
              <a:t>総務省</a:t>
            </a:r>
            <a:r>
              <a:rPr lang="ja-JP" altLang="en-US" sz="900" dirty="0" smtClean="0">
                <a:solidFill>
                  <a:schemeClr val="bg1">
                    <a:lumMod val="50000"/>
                  </a:schemeClr>
                </a:solidFill>
              </a:rPr>
              <a:t>「国勢調査」、厚生労働省「都道府県別生命表」に基づきまち・ひと・しごと創生本部作成</a:t>
            </a:r>
            <a:endParaRPr kumimoji="1" lang="ja-JP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07086" y="224156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/>
              <a:t>土浦市の社会的人口増減の現状</a:t>
            </a:r>
            <a:endParaRPr kumimoji="1" lang="ja-JP" altLang="en-US" sz="3200" b="1" dirty="0"/>
          </a:p>
        </p:txBody>
      </p:sp>
      <p:sp>
        <p:nvSpPr>
          <p:cNvPr id="4" name="上下矢印 3"/>
          <p:cNvSpPr/>
          <p:nvPr/>
        </p:nvSpPr>
        <p:spPr>
          <a:xfrm>
            <a:off x="93759" y="3590836"/>
            <a:ext cx="247720" cy="836023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53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854599" y="1358332"/>
            <a:ext cx="7799321" cy="2053272"/>
          </a:xfrm>
          <a:prstGeom prst="roundRect">
            <a:avLst>
              <a:gd name="adj" fmla="val 8643"/>
            </a:avLst>
          </a:prstGeom>
          <a:noFill/>
          <a:ln w="38100"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63733" y="219720"/>
            <a:ext cx="76165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latin typeface="+mn-ea"/>
              </a:rPr>
              <a:t>企業</a:t>
            </a:r>
            <a:r>
              <a:rPr lang="ja-JP" altLang="en-US" sz="3200" b="1" dirty="0">
                <a:latin typeface="+mn-ea"/>
              </a:rPr>
              <a:t>と学生に対する就業</a:t>
            </a:r>
            <a:r>
              <a:rPr lang="ja-JP" altLang="en-US" sz="3200" b="1" dirty="0" smtClean="0">
                <a:latin typeface="+mn-ea"/>
              </a:rPr>
              <a:t>支援</a:t>
            </a:r>
            <a:endParaRPr lang="en-US" altLang="ja-JP" sz="3200" b="1" dirty="0">
              <a:latin typeface="+mn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="" xmlns:a16="http://schemas.microsoft.com/office/drawing/2014/main" id="{E22EC4C2-FA2E-4178-BC32-AD5439C2A699}"/>
              </a:ext>
            </a:extLst>
          </p:cNvPr>
          <p:cNvSpPr/>
          <p:nvPr/>
        </p:nvSpPr>
        <p:spPr>
          <a:xfrm>
            <a:off x="410803" y="1050606"/>
            <a:ext cx="1915887" cy="58317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="" xmlns:a16="http://schemas.microsoft.com/office/drawing/2014/main" id="{64AF650E-6FB5-4A6E-8C21-BF998C5BE3D7}"/>
              </a:ext>
            </a:extLst>
          </p:cNvPr>
          <p:cNvSpPr/>
          <p:nvPr/>
        </p:nvSpPr>
        <p:spPr>
          <a:xfrm>
            <a:off x="447210" y="955846"/>
            <a:ext cx="1826141" cy="76944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chemeClr val="bg1"/>
                </a:solidFill>
                <a:latin typeface="+mn-ea"/>
              </a:rPr>
              <a:t>名簿作成</a:t>
            </a:r>
            <a:endParaRPr lang="en-US" altLang="ja-JP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3C66A2B0-FDAD-4CFD-AF8B-64DBA0494B90}"/>
              </a:ext>
            </a:extLst>
          </p:cNvPr>
          <p:cNvSpPr txBox="1"/>
          <p:nvPr/>
        </p:nvSpPr>
        <p:spPr>
          <a:xfrm flipH="1">
            <a:off x="1022167" y="1638521"/>
            <a:ext cx="483570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200" dirty="0" smtClean="0"/>
              <a:t>勉強ラウンジの利用や</a:t>
            </a:r>
            <a:endParaRPr lang="en-US" altLang="ja-JP" sz="2200" dirty="0"/>
          </a:p>
          <a:p>
            <a:pPr>
              <a:lnSpc>
                <a:spcPct val="150000"/>
              </a:lnSpc>
            </a:pPr>
            <a:r>
              <a:rPr kumimoji="1" lang="ja-JP" altLang="en-US" sz="2200" dirty="0" smtClean="0"/>
              <a:t>インターンへの参加</a:t>
            </a:r>
            <a:r>
              <a:rPr lang="ja-JP" altLang="en-US" sz="2200" dirty="0" smtClean="0"/>
              <a:t>な</a:t>
            </a:r>
            <a:r>
              <a:rPr lang="ja-JP" altLang="en-US" sz="2200" dirty="0"/>
              <a:t>ど</a:t>
            </a:r>
            <a:endParaRPr lang="en-US" altLang="ja-JP" sz="2200" dirty="0"/>
          </a:p>
          <a:p>
            <a:pPr>
              <a:lnSpc>
                <a:spcPct val="150000"/>
              </a:lnSpc>
            </a:pPr>
            <a:r>
              <a:rPr lang="en-US" altLang="ja-JP" sz="2200" dirty="0" smtClean="0"/>
              <a:t>Gather</a:t>
            </a:r>
            <a:r>
              <a:rPr lang="ja-JP" altLang="en-US" sz="2200" dirty="0" smtClean="0"/>
              <a:t>に集う</a:t>
            </a:r>
            <a:r>
              <a:rPr kumimoji="1" lang="ja-JP" altLang="en-US" sz="2200" dirty="0" smtClean="0"/>
              <a:t>学生</a:t>
            </a:r>
            <a:r>
              <a:rPr kumimoji="1" lang="ja-JP" altLang="en-US" sz="2200" dirty="0"/>
              <a:t>の名簿を作成</a:t>
            </a:r>
          </a:p>
        </p:txBody>
      </p:sp>
      <p:sp>
        <p:nvSpPr>
          <p:cNvPr id="9" name="矢印: 下 8">
            <a:extLst>
              <a:ext uri="{FF2B5EF4-FFF2-40B4-BE49-F238E27FC236}">
                <a16:creationId xmlns="" xmlns:a16="http://schemas.microsoft.com/office/drawing/2014/main" id="{8FCF881A-202F-45BD-A608-7291836C8891}"/>
              </a:ext>
            </a:extLst>
          </p:cNvPr>
          <p:cNvSpPr/>
          <p:nvPr/>
        </p:nvSpPr>
        <p:spPr>
          <a:xfrm>
            <a:off x="3649824" y="3528842"/>
            <a:ext cx="1541301" cy="52246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14363" y="4112639"/>
            <a:ext cx="8239556" cy="2477651"/>
            <a:chOff x="414363" y="4112639"/>
            <a:chExt cx="8239556" cy="2477651"/>
          </a:xfrm>
        </p:grpSpPr>
        <p:sp>
          <p:nvSpPr>
            <p:cNvPr id="27" name="角丸四角形 26"/>
            <p:cNvSpPr/>
            <p:nvPr/>
          </p:nvSpPr>
          <p:spPr>
            <a:xfrm>
              <a:off x="854598" y="4537018"/>
              <a:ext cx="7799321" cy="2053272"/>
            </a:xfrm>
            <a:prstGeom prst="roundRect">
              <a:avLst>
                <a:gd name="adj" fmla="val 8643"/>
              </a:avLst>
            </a:prstGeom>
            <a:noFill/>
            <a:ln w="38100">
              <a:solidFill>
                <a:srgbClr val="F79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="" xmlns:a16="http://schemas.microsoft.com/office/drawing/2014/main" id="{FA62A9A9-8E15-4423-AEB8-0BB592C7BDC5}"/>
                </a:ext>
              </a:extLst>
            </p:cNvPr>
            <p:cNvSpPr/>
            <p:nvPr/>
          </p:nvSpPr>
          <p:spPr>
            <a:xfrm>
              <a:off x="414363" y="4219595"/>
              <a:ext cx="3873088" cy="58317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="" xmlns:a16="http://schemas.microsoft.com/office/drawing/2014/main" id="{DFD55739-1B73-4275-A5F0-372604B8176E}"/>
                </a:ext>
              </a:extLst>
            </p:cNvPr>
            <p:cNvSpPr/>
            <p:nvPr/>
          </p:nvSpPr>
          <p:spPr>
            <a:xfrm>
              <a:off x="498560" y="4112639"/>
              <a:ext cx="3467616" cy="76944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3200" b="1" dirty="0" smtClean="0">
                  <a:solidFill>
                    <a:schemeClr val="bg1"/>
                  </a:solidFill>
                  <a:latin typeface="+mn-ea"/>
                </a:rPr>
                <a:t>セミナー＆メール</a:t>
              </a:r>
              <a:endParaRPr lang="en-US" altLang="ja-JP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="" xmlns:a16="http://schemas.microsoft.com/office/drawing/2014/main" id="{7E1674B5-159F-4404-A45C-3B36C8006E21}"/>
                </a:ext>
              </a:extLst>
            </p:cNvPr>
            <p:cNvSpPr txBox="1"/>
            <p:nvPr/>
          </p:nvSpPr>
          <p:spPr>
            <a:xfrm flipH="1">
              <a:off x="1022167" y="4813810"/>
              <a:ext cx="4911908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200" dirty="0" smtClean="0"/>
                <a:t>県外の大学に進学した学生</a:t>
              </a:r>
              <a:r>
                <a:rPr kumimoji="1" lang="ja-JP" altLang="en-US" sz="2200" dirty="0"/>
                <a:t>に</a:t>
              </a:r>
              <a:r>
                <a:rPr kumimoji="1" lang="ja-JP" altLang="en-US" sz="2200" dirty="0" smtClean="0"/>
                <a:t>対して</a:t>
              </a:r>
              <a:endParaRPr kumimoji="1" lang="en-US" altLang="ja-JP" sz="2200" dirty="0"/>
            </a:p>
            <a:p>
              <a:pPr>
                <a:lnSpc>
                  <a:spcPct val="150000"/>
                </a:lnSpc>
              </a:pPr>
              <a:r>
                <a:rPr kumimoji="1" lang="ja-JP" altLang="en-US" sz="2200" dirty="0"/>
                <a:t>土浦での就職や企業に</a:t>
              </a:r>
              <a:r>
                <a:rPr kumimoji="1" lang="ja-JP" altLang="en-US" sz="2200" dirty="0" smtClean="0"/>
                <a:t>ついての</a:t>
              </a:r>
              <a:endParaRPr kumimoji="1" lang="en-US" altLang="ja-JP" sz="2200" dirty="0" smtClean="0"/>
            </a:p>
            <a:p>
              <a:pPr>
                <a:lnSpc>
                  <a:spcPct val="150000"/>
                </a:lnSpc>
              </a:pPr>
              <a:r>
                <a:rPr kumimoji="1" lang="ja-JP" altLang="en-US" sz="2200" dirty="0" smtClean="0"/>
                <a:t>講演の実施・情報配信</a:t>
              </a:r>
              <a:endParaRPr kumimoji="1" lang="ja-JP" altLang="en-US" sz="2200" dirty="0"/>
            </a:p>
          </p:txBody>
        </p:sp>
        <p:pic>
          <p:nvPicPr>
            <p:cNvPr id="39" name="図 38" descr="人, 室内, 床, 壁 が含まれている画像&#10;&#10;非常に高い精度で生成された説明">
              <a:extLst>
                <a:ext uri="{FF2B5EF4-FFF2-40B4-BE49-F238E27FC236}">
                  <a16:creationId xmlns="" xmlns:a16="http://schemas.microsoft.com/office/drawing/2014/main" id="{AF78E61E-898F-4C5B-B9BC-D11490761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8" r="10371"/>
            <a:stretch/>
          </p:blipFill>
          <p:spPr>
            <a:xfrm>
              <a:off x="6140937" y="4651374"/>
              <a:ext cx="2386052" cy="1847410"/>
            </a:xfrm>
            <a:prstGeom prst="rect">
              <a:avLst/>
            </a:prstGeom>
          </p:spPr>
        </p:pic>
      </p:grpSp>
      <p:pic>
        <p:nvPicPr>
          <p:cNvPr id="40" name="図 39" descr="天井, 床, 室内, テーブル が含まれている画像&#10;&#10;非常に高い精度で生成された説明">
            <a:extLst>
              <a:ext uri="{FF2B5EF4-FFF2-40B4-BE49-F238E27FC236}">
                <a16:creationId xmlns="" xmlns:a16="http://schemas.microsoft.com/office/drawing/2014/main" id="{C7357087-B4F6-4B3E-84F9-CE78F110A1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t="9114" r="12069"/>
          <a:stretch/>
        </p:blipFill>
        <p:spPr>
          <a:xfrm>
            <a:off x="6144300" y="1463388"/>
            <a:ext cx="2382688" cy="1850217"/>
          </a:xfrm>
          <a:prstGeom prst="rect">
            <a:avLst/>
          </a:prstGeom>
        </p:spPr>
      </p:pic>
      <p:grpSp>
        <p:nvGrpSpPr>
          <p:cNvPr id="23" name="グループ化 22"/>
          <p:cNvGrpSpPr/>
          <p:nvPr/>
        </p:nvGrpSpPr>
        <p:grpSpPr>
          <a:xfrm>
            <a:off x="0" y="92344"/>
            <a:ext cx="9144000" cy="814503"/>
            <a:chOff x="0" y="92344"/>
            <a:chExt cx="9144000" cy="814503"/>
          </a:xfrm>
        </p:grpSpPr>
        <p:sp>
          <p:nvSpPr>
            <p:cNvPr id="24" name="正方形/長方形 23"/>
            <p:cNvSpPr/>
            <p:nvPr/>
          </p:nvSpPr>
          <p:spPr>
            <a:xfrm flipV="1">
              <a:off x="0" y="861128"/>
              <a:ext cx="9144000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Freeform 168"/>
            <p:cNvSpPr>
              <a:spLocks noEditPoints="1"/>
            </p:cNvSpPr>
            <p:nvPr/>
          </p:nvSpPr>
          <p:spPr bwMode="auto">
            <a:xfrm>
              <a:off x="548698" y="129454"/>
              <a:ext cx="611803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168"/>
            <p:cNvSpPr>
              <a:spLocks noEditPoints="1"/>
            </p:cNvSpPr>
            <p:nvPr/>
          </p:nvSpPr>
          <p:spPr bwMode="auto">
            <a:xfrm>
              <a:off x="8100880" y="138257"/>
              <a:ext cx="413512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167"/>
            <p:cNvSpPr>
              <a:spLocks noEditPoints="1"/>
            </p:cNvSpPr>
            <p:nvPr/>
          </p:nvSpPr>
          <p:spPr bwMode="auto">
            <a:xfrm flipH="1">
              <a:off x="8550114" y="391631"/>
              <a:ext cx="532660" cy="469497"/>
            </a:xfrm>
            <a:custGeom>
              <a:avLst/>
              <a:gdLst>
                <a:gd name="T0" fmla="*/ 1469 w 1715"/>
                <a:gd name="T1" fmla="*/ 0 h 1390"/>
                <a:gd name="T2" fmla="*/ 0 w 1715"/>
                <a:gd name="T3" fmla="*/ 565 h 1390"/>
                <a:gd name="T4" fmla="*/ 169 w 1715"/>
                <a:gd name="T5" fmla="*/ 1390 h 1390"/>
                <a:gd name="T6" fmla="*/ 374 w 1715"/>
                <a:gd name="T7" fmla="*/ 953 h 1390"/>
                <a:gd name="T8" fmla="*/ 375 w 1715"/>
                <a:gd name="T9" fmla="*/ 934 h 1390"/>
                <a:gd name="T10" fmla="*/ 382 w 1715"/>
                <a:gd name="T11" fmla="*/ 900 h 1390"/>
                <a:gd name="T12" fmla="*/ 396 w 1715"/>
                <a:gd name="T13" fmla="*/ 869 h 1390"/>
                <a:gd name="T14" fmla="*/ 414 w 1715"/>
                <a:gd name="T15" fmla="*/ 841 h 1390"/>
                <a:gd name="T16" fmla="*/ 438 w 1715"/>
                <a:gd name="T17" fmla="*/ 818 h 1390"/>
                <a:gd name="T18" fmla="*/ 466 w 1715"/>
                <a:gd name="T19" fmla="*/ 799 h 1390"/>
                <a:gd name="T20" fmla="*/ 498 w 1715"/>
                <a:gd name="T21" fmla="*/ 785 h 1390"/>
                <a:gd name="T22" fmla="*/ 531 w 1715"/>
                <a:gd name="T23" fmla="*/ 778 h 1390"/>
                <a:gd name="T24" fmla="*/ 559 w 1715"/>
                <a:gd name="T25" fmla="*/ 777 h 1390"/>
                <a:gd name="T26" fmla="*/ 576 w 1715"/>
                <a:gd name="T27" fmla="*/ 778 h 1390"/>
                <a:gd name="T28" fmla="*/ 610 w 1715"/>
                <a:gd name="T29" fmla="*/ 785 h 1390"/>
                <a:gd name="T30" fmla="*/ 642 w 1715"/>
                <a:gd name="T31" fmla="*/ 799 h 1390"/>
                <a:gd name="T32" fmla="*/ 670 w 1715"/>
                <a:gd name="T33" fmla="*/ 818 h 1390"/>
                <a:gd name="T34" fmla="*/ 694 w 1715"/>
                <a:gd name="T35" fmla="*/ 841 h 1390"/>
                <a:gd name="T36" fmla="*/ 712 w 1715"/>
                <a:gd name="T37" fmla="*/ 869 h 1390"/>
                <a:gd name="T38" fmla="*/ 725 w 1715"/>
                <a:gd name="T39" fmla="*/ 900 h 1390"/>
                <a:gd name="T40" fmla="*/ 733 w 1715"/>
                <a:gd name="T41" fmla="*/ 934 h 1390"/>
                <a:gd name="T42" fmla="*/ 734 w 1715"/>
                <a:gd name="T43" fmla="*/ 1390 h 1390"/>
                <a:gd name="T44" fmla="*/ 1546 w 1715"/>
                <a:gd name="T45" fmla="*/ 565 h 1390"/>
                <a:gd name="T46" fmla="*/ 1111 w 1715"/>
                <a:gd name="T47" fmla="*/ 1102 h 1390"/>
                <a:gd name="T48" fmla="*/ 925 w 1715"/>
                <a:gd name="T49" fmla="*/ 915 h 1390"/>
                <a:gd name="T50" fmla="*/ 1111 w 1715"/>
                <a:gd name="T51" fmla="*/ 1102 h 1390"/>
                <a:gd name="T52" fmla="*/ 925 w 1715"/>
                <a:gd name="T53" fmla="*/ 852 h 1390"/>
                <a:gd name="T54" fmla="*/ 1111 w 1715"/>
                <a:gd name="T55" fmla="*/ 665 h 1390"/>
                <a:gd name="T56" fmla="*/ 1367 w 1715"/>
                <a:gd name="T57" fmla="*/ 1102 h 1390"/>
                <a:gd name="T58" fmla="*/ 1182 w 1715"/>
                <a:gd name="T59" fmla="*/ 915 h 1390"/>
                <a:gd name="T60" fmla="*/ 1367 w 1715"/>
                <a:gd name="T61" fmla="*/ 1102 h 1390"/>
                <a:gd name="T62" fmla="*/ 1182 w 1715"/>
                <a:gd name="T63" fmla="*/ 852 h 1390"/>
                <a:gd name="T64" fmla="*/ 1367 w 1715"/>
                <a:gd name="T65" fmla="*/ 665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5" h="1390">
                  <a:moveTo>
                    <a:pt x="1715" y="565"/>
                  </a:moveTo>
                  <a:lnTo>
                    <a:pt x="1469" y="0"/>
                  </a:lnTo>
                  <a:lnTo>
                    <a:pt x="246" y="0"/>
                  </a:lnTo>
                  <a:lnTo>
                    <a:pt x="0" y="565"/>
                  </a:lnTo>
                  <a:lnTo>
                    <a:pt x="169" y="565"/>
                  </a:lnTo>
                  <a:lnTo>
                    <a:pt x="169" y="1390"/>
                  </a:lnTo>
                  <a:lnTo>
                    <a:pt x="374" y="1390"/>
                  </a:lnTo>
                  <a:lnTo>
                    <a:pt x="374" y="953"/>
                  </a:lnTo>
                  <a:lnTo>
                    <a:pt x="374" y="953"/>
                  </a:lnTo>
                  <a:lnTo>
                    <a:pt x="375" y="934"/>
                  </a:lnTo>
                  <a:lnTo>
                    <a:pt x="378" y="917"/>
                  </a:lnTo>
                  <a:lnTo>
                    <a:pt x="382" y="900"/>
                  </a:lnTo>
                  <a:lnTo>
                    <a:pt x="388" y="885"/>
                  </a:lnTo>
                  <a:lnTo>
                    <a:pt x="396" y="869"/>
                  </a:lnTo>
                  <a:lnTo>
                    <a:pt x="404" y="855"/>
                  </a:lnTo>
                  <a:lnTo>
                    <a:pt x="414" y="841"/>
                  </a:lnTo>
                  <a:lnTo>
                    <a:pt x="425" y="829"/>
                  </a:lnTo>
                  <a:lnTo>
                    <a:pt x="438" y="818"/>
                  </a:lnTo>
                  <a:lnTo>
                    <a:pt x="452" y="808"/>
                  </a:lnTo>
                  <a:lnTo>
                    <a:pt x="466" y="799"/>
                  </a:lnTo>
                  <a:lnTo>
                    <a:pt x="481" y="791"/>
                  </a:lnTo>
                  <a:lnTo>
                    <a:pt x="498" y="785"/>
                  </a:lnTo>
                  <a:lnTo>
                    <a:pt x="514" y="780"/>
                  </a:lnTo>
                  <a:lnTo>
                    <a:pt x="531" y="778"/>
                  </a:lnTo>
                  <a:lnTo>
                    <a:pt x="549" y="777"/>
                  </a:lnTo>
                  <a:lnTo>
                    <a:pt x="559" y="777"/>
                  </a:lnTo>
                  <a:lnTo>
                    <a:pt x="559" y="777"/>
                  </a:lnTo>
                  <a:lnTo>
                    <a:pt x="576" y="778"/>
                  </a:lnTo>
                  <a:lnTo>
                    <a:pt x="594" y="780"/>
                  </a:lnTo>
                  <a:lnTo>
                    <a:pt x="610" y="785"/>
                  </a:lnTo>
                  <a:lnTo>
                    <a:pt x="627" y="791"/>
                  </a:lnTo>
                  <a:lnTo>
                    <a:pt x="642" y="799"/>
                  </a:lnTo>
                  <a:lnTo>
                    <a:pt x="656" y="808"/>
                  </a:lnTo>
                  <a:lnTo>
                    <a:pt x="670" y="818"/>
                  </a:lnTo>
                  <a:lnTo>
                    <a:pt x="683" y="829"/>
                  </a:lnTo>
                  <a:lnTo>
                    <a:pt x="694" y="841"/>
                  </a:lnTo>
                  <a:lnTo>
                    <a:pt x="704" y="855"/>
                  </a:lnTo>
                  <a:lnTo>
                    <a:pt x="712" y="869"/>
                  </a:lnTo>
                  <a:lnTo>
                    <a:pt x="720" y="885"/>
                  </a:lnTo>
                  <a:lnTo>
                    <a:pt x="725" y="900"/>
                  </a:lnTo>
                  <a:lnTo>
                    <a:pt x="730" y="917"/>
                  </a:lnTo>
                  <a:lnTo>
                    <a:pt x="733" y="934"/>
                  </a:lnTo>
                  <a:lnTo>
                    <a:pt x="734" y="953"/>
                  </a:lnTo>
                  <a:lnTo>
                    <a:pt x="734" y="1390"/>
                  </a:lnTo>
                  <a:lnTo>
                    <a:pt x="1546" y="1390"/>
                  </a:lnTo>
                  <a:lnTo>
                    <a:pt x="1546" y="565"/>
                  </a:lnTo>
                  <a:lnTo>
                    <a:pt x="1715" y="565"/>
                  </a:lnTo>
                  <a:close/>
                  <a:moveTo>
                    <a:pt x="1111" y="1102"/>
                  </a:moveTo>
                  <a:lnTo>
                    <a:pt x="925" y="1102"/>
                  </a:lnTo>
                  <a:lnTo>
                    <a:pt x="925" y="915"/>
                  </a:lnTo>
                  <a:lnTo>
                    <a:pt x="1111" y="915"/>
                  </a:lnTo>
                  <a:lnTo>
                    <a:pt x="1111" y="1102"/>
                  </a:lnTo>
                  <a:close/>
                  <a:moveTo>
                    <a:pt x="1111" y="852"/>
                  </a:moveTo>
                  <a:lnTo>
                    <a:pt x="925" y="852"/>
                  </a:lnTo>
                  <a:lnTo>
                    <a:pt x="925" y="665"/>
                  </a:lnTo>
                  <a:lnTo>
                    <a:pt x="1111" y="665"/>
                  </a:lnTo>
                  <a:lnTo>
                    <a:pt x="1111" y="852"/>
                  </a:lnTo>
                  <a:close/>
                  <a:moveTo>
                    <a:pt x="1367" y="1102"/>
                  </a:moveTo>
                  <a:lnTo>
                    <a:pt x="1182" y="1102"/>
                  </a:lnTo>
                  <a:lnTo>
                    <a:pt x="1182" y="915"/>
                  </a:lnTo>
                  <a:lnTo>
                    <a:pt x="1367" y="915"/>
                  </a:lnTo>
                  <a:lnTo>
                    <a:pt x="1367" y="1102"/>
                  </a:lnTo>
                  <a:close/>
                  <a:moveTo>
                    <a:pt x="1367" y="852"/>
                  </a:moveTo>
                  <a:lnTo>
                    <a:pt x="1182" y="852"/>
                  </a:lnTo>
                  <a:lnTo>
                    <a:pt x="1182" y="665"/>
                  </a:lnTo>
                  <a:lnTo>
                    <a:pt x="1367" y="665"/>
                  </a:lnTo>
                  <a:lnTo>
                    <a:pt x="1367" y="8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4" name="Freeform 616"/>
            <p:cNvSpPr>
              <a:spLocks noEditPoints="1"/>
            </p:cNvSpPr>
            <p:nvPr/>
          </p:nvSpPr>
          <p:spPr bwMode="auto">
            <a:xfrm>
              <a:off x="7494669" y="533132"/>
              <a:ext cx="296159" cy="350202"/>
            </a:xfrm>
            <a:custGeom>
              <a:avLst/>
              <a:gdLst>
                <a:gd name="T0" fmla="*/ 64 w 128"/>
                <a:gd name="T1" fmla="*/ 0 h 152"/>
                <a:gd name="T2" fmla="*/ 0 w 128"/>
                <a:gd name="T3" fmla="*/ 32 h 152"/>
                <a:gd name="T4" fmla="*/ 0 w 128"/>
                <a:gd name="T5" fmla="*/ 108 h 152"/>
                <a:gd name="T6" fmla="*/ 28 w 128"/>
                <a:gd name="T7" fmla="*/ 136 h 152"/>
                <a:gd name="T8" fmla="*/ 16 w 128"/>
                <a:gd name="T9" fmla="*/ 148 h 152"/>
                <a:gd name="T10" fmla="*/ 16 w 128"/>
                <a:gd name="T11" fmla="*/ 152 h 152"/>
                <a:gd name="T12" fmla="*/ 112 w 128"/>
                <a:gd name="T13" fmla="*/ 152 h 152"/>
                <a:gd name="T14" fmla="*/ 112 w 128"/>
                <a:gd name="T15" fmla="*/ 148 h 152"/>
                <a:gd name="T16" fmla="*/ 100 w 128"/>
                <a:gd name="T17" fmla="*/ 136 h 152"/>
                <a:gd name="T18" fmla="*/ 128 w 128"/>
                <a:gd name="T19" fmla="*/ 108 h 152"/>
                <a:gd name="T20" fmla="*/ 128 w 128"/>
                <a:gd name="T21" fmla="*/ 32 h 152"/>
                <a:gd name="T22" fmla="*/ 64 w 128"/>
                <a:gd name="T23" fmla="*/ 0 h 152"/>
                <a:gd name="T24" fmla="*/ 28 w 128"/>
                <a:gd name="T25" fmla="*/ 120 h 152"/>
                <a:gd name="T26" fmla="*/ 16 w 128"/>
                <a:gd name="T27" fmla="*/ 108 h 152"/>
                <a:gd name="T28" fmla="*/ 28 w 128"/>
                <a:gd name="T29" fmla="*/ 96 h 152"/>
                <a:gd name="T30" fmla="*/ 40 w 128"/>
                <a:gd name="T31" fmla="*/ 108 h 152"/>
                <a:gd name="T32" fmla="*/ 28 w 128"/>
                <a:gd name="T33" fmla="*/ 120 h 152"/>
                <a:gd name="T34" fmla="*/ 56 w 128"/>
                <a:gd name="T35" fmla="*/ 72 h 152"/>
                <a:gd name="T36" fmla="*/ 16 w 128"/>
                <a:gd name="T37" fmla="*/ 72 h 152"/>
                <a:gd name="T38" fmla="*/ 16 w 128"/>
                <a:gd name="T39" fmla="*/ 32 h 152"/>
                <a:gd name="T40" fmla="*/ 56 w 128"/>
                <a:gd name="T41" fmla="*/ 32 h 152"/>
                <a:gd name="T42" fmla="*/ 56 w 128"/>
                <a:gd name="T43" fmla="*/ 72 h 152"/>
                <a:gd name="T44" fmla="*/ 100 w 128"/>
                <a:gd name="T45" fmla="*/ 120 h 152"/>
                <a:gd name="T46" fmla="*/ 88 w 128"/>
                <a:gd name="T47" fmla="*/ 108 h 152"/>
                <a:gd name="T48" fmla="*/ 100 w 128"/>
                <a:gd name="T49" fmla="*/ 96 h 152"/>
                <a:gd name="T50" fmla="*/ 112 w 128"/>
                <a:gd name="T51" fmla="*/ 108 h 152"/>
                <a:gd name="T52" fmla="*/ 100 w 128"/>
                <a:gd name="T53" fmla="*/ 120 h 152"/>
                <a:gd name="T54" fmla="*/ 112 w 128"/>
                <a:gd name="T55" fmla="*/ 72 h 152"/>
                <a:gd name="T56" fmla="*/ 72 w 128"/>
                <a:gd name="T57" fmla="*/ 72 h 152"/>
                <a:gd name="T58" fmla="*/ 72 w 128"/>
                <a:gd name="T59" fmla="*/ 32 h 152"/>
                <a:gd name="T60" fmla="*/ 112 w 128"/>
                <a:gd name="T61" fmla="*/ 32 h 152"/>
                <a:gd name="T62" fmla="*/ 112 w 128"/>
                <a:gd name="T6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52">
                  <a:moveTo>
                    <a:pt x="64" y="0"/>
                  </a:moveTo>
                  <a:cubicBezTo>
                    <a:pt x="29" y="0"/>
                    <a:pt x="0" y="4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23"/>
                    <a:pt x="13" y="136"/>
                    <a:pt x="28" y="136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15" y="136"/>
                    <a:pt x="128" y="123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4"/>
                    <a:pt x="99" y="0"/>
                    <a:pt x="64" y="0"/>
                  </a:cubicBezTo>
                  <a:close/>
                  <a:moveTo>
                    <a:pt x="28" y="120"/>
                  </a:moveTo>
                  <a:cubicBezTo>
                    <a:pt x="21" y="120"/>
                    <a:pt x="16" y="115"/>
                    <a:pt x="16" y="108"/>
                  </a:cubicBezTo>
                  <a:cubicBezTo>
                    <a:pt x="16" y="101"/>
                    <a:pt x="21" y="96"/>
                    <a:pt x="28" y="96"/>
                  </a:cubicBezTo>
                  <a:cubicBezTo>
                    <a:pt x="35" y="96"/>
                    <a:pt x="40" y="101"/>
                    <a:pt x="40" y="108"/>
                  </a:cubicBezTo>
                  <a:cubicBezTo>
                    <a:pt x="40" y="115"/>
                    <a:pt x="35" y="120"/>
                    <a:pt x="28" y="120"/>
                  </a:cubicBezTo>
                  <a:close/>
                  <a:moveTo>
                    <a:pt x="56" y="72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72"/>
                  </a:lnTo>
                  <a:close/>
                  <a:moveTo>
                    <a:pt x="100" y="120"/>
                  </a:moveTo>
                  <a:cubicBezTo>
                    <a:pt x="93" y="120"/>
                    <a:pt x="88" y="115"/>
                    <a:pt x="88" y="108"/>
                  </a:cubicBezTo>
                  <a:cubicBezTo>
                    <a:pt x="88" y="101"/>
                    <a:pt x="93" y="96"/>
                    <a:pt x="100" y="96"/>
                  </a:cubicBezTo>
                  <a:cubicBezTo>
                    <a:pt x="107" y="96"/>
                    <a:pt x="112" y="101"/>
                    <a:pt x="112" y="108"/>
                  </a:cubicBezTo>
                  <a:cubicBezTo>
                    <a:pt x="112" y="115"/>
                    <a:pt x="107" y="120"/>
                    <a:pt x="100" y="120"/>
                  </a:cubicBezTo>
                  <a:close/>
                  <a:moveTo>
                    <a:pt x="112" y="72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112" y="32"/>
                    <a:pt x="112" y="32"/>
                    <a:pt x="112" y="32"/>
                  </a:cubicBezTo>
                  <a:lnTo>
                    <a:pt x="112" y="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8"/>
            <p:cNvSpPr>
              <a:spLocks noChangeAspect="1" noEditPoints="1"/>
            </p:cNvSpPr>
            <p:nvPr/>
          </p:nvSpPr>
          <p:spPr bwMode="auto">
            <a:xfrm>
              <a:off x="0" y="444403"/>
              <a:ext cx="600600" cy="439584"/>
            </a:xfrm>
            <a:custGeom>
              <a:avLst/>
              <a:gdLst>
                <a:gd name="T0" fmla="*/ 677 w 1484"/>
                <a:gd name="T1" fmla="*/ 639 h 1334"/>
                <a:gd name="T2" fmla="*/ 692 w 1484"/>
                <a:gd name="T3" fmla="*/ 27 h 1334"/>
                <a:gd name="T4" fmla="*/ 687 w 1484"/>
                <a:gd name="T5" fmla="*/ 12 h 1334"/>
                <a:gd name="T6" fmla="*/ 670 w 1484"/>
                <a:gd name="T7" fmla="*/ 1 h 1334"/>
                <a:gd name="T8" fmla="*/ 564 w 1484"/>
                <a:gd name="T9" fmla="*/ 1 h 1334"/>
                <a:gd name="T10" fmla="*/ 547 w 1484"/>
                <a:gd name="T11" fmla="*/ 12 h 1334"/>
                <a:gd name="T12" fmla="*/ 547 w 1484"/>
                <a:gd name="T13" fmla="*/ 661 h 1334"/>
                <a:gd name="T14" fmla="*/ 552 w 1484"/>
                <a:gd name="T15" fmla="*/ 676 h 1334"/>
                <a:gd name="T16" fmla="*/ 568 w 1484"/>
                <a:gd name="T17" fmla="*/ 686 h 1334"/>
                <a:gd name="T18" fmla="*/ 1384 w 1484"/>
                <a:gd name="T19" fmla="*/ 588 h 1334"/>
                <a:gd name="T20" fmla="*/ 398 w 1484"/>
                <a:gd name="T21" fmla="*/ 582 h 1334"/>
                <a:gd name="T22" fmla="*/ 0 w 1484"/>
                <a:gd name="T23" fmla="*/ 1314 h 1334"/>
                <a:gd name="T24" fmla="*/ 12 w 1484"/>
                <a:gd name="T25" fmla="*/ 1331 h 1334"/>
                <a:gd name="T26" fmla="*/ 1457 w 1484"/>
                <a:gd name="T27" fmla="*/ 1334 h 1334"/>
                <a:gd name="T28" fmla="*/ 1477 w 1484"/>
                <a:gd name="T29" fmla="*/ 1327 h 1334"/>
                <a:gd name="T30" fmla="*/ 1482 w 1484"/>
                <a:gd name="T31" fmla="*/ 833 h 1334"/>
                <a:gd name="T32" fmla="*/ 394 w 1484"/>
                <a:gd name="T33" fmla="*/ 1171 h 1334"/>
                <a:gd name="T34" fmla="*/ 379 w 1484"/>
                <a:gd name="T35" fmla="*/ 1185 h 1334"/>
                <a:gd name="T36" fmla="*/ 175 w 1484"/>
                <a:gd name="T37" fmla="*/ 1187 h 1334"/>
                <a:gd name="T38" fmla="*/ 156 w 1484"/>
                <a:gd name="T39" fmla="*/ 1179 h 1334"/>
                <a:gd name="T40" fmla="*/ 148 w 1484"/>
                <a:gd name="T41" fmla="*/ 1160 h 1334"/>
                <a:gd name="T42" fmla="*/ 151 w 1484"/>
                <a:gd name="T43" fmla="*/ 953 h 1334"/>
                <a:gd name="T44" fmla="*/ 165 w 1484"/>
                <a:gd name="T45" fmla="*/ 939 h 1334"/>
                <a:gd name="T46" fmla="*/ 370 w 1484"/>
                <a:gd name="T47" fmla="*/ 937 h 1334"/>
                <a:gd name="T48" fmla="*/ 388 w 1484"/>
                <a:gd name="T49" fmla="*/ 945 h 1334"/>
                <a:gd name="T50" fmla="*/ 395 w 1484"/>
                <a:gd name="T51" fmla="*/ 963 h 1334"/>
                <a:gd name="T52" fmla="*/ 891 w 1484"/>
                <a:gd name="T53" fmla="*/ 1165 h 1334"/>
                <a:gd name="T54" fmla="*/ 880 w 1484"/>
                <a:gd name="T55" fmla="*/ 1182 h 1334"/>
                <a:gd name="T56" fmla="*/ 669 w 1484"/>
                <a:gd name="T57" fmla="*/ 1187 h 1334"/>
                <a:gd name="T58" fmla="*/ 655 w 1484"/>
                <a:gd name="T59" fmla="*/ 1182 h 1334"/>
                <a:gd name="T60" fmla="*/ 643 w 1484"/>
                <a:gd name="T61" fmla="*/ 1165 h 1334"/>
                <a:gd name="T62" fmla="*/ 643 w 1484"/>
                <a:gd name="T63" fmla="*/ 958 h 1334"/>
                <a:gd name="T64" fmla="*/ 655 w 1484"/>
                <a:gd name="T65" fmla="*/ 941 h 1334"/>
                <a:gd name="T66" fmla="*/ 865 w 1484"/>
                <a:gd name="T67" fmla="*/ 937 h 1334"/>
                <a:gd name="T68" fmla="*/ 880 w 1484"/>
                <a:gd name="T69" fmla="*/ 941 h 1334"/>
                <a:gd name="T70" fmla="*/ 891 w 1484"/>
                <a:gd name="T71" fmla="*/ 958 h 1334"/>
                <a:gd name="T72" fmla="*/ 1385 w 1484"/>
                <a:gd name="T73" fmla="*/ 1158 h 1334"/>
                <a:gd name="T74" fmla="*/ 1377 w 1484"/>
                <a:gd name="T75" fmla="*/ 1178 h 1334"/>
                <a:gd name="T76" fmla="*/ 1358 w 1484"/>
                <a:gd name="T77" fmla="*/ 1185 h 1334"/>
                <a:gd name="T78" fmla="*/ 1153 w 1484"/>
                <a:gd name="T79" fmla="*/ 1182 h 1334"/>
                <a:gd name="T80" fmla="*/ 1139 w 1484"/>
                <a:gd name="T81" fmla="*/ 1168 h 1334"/>
                <a:gd name="T82" fmla="*/ 1138 w 1484"/>
                <a:gd name="T83" fmla="*/ 963 h 1334"/>
                <a:gd name="T84" fmla="*/ 1145 w 1484"/>
                <a:gd name="T85" fmla="*/ 945 h 1334"/>
                <a:gd name="T86" fmla="*/ 1164 w 1484"/>
                <a:gd name="T87" fmla="*/ 937 h 1334"/>
                <a:gd name="T88" fmla="*/ 1369 w 1484"/>
                <a:gd name="T89" fmla="*/ 939 h 1334"/>
                <a:gd name="T90" fmla="*/ 1383 w 1484"/>
                <a:gd name="T91" fmla="*/ 953 h 1334"/>
                <a:gd name="T92" fmla="*/ 1066 w 1484"/>
                <a:gd name="T93" fmla="*/ 693 h 1334"/>
                <a:gd name="T94" fmla="*/ 1181 w 1484"/>
                <a:gd name="T95" fmla="*/ 612 h 1334"/>
                <a:gd name="T96" fmla="*/ 1188 w 1484"/>
                <a:gd name="T97" fmla="*/ 598 h 1334"/>
                <a:gd name="T98" fmla="*/ 1185 w 1484"/>
                <a:gd name="T99" fmla="*/ 267 h 1334"/>
                <a:gd name="T100" fmla="*/ 1169 w 1484"/>
                <a:gd name="T101" fmla="*/ 253 h 1334"/>
                <a:gd name="T102" fmla="*/ 1067 w 1484"/>
                <a:gd name="T103" fmla="*/ 251 h 1334"/>
                <a:gd name="T104" fmla="*/ 1049 w 1484"/>
                <a:gd name="T105" fmla="*/ 259 h 1334"/>
                <a:gd name="T106" fmla="*/ 1041 w 1484"/>
                <a:gd name="T107" fmla="*/ 277 h 1334"/>
                <a:gd name="T108" fmla="*/ 1042 w 1484"/>
                <a:gd name="T109" fmla="*/ 677 h 1334"/>
                <a:gd name="T110" fmla="*/ 1056 w 1484"/>
                <a:gd name="T111" fmla="*/ 691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4" h="1334">
                  <a:moveTo>
                    <a:pt x="573" y="687"/>
                  </a:moveTo>
                  <a:lnTo>
                    <a:pt x="665" y="647"/>
                  </a:lnTo>
                  <a:lnTo>
                    <a:pt x="665" y="647"/>
                  </a:lnTo>
                  <a:lnTo>
                    <a:pt x="677" y="639"/>
                  </a:lnTo>
                  <a:lnTo>
                    <a:pt x="685" y="631"/>
                  </a:lnTo>
                  <a:lnTo>
                    <a:pt x="691" y="625"/>
                  </a:lnTo>
                  <a:lnTo>
                    <a:pt x="692" y="621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1" y="22"/>
                  </a:lnTo>
                  <a:lnTo>
                    <a:pt x="690" y="16"/>
                  </a:lnTo>
                  <a:lnTo>
                    <a:pt x="687" y="12"/>
                  </a:lnTo>
                  <a:lnTo>
                    <a:pt x="684" y="8"/>
                  </a:lnTo>
                  <a:lnTo>
                    <a:pt x="680" y="5"/>
                  </a:lnTo>
                  <a:lnTo>
                    <a:pt x="676" y="2"/>
                  </a:lnTo>
                  <a:lnTo>
                    <a:pt x="670" y="1"/>
                  </a:lnTo>
                  <a:lnTo>
                    <a:pt x="665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64" y="1"/>
                  </a:lnTo>
                  <a:lnTo>
                    <a:pt x="560" y="2"/>
                  </a:lnTo>
                  <a:lnTo>
                    <a:pt x="555" y="5"/>
                  </a:lnTo>
                  <a:lnTo>
                    <a:pt x="551" y="8"/>
                  </a:lnTo>
                  <a:lnTo>
                    <a:pt x="547" y="12"/>
                  </a:lnTo>
                  <a:lnTo>
                    <a:pt x="545" y="16"/>
                  </a:lnTo>
                  <a:lnTo>
                    <a:pt x="544" y="22"/>
                  </a:lnTo>
                  <a:lnTo>
                    <a:pt x="544" y="27"/>
                  </a:lnTo>
                  <a:lnTo>
                    <a:pt x="547" y="661"/>
                  </a:lnTo>
                  <a:lnTo>
                    <a:pt x="547" y="661"/>
                  </a:lnTo>
                  <a:lnTo>
                    <a:pt x="547" y="667"/>
                  </a:lnTo>
                  <a:lnTo>
                    <a:pt x="548" y="671"/>
                  </a:lnTo>
                  <a:lnTo>
                    <a:pt x="552" y="676"/>
                  </a:lnTo>
                  <a:lnTo>
                    <a:pt x="554" y="679"/>
                  </a:lnTo>
                  <a:lnTo>
                    <a:pt x="559" y="683"/>
                  </a:lnTo>
                  <a:lnTo>
                    <a:pt x="563" y="685"/>
                  </a:lnTo>
                  <a:lnTo>
                    <a:pt x="568" y="686"/>
                  </a:lnTo>
                  <a:lnTo>
                    <a:pt x="573" y="687"/>
                  </a:lnTo>
                  <a:lnTo>
                    <a:pt x="573" y="687"/>
                  </a:lnTo>
                  <a:close/>
                  <a:moveTo>
                    <a:pt x="1482" y="833"/>
                  </a:moveTo>
                  <a:lnTo>
                    <a:pt x="1384" y="588"/>
                  </a:lnTo>
                  <a:lnTo>
                    <a:pt x="991" y="838"/>
                  </a:lnTo>
                  <a:lnTo>
                    <a:pt x="894" y="591"/>
                  </a:lnTo>
                  <a:lnTo>
                    <a:pt x="496" y="837"/>
                  </a:lnTo>
                  <a:lnTo>
                    <a:pt x="398" y="582"/>
                  </a:lnTo>
                  <a:lnTo>
                    <a:pt x="0" y="850"/>
                  </a:lnTo>
                  <a:lnTo>
                    <a:pt x="0" y="1311"/>
                  </a:lnTo>
                  <a:lnTo>
                    <a:pt x="0" y="1311"/>
                  </a:lnTo>
                  <a:lnTo>
                    <a:pt x="0" y="1314"/>
                  </a:lnTo>
                  <a:lnTo>
                    <a:pt x="1" y="1318"/>
                  </a:lnTo>
                  <a:lnTo>
                    <a:pt x="3" y="1323"/>
                  </a:lnTo>
                  <a:lnTo>
                    <a:pt x="7" y="1327"/>
                  </a:lnTo>
                  <a:lnTo>
                    <a:pt x="12" y="1331"/>
                  </a:lnTo>
                  <a:lnTo>
                    <a:pt x="19" y="1333"/>
                  </a:lnTo>
                  <a:lnTo>
                    <a:pt x="28" y="1334"/>
                  </a:lnTo>
                  <a:lnTo>
                    <a:pt x="1457" y="1334"/>
                  </a:lnTo>
                  <a:lnTo>
                    <a:pt x="1457" y="1334"/>
                  </a:lnTo>
                  <a:lnTo>
                    <a:pt x="1463" y="1333"/>
                  </a:lnTo>
                  <a:lnTo>
                    <a:pt x="1467" y="1332"/>
                  </a:lnTo>
                  <a:lnTo>
                    <a:pt x="1472" y="1331"/>
                  </a:lnTo>
                  <a:lnTo>
                    <a:pt x="1477" y="1327"/>
                  </a:lnTo>
                  <a:lnTo>
                    <a:pt x="1480" y="1323"/>
                  </a:lnTo>
                  <a:lnTo>
                    <a:pt x="1482" y="1317"/>
                  </a:lnTo>
                  <a:lnTo>
                    <a:pt x="1484" y="1309"/>
                  </a:lnTo>
                  <a:lnTo>
                    <a:pt x="1482" y="833"/>
                  </a:lnTo>
                  <a:close/>
                  <a:moveTo>
                    <a:pt x="395" y="1160"/>
                  </a:moveTo>
                  <a:lnTo>
                    <a:pt x="395" y="1160"/>
                  </a:lnTo>
                  <a:lnTo>
                    <a:pt x="395" y="1165"/>
                  </a:lnTo>
                  <a:lnTo>
                    <a:pt x="394" y="1171"/>
                  </a:lnTo>
                  <a:lnTo>
                    <a:pt x="392" y="1175"/>
                  </a:lnTo>
                  <a:lnTo>
                    <a:pt x="388" y="1179"/>
                  </a:lnTo>
                  <a:lnTo>
                    <a:pt x="384" y="1182"/>
                  </a:lnTo>
                  <a:lnTo>
                    <a:pt x="379" y="1185"/>
                  </a:lnTo>
                  <a:lnTo>
                    <a:pt x="374" y="1186"/>
                  </a:lnTo>
                  <a:lnTo>
                    <a:pt x="370" y="1187"/>
                  </a:lnTo>
                  <a:lnTo>
                    <a:pt x="175" y="1187"/>
                  </a:lnTo>
                  <a:lnTo>
                    <a:pt x="175" y="1187"/>
                  </a:lnTo>
                  <a:lnTo>
                    <a:pt x="170" y="1186"/>
                  </a:lnTo>
                  <a:lnTo>
                    <a:pt x="165" y="1185"/>
                  </a:lnTo>
                  <a:lnTo>
                    <a:pt x="160" y="1182"/>
                  </a:lnTo>
                  <a:lnTo>
                    <a:pt x="156" y="1179"/>
                  </a:lnTo>
                  <a:lnTo>
                    <a:pt x="153" y="1175"/>
                  </a:lnTo>
                  <a:lnTo>
                    <a:pt x="151" y="1171"/>
                  </a:lnTo>
                  <a:lnTo>
                    <a:pt x="149" y="1165"/>
                  </a:lnTo>
                  <a:lnTo>
                    <a:pt x="148" y="1160"/>
                  </a:lnTo>
                  <a:lnTo>
                    <a:pt x="148" y="963"/>
                  </a:lnTo>
                  <a:lnTo>
                    <a:pt x="148" y="963"/>
                  </a:lnTo>
                  <a:lnTo>
                    <a:pt x="149" y="958"/>
                  </a:lnTo>
                  <a:lnTo>
                    <a:pt x="151" y="953"/>
                  </a:lnTo>
                  <a:lnTo>
                    <a:pt x="153" y="948"/>
                  </a:lnTo>
                  <a:lnTo>
                    <a:pt x="156" y="945"/>
                  </a:lnTo>
                  <a:lnTo>
                    <a:pt x="160" y="941"/>
                  </a:lnTo>
                  <a:lnTo>
                    <a:pt x="165" y="939"/>
                  </a:lnTo>
                  <a:lnTo>
                    <a:pt x="170" y="937"/>
                  </a:lnTo>
                  <a:lnTo>
                    <a:pt x="175" y="937"/>
                  </a:lnTo>
                  <a:lnTo>
                    <a:pt x="370" y="937"/>
                  </a:lnTo>
                  <a:lnTo>
                    <a:pt x="370" y="937"/>
                  </a:lnTo>
                  <a:lnTo>
                    <a:pt x="374" y="937"/>
                  </a:lnTo>
                  <a:lnTo>
                    <a:pt x="379" y="939"/>
                  </a:lnTo>
                  <a:lnTo>
                    <a:pt x="384" y="941"/>
                  </a:lnTo>
                  <a:lnTo>
                    <a:pt x="388" y="945"/>
                  </a:lnTo>
                  <a:lnTo>
                    <a:pt x="392" y="948"/>
                  </a:lnTo>
                  <a:lnTo>
                    <a:pt x="394" y="953"/>
                  </a:lnTo>
                  <a:lnTo>
                    <a:pt x="395" y="958"/>
                  </a:lnTo>
                  <a:lnTo>
                    <a:pt x="395" y="963"/>
                  </a:lnTo>
                  <a:lnTo>
                    <a:pt x="395" y="1160"/>
                  </a:lnTo>
                  <a:close/>
                  <a:moveTo>
                    <a:pt x="891" y="1160"/>
                  </a:moveTo>
                  <a:lnTo>
                    <a:pt x="891" y="1160"/>
                  </a:lnTo>
                  <a:lnTo>
                    <a:pt x="891" y="1165"/>
                  </a:lnTo>
                  <a:lnTo>
                    <a:pt x="889" y="1171"/>
                  </a:lnTo>
                  <a:lnTo>
                    <a:pt x="887" y="1175"/>
                  </a:lnTo>
                  <a:lnTo>
                    <a:pt x="883" y="1179"/>
                  </a:lnTo>
                  <a:lnTo>
                    <a:pt x="880" y="1182"/>
                  </a:lnTo>
                  <a:lnTo>
                    <a:pt x="875" y="1185"/>
                  </a:lnTo>
                  <a:lnTo>
                    <a:pt x="870" y="1186"/>
                  </a:lnTo>
                  <a:lnTo>
                    <a:pt x="865" y="1187"/>
                  </a:lnTo>
                  <a:lnTo>
                    <a:pt x="669" y="1187"/>
                  </a:lnTo>
                  <a:lnTo>
                    <a:pt x="669" y="1187"/>
                  </a:lnTo>
                  <a:lnTo>
                    <a:pt x="664" y="1186"/>
                  </a:lnTo>
                  <a:lnTo>
                    <a:pt x="659" y="1185"/>
                  </a:lnTo>
                  <a:lnTo>
                    <a:pt x="655" y="1182"/>
                  </a:lnTo>
                  <a:lnTo>
                    <a:pt x="650" y="1179"/>
                  </a:lnTo>
                  <a:lnTo>
                    <a:pt x="648" y="1175"/>
                  </a:lnTo>
                  <a:lnTo>
                    <a:pt x="644" y="1171"/>
                  </a:lnTo>
                  <a:lnTo>
                    <a:pt x="643" y="1165"/>
                  </a:lnTo>
                  <a:lnTo>
                    <a:pt x="643" y="1160"/>
                  </a:lnTo>
                  <a:lnTo>
                    <a:pt x="643" y="963"/>
                  </a:lnTo>
                  <a:lnTo>
                    <a:pt x="643" y="963"/>
                  </a:lnTo>
                  <a:lnTo>
                    <a:pt x="643" y="958"/>
                  </a:lnTo>
                  <a:lnTo>
                    <a:pt x="644" y="953"/>
                  </a:lnTo>
                  <a:lnTo>
                    <a:pt x="648" y="948"/>
                  </a:lnTo>
                  <a:lnTo>
                    <a:pt x="650" y="945"/>
                  </a:lnTo>
                  <a:lnTo>
                    <a:pt x="655" y="941"/>
                  </a:lnTo>
                  <a:lnTo>
                    <a:pt x="659" y="939"/>
                  </a:lnTo>
                  <a:lnTo>
                    <a:pt x="664" y="937"/>
                  </a:lnTo>
                  <a:lnTo>
                    <a:pt x="669" y="937"/>
                  </a:lnTo>
                  <a:lnTo>
                    <a:pt x="865" y="937"/>
                  </a:lnTo>
                  <a:lnTo>
                    <a:pt x="865" y="937"/>
                  </a:lnTo>
                  <a:lnTo>
                    <a:pt x="870" y="937"/>
                  </a:lnTo>
                  <a:lnTo>
                    <a:pt x="875" y="939"/>
                  </a:lnTo>
                  <a:lnTo>
                    <a:pt x="880" y="941"/>
                  </a:lnTo>
                  <a:lnTo>
                    <a:pt x="883" y="945"/>
                  </a:lnTo>
                  <a:lnTo>
                    <a:pt x="887" y="948"/>
                  </a:lnTo>
                  <a:lnTo>
                    <a:pt x="889" y="953"/>
                  </a:lnTo>
                  <a:lnTo>
                    <a:pt x="891" y="958"/>
                  </a:lnTo>
                  <a:lnTo>
                    <a:pt x="891" y="963"/>
                  </a:lnTo>
                  <a:lnTo>
                    <a:pt x="891" y="1160"/>
                  </a:lnTo>
                  <a:close/>
                  <a:moveTo>
                    <a:pt x="1385" y="1158"/>
                  </a:moveTo>
                  <a:lnTo>
                    <a:pt x="1385" y="1158"/>
                  </a:lnTo>
                  <a:lnTo>
                    <a:pt x="1384" y="1164"/>
                  </a:lnTo>
                  <a:lnTo>
                    <a:pt x="1383" y="1168"/>
                  </a:lnTo>
                  <a:lnTo>
                    <a:pt x="1380" y="1173"/>
                  </a:lnTo>
                  <a:lnTo>
                    <a:pt x="1377" y="1178"/>
                  </a:lnTo>
                  <a:lnTo>
                    <a:pt x="1373" y="1180"/>
                  </a:lnTo>
                  <a:lnTo>
                    <a:pt x="1369" y="1182"/>
                  </a:lnTo>
                  <a:lnTo>
                    <a:pt x="1363" y="1185"/>
                  </a:lnTo>
                  <a:lnTo>
                    <a:pt x="1358" y="1185"/>
                  </a:lnTo>
                  <a:lnTo>
                    <a:pt x="1164" y="1185"/>
                  </a:lnTo>
                  <a:lnTo>
                    <a:pt x="1164" y="1185"/>
                  </a:lnTo>
                  <a:lnTo>
                    <a:pt x="1159" y="1185"/>
                  </a:lnTo>
                  <a:lnTo>
                    <a:pt x="1153" y="1182"/>
                  </a:lnTo>
                  <a:lnTo>
                    <a:pt x="1150" y="1180"/>
                  </a:lnTo>
                  <a:lnTo>
                    <a:pt x="1145" y="1178"/>
                  </a:lnTo>
                  <a:lnTo>
                    <a:pt x="1142" y="1173"/>
                  </a:lnTo>
                  <a:lnTo>
                    <a:pt x="1139" y="1168"/>
                  </a:lnTo>
                  <a:lnTo>
                    <a:pt x="1138" y="1164"/>
                  </a:lnTo>
                  <a:lnTo>
                    <a:pt x="1138" y="1158"/>
                  </a:lnTo>
                  <a:lnTo>
                    <a:pt x="1138" y="963"/>
                  </a:lnTo>
                  <a:lnTo>
                    <a:pt x="1138" y="963"/>
                  </a:lnTo>
                  <a:lnTo>
                    <a:pt x="1138" y="958"/>
                  </a:lnTo>
                  <a:lnTo>
                    <a:pt x="1139" y="953"/>
                  </a:lnTo>
                  <a:lnTo>
                    <a:pt x="1142" y="948"/>
                  </a:lnTo>
                  <a:lnTo>
                    <a:pt x="1145" y="945"/>
                  </a:lnTo>
                  <a:lnTo>
                    <a:pt x="1150" y="941"/>
                  </a:lnTo>
                  <a:lnTo>
                    <a:pt x="1153" y="939"/>
                  </a:lnTo>
                  <a:lnTo>
                    <a:pt x="1159" y="937"/>
                  </a:lnTo>
                  <a:lnTo>
                    <a:pt x="1164" y="937"/>
                  </a:lnTo>
                  <a:lnTo>
                    <a:pt x="1358" y="937"/>
                  </a:lnTo>
                  <a:lnTo>
                    <a:pt x="1358" y="937"/>
                  </a:lnTo>
                  <a:lnTo>
                    <a:pt x="1363" y="937"/>
                  </a:lnTo>
                  <a:lnTo>
                    <a:pt x="1369" y="939"/>
                  </a:lnTo>
                  <a:lnTo>
                    <a:pt x="1373" y="941"/>
                  </a:lnTo>
                  <a:lnTo>
                    <a:pt x="1377" y="945"/>
                  </a:lnTo>
                  <a:lnTo>
                    <a:pt x="1380" y="948"/>
                  </a:lnTo>
                  <a:lnTo>
                    <a:pt x="1383" y="953"/>
                  </a:lnTo>
                  <a:lnTo>
                    <a:pt x="1384" y="958"/>
                  </a:lnTo>
                  <a:lnTo>
                    <a:pt x="1385" y="963"/>
                  </a:lnTo>
                  <a:lnTo>
                    <a:pt x="1385" y="1158"/>
                  </a:lnTo>
                  <a:close/>
                  <a:moveTo>
                    <a:pt x="1066" y="693"/>
                  </a:moveTo>
                  <a:lnTo>
                    <a:pt x="1161" y="625"/>
                  </a:lnTo>
                  <a:lnTo>
                    <a:pt x="1161" y="625"/>
                  </a:lnTo>
                  <a:lnTo>
                    <a:pt x="1173" y="619"/>
                  </a:lnTo>
                  <a:lnTo>
                    <a:pt x="1181" y="612"/>
                  </a:lnTo>
                  <a:lnTo>
                    <a:pt x="1183" y="609"/>
                  </a:lnTo>
                  <a:lnTo>
                    <a:pt x="1186" y="606"/>
                  </a:lnTo>
                  <a:lnTo>
                    <a:pt x="1188" y="603"/>
                  </a:lnTo>
                  <a:lnTo>
                    <a:pt x="1188" y="598"/>
                  </a:lnTo>
                  <a:lnTo>
                    <a:pt x="1186" y="277"/>
                  </a:lnTo>
                  <a:lnTo>
                    <a:pt x="1186" y="277"/>
                  </a:lnTo>
                  <a:lnTo>
                    <a:pt x="1186" y="271"/>
                  </a:lnTo>
                  <a:lnTo>
                    <a:pt x="1185" y="267"/>
                  </a:lnTo>
                  <a:lnTo>
                    <a:pt x="1182" y="262"/>
                  </a:lnTo>
                  <a:lnTo>
                    <a:pt x="1179" y="259"/>
                  </a:lnTo>
                  <a:lnTo>
                    <a:pt x="1174" y="255"/>
                  </a:lnTo>
                  <a:lnTo>
                    <a:pt x="1169" y="253"/>
                  </a:lnTo>
                  <a:lnTo>
                    <a:pt x="1165" y="251"/>
                  </a:lnTo>
                  <a:lnTo>
                    <a:pt x="1160" y="251"/>
                  </a:lnTo>
                  <a:lnTo>
                    <a:pt x="1067" y="251"/>
                  </a:lnTo>
                  <a:lnTo>
                    <a:pt x="1067" y="251"/>
                  </a:lnTo>
                  <a:lnTo>
                    <a:pt x="1062" y="251"/>
                  </a:lnTo>
                  <a:lnTo>
                    <a:pt x="1057" y="253"/>
                  </a:lnTo>
                  <a:lnTo>
                    <a:pt x="1052" y="255"/>
                  </a:lnTo>
                  <a:lnTo>
                    <a:pt x="1049" y="259"/>
                  </a:lnTo>
                  <a:lnTo>
                    <a:pt x="1045" y="262"/>
                  </a:lnTo>
                  <a:lnTo>
                    <a:pt x="1043" y="267"/>
                  </a:lnTo>
                  <a:lnTo>
                    <a:pt x="1041" y="271"/>
                  </a:lnTo>
                  <a:lnTo>
                    <a:pt x="1041" y="277"/>
                  </a:lnTo>
                  <a:lnTo>
                    <a:pt x="1040" y="667"/>
                  </a:lnTo>
                  <a:lnTo>
                    <a:pt x="1040" y="667"/>
                  </a:lnTo>
                  <a:lnTo>
                    <a:pt x="1040" y="671"/>
                  </a:lnTo>
                  <a:lnTo>
                    <a:pt x="1042" y="677"/>
                  </a:lnTo>
                  <a:lnTo>
                    <a:pt x="1044" y="681"/>
                  </a:lnTo>
                  <a:lnTo>
                    <a:pt x="1048" y="685"/>
                  </a:lnTo>
                  <a:lnTo>
                    <a:pt x="1051" y="689"/>
                  </a:lnTo>
                  <a:lnTo>
                    <a:pt x="1056" y="691"/>
                  </a:lnTo>
                  <a:lnTo>
                    <a:pt x="1061" y="692"/>
                  </a:lnTo>
                  <a:lnTo>
                    <a:pt x="1066" y="693"/>
                  </a:lnTo>
                  <a:lnTo>
                    <a:pt x="1066" y="6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46" name="Freeform 1278"/>
            <p:cNvSpPr>
              <a:spLocks/>
            </p:cNvSpPr>
            <p:nvPr/>
          </p:nvSpPr>
          <p:spPr bwMode="auto">
            <a:xfrm flipH="1">
              <a:off x="8595992" y="92344"/>
              <a:ext cx="241890" cy="16226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1278"/>
            <p:cNvSpPr>
              <a:spLocks/>
            </p:cNvSpPr>
            <p:nvPr/>
          </p:nvSpPr>
          <p:spPr bwMode="auto">
            <a:xfrm flipH="1">
              <a:off x="8893152" y="173478"/>
              <a:ext cx="196455" cy="13178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13"/>
            <p:cNvSpPr>
              <a:spLocks noChangeAspect="1"/>
            </p:cNvSpPr>
            <p:nvPr/>
          </p:nvSpPr>
          <p:spPr bwMode="auto">
            <a:xfrm>
              <a:off x="1168844" y="459531"/>
              <a:ext cx="380654" cy="419643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49" name="Freeform 13"/>
            <p:cNvSpPr>
              <a:spLocks noChangeAspect="1"/>
            </p:cNvSpPr>
            <p:nvPr/>
          </p:nvSpPr>
          <p:spPr bwMode="auto">
            <a:xfrm>
              <a:off x="7808689" y="565670"/>
              <a:ext cx="293140" cy="323165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9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 animBg="1"/>
      <p:bldP spid="6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角丸四角形 40"/>
          <p:cNvSpPr/>
          <p:nvPr/>
        </p:nvSpPr>
        <p:spPr>
          <a:xfrm>
            <a:off x="763731" y="1402751"/>
            <a:ext cx="7337148" cy="1417033"/>
          </a:xfrm>
          <a:prstGeom prst="roundRect">
            <a:avLst>
              <a:gd name="adj" fmla="val 8643"/>
            </a:avLst>
          </a:prstGeom>
          <a:noFill/>
          <a:ln w="38100"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763731" y="3328627"/>
            <a:ext cx="7337148" cy="1417033"/>
          </a:xfrm>
          <a:prstGeom prst="roundRect">
            <a:avLst>
              <a:gd name="adj" fmla="val 8643"/>
            </a:avLst>
          </a:prstGeom>
          <a:noFill/>
          <a:ln w="38100"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763731" y="5223317"/>
            <a:ext cx="7337148" cy="1417033"/>
          </a:xfrm>
          <a:prstGeom prst="roundRect">
            <a:avLst>
              <a:gd name="adj" fmla="val 8643"/>
            </a:avLst>
          </a:prstGeom>
          <a:noFill/>
          <a:ln w="38100"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pic>
        <p:nvPicPr>
          <p:cNvPr id="36" name="図 35" descr="人, 室内, テーブル, 壁 が含まれている画像&#10;&#10;非常に高い精度で生成された説明">
            <a:extLst>
              <a:ext uri="{FF2B5EF4-FFF2-40B4-BE49-F238E27FC236}">
                <a16:creationId xmlns="" xmlns:a16="http://schemas.microsoft.com/office/drawing/2014/main" id="{59E6C8FA-6CA2-4CC3-8676-C0F1B422A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287" y="1273755"/>
            <a:ext cx="2722832" cy="2042125"/>
          </a:xfrm>
          <a:prstGeom prst="rect">
            <a:avLst/>
          </a:prstGeom>
        </p:spPr>
      </p:pic>
      <p:sp>
        <p:nvSpPr>
          <p:cNvPr id="40" name="正方形/長方形 39">
            <a:extLst>
              <a:ext uri="{FF2B5EF4-FFF2-40B4-BE49-F238E27FC236}">
                <a16:creationId xmlns="" xmlns:a16="http://schemas.microsoft.com/office/drawing/2014/main" id="{E22EC4C2-FA2E-4178-BC32-AD5439C2A699}"/>
              </a:ext>
            </a:extLst>
          </p:cNvPr>
          <p:cNvSpPr/>
          <p:nvPr/>
        </p:nvSpPr>
        <p:spPr>
          <a:xfrm>
            <a:off x="439235" y="1116485"/>
            <a:ext cx="2281382" cy="58317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ja-JP" altLang="en-US" sz="2800" b="1" dirty="0" smtClean="0">
                <a:solidFill>
                  <a:prstClr val="white"/>
                </a:solidFill>
                <a:latin typeface="メイリオ" panose="020B0604030504040204" pitchFamily="50" charset="-128"/>
              </a:rPr>
              <a:t>インターン</a:t>
            </a:r>
            <a:endParaRPr lang="en-US" altLang="ja-JP" sz="2800" b="1" dirty="0">
              <a:solidFill>
                <a:prstClr val="white"/>
              </a:solidFill>
              <a:latin typeface="メイリオ" panose="020B0604030504040204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0" y="92344"/>
            <a:ext cx="9144000" cy="814503"/>
            <a:chOff x="0" y="92344"/>
            <a:chExt cx="9144000" cy="814503"/>
          </a:xfrm>
        </p:grpSpPr>
        <p:sp>
          <p:nvSpPr>
            <p:cNvPr id="24" name="正方形/長方形 23"/>
            <p:cNvSpPr/>
            <p:nvPr/>
          </p:nvSpPr>
          <p:spPr>
            <a:xfrm flipV="1">
              <a:off x="0" y="861128"/>
              <a:ext cx="9144000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Freeform 168"/>
            <p:cNvSpPr>
              <a:spLocks noEditPoints="1"/>
            </p:cNvSpPr>
            <p:nvPr/>
          </p:nvSpPr>
          <p:spPr bwMode="auto">
            <a:xfrm>
              <a:off x="548698" y="129454"/>
              <a:ext cx="611803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168"/>
            <p:cNvSpPr>
              <a:spLocks noEditPoints="1"/>
            </p:cNvSpPr>
            <p:nvPr/>
          </p:nvSpPr>
          <p:spPr bwMode="auto">
            <a:xfrm>
              <a:off x="8100880" y="138257"/>
              <a:ext cx="413512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167"/>
            <p:cNvSpPr>
              <a:spLocks noEditPoints="1"/>
            </p:cNvSpPr>
            <p:nvPr/>
          </p:nvSpPr>
          <p:spPr bwMode="auto">
            <a:xfrm flipH="1">
              <a:off x="8550114" y="391631"/>
              <a:ext cx="532660" cy="469497"/>
            </a:xfrm>
            <a:custGeom>
              <a:avLst/>
              <a:gdLst>
                <a:gd name="T0" fmla="*/ 1469 w 1715"/>
                <a:gd name="T1" fmla="*/ 0 h 1390"/>
                <a:gd name="T2" fmla="*/ 0 w 1715"/>
                <a:gd name="T3" fmla="*/ 565 h 1390"/>
                <a:gd name="T4" fmla="*/ 169 w 1715"/>
                <a:gd name="T5" fmla="*/ 1390 h 1390"/>
                <a:gd name="T6" fmla="*/ 374 w 1715"/>
                <a:gd name="T7" fmla="*/ 953 h 1390"/>
                <a:gd name="T8" fmla="*/ 375 w 1715"/>
                <a:gd name="T9" fmla="*/ 934 h 1390"/>
                <a:gd name="T10" fmla="*/ 382 w 1715"/>
                <a:gd name="T11" fmla="*/ 900 h 1390"/>
                <a:gd name="T12" fmla="*/ 396 w 1715"/>
                <a:gd name="T13" fmla="*/ 869 h 1390"/>
                <a:gd name="T14" fmla="*/ 414 w 1715"/>
                <a:gd name="T15" fmla="*/ 841 h 1390"/>
                <a:gd name="T16" fmla="*/ 438 w 1715"/>
                <a:gd name="T17" fmla="*/ 818 h 1390"/>
                <a:gd name="T18" fmla="*/ 466 w 1715"/>
                <a:gd name="T19" fmla="*/ 799 h 1390"/>
                <a:gd name="T20" fmla="*/ 498 w 1715"/>
                <a:gd name="T21" fmla="*/ 785 h 1390"/>
                <a:gd name="T22" fmla="*/ 531 w 1715"/>
                <a:gd name="T23" fmla="*/ 778 h 1390"/>
                <a:gd name="T24" fmla="*/ 559 w 1715"/>
                <a:gd name="T25" fmla="*/ 777 h 1390"/>
                <a:gd name="T26" fmla="*/ 576 w 1715"/>
                <a:gd name="T27" fmla="*/ 778 h 1390"/>
                <a:gd name="T28" fmla="*/ 610 w 1715"/>
                <a:gd name="T29" fmla="*/ 785 h 1390"/>
                <a:gd name="T30" fmla="*/ 642 w 1715"/>
                <a:gd name="T31" fmla="*/ 799 h 1390"/>
                <a:gd name="T32" fmla="*/ 670 w 1715"/>
                <a:gd name="T33" fmla="*/ 818 h 1390"/>
                <a:gd name="T34" fmla="*/ 694 w 1715"/>
                <a:gd name="T35" fmla="*/ 841 h 1390"/>
                <a:gd name="T36" fmla="*/ 712 w 1715"/>
                <a:gd name="T37" fmla="*/ 869 h 1390"/>
                <a:gd name="T38" fmla="*/ 725 w 1715"/>
                <a:gd name="T39" fmla="*/ 900 h 1390"/>
                <a:gd name="T40" fmla="*/ 733 w 1715"/>
                <a:gd name="T41" fmla="*/ 934 h 1390"/>
                <a:gd name="T42" fmla="*/ 734 w 1715"/>
                <a:gd name="T43" fmla="*/ 1390 h 1390"/>
                <a:gd name="T44" fmla="*/ 1546 w 1715"/>
                <a:gd name="T45" fmla="*/ 565 h 1390"/>
                <a:gd name="T46" fmla="*/ 1111 w 1715"/>
                <a:gd name="T47" fmla="*/ 1102 h 1390"/>
                <a:gd name="T48" fmla="*/ 925 w 1715"/>
                <a:gd name="T49" fmla="*/ 915 h 1390"/>
                <a:gd name="T50" fmla="*/ 1111 w 1715"/>
                <a:gd name="T51" fmla="*/ 1102 h 1390"/>
                <a:gd name="T52" fmla="*/ 925 w 1715"/>
                <a:gd name="T53" fmla="*/ 852 h 1390"/>
                <a:gd name="T54" fmla="*/ 1111 w 1715"/>
                <a:gd name="T55" fmla="*/ 665 h 1390"/>
                <a:gd name="T56" fmla="*/ 1367 w 1715"/>
                <a:gd name="T57" fmla="*/ 1102 h 1390"/>
                <a:gd name="T58" fmla="*/ 1182 w 1715"/>
                <a:gd name="T59" fmla="*/ 915 h 1390"/>
                <a:gd name="T60" fmla="*/ 1367 w 1715"/>
                <a:gd name="T61" fmla="*/ 1102 h 1390"/>
                <a:gd name="T62" fmla="*/ 1182 w 1715"/>
                <a:gd name="T63" fmla="*/ 852 h 1390"/>
                <a:gd name="T64" fmla="*/ 1367 w 1715"/>
                <a:gd name="T65" fmla="*/ 665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5" h="1390">
                  <a:moveTo>
                    <a:pt x="1715" y="565"/>
                  </a:moveTo>
                  <a:lnTo>
                    <a:pt x="1469" y="0"/>
                  </a:lnTo>
                  <a:lnTo>
                    <a:pt x="246" y="0"/>
                  </a:lnTo>
                  <a:lnTo>
                    <a:pt x="0" y="565"/>
                  </a:lnTo>
                  <a:lnTo>
                    <a:pt x="169" y="565"/>
                  </a:lnTo>
                  <a:lnTo>
                    <a:pt x="169" y="1390"/>
                  </a:lnTo>
                  <a:lnTo>
                    <a:pt x="374" y="1390"/>
                  </a:lnTo>
                  <a:lnTo>
                    <a:pt x="374" y="953"/>
                  </a:lnTo>
                  <a:lnTo>
                    <a:pt x="374" y="953"/>
                  </a:lnTo>
                  <a:lnTo>
                    <a:pt x="375" y="934"/>
                  </a:lnTo>
                  <a:lnTo>
                    <a:pt x="378" y="917"/>
                  </a:lnTo>
                  <a:lnTo>
                    <a:pt x="382" y="900"/>
                  </a:lnTo>
                  <a:lnTo>
                    <a:pt x="388" y="885"/>
                  </a:lnTo>
                  <a:lnTo>
                    <a:pt x="396" y="869"/>
                  </a:lnTo>
                  <a:lnTo>
                    <a:pt x="404" y="855"/>
                  </a:lnTo>
                  <a:lnTo>
                    <a:pt x="414" y="841"/>
                  </a:lnTo>
                  <a:lnTo>
                    <a:pt x="425" y="829"/>
                  </a:lnTo>
                  <a:lnTo>
                    <a:pt x="438" y="818"/>
                  </a:lnTo>
                  <a:lnTo>
                    <a:pt x="452" y="808"/>
                  </a:lnTo>
                  <a:lnTo>
                    <a:pt x="466" y="799"/>
                  </a:lnTo>
                  <a:lnTo>
                    <a:pt x="481" y="791"/>
                  </a:lnTo>
                  <a:lnTo>
                    <a:pt x="498" y="785"/>
                  </a:lnTo>
                  <a:lnTo>
                    <a:pt x="514" y="780"/>
                  </a:lnTo>
                  <a:lnTo>
                    <a:pt x="531" y="778"/>
                  </a:lnTo>
                  <a:lnTo>
                    <a:pt x="549" y="777"/>
                  </a:lnTo>
                  <a:lnTo>
                    <a:pt x="559" y="777"/>
                  </a:lnTo>
                  <a:lnTo>
                    <a:pt x="559" y="777"/>
                  </a:lnTo>
                  <a:lnTo>
                    <a:pt x="576" y="778"/>
                  </a:lnTo>
                  <a:lnTo>
                    <a:pt x="594" y="780"/>
                  </a:lnTo>
                  <a:lnTo>
                    <a:pt x="610" y="785"/>
                  </a:lnTo>
                  <a:lnTo>
                    <a:pt x="627" y="791"/>
                  </a:lnTo>
                  <a:lnTo>
                    <a:pt x="642" y="799"/>
                  </a:lnTo>
                  <a:lnTo>
                    <a:pt x="656" y="808"/>
                  </a:lnTo>
                  <a:lnTo>
                    <a:pt x="670" y="818"/>
                  </a:lnTo>
                  <a:lnTo>
                    <a:pt x="683" y="829"/>
                  </a:lnTo>
                  <a:lnTo>
                    <a:pt x="694" y="841"/>
                  </a:lnTo>
                  <a:lnTo>
                    <a:pt x="704" y="855"/>
                  </a:lnTo>
                  <a:lnTo>
                    <a:pt x="712" y="869"/>
                  </a:lnTo>
                  <a:lnTo>
                    <a:pt x="720" y="885"/>
                  </a:lnTo>
                  <a:lnTo>
                    <a:pt x="725" y="900"/>
                  </a:lnTo>
                  <a:lnTo>
                    <a:pt x="730" y="917"/>
                  </a:lnTo>
                  <a:lnTo>
                    <a:pt x="733" y="934"/>
                  </a:lnTo>
                  <a:lnTo>
                    <a:pt x="734" y="953"/>
                  </a:lnTo>
                  <a:lnTo>
                    <a:pt x="734" y="1390"/>
                  </a:lnTo>
                  <a:lnTo>
                    <a:pt x="1546" y="1390"/>
                  </a:lnTo>
                  <a:lnTo>
                    <a:pt x="1546" y="565"/>
                  </a:lnTo>
                  <a:lnTo>
                    <a:pt x="1715" y="565"/>
                  </a:lnTo>
                  <a:close/>
                  <a:moveTo>
                    <a:pt x="1111" y="1102"/>
                  </a:moveTo>
                  <a:lnTo>
                    <a:pt x="925" y="1102"/>
                  </a:lnTo>
                  <a:lnTo>
                    <a:pt x="925" y="915"/>
                  </a:lnTo>
                  <a:lnTo>
                    <a:pt x="1111" y="915"/>
                  </a:lnTo>
                  <a:lnTo>
                    <a:pt x="1111" y="1102"/>
                  </a:lnTo>
                  <a:close/>
                  <a:moveTo>
                    <a:pt x="1111" y="852"/>
                  </a:moveTo>
                  <a:lnTo>
                    <a:pt x="925" y="852"/>
                  </a:lnTo>
                  <a:lnTo>
                    <a:pt x="925" y="665"/>
                  </a:lnTo>
                  <a:lnTo>
                    <a:pt x="1111" y="665"/>
                  </a:lnTo>
                  <a:lnTo>
                    <a:pt x="1111" y="852"/>
                  </a:lnTo>
                  <a:close/>
                  <a:moveTo>
                    <a:pt x="1367" y="1102"/>
                  </a:moveTo>
                  <a:lnTo>
                    <a:pt x="1182" y="1102"/>
                  </a:lnTo>
                  <a:lnTo>
                    <a:pt x="1182" y="915"/>
                  </a:lnTo>
                  <a:lnTo>
                    <a:pt x="1367" y="915"/>
                  </a:lnTo>
                  <a:lnTo>
                    <a:pt x="1367" y="1102"/>
                  </a:lnTo>
                  <a:close/>
                  <a:moveTo>
                    <a:pt x="1367" y="852"/>
                  </a:moveTo>
                  <a:lnTo>
                    <a:pt x="1182" y="852"/>
                  </a:lnTo>
                  <a:lnTo>
                    <a:pt x="1182" y="665"/>
                  </a:lnTo>
                  <a:lnTo>
                    <a:pt x="1367" y="665"/>
                  </a:lnTo>
                  <a:lnTo>
                    <a:pt x="1367" y="8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7" name="Freeform 616"/>
            <p:cNvSpPr>
              <a:spLocks noEditPoints="1"/>
            </p:cNvSpPr>
            <p:nvPr/>
          </p:nvSpPr>
          <p:spPr bwMode="auto">
            <a:xfrm>
              <a:off x="7494669" y="533132"/>
              <a:ext cx="296159" cy="350202"/>
            </a:xfrm>
            <a:custGeom>
              <a:avLst/>
              <a:gdLst>
                <a:gd name="T0" fmla="*/ 64 w 128"/>
                <a:gd name="T1" fmla="*/ 0 h 152"/>
                <a:gd name="T2" fmla="*/ 0 w 128"/>
                <a:gd name="T3" fmla="*/ 32 h 152"/>
                <a:gd name="T4" fmla="*/ 0 w 128"/>
                <a:gd name="T5" fmla="*/ 108 h 152"/>
                <a:gd name="T6" fmla="*/ 28 w 128"/>
                <a:gd name="T7" fmla="*/ 136 h 152"/>
                <a:gd name="T8" fmla="*/ 16 w 128"/>
                <a:gd name="T9" fmla="*/ 148 h 152"/>
                <a:gd name="T10" fmla="*/ 16 w 128"/>
                <a:gd name="T11" fmla="*/ 152 h 152"/>
                <a:gd name="T12" fmla="*/ 112 w 128"/>
                <a:gd name="T13" fmla="*/ 152 h 152"/>
                <a:gd name="T14" fmla="*/ 112 w 128"/>
                <a:gd name="T15" fmla="*/ 148 h 152"/>
                <a:gd name="T16" fmla="*/ 100 w 128"/>
                <a:gd name="T17" fmla="*/ 136 h 152"/>
                <a:gd name="T18" fmla="*/ 128 w 128"/>
                <a:gd name="T19" fmla="*/ 108 h 152"/>
                <a:gd name="T20" fmla="*/ 128 w 128"/>
                <a:gd name="T21" fmla="*/ 32 h 152"/>
                <a:gd name="T22" fmla="*/ 64 w 128"/>
                <a:gd name="T23" fmla="*/ 0 h 152"/>
                <a:gd name="T24" fmla="*/ 28 w 128"/>
                <a:gd name="T25" fmla="*/ 120 h 152"/>
                <a:gd name="T26" fmla="*/ 16 w 128"/>
                <a:gd name="T27" fmla="*/ 108 h 152"/>
                <a:gd name="T28" fmla="*/ 28 w 128"/>
                <a:gd name="T29" fmla="*/ 96 h 152"/>
                <a:gd name="T30" fmla="*/ 40 w 128"/>
                <a:gd name="T31" fmla="*/ 108 h 152"/>
                <a:gd name="T32" fmla="*/ 28 w 128"/>
                <a:gd name="T33" fmla="*/ 120 h 152"/>
                <a:gd name="T34" fmla="*/ 56 w 128"/>
                <a:gd name="T35" fmla="*/ 72 h 152"/>
                <a:gd name="T36" fmla="*/ 16 w 128"/>
                <a:gd name="T37" fmla="*/ 72 h 152"/>
                <a:gd name="T38" fmla="*/ 16 w 128"/>
                <a:gd name="T39" fmla="*/ 32 h 152"/>
                <a:gd name="T40" fmla="*/ 56 w 128"/>
                <a:gd name="T41" fmla="*/ 32 h 152"/>
                <a:gd name="T42" fmla="*/ 56 w 128"/>
                <a:gd name="T43" fmla="*/ 72 h 152"/>
                <a:gd name="T44" fmla="*/ 100 w 128"/>
                <a:gd name="T45" fmla="*/ 120 h 152"/>
                <a:gd name="T46" fmla="*/ 88 w 128"/>
                <a:gd name="T47" fmla="*/ 108 h 152"/>
                <a:gd name="T48" fmla="*/ 100 w 128"/>
                <a:gd name="T49" fmla="*/ 96 h 152"/>
                <a:gd name="T50" fmla="*/ 112 w 128"/>
                <a:gd name="T51" fmla="*/ 108 h 152"/>
                <a:gd name="T52" fmla="*/ 100 w 128"/>
                <a:gd name="T53" fmla="*/ 120 h 152"/>
                <a:gd name="T54" fmla="*/ 112 w 128"/>
                <a:gd name="T55" fmla="*/ 72 h 152"/>
                <a:gd name="T56" fmla="*/ 72 w 128"/>
                <a:gd name="T57" fmla="*/ 72 h 152"/>
                <a:gd name="T58" fmla="*/ 72 w 128"/>
                <a:gd name="T59" fmla="*/ 32 h 152"/>
                <a:gd name="T60" fmla="*/ 112 w 128"/>
                <a:gd name="T61" fmla="*/ 32 h 152"/>
                <a:gd name="T62" fmla="*/ 112 w 128"/>
                <a:gd name="T6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52">
                  <a:moveTo>
                    <a:pt x="64" y="0"/>
                  </a:moveTo>
                  <a:cubicBezTo>
                    <a:pt x="29" y="0"/>
                    <a:pt x="0" y="4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23"/>
                    <a:pt x="13" y="136"/>
                    <a:pt x="28" y="136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15" y="136"/>
                    <a:pt x="128" y="123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4"/>
                    <a:pt x="99" y="0"/>
                    <a:pt x="64" y="0"/>
                  </a:cubicBezTo>
                  <a:close/>
                  <a:moveTo>
                    <a:pt x="28" y="120"/>
                  </a:moveTo>
                  <a:cubicBezTo>
                    <a:pt x="21" y="120"/>
                    <a:pt x="16" y="115"/>
                    <a:pt x="16" y="108"/>
                  </a:cubicBezTo>
                  <a:cubicBezTo>
                    <a:pt x="16" y="101"/>
                    <a:pt x="21" y="96"/>
                    <a:pt x="28" y="96"/>
                  </a:cubicBezTo>
                  <a:cubicBezTo>
                    <a:pt x="35" y="96"/>
                    <a:pt x="40" y="101"/>
                    <a:pt x="40" y="108"/>
                  </a:cubicBezTo>
                  <a:cubicBezTo>
                    <a:pt x="40" y="115"/>
                    <a:pt x="35" y="120"/>
                    <a:pt x="28" y="120"/>
                  </a:cubicBezTo>
                  <a:close/>
                  <a:moveTo>
                    <a:pt x="56" y="72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72"/>
                  </a:lnTo>
                  <a:close/>
                  <a:moveTo>
                    <a:pt x="100" y="120"/>
                  </a:moveTo>
                  <a:cubicBezTo>
                    <a:pt x="93" y="120"/>
                    <a:pt x="88" y="115"/>
                    <a:pt x="88" y="108"/>
                  </a:cubicBezTo>
                  <a:cubicBezTo>
                    <a:pt x="88" y="101"/>
                    <a:pt x="93" y="96"/>
                    <a:pt x="100" y="96"/>
                  </a:cubicBezTo>
                  <a:cubicBezTo>
                    <a:pt x="107" y="96"/>
                    <a:pt x="112" y="101"/>
                    <a:pt x="112" y="108"/>
                  </a:cubicBezTo>
                  <a:cubicBezTo>
                    <a:pt x="112" y="115"/>
                    <a:pt x="107" y="120"/>
                    <a:pt x="100" y="120"/>
                  </a:cubicBezTo>
                  <a:close/>
                  <a:moveTo>
                    <a:pt x="112" y="72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112" y="32"/>
                    <a:pt x="112" y="32"/>
                    <a:pt x="112" y="32"/>
                  </a:cubicBezTo>
                  <a:lnTo>
                    <a:pt x="112" y="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8"/>
            <p:cNvSpPr>
              <a:spLocks noChangeAspect="1" noEditPoints="1"/>
            </p:cNvSpPr>
            <p:nvPr/>
          </p:nvSpPr>
          <p:spPr bwMode="auto">
            <a:xfrm>
              <a:off x="0" y="444403"/>
              <a:ext cx="600600" cy="439584"/>
            </a:xfrm>
            <a:custGeom>
              <a:avLst/>
              <a:gdLst>
                <a:gd name="T0" fmla="*/ 677 w 1484"/>
                <a:gd name="T1" fmla="*/ 639 h 1334"/>
                <a:gd name="T2" fmla="*/ 692 w 1484"/>
                <a:gd name="T3" fmla="*/ 27 h 1334"/>
                <a:gd name="T4" fmla="*/ 687 w 1484"/>
                <a:gd name="T5" fmla="*/ 12 h 1334"/>
                <a:gd name="T6" fmla="*/ 670 w 1484"/>
                <a:gd name="T7" fmla="*/ 1 h 1334"/>
                <a:gd name="T8" fmla="*/ 564 w 1484"/>
                <a:gd name="T9" fmla="*/ 1 h 1334"/>
                <a:gd name="T10" fmla="*/ 547 w 1484"/>
                <a:gd name="T11" fmla="*/ 12 h 1334"/>
                <a:gd name="T12" fmla="*/ 547 w 1484"/>
                <a:gd name="T13" fmla="*/ 661 h 1334"/>
                <a:gd name="T14" fmla="*/ 552 w 1484"/>
                <a:gd name="T15" fmla="*/ 676 h 1334"/>
                <a:gd name="T16" fmla="*/ 568 w 1484"/>
                <a:gd name="T17" fmla="*/ 686 h 1334"/>
                <a:gd name="T18" fmla="*/ 1384 w 1484"/>
                <a:gd name="T19" fmla="*/ 588 h 1334"/>
                <a:gd name="T20" fmla="*/ 398 w 1484"/>
                <a:gd name="T21" fmla="*/ 582 h 1334"/>
                <a:gd name="T22" fmla="*/ 0 w 1484"/>
                <a:gd name="T23" fmla="*/ 1314 h 1334"/>
                <a:gd name="T24" fmla="*/ 12 w 1484"/>
                <a:gd name="T25" fmla="*/ 1331 h 1334"/>
                <a:gd name="T26" fmla="*/ 1457 w 1484"/>
                <a:gd name="T27" fmla="*/ 1334 h 1334"/>
                <a:gd name="T28" fmla="*/ 1477 w 1484"/>
                <a:gd name="T29" fmla="*/ 1327 h 1334"/>
                <a:gd name="T30" fmla="*/ 1482 w 1484"/>
                <a:gd name="T31" fmla="*/ 833 h 1334"/>
                <a:gd name="T32" fmla="*/ 394 w 1484"/>
                <a:gd name="T33" fmla="*/ 1171 h 1334"/>
                <a:gd name="T34" fmla="*/ 379 w 1484"/>
                <a:gd name="T35" fmla="*/ 1185 h 1334"/>
                <a:gd name="T36" fmla="*/ 175 w 1484"/>
                <a:gd name="T37" fmla="*/ 1187 h 1334"/>
                <a:gd name="T38" fmla="*/ 156 w 1484"/>
                <a:gd name="T39" fmla="*/ 1179 h 1334"/>
                <a:gd name="T40" fmla="*/ 148 w 1484"/>
                <a:gd name="T41" fmla="*/ 1160 h 1334"/>
                <a:gd name="T42" fmla="*/ 151 w 1484"/>
                <a:gd name="T43" fmla="*/ 953 h 1334"/>
                <a:gd name="T44" fmla="*/ 165 w 1484"/>
                <a:gd name="T45" fmla="*/ 939 h 1334"/>
                <a:gd name="T46" fmla="*/ 370 w 1484"/>
                <a:gd name="T47" fmla="*/ 937 h 1334"/>
                <a:gd name="T48" fmla="*/ 388 w 1484"/>
                <a:gd name="T49" fmla="*/ 945 h 1334"/>
                <a:gd name="T50" fmla="*/ 395 w 1484"/>
                <a:gd name="T51" fmla="*/ 963 h 1334"/>
                <a:gd name="T52" fmla="*/ 891 w 1484"/>
                <a:gd name="T53" fmla="*/ 1165 h 1334"/>
                <a:gd name="T54" fmla="*/ 880 w 1484"/>
                <a:gd name="T55" fmla="*/ 1182 h 1334"/>
                <a:gd name="T56" fmla="*/ 669 w 1484"/>
                <a:gd name="T57" fmla="*/ 1187 h 1334"/>
                <a:gd name="T58" fmla="*/ 655 w 1484"/>
                <a:gd name="T59" fmla="*/ 1182 h 1334"/>
                <a:gd name="T60" fmla="*/ 643 w 1484"/>
                <a:gd name="T61" fmla="*/ 1165 h 1334"/>
                <a:gd name="T62" fmla="*/ 643 w 1484"/>
                <a:gd name="T63" fmla="*/ 958 h 1334"/>
                <a:gd name="T64" fmla="*/ 655 w 1484"/>
                <a:gd name="T65" fmla="*/ 941 h 1334"/>
                <a:gd name="T66" fmla="*/ 865 w 1484"/>
                <a:gd name="T67" fmla="*/ 937 h 1334"/>
                <a:gd name="T68" fmla="*/ 880 w 1484"/>
                <a:gd name="T69" fmla="*/ 941 h 1334"/>
                <a:gd name="T70" fmla="*/ 891 w 1484"/>
                <a:gd name="T71" fmla="*/ 958 h 1334"/>
                <a:gd name="T72" fmla="*/ 1385 w 1484"/>
                <a:gd name="T73" fmla="*/ 1158 h 1334"/>
                <a:gd name="T74" fmla="*/ 1377 w 1484"/>
                <a:gd name="T75" fmla="*/ 1178 h 1334"/>
                <a:gd name="T76" fmla="*/ 1358 w 1484"/>
                <a:gd name="T77" fmla="*/ 1185 h 1334"/>
                <a:gd name="T78" fmla="*/ 1153 w 1484"/>
                <a:gd name="T79" fmla="*/ 1182 h 1334"/>
                <a:gd name="T80" fmla="*/ 1139 w 1484"/>
                <a:gd name="T81" fmla="*/ 1168 h 1334"/>
                <a:gd name="T82" fmla="*/ 1138 w 1484"/>
                <a:gd name="T83" fmla="*/ 963 h 1334"/>
                <a:gd name="T84" fmla="*/ 1145 w 1484"/>
                <a:gd name="T85" fmla="*/ 945 h 1334"/>
                <a:gd name="T86" fmla="*/ 1164 w 1484"/>
                <a:gd name="T87" fmla="*/ 937 h 1334"/>
                <a:gd name="T88" fmla="*/ 1369 w 1484"/>
                <a:gd name="T89" fmla="*/ 939 h 1334"/>
                <a:gd name="T90" fmla="*/ 1383 w 1484"/>
                <a:gd name="T91" fmla="*/ 953 h 1334"/>
                <a:gd name="T92" fmla="*/ 1066 w 1484"/>
                <a:gd name="T93" fmla="*/ 693 h 1334"/>
                <a:gd name="T94" fmla="*/ 1181 w 1484"/>
                <a:gd name="T95" fmla="*/ 612 h 1334"/>
                <a:gd name="T96" fmla="*/ 1188 w 1484"/>
                <a:gd name="T97" fmla="*/ 598 h 1334"/>
                <a:gd name="T98" fmla="*/ 1185 w 1484"/>
                <a:gd name="T99" fmla="*/ 267 h 1334"/>
                <a:gd name="T100" fmla="*/ 1169 w 1484"/>
                <a:gd name="T101" fmla="*/ 253 h 1334"/>
                <a:gd name="T102" fmla="*/ 1067 w 1484"/>
                <a:gd name="T103" fmla="*/ 251 h 1334"/>
                <a:gd name="T104" fmla="*/ 1049 w 1484"/>
                <a:gd name="T105" fmla="*/ 259 h 1334"/>
                <a:gd name="T106" fmla="*/ 1041 w 1484"/>
                <a:gd name="T107" fmla="*/ 277 h 1334"/>
                <a:gd name="T108" fmla="*/ 1042 w 1484"/>
                <a:gd name="T109" fmla="*/ 677 h 1334"/>
                <a:gd name="T110" fmla="*/ 1056 w 1484"/>
                <a:gd name="T111" fmla="*/ 691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4" h="1334">
                  <a:moveTo>
                    <a:pt x="573" y="687"/>
                  </a:moveTo>
                  <a:lnTo>
                    <a:pt x="665" y="647"/>
                  </a:lnTo>
                  <a:lnTo>
                    <a:pt x="665" y="647"/>
                  </a:lnTo>
                  <a:lnTo>
                    <a:pt x="677" y="639"/>
                  </a:lnTo>
                  <a:lnTo>
                    <a:pt x="685" y="631"/>
                  </a:lnTo>
                  <a:lnTo>
                    <a:pt x="691" y="625"/>
                  </a:lnTo>
                  <a:lnTo>
                    <a:pt x="692" y="621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1" y="22"/>
                  </a:lnTo>
                  <a:lnTo>
                    <a:pt x="690" y="16"/>
                  </a:lnTo>
                  <a:lnTo>
                    <a:pt x="687" y="12"/>
                  </a:lnTo>
                  <a:lnTo>
                    <a:pt x="684" y="8"/>
                  </a:lnTo>
                  <a:lnTo>
                    <a:pt x="680" y="5"/>
                  </a:lnTo>
                  <a:lnTo>
                    <a:pt x="676" y="2"/>
                  </a:lnTo>
                  <a:lnTo>
                    <a:pt x="670" y="1"/>
                  </a:lnTo>
                  <a:lnTo>
                    <a:pt x="665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64" y="1"/>
                  </a:lnTo>
                  <a:lnTo>
                    <a:pt x="560" y="2"/>
                  </a:lnTo>
                  <a:lnTo>
                    <a:pt x="555" y="5"/>
                  </a:lnTo>
                  <a:lnTo>
                    <a:pt x="551" y="8"/>
                  </a:lnTo>
                  <a:lnTo>
                    <a:pt x="547" y="12"/>
                  </a:lnTo>
                  <a:lnTo>
                    <a:pt x="545" y="16"/>
                  </a:lnTo>
                  <a:lnTo>
                    <a:pt x="544" y="22"/>
                  </a:lnTo>
                  <a:lnTo>
                    <a:pt x="544" y="27"/>
                  </a:lnTo>
                  <a:lnTo>
                    <a:pt x="547" y="661"/>
                  </a:lnTo>
                  <a:lnTo>
                    <a:pt x="547" y="661"/>
                  </a:lnTo>
                  <a:lnTo>
                    <a:pt x="547" y="667"/>
                  </a:lnTo>
                  <a:lnTo>
                    <a:pt x="548" y="671"/>
                  </a:lnTo>
                  <a:lnTo>
                    <a:pt x="552" y="676"/>
                  </a:lnTo>
                  <a:lnTo>
                    <a:pt x="554" y="679"/>
                  </a:lnTo>
                  <a:lnTo>
                    <a:pt x="559" y="683"/>
                  </a:lnTo>
                  <a:lnTo>
                    <a:pt x="563" y="685"/>
                  </a:lnTo>
                  <a:lnTo>
                    <a:pt x="568" y="686"/>
                  </a:lnTo>
                  <a:lnTo>
                    <a:pt x="573" y="687"/>
                  </a:lnTo>
                  <a:lnTo>
                    <a:pt x="573" y="687"/>
                  </a:lnTo>
                  <a:close/>
                  <a:moveTo>
                    <a:pt x="1482" y="833"/>
                  </a:moveTo>
                  <a:lnTo>
                    <a:pt x="1384" y="588"/>
                  </a:lnTo>
                  <a:lnTo>
                    <a:pt x="991" y="838"/>
                  </a:lnTo>
                  <a:lnTo>
                    <a:pt x="894" y="591"/>
                  </a:lnTo>
                  <a:lnTo>
                    <a:pt x="496" y="837"/>
                  </a:lnTo>
                  <a:lnTo>
                    <a:pt x="398" y="582"/>
                  </a:lnTo>
                  <a:lnTo>
                    <a:pt x="0" y="850"/>
                  </a:lnTo>
                  <a:lnTo>
                    <a:pt x="0" y="1311"/>
                  </a:lnTo>
                  <a:lnTo>
                    <a:pt x="0" y="1311"/>
                  </a:lnTo>
                  <a:lnTo>
                    <a:pt x="0" y="1314"/>
                  </a:lnTo>
                  <a:lnTo>
                    <a:pt x="1" y="1318"/>
                  </a:lnTo>
                  <a:lnTo>
                    <a:pt x="3" y="1323"/>
                  </a:lnTo>
                  <a:lnTo>
                    <a:pt x="7" y="1327"/>
                  </a:lnTo>
                  <a:lnTo>
                    <a:pt x="12" y="1331"/>
                  </a:lnTo>
                  <a:lnTo>
                    <a:pt x="19" y="1333"/>
                  </a:lnTo>
                  <a:lnTo>
                    <a:pt x="28" y="1334"/>
                  </a:lnTo>
                  <a:lnTo>
                    <a:pt x="1457" y="1334"/>
                  </a:lnTo>
                  <a:lnTo>
                    <a:pt x="1457" y="1334"/>
                  </a:lnTo>
                  <a:lnTo>
                    <a:pt x="1463" y="1333"/>
                  </a:lnTo>
                  <a:lnTo>
                    <a:pt x="1467" y="1332"/>
                  </a:lnTo>
                  <a:lnTo>
                    <a:pt x="1472" y="1331"/>
                  </a:lnTo>
                  <a:lnTo>
                    <a:pt x="1477" y="1327"/>
                  </a:lnTo>
                  <a:lnTo>
                    <a:pt x="1480" y="1323"/>
                  </a:lnTo>
                  <a:lnTo>
                    <a:pt x="1482" y="1317"/>
                  </a:lnTo>
                  <a:lnTo>
                    <a:pt x="1484" y="1309"/>
                  </a:lnTo>
                  <a:lnTo>
                    <a:pt x="1482" y="833"/>
                  </a:lnTo>
                  <a:close/>
                  <a:moveTo>
                    <a:pt x="395" y="1160"/>
                  </a:moveTo>
                  <a:lnTo>
                    <a:pt x="395" y="1160"/>
                  </a:lnTo>
                  <a:lnTo>
                    <a:pt x="395" y="1165"/>
                  </a:lnTo>
                  <a:lnTo>
                    <a:pt x="394" y="1171"/>
                  </a:lnTo>
                  <a:lnTo>
                    <a:pt x="392" y="1175"/>
                  </a:lnTo>
                  <a:lnTo>
                    <a:pt x="388" y="1179"/>
                  </a:lnTo>
                  <a:lnTo>
                    <a:pt x="384" y="1182"/>
                  </a:lnTo>
                  <a:lnTo>
                    <a:pt x="379" y="1185"/>
                  </a:lnTo>
                  <a:lnTo>
                    <a:pt x="374" y="1186"/>
                  </a:lnTo>
                  <a:lnTo>
                    <a:pt x="370" y="1187"/>
                  </a:lnTo>
                  <a:lnTo>
                    <a:pt x="175" y="1187"/>
                  </a:lnTo>
                  <a:lnTo>
                    <a:pt x="175" y="1187"/>
                  </a:lnTo>
                  <a:lnTo>
                    <a:pt x="170" y="1186"/>
                  </a:lnTo>
                  <a:lnTo>
                    <a:pt x="165" y="1185"/>
                  </a:lnTo>
                  <a:lnTo>
                    <a:pt x="160" y="1182"/>
                  </a:lnTo>
                  <a:lnTo>
                    <a:pt x="156" y="1179"/>
                  </a:lnTo>
                  <a:lnTo>
                    <a:pt x="153" y="1175"/>
                  </a:lnTo>
                  <a:lnTo>
                    <a:pt x="151" y="1171"/>
                  </a:lnTo>
                  <a:lnTo>
                    <a:pt x="149" y="1165"/>
                  </a:lnTo>
                  <a:lnTo>
                    <a:pt x="148" y="1160"/>
                  </a:lnTo>
                  <a:lnTo>
                    <a:pt x="148" y="963"/>
                  </a:lnTo>
                  <a:lnTo>
                    <a:pt x="148" y="963"/>
                  </a:lnTo>
                  <a:lnTo>
                    <a:pt x="149" y="958"/>
                  </a:lnTo>
                  <a:lnTo>
                    <a:pt x="151" y="953"/>
                  </a:lnTo>
                  <a:lnTo>
                    <a:pt x="153" y="948"/>
                  </a:lnTo>
                  <a:lnTo>
                    <a:pt x="156" y="945"/>
                  </a:lnTo>
                  <a:lnTo>
                    <a:pt x="160" y="941"/>
                  </a:lnTo>
                  <a:lnTo>
                    <a:pt x="165" y="939"/>
                  </a:lnTo>
                  <a:lnTo>
                    <a:pt x="170" y="937"/>
                  </a:lnTo>
                  <a:lnTo>
                    <a:pt x="175" y="937"/>
                  </a:lnTo>
                  <a:lnTo>
                    <a:pt x="370" y="937"/>
                  </a:lnTo>
                  <a:lnTo>
                    <a:pt x="370" y="937"/>
                  </a:lnTo>
                  <a:lnTo>
                    <a:pt x="374" y="937"/>
                  </a:lnTo>
                  <a:lnTo>
                    <a:pt x="379" y="939"/>
                  </a:lnTo>
                  <a:lnTo>
                    <a:pt x="384" y="941"/>
                  </a:lnTo>
                  <a:lnTo>
                    <a:pt x="388" y="945"/>
                  </a:lnTo>
                  <a:lnTo>
                    <a:pt x="392" y="948"/>
                  </a:lnTo>
                  <a:lnTo>
                    <a:pt x="394" y="953"/>
                  </a:lnTo>
                  <a:lnTo>
                    <a:pt x="395" y="958"/>
                  </a:lnTo>
                  <a:lnTo>
                    <a:pt x="395" y="963"/>
                  </a:lnTo>
                  <a:lnTo>
                    <a:pt x="395" y="1160"/>
                  </a:lnTo>
                  <a:close/>
                  <a:moveTo>
                    <a:pt x="891" y="1160"/>
                  </a:moveTo>
                  <a:lnTo>
                    <a:pt x="891" y="1160"/>
                  </a:lnTo>
                  <a:lnTo>
                    <a:pt x="891" y="1165"/>
                  </a:lnTo>
                  <a:lnTo>
                    <a:pt x="889" y="1171"/>
                  </a:lnTo>
                  <a:lnTo>
                    <a:pt x="887" y="1175"/>
                  </a:lnTo>
                  <a:lnTo>
                    <a:pt x="883" y="1179"/>
                  </a:lnTo>
                  <a:lnTo>
                    <a:pt x="880" y="1182"/>
                  </a:lnTo>
                  <a:lnTo>
                    <a:pt x="875" y="1185"/>
                  </a:lnTo>
                  <a:lnTo>
                    <a:pt x="870" y="1186"/>
                  </a:lnTo>
                  <a:lnTo>
                    <a:pt x="865" y="1187"/>
                  </a:lnTo>
                  <a:lnTo>
                    <a:pt x="669" y="1187"/>
                  </a:lnTo>
                  <a:lnTo>
                    <a:pt x="669" y="1187"/>
                  </a:lnTo>
                  <a:lnTo>
                    <a:pt x="664" y="1186"/>
                  </a:lnTo>
                  <a:lnTo>
                    <a:pt x="659" y="1185"/>
                  </a:lnTo>
                  <a:lnTo>
                    <a:pt x="655" y="1182"/>
                  </a:lnTo>
                  <a:lnTo>
                    <a:pt x="650" y="1179"/>
                  </a:lnTo>
                  <a:lnTo>
                    <a:pt x="648" y="1175"/>
                  </a:lnTo>
                  <a:lnTo>
                    <a:pt x="644" y="1171"/>
                  </a:lnTo>
                  <a:lnTo>
                    <a:pt x="643" y="1165"/>
                  </a:lnTo>
                  <a:lnTo>
                    <a:pt x="643" y="1160"/>
                  </a:lnTo>
                  <a:lnTo>
                    <a:pt x="643" y="963"/>
                  </a:lnTo>
                  <a:lnTo>
                    <a:pt x="643" y="963"/>
                  </a:lnTo>
                  <a:lnTo>
                    <a:pt x="643" y="958"/>
                  </a:lnTo>
                  <a:lnTo>
                    <a:pt x="644" y="953"/>
                  </a:lnTo>
                  <a:lnTo>
                    <a:pt x="648" y="948"/>
                  </a:lnTo>
                  <a:lnTo>
                    <a:pt x="650" y="945"/>
                  </a:lnTo>
                  <a:lnTo>
                    <a:pt x="655" y="941"/>
                  </a:lnTo>
                  <a:lnTo>
                    <a:pt x="659" y="939"/>
                  </a:lnTo>
                  <a:lnTo>
                    <a:pt x="664" y="937"/>
                  </a:lnTo>
                  <a:lnTo>
                    <a:pt x="669" y="937"/>
                  </a:lnTo>
                  <a:lnTo>
                    <a:pt x="865" y="937"/>
                  </a:lnTo>
                  <a:lnTo>
                    <a:pt x="865" y="937"/>
                  </a:lnTo>
                  <a:lnTo>
                    <a:pt x="870" y="937"/>
                  </a:lnTo>
                  <a:lnTo>
                    <a:pt x="875" y="939"/>
                  </a:lnTo>
                  <a:lnTo>
                    <a:pt x="880" y="941"/>
                  </a:lnTo>
                  <a:lnTo>
                    <a:pt x="883" y="945"/>
                  </a:lnTo>
                  <a:lnTo>
                    <a:pt x="887" y="948"/>
                  </a:lnTo>
                  <a:lnTo>
                    <a:pt x="889" y="953"/>
                  </a:lnTo>
                  <a:lnTo>
                    <a:pt x="891" y="958"/>
                  </a:lnTo>
                  <a:lnTo>
                    <a:pt x="891" y="963"/>
                  </a:lnTo>
                  <a:lnTo>
                    <a:pt x="891" y="1160"/>
                  </a:lnTo>
                  <a:close/>
                  <a:moveTo>
                    <a:pt x="1385" y="1158"/>
                  </a:moveTo>
                  <a:lnTo>
                    <a:pt x="1385" y="1158"/>
                  </a:lnTo>
                  <a:lnTo>
                    <a:pt x="1384" y="1164"/>
                  </a:lnTo>
                  <a:lnTo>
                    <a:pt x="1383" y="1168"/>
                  </a:lnTo>
                  <a:lnTo>
                    <a:pt x="1380" y="1173"/>
                  </a:lnTo>
                  <a:lnTo>
                    <a:pt x="1377" y="1178"/>
                  </a:lnTo>
                  <a:lnTo>
                    <a:pt x="1373" y="1180"/>
                  </a:lnTo>
                  <a:lnTo>
                    <a:pt x="1369" y="1182"/>
                  </a:lnTo>
                  <a:lnTo>
                    <a:pt x="1363" y="1185"/>
                  </a:lnTo>
                  <a:lnTo>
                    <a:pt x="1358" y="1185"/>
                  </a:lnTo>
                  <a:lnTo>
                    <a:pt x="1164" y="1185"/>
                  </a:lnTo>
                  <a:lnTo>
                    <a:pt x="1164" y="1185"/>
                  </a:lnTo>
                  <a:lnTo>
                    <a:pt x="1159" y="1185"/>
                  </a:lnTo>
                  <a:lnTo>
                    <a:pt x="1153" y="1182"/>
                  </a:lnTo>
                  <a:lnTo>
                    <a:pt x="1150" y="1180"/>
                  </a:lnTo>
                  <a:lnTo>
                    <a:pt x="1145" y="1178"/>
                  </a:lnTo>
                  <a:lnTo>
                    <a:pt x="1142" y="1173"/>
                  </a:lnTo>
                  <a:lnTo>
                    <a:pt x="1139" y="1168"/>
                  </a:lnTo>
                  <a:lnTo>
                    <a:pt x="1138" y="1164"/>
                  </a:lnTo>
                  <a:lnTo>
                    <a:pt x="1138" y="1158"/>
                  </a:lnTo>
                  <a:lnTo>
                    <a:pt x="1138" y="963"/>
                  </a:lnTo>
                  <a:lnTo>
                    <a:pt x="1138" y="963"/>
                  </a:lnTo>
                  <a:lnTo>
                    <a:pt x="1138" y="958"/>
                  </a:lnTo>
                  <a:lnTo>
                    <a:pt x="1139" y="953"/>
                  </a:lnTo>
                  <a:lnTo>
                    <a:pt x="1142" y="948"/>
                  </a:lnTo>
                  <a:lnTo>
                    <a:pt x="1145" y="945"/>
                  </a:lnTo>
                  <a:lnTo>
                    <a:pt x="1150" y="941"/>
                  </a:lnTo>
                  <a:lnTo>
                    <a:pt x="1153" y="939"/>
                  </a:lnTo>
                  <a:lnTo>
                    <a:pt x="1159" y="937"/>
                  </a:lnTo>
                  <a:lnTo>
                    <a:pt x="1164" y="937"/>
                  </a:lnTo>
                  <a:lnTo>
                    <a:pt x="1358" y="937"/>
                  </a:lnTo>
                  <a:lnTo>
                    <a:pt x="1358" y="937"/>
                  </a:lnTo>
                  <a:lnTo>
                    <a:pt x="1363" y="937"/>
                  </a:lnTo>
                  <a:lnTo>
                    <a:pt x="1369" y="939"/>
                  </a:lnTo>
                  <a:lnTo>
                    <a:pt x="1373" y="941"/>
                  </a:lnTo>
                  <a:lnTo>
                    <a:pt x="1377" y="945"/>
                  </a:lnTo>
                  <a:lnTo>
                    <a:pt x="1380" y="948"/>
                  </a:lnTo>
                  <a:lnTo>
                    <a:pt x="1383" y="953"/>
                  </a:lnTo>
                  <a:lnTo>
                    <a:pt x="1384" y="958"/>
                  </a:lnTo>
                  <a:lnTo>
                    <a:pt x="1385" y="963"/>
                  </a:lnTo>
                  <a:lnTo>
                    <a:pt x="1385" y="1158"/>
                  </a:lnTo>
                  <a:close/>
                  <a:moveTo>
                    <a:pt x="1066" y="693"/>
                  </a:moveTo>
                  <a:lnTo>
                    <a:pt x="1161" y="625"/>
                  </a:lnTo>
                  <a:lnTo>
                    <a:pt x="1161" y="625"/>
                  </a:lnTo>
                  <a:lnTo>
                    <a:pt x="1173" y="619"/>
                  </a:lnTo>
                  <a:lnTo>
                    <a:pt x="1181" y="612"/>
                  </a:lnTo>
                  <a:lnTo>
                    <a:pt x="1183" y="609"/>
                  </a:lnTo>
                  <a:lnTo>
                    <a:pt x="1186" y="606"/>
                  </a:lnTo>
                  <a:lnTo>
                    <a:pt x="1188" y="603"/>
                  </a:lnTo>
                  <a:lnTo>
                    <a:pt x="1188" y="598"/>
                  </a:lnTo>
                  <a:lnTo>
                    <a:pt x="1186" y="277"/>
                  </a:lnTo>
                  <a:lnTo>
                    <a:pt x="1186" y="277"/>
                  </a:lnTo>
                  <a:lnTo>
                    <a:pt x="1186" y="271"/>
                  </a:lnTo>
                  <a:lnTo>
                    <a:pt x="1185" y="267"/>
                  </a:lnTo>
                  <a:lnTo>
                    <a:pt x="1182" y="262"/>
                  </a:lnTo>
                  <a:lnTo>
                    <a:pt x="1179" y="259"/>
                  </a:lnTo>
                  <a:lnTo>
                    <a:pt x="1174" y="255"/>
                  </a:lnTo>
                  <a:lnTo>
                    <a:pt x="1169" y="253"/>
                  </a:lnTo>
                  <a:lnTo>
                    <a:pt x="1165" y="251"/>
                  </a:lnTo>
                  <a:lnTo>
                    <a:pt x="1160" y="251"/>
                  </a:lnTo>
                  <a:lnTo>
                    <a:pt x="1067" y="251"/>
                  </a:lnTo>
                  <a:lnTo>
                    <a:pt x="1067" y="251"/>
                  </a:lnTo>
                  <a:lnTo>
                    <a:pt x="1062" y="251"/>
                  </a:lnTo>
                  <a:lnTo>
                    <a:pt x="1057" y="253"/>
                  </a:lnTo>
                  <a:lnTo>
                    <a:pt x="1052" y="255"/>
                  </a:lnTo>
                  <a:lnTo>
                    <a:pt x="1049" y="259"/>
                  </a:lnTo>
                  <a:lnTo>
                    <a:pt x="1045" y="262"/>
                  </a:lnTo>
                  <a:lnTo>
                    <a:pt x="1043" y="267"/>
                  </a:lnTo>
                  <a:lnTo>
                    <a:pt x="1041" y="271"/>
                  </a:lnTo>
                  <a:lnTo>
                    <a:pt x="1041" y="277"/>
                  </a:lnTo>
                  <a:lnTo>
                    <a:pt x="1040" y="667"/>
                  </a:lnTo>
                  <a:lnTo>
                    <a:pt x="1040" y="667"/>
                  </a:lnTo>
                  <a:lnTo>
                    <a:pt x="1040" y="671"/>
                  </a:lnTo>
                  <a:lnTo>
                    <a:pt x="1042" y="677"/>
                  </a:lnTo>
                  <a:lnTo>
                    <a:pt x="1044" y="681"/>
                  </a:lnTo>
                  <a:lnTo>
                    <a:pt x="1048" y="685"/>
                  </a:lnTo>
                  <a:lnTo>
                    <a:pt x="1051" y="689"/>
                  </a:lnTo>
                  <a:lnTo>
                    <a:pt x="1056" y="691"/>
                  </a:lnTo>
                  <a:lnTo>
                    <a:pt x="1061" y="692"/>
                  </a:lnTo>
                  <a:lnTo>
                    <a:pt x="1066" y="693"/>
                  </a:lnTo>
                  <a:lnTo>
                    <a:pt x="1066" y="6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49" name="Freeform 1278"/>
            <p:cNvSpPr>
              <a:spLocks/>
            </p:cNvSpPr>
            <p:nvPr/>
          </p:nvSpPr>
          <p:spPr bwMode="auto">
            <a:xfrm flipH="1">
              <a:off x="8595992" y="92344"/>
              <a:ext cx="241890" cy="16226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1278"/>
            <p:cNvSpPr>
              <a:spLocks/>
            </p:cNvSpPr>
            <p:nvPr/>
          </p:nvSpPr>
          <p:spPr bwMode="auto">
            <a:xfrm flipH="1">
              <a:off x="8893152" y="173478"/>
              <a:ext cx="196455" cy="13178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13"/>
            <p:cNvSpPr>
              <a:spLocks noChangeAspect="1"/>
            </p:cNvSpPr>
            <p:nvPr/>
          </p:nvSpPr>
          <p:spPr bwMode="auto">
            <a:xfrm>
              <a:off x="1168844" y="459531"/>
              <a:ext cx="380654" cy="419643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52" name="Freeform 13"/>
            <p:cNvSpPr>
              <a:spLocks noChangeAspect="1"/>
            </p:cNvSpPr>
            <p:nvPr/>
          </p:nvSpPr>
          <p:spPr bwMode="auto">
            <a:xfrm>
              <a:off x="7808689" y="565670"/>
              <a:ext cx="293140" cy="323165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</p:grpSp>
      <p:sp>
        <p:nvSpPr>
          <p:cNvPr id="53" name="テキスト ボックス 52"/>
          <p:cNvSpPr txBox="1"/>
          <p:nvPr/>
        </p:nvSpPr>
        <p:spPr>
          <a:xfrm>
            <a:off x="763733" y="219720"/>
            <a:ext cx="76165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latin typeface="+mn-ea"/>
              </a:rPr>
              <a:t>企業</a:t>
            </a:r>
            <a:r>
              <a:rPr lang="ja-JP" altLang="en-US" sz="3200" b="1" dirty="0">
                <a:latin typeface="+mn-ea"/>
              </a:rPr>
              <a:t>と学生に対する就業</a:t>
            </a:r>
            <a:r>
              <a:rPr lang="ja-JP" altLang="en-US" sz="3200" b="1" dirty="0" smtClean="0">
                <a:latin typeface="+mn-ea"/>
              </a:rPr>
              <a:t>支援</a:t>
            </a:r>
            <a:endParaRPr lang="en-US" altLang="ja-JP" sz="3200" b="1" dirty="0">
              <a:latin typeface="+mn-ea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="" xmlns:a16="http://schemas.microsoft.com/office/drawing/2014/main" id="{E22EC4C2-FA2E-4178-BC32-AD5439C2A699}"/>
              </a:ext>
            </a:extLst>
          </p:cNvPr>
          <p:cNvSpPr/>
          <p:nvPr/>
        </p:nvSpPr>
        <p:spPr>
          <a:xfrm>
            <a:off x="439235" y="3026733"/>
            <a:ext cx="2281382" cy="58317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ja-JP" altLang="en-US" sz="2800" b="1" dirty="0">
                <a:solidFill>
                  <a:prstClr val="white"/>
                </a:solidFill>
                <a:latin typeface="メイリオ" panose="020B0604030504040204" pitchFamily="50" charset="-128"/>
              </a:rPr>
              <a:t>マッチング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="" xmlns:a16="http://schemas.microsoft.com/office/drawing/2014/main" id="{E22EC4C2-FA2E-4178-BC32-AD5439C2A699}"/>
              </a:ext>
            </a:extLst>
          </p:cNvPr>
          <p:cNvSpPr/>
          <p:nvPr/>
        </p:nvSpPr>
        <p:spPr>
          <a:xfrm>
            <a:off x="439235" y="4931729"/>
            <a:ext cx="2927181" cy="58317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ja-JP" altLang="en-US" sz="2800" b="1" dirty="0">
                <a:solidFill>
                  <a:prstClr val="white"/>
                </a:solidFill>
                <a:latin typeface="メイリオ" panose="020B0604030504040204" pitchFamily="50" charset="-128"/>
              </a:rPr>
              <a:t>求人情報の提供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3C66A2B0-FDAD-4CFD-AF8B-64DBA0494B90}"/>
              </a:ext>
            </a:extLst>
          </p:cNvPr>
          <p:cNvSpPr txBox="1"/>
          <p:nvPr/>
        </p:nvSpPr>
        <p:spPr>
          <a:xfrm flipH="1">
            <a:off x="763731" y="1699662"/>
            <a:ext cx="537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 smtClean="0"/>
              <a:t>高校生を対象に、地元企業にてインターンシップを実施、地元就職への知見を与える。</a:t>
            </a:r>
            <a:endParaRPr kumimoji="1" lang="ja-JP" altLang="en-US" sz="20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3C66A2B0-FDAD-4CFD-AF8B-64DBA0494B90}"/>
              </a:ext>
            </a:extLst>
          </p:cNvPr>
          <p:cNvSpPr txBox="1"/>
          <p:nvPr/>
        </p:nvSpPr>
        <p:spPr>
          <a:xfrm flipH="1">
            <a:off x="763733" y="3615973"/>
            <a:ext cx="7337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 smtClean="0"/>
              <a:t>就活生と地元企業とのマッチングを実施。</a:t>
            </a:r>
            <a:endParaRPr kumimoji="1"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000" dirty="0" smtClean="0"/>
              <a:t>地元</a:t>
            </a:r>
            <a:r>
              <a:rPr lang="ja-JP" altLang="en-US" sz="2000" dirty="0"/>
              <a:t>企業</a:t>
            </a:r>
            <a:r>
              <a:rPr lang="ja-JP" altLang="en-US" sz="2000" dirty="0" smtClean="0"/>
              <a:t>の人材不足解消を支援する。</a:t>
            </a:r>
            <a:endParaRPr kumimoji="1" lang="ja-JP" altLang="en-US" sz="20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="" xmlns:a16="http://schemas.microsoft.com/office/drawing/2014/main" id="{3C66A2B0-FDAD-4CFD-AF8B-64DBA0494B90}"/>
              </a:ext>
            </a:extLst>
          </p:cNvPr>
          <p:cNvSpPr txBox="1"/>
          <p:nvPr/>
        </p:nvSpPr>
        <p:spPr>
          <a:xfrm flipH="1">
            <a:off x="763733" y="5514906"/>
            <a:ext cx="7337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/>
              <a:t>市外</a:t>
            </a:r>
            <a:r>
              <a:rPr kumimoji="1" lang="ja-JP" altLang="en-US" sz="2000" dirty="0" smtClean="0"/>
              <a:t>に住む、市内高校出身の大学生に市内の企業求人情報をお知らせする。</a:t>
            </a:r>
            <a:endParaRPr kumimoji="1" lang="ja-JP" altLang="en-US" sz="2000" dirty="0"/>
          </a:p>
        </p:txBody>
      </p:sp>
      <p:pic>
        <p:nvPicPr>
          <p:cNvPr id="39" name="図 38" descr="人, 室内, テーブル, 壁 が含まれている画像&#10;&#10;非常に高い精度で生成された説明">
            <a:extLst>
              <a:ext uri="{FF2B5EF4-FFF2-40B4-BE49-F238E27FC236}">
                <a16:creationId xmlns="" xmlns:a16="http://schemas.microsoft.com/office/drawing/2014/main" id="{59E6C8FA-6CA2-4CC3-8676-C0F1B422A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287" y="3930736"/>
            <a:ext cx="2112226" cy="15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3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0" grpId="0" animBg="1"/>
      <p:bldP spid="26" grpId="0" animBg="1"/>
      <p:bldP spid="27" grpId="0" animBg="1"/>
      <p:bldP spid="28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2040346" y="3280342"/>
            <a:ext cx="6943597" cy="748596"/>
            <a:chOff x="2040346" y="3280342"/>
            <a:chExt cx="6943597" cy="748596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="" xmlns:a16="http://schemas.microsoft.com/office/drawing/2014/main" id="{34E5ABE9-8A8D-47DF-8C31-0A228505B15C}"/>
                </a:ext>
              </a:extLst>
            </p:cNvPr>
            <p:cNvSpPr txBox="1"/>
            <p:nvPr/>
          </p:nvSpPr>
          <p:spPr>
            <a:xfrm>
              <a:off x="2062893" y="3280342"/>
              <a:ext cx="55194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>
                  <a:latin typeface="+mn-ea"/>
                </a:rPr>
                <a:t>企業と学生に対する就業支援</a:t>
              </a:r>
              <a:endParaRPr kumimoji="1" lang="en-US" altLang="ja-JP" sz="3200" dirty="0">
                <a:latin typeface="+mn-ea"/>
              </a:endParaRPr>
            </a:p>
          </p:txBody>
        </p:sp>
        <p:cxnSp>
          <p:nvCxnSpPr>
            <p:cNvPr id="4" name="直線コネクタ 3"/>
            <p:cNvCxnSpPr/>
            <p:nvPr/>
          </p:nvCxnSpPr>
          <p:spPr>
            <a:xfrm>
              <a:off x="2040346" y="3898763"/>
              <a:ext cx="6943597" cy="0"/>
            </a:xfrm>
            <a:prstGeom prst="line">
              <a:avLst/>
            </a:prstGeom>
            <a:ln w="381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二等辺三角形 9"/>
            <p:cNvSpPr/>
            <p:nvPr/>
          </p:nvSpPr>
          <p:spPr>
            <a:xfrm rot="6427466">
              <a:off x="8305621" y="3356571"/>
              <a:ext cx="519598" cy="825136"/>
            </a:xfrm>
            <a:prstGeom prst="triangle">
              <a:avLst>
                <a:gd name="adj" fmla="val 48447"/>
              </a:avLst>
            </a:prstGeom>
            <a:solidFill>
              <a:srgbClr val="C0504D"/>
            </a:solidFill>
            <a:ln>
              <a:solidFill>
                <a:srgbClr val="C050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2027280" y="4993570"/>
            <a:ext cx="6956663" cy="748596"/>
            <a:chOff x="2027280" y="4993570"/>
            <a:chExt cx="6956663" cy="748596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="" xmlns:a16="http://schemas.microsoft.com/office/drawing/2014/main" id="{B42DAA14-DFF1-486A-B7B0-F270557742D2}"/>
                </a:ext>
              </a:extLst>
            </p:cNvPr>
            <p:cNvSpPr txBox="1"/>
            <p:nvPr/>
          </p:nvSpPr>
          <p:spPr>
            <a:xfrm>
              <a:off x="2027280" y="4993570"/>
              <a:ext cx="59298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>
                  <a:latin typeface="+mn-ea"/>
                </a:rPr>
                <a:t>イベント開催時の人材収集の場</a:t>
              </a:r>
              <a:endParaRPr lang="en-US" altLang="ja-JP" sz="3200" dirty="0">
                <a:latin typeface="+mn-ea"/>
              </a:endParaRPr>
            </a:p>
          </p:txBody>
        </p:sp>
        <p:cxnSp>
          <p:nvCxnSpPr>
            <p:cNvPr id="56" name="直線コネクタ 55"/>
            <p:cNvCxnSpPr/>
            <p:nvPr/>
          </p:nvCxnSpPr>
          <p:spPr>
            <a:xfrm>
              <a:off x="2040346" y="5611992"/>
              <a:ext cx="6943597" cy="0"/>
            </a:xfrm>
            <a:prstGeom prst="line">
              <a:avLst/>
            </a:prstGeom>
            <a:ln w="381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二等辺三角形 38"/>
            <p:cNvSpPr/>
            <p:nvPr/>
          </p:nvSpPr>
          <p:spPr>
            <a:xfrm rot="6427466">
              <a:off x="8306392" y="5069799"/>
              <a:ext cx="519598" cy="825136"/>
            </a:xfrm>
            <a:prstGeom prst="triangle">
              <a:avLst>
                <a:gd name="adj" fmla="val 48447"/>
              </a:avLst>
            </a:prstGeom>
            <a:solidFill>
              <a:srgbClr val="C0504D"/>
            </a:solidFill>
            <a:ln>
              <a:solidFill>
                <a:srgbClr val="C050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41" name="直線コネクタ 40"/>
          <p:cNvCxnSpPr/>
          <p:nvPr/>
        </p:nvCxnSpPr>
        <p:spPr>
          <a:xfrm>
            <a:off x="631883" y="1748865"/>
            <a:ext cx="6862786" cy="0"/>
          </a:xfrm>
          <a:prstGeom prst="line">
            <a:avLst/>
          </a:prstGeom>
          <a:ln w="381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="" xmlns:a16="http://schemas.microsoft.com/office/drawing/2014/main" id="{B42DAA14-DFF1-486A-B7B0-F270557742D2}"/>
              </a:ext>
            </a:extLst>
          </p:cNvPr>
          <p:cNvSpPr txBox="1"/>
          <p:nvPr/>
        </p:nvSpPr>
        <p:spPr>
          <a:xfrm>
            <a:off x="643411" y="1180915"/>
            <a:ext cx="727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+mn-ea"/>
              </a:rPr>
              <a:t>モール５０５の空き店舗を利用</a:t>
            </a:r>
            <a:endParaRPr lang="en-US" altLang="ja-JP" sz="3200" dirty="0">
              <a:latin typeface="+mn-ea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="" xmlns:a16="http://schemas.microsoft.com/office/drawing/2014/main" id="{C1C74327-584E-4CAE-90B8-2494B7828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87"/>
          <a:stretch/>
        </p:blipFill>
        <p:spPr>
          <a:xfrm>
            <a:off x="2660772" y="92344"/>
            <a:ext cx="2171597" cy="862537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="" xmlns:a16="http://schemas.microsoft.com/office/drawing/2014/main" id="{B42DAA14-DFF1-486A-B7B0-F270557742D2}"/>
              </a:ext>
            </a:extLst>
          </p:cNvPr>
          <p:cNvSpPr txBox="1"/>
          <p:nvPr/>
        </p:nvSpPr>
        <p:spPr>
          <a:xfrm>
            <a:off x="544691" y="216720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latin typeface="+mn-ea"/>
              </a:rPr>
              <a:t>機能</a:t>
            </a:r>
            <a:endParaRPr lang="en-US" altLang="ja-JP" sz="3600" b="1" dirty="0">
              <a:latin typeface="+mn-ea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0" y="92344"/>
            <a:ext cx="9144000" cy="814503"/>
            <a:chOff x="0" y="92344"/>
            <a:chExt cx="9144000" cy="814503"/>
          </a:xfrm>
        </p:grpSpPr>
        <p:sp>
          <p:nvSpPr>
            <p:cNvPr id="42" name="正方形/長方形 41"/>
            <p:cNvSpPr/>
            <p:nvPr/>
          </p:nvSpPr>
          <p:spPr>
            <a:xfrm flipV="1">
              <a:off x="0" y="861128"/>
              <a:ext cx="9144000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Freeform 168"/>
            <p:cNvSpPr>
              <a:spLocks noEditPoints="1"/>
            </p:cNvSpPr>
            <p:nvPr/>
          </p:nvSpPr>
          <p:spPr bwMode="auto">
            <a:xfrm>
              <a:off x="548698" y="129454"/>
              <a:ext cx="611803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168"/>
            <p:cNvSpPr>
              <a:spLocks noEditPoints="1"/>
            </p:cNvSpPr>
            <p:nvPr/>
          </p:nvSpPr>
          <p:spPr bwMode="auto">
            <a:xfrm>
              <a:off x="8100880" y="138257"/>
              <a:ext cx="413512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167"/>
            <p:cNvSpPr>
              <a:spLocks noEditPoints="1"/>
            </p:cNvSpPr>
            <p:nvPr/>
          </p:nvSpPr>
          <p:spPr bwMode="auto">
            <a:xfrm flipH="1">
              <a:off x="8550114" y="391631"/>
              <a:ext cx="532660" cy="469497"/>
            </a:xfrm>
            <a:custGeom>
              <a:avLst/>
              <a:gdLst>
                <a:gd name="T0" fmla="*/ 1469 w 1715"/>
                <a:gd name="T1" fmla="*/ 0 h 1390"/>
                <a:gd name="T2" fmla="*/ 0 w 1715"/>
                <a:gd name="T3" fmla="*/ 565 h 1390"/>
                <a:gd name="T4" fmla="*/ 169 w 1715"/>
                <a:gd name="T5" fmla="*/ 1390 h 1390"/>
                <a:gd name="T6" fmla="*/ 374 w 1715"/>
                <a:gd name="T7" fmla="*/ 953 h 1390"/>
                <a:gd name="T8" fmla="*/ 375 w 1715"/>
                <a:gd name="T9" fmla="*/ 934 h 1390"/>
                <a:gd name="T10" fmla="*/ 382 w 1715"/>
                <a:gd name="T11" fmla="*/ 900 h 1390"/>
                <a:gd name="T12" fmla="*/ 396 w 1715"/>
                <a:gd name="T13" fmla="*/ 869 h 1390"/>
                <a:gd name="T14" fmla="*/ 414 w 1715"/>
                <a:gd name="T15" fmla="*/ 841 h 1390"/>
                <a:gd name="T16" fmla="*/ 438 w 1715"/>
                <a:gd name="T17" fmla="*/ 818 h 1390"/>
                <a:gd name="T18" fmla="*/ 466 w 1715"/>
                <a:gd name="T19" fmla="*/ 799 h 1390"/>
                <a:gd name="T20" fmla="*/ 498 w 1715"/>
                <a:gd name="T21" fmla="*/ 785 h 1390"/>
                <a:gd name="T22" fmla="*/ 531 w 1715"/>
                <a:gd name="T23" fmla="*/ 778 h 1390"/>
                <a:gd name="T24" fmla="*/ 559 w 1715"/>
                <a:gd name="T25" fmla="*/ 777 h 1390"/>
                <a:gd name="T26" fmla="*/ 576 w 1715"/>
                <a:gd name="T27" fmla="*/ 778 h 1390"/>
                <a:gd name="T28" fmla="*/ 610 w 1715"/>
                <a:gd name="T29" fmla="*/ 785 h 1390"/>
                <a:gd name="T30" fmla="*/ 642 w 1715"/>
                <a:gd name="T31" fmla="*/ 799 h 1390"/>
                <a:gd name="T32" fmla="*/ 670 w 1715"/>
                <a:gd name="T33" fmla="*/ 818 h 1390"/>
                <a:gd name="T34" fmla="*/ 694 w 1715"/>
                <a:gd name="T35" fmla="*/ 841 h 1390"/>
                <a:gd name="T36" fmla="*/ 712 w 1715"/>
                <a:gd name="T37" fmla="*/ 869 h 1390"/>
                <a:gd name="T38" fmla="*/ 725 w 1715"/>
                <a:gd name="T39" fmla="*/ 900 h 1390"/>
                <a:gd name="T40" fmla="*/ 733 w 1715"/>
                <a:gd name="T41" fmla="*/ 934 h 1390"/>
                <a:gd name="T42" fmla="*/ 734 w 1715"/>
                <a:gd name="T43" fmla="*/ 1390 h 1390"/>
                <a:gd name="T44" fmla="*/ 1546 w 1715"/>
                <a:gd name="T45" fmla="*/ 565 h 1390"/>
                <a:gd name="T46" fmla="*/ 1111 w 1715"/>
                <a:gd name="T47" fmla="*/ 1102 h 1390"/>
                <a:gd name="T48" fmla="*/ 925 w 1715"/>
                <a:gd name="T49" fmla="*/ 915 h 1390"/>
                <a:gd name="T50" fmla="*/ 1111 w 1715"/>
                <a:gd name="T51" fmla="*/ 1102 h 1390"/>
                <a:gd name="T52" fmla="*/ 925 w 1715"/>
                <a:gd name="T53" fmla="*/ 852 h 1390"/>
                <a:gd name="T54" fmla="*/ 1111 w 1715"/>
                <a:gd name="T55" fmla="*/ 665 h 1390"/>
                <a:gd name="T56" fmla="*/ 1367 w 1715"/>
                <a:gd name="T57" fmla="*/ 1102 h 1390"/>
                <a:gd name="T58" fmla="*/ 1182 w 1715"/>
                <a:gd name="T59" fmla="*/ 915 h 1390"/>
                <a:gd name="T60" fmla="*/ 1367 w 1715"/>
                <a:gd name="T61" fmla="*/ 1102 h 1390"/>
                <a:gd name="T62" fmla="*/ 1182 w 1715"/>
                <a:gd name="T63" fmla="*/ 852 h 1390"/>
                <a:gd name="T64" fmla="*/ 1367 w 1715"/>
                <a:gd name="T65" fmla="*/ 665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5" h="1390">
                  <a:moveTo>
                    <a:pt x="1715" y="565"/>
                  </a:moveTo>
                  <a:lnTo>
                    <a:pt x="1469" y="0"/>
                  </a:lnTo>
                  <a:lnTo>
                    <a:pt x="246" y="0"/>
                  </a:lnTo>
                  <a:lnTo>
                    <a:pt x="0" y="565"/>
                  </a:lnTo>
                  <a:lnTo>
                    <a:pt x="169" y="565"/>
                  </a:lnTo>
                  <a:lnTo>
                    <a:pt x="169" y="1390"/>
                  </a:lnTo>
                  <a:lnTo>
                    <a:pt x="374" y="1390"/>
                  </a:lnTo>
                  <a:lnTo>
                    <a:pt x="374" y="953"/>
                  </a:lnTo>
                  <a:lnTo>
                    <a:pt x="374" y="953"/>
                  </a:lnTo>
                  <a:lnTo>
                    <a:pt x="375" y="934"/>
                  </a:lnTo>
                  <a:lnTo>
                    <a:pt x="378" y="917"/>
                  </a:lnTo>
                  <a:lnTo>
                    <a:pt x="382" y="900"/>
                  </a:lnTo>
                  <a:lnTo>
                    <a:pt x="388" y="885"/>
                  </a:lnTo>
                  <a:lnTo>
                    <a:pt x="396" y="869"/>
                  </a:lnTo>
                  <a:lnTo>
                    <a:pt x="404" y="855"/>
                  </a:lnTo>
                  <a:lnTo>
                    <a:pt x="414" y="841"/>
                  </a:lnTo>
                  <a:lnTo>
                    <a:pt x="425" y="829"/>
                  </a:lnTo>
                  <a:lnTo>
                    <a:pt x="438" y="818"/>
                  </a:lnTo>
                  <a:lnTo>
                    <a:pt x="452" y="808"/>
                  </a:lnTo>
                  <a:lnTo>
                    <a:pt x="466" y="799"/>
                  </a:lnTo>
                  <a:lnTo>
                    <a:pt x="481" y="791"/>
                  </a:lnTo>
                  <a:lnTo>
                    <a:pt x="498" y="785"/>
                  </a:lnTo>
                  <a:lnTo>
                    <a:pt x="514" y="780"/>
                  </a:lnTo>
                  <a:lnTo>
                    <a:pt x="531" y="778"/>
                  </a:lnTo>
                  <a:lnTo>
                    <a:pt x="549" y="777"/>
                  </a:lnTo>
                  <a:lnTo>
                    <a:pt x="559" y="777"/>
                  </a:lnTo>
                  <a:lnTo>
                    <a:pt x="559" y="777"/>
                  </a:lnTo>
                  <a:lnTo>
                    <a:pt x="576" y="778"/>
                  </a:lnTo>
                  <a:lnTo>
                    <a:pt x="594" y="780"/>
                  </a:lnTo>
                  <a:lnTo>
                    <a:pt x="610" y="785"/>
                  </a:lnTo>
                  <a:lnTo>
                    <a:pt x="627" y="791"/>
                  </a:lnTo>
                  <a:lnTo>
                    <a:pt x="642" y="799"/>
                  </a:lnTo>
                  <a:lnTo>
                    <a:pt x="656" y="808"/>
                  </a:lnTo>
                  <a:lnTo>
                    <a:pt x="670" y="818"/>
                  </a:lnTo>
                  <a:lnTo>
                    <a:pt x="683" y="829"/>
                  </a:lnTo>
                  <a:lnTo>
                    <a:pt x="694" y="841"/>
                  </a:lnTo>
                  <a:lnTo>
                    <a:pt x="704" y="855"/>
                  </a:lnTo>
                  <a:lnTo>
                    <a:pt x="712" y="869"/>
                  </a:lnTo>
                  <a:lnTo>
                    <a:pt x="720" y="885"/>
                  </a:lnTo>
                  <a:lnTo>
                    <a:pt x="725" y="900"/>
                  </a:lnTo>
                  <a:lnTo>
                    <a:pt x="730" y="917"/>
                  </a:lnTo>
                  <a:lnTo>
                    <a:pt x="733" y="934"/>
                  </a:lnTo>
                  <a:lnTo>
                    <a:pt x="734" y="953"/>
                  </a:lnTo>
                  <a:lnTo>
                    <a:pt x="734" y="1390"/>
                  </a:lnTo>
                  <a:lnTo>
                    <a:pt x="1546" y="1390"/>
                  </a:lnTo>
                  <a:lnTo>
                    <a:pt x="1546" y="565"/>
                  </a:lnTo>
                  <a:lnTo>
                    <a:pt x="1715" y="565"/>
                  </a:lnTo>
                  <a:close/>
                  <a:moveTo>
                    <a:pt x="1111" y="1102"/>
                  </a:moveTo>
                  <a:lnTo>
                    <a:pt x="925" y="1102"/>
                  </a:lnTo>
                  <a:lnTo>
                    <a:pt x="925" y="915"/>
                  </a:lnTo>
                  <a:lnTo>
                    <a:pt x="1111" y="915"/>
                  </a:lnTo>
                  <a:lnTo>
                    <a:pt x="1111" y="1102"/>
                  </a:lnTo>
                  <a:close/>
                  <a:moveTo>
                    <a:pt x="1111" y="852"/>
                  </a:moveTo>
                  <a:lnTo>
                    <a:pt x="925" y="852"/>
                  </a:lnTo>
                  <a:lnTo>
                    <a:pt x="925" y="665"/>
                  </a:lnTo>
                  <a:lnTo>
                    <a:pt x="1111" y="665"/>
                  </a:lnTo>
                  <a:lnTo>
                    <a:pt x="1111" y="852"/>
                  </a:lnTo>
                  <a:close/>
                  <a:moveTo>
                    <a:pt x="1367" y="1102"/>
                  </a:moveTo>
                  <a:lnTo>
                    <a:pt x="1182" y="1102"/>
                  </a:lnTo>
                  <a:lnTo>
                    <a:pt x="1182" y="915"/>
                  </a:lnTo>
                  <a:lnTo>
                    <a:pt x="1367" y="915"/>
                  </a:lnTo>
                  <a:lnTo>
                    <a:pt x="1367" y="1102"/>
                  </a:lnTo>
                  <a:close/>
                  <a:moveTo>
                    <a:pt x="1367" y="852"/>
                  </a:moveTo>
                  <a:lnTo>
                    <a:pt x="1182" y="852"/>
                  </a:lnTo>
                  <a:lnTo>
                    <a:pt x="1182" y="665"/>
                  </a:lnTo>
                  <a:lnTo>
                    <a:pt x="1367" y="665"/>
                  </a:lnTo>
                  <a:lnTo>
                    <a:pt x="1367" y="8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9" name="Freeform 616"/>
            <p:cNvSpPr>
              <a:spLocks noEditPoints="1"/>
            </p:cNvSpPr>
            <p:nvPr/>
          </p:nvSpPr>
          <p:spPr bwMode="auto">
            <a:xfrm>
              <a:off x="7494669" y="533132"/>
              <a:ext cx="296159" cy="350202"/>
            </a:xfrm>
            <a:custGeom>
              <a:avLst/>
              <a:gdLst>
                <a:gd name="T0" fmla="*/ 64 w 128"/>
                <a:gd name="T1" fmla="*/ 0 h 152"/>
                <a:gd name="T2" fmla="*/ 0 w 128"/>
                <a:gd name="T3" fmla="*/ 32 h 152"/>
                <a:gd name="T4" fmla="*/ 0 w 128"/>
                <a:gd name="T5" fmla="*/ 108 h 152"/>
                <a:gd name="T6" fmla="*/ 28 w 128"/>
                <a:gd name="T7" fmla="*/ 136 h 152"/>
                <a:gd name="T8" fmla="*/ 16 w 128"/>
                <a:gd name="T9" fmla="*/ 148 h 152"/>
                <a:gd name="T10" fmla="*/ 16 w 128"/>
                <a:gd name="T11" fmla="*/ 152 h 152"/>
                <a:gd name="T12" fmla="*/ 112 w 128"/>
                <a:gd name="T13" fmla="*/ 152 h 152"/>
                <a:gd name="T14" fmla="*/ 112 w 128"/>
                <a:gd name="T15" fmla="*/ 148 h 152"/>
                <a:gd name="T16" fmla="*/ 100 w 128"/>
                <a:gd name="T17" fmla="*/ 136 h 152"/>
                <a:gd name="T18" fmla="*/ 128 w 128"/>
                <a:gd name="T19" fmla="*/ 108 h 152"/>
                <a:gd name="T20" fmla="*/ 128 w 128"/>
                <a:gd name="T21" fmla="*/ 32 h 152"/>
                <a:gd name="T22" fmla="*/ 64 w 128"/>
                <a:gd name="T23" fmla="*/ 0 h 152"/>
                <a:gd name="T24" fmla="*/ 28 w 128"/>
                <a:gd name="T25" fmla="*/ 120 h 152"/>
                <a:gd name="T26" fmla="*/ 16 w 128"/>
                <a:gd name="T27" fmla="*/ 108 h 152"/>
                <a:gd name="T28" fmla="*/ 28 w 128"/>
                <a:gd name="T29" fmla="*/ 96 h 152"/>
                <a:gd name="T30" fmla="*/ 40 w 128"/>
                <a:gd name="T31" fmla="*/ 108 h 152"/>
                <a:gd name="T32" fmla="*/ 28 w 128"/>
                <a:gd name="T33" fmla="*/ 120 h 152"/>
                <a:gd name="T34" fmla="*/ 56 w 128"/>
                <a:gd name="T35" fmla="*/ 72 h 152"/>
                <a:gd name="T36" fmla="*/ 16 w 128"/>
                <a:gd name="T37" fmla="*/ 72 h 152"/>
                <a:gd name="T38" fmla="*/ 16 w 128"/>
                <a:gd name="T39" fmla="*/ 32 h 152"/>
                <a:gd name="T40" fmla="*/ 56 w 128"/>
                <a:gd name="T41" fmla="*/ 32 h 152"/>
                <a:gd name="T42" fmla="*/ 56 w 128"/>
                <a:gd name="T43" fmla="*/ 72 h 152"/>
                <a:gd name="T44" fmla="*/ 100 w 128"/>
                <a:gd name="T45" fmla="*/ 120 h 152"/>
                <a:gd name="T46" fmla="*/ 88 w 128"/>
                <a:gd name="T47" fmla="*/ 108 h 152"/>
                <a:gd name="T48" fmla="*/ 100 w 128"/>
                <a:gd name="T49" fmla="*/ 96 h 152"/>
                <a:gd name="T50" fmla="*/ 112 w 128"/>
                <a:gd name="T51" fmla="*/ 108 h 152"/>
                <a:gd name="T52" fmla="*/ 100 w 128"/>
                <a:gd name="T53" fmla="*/ 120 h 152"/>
                <a:gd name="T54" fmla="*/ 112 w 128"/>
                <a:gd name="T55" fmla="*/ 72 h 152"/>
                <a:gd name="T56" fmla="*/ 72 w 128"/>
                <a:gd name="T57" fmla="*/ 72 h 152"/>
                <a:gd name="T58" fmla="*/ 72 w 128"/>
                <a:gd name="T59" fmla="*/ 32 h 152"/>
                <a:gd name="T60" fmla="*/ 112 w 128"/>
                <a:gd name="T61" fmla="*/ 32 h 152"/>
                <a:gd name="T62" fmla="*/ 112 w 128"/>
                <a:gd name="T6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52">
                  <a:moveTo>
                    <a:pt x="64" y="0"/>
                  </a:moveTo>
                  <a:cubicBezTo>
                    <a:pt x="29" y="0"/>
                    <a:pt x="0" y="4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23"/>
                    <a:pt x="13" y="136"/>
                    <a:pt x="28" y="136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15" y="136"/>
                    <a:pt x="128" y="123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4"/>
                    <a:pt x="99" y="0"/>
                    <a:pt x="64" y="0"/>
                  </a:cubicBezTo>
                  <a:close/>
                  <a:moveTo>
                    <a:pt x="28" y="120"/>
                  </a:moveTo>
                  <a:cubicBezTo>
                    <a:pt x="21" y="120"/>
                    <a:pt x="16" y="115"/>
                    <a:pt x="16" y="108"/>
                  </a:cubicBezTo>
                  <a:cubicBezTo>
                    <a:pt x="16" y="101"/>
                    <a:pt x="21" y="96"/>
                    <a:pt x="28" y="96"/>
                  </a:cubicBezTo>
                  <a:cubicBezTo>
                    <a:pt x="35" y="96"/>
                    <a:pt x="40" y="101"/>
                    <a:pt x="40" y="108"/>
                  </a:cubicBezTo>
                  <a:cubicBezTo>
                    <a:pt x="40" y="115"/>
                    <a:pt x="35" y="120"/>
                    <a:pt x="28" y="120"/>
                  </a:cubicBezTo>
                  <a:close/>
                  <a:moveTo>
                    <a:pt x="56" y="72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72"/>
                  </a:lnTo>
                  <a:close/>
                  <a:moveTo>
                    <a:pt x="100" y="120"/>
                  </a:moveTo>
                  <a:cubicBezTo>
                    <a:pt x="93" y="120"/>
                    <a:pt x="88" y="115"/>
                    <a:pt x="88" y="108"/>
                  </a:cubicBezTo>
                  <a:cubicBezTo>
                    <a:pt x="88" y="101"/>
                    <a:pt x="93" y="96"/>
                    <a:pt x="100" y="96"/>
                  </a:cubicBezTo>
                  <a:cubicBezTo>
                    <a:pt x="107" y="96"/>
                    <a:pt x="112" y="101"/>
                    <a:pt x="112" y="108"/>
                  </a:cubicBezTo>
                  <a:cubicBezTo>
                    <a:pt x="112" y="115"/>
                    <a:pt x="107" y="120"/>
                    <a:pt x="100" y="120"/>
                  </a:cubicBezTo>
                  <a:close/>
                  <a:moveTo>
                    <a:pt x="112" y="72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112" y="32"/>
                    <a:pt x="112" y="32"/>
                    <a:pt x="112" y="32"/>
                  </a:cubicBezTo>
                  <a:lnTo>
                    <a:pt x="112" y="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8"/>
            <p:cNvSpPr>
              <a:spLocks noChangeAspect="1" noEditPoints="1"/>
            </p:cNvSpPr>
            <p:nvPr/>
          </p:nvSpPr>
          <p:spPr bwMode="auto">
            <a:xfrm>
              <a:off x="0" y="444403"/>
              <a:ext cx="600600" cy="439584"/>
            </a:xfrm>
            <a:custGeom>
              <a:avLst/>
              <a:gdLst>
                <a:gd name="T0" fmla="*/ 677 w 1484"/>
                <a:gd name="T1" fmla="*/ 639 h 1334"/>
                <a:gd name="T2" fmla="*/ 692 w 1484"/>
                <a:gd name="T3" fmla="*/ 27 h 1334"/>
                <a:gd name="T4" fmla="*/ 687 w 1484"/>
                <a:gd name="T5" fmla="*/ 12 h 1334"/>
                <a:gd name="T6" fmla="*/ 670 w 1484"/>
                <a:gd name="T7" fmla="*/ 1 h 1334"/>
                <a:gd name="T8" fmla="*/ 564 w 1484"/>
                <a:gd name="T9" fmla="*/ 1 h 1334"/>
                <a:gd name="T10" fmla="*/ 547 w 1484"/>
                <a:gd name="T11" fmla="*/ 12 h 1334"/>
                <a:gd name="T12" fmla="*/ 547 w 1484"/>
                <a:gd name="T13" fmla="*/ 661 h 1334"/>
                <a:gd name="T14" fmla="*/ 552 w 1484"/>
                <a:gd name="T15" fmla="*/ 676 h 1334"/>
                <a:gd name="T16" fmla="*/ 568 w 1484"/>
                <a:gd name="T17" fmla="*/ 686 h 1334"/>
                <a:gd name="T18" fmla="*/ 1384 w 1484"/>
                <a:gd name="T19" fmla="*/ 588 h 1334"/>
                <a:gd name="T20" fmla="*/ 398 w 1484"/>
                <a:gd name="T21" fmla="*/ 582 h 1334"/>
                <a:gd name="T22" fmla="*/ 0 w 1484"/>
                <a:gd name="T23" fmla="*/ 1314 h 1334"/>
                <a:gd name="T24" fmla="*/ 12 w 1484"/>
                <a:gd name="T25" fmla="*/ 1331 h 1334"/>
                <a:gd name="T26" fmla="*/ 1457 w 1484"/>
                <a:gd name="T27" fmla="*/ 1334 h 1334"/>
                <a:gd name="T28" fmla="*/ 1477 w 1484"/>
                <a:gd name="T29" fmla="*/ 1327 h 1334"/>
                <a:gd name="T30" fmla="*/ 1482 w 1484"/>
                <a:gd name="T31" fmla="*/ 833 h 1334"/>
                <a:gd name="T32" fmla="*/ 394 w 1484"/>
                <a:gd name="T33" fmla="*/ 1171 h 1334"/>
                <a:gd name="T34" fmla="*/ 379 w 1484"/>
                <a:gd name="T35" fmla="*/ 1185 h 1334"/>
                <a:gd name="T36" fmla="*/ 175 w 1484"/>
                <a:gd name="T37" fmla="*/ 1187 h 1334"/>
                <a:gd name="T38" fmla="*/ 156 w 1484"/>
                <a:gd name="T39" fmla="*/ 1179 h 1334"/>
                <a:gd name="T40" fmla="*/ 148 w 1484"/>
                <a:gd name="T41" fmla="*/ 1160 h 1334"/>
                <a:gd name="T42" fmla="*/ 151 w 1484"/>
                <a:gd name="T43" fmla="*/ 953 h 1334"/>
                <a:gd name="T44" fmla="*/ 165 w 1484"/>
                <a:gd name="T45" fmla="*/ 939 h 1334"/>
                <a:gd name="T46" fmla="*/ 370 w 1484"/>
                <a:gd name="T47" fmla="*/ 937 h 1334"/>
                <a:gd name="T48" fmla="*/ 388 w 1484"/>
                <a:gd name="T49" fmla="*/ 945 h 1334"/>
                <a:gd name="T50" fmla="*/ 395 w 1484"/>
                <a:gd name="T51" fmla="*/ 963 h 1334"/>
                <a:gd name="T52" fmla="*/ 891 w 1484"/>
                <a:gd name="T53" fmla="*/ 1165 h 1334"/>
                <a:gd name="T54" fmla="*/ 880 w 1484"/>
                <a:gd name="T55" fmla="*/ 1182 h 1334"/>
                <a:gd name="T56" fmla="*/ 669 w 1484"/>
                <a:gd name="T57" fmla="*/ 1187 h 1334"/>
                <a:gd name="T58" fmla="*/ 655 w 1484"/>
                <a:gd name="T59" fmla="*/ 1182 h 1334"/>
                <a:gd name="T60" fmla="*/ 643 w 1484"/>
                <a:gd name="T61" fmla="*/ 1165 h 1334"/>
                <a:gd name="T62" fmla="*/ 643 w 1484"/>
                <a:gd name="T63" fmla="*/ 958 h 1334"/>
                <a:gd name="T64" fmla="*/ 655 w 1484"/>
                <a:gd name="T65" fmla="*/ 941 h 1334"/>
                <a:gd name="T66" fmla="*/ 865 w 1484"/>
                <a:gd name="T67" fmla="*/ 937 h 1334"/>
                <a:gd name="T68" fmla="*/ 880 w 1484"/>
                <a:gd name="T69" fmla="*/ 941 h 1334"/>
                <a:gd name="T70" fmla="*/ 891 w 1484"/>
                <a:gd name="T71" fmla="*/ 958 h 1334"/>
                <a:gd name="T72" fmla="*/ 1385 w 1484"/>
                <a:gd name="T73" fmla="*/ 1158 h 1334"/>
                <a:gd name="T74" fmla="*/ 1377 w 1484"/>
                <a:gd name="T75" fmla="*/ 1178 h 1334"/>
                <a:gd name="T76" fmla="*/ 1358 w 1484"/>
                <a:gd name="T77" fmla="*/ 1185 h 1334"/>
                <a:gd name="T78" fmla="*/ 1153 w 1484"/>
                <a:gd name="T79" fmla="*/ 1182 h 1334"/>
                <a:gd name="T80" fmla="*/ 1139 w 1484"/>
                <a:gd name="T81" fmla="*/ 1168 h 1334"/>
                <a:gd name="T82" fmla="*/ 1138 w 1484"/>
                <a:gd name="T83" fmla="*/ 963 h 1334"/>
                <a:gd name="T84" fmla="*/ 1145 w 1484"/>
                <a:gd name="T85" fmla="*/ 945 h 1334"/>
                <a:gd name="T86" fmla="*/ 1164 w 1484"/>
                <a:gd name="T87" fmla="*/ 937 h 1334"/>
                <a:gd name="T88" fmla="*/ 1369 w 1484"/>
                <a:gd name="T89" fmla="*/ 939 h 1334"/>
                <a:gd name="T90" fmla="*/ 1383 w 1484"/>
                <a:gd name="T91" fmla="*/ 953 h 1334"/>
                <a:gd name="T92" fmla="*/ 1066 w 1484"/>
                <a:gd name="T93" fmla="*/ 693 h 1334"/>
                <a:gd name="T94" fmla="*/ 1181 w 1484"/>
                <a:gd name="T95" fmla="*/ 612 h 1334"/>
                <a:gd name="T96" fmla="*/ 1188 w 1484"/>
                <a:gd name="T97" fmla="*/ 598 h 1334"/>
                <a:gd name="T98" fmla="*/ 1185 w 1484"/>
                <a:gd name="T99" fmla="*/ 267 h 1334"/>
                <a:gd name="T100" fmla="*/ 1169 w 1484"/>
                <a:gd name="T101" fmla="*/ 253 h 1334"/>
                <a:gd name="T102" fmla="*/ 1067 w 1484"/>
                <a:gd name="T103" fmla="*/ 251 h 1334"/>
                <a:gd name="T104" fmla="*/ 1049 w 1484"/>
                <a:gd name="T105" fmla="*/ 259 h 1334"/>
                <a:gd name="T106" fmla="*/ 1041 w 1484"/>
                <a:gd name="T107" fmla="*/ 277 h 1334"/>
                <a:gd name="T108" fmla="*/ 1042 w 1484"/>
                <a:gd name="T109" fmla="*/ 677 h 1334"/>
                <a:gd name="T110" fmla="*/ 1056 w 1484"/>
                <a:gd name="T111" fmla="*/ 691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4" h="1334">
                  <a:moveTo>
                    <a:pt x="573" y="687"/>
                  </a:moveTo>
                  <a:lnTo>
                    <a:pt x="665" y="647"/>
                  </a:lnTo>
                  <a:lnTo>
                    <a:pt x="665" y="647"/>
                  </a:lnTo>
                  <a:lnTo>
                    <a:pt x="677" y="639"/>
                  </a:lnTo>
                  <a:lnTo>
                    <a:pt x="685" y="631"/>
                  </a:lnTo>
                  <a:lnTo>
                    <a:pt x="691" y="625"/>
                  </a:lnTo>
                  <a:lnTo>
                    <a:pt x="692" y="621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1" y="22"/>
                  </a:lnTo>
                  <a:lnTo>
                    <a:pt x="690" y="16"/>
                  </a:lnTo>
                  <a:lnTo>
                    <a:pt x="687" y="12"/>
                  </a:lnTo>
                  <a:lnTo>
                    <a:pt x="684" y="8"/>
                  </a:lnTo>
                  <a:lnTo>
                    <a:pt x="680" y="5"/>
                  </a:lnTo>
                  <a:lnTo>
                    <a:pt x="676" y="2"/>
                  </a:lnTo>
                  <a:lnTo>
                    <a:pt x="670" y="1"/>
                  </a:lnTo>
                  <a:lnTo>
                    <a:pt x="665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64" y="1"/>
                  </a:lnTo>
                  <a:lnTo>
                    <a:pt x="560" y="2"/>
                  </a:lnTo>
                  <a:lnTo>
                    <a:pt x="555" y="5"/>
                  </a:lnTo>
                  <a:lnTo>
                    <a:pt x="551" y="8"/>
                  </a:lnTo>
                  <a:lnTo>
                    <a:pt x="547" y="12"/>
                  </a:lnTo>
                  <a:lnTo>
                    <a:pt x="545" y="16"/>
                  </a:lnTo>
                  <a:lnTo>
                    <a:pt x="544" y="22"/>
                  </a:lnTo>
                  <a:lnTo>
                    <a:pt x="544" y="27"/>
                  </a:lnTo>
                  <a:lnTo>
                    <a:pt x="547" y="661"/>
                  </a:lnTo>
                  <a:lnTo>
                    <a:pt x="547" y="661"/>
                  </a:lnTo>
                  <a:lnTo>
                    <a:pt x="547" y="667"/>
                  </a:lnTo>
                  <a:lnTo>
                    <a:pt x="548" y="671"/>
                  </a:lnTo>
                  <a:lnTo>
                    <a:pt x="552" y="676"/>
                  </a:lnTo>
                  <a:lnTo>
                    <a:pt x="554" y="679"/>
                  </a:lnTo>
                  <a:lnTo>
                    <a:pt x="559" y="683"/>
                  </a:lnTo>
                  <a:lnTo>
                    <a:pt x="563" y="685"/>
                  </a:lnTo>
                  <a:lnTo>
                    <a:pt x="568" y="686"/>
                  </a:lnTo>
                  <a:lnTo>
                    <a:pt x="573" y="687"/>
                  </a:lnTo>
                  <a:lnTo>
                    <a:pt x="573" y="687"/>
                  </a:lnTo>
                  <a:close/>
                  <a:moveTo>
                    <a:pt x="1482" y="833"/>
                  </a:moveTo>
                  <a:lnTo>
                    <a:pt x="1384" y="588"/>
                  </a:lnTo>
                  <a:lnTo>
                    <a:pt x="991" y="838"/>
                  </a:lnTo>
                  <a:lnTo>
                    <a:pt x="894" y="591"/>
                  </a:lnTo>
                  <a:lnTo>
                    <a:pt x="496" y="837"/>
                  </a:lnTo>
                  <a:lnTo>
                    <a:pt x="398" y="582"/>
                  </a:lnTo>
                  <a:lnTo>
                    <a:pt x="0" y="850"/>
                  </a:lnTo>
                  <a:lnTo>
                    <a:pt x="0" y="1311"/>
                  </a:lnTo>
                  <a:lnTo>
                    <a:pt x="0" y="1311"/>
                  </a:lnTo>
                  <a:lnTo>
                    <a:pt x="0" y="1314"/>
                  </a:lnTo>
                  <a:lnTo>
                    <a:pt x="1" y="1318"/>
                  </a:lnTo>
                  <a:lnTo>
                    <a:pt x="3" y="1323"/>
                  </a:lnTo>
                  <a:lnTo>
                    <a:pt x="7" y="1327"/>
                  </a:lnTo>
                  <a:lnTo>
                    <a:pt x="12" y="1331"/>
                  </a:lnTo>
                  <a:lnTo>
                    <a:pt x="19" y="1333"/>
                  </a:lnTo>
                  <a:lnTo>
                    <a:pt x="28" y="1334"/>
                  </a:lnTo>
                  <a:lnTo>
                    <a:pt x="1457" y="1334"/>
                  </a:lnTo>
                  <a:lnTo>
                    <a:pt x="1457" y="1334"/>
                  </a:lnTo>
                  <a:lnTo>
                    <a:pt x="1463" y="1333"/>
                  </a:lnTo>
                  <a:lnTo>
                    <a:pt x="1467" y="1332"/>
                  </a:lnTo>
                  <a:lnTo>
                    <a:pt x="1472" y="1331"/>
                  </a:lnTo>
                  <a:lnTo>
                    <a:pt x="1477" y="1327"/>
                  </a:lnTo>
                  <a:lnTo>
                    <a:pt x="1480" y="1323"/>
                  </a:lnTo>
                  <a:lnTo>
                    <a:pt x="1482" y="1317"/>
                  </a:lnTo>
                  <a:lnTo>
                    <a:pt x="1484" y="1309"/>
                  </a:lnTo>
                  <a:lnTo>
                    <a:pt x="1482" y="833"/>
                  </a:lnTo>
                  <a:close/>
                  <a:moveTo>
                    <a:pt x="395" y="1160"/>
                  </a:moveTo>
                  <a:lnTo>
                    <a:pt x="395" y="1160"/>
                  </a:lnTo>
                  <a:lnTo>
                    <a:pt x="395" y="1165"/>
                  </a:lnTo>
                  <a:lnTo>
                    <a:pt x="394" y="1171"/>
                  </a:lnTo>
                  <a:lnTo>
                    <a:pt x="392" y="1175"/>
                  </a:lnTo>
                  <a:lnTo>
                    <a:pt x="388" y="1179"/>
                  </a:lnTo>
                  <a:lnTo>
                    <a:pt x="384" y="1182"/>
                  </a:lnTo>
                  <a:lnTo>
                    <a:pt x="379" y="1185"/>
                  </a:lnTo>
                  <a:lnTo>
                    <a:pt x="374" y="1186"/>
                  </a:lnTo>
                  <a:lnTo>
                    <a:pt x="370" y="1187"/>
                  </a:lnTo>
                  <a:lnTo>
                    <a:pt x="175" y="1187"/>
                  </a:lnTo>
                  <a:lnTo>
                    <a:pt x="175" y="1187"/>
                  </a:lnTo>
                  <a:lnTo>
                    <a:pt x="170" y="1186"/>
                  </a:lnTo>
                  <a:lnTo>
                    <a:pt x="165" y="1185"/>
                  </a:lnTo>
                  <a:lnTo>
                    <a:pt x="160" y="1182"/>
                  </a:lnTo>
                  <a:lnTo>
                    <a:pt x="156" y="1179"/>
                  </a:lnTo>
                  <a:lnTo>
                    <a:pt x="153" y="1175"/>
                  </a:lnTo>
                  <a:lnTo>
                    <a:pt x="151" y="1171"/>
                  </a:lnTo>
                  <a:lnTo>
                    <a:pt x="149" y="1165"/>
                  </a:lnTo>
                  <a:lnTo>
                    <a:pt x="148" y="1160"/>
                  </a:lnTo>
                  <a:lnTo>
                    <a:pt x="148" y="963"/>
                  </a:lnTo>
                  <a:lnTo>
                    <a:pt x="148" y="963"/>
                  </a:lnTo>
                  <a:lnTo>
                    <a:pt x="149" y="958"/>
                  </a:lnTo>
                  <a:lnTo>
                    <a:pt x="151" y="953"/>
                  </a:lnTo>
                  <a:lnTo>
                    <a:pt x="153" y="948"/>
                  </a:lnTo>
                  <a:lnTo>
                    <a:pt x="156" y="945"/>
                  </a:lnTo>
                  <a:lnTo>
                    <a:pt x="160" y="941"/>
                  </a:lnTo>
                  <a:lnTo>
                    <a:pt x="165" y="939"/>
                  </a:lnTo>
                  <a:lnTo>
                    <a:pt x="170" y="937"/>
                  </a:lnTo>
                  <a:lnTo>
                    <a:pt x="175" y="937"/>
                  </a:lnTo>
                  <a:lnTo>
                    <a:pt x="370" y="937"/>
                  </a:lnTo>
                  <a:lnTo>
                    <a:pt x="370" y="937"/>
                  </a:lnTo>
                  <a:lnTo>
                    <a:pt x="374" y="937"/>
                  </a:lnTo>
                  <a:lnTo>
                    <a:pt x="379" y="939"/>
                  </a:lnTo>
                  <a:lnTo>
                    <a:pt x="384" y="941"/>
                  </a:lnTo>
                  <a:lnTo>
                    <a:pt x="388" y="945"/>
                  </a:lnTo>
                  <a:lnTo>
                    <a:pt x="392" y="948"/>
                  </a:lnTo>
                  <a:lnTo>
                    <a:pt x="394" y="953"/>
                  </a:lnTo>
                  <a:lnTo>
                    <a:pt x="395" y="958"/>
                  </a:lnTo>
                  <a:lnTo>
                    <a:pt x="395" y="963"/>
                  </a:lnTo>
                  <a:lnTo>
                    <a:pt x="395" y="1160"/>
                  </a:lnTo>
                  <a:close/>
                  <a:moveTo>
                    <a:pt x="891" y="1160"/>
                  </a:moveTo>
                  <a:lnTo>
                    <a:pt x="891" y="1160"/>
                  </a:lnTo>
                  <a:lnTo>
                    <a:pt x="891" y="1165"/>
                  </a:lnTo>
                  <a:lnTo>
                    <a:pt x="889" y="1171"/>
                  </a:lnTo>
                  <a:lnTo>
                    <a:pt x="887" y="1175"/>
                  </a:lnTo>
                  <a:lnTo>
                    <a:pt x="883" y="1179"/>
                  </a:lnTo>
                  <a:lnTo>
                    <a:pt x="880" y="1182"/>
                  </a:lnTo>
                  <a:lnTo>
                    <a:pt x="875" y="1185"/>
                  </a:lnTo>
                  <a:lnTo>
                    <a:pt x="870" y="1186"/>
                  </a:lnTo>
                  <a:lnTo>
                    <a:pt x="865" y="1187"/>
                  </a:lnTo>
                  <a:lnTo>
                    <a:pt x="669" y="1187"/>
                  </a:lnTo>
                  <a:lnTo>
                    <a:pt x="669" y="1187"/>
                  </a:lnTo>
                  <a:lnTo>
                    <a:pt x="664" y="1186"/>
                  </a:lnTo>
                  <a:lnTo>
                    <a:pt x="659" y="1185"/>
                  </a:lnTo>
                  <a:lnTo>
                    <a:pt x="655" y="1182"/>
                  </a:lnTo>
                  <a:lnTo>
                    <a:pt x="650" y="1179"/>
                  </a:lnTo>
                  <a:lnTo>
                    <a:pt x="648" y="1175"/>
                  </a:lnTo>
                  <a:lnTo>
                    <a:pt x="644" y="1171"/>
                  </a:lnTo>
                  <a:lnTo>
                    <a:pt x="643" y="1165"/>
                  </a:lnTo>
                  <a:lnTo>
                    <a:pt x="643" y="1160"/>
                  </a:lnTo>
                  <a:lnTo>
                    <a:pt x="643" y="963"/>
                  </a:lnTo>
                  <a:lnTo>
                    <a:pt x="643" y="963"/>
                  </a:lnTo>
                  <a:lnTo>
                    <a:pt x="643" y="958"/>
                  </a:lnTo>
                  <a:lnTo>
                    <a:pt x="644" y="953"/>
                  </a:lnTo>
                  <a:lnTo>
                    <a:pt x="648" y="948"/>
                  </a:lnTo>
                  <a:lnTo>
                    <a:pt x="650" y="945"/>
                  </a:lnTo>
                  <a:lnTo>
                    <a:pt x="655" y="941"/>
                  </a:lnTo>
                  <a:lnTo>
                    <a:pt x="659" y="939"/>
                  </a:lnTo>
                  <a:lnTo>
                    <a:pt x="664" y="937"/>
                  </a:lnTo>
                  <a:lnTo>
                    <a:pt x="669" y="937"/>
                  </a:lnTo>
                  <a:lnTo>
                    <a:pt x="865" y="937"/>
                  </a:lnTo>
                  <a:lnTo>
                    <a:pt x="865" y="937"/>
                  </a:lnTo>
                  <a:lnTo>
                    <a:pt x="870" y="937"/>
                  </a:lnTo>
                  <a:lnTo>
                    <a:pt x="875" y="939"/>
                  </a:lnTo>
                  <a:lnTo>
                    <a:pt x="880" y="941"/>
                  </a:lnTo>
                  <a:lnTo>
                    <a:pt x="883" y="945"/>
                  </a:lnTo>
                  <a:lnTo>
                    <a:pt x="887" y="948"/>
                  </a:lnTo>
                  <a:lnTo>
                    <a:pt x="889" y="953"/>
                  </a:lnTo>
                  <a:lnTo>
                    <a:pt x="891" y="958"/>
                  </a:lnTo>
                  <a:lnTo>
                    <a:pt x="891" y="963"/>
                  </a:lnTo>
                  <a:lnTo>
                    <a:pt x="891" y="1160"/>
                  </a:lnTo>
                  <a:close/>
                  <a:moveTo>
                    <a:pt x="1385" y="1158"/>
                  </a:moveTo>
                  <a:lnTo>
                    <a:pt x="1385" y="1158"/>
                  </a:lnTo>
                  <a:lnTo>
                    <a:pt x="1384" y="1164"/>
                  </a:lnTo>
                  <a:lnTo>
                    <a:pt x="1383" y="1168"/>
                  </a:lnTo>
                  <a:lnTo>
                    <a:pt x="1380" y="1173"/>
                  </a:lnTo>
                  <a:lnTo>
                    <a:pt x="1377" y="1178"/>
                  </a:lnTo>
                  <a:lnTo>
                    <a:pt x="1373" y="1180"/>
                  </a:lnTo>
                  <a:lnTo>
                    <a:pt x="1369" y="1182"/>
                  </a:lnTo>
                  <a:lnTo>
                    <a:pt x="1363" y="1185"/>
                  </a:lnTo>
                  <a:lnTo>
                    <a:pt x="1358" y="1185"/>
                  </a:lnTo>
                  <a:lnTo>
                    <a:pt x="1164" y="1185"/>
                  </a:lnTo>
                  <a:lnTo>
                    <a:pt x="1164" y="1185"/>
                  </a:lnTo>
                  <a:lnTo>
                    <a:pt x="1159" y="1185"/>
                  </a:lnTo>
                  <a:lnTo>
                    <a:pt x="1153" y="1182"/>
                  </a:lnTo>
                  <a:lnTo>
                    <a:pt x="1150" y="1180"/>
                  </a:lnTo>
                  <a:lnTo>
                    <a:pt x="1145" y="1178"/>
                  </a:lnTo>
                  <a:lnTo>
                    <a:pt x="1142" y="1173"/>
                  </a:lnTo>
                  <a:lnTo>
                    <a:pt x="1139" y="1168"/>
                  </a:lnTo>
                  <a:lnTo>
                    <a:pt x="1138" y="1164"/>
                  </a:lnTo>
                  <a:lnTo>
                    <a:pt x="1138" y="1158"/>
                  </a:lnTo>
                  <a:lnTo>
                    <a:pt x="1138" y="963"/>
                  </a:lnTo>
                  <a:lnTo>
                    <a:pt x="1138" y="963"/>
                  </a:lnTo>
                  <a:lnTo>
                    <a:pt x="1138" y="958"/>
                  </a:lnTo>
                  <a:lnTo>
                    <a:pt x="1139" y="953"/>
                  </a:lnTo>
                  <a:lnTo>
                    <a:pt x="1142" y="948"/>
                  </a:lnTo>
                  <a:lnTo>
                    <a:pt x="1145" y="945"/>
                  </a:lnTo>
                  <a:lnTo>
                    <a:pt x="1150" y="941"/>
                  </a:lnTo>
                  <a:lnTo>
                    <a:pt x="1153" y="939"/>
                  </a:lnTo>
                  <a:lnTo>
                    <a:pt x="1159" y="937"/>
                  </a:lnTo>
                  <a:lnTo>
                    <a:pt x="1164" y="937"/>
                  </a:lnTo>
                  <a:lnTo>
                    <a:pt x="1358" y="937"/>
                  </a:lnTo>
                  <a:lnTo>
                    <a:pt x="1358" y="937"/>
                  </a:lnTo>
                  <a:lnTo>
                    <a:pt x="1363" y="937"/>
                  </a:lnTo>
                  <a:lnTo>
                    <a:pt x="1369" y="939"/>
                  </a:lnTo>
                  <a:lnTo>
                    <a:pt x="1373" y="941"/>
                  </a:lnTo>
                  <a:lnTo>
                    <a:pt x="1377" y="945"/>
                  </a:lnTo>
                  <a:lnTo>
                    <a:pt x="1380" y="948"/>
                  </a:lnTo>
                  <a:lnTo>
                    <a:pt x="1383" y="953"/>
                  </a:lnTo>
                  <a:lnTo>
                    <a:pt x="1384" y="958"/>
                  </a:lnTo>
                  <a:lnTo>
                    <a:pt x="1385" y="963"/>
                  </a:lnTo>
                  <a:lnTo>
                    <a:pt x="1385" y="1158"/>
                  </a:lnTo>
                  <a:close/>
                  <a:moveTo>
                    <a:pt x="1066" y="693"/>
                  </a:moveTo>
                  <a:lnTo>
                    <a:pt x="1161" y="625"/>
                  </a:lnTo>
                  <a:lnTo>
                    <a:pt x="1161" y="625"/>
                  </a:lnTo>
                  <a:lnTo>
                    <a:pt x="1173" y="619"/>
                  </a:lnTo>
                  <a:lnTo>
                    <a:pt x="1181" y="612"/>
                  </a:lnTo>
                  <a:lnTo>
                    <a:pt x="1183" y="609"/>
                  </a:lnTo>
                  <a:lnTo>
                    <a:pt x="1186" y="606"/>
                  </a:lnTo>
                  <a:lnTo>
                    <a:pt x="1188" y="603"/>
                  </a:lnTo>
                  <a:lnTo>
                    <a:pt x="1188" y="598"/>
                  </a:lnTo>
                  <a:lnTo>
                    <a:pt x="1186" y="277"/>
                  </a:lnTo>
                  <a:lnTo>
                    <a:pt x="1186" y="277"/>
                  </a:lnTo>
                  <a:lnTo>
                    <a:pt x="1186" y="271"/>
                  </a:lnTo>
                  <a:lnTo>
                    <a:pt x="1185" y="267"/>
                  </a:lnTo>
                  <a:lnTo>
                    <a:pt x="1182" y="262"/>
                  </a:lnTo>
                  <a:lnTo>
                    <a:pt x="1179" y="259"/>
                  </a:lnTo>
                  <a:lnTo>
                    <a:pt x="1174" y="255"/>
                  </a:lnTo>
                  <a:lnTo>
                    <a:pt x="1169" y="253"/>
                  </a:lnTo>
                  <a:lnTo>
                    <a:pt x="1165" y="251"/>
                  </a:lnTo>
                  <a:lnTo>
                    <a:pt x="1160" y="251"/>
                  </a:lnTo>
                  <a:lnTo>
                    <a:pt x="1067" y="251"/>
                  </a:lnTo>
                  <a:lnTo>
                    <a:pt x="1067" y="251"/>
                  </a:lnTo>
                  <a:lnTo>
                    <a:pt x="1062" y="251"/>
                  </a:lnTo>
                  <a:lnTo>
                    <a:pt x="1057" y="253"/>
                  </a:lnTo>
                  <a:lnTo>
                    <a:pt x="1052" y="255"/>
                  </a:lnTo>
                  <a:lnTo>
                    <a:pt x="1049" y="259"/>
                  </a:lnTo>
                  <a:lnTo>
                    <a:pt x="1045" y="262"/>
                  </a:lnTo>
                  <a:lnTo>
                    <a:pt x="1043" y="267"/>
                  </a:lnTo>
                  <a:lnTo>
                    <a:pt x="1041" y="271"/>
                  </a:lnTo>
                  <a:lnTo>
                    <a:pt x="1041" y="277"/>
                  </a:lnTo>
                  <a:lnTo>
                    <a:pt x="1040" y="667"/>
                  </a:lnTo>
                  <a:lnTo>
                    <a:pt x="1040" y="667"/>
                  </a:lnTo>
                  <a:lnTo>
                    <a:pt x="1040" y="671"/>
                  </a:lnTo>
                  <a:lnTo>
                    <a:pt x="1042" y="677"/>
                  </a:lnTo>
                  <a:lnTo>
                    <a:pt x="1044" y="681"/>
                  </a:lnTo>
                  <a:lnTo>
                    <a:pt x="1048" y="685"/>
                  </a:lnTo>
                  <a:lnTo>
                    <a:pt x="1051" y="689"/>
                  </a:lnTo>
                  <a:lnTo>
                    <a:pt x="1056" y="691"/>
                  </a:lnTo>
                  <a:lnTo>
                    <a:pt x="1061" y="692"/>
                  </a:lnTo>
                  <a:lnTo>
                    <a:pt x="1066" y="693"/>
                  </a:lnTo>
                  <a:lnTo>
                    <a:pt x="1066" y="6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51" name="Freeform 1278"/>
            <p:cNvSpPr>
              <a:spLocks/>
            </p:cNvSpPr>
            <p:nvPr/>
          </p:nvSpPr>
          <p:spPr bwMode="auto">
            <a:xfrm flipH="1">
              <a:off x="8595992" y="92344"/>
              <a:ext cx="241890" cy="16226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1278"/>
            <p:cNvSpPr>
              <a:spLocks/>
            </p:cNvSpPr>
            <p:nvPr/>
          </p:nvSpPr>
          <p:spPr bwMode="auto">
            <a:xfrm flipH="1">
              <a:off x="8893152" y="173478"/>
              <a:ext cx="196455" cy="13178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13"/>
            <p:cNvSpPr>
              <a:spLocks noChangeAspect="1"/>
            </p:cNvSpPr>
            <p:nvPr/>
          </p:nvSpPr>
          <p:spPr bwMode="auto">
            <a:xfrm>
              <a:off x="1168844" y="459531"/>
              <a:ext cx="380654" cy="419643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55" name="Freeform 13"/>
            <p:cNvSpPr>
              <a:spLocks noChangeAspect="1"/>
            </p:cNvSpPr>
            <p:nvPr/>
          </p:nvSpPr>
          <p:spPr bwMode="auto">
            <a:xfrm>
              <a:off x="7808689" y="565670"/>
              <a:ext cx="293140" cy="323165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023277" y="2813536"/>
            <a:ext cx="841829" cy="2438400"/>
            <a:chOff x="1132114" y="3251200"/>
            <a:chExt cx="841829" cy="2438400"/>
          </a:xfrm>
        </p:grpSpPr>
        <p:sp>
          <p:nvSpPr>
            <p:cNvPr id="13" name="フリーフォーム 12"/>
            <p:cNvSpPr/>
            <p:nvPr/>
          </p:nvSpPr>
          <p:spPr>
            <a:xfrm>
              <a:off x="1132114" y="3251200"/>
              <a:ext cx="841829" cy="1553029"/>
            </a:xfrm>
            <a:custGeom>
              <a:avLst/>
              <a:gdLst>
                <a:gd name="connsiteX0" fmla="*/ 0 w 841829"/>
                <a:gd name="connsiteY0" fmla="*/ 0 h 1553029"/>
                <a:gd name="connsiteX1" fmla="*/ 0 w 841829"/>
                <a:gd name="connsiteY1" fmla="*/ 1553029 h 1553029"/>
                <a:gd name="connsiteX2" fmla="*/ 537029 w 841829"/>
                <a:gd name="connsiteY2" fmla="*/ 1553029 h 1553029"/>
                <a:gd name="connsiteX3" fmla="*/ 537029 w 841829"/>
                <a:gd name="connsiteY3" fmla="*/ 725714 h 1553029"/>
                <a:gd name="connsiteX4" fmla="*/ 841829 w 841829"/>
                <a:gd name="connsiteY4" fmla="*/ 725714 h 155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829" h="1553029">
                  <a:moveTo>
                    <a:pt x="0" y="0"/>
                  </a:moveTo>
                  <a:lnTo>
                    <a:pt x="0" y="1553029"/>
                  </a:lnTo>
                  <a:lnTo>
                    <a:pt x="537029" y="1553029"/>
                  </a:lnTo>
                  <a:lnTo>
                    <a:pt x="537029" y="725714"/>
                  </a:lnTo>
                  <a:lnTo>
                    <a:pt x="841829" y="725714"/>
                  </a:lnTo>
                </a:path>
              </a:pathLst>
            </a:custGeom>
            <a:noFill/>
            <a:ln w="635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1669143" y="4804229"/>
              <a:ext cx="304800" cy="885371"/>
            </a:xfrm>
            <a:custGeom>
              <a:avLst/>
              <a:gdLst>
                <a:gd name="connsiteX0" fmla="*/ 0 w 304800"/>
                <a:gd name="connsiteY0" fmla="*/ 0 h 885371"/>
                <a:gd name="connsiteX1" fmla="*/ 0 w 304800"/>
                <a:gd name="connsiteY1" fmla="*/ 885371 h 885371"/>
                <a:gd name="connsiteX2" fmla="*/ 304800 w 304800"/>
                <a:gd name="connsiteY2" fmla="*/ 885371 h 88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885371">
                  <a:moveTo>
                    <a:pt x="0" y="0"/>
                  </a:moveTo>
                  <a:lnTo>
                    <a:pt x="0" y="885371"/>
                  </a:lnTo>
                  <a:lnTo>
                    <a:pt x="304800" y="885371"/>
                  </a:lnTo>
                </a:path>
              </a:pathLst>
            </a:custGeom>
            <a:noFill/>
            <a:ln w="635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1221348" y="219720"/>
            <a:ext cx="67013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+mn-ea"/>
              </a:rPr>
              <a:t>　</a:t>
            </a:r>
            <a:r>
              <a:rPr lang="ja-JP" altLang="en-US" sz="3600" b="1" dirty="0" smtClean="0">
                <a:latin typeface="+mn-ea"/>
              </a:rPr>
              <a:t>　　　と</a:t>
            </a:r>
            <a:r>
              <a:rPr lang="ja-JP" altLang="en-US" sz="3600" b="1" dirty="0">
                <a:latin typeface="+mn-ea"/>
              </a:rPr>
              <a:t>は？</a:t>
            </a:r>
            <a:endParaRPr lang="ja-JP" altLang="en-US" sz="3600" b="1" dirty="0"/>
          </a:p>
        </p:txBody>
      </p:sp>
      <p:cxnSp>
        <p:nvCxnSpPr>
          <p:cNvPr id="38" name="直線コネクタ 37"/>
          <p:cNvCxnSpPr/>
          <p:nvPr/>
        </p:nvCxnSpPr>
        <p:spPr>
          <a:xfrm>
            <a:off x="544691" y="2711162"/>
            <a:ext cx="1080823" cy="0"/>
          </a:xfrm>
          <a:prstGeom prst="line">
            <a:avLst/>
          </a:prstGeom>
          <a:ln w="381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二等辺三角形 56"/>
          <p:cNvSpPr/>
          <p:nvPr/>
        </p:nvSpPr>
        <p:spPr>
          <a:xfrm rot="6427466">
            <a:off x="6825058" y="1209404"/>
            <a:ext cx="519598" cy="825136"/>
          </a:xfrm>
          <a:prstGeom prst="triangle">
            <a:avLst>
              <a:gd name="adj" fmla="val 48447"/>
            </a:avLst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261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="" xmlns:a16="http://schemas.microsoft.com/office/drawing/2014/main" id="{D8A328CB-A4DC-44D7-8F01-B65C0B1D09A8}"/>
              </a:ext>
            </a:extLst>
          </p:cNvPr>
          <p:cNvSpPr/>
          <p:nvPr/>
        </p:nvSpPr>
        <p:spPr>
          <a:xfrm>
            <a:off x="452051" y="1502535"/>
            <a:ext cx="7648830" cy="511216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65505A2A-46B7-44FA-A7F6-BC7232614F88}"/>
              </a:ext>
            </a:extLst>
          </p:cNvPr>
          <p:cNvSpPr txBox="1"/>
          <p:nvPr/>
        </p:nvSpPr>
        <p:spPr>
          <a:xfrm>
            <a:off x="1221348" y="280683"/>
            <a:ext cx="67013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3200" b="1" dirty="0">
                <a:latin typeface="+mn-ea"/>
              </a:rPr>
              <a:t>イベント開催時の人材収集の場</a:t>
            </a:r>
            <a:endParaRPr lang="ja-JP" altLang="en-US" sz="32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pic>
        <p:nvPicPr>
          <p:cNvPr id="6" name="図 5" descr="新聞, テキスト が含まれている画像&#10;&#10;非常に高い精度で生成された説明">
            <a:extLst>
              <a:ext uri="{FF2B5EF4-FFF2-40B4-BE49-F238E27FC236}">
                <a16:creationId xmlns="" xmlns:a16="http://schemas.microsoft.com/office/drawing/2014/main" id="{3DADFCF0-F436-453C-B875-0125F71FD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701" y="3807516"/>
            <a:ext cx="1918299" cy="2713022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452050" y="1162308"/>
            <a:ext cx="4666050" cy="762242"/>
            <a:chOff x="548699" y="2101642"/>
            <a:chExt cx="4666050" cy="762242"/>
          </a:xfrm>
        </p:grpSpPr>
        <p:sp>
          <p:nvSpPr>
            <p:cNvPr id="18" name="正方形/長方形 17">
              <a:extLst>
                <a:ext uri="{FF2B5EF4-FFF2-40B4-BE49-F238E27FC236}">
                  <a16:creationId xmlns="" xmlns:a16="http://schemas.microsoft.com/office/drawing/2014/main" id="{5F0435CE-C8C5-43FD-A129-BEB8DD45AE4A}"/>
                </a:ext>
              </a:extLst>
            </p:cNvPr>
            <p:cNvSpPr/>
            <p:nvPr/>
          </p:nvSpPr>
          <p:spPr>
            <a:xfrm>
              <a:off x="548699" y="2101642"/>
              <a:ext cx="4666050" cy="76224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="" xmlns:a16="http://schemas.microsoft.com/office/drawing/2014/main" id="{D59361CD-FAB0-40ED-A309-C5C5FA81AAD6}"/>
                </a:ext>
              </a:extLst>
            </p:cNvPr>
            <p:cNvSpPr/>
            <p:nvPr/>
          </p:nvSpPr>
          <p:spPr>
            <a:xfrm>
              <a:off x="631067" y="2230467"/>
              <a:ext cx="45836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b="1" dirty="0">
                  <a:solidFill>
                    <a:schemeClr val="bg1"/>
                  </a:solidFill>
                </a:rPr>
                <a:t>地域イベントに</a:t>
              </a:r>
              <a:r>
                <a:rPr lang="ja-JP" altLang="en-US" sz="2800" b="1" dirty="0" smtClean="0">
                  <a:solidFill>
                    <a:schemeClr val="bg1"/>
                  </a:solidFill>
                </a:rPr>
                <a:t>学生が参加</a:t>
              </a:r>
              <a:endParaRPr lang="en-US" altLang="ja-JP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図 7" descr="人, 建物, 食べ物, グループ が含まれている画像&#10;&#10;非常に高い精度で生成された説明">
            <a:extLst>
              <a:ext uri="{FF2B5EF4-FFF2-40B4-BE49-F238E27FC236}">
                <a16:creationId xmlns="" xmlns:a16="http://schemas.microsoft.com/office/drawing/2014/main" id="{BDA34DAA-E451-490B-9B31-112A86ECB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00" y="3813502"/>
            <a:ext cx="4090544" cy="271900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3C66A2B0-FDAD-4CFD-AF8B-64DBA0494B90}"/>
              </a:ext>
            </a:extLst>
          </p:cNvPr>
          <p:cNvSpPr txBox="1"/>
          <p:nvPr/>
        </p:nvSpPr>
        <p:spPr>
          <a:xfrm flipH="1">
            <a:off x="534418" y="1923094"/>
            <a:ext cx="7280399" cy="2209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/>
              <a:t>地域イベントへの積極的</a:t>
            </a:r>
            <a:r>
              <a:rPr lang="ja-JP" altLang="en-US" sz="2400" dirty="0"/>
              <a:t>な</a:t>
            </a:r>
            <a:r>
              <a:rPr lang="ja-JP" altLang="en-US" sz="2400" dirty="0" smtClean="0"/>
              <a:t>参加を呼びかけることで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lang="ja-JP" altLang="en-US" sz="2400" dirty="0" smtClean="0"/>
              <a:t>住民と学生の交流が生まれ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lang="ja-JP" altLang="en-US" sz="2400" dirty="0" smtClean="0"/>
              <a:t>地域の魅力を発見し愛着を創出する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endParaRPr lang="en-US" altLang="ja-JP" sz="2200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0" y="92344"/>
            <a:ext cx="9144000" cy="814503"/>
            <a:chOff x="0" y="92344"/>
            <a:chExt cx="9144000" cy="814503"/>
          </a:xfrm>
        </p:grpSpPr>
        <p:sp>
          <p:nvSpPr>
            <p:cNvPr id="23" name="正方形/長方形 22"/>
            <p:cNvSpPr/>
            <p:nvPr/>
          </p:nvSpPr>
          <p:spPr>
            <a:xfrm flipV="1">
              <a:off x="0" y="861128"/>
              <a:ext cx="9144000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Freeform 168"/>
            <p:cNvSpPr>
              <a:spLocks noEditPoints="1"/>
            </p:cNvSpPr>
            <p:nvPr/>
          </p:nvSpPr>
          <p:spPr bwMode="auto">
            <a:xfrm>
              <a:off x="548698" y="129454"/>
              <a:ext cx="611803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68"/>
            <p:cNvSpPr>
              <a:spLocks noEditPoints="1"/>
            </p:cNvSpPr>
            <p:nvPr/>
          </p:nvSpPr>
          <p:spPr bwMode="auto">
            <a:xfrm>
              <a:off x="8100880" y="138257"/>
              <a:ext cx="413512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167"/>
            <p:cNvSpPr>
              <a:spLocks noEditPoints="1"/>
            </p:cNvSpPr>
            <p:nvPr/>
          </p:nvSpPr>
          <p:spPr bwMode="auto">
            <a:xfrm flipH="1">
              <a:off x="8550114" y="391631"/>
              <a:ext cx="532660" cy="469497"/>
            </a:xfrm>
            <a:custGeom>
              <a:avLst/>
              <a:gdLst>
                <a:gd name="T0" fmla="*/ 1469 w 1715"/>
                <a:gd name="T1" fmla="*/ 0 h 1390"/>
                <a:gd name="T2" fmla="*/ 0 w 1715"/>
                <a:gd name="T3" fmla="*/ 565 h 1390"/>
                <a:gd name="T4" fmla="*/ 169 w 1715"/>
                <a:gd name="T5" fmla="*/ 1390 h 1390"/>
                <a:gd name="T6" fmla="*/ 374 w 1715"/>
                <a:gd name="T7" fmla="*/ 953 h 1390"/>
                <a:gd name="T8" fmla="*/ 375 w 1715"/>
                <a:gd name="T9" fmla="*/ 934 h 1390"/>
                <a:gd name="T10" fmla="*/ 382 w 1715"/>
                <a:gd name="T11" fmla="*/ 900 h 1390"/>
                <a:gd name="T12" fmla="*/ 396 w 1715"/>
                <a:gd name="T13" fmla="*/ 869 h 1390"/>
                <a:gd name="T14" fmla="*/ 414 w 1715"/>
                <a:gd name="T15" fmla="*/ 841 h 1390"/>
                <a:gd name="T16" fmla="*/ 438 w 1715"/>
                <a:gd name="T17" fmla="*/ 818 h 1390"/>
                <a:gd name="T18" fmla="*/ 466 w 1715"/>
                <a:gd name="T19" fmla="*/ 799 h 1390"/>
                <a:gd name="T20" fmla="*/ 498 w 1715"/>
                <a:gd name="T21" fmla="*/ 785 h 1390"/>
                <a:gd name="T22" fmla="*/ 531 w 1715"/>
                <a:gd name="T23" fmla="*/ 778 h 1390"/>
                <a:gd name="T24" fmla="*/ 559 w 1715"/>
                <a:gd name="T25" fmla="*/ 777 h 1390"/>
                <a:gd name="T26" fmla="*/ 576 w 1715"/>
                <a:gd name="T27" fmla="*/ 778 h 1390"/>
                <a:gd name="T28" fmla="*/ 610 w 1715"/>
                <a:gd name="T29" fmla="*/ 785 h 1390"/>
                <a:gd name="T30" fmla="*/ 642 w 1715"/>
                <a:gd name="T31" fmla="*/ 799 h 1390"/>
                <a:gd name="T32" fmla="*/ 670 w 1715"/>
                <a:gd name="T33" fmla="*/ 818 h 1390"/>
                <a:gd name="T34" fmla="*/ 694 w 1715"/>
                <a:gd name="T35" fmla="*/ 841 h 1390"/>
                <a:gd name="T36" fmla="*/ 712 w 1715"/>
                <a:gd name="T37" fmla="*/ 869 h 1390"/>
                <a:gd name="T38" fmla="*/ 725 w 1715"/>
                <a:gd name="T39" fmla="*/ 900 h 1390"/>
                <a:gd name="T40" fmla="*/ 733 w 1715"/>
                <a:gd name="T41" fmla="*/ 934 h 1390"/>
                <a:gd name="T42" fmla="*/ 734 w 1715"/>
                <a:gd name="T43" fmla="*/ 1390 h 1390"/>
                <a:gd name="T44" fmla="*/ 1546 w 1715"/>
                <a:gd name="T45" fmla="*/ 565 h 1390"/>
                <a:gd name="T46" fmla="*/ 1111 w 1715"/>
                <a:gd name="T47" fmla="*/ 1102 h 1390"/>
                <a:gd name="T48" fmla="*/ 925 w 1715"/>
                <a:gd name="T49" fmla="*/ 915 h 1390"/>
                <a:gd name="T50" fmla="*/ 1111 w 1715"/>
                <a:gd name="T51" fmla="*/ 1102 h 1390"/>
                <a:gd name="T52" fmla="*/ 925 w 1715"/>
                <a:gd name="T53" fmla="*/ 852 h 1390"/>
                <a:gd name="T54" fmla="*/ 1111 w 1715"/>
                <a:gd name="T55" fmla="*/ 665 h 1390"/>
                <a:gd name="T56" fmla="*/ 1367 w 1715"/>
                <a:gd name="T57" fmla="*/ 1102 h 1390"/>
                <a:gd name="T58" fmla="*/ 1182 w 1715"/>
                <a:gd name="T59" fmla="*/ 915 h 1390"/>
                <a:gd name="T60" fmla="*/ 1367 w 1715"/>
                <a:gd name="T61" fmla="*/ 1102 h 1390"/>
                <a:gd name="T62" fmla="*/ 1182 w 1715"/>
                <a:gd name="T63" fmla="*/ 852 h 1390"/>
                <a:gd name="T64" fmla="*/ 1367 w 1715"/>
                <a:gd name="T65" fmla="*/ 665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5" h="1390">
                  <a:moveTo>
                    <a:pt x="1715" y="565"/>
                  </a:moveTo>
                  <a:lnTo>
                    <a:pt x="1469" y="0"/>
                  </a:lnTo>
                  <a:lnTo>
                    <a:pt x="246" y="0"/>
                  </a:lnTo>
                  <a:lnTo>
                    <a:pt x="0" y="565"/>
                  </a:lnTo>
                  <a:lnTo>
                    <a:pt x="169" y="565"/>
                  </a:lnTo>
                  <a:lnTo>
                    <a:pt x="169" y="1390"/>
                  </a:lnTo>
                  <a:lnTo>
                    <a:pt x="374" y="1390"/>
                  </a:lnTo>
                  <a:lnTo>
                    <a:pt x="374" y="953"/>
                  </a:lnTo>
                  <a:lnTo>
                    <a:pt x="374" y="953"/>
                  </a:lnTo>
                  <a:lnTo>
                    <a:pt x="375" y="934"/>
                  </a:lnTo>
                  <a:lnTo>
                    <a:pt x="378" y="917"/>
                  </a:lnTo>
                  <a:lnTo>
                    <a:pt x="382" y="900"/>
                  </a:lnTo>
                  <a:lnTo>
                    <a:pt x="388" y="885"/>
                  </a:lnTo>
                  <a:lnTo>
                    <a:pt x="396" y="869"/>
                  </a:lnTo>
                  <a:lnTo>
                    <a:pt x="404" y="855"/>
                  </a:lnTo>
                  <a:lnTo>
                    <a:pt x="414" y="841"/>
                  </a:lnTo>
                  <a:lnTo>
                    <a:pt x="425" y="829"/>
                  </a:lnTo>
                  <a:lnTo>
                    <a:pt x="438" y="818"/>
                  </a:lnTo>
                  <a:lnTo>
                    <a:pt x="452" y="808"/>
                  </a:lnTo>
                  <a:lnTo>
                    <a:pt x="466" y="799"/>
                  </a:lnTo>
                  <a:lnTo>
                    <a:pt x="481" y="791"/>
                  </a:lnTo>
                  <a:lnTo>
                    <a:pt x="498" y="785"/>
                  </a:lnTo>
                  <a:lnTo>
                    <a:pt x="514" y="780"/>
                  </a:lnTo>
                  <a:lnTo>
                    <a:pt x="531" y="778"/>
                  </a:lnTo>
                  <a:lnTo>
                    <a:pt x="549" y="777"/>
                  </a:lnTo>
                  <a:lnTo>
                    <a:pt x="559" y="777"/>
                  </a:lnTo>
                  <a:lnTo>
                    <a:pt x="559" y="777"/>
                  </a:lnTo>
                  <a:lnTo>
                    <a:pt x="576" y="778"/>
                  </a:lnTo>
                  <a:lnTo>
                    <a:pt x="594" y="780"/>
                  </a:lnTo>
                  <a:lnTo>
                    <a:pt x="610" y="785"/>
                  </a:lnTo>
                  <a:lnTo>
                    <a:pt x="627" y="791"/>
                  </a:lnTo>
                  <a:lnTo>
                    <a:pt x="642" y="799"/>
                  </a:lnTo>
                  <a:lnTo>
                    <a:pt x="656" y="808"/>
                  </a:lnTo>
                  <a:lnTo>
                    <a:pt x="670" y="818"/>
                  </a:lnTo>
                  <a:lnTo>
                    <a:pt x="683" y="829"/>
                  </a:lnTo>
                  <a:lnTo>
                    <a:pt x="694" y="841"/>
                  </a:lnTo>
                  <a:lnTo>
                    <a:pt x="704" y="855"/>
                  </a:lnTo>
                  <a:lnTo>
                    <a:pt x="712" y="869"/>
                  </a:lnTo>
                  <a:lnTo>
                    <a:pt x="720" y="885"/>
                  </a:lnTo>
                  <a:lnTo>
                    <a:pt x="725" y="900"/>
                  </a:lnTo>
                  <a:lnTo>
                    <a:pt x="730" y="917"/>
                  </a:lnTo>
                  <a:lnTo>
                    <a:pt x="733" y="934"/>
                  </a:lnTo>
                  <a:lnTo>
                    <a:pt x="734" y="953"/>
                  </a:lnTo>
                  <a:lnTo>
                    <a:pt x="734" y="1390"/>
                  </a:lnTo>
                  <a:lnTo>
                    <a:pt x="1546" y="1390"/>
                  </a:lnTo>
                  <a:lnTo>
                    <a:pt x="1546" y="565"/>
                  </a:lnTo>
                  <a:lnTo>
                    <a:pt x="1715" y="565"/>
                  </a:lnTo>
                  <a:close/>
                  <a:moveTo>
                    <a:pt x="1111" y="1102"/>
                  </a:moveTo>
                  <a:lnTo>
                    <a:pt x="925" y="1102"/>
                  </a:lnTo>
                  <a:lnTo>
                    <a:pt x="925" y="915"/>
                  </a:lnTo>
                  <a:lnTo>
                    <a:pt x="1111" y="915"/>
                  </a:lnTo>
                  <a:lnTo>
                    <a:pt x="1111" y="1102"/>
                  </a:lnTo>
                  <a:close/>
                  <a:moveTo>
                    <a:pt x="1111" y="852"/>
                  </a:moveTo>
                  <a:lnTo>
                    <a:pt x="925" y="852"/>
                  </a:lnTo>
                  <a:lnTo>
                    <a:pt x="925" y="665"/>
                  </a:lnTo>
                  <a:lnTo>
                    <a:pt x="1111" y="665"/>
                  </a:lnTo>
                  <a:lnTo>
                    <a:pt x="1111" y="852"/>
                  </a:lnTo>
                  <a:close/>
                  <a:moveTo>
                    <a:pt x="1367" y="1102"/>
                  </a:moveTo>
                  <a:lnTo>
                    <a:pt x="1182" y="1102"/>
                  </a:lnTo>
                  <a:lnTo>
                    <a:pt x="1182" y="915"/>
                  </a:lnTo>
                  <a:lnTo>
                    <a:pt x="1367" y="915"/>
                  </a:lnTo>
                  <a:lnTo>
                    <a:pt x="1367" y="1102"/>
                  </a:lnTo>
                  <a:close/>
                  <a:moveTo>
                    <a:pt x="1367" y="852"/>
                  </a:moveTo>
                  <a:lnTo>
                    <a:pt x="1182" y="852"/>
                  </a:lnTo>
                  <a:lnTo>
                    <a:pt x="1182" y="665"/>
                  </a:lnTo>
                  <a:lnTo>
                    <a:pt x="1367" y="665"/>
                  </a:lnTo>
                  <a:lnTo>
                    <a:pt x="1367" y="8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5" name="Freeform 616"/>
            <p:cNvSpPr>
              <a:spLocks noEditPoints="1"/>
            </p:cNvSpPr>
            <p:nvPr/>
          </p:nvSpPr>
          <p:spPr bwMode="auto">
            <a:xfrm>
              <a:off x="7494669" y="533132"/>
              <a:ext cx="296159" cy="350202"/>
            </a:xfrm>
            <a:custGeom>
              <a:avLst/>
              <a:gdLst>
                <a:gd name="T0" fmla="*/ 64 w 128"/>
                <a:gd name="T1" fmla="*/ 0 h 152"/>
                <a:gd name="T2" fmla="*/ 0 w 128"/>
                <a:gd name="T3" fmla="*/ 32 h 152"/>
                <a:gd name="T4" fmla="*/ 0 w 128"/>
                <a:gd name="T5" fmla="*/ 108 h 152"/>
                <a:gd name="T6" fmla="*/ 28 w 128"/>
                <a:gd name="T7" fmla="*/ 136 h 152"/>
                <a:gd name="T8" fmla="*/ 16 w 128"/>
                <a:gd name="T9" fmla="*/ 148 h 152"/>
                <a:gd name="T10" fmla="*/ 16 w 128"/>
                <a:gd name="T11" fmla="*/ 152 h 152"/>
                <a:gd name="T12" fmla="*/ 112 w 128"/>
                <a:gd name="T13" fmla="*/ 152 h 152"/>
                <a:gd name="T14" fmla="*/ 112 w 128"/>
                <a:gd name="T15" fmla="*/ 148 h 152"/>
                <a:gd name="T16" fmla="*/ 100 w 128"/>
                <a:gd name="T17" fmla="*/ 136 h 152"/>
                <a:gd name="T18" fmla="*/ 128 w 128"/>
                <a:gd name="T19" fmla="*/ 108 h 152"/>
                <a:gd name="T20" fmla="*/ 128 w 128"/>
                <a:gd name="T21" fmla="*/ 32 h 152"/>
                <a:gd name="T22" fmla="*/ 64 w 128"/>
                <a:gd name="T23" fmla="*/ 0 h 152"/>
                <a:gd name="T24" fmla="*/ 28 w 128"/>
                <a:gd name="T25" fmla="*/ 120 h 152"/>
                <a:gd name="T26" fmla="*/ 16 w 128"/>
                <a:gd name="T27" fmla="*/ 108 h 152"/>
                <a:gd name="T28" fmla="*/ 28 w 128"/>
                <a:gd name="T29" fmla="*/ 96 h 152"/>
                <a:gd name="T30" fmla="*/ 40 w 128"/>
                <a:gd name="T31" fmla="*/ 108 h 152"/>
                <a:gd name="T32" fmla="*/ 28 w 128"/>
                <a:gd name="T33" fmla="*/ 120 h 152"/>
                <a:gd name="T34" fmla="*/ 56 w 128"/>
                <a:gd name="T35" fmla="*/ 72 h 152"/>
                <a:gd name="T36" fmla="*/ 16 w 128"/>
                <a:gd name="T37" fmla="*/ 72 h 152"/>
                <a:gd name="T38" fmla="*/ 16 w 128"/>
                <a:gd name="T39" fmla="*/ 32 h 152"/>
                <a:gd name="T40" fmla="*/ 56 w 128"/>
                <a:gd name="T41" fmla="*/ 32 h 152"/>
                <a:gd name="T42" fmla="*/ 56 w 128"/>
                <a:gd name="T43" fmla="*/ 72 h 152"/>
                <a:gd name="T44" fmla="*/ 100 w 128"/>
                <a:gd name="T45" fmla="*/ 120 h 152"/>
                <a:gd name="T46" fmla="*/ 88 w 128"/>
                <a:gd name="T47" fmla="*/ 108 h 152"/>
                <a:gd name="T48" fmla="*/ 100 w 128"/>
                <a:gd name="T49" fmla="*/ 96 h 152"/>
                <a:gd name="T50" fmla="*/ 112 w 128"/>
                <a:gd name="T51" fmla="*/ 108 h 152"/>
                <a:gd name="T52" fmla="*/ 100 w 128"/>
                <a:gd name="T53" fmla="*/ 120 h 152"/>
                <a:gd name="T54" fmla="*/ 112 w 128"/>
                <a:gd name="T55" fmla="*/ 72 h 152"/>
                <a:gd name="T56" fmla="*/ 72 w 128"/>
                <a:gd name="T57" fmla="*/ 72 h 152"/>
                <a:gd name="T58" fmla="*/ 72 w 128"/>
                <a:gd name="T59" fmla="*/ 32 h 152"/>
                <a:gd name="T60" fmla="*/ 112 w 128"/>
                <a:gd name="T61" fmla="*/ 32 h 152"/>
                <a:gd name="T62" fmla="*/ 112 w 128"/>
                <a:gd name="T6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52">
                  <a:moveTo>
                    <a:pt x="64" y="0"/>
                  </a:moveTo>
                  <a:cubicBezTo>
                    <a:pt x="29" y="0"/>
                    <a:pt x="0" y="4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23"/>
                    <a:pt x="13" y="136"/>
                    <a:pt x="28" y="136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15" y="136"/>
                    <a:pt x="128" y="123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4"/>
                    <a:pt x="99" y="0"/>
                    <a:pt x="64" y="0"/>
                  </a:cubicBezTo>
                  <a:close/>
                  <a:moveTo>
                    <a:pt x="28" y="120"/>
                  </a:moveTo>
                  <a:cubicBezTo>
                    <a:pt x="21" y="120"/>
                    <a:pt x="16" y="115"/>
                    <a:pt x="16" y="108"/>
                  </a:cubicBezTo>
                  <a:cubicBezTo>
                    <a:pt x="16" y="101"/>
                    <a:pt x="21" y="96"/>
                    <a:pt x="28" y="96"/>
                  </a:cubicBezTo>
                  <a:cubicBezTo>
                    <a:pt x="35" y="96"/>
                    <a:pt x="40" y="101"/>
                    <a:pt x="40" y="108"/>
                  </a:cubicBezTo>
                  <a:cubicBezTo>
                    <a:pt x="40" y="115"/>
                    <a:pt x="35" y="120"/>
                    <a:pt x="28" y="120"/>
                  </a:cubicBezTo>
                  <a:close/>
                  <a:moveTo>
                    <a:pt x="56" y="72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72"/>
                  </a:lnTo>
                  <a:close/>
                  <a:moveTo>
                    <a:pt x="100" y="120"/>
                  </a:moveTo>
                  <a:cubicBezTo>
                    <a:pt x="93" y="120"/>
                    <a:pt x="88" y="115"/>
                    <a:pt x="88" y="108"/>
                  </a:cubicBezTo>
                  <a:cubicBezTo>
                    <a:pt x="88" y="101"/>
                    <a:pt x="93" y="96"/>
                    <a:pt x="100" y="96"/>
                  </a:cubicBezTo>
                  <a:cubicBezTo>
                    <a:pt x="107" y="96"/>
                    <a:pt x="112" y="101"/>
                    <a:pt x="112" y="108"/>
                  </a:cubicBezTo>
                  <a:cubicBezTo>
                    <a:pt x="112" y="115"/>
                    <a:pt x="107" y="120"/>
                    <a:pt x="100" y="120"/>
                  </a:cubicBezTo>
                  <a:close/>
                  <a:moveTo>
                    <a:pt x="112" y="72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112" y="32"/>
                    <a:pt x="112" y="32"/>
                    <a:pt x="112" y="32"/>
                  </a:cubicBezTo>
                  <a:lnTo>
                    <a:pt x="112" y="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8"/>
            <p:cNvSpPr>
              <a:spLocks noChangeAspect="1" noEditPoints="1"/>
            </p:cNvSpPr>
            <p:nvPr/>
          </p:nvSpPr>
          <p:spPr bwMode="auto">
            <a:xfrm>
              <a:off x="0" y="444403"/>
              <a:ext cx="600600" cy="439584"/>
            </a:xfrm>
            <a:custGeom>
              <a:avLst/>
              <a:gdLst>
                <a:gd name="T0" fmla="*/ 677 w 1484"/>
                <a:gd name="T1" fmla="*/ 639 h 1334"/>
                <a:gd name="T2" fmla="*/ 692 w 1484"/>
                <a:gd name="T3" fmla="*/ 27 h 1334"/>
                <a:gd name="T4" fmla="*/ 687 w 1484"/>
                <a:gd name="T5" fmla="*/ 12 h 1334"/>
                <a:gd name="T6" fmla="*/ 670 w 1484"/>
                <a:gd name="T7" fmla="*/ 1 h 1334"/>
                <a:gd name="T8" fmla="*/ 564 w 1484"/>
                <a:gd name="T9" fmla="*/ 1 h 1334"/>
                <a:gd name="T10" fmla="*/ 547 w 1484"/>
                <a:gd name="T11" fmla="*/ 12 h 1334"/>
                <a:gd name="T12" fmla="*/ 547 w 1484"/>
                <a:gd name="T13" fmla="*/ 661 h 1334"/>
                <a:gd name="T14" fmla="*/ 552 w 1484"/>
                <a:gd name="T15" fmla="*/ 676 h 1334"/>
                <a:gd name="T16" fmla="*/ 568 w 1484"/>
                <a:gd name="T17" fmla="*/ 686 h 1334"/>
                <a:gd name="T18" fmla="*/ 1384 w 1484"/>
                <a:gd name="T19" fmla="*/ 588 h 1334"/>
                <a:gd name="T20" fmla="*/ 398 w 1484"/>
                <a:gd name="T21" fmla="*/ 582 h 1334"/>
                <a:gd name="T22" fmla="*/ 0 w 1484"/>
                <a:gd name="T23" fmla="*/ 1314 h 1334"/>
                <a:gd name="T24" fmla="*/ 12 w 1484"/>
                <a:gd name="T25" fmla="*/ 1331 h 1334"/>
                <a:gd name="T26" fmla="*/ 1457 w 1484"/>
                <a:gd name="T27" fmla="*/ 1334 h 1334"/>
                <a:gd name="T28" fmla="*/ 1477 w 1484"/>
                <a:gd name="T29" fmla="*/ 1327 h 1334"/>
                <a:gd name="T30" fmla="*/ 1482 w 1484"/>
                <a:gd name="T31" fmla="*/ 833 h 1334"/>
                <a:gd name="T32" fmla="*/ 394 w 1484"/>
                <a:gd name="T33" fmla="*/ 1171 h 1334"/>
                <a:gd name="T34" fmla="*/ 379 w 1484"/>
                <a:gd name="T35" fmla="*/ 1185 h 1334"/>
                <a:gd name="T36" fmla="*/ 175 w 1484"/>
                <a:gd name="T37" fmla="*/ 1187 h 1334"/>
                <a:gd name="T38" fmla="*/ 156 w 1484"/>
                <a:gd name="T39" fmla="*/ 1179 h 1334"/>
                <a:gd name="T40" fmla="*/ 148 w 1484"/>
                <a:gd name="T41" fmla="*/ 1160 h 1334"/>
                <a:gd name="T42" fmla="*/ 151 w 1484"/>
                <a:gd name="T43" fmla="*/ 953 h 1334"/>
                <a:gd name="T44" fmla="*/ 165 w 1484"/>
                <a:gd name="T45" fmla="*/ 939 h 1334"/>
                <a:gd name="T46" fmla="*/ 370 w 1484"/>
                <a:gd name="T47" fmla="*/ 937 h 1334"/>
                <a:gd name="T48" fmla="*/ 388 w 1484"/>
                <a:gd name="T49" fmla="*/ 945 h 1334"/>
                <a:gd name="T50" fmla="*/ 395 w 1484"/>
                <a:gd name="T51" fmla="*/ 963 h 1334"/>
                <a:gd name="T52" fmla="*/ 891 w 1484"/>
                <a:gd name="T53" fmla="*/ 1165 h 1334"/>
                <a:gd name="T54" fmla="*/ 880 w 1484"/>
                <a:gd name="T55" fmla="*/ 1182 h 1334"/>
                <a:gd name="T56" fmla="*/ 669 w 1484"/>
                <a:gd name="T57" fmla="*/ 1187 h 1334"/>
                <a:gd name="T58" fmla="*/ 655 w 1484"/>
                <a:gd name="T59" fmla="*/ 1182 h 1334"/>
                <a:gd name="T60" fmla="*/ 643 w 1484"/>
                <a:gd name="T61" fmla="*/ 1165 h 1334"/>
                <a:gd name="T62" fmla="*/ 643 w 1484"/>
                <a:gd name="T63" fmla="*/ 958 h 1334"/>
                <a:gd name="T64" fmla="*/ 655 w 1484"/>
                <a:gd name="T65" fmla="*/ 941 h 1334"/>
                <a:gd name="T66" fmla="*/ 865 w 1484"/>
                <a:gd name="T67" fmla="*/ 937 h 1334"/>
                <a:gd name="T68" fmla="*/ 880 w 1484"/>
                <a:gd name="T69" fmla="*/ 941 h 1334"/>
                <a:gd name="T70" fmla="*/ 891 w 1484"/>
                <a:gd name="T71" fmla="*/ 958 h 1334"/>
                <a:gd name="T72" fmla="*/ 1385 w 1484"/>
                <a:gd name="T73" fmla="*/ 1158 h 1334"/>
                <a:gd name="T74" fmla="*/ 1377 w 1484"/>
                <a:gd name="T75" fmla="*/ 1178 h 1334"/>
                <a:gd name="T76" fmla="*/ 1358 w 1484"/>
                <a:gd name="T77" fmla="*/ 1185 h 1334"/>
                <a:gd name="T78" fmla="*/ 1153 w 1484"/>
                <a:gd name="T79" fmla="*/ 1182 h 1334"/>
                <a:gd name="T80" fmla="*/ 1139 w 1484"/>
                <a:gd name="T81" fmla="*/ 1168 h 1334"/>
                <a:gd name="T82" fmla="*/ 1138 w 1484"/>
                <a:gd name="T83" fmla="*/ 963 h 1334"/>
                <a:gd name="T84" fmla="*/ 1145 w 1484"/>
                <a:gd name="T85" fmla="*/ 945 h 1334"/>
                <a:gd name="T86" fmla="*/ 1164 w 1484"/>
                <a:gd name="T87" fmla="*/ 937 h 1334"/>
                <a:gd name="T88" fmla="*/ 1369 w 1484"/>
                <a:gd name="T89" fmla="*/ 939 h 1334"/>
                <a:gd name="T90" fmla="*/ 1383 w 1484"/>
                <a:gd name="T91" fmla="*/ 953 h 1334"/>
                <a:gd name="T92" fmla="*/ 1066 w 1484"/>
                <a:gd name="T93" fmla="*/ 693 h 1334"/>
                <a:gd name="T94" fmla="*/ 1181 w 1484"/>
                <a:gd name="T95" fmla="*/ 612 h 1334"/>
                <a:gd name="T96" fmla="*/ 1188 w 1484"/>
                <a:gd name="T97" fmla="*/ 598 h 1334"/>
                <a:gd name="T98" fmla="*/ 1185 w 1484"/>
                <a:gd name="T99" fmla="*/ 267 h 1334"/>
                <a:gd name="T100" fmla="*/ 1169 w 1484"/>
                <a:gd name="T101" fmla="*/ 253 h 1334"/>
                <a:gd name="T102" fmla="*/ 1067 w 1484"/>
                <a:gd name="T103" fmla="*/ 251 h 1334"/>
                <a:gd name="T104" fmla="*/ 1049 w 1484"/>
                <a:gd name="T105" fmla="*/ 259 h 1334"/>
                <a:gd name="T106" fmla="*/ 1041 w 1484"/>
                <a:gd name="T107" fmla="*/ 277 h 1334"/>
                <a:gd name="T108" fmla="*/ 1042 w 1484"/>
                <a:gd name="T109" fmla="*/ 677 h 1334"/>
                <a:gd name="T110" fmla="*/ 1056 w 1484"/>
                <a:gd name="T111" fmla="*/ 691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4" h="1334">
                  <a:moveTo>
                    <a:pt x="573" y="687"/>
                  </a:moveTo>
                  <a:lnTo>
                    <a:pt x="665" y="647"/>
                  </a:lnTo>
                  <a:lnTo>
                    <a:pt x="665" y="647"/>
                  </a:lnTo>
                  <a:lnTo>
                    <a:pt x="677" y="639"/>
                  </a:lnTo>
                  <a:lnTo>
                    <a:pt x="685" y="631"/>
                  </a:lnTo>
                  <a:lnTo>
                    <a:pt x="691" y="625"/>
                  </a:lnTo>
                  <a:lnTo>
                    <a:pt x="692" y="621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1" y="22"/>
                  </a:lnTo>
                  <a:lnTo>
                    <a:pt x="690" y="16"/>
                  </a:lnTo>
                  <a:lnTo>
                    <a:pt x="687" y="12"/>
                  </a:lnTo>
                  <a:lnTo>
                    <a:pt x="684" y="8"/>
                  </a:lnTo>
                  <a:lnTo>
                    <a:pt x="680" y="5"/>
                  </a:lnTo>
                  <a:lnTo>
                    <a:pt x="676" y="2"/>
                  </a:lnTo>
                  <a:lnTo>
                    <a:pt x="670" y="1"/>
                  </a:lnTo>
                  <a:lnTo>
                    <a:pt x="665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64" y="1"/>
                  </a:lnTo>
                  <a:lnTo>
                    <a:pt x="560" y="2"/>
                  </a:lnTo>
                  <a:lnTo>
                    <a:pt x="555" y="5"/>
                  </a:lnTo>
                  <a:lnTo>
                    <a:pt x="551" y="8"/>
                  </a:lnTo>
                  <a:lnTo>
                    <a:pt x="547" y="12"/>
                  </a:lnTo>
                  <a:lnTo>
                    <a:pt x="545" y="16"/>
                  </a:lnTo>
                  <a:lnTo>
                    <a:pt x="544" y="22"/>
                  </a:lnTo>
                  <a:lnTo>
                    <a:pt x="544" y="27"/>
                  </a:lnTo>
                  <a:lnTo>
                    <a:pt x="547" y="661"/>
                  </a:lnTo>
                  <a:lnTo>
                    <a:pt x="547" y="661"/>
                  </a:lnTo>
                  <a:lnTo>
                    <a:pt x="547" y="667"/>
                  </a:lnTo>
                  <a:lnTo>
                    <a:pt x="548" y="671"/>
                  </a:lnTo>
                  <a:lnTo>
                    <a:pt x="552" y="676"/>
                  </a:lnTo>
                  <a:lnTo>
                    <a:pt x="554" y="679"/>
                  </a:lnTo>
                  <a:lnTo>
                    <a:pt x="559" y="683"/>
                  </a:lnTo>
                  <a:lnTo>
                    <a:pt x="563" y="685"/>
                  </a:lnTo>
                  <a:lnTo>
                    <a:pt x="568" y="686"/>
                  </a:lnTo>
                  <a:lnTo>
                    <a:pt x="573" y="687"/>
                  </a:lnTo>
                  <a:lnTo>
                    <a:pt x="573" y="687"/>
                  </a:lnTo>
                  <a:close/>
                  <a:moveTo>
                    <a:pt x="1482" y="833"/>
                  </a:moveTo>
                  <a:lnTo>
                    <a:pt x="1384" y="588"/>
                  </a:lnTo>
                  <a:lnTo>
                    <a:pt x="991" y="838"/>
                  </a:lnTo>
                  <a:lnTo>
                    <a:pt x="894" y="591"/>
                  </a:lnTo>
                  <a:lnTo>
                    <a:pt x="496" y="837"/>
                  </a:lnTo>
                  <a:lnTo>
                    <a:pt x="398" y="582"/>
                  </a:lnTo>
                  <a:lnTo>
                    <a:pt x="0" y="850"/>
                  </a:lnTo>
                  <a:lnTo>
                    <a:pt x="0" y="1311"/>
                  </a:lnTo>
                  <a:lnTo>
                    <a:pt x="0" y="1311"/>
                  </a:lnTo>
                  <a:lnTo>
                    <a:pt x="0" y="1314"/>
                  </a:lnTo>
                  <a:lnTo>
                    <a:pt x="1" y="1318"/>
                  </a:lnTo>
                  <a:lnTo>
                    <a:pt x="3" y="1323"/>
                  </a:lnTo>
                  <a:lnTo>
                    <a:pt x="7" y="1327"/>
                  </a:lnTo>
                  <a:lnTo>
                    <a:pt x="12" y="1331"/>
                  </a:lnTo>
                  <a:lnTo>
                    <a:pt x="19" y="1333"/>
                  </a:lnTo>
                  <a:lnTo>
                    <a:pt x="28" y="1334"/>
                  </a:lnTo>
                  <a:lnTo>
                    <a:pt x="1457" y="1334"/>
                  </a:lnTo>
                  <a:lnTo>
                    <a:pt x="1457" y="1334"/>
                  </a:lnTo>
                  <a:lnTo>
                    <a:pt x="1463" y="1333"/>
                  </a:lnTo>
                  <a:lnTo>
                    <a:pt x="1467" y="1332"/>
                  </a:lnTo>
                  <a:lnTo>
                    <a:pt x="1472" y="1331"/>
                  </a:lnTo>
                  <a:lnTo>
                    <a:pt x="1477" y="1327"/>
                  </a:lnTo>
                  <a:lnTo>
                    <a:pt x="1480" y="1323"/>
                  </a:lnTo>
                  <a:lnTo>
                    <a:pt x="1482" y="1317"/>
                  </a:lnTo>
                  <a:lnTo>
                    <a:pt x="1484" y="1309"/>
                  </a:lnTo>
                  <a:lnTo>
                    <a:pt x="1482" y="833"/>
                  </a:lnTo>
                  <a:close/>
                  <a:moveTo>
                    <a:pt x="395" y="1160"/>
                  </a:moveTo>
                  <a:lnTo>
                    <a:pt x="395" y="1160"/>
                  </a:lnTo>
                  <a:lnTo>
                    <a:pt x="395" y="1165"/>
                  </a:lnTo>
                  <a:lnTo>
                    <a:pt x="394" y="1171"/>
                  </a:lnTo>
                  <a:lnTo>
                    <a:pt x="392" y="1175"/>
                  </a:lnTo>
                  <a:lnTo>
                    <a:pt x="388" y="1179"/>
                  </a:lnTo>
                  <a:lnTo>
                    <a:pt x="384" y="1182"/>
                  </a:lnTo>
                  <a:lnTo>
                    <a:pt x="379" y="1185"/>
                  </a:lnTo>
                  <a:lnTo>
                    <a:pt x="374" y="1186"/>
                  </a:lnTo>
                  <a:lnTo>
                    <a:pt x="370" y="1187"/>
                  </a:lnTo>
                  <a:lnTo>
                    <a:pt x="175" y="1187"/>
                  </a:lnTo>
                  <a:lnTo>
                    <a:pt x="175" y="1187"/>
                  </a:lnTo>
                  <a:lnTo>
                    <a:pt x="170" y="1186"/>
                  </a:lnTo>
                  <a:lnTo>
                    <a:pt x="165" y="1185"/>
                  </a:lnTo>
                  <a:lnTo>
                    <a:pt x="160" y="1182"/>
                  </a:lnTo>
                  <a:lnTo>
                    <a:pt x="156" y="1179"/>
                  </a:lnTo>
                  <a:lnTo>
                    <a:pt x="153" y="1175"/>
                  </a:lnTo>
                  <a:lnTo>
                    <a:pt x="151" y="1171"/>
                  </a:lnTo>
                  <a:lnTo>
                    <a:pt x="149" y="1165"/>
                  </a:lnTo>
                  <a:lnTo>
                    <a:pt x="148" y="1160"/>
                  </a:lnTo>
                  <a:lnTo>
                    <a:pt x="148" y="963"/>
                  </a:lnTo>
                  <a:lnTo>
                    <a:pt x="148" y="963"/>
                  </a:lnTo>
                  <a:lnTo>
                    <a:pt x="149" y="958"/>
                  </a:lnTo>
                  <a:lnTo>
                    <a:pt x="151" y="953"/>
                  </a:lnTo>
                  <a:lnTo>
                    <a:pt x="153" y="948"/>
                  </a:lnTo>
                  <a:lnTo>
                    <a:pt x="156" y="945"/>
                  </a:lnTo>
                  <a:lnTo>
                    <a:pt x="160" y="941"/>
                  </a:lnTo>
                  <a:lnTo>
                    <a:pt x="165" y="939"/>
                  </a:lnTo>
                  <a:lnTo>
                    <a:pt x="170" y="937"/>
                  </a:lnTo>
                  <a:lnTo>
                    <a:pt x="175" y="937"/>
                  </a:lnTo>
                  <a:lnTo>
                    <a:pt x="370" y="937"/>
                  </a:lnTo>
                  <a:lnTo>
                    <a:pt x="370" y="937"/>
                  </a:lnTo>
                  <a:lnTo>
                    <a:pt x="374" y="937"/>
                  </a:lnTo>
                  <a:lnTo>
                    <a:pt x="379" y="939"/>
                  </a:lnTo>
                  <a:lnTo>
                    <a:pt x="384" y="941"/>
                  </a:lnTo>
                  <a:lnTo>
                    <a:pt x="388" y="945"/>
                  </a:lnTo>
                  <a:lnTo>
                    <a:pt x="392" y="948"/>
                  </a:lnTo>
                  <a:lnTo>
                    <a:pt x="394" y="953"/>
                  </a:lnTo>
                  <a:lnTo>
                    <a:pt x="395" y="958"/>
                  </a:lnTo>
                  <a:lnTo>
                    <a:pt x="395" y="963"/>
                  </a:lnTo>
                  <a:lnTo>
                    <a:pt x="395" y="1160"/>
                  </a:lnTo>
                  <a:close/>
                  <a:moveTo>
                    <a:pt x="891" y="1160"/>
                  </a:moveTo>
                  <a:lnTo>
                    <a:pt x="891" y="1160"/>
                  </a:lnTo>
                  <a:lnTo>
                    <a:pt x="891" y="1165"/>
                  </a:lnTo>
                  <a:lnTo>
                    <a:pt x="889" y="1171"/>
                  </a:lnTo>
                  <a:lnTo>
                    <a:pt x="887" y="1175"/>
                  </a:lnTo>
                  <a:lnTo>
                    <a:pt x="883" y="1179"/>
                  </a:lnTo>
                  <a:lnTo>
                    <a:pt x="880" y="1182"/>
                  </a:lnTo>
                  <a:lnTo>
                    <a:pt x="875" y="1185"/>
                  </a:lnTo>
                  <a:lnTo>
                    <a:pt x="870" y="1186"/>
                  </a:lnTo>
                  <a:lnTo>
                    <a:pt x="865" y="1187"/>
                  </a:lnTo>
                  <a:lnTo>
                    <a:pt x="669" y="1187"/>
                  </a:lnTo>
                  <a:lnTo>
                    <a:pt x="669" y="1187"/>
                  </a:lnTo>
                  <a:lnTo>
                    <a:pt x="664" y="1186"/>
                  </a:lnTo>
                  <a:lnTo>
                    <a:pt x="659" y="1185"/>
                  </a:lnTo>
                  <a:lnTo>
                    <a:pt x="655" y="1182"/>
                  </a:lnTo>
                  <a:lnTo>
                    <a:pt x="650" y="1179"/>
                  </a:lnTo>
                  <a:lnTo>
                    <a:pt x="648" y="1175"/>
                  </a:lnTo>
                  <a:lnTo>
                    <a:pt x="644" y="1171"/>
                  </a:lnTo>
                  <a:lnTo>
                    <a:pt x="643" y="1165"/>
                  </a:lnTo>
                  <a:lnTo>
                    <a:pt x="643" y="1160"/>
                  </a:lnTo>
                  <a:lnTo>
                    <a:pt x="643" y="963"/>
                  </a:lnTo>
                  <a:lnTo>
                    <a:pt x="643" y="963"/>
                  </a:lnTo>
                  <a:lnTo>
                    <a:pt x="643" y="958"/>
                  </a:lnTo>
                  <a:lnTo>
                    <a:pt x="644" y="953"/>
                  </a:lnTo>
                  <a:lnTo>
                    <a:pt x="648" y="948"/>
                  </a:lnTo>
                  <a:lnTo>
                    <a:pt x="650" y="945"/>
                  </a:lnTo>
                  <a:lnTo>
                    <a:pt x="655" y="941"/>
                  </a:lnTo>
                  <a:lnTo>
                    <a:pt x="659" y="939"/>
                  </a:lnTo>
                  <a:lnTo>
                    <a:pt x="664" y="937"/>
                  </a:lnTo>
                  <a:lnTo>
                    <a:pt x="669" y="937"/>
                  </a:lnTo>
                  <a:lnTo>
                    <a:pt x="865" y="937"/>
                  </a:lnTo>
                  <a:lnTo>
                    <a:pt x="865" y="937"/>
                  </a:lnTo>
                  <a:lnTo>
                    <a:pt x="870" y="937"/>
                  </a:lnTo>
                  <a:lnTo>
                    <a:pt x="875" y="939"/>
                  </a:lnTo>
                  <a:lnTo>
                    <a:pt x="880" y="941"/>
                  </a:lnTo>
                  <a:lnTo>
                    <a:pt x="883" y="945"/>
                  </a:lnTo>
                  <a:lnTo>
                    <a:pt x="887" y="948"/>
                  </a:lnTo>
                  <a:lnTo>
                    <a:pt x="889" y="953"/>
                  </a:lnTo>
                  <a:lnTo>
                    <a:pt x="891" y="958"/>
                  </a:lnTo>
                  <a:lnTo>
                    <a:pt x="891" y="963"/>
                  </a:lnTo>
                  <a:lnTo>
                    <a:pt x="891" y="1160"/>
                  </a:lnTo>
                  <a:close/>
                  <a:moveTo>
                    <a:pt x="1385" y="1158"/>
                  </a:moveTo>
                  <a:lnTo>
                    <a:pt x="1385" y="1158"/>
                  </a:lnTo>
                  <a:lnTo>
                    <a:pt x="1384" y="1164"/>
                  </a:lnTo>
                  <a:lnTo>
                    <a:pt x="1383" y="1168"/>
                  </a:lnTo>
                  <a:lnTo>
                    <a:pt x="1380" y="1173"/>
                  </a:lnTo>
                  <a:lnTo>
                    <a:pt x="1377" y="1178"/>
                  </a:lnTo>
                  <a:lnTo>
                    <a:pt x="1373" y="1180"/>
                  </a:lnTo>
                  <a:lnTo>
                    <a:pt x="1369" y="1182"/>
                  </a:lnTo>
                  <a:lnTo>
                    <a:pt x="1363" y="1185"/>
                  </a:lnTo>
                  <a:lnTo>
                    <a:pt x="1358" y="1185"/>
                  </a:lnTo>
                  <a:lnTo>
                    <a:pt x="1164" y="1185"/>
                  </a:lnTo>
                  <a:lnTo>
                    <a:pt x="1164" y="1185"/>
                  </a:lnTo>
                  <a:lnTo>
                    <a:pt x="1159" y="1185"/>
                  </a:lnTo>
                  <a:lnTo>
                    <a:pt x="1153" y="1182"/>
                  </a:lnTo>
                  <a:lnTo>
                    <a:pt x="1150" y="1180"/>
                  </a:lnTo>
                  <a:lnTo>
                    <a:pt x="1145" y="1178"/>
                  </a:lnTo>
                  <a:lnTo>
                    <a:pt x="1142" y="1173"/>
                  </a:lnTo>
                  <a:lnTo>
                    <a:pt x="1139" y="1168"/>
                  </a:lnTo>
                  <a:lnTo>
                    <a:pt x="1138" y="1164"/>
                  </a:lnTo>
                  <a:lnTo>
                    <a:pt x="1138" y="1158"/>
                  </a:lnTo>
                  <a:lnTo>
                    <a:pt x="1138" y="963"/>
                  </a:lnTo>
                  <a:lnTo>
                    <a:pt x="1138" y="963"/>
                  </a:lnTo>
                  <a:lnTo>
                    <a:pt x="1138" y="958"/>
                  </a:lnTo>
                  <a:lnTo>
                    <a:pt x="1139" y="953"/>
                  </a:lnTo>
                  <a:lnTo>
                    <a:pt x="1142" y="948"/>
                  </a:lnTo>
                  <a:lnTo>
                    <a:pt x="1145" y="945"/>
                  </a:lnTo>
                  <a:lnTo>
                    <a:pt x="1150" y="941"/>
                  </a:lnTo>
                  <a:lnTo>
                    <a:pt x="1153" y="939"/>
                  </a:lnTo>
                  <a:lnTo>
                    <a:pt x="1159" y="937"/>
                  </a:lnTo>
                  <a:lnTo>
                    <a:pt x="1164" y="937"/>
                  </a:lnTo>
                  <a:lnTo>
                    <a:pt x="1358" y="937"/>
                  </a:lnTo>
                  <a:lnTo>
                    <a:pt x="1358" y="937"/>
                  </a:lnTo>
                  <a:lnTo>
                    <a:pt x="1363" y="937"/>
                  </a:lnTo>
                  <a:lnTo>
                    <a:pt x="1369" y="939"/>
                  </a:lnTo>
                  <a:lnTo>
                    <a:pt x="1373" y="941"/>
                  </a:lnTo>
                  <a:lnTo>
                    <a:pt x="1377" y="945"/>
                  </a:lnTo>
                  <a:lnTo>
                    <a:pt x="1380" y="948"/>
                  </a:lnTo>
                  <a:lnTo>
                    <a:pt x="1383" y="953"/>
                  </a:lnTo>
                  <a:lnTo>
                    <a:pt x="1384" y="958"/>
                  </a:lnTo>
                  <a:lnTo>
                    <a:pt x="1385" y="963"/>
                  </a:lnTo>
                  <a:lnTo>
                    <a:pt x="1385" y="1158"/>
                  </a:lnTo>
                  <a:close/>
                  <a:moveTo>
                    <a:pt x="1066" y="693"/>
                  </a:moveTo>
                  <a:lnTo>
                    <a:pt x="1161" y="625"/>
                  </a:lnTo>
                  <a:lnTo>
                    <a:pt x="1161" y="625"/>
                  </a:lnTo>
                  <a:lnTo>
                    <a:pt x="1173" y="619"/>
                  </a:lnTo>
                  <a:lnTo>
                    <a:pt x="1181" y="612"/>
                  </a:lnTo>
                  <a:lnTo>
                    <a:pt x="1183" y="609"/>
                  </a:lnTo>
                  <a:lnTo>
                    <a:pt x="1186" y="606"/>
                  </a:lnTo>
                  <a:lnTo>
                    <a:pt x="1188" y="603"/>
                  </a:lnTo>
                  <a:lnTo>
                    <a:pt x="1188" y="598"/>
                  </a:lnTo>
                  <a:lnTo>
                    <a:pt x="1186" y="277"/>
                  </a:lnTo>
                  <a:lnTo>
                    <a:pt x="1186" y="277"/>
                  </a:lnTo>
                  <a:lnTo>
                    <a:pt x="1186" y="271"/>
                  </a:lnTo>
                  <a:lnTo>
                    <a:pt x="1185" y="267"/>
                  </a:lnTo>
                  <a:lnTo>
                    <a:pt x="1182" y="262"/>
                  </a:lnTo>
                  <a:lnTo>
                    <a:pt x="1179" y="259"/>
                  </a:lnTo>
                  <a:lnTo>
                    <a:pt x="1174" y="255"/>
                  </a:lnTo>
                  <a:lnTo>
                    <a:pt x="1169" y="253"/>
                  </a:lnTo>
                  <a:lnTo>
                    <a:pt x="1165" y="251"/>
                  </a:lnTo>
                  <a:lnTo>
                    <a:pt x="1160" y="251"/>
                  </a:lnTo>
                  <a:lnTo>
                    <a:pt x="1067" y="251"/>
                  </a:lnTo>
                  <a:lnTo>
                    <a:pt x="1067" y="251"/>
                  </a:lnTo>
                  <a:lnTo>
                    <a:pt x="1062" y="251"/>
                  </a:lnTo>
                  <a:lnTo>
                    <a:pt x="1057" y="253"/>
                  </a:lnTo>
                  <a:lnTo>
                    <a:pt x="1052" y="255"/>
                  </a:lnTo>
                  <a:lnTo>
                    <a:pt x="1049" y="259"/>
                  </a:lnTo>
                  <a:lnTo>
                    <a:pt x="1045" y="262"/>
                  </a:lnTo>
                  <a:lnTo>
                    <a:pt x="1043" y="267"/>
                  </a:lnTo>
                  <a:lnTo>
                    <a:pt x="1041" y="271"/>
                  </a:lnTo>
                  <a:lnTo>
                    <a:pt x="1041" y="277"/>
                  </a:lnTo>
                  <a:lnTo>
                    <a:pt x="1040" y="667"/>
                  </a:lnTo>
                  <a:lnTo>
                    <a:pt x="1040" y="667"/>
                  </a:lnTo>
                  <a:lnTo>
                    <a:pt x="1040" y="671"/>
                  </a:lnTo>
                  <a:lnTo>
                    <a:pt x="1042" y="677"/>
                  </a:lnTo>
                  <a:lnTo>
                    <a:pt x="1044" y="681"/>
                  </a:lnTo>
                  <a:lnTo>
                    <a:pt x="1048" y="685"/>
                  </a:lnTo>
                  <a:lnTo>
                    <a:pt x="1051" y="689"/>
                  </a:lnTo>
                  <a:lnTo>
                    <a:pt x="1056" y="691"/>
                  </a:lnTo>
                  <a:lnTo>
                    <a:pt x="1061" y="692"/>
                  </a:lnTo>
                  <a:lnTo>
                    <a:pt x="1066" y="693"/>
                  </a:lnTo>
                  <a:lnTo>
                    <a:pt x="1066" y="6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37" name="Freeform 1278"/>
            <p:cNvSpPr>
              <a:spLocks/>
            </p:cNvSpPr>
            <p:nvPr/>
          </p:nvSpPr>
          <p:spPr bwMode="auto">
            <a:xfrm flipH="1">
              <a:off x="8595992" y="92344"/>
              <a:ext cx="241890" cy="16226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1278"/>
            <p:cNvSpPr>
              <a:spLocks/>
            </p:cNvSpPr>
            <p:nvPr/>
          </p:nvSpPr>
          <p:spPr bwMode="auto">
            <a:xfrm flipH="1">
              <a:off x="8893152" y="173478"/>
              <a:ext cx="196455" cy="13178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13"/>
            <p:cNvSpPr>
              <a:spLocks noChangeAspect="1"/>
            </p:cNvSpPr>
            <p:nvPr/>
          </p:nvSpPr>
          <p:spPr bwMode="auto">
            <a:xfrm>
              <a:off x="1168844" y="459531"/>
              <a:ext cx="380654" cy="419643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40" name="Freeform 13"/>
            <p:cNvSpPr>
              <a:spLocks noChangeAspect="1"/>
            </p:cNvSpPr>
            <p:nvPr/>
          </p:nvSpPr>
          <p:spPr bwMode="auto">
            <a:xfrm>
              <a:off x="7808689" y="565670"/>
              <a:ext cx="293140" cy="323165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2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2457" y="4448921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C0504D"/>
                </a:solidFill>
              </a:rPr>
              <a:t>土浦出身の学生が土浦で就職する</a:t>
            </a:r>
            <a:endParaRPr lang="en-US" altLang="ja-JP" sz="4000" b="1" dirty="0">
              <a:solidFill>
                <a:srgbClr val="C0504D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21348" y="219720"/>
            <a:ext cx="6701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latin typeface="+mn-ea"/>
              </a:rPr>
              <a:t>効果</a:t>
            </a:r>
            <a:endParaRPr lang="ja-JP" altLang="en-US" sz="40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8FC278D2-EE82-4567-A33F-E1D09D0907DE}"/>
              </a:ext>
            </a:extLst>
          </p:cNvPr>
          <p:cNvSpPr txBox="1"/>
          <p:nvPr/>
        </p:nvSpPr>
        <p:spPr>
          <a:xfrm>
            <a:off x="324681" y="2602932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600" dirty="0"/>
              <a:t>学生が地元企業を知り、地域愛着をもつ</a:t>
            </a:r>
            <a:endParaRPr lang="en-US" altLang="ja-JP" sz="3600" dirty="0"/>
          </a:p>
        </p:txBody>
      </p:sp>
      <p:sp>
        <p:nvSpPr>
          <p:cNvPr id="5" name="矢印: 下 4">
            <a:extLst>
              <a:ext uri="{FF2B5EF4-FFF2-40B4-BE49-F238E27FC236}">
                <a16:creationId xmlns="" xmlns:a16="http://schemas.microsoft.com/office/drawing/2014/main" id="{8FCEE844-3139-48E3-B0CE-5361975C5441}"/>
              </a:ext>
            </a:extLst>
          </p:cNvPr>
          <p:cNvSpPr/>
          <p:nvPr/>
        </p:nvSpPr>
        <p:spPr>
          <a:xfrm>
            <a:off x="3839028" y="3429000"/>
            <a:ext cx="1465943" cy="729343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0" y="92344"/>
            <a:ext cx="9144000" cy="814503"/>
            <a:chOff x="0" y="92344"/>
            <a:chExt cx="9144000" cy="814503"/>
          </a:xfrm>
        </p:grpSpPr>
        <p:sp>
          <p:nvSpPr>
            <p:cNvPr id="18" name="正方形/長方形 17"/>
            <p:cNvSpPr/>
            <p:nvPr/>
          </p:nvSpPr>
          <p:spPr>
            <a:xfrm flipV="1">
              <a:off x="0" y="861128"/>
              <a:ext cx="9144000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Freeform 168"/>
            <p:cNvSpPr>
              <a:spLocks noEditPoints="1"/>
            </p:cNvSpPr>
            <p:nvPr/>
          </p:nvSpPr>
          <p:spPr bwMode="auto">
            <a:xfrm>
              <a:off x="548698" y="129454"/>
              <a:ext cx="611803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68"/>
            <p:cNvSpPr>
              <a:spLocks noEditPoints="1"/>
            </p:cNvSpPr>
            <p:nvPr/>
          </p:nvSpPr>
          <p:spPr bwMode="auto">
            <a:xfrm>
              <a:off x="8100880" y="138257"/>
              <a:ext cx="413512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167"/>
            <p:cNvSpPr>
              <a:spLocks noEditPoints="1"/>
            </p:cNvSpPr>
            <p:nvPr/>
          </p:nvSpPr>
          <p:spPr bwMode="auto">
            <a:xfrm flipH="1">
              <a:off x="8550114" y="391631"/>
              <a:ext cx="532660" cy="469497"/>
            </a:xfrm>
            <a:custGeom>
              <a:avLst/>
              <a:gdLst>
                <a:gd name="T0" fmla="*/ 1469 w 1715"/>
                <a:gd name="T1" fmla="*/ 0 h 1390"/>
                <a:gd name="T2" fmla="*/ 0 w 1715"/>
                <a:gd name="T3" fmla="*/ 565 h 1390"/>
                <a:gd name="T4" fmla="*/ 169 w 1715"/>
                <a:gd name="T5" fmla="*/ 1390 h 1390"/>
                <a:gd name="T6" fmla="*/ 374 w 1715"/>
                <a:gd name="T7" fmla="*/ 953 h 1390"/>
                <a:gd name="T8" fmla="*/ 375 w 1715"/>
                <a:gd name="T9" fmla="*/ 934 h 1390"/>
                <a:gd name="T10" fmla="*/ 382 w 1715"/>
                <a:gd name="T11" fmla="*/ 900 h 1390"/>
                <a:gd name="T12" fmla="*/ 396 w 1715"/>
                <a:gd name="T13" fmla="*/ 869 h 1390"/>
                <a:gd name="T14" fmla="*/ 414 w 1715"/>
                <a:gd name="T15" fmla="*/ 841 h 1390"/>
                <a:gd name="T16" fmla="*/ 438 w 1715"/>
                <a:gd name="T17" fmla="*/ 818 h 1390"/>
                <a:gd name="T18" fmla="*/ 466 w 1715"/>
                <a:gd name="T19" fmla="*/ 799 h 1390"/>
                <a:gd name="T20" fmla="*/ 498 w 1715"/>
                <a:gd name="T21" fmla="*/ 785 h 1390"/>
                <a:gd name="T22" fmla="*/ 531 w 1715"/>
                <a:gd name="T23" fmla="*/ 778 h 1390"/>
                <a:gd name="T24" fmla="*/ 559 w 1715"/>
                <a:gd name="T25" fmla="*/ 777 h 1390"/>
                <a:gd name="T26" fmla="*/ 576 w 1715"/>
                <a:gd name="T27" fmla="*/ 778 h 1390"/>
                <a:gd name="T28" fmla="*/ 610 w 1715"/>
                <a:gd name="T29" fmla="*/ 785 h 1390"/>
                <a:gd name="T30" fmla="*/ 642 w 1715"/>
                <a:gd name="T31" fmla="*/ 799 h 1390"/>
                <a:gd name="T32" fmla="*/ 670 w 1715"/>
                <a:gd name="T33" fmla="*/ 818 h 1390"/>
                <a:gd name="T34" fmla="*/ 694 w 1715"/>
                <a:gd name="T35" fmla="*/ 841 h 1390"/>
                <a:gd name="T36" fmla="*/ 712 w 1715"/>
                <a:gd name="T37" fmla="*/ 869 h 1390"/>
                <a:gd name="T38" fmla="*/ 725 w 1715"/>
                <a:gd name="T39" fmla="*/ 900 h 1390"/>
                <a:gd name="T40" fmla="*/ 733 w 1715"/>
                <a:gd name="T41" fmla="*/ 934 h 1390"/>
                <a:gd name="T42" fmla="*/ 734 w 1715"/>
                <a:gd name="T43" fmla="*/ 1390 h 1390"/>
                <a:gd name="T44" fmla="*/ 1546 w 1715"/>
                <a:gd name="T45" fmla="*/ 565 h 1390"/>
                <a:gd name="T46" fmla="*/ 1111 w 1715"/>
                <a:gd name="T47" fmla="*/ 1102 h 1390"/>
                <a:gd name="T48" fmla="*/ 925 w 1715"/>
                <a:gd name="T49" fmla="*/ 915 h 1390"/>
                <a:gd name="T50" fmla="*/ 1111 w 1715"/>
                <a:gd name="T51" fmla="*/ 1102 h 1390"/>
                <a:gd name="T52" fmla="*/ 925 w 1715"/>
                <a:gd name="T53" fmla="*/ 852 h 1390"/>
                <a:gd name="T54" fmla="*/ 1111 w 1715"/>
                <a:gd name="T55" fmla="*/ 665 h 1390"/>
                <a:gd name="T56" fmla="*/ 1367 w 1715"/>
                <a:gd name="T57" fmla="*/ 1102 h 1390"/>
                <a:gd name="T58" fmla="*/ 1182 w 1715"/>
                <a:gd name="T59" fmla="*/ 915 h 1390"/>
                <a:gd name="T60" fmla="*/ 1367 w 1715"/>
                <a:gd name="T61" fmla="*/ 1102 h 1390"/>
                <a:gd name="T62" fmla="*/ 1182 w 1715"/>
                <a:gd name="T63" fmla="*/ 852 h 1390"/>
                <a:gd name="T64" fmla="*/ 1367 w 1715"/>
                <a:gd name="T65" fmla="*/ 665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5" h="1390">
                  <a:moveTo>
                    <a:pt x="1715" y="565"/>
                  </a:moveTo>
                  <a:lnTo>
                    <a:pt x="1469" y="0"/>
                  </a:lnTo>
                  <a:lnTo>
                    <a:pt x="246" y="0"/>
                  </a:lnTo>
                  <a:lnTo>
                    <a:pt x="0" y="565"/>
                  </a:lnTo>
                  <a:lnTo>
                    <a:pt x="169" y="565"/>
                  </a:lnTo>
                  <a:lnTo>
                    <a:pt x="169" y="1390"/>
                  </a:lnTo>
                  <a:lnTo>
                    <a:pt x="374" y="1390"/>
                  </a:lnTo>
                  <a:lnTo>
                    <a:pt x="374" y="953"/>
                  </a:lnTo>
                  <a:lnTo>
                    <a:pt x="374" y="953"/>
                  </a:lnTo>
                  <a:lnTo>
                    <a:pt x="375" y="934"/>
                  </a:lnTo>
                  <a:lnTo>
                    <a:pt x="378" y="917"/>
                  </a:lnTo>
                  <a:lnTo>
                    <a:pt x="382" y="900"/>
                  </a:lnTo>
                  <a:lnTo>
                    <a:pt x="388" y="885"/>
                  </a:lnTo>
                  <a:lnTo>
                    <a:pt x="396" y="869"/>
                  </a:lnTo>
                  <a:lnTo>
                    <a:pt x="404" y="855"/>
                  </a:lnTo>
                  <a:lnTo>
                    <a:pt x="414" y="841"/>
                  </a:lnTo>
                  <a:lnTo>
                    <a:pt x="425" y="829"/>
                  </a:lnTo>
                  <a:lnTo>
                    <a:pt x="438" y="818"/>
                  </a:lnTo>
                  <a:lnTo>
                    <a:pt x="452" y="808"/>
                  </a:lnTo>
                  <a:lnTo>
                    <a:pt x="466" y="799"/>
                  </a:lnTo>
                  <a:lnTo>
                    <a:pt x="481" y="791"/>
                  </a:lnTo>
                  <a:lnTo>
                    <a:pt x="498" y="785"/>
                  </a:lnTo>
                  <a:lnTo>
                    <a:pt x="514" y="780"/>
                  </a:lnTo>
                  <a:lnTo>
                    <a:pt x="531" y="778"/>
                  </a:lnTo>
                  <a:lnTo>
                    <a:pt x="549" y="777"/>
                  </a:lnTo>
                  <a:lnTo>
                    <a:pt x="559" y="777"/>
                  </a:lnTo>
                  <a:lnTo>
                    <a:pt x="559" y="777"/>
                  </a:lnTo>
                  <a:lnTo>
                    <a:pt x="576" y="778"/>
                  </a:lnTo>
                  <a:lnTo>
                    <a:pt x="594" y="780"/>
                  </a:lnTo>
                  <a:lnTo>
                    <a:pt x="610" y="785"/>
                  </a:lnTo>
                  <a:lnTo>
                    <a:pt x="627" y="791"/>
                  </a:lnTo>
                  <a:lnTo>
                    <a:pt x="642" y="799"/>
                  </a:lnTo>
                  <a:lnTo>
                    <a:pt x="656" y="808"/>
                  </a:lnTo>
                  <a:lnTo>
                    <a:pt x="670" y="818"/>
                  </a:lnTo>
                  <a:lnTo>
                    <a:pt x="683" y="829"/>
                  </a:lnTo>
                  <a:lnTo>
                    <a:pt x="694" y="841"/>
                  </a:lnTo>
                  <a:lnTo>
                    <a:pt x="704" y="855"/>
                  </a:lnTo>
                  <a:lnTo>
                    <a:pt x="712" y="869"/>
                  </a:lnTo>
                  <a:lnTo>
                    <a:pt x="720" y="885"/>
                  </a:lnTo>
                  <a:lnTo>
                    <a:pt x="725" y="900"/>
                  </a:lnTo>
                  <a:lnTo>
                    <a:pt x="730" y="917"/>
                  </a:lnTo>
                  <a:lnTo>
                    <a:pt x="733" y="934"/>
                  </a:lnTo>
                  <a:lnTo>
                    <a:pt x="734" y="953"/>
                  </a:lnTo>
                  <a:lnTo>
                    <a:pt x="734" y="1390"/>
                  </a:lnTo>
                  <a:lnTo>
                    <a:pt x="1546" y="1390"/>
                  </a:lnTo>
                  <a:lnTo>
                    <a:pt x="1546" y="565"/>
                  </a:lnTo>
                  <a:lnTo>
                    <a:pt x="1715" y="565"/>
                  </a:lnTo>
                  <a:close/>
                  <a:moveTo>
                    <a:pt x="1111" y="1102"/>
                  </a:moveTo>
                  <a:lnTo>
                    <a:pt x="925" y="1102"/>
                  </a:lnTo>
                  <a:lnTo>
                    <a:pt x="925" y="915"/>
                  </a:lnTo>
                  <a:lnTo>
                    <a:pt x="1111" y="915"/>
                  </a:lnTo>
                  <a:lnTo>
                    <a:pt x="1111" y="1102"/>
                  </a:lnTo>
                  <a:close/>
                  <a:moveTo>
                    <a:pt x="1111" y="852"/>
                  </a:moveTo>
                  <a:lnTo>
                    <a:pt x="925" y="852"/>
                  </a:lnTo>
                  <a:lnTo>
                    <a:pt x="925" y="665"/>
                  </a:lnTo>
                  <a:lnTo>
                    <a:pt x="1111" y="665"/>
                  </a:lnTo>
                  <a:lnTo>
                    <a:pt x="1111" y="852"/>
                  </a:lnTo>
                  <a:close/>
                  <a:moveTo>
                    <a:pt x="1367" y="1102"/>
                  </a:moveTo>
                  <a:lnTo>
                    <a:pt x="1182" y="1102"/>
                  </a:lnTo>
                  <a:lnTo>
                    <a:pt x="1182" y="915"/>
                  </a:lnTo>
                  <a:lnTo>
                    <a:pt x="1367" y="915"/>
                  </a:lnTo>
                  <a:lnTo>
                    <a:pt x="1367" y="1102"/>
                  </a:lnTo>
                  <a:close/>
                  <a:moveTo>
                    <a:pt x="1367" y="852"/>
                  </a:moveTo>
                  <a:lnTo>
                    <a:pt x="1182" y="852"/>
                  </a:lnTo>
                  <a:lnTo>
                    <a:pt x="1182" y="665"/>
                  </a:lnTo>
                  <a:lnTo>
                    <a:pt x="1367" y="665"/>
                  </a:lnTo>
                  <a:lnTo>
                    <a:pt x="1367" y="8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2" name="Freeform 616"/>
            <p:cNvSpPr>
              <a:spLocks noEditPoints="1"/>
            </p:cNvSpPr>
            <p:nvPr/>
          </p:nvSpPr>
          <p:spPr bwMode="auto">
            <a:xfrm>
              <a:off x="7494669" y="533132"/>
              <a:ext cx="296159" cy="350202"/>
            </a:xfrm>
            <a:custGeom>
              <a:avLst/>
              <a:gdLst>
                <a:gd name="T0" fmla="*/ 64 w 128"/>
                <a:gd name="T1" fmla="*/ 0 h 152"/>
                <a:gd name="T2" fmla="*/ 0 w 128"/>
                <a:gd name="T3" fmla="*/ 32 h 152"/>
                <a:gd name="T4" fmla="*/ 0 w 128"/>
                <a:gd name="T5" fmla="*/ 108 h 152"/>
                <a:gd name="T6" fmla="*/ 28 w 128"/>
                <a:gd name="T7" fmla="*/ 136 h 152"/>
                <a:gd name="T8" fmla="*/ 16 w 128"/>
                <a:gd name="T9" fmla="*/ 148 h 152"/>
                <a:gd name="T10" fmla="*/ 16 w 128"/>
                <a:gd name="T11" fmla="*/ 152 h 152"/>
                <a:gd name="T12" fmla="*/ 112 w 128"/>
                <a:gd name="T13" fmla="*/ 152 h 152"/>
                <a:gd name="T14" fmla="*/ 112 w 128"/>
                <a:gd name="T15" fmla="*/ 148 h 152"/>
                <a:gd name="T16" fmla="*/ 100 w 128"/>
                <a:gd name="T17" fmla="*/ 136 h 152"/>
                <a:gd name="T18" fmla="*/ 128 w 128"/>
                <a:gd name="T19" fmla="*/ 108 h 152"/>
                <a:gd name="T20" fmla="*/ 128 w 128"/>
                <a:gd name="T21" fmla="*/ 32 h 152"/>
                <a:gd name="T22" fmla="*/ 64 w 128"/>
                <a:gd name="T23" fmla="*/ 0 h 152"/>
                <a:gd name="T24" fmla="*/ 28 w 128"/>
                <a:gd name="T25" fmla="*/ 120 h 152"/>
                <a:gd name="T26" fmla="*/ 16 w 128"/>
                <a:gd name="T27" fmla="*/ 108 h 152"/>
                <a:gd name="T28" fmla="*/ 28 w 128"/>
                <a:gd name="T29" fmla="*/ 96 h 152"/>
                <a:gd name="T30" fmla="*/ 40 w 128"/>
                <a:gd name="T31" fmla="*/ 108 h 152"/>
                <a:gd name="T32" fmla="*/ 28 w 128"/>
                <a:gd name="T33" fmla="*/ 120 h 152"/>
                <a:gd name="T34" fmla="*/ 56 w 128"/>
                <a:gd name="T35" fmla="*/ 72 h 152"/>
                <a:gd name="T36" fmla="*/ 16 w 128"/>
                <a:gd name="T37" fmla="*/ 72 h 152"/>
                <a:gd name="T38" fmla="*/ 16 w 128"/>
                <a:gd name="T39" fmla="*/ 32 h 152"/>
                <a:gd name="T40" fmla="*/ 56 w 128"/>
                <a:gd name="T41" fmla="*/ 32 h 152"/>
                <a:gd name="T42" fmla="*/ 56 w 128"/>
                <a:gd name="T43" fmla="*/ 72 h 152"/>
                <a:gd name="T44" fmla="*/ 100 w 128"/>
                <a:gd name="T45" fmla="*/ 120 h 152"/>
                <a:gd name="T46" fmla="*/ 88 w 128"/>
                <a:gd name="T47" fmla="*/ 108 h 152"/>
                <a:gd name="T48" fmla="*/ 100 w 128"/>
                <a:gd name="T49" fmla="*/ 96 h 152"/>
                <a:gd name="T50" fmla="*/ 112 w 128"/>
                <a:gd name="T51" fmla="*/ 108 h 152"/>
                <a:gd name="T52" fmla="*/ 100 w 128"/>
                <a:gd name="T53" fmla="*/ 120 h 152"/>
                <a:gd name="T54" fmla="*/ 112 w 128"/>
                <a:gd name="T55" fmla="*/ 72 h 152"/>
                <a:gd name="T56" fmla="*/ 72 w 128"/>
                <a:gd name="T57" fmla="*/ 72 h 152"/>
                <a:gd name="T58" fmla="*/ 72 w 128"/>
                <a:gd name="T59" fmla="*/ 32 h 152"/>
                <a:gd name="T60" fmla="*/ 112 w 128"/>
                <a:gd name="T61" fmla="*/ 32 h 152"/>
                <a:gd name="T62" fmla="*/ 112 w 128"/>
                <a:gd name="T6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52">
                  <a:moveTo>
                    <a:pt x="64" y="0"/>
                  </a:moveTo>
                  <a:cubicBezTo>
                    <a:pt x="29" y="0"/>
                    <a:pt x="0" y="4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23"/>
                    <a:pt x="13" y="136"/>
                    <a:pt x="28" y="136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15" y="136"/>
                    <a:pt x="128" y="123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4"/>
                    <a:pt x="99" y="0"/>
                    <a:pt x="64" y="0"/>
                  </a:cubicBezTo>
                  <a:close/>
                  <a:moveTo>
                    <a:pt x="28" y="120"/>
                  </a:moveTo>
                  <a:cubicBezTo>
                    <a:pt x="21" y="120"/>
                    <a:pt x="16" y="115"/>
                    <a:pt x="16" y="108"/>
                  </a:cubicBezTo>
                  <a:cubicBezTo>
                    <a:pt x="16" y="101"/>
                    <a:pt x="21" y="96"/>
                    <a:pt x="28" y="96"/>
                  </a:cubicBezTo>
                  <a:cubicBezTo>
                    <a:pt x="35" y="96"/>
                    <a:pt x="40" y="101"/>
                    <a:pt x="40" y="108"/>
                  </a:cubicBezTo>
                  <a:cubicBezTo>
                    <a:pt x="40" y="115"/>
                    <a:pt x="35" y="120"/>
                    <a:pt x="28" y="120"/>
                  </a:cubicBezTo>
                  <a:close/>
                  <a:moveTo>
                    <a:pt x="56" y="72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72"/>
                  </a:lnTo>
                  <a:close/>
                  <a:moveTo>
                    <a:pt x="100" y="120"/>
                  </a:moveTo>
                  <a:cubicBezTo>
                    <a:pt x="93" y="120"/>
                    <a:pt x="88" y="115"/>
                    <a:pt x="88" y="108"/>
                  </a:cubicBezTo>
                  <a:cubicBezTo>
                    <a:pt x="88" y="101"/>
                    <a:pt x="93" y="96"/>
                    <a:pt x="100" y="96"/>
                  </a:cubicBezTo>
                  <a:cubicBezTo>
                    <a:pt x="107" y="96"/>
                    <a:pt x="112" y="101"/>
                    <a:pt x="112" y="108"/>
                  </a:cubicBezTo>
                  <a:cubicBezTo>
                    <a:pt x="112" y="115"/>
                    <a:pt x="107" y="120"/>
                    <a:pt x="100" y="120"/>
                  </a:cubicBezTo>
                  <a:close/>
                  <a:moveTo>
                    <a:pt x="112" y="72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112" y="32"/>
                    <a:pt x="112" y="32"/>
                    <a:pt x="112" y="32"/>
                  </a:cubicBezTo>
                  <a:lnTo>
                    <a:pt x="112" y="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8"/>
            <p:cNvSpPr>
              <a:spLocks noChangeAspect="1" noEditPoints="1"/>
            </p:cNvSpPr>
            <p:nvPr/>
          </p:nvSpPr>
          <p:spPr bwMode="auto">
            <a:xfrm>
              <a:off x="0" y="444403"/>
              <a:ext cx="600600" cy="439584"/>
            </a:xfrm>
            <a:custGeom>
              <a:avLst/>
              <a:gdLst>
                <a:gd name="T0" fmla="*/ 677 w 1484"/>
                <a:gd name="T1" fmla="*/ 639 h 1334"/>
                <a:gd name="T2" fmla="*/ 692 w 1484"/>
                <a:gd name="T3" fmla="*/ 27 h 1334"/>
                <a:gd name="T4" fmla="*/ 687 w 1484"/>
                <a:gd name="T5" fmla="*/ 12 h 1334"/>
                <a:gd name="T6" fmla="*/ 670 w 1484"/>
                <a:gd name="T7" fmla="*/ 1 h 1334"/>
                <a:gd name="T8" fmla="*/ 564 w 1484"/>
                <a:gd name="T9" fmla="*/ 1 h 1334"/>
                <a:gd name="T10" fmla="*/ 547 w 1484"/>
                <a:gd name="T11" fmla="*/ 12 h 1334"/>
                <a:gd name="T12" fmla="*/ 547 w 1484"/>
                <a:gd name="T13" fmla="*/ 661 h 1334"/>
                <a:gd name="T14" fmla="*/ 552 w 1484"/>
                <a:gd name="T15" fmla="*/ 676 h 1334"/>
                <a:gd name="T16" fmla="*/ 568 w 1484"/>
                <a:gd name="T17" fmla="*/ 686 h 1334"/>
                <a:gd name="T18" fmla="*/ 1384 w 1484"/>
                <a:gd name="T19" fmla="*/ 588 h 1334"/>
                <a:gd name="T20" fmla="*/ 398 w 1484"/>
                <a:gd name="T21" fmla="*/ 582 h 1334"/>
                <a:gd name="T22" fmla="*/ 0 w 1484"/>
                <a:gd name="T23" fmla="*/ 1314 h 1334"/>
                <a:gd name="T24" fmla="*/ 12 w 1484"/>
                <a:gd name="T25" fmla="*/ 1331 h 1334"/>
                <a:gd name="T26" fmla="*/ 1457 w 1484"/>
                <a:gd name="T27" fmla="*/ 1334 h 1334"/>
                <a:gd name="T28" fmla="*/ 1477 w 1484"/>
                <a:gd name="T29" fmla="*/ 1327 h 1334"/>
                <a:gd name="T30" fmla="*/ 1482 w 1484"/>
                <a:gd name="T31" fmla="*/ 833 h 1334"/>
                <a:gd name="T32" fmla="*/ 394 w 1484"/>
                <a:gd name="T33" fmla="*/ 1171 h 1334"/>
                <a:gd name="T34" fmla="*/ 379 w 1484"/>
                <a:gd name="T35" fmla="*/ 1185 h 1334"/>
                <a:gd name="T36" fmla="*/ 175 w 1484"/>
                <a:gd name="T37" fmla="*/ 1187 h 1334"/>
                <a:gd name="T38" fmla="*/ 156 w 1484"/>
                <a:gd name="T39" fmla="*/ 1179 h 1334"/>
                <a:gd name="T40" fmla="*/ 148 w 1484"/>
                <a:gd name="T41" fmla="*/ 1160 h 1334"/>
                <a:gd name="T42" fmla="*/ 151 w 1484"/>
                <a:gd name="T43" fmla="*/ 953 h 1334"/>
                <a:gd name="T44" fmla="*/ 165 w 1484"/>
                <a:gd name="T45" fmla="*/ 939 h 1334"/>
                <a:gd name="T46" fmla="*/ 370 w 1484"/>
                <a:gd name="T47" fmla="*/ 937 h 1334"/>
                <a:gd name="T48" fmla="*/ 388 w 1484"/>
                <a:gd name="T49" fmla="*/ 945 h 1334"/>
                <a:gd name="T50" fmla="*/ 395 w 1484"/>
                <a:gd name="T51" fmla="*/ 963 h 1334"/>
                <a:gd name="T52" fmla="*/ 891 w 1484"/>
                <a:gd name="T53" fmla="*/ 1165 h 1334"/>
                <a:gd name="T54" fmla="*/ 880 w 1484"/>
                <a:gd name="T55" fmla="*/ 1182 h 1334"/>
                <a:gd name="T56" fmla="*/ 669 w 1484"/>
                <a:gd name="T57" fmla="*/ 1187 h 1334"/>
                <a:gd name="T58" fmla="*/ 655 w 1484"/>
                <a:gd name="T59" fmla="*/ 1182 h 1334"/>
                <a:gd name="T60" fmla="*/ 643 w 1484"/>
                <a:gd name="T61" fmla="*/ 1165 h 1334"/>
                <a:gd name="T62" fmla="*/ 643 w 1484"/>
                <a:gd name="T63" fmla="*/ 958 h 1334"/>
                <a:gd name="T64" fmla="*/ 655 w 1484"/>
                <a:gd name="T65" fmla="*/ 941 h 1334"/>
                <a:gd name="T66" fmla="*/ 865 w 1484"/>
                <a:gd name="T67" fmla="*/ 937 h 1334"/>
                <a:gd name="T68" fmla="*/ 880 w 1484"/>
                <a:gd name="T69" fmla="*/ 941 h 1334"/>
                <a:gd name="T70" fmla="*/ 891 w 1484"/>
                <a:gd name="T71" fmla="*/ 958 h 1334"/>
                <a:gd name="T72" fmla="*/ 1385 w 1484"/>
                <a:gd name="T73" fmla="*/ 1158 h 1334"/>
                <a:gd name="T74" fmla="*/ 1377 w 1484"/>
                <a:gd name="T75" fmla="*/ 1178 h 1334"/>
                <a:gd name="T76" fmla="*/ 1358 w 1484"/>
                <a:gd name="T77" fmla="*/ 1185 h 1334"/>
                <a:gd name="T78" fmla="*/ 1153 w 1484"/>
                <a:gd name="T79" fmla="*/ 1182 h 1334"/>
                <a:gd name="T80" fmla="*/ 1139 w 1484"/>
                <a:gd name="T81" fmla="*/ 1168 h 1334"/>
                <a:gd name="T82" fmla="*/ 1138 w 1484"/>
                <a:gd name="T83" fmla="*/ 963 h 1334"/>
                <a:gd name="T84" fmla="*/ 1145 w 1484"/>
                <a:gd name="T85" fmla="*/ 945 h 1334"/>
                <a:gd name="T86" fmla="*/ 1164 w 1484"/>
                <a:gd name="T87" fmla="*/ 937 h 1334"/>
                <a:gd name="T88" fmla="*/ 1369 w 1484"/>
                <a:gd name="T89" fmla="*/ 939 h 1334"/>
                <a:gd name="T90" fmla="*/ 1383 w 1484"/>
                <a:gd name="T91" fmla="*/ 953 h 1334"/>
                <a:gd name="T92" fmla="*/ 1066 w 1484"/>
                <a:gd name="T93" fmla="*/ 693 h 1334"/>
                <a:gd name="T94" fmla="*/ 1181 w 1484"/>
                <a:gd name="T95" fmla="*/ 612 h 1334"/>
                <a:gd name="T96" fmla="*/ 1188 w 1484"/>
                <a:gd name="T97" fmla="*/ 598 h 1334"/>
                <a:gd name="T98" fmla="*/ 1185 w 1484"/>
                <a:gd name="T99" fmla="*/ 267 h 1334"/>
                <a:gd name="T100" fmla="*/ 1169 w 1484"/>
                <a:gd name="T101" fmla="*/ 253 h 1334"/>
                <a:gd name="T102" fmla="*/ 1067 w 1484"/>
                <a:gd name="T103" fmla="*/ 251 h 1334"/>
                <a:gd name="T104" fmla="*/ 1049 w 1484"/>
                <a:gd name="T105" fmla="*/ 259 h 1334"/>
                <a:gd name="T106" fmla="*/ 1041 w 1484"/>
                <a:gd name="T107" fmla="*/ 277 h 1334"/>
                <a:gd name="T108" fmla="*/ 1042 w 1484"/>
                <a:gd name="T109" fmla="*/ 677 h 1334"/>
                <a:gd name="T110" fmla="*/ 1056 w 1484"/>
                <a:gd name="T111" fmla="*/ 691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4" h="1334">
                  <a:moveTo>
                    <a:pt x="573" y="687"/>
                  </a:moveTo>
                  <a:lnTo>
                    <a:pt x="665" y="647"/>
                  </a:lnTo>
                  <a:lnTo>
                    <a:pt x="665" y="647"/>
                  </a:lnTo>
                  <a:lnTo>
                    <a:pt x="677" y="639"/>
                  </a:lnTo>
                  <a:lnTo>
                    <a:pt x="685" y="631"/>
                  </a:lnTo>
                  <a:lnTo>
                    <a:pt x="691" y="625"/>
                  </a:lnTo>
                  <a:lnTo>
                    <a:pt x="692" y="621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1" y="22"/>
                  </a:lnTo>
                  <a:lnTo>
                    <a:pt x="690" y="16"/>
                  </a:lnTo>
                  <a:lnTo>
                    <a:pt x="687" y="12"/>
                  </a:lnTo>
                  <a:lnTo>
                    <a:pt x="684" y="8"/>
                  </a:lnTo>
                  <a:lnTo>
                    <a:pt x="680" y="5"/>
                  </a:lnTo>
                  <a:lnTo>
                    <a:pt x="676" y="2"/>
                  </a:lnTo>
                  <a:lnTo>
                    <a:pt x="670" y="1"/>
                  </a:lnTo>
                  <a:lnTo>
                    <a:pt x="665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64" y="1"/>
                  </a:lnTo>
                  <a:lnTo>
                    <a:pt x="560" y="2"/>
                  </a:lnTo>
                  <a:lnTo>
                    <a:pt x="555" y="5"/>
                  </a:lnTo>
                  <a:lnTo>
                    <a:pt x="551" y="8"/>
                  </a:lnTo>
                  <a:lnTo>
                    <a:pt x="547" y="12"/>
                  </a:lnTo>
                  <a:lnTo>
                    <a:pt x="545" y="16"/>
                  </a:lnTo>
                  <a:lnTo>
                    <a:pt x="544" y="22"/>
                  </a:lnTo>
                  <a:lnTo>
                    <a:pt x="544" y="27"/>
                  </a:lnTo>
                  <a:lnTo>
                    <a:pt x="547" y="661"/>
                  </a:lnTo>
                  <a:lnTo>
                    <a:pt x="547" y="661"/>
                  </a:lnTo>
                  <a:lnTo>
                    <a:pt x="547" y="667"/>
                  </a:lnTo>
                  <a:lnTo>
                    <a:pt x="548" y="671"/>
                  </a:lnTo>
                  <a:lnTo>
                    <a:pt x="552" y="676"/>
                  </a:lnTo>
                  <a:lnTo>
                    <a:pt x="554" y="679"/>
                  </a:lnTo>
                  <a:lnTo>
                    <a:pt x="559" y="683"/>
                  </a:lnTo>
                  <a:lnTo>
                    <a:pt x="563" y="685"/>
                  </a:lnTo>
                  <a:lnTo>
                    <a:pt x="568" y="686"/>
                  </a:lnTo>
                  <a:lnTo>
                    <a:pt x="573" y="687"/>
                  </a:lnTo>
                  <a:lnTo>
                    <a:pt x="573" y="687"/>
                  </a:lnTo>
                  <a:close/>
                  <a:moveTo>
                    <a:pt x="1482" y="833"/>
                  </a:moveTo>
                  <a:lnTo>
                    <a:pt x="1384" y="588"/>
                  </a:lnTo>
                  <a:lnTo>
                    <a:pt x="991" y="838"/>
                  </a:lnTo>
                  <a:lnTo>
                    <a:pt x="894" y="591"/>
                  </a:lnTo>
                  <a:lnTo>
                    <a:pt x="496" y="837"/>
                  </a:lnTo>
                  <a:lnTo>
                    <a:pt x="398" y="582"/>
                  </a:lnTo>
                  <a:lnTo>
                    <a:pt x="0" y="850"/>
                  </a:lnTo>
                  <a:lnTo>
                    <a:pt x="0" y="1311"/>
                  </a:lnTo>
                  <a:lnTo>
                    <a:pt x="0" y="1311"/>
                  </a:lnTo>
                  <a:lnTo>
                    <a:pt x="0" y="1314"/>
                  </a:lnTo>
                  <a:lnTo>
                    <a:pt x="1" y="1318"/>
                  </a:lnTo>
                  <a:lnTo>
                    <a:pt x="3" y="1323"/>
                  </a:lnTo>
                  <a:lnTo>
                    <a:pt x="7" y="1327"/>
                  </a:lnTo>
                  <a:lnTo>
                    <a:pt x="12" y="1331"/>
                  </a:lnTo>
                  <a:lnTo>
                    <a:pt x="19" y="1333"/>
                  </a:lnTo>
                  <a:lnTo>
                    <a:pt x="28" y="1334"/>
                  </a:lnTo>
                  <a:lnTo>
                    <a:pt x="1457" y="1334"/>
                  </a:lnTo>
                  <a:lnTo>
                    <a:pt x="1457" y="1334"/>
                  </a:lnTo>
                  <a:lnTo>
                    <a:pt x="1463" y="1333"/>
                  </a:lnTo>
                  <a:lnTo>
                    <a:pt x="1467" y="1332"/>
                  </a:lnTo>
                  <a:lnTo>
                    <a:pt x="1472" y="1331"/>
                  </a:lnTo>
                  <a:lnTo>
                    <a:pt x="1477" y="1327"/>
                  </a:lnTo>
                  <a:lnTo>
                    <a:pt x="1480" y="1323"/>
                  </a:lnTo>
                  <a:lnTo>
                    <a:pt x="1482" y="1317"/>
                  </a:lnTo>
                  <a:lnTo>
                    <a:pt x="1484" y="1309"/>
                  </a:lnTo>
                  <a:lnTo>
                    <a:pt x="1482" y="833"/>
                  </a:lnTo>
                  <a:close/>
                  <a:moveTo>
                    <a:pt x="395" y="1160"/>
                  </a:moveTo>
                  <a:lnTo>
                    <a:pt x="395" y="1160"/>
                  </a:lnTo>
                  <a:lnTo>
                    <a:pt x="395" y="1165"/>
                  </a:lnTo>
                  <a:lnTo>
                    <a:pt x="394" y="1171"/>
                  </a:lnTo>
                  <a:lnTo>
                    <a:pt x="392" y="1175"/>
                  </a:lnTo>
                  <a:lnTo>
                    <a:pt x="388" y="1179"/>
                  </a:lnTo>
                  <a:lnTo>
                    <a:pt x="384" y="1182"/>
                  </a:lnTo>
                  <a:lnTo>
                    <a:pt x="379" y="1185"/>
                  </a:lnTo>
                  <a:lnTo>
                    <a:pt x="374" y="1186"/>
                  </a:lnTo>
                  <a:lnTo>
                    <a:pt x="370" y="1187"/>
                  </a:lnTo>
                  <a:lnTo>
                    <a:pt x="175" y="1187"/>
                  </a:lnTo>
                  <a:lnTo>
                    <a:pt x="175" y="1187"/>
                  </a:lnTo>
                  <a:lnTo>
                    <a:pt x="170" y="1186"/>
                  </a:lnTo>
                  <a:lnTo>
                    <a:pt x="165" y="1185"/>
                  </a:lnTo>
                  <a:lnTo>
                    <a:pt x="160" y="1182"/>
                  </a:lnTo>
                  <a:lnTo>
                    <a:pt x="156" y="1179"/>
                  </a:lnTo>
                  <a:lnTo>
                    <a:pt x="153" y="1175"/>
                  </a:lnTo>
                  <a:lnTo>
                    <a:pt x="151" y="1171"/>
                  </a:lnTo>
                  <a:lnTo>
                    <a:pt x="149" y="1165"/>
                  </a:lnTo>
                  <a:lnTo>
                    <a:pt x="148" y="1160"/>
                  </a:lnTo>
                  <a:lnTo>
                    <a:pt x="148" y="963"/>
                  </a:lnTo>
                  <a:lnTo>
                    <a:pt x="148" y="963"/>
                  </a:lnTo>
                  <a:lnTo>
                    <a:pt x="149" y="958"/>
                  </a:lnTo>
                  <a:lnTo>
                    <a:pt x="151" y="953"/>
                  </a:lnTo>
                  <a:lnTo>
                    <a:pt x="153" y="948"/>
                  </a:lnTo>
                  <a:lnTo>
                    <a:pt x="156" y="945"/>
                  </a:lnTo>
                  <a:lnTo>
                    <a:pt x="160" y="941"/>
                  </a:lnTo>
                  <a:lnTo>
                    <a:pt x="165" y="939"/>
                  </a:lnTo>
                  <a:lnTo>
                    <a:pt x="170" y="937"/>
                  </a:lnTo>
                  <a:lnTo>
                    <a:pt x="175" y="937"/>
                  </a:lnTo>
                  <a:lnTo>
                    <a:pt x="370" y="937"/>
                  </a:lnTo>
                  <a:lnTo>
                    <a:pt x="370" y="937"/>
                  </a:lnTo>
                  <a:lnTo>
                    <a:pt x="374" y="937"/>
                  </a:lnTo>
                  <a:lnTo>
                    <a:pt x="379" y="939"/>
                  </a:lnTo>
                  <a:lnTo>
                    <a:pt x="384" y="941"/>
                  </a:lnTo>
                  <a:lnTo>
                    <a:pt x="388" y="945"/>
                  </a:lnTo>
                  <a:lnTo>
                    <a:pt x="392" y="948"/>
                  </a:lnTo>
                  <a:lnTo>
                    <a:pt x="394" y="953"/>
                  </a:lnTo>
                  <a:lnTo>
                    <a:pt x="395" y="958"/>
                  </a:lnTo>
                  <a:lnTo>
                    <a:pt x="395" y="963"/>
                  </a:lnTo>
                  <a:lnTo>
                    <a:pt x="395" y="1160"/>
                  </a:lnTo>
                  <a:close/>
                  <a:moveTo>
                    <a:pt x="891" y="1160"/>
                  </a:moveTo>
                  <a:lnTo>
                    <a:pt x="891" y="1160"/>
                  </a:lnTo>
                  <a:lnTo>
                    <a:pt x="891" y="1165"/>
                  </a:lnTo>
                  <a:lnTo>
                    <a:pt x="889" y="1171"/>
                  </a:lnTo>
                  <a:lnTo>
                    <a:pt x="887" y="1175"/>
                  </a:lnTo>
                  <a:lnTo>
                    <a:pt x="883" y="1179"/>
                  </a:lnTo>
                  <a:lnTo>
                    <a:pt x="880" y="1182"/>
                  </a:lnTo>
                  <a:lnTo>
                    <a:pt x="875" y="1185"/>
                  </a:lnTo>
                  <a:lnTo>
                    <a:pt x="870" y="1186"/>
                  </a:lnTo>
                  <a:lnTo>
                    <a:pt x="865" y="1187"/>
                  </a:lnTo>
                  <a:lnTo>
                    <a:pt x="669" y="1187"/>
                  </a:lnTo>
                  <a:lnTo>
                    <a:pt x="669" y="1187"/>
                  </a:lnTo>
                  <a:lnTo>
                    <a:pt x="664" y="1186"/>
                  </a:lnTo>
                  <a:lnTo>
                    <a:pt x="659" y="1185"/>
                  </a:lnTo>
                  <a:lnTo>
                    <a:pt x="655" y="1182"/>
                  </a:lnTo>
                  <a:lnTo>
                    <a:pt x="650" y="1179"/>
                  </a:lnTo>
                  <a:lnTo>
                    <a:pt x="648" y="1175"/>
                  </a:lnTo>
                  <a:lnTo>
                    <a:pt x="644" y="1171"/>
                  </a:lnTo>
                  <a:lnTo>
                    <a:pt x="643" y="1165"/>
                  </a:lnTo>
                  <a:lnTo>
                    <a:pt x="643" y="1160"/>
                  </a:lnTo>
                  <a:lnTo>
                    <a:pt x="643" y="963"/>
                  </a:lnTo>
                  <a:lnTo>
                    <a:pt x="643" y="963"/>
                  </a:lnTo>
                  <a:lnTo>
                    <a:pt x="643" y="958"/>
                  </a:lnTo>
                  <a:lnTo>
                    <a:pt x="644" y="953"/>
                  </a:lnTo>
                  <a:lnTo>
                    <a:pt x="648" y="948"/>
                  </a:lnTo>
                  <a:lnTo>
                    <a:pt x="650" y="945"/>
                  </a:lnTo>
                  <a:lnTo>
                    <a:pt x="655" y="941"/>
                  </a:lnTo>
                  <a:lnTo>
                    <a:pt x="659" y="939"/>
                  </a:lnTo>
                  <a:lnTo>
                    <a:pt x="664" y="937"/>
                  </a:lnTo>
                  <a:lnTo>
                    <a:pt x="669" y="937"/>
                  </a:lnTo>
                  <a:lnTo>
                    <a:pt x="865" y="937"/>
                  </a:lnTo>
                  <a:lnTo>
                    <a:pt x="865" y="937"/>
                  </a:lnTo>
                  <a:lnTo>
                    <a:pt x="870" y="937"/>
                  </a:lnTo>
                  <a:lnTo>
                    <a:pt x="875" y="939"/>
                  </a:lnTo>
                  <a:lnTo>
                    <a:pt x="880" y="941"/>
                  </a:lnTo>
                  <a:lnTo>
                    <a:pt x="883" y="945"/>
                  </a:lnTo>
                  <a:lnTo>
                    <a:pt x="887" y="948"/>
                  </a:lnTo>
                  <a:lnTo>
                    <a:pt x="889" y="953"/>
                  </a:lnTo>
                  <a:lnTo>
                    <a:pt x="891" y="958"/>
                  </a:lnTo>
                  <a:lnTo>
                    <a:pt x="891" y="963"/>
                  </a:lnTo>
                  <a:lnTo>
                    <a:pt x="891" y="1160"/>
                  </a:lnTo>
                  <a:close/>
                  <a:moveTo>
                    <a:pt x="1385" y="1158"/>
                  </a:moveTo>
                  <a:lnTo>
                    <a:pt x="1385" y="1158"/>
                  </a:lnTo>
                  <a:lnTo>
                    <a:pt x="1384" y="1164"/>
                  </a:lnTo>
                  <a:lnTo>
                    <a:pt x="1383" y="1168"/>
                  </a:lnTo>
                  <a:lnTo>
                    <a:pt x="1380" y="1173"/>
                  </a:lnTo>
                  <a:lnTo>
                    <a:pt x="1377" y="1178"/>
                  </a:lnTo>
                  <a:lnTo>
                    <a:pt x="1373" y="1180"/>
                  </a:lnTo>
                  <a:lnTo>
                    <a:pt x="1369" y="1182"/>
                  </a:lnTo>
                  <a:lnTo>
                    <a:pt x="1363" y="1185"/>
                  </a:lnTo>
                  <a:lnTo>
                    <a:pt x="1358" y="1185"/>
                  </a:lnTo>
                  <a:lnTo>
                    <a:pt x="1164" y="1185"/>
                  </a:lnTo>
                  <a:lnTo>
                    <a:pt x="1164" y="1185"/>
                  </a:lnTo>
                  <a:lnTo>
                    <a:pt x="1159" y="1185"/>
                  </a:lnTo>
                  <a:lnTo>
                    <a:pt x="1153" y="1182"/>
                  </a:lnTo>
                  <a:lnTo>
                    <a:pt x="1150" y="1180"/>
                  </a:lnTo>
                  <a:lnTo>
                    <a:pt x="1145" y="1178"/>
                  </a:lnTo>
                  <a:lnTo>
                    <a:pt x="1142" y="1173"/>
                  </a:lnTo>
                  <a:lnTo>
                    <a:pt x="1139" y="1168"/>
                  </a:lnTo>
                  <a:lnTo>
                    <a:pt x="1138" y="1164"/>
                  </a:lnTo>
                  <a:lnTo>
                    <a:pt x="1138" y="1158"/>
                  </a:lnTo>
                  <a:lnTo>
                    <a:pt x="1138" y="963"/>
                  </a:lnTo>
                  <a:lnTo>
                    <a:pt x="1138" y="963"/>
                  </a:lnTo>
                  <a:lnTo>
                    <a:pt x="1138" y="958"/>
                  </a:lnTo>
                  <a:lnTo>
                    <a:pt x="1139" y="953"/>
                  </a:lnTo>
                  <a:lnTo>
                    <a:pt x="1142" y="948"/>
                  </a:lnTo>
                  <a:lnTo>
                    <a:pt x="1145" y="945"/>
                  </a:lnTo>
                  <a:lnTo>
                    <a:pt x="1150" y="941"/>
                  </a:lnTo>
                  <a:lnTo>
                    <a:pt x="1153" y="939"/>
                  </a:lnTo>
                  <a:lnTo>
                    <a:pt x="1159" y="937"/>
                  </a:lnTo>
                  <a:lnTo>
                    <a:pt x="1164" y="937"/>
                  </a:lnTo>
                  <a:lnTo>
                    <a:pt x="1358" y="937"/>
                  </a:lnTo>
                  <a:lnTo>
                    <a:pt x="1358" y="937"/>
                  </a:lnTo>
                  <a:lnTo>
                    <a:pt x="1363" y="937"/>
                  </a:lnTo>
                  <a:lnTo>
                    <a:pt x="1369" y="939"/>
                  </a:lnTo>
                  <a:lnTo>
                    <a:pt x="1373" y="941"/>
                  </a:lnTo>
                  <a:lnTo>
                    <a:pt x="1377" y="945"/>
                  </a:lnTo>
                  <a:lnTo>
                    <a:pt x="1380" y="948"/>
                  </a:lnTo>
                  <a:lnTo>
                    <a:pt x="1383" y="953"/>
                  </a:lnTo>
                  <a:lnTo>
                    <a:pt x="1384" y="958"/>
                  </a:lnTo>
                  <a:lnTo>
                    <a:pt x="1385" y="963"/>
                  </a:lnTo>
                  <a:lnTo>
                    <a:pt x="1385" y="1158"/>
                  </a:lnTo>
                  <a:close/>
                  <a:moveTo>
                    <a:pt x="1066" y="693"/>
                  </a:moveTo>
                  <a:lnTo>
                    <a:pt x="1161" y="625"/>
                  </a:lnTo>
                  <a:lnTo>
                    <a:pt x="1161" y="625"/>
                  </a:lnTo>
                  <a:lnTo>
                    <a:pt x="1173" y="619"/>
                  </a:lnTo>
                  <a:lnTo>
                    <a:pt x="1181" y="612"/>
                  </a:lnTo>
                  <a:lnTo>
                    <a:pt x="1183" y="609"/>
                  </a:lnTo>
                  <a:lnTo>
                    <a:pt x="1186" y="606"/>
                  </a:lnTo>
                  <a:lnTo>
                    <a:pt x="1188" y="603"/>
                  </a:lnTo>
                  <a:lnTo>
                    <a:pt x="1188" y="598"/>
                  </a:lnTo>
                  <a:lnTo>
                    <a:pt x="1186" y="277"/>
                  </a:lnTo>
                  <a:lnTo>
                    <a:pt x="1186" y="277"/>
                  </a:lnTo>
                  <a:lnTo>
                    <a:pt x="1186" y="271"/>
                  </a:lnTo>
                  <a:lnTo>
                    <a:pt x="1185" y="267"/>
                  </a:lnTo>
                  <a:lnTo>
                    <a:pt x="1182" y="262"/>
                  </a:lnTo>
                  <a:lnTo>
                    <a:pt x="1179" y="259"/>
                  </a:lnTo>
                  <a:lnTo>
                    <a:pt x="1174" y="255"/>
                  </a:lnTo>
                  <a:lnTo>
                    <a:pt x="1169" y="253"/>
                  </a:lnTo>
                  <a:lnTo>
                    <a:pt x="1165" y="251"/>
                  </a:lnTo>
                  <a:lnTo>
                    <a:pt x="1160" y="251"/>
                  </a:lnTo>
                  <a:lnTo>
                    <a:pt x="1067" y="251"/>
                  </a:lnTo>
                  <a:lnTo>
                    <a:pt x="1067" y="251"/>
                  </a:lnTo>
                  <a:lnTo>
                    <a:pt x="1062" y="251"/>
                  </a:lnTo>
                  <a:lnTo>
                    <a:pt x="1057" y="253"/>
                  </a:lnTo>
                  <a:lnTo>
                    <a:pt x="1052" y="255"/>
                  </a:lnTo>
                  <a:lnTo>
                    <a:pt x="1049" y="259"/>
                  </a:lnTo>
                  <a:lnTo>
                    <a:pt x="1045" y="262"/>
                  </a:lnTo>
                  <a:lnTo>
                    <a:pt x="1043" y="267"/>
                  </a:lnTo>
                  <a:lnTo>
                    <a:pt x="1041" y="271"/>
                  </a:lnTo>
                  <a:lnTo>
                    <a:pt x="1041" y="277"/>
                  </a:lnTo>
                  <a:lnTo>
                    <a:pt x="1040" y="667"/>
                  </a:lnTo>
                  <a:lnTo>
                    <a:pt x="1040" y="667"/>
                  </a:lnTo>
                  <a:lnTo>
                    <a:pt x="1040" y="671"/>
                  </a:lnTo>
                  <a:lnTo>
                    <a:pt x="1042" y="677"/>
                  </a:lnTo>
                  <a:lnTo>
                    <a:pt x="1044" y="681"/>
                  </a:lnTo>
                  <a:lnTo>
                    <a:pt x="1048" y="685"/>
                  </a:lnTo>
                  <a:lnTo>
                    <a:pt x="1051" y="689"/>
                  </a:lnTo>
                  <a:lnTo>
                    <a:pt x="1056" y="691"/>
                  </a:lnTo>
                  <a:lnTo>
                    <a:pt x="1061" y="692"/>
                  </a:lnTo>
                  <a:lnTo>
                    <a:pt x="1066" y="693"/>
                  </a:lnTo>
                  <a:lnTo>
                    <a:pt x="1066" y="6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24" name="Freeform 1278"/>
            <p:cNvSpPr>
              <a:spLocks/>
            </p:cNvSpPr>
            <p:nvPr/>
          </p:nvSpPr>
          <p:spPr bwMode="auto">
            <a:xfrm flipH="1">
              <a:off x="8595992" y="92344"/>
              <a:ext cx="241890" cy="16226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1278"/>
            <p:cNvSpPr>
              <a:spLocks/>
            </p:cNvSpPr>
            <p:nvPr/>
          </p:nvSpPr>
          <p:spPr bwMode="auto">
            <a:xfrm flipH="1">
              <a:off x="8893152" y="173478"/>
              <a:ext cx="196455" cy="13178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13"/>
            <p:cNvSpPr>
              <a:spLocks noChangeAspect="1"/>
            </p:cNvSpPr>
            <p:nvPr/>
          </p:nvSpPr>
          <p:spPr bwMode="auto">
            <a:xfrm>
              <a:off x="1168844" y="459531"/>
              <a:ext cx="380654" cy="419643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38" name="Freeform 13"/>
            <p:cNvSpPr>
              <a:spLocks noChangeAspect="1"/>
            </p:cNvSpPr>
            <p:nvPr/>
          </p:nvSpPr>
          <p:spPr bwMode="auto">
            <a:xfrm>
              <a:off x="7808689" y="565670"/>
              <a:ext cx="293140" cy="323165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5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21348" y="219720"/>
            <a:ext cx="6701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latin typeface="+mn-ea"/>
              </a:rPr>
              <a:t>今後の方針</a:t>
            </a:r>
            <a:endParaRPr lang="ja-JP" altLang="en-US" sz="40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D3EF8708-51F1-4380-911C-B989A8AC9C70}"/>
              </a:ext>
            </a:extLst>
          </p:cNvPr>
          <p:cNvSpPr txBox="1"/>
          <p:nvPr/>
        </p:nvSpPr>
        <p:spPr>
          <a:xfrm>
            <a:off x="496921" y="2913862"/>
            <a:ext cx="8220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ja-JP" altLang="en-US" sz="2800" dirty="0"/>
              <a:t>働く場所としてだけでなく</a:t>
            </a:r>
            <a:r>
              <a:rPr lang="ja-JP" altLang="en-US" sz="2800" dirty="0" smtClean="0"/>
              <a:t>、住む</a:t>
            </a:r>
            <a:r>
              <a:rPr lang="ja-JP" altLang="en-US" sz="2800" dirty="0"/>
              <a:t>場所としても選んでもらえるような施策</a:t>
            </a:r>
            <a:endParaRPr lang="en-US" altLang="ja-JP" sz="28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0" y="92344"/>
            <a:ext cx="9144000" cy="814503"/>
            <a:chOff x="0" y="92344"/>
            <a:chExt cx="9144000" cy="814503"/>
          </a:xfrm>
        </p:grpSpPr>
        <p:sp>
          <p:nvSpPr>
            <p:cNvPr id="16" name="正方形/長方形 15"/>
            <p:cNvSpPr/>
            <p:nvPr/>
          </p:nvSpPr>
          <p:spPr>
            <a:xfrm flipV="1">
              <a:off x="0" y="861128"/>
              <a:ext cx="9144000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Freeform 168"/>
            <p:cNvSpPr>
              <a:spLocks noEditPoints="1"/>
            </p:cNvSpPr>
            <p:nvPr/>
          </p:nvSpPr>
          <p:spPr bwMode="auto">
            <a:xfrm>
              <a:off x="548698" y="129454"/>
              <a:ext cx="611803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68"/>
            <p:cNvSpPr>
              <a:spLocks noEditPoints="1"/>
            </p:cNvSpPr>
            <p:nvPr/>
          </p:nvSpPr>
          <p:spPr bwMode="auto">
            <a:xfrm>
              <a:off x="8100880" y="138257"/>
              <a:ext cx="413512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67"/>
            <p:cNvSpPr>
              <a:spLocks noEditPoints="1"/>
            </p:cNvSpPr>
            <p:nvPr/>
          </p:nvSpPr>
          <p:spPr bwMode="auto">
            <a:xfrm flipH="1">
              <a:off x="8550114" y="391631"/>
              <a:ext cx="532660" cy="469497"/>
            </a:xfrm>
            <a:custGeom>
              <a:avLst/>
              <a:gdLst>
                <a:gd name="T0" fmla="*/ 1469 w 1715"/>
                <a:gd name="T1" fmla="*/ 0 h 1390"/>
                <a:gd name="T2" fmla="*/ 0 w 1715"/>
                <a:gd name="T3" fmla="*/ 565 h 1390"/>
                <a:gd name="T4" fmla="*/ 169 w 1715"/>
                <a:gd name="T5" fmla="*/ 1390 h 1390"/>
                <a:gd name="T6" fmla="*/ 374 w 1715"/>
                <a:gd name="T7" fmla="*/ 953 h 1390"/>
                <a:gd name="T8" fmla="*/ 375 w 1715"/>
                <a:gd name="T9" fmla="*/ 934 h 1390"/>
                <a:gd name="T10" fmla="*/ 382 w 1715"/>
                <a:gd name="T11" fmla="*/ 900 h 1390"/>
                <a:gd name="T12" fmla="*/ 396 w 1715"/>
                <a:gd name="T13" fmla="*/ 869 h 1390"/>
                <a:gd name="T14" fmla="*/ 414 w 1715"/>
                <a:gd name="T15" fmla="*/ 841 h 1390"/>
                <a:gd name="T16" fmla="*/ 438 w 1715"/>
                <a:gd name="T17" fmla="*/ 818 h 1390"/>
                <a:gd name="T18" fmla="*/ 466 w 1715"/>
                <a:gd name="T19" fmla="*/ 799 h 1390"/>
                <a:gd name="T20" fmla="*/ 498 w 1715"/>
                <a:gd name="T21" fmla="*/ 785 h 1390"/>
                <a:gd name="T22" fmla="*/ 531 w 1715"/>
                <a:gd name="T23" fmla="*/ 778 h 1390"/>
                <a:gd name="T24" fmla="*/ 559 w 1715"/>
                <a:gd name="T25" fmla="*/ 777 h 1390"/>
                <a:gd name="T26" fmla="*/ 576 w 1715"/>
                <a:gd name="T27" fmla="*/ 778 h 1390"/>
                <a:gd name="T28" fmla="*/ 610 w 1715"/>
                <a:gd name="T29" fmla="*/ 785 h 1390"/>
                <a:gd name="T30" fmla="*/ 642 w 1715"/>
                <a:gd name="T31" fmla="*/ 799 h 1390"/>
                <a:gd name="T32" fmla="*/ 670 w 1715"/>
                <a:gd name="T33" fmla="*/ 818 h 1390"/>
                <a:gd name="T34" fmla="*/ 694 w 1715"/>
                <a:gd name="T35" fmla="*/ 841 h 1390"/>
                <a:gd name="T36" fmla="*/ 712 w 1715"/>
                <a:gd name="T37" fmla="*/ 869 h 1390"/>
                <a:gd name="T38" fmla="*/ 725 w 1715"/>
                <a:gd name="T39" fmla="*/ 900 h 1390"/>
                <a:gd name="T40" fmla="*/ 733 w 1715"/>
                <a:gd name="T41" fmla="*/ 934 h 1390"/>
                <a:gd name="T42" fmla="*/ 734 w 1715"/>
                <a:gd name="T43" fmla="*/ 1390 h 1390"/>
                <a:gd name="T44" fmla="*/ 1546 w 1715"/>
                <a:gd name="T45" fmla="*/ 565 h 1390"/>
                <a:gd name="T46" fmla="*/ 1111 w 1715"/>
                <a:gd name="T47" fmla="*/ 1102 h 1390"/>
                <a:gd name="T48" fmla="*/ 925 w 1715"/>
                <a:gd name="T49" fmla="*/ 915 h 1390"/>
                <a:gd name="T50" fmla="*/ 1111 w 1715"/>
                <a:gd name="T51" fmla="*/ 1102 h 1390"/>
                <a:gd name="T52" fmla="*/ 925 w 1715"/>
                <a:gd name="T53" fmla="*/ 852 h 1390"/>
                <a:gd name="T54" fmla="*/ 1111 w 1715"/>
                <a:gd name="T55" fmla="*/ 665 h 1390"/>
                <a:gd name="T56" fmla="*/ 1367 w 1715"/>
                <a:gd name="T57" fmla="*/ 1102 h 1390"/>
                <a:gd name="T58" fmla="*/ 1182 w 1715"/>
                <a:gd name="T59" fmla="*/ 915 h 1390"/>
                <a:gd name="T60" fmla="*/ 1367 w 1715"/>
                <a:gd name="T61" fmla="*/ 1102 h 1390"/>
                <a:gd name="T62" fmla="*/ 1182 w 1715"/>
                <a:gd name="T63" fmla="*/ 852 h 1390"/>
                <a:gd name="T64" fmla="*/ 1367 w 1715"/>
                <a:gd name="T65" fmla="*/ 665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5" h="1390">
                  <a:moveTo>
                    <a:pt x="1715" y="565"/>
                  </a:moveTo>
                  <a:lnTo>
                    <a:pt x="1469" y="0"/>
                  </a:lnTo>
                  <a:lnTo>
                    <a:pt x="246" y="0"/>
                  </a:lnTo>
                  <a:lnTo>
                    <a:pt x="0" y="565"/>
                  </a:lnTo>
                  <a:lnTo>
                    <a:pt x="169" y="565"/>
                  </a:lnTo>
                  <a:lnTo>
                    <a:pt x="169" y="1390"/>
                  </a:lnTo>
                  <a:lnTo>
                    <a:pt x="374" y="1390"/>
                  </a:lnTo>
                  <a:lnTo>
                    <a:pt x="374" y="953"/>
                  </a:lnTo>
                  <a:lnTo>
                    <a:pt x="374" y="953"/>
                  </a:lnTo>
                  <a:lnTo>
                    <a:pt x="375" y="934"/>
                  </a:lnTo>
                  <a:lnTo>
                    <a:pt x="378" y="917"/>
                  </a:lnTo>
                  <a:lnTo>
                    <a:pt x="382" y="900"/>
                  </a:lnTo>
                  <a:lnTo>
                    <a:pt x="388" y="885"/>
                  </a:lnTo>
                  <a:lnTo>
                    <a:pt x="396" y="869"/>
                  </a:lnTo>
                  <a:lnTo>
                    <a:pt x="404" y="855"/>
                  </a:lnTo>
                  <a:lnTo>
                    <a:pt x="414" y="841"/>
                  </a:lnTo>
                  <a:lnTo>
                    <a:pt x="425" y="829"/>
                  </a:lnTo>
                  <a:lnTo>
                    <a:pt x="438" y="818"/>
                  </a:lnTo>
                  <a:lnTo>
                    <a:pt x="452" y="808"/>
                  </a:lnTo>
                  <a:lnTo>
                    <a:pt x="466" y="799"/>
                  </a:lnTo>
                  <a:lnTo>
                    <a:pt x="481" y="791"/>
                  </a:lnTo>
                  <a:lnTo>
                    <a:pt x="498" y="785"/>
                  </a:lnTo>
                  <a:lnTo>
                    <a:pt x="514" y="780"/>
                  </a:lnTo>
                  <a:lnTo>
                    <a:pt x="531" y="778"/>
                  </a:lnTo>
                  <a:lnTo>
                    <a:pt x="549" y="777"/>
                  </a:lnTo>
                  <a:lnTo>
                    <a:pt x="559" y="777"/>
                  </a:lnTo>
                  <a:lnTo>
                    <a:pt x="559" y="777"/>
                  </a:lnTo>
                  <a:lnTo>
                    <a:pt x="576" y="778"/>
                  </a:lnTo>
                  <a:lnTo>
                    <a:pt x="594" y="780"/>
                  </a:lnTo>
                  <a:lnTo>
                    <a:pt x="610" y="785"/>
                  </a:lnTo>
                  <a:lnTo>
                    <a:pt x="627" y="791"/>
                  </a:lnTo>
                  <a:lnTo>
                    <a:pt x="642" y="799"/>
                  </a:lnTo>
                  <a:lnTo>
                    <a:pt x="656" y="808"/>
                  </a:lnTo>
                  <a:lnTo>
                    <a:pt x="670" y="818"/>
                  </a:lnTo>
                  <a:lnTo>
                    <a:pt x="683" y="829"/>
                  </a:lnTo>
                  <a:lnTo>
                    <a:pt x="694" y="841"/>
                  </a:lnTo>
                  <a:lnTo>
                    <a:pt x="704" y="855"/>
                  </a:lnTo>
                  <a:lnTo>
                    <a:pt x="712" y="869"/>
                  </a:lnTo>
                  <a:lnTo>
                    <a:pt x="720" y="885"/>
                  </a:lnTo>
                  <a:lnTo>
                    <a:pt x="725" y="900"/>
                  </a:lnTo>
                  <a:lnTo>
                    <a:pt x="730" y="917"/>
                  </a:lnTo>
                  <a:lnTo>
                    <a:pt x="733" y="934"/>
                  </a:lnTo>
                  <a:lnTo>
                    <a:pt x="734" y="953"/>
                  </a:lnTo>
                  <a:lnTo>
                    <a:pt x="734" y="1390"/>
                  </a:lnTo>
                  <a:lnTo>
                    <a:pt x="1546" y="1390"/>
                  </a:lnTo>
                  <a:lnTo>
                    <a:pt x="1546" y="565"/>
                  </a:lnTo>
                  <a:lnTo>
                    <a:pt x="1715" y="565"/>
                  </a:lnTo>
                  <a:close/>
                  <a:moveTo>
                    <a:pt x="1111" y="1102"/>
                  </a:moveTo>
                  <a:lnTo>
                    <a:pt x="925" y="1102"/>
                  </a:lnTo>
                  <a:lnTo>
                    <a:pt x="925" y="915"/>
                  </a:lnTo>
                  <a:lnTo>
                    <a:pt x="1111" y="915"/>
                  </a:lnTo>
                  <a:lnTo>
                    <a:pt x="1111" y="1102"/>
                  </a:lnTo>
                  <a:close/>
                  <a:moveTo>
                    <a:pt x="1111" y="852"/>
                  </a:moveTo>
                  <a:lnTo>
                    <a:pt x="925" y="852"/>
                  </a:lnTo>
                  <a:lnTo>
                    <a:pt x="925" y="665"/>
                  </a:lnTo>
                  <a:lnTo>
                    <a:pt x="1111" y="665"/>
                  </a:lnTo>
                  <a:lnTo>
                    <a:pt x="1111" y="852"/>
                  </a:lnTo>
                  <a:close/>
                  <a:moveTo>
                    <a:pt x="1367" y="1102"/>
                  </a:moveTo>
                  <a:lnTo>
                    <a:pt x="1182" y="1102"/>
                  </a:lnTo>
                  <a:lnTo>
                    <a:pt x="1182" y="915"/>
                  </a:lnTo>
                  <a:lnTo>
                    <a:pt x="1367" y="915"/>
                  </a:lnTo>
                  <a:lnTo>
                    <a:pt x="1367" y="1102"/>
                  </a:lnTo>
                  <a:close/>
                  <a:moveTo>
                    <a:pt x="1367" y="852"/>
                  </a:moveTo>
                  <a:lnTo>
                    <a:pt x="1182" y="852"/>
                  </a:lnTo>
                  <a:lnTo>
                    <a:pt x="1182" y="665"/>
                  </a:lnTo>
                  <a:lnTo>
                    <a:pt x="1367" y="665"/>
                  </a:lnTo>
                  <a:lnTo>
                    <a:pt x="1367" y="8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1" name="Freeform 616"/>
            <p:cNvSpPr>
              <a:spLocks noEditPoints="1"/>
            </p:cNvSpPr>
            <p:nvPr/>
          </p:nvSpPr>
          <p:spPr bwMode="auto">
            <a:xfrm>
              <a:off x="7494669" y="533132"/>
              <a:ext cx="296159" cy="350202"/>
            </a:xfrm>
            <a:custGeom>
              <a:avLst/>
              <a:gdLst>
                <a:gd name="T0" fmla="*/ 64 w 128"/>
                <a:gd name="T1" fmla="*/ 0 h 152"/>
                <a:gd name="T2" fmla="*/ 0 w 128"/>
                <a:gd name="T3" fmla="*/ 32 h 152"/>
                <a:gd name="T4" fmla="*/ 0 w 128"/>
                <a:gd name="T5" fmla="*/ 108 h 152"/>
                <a:gd name="T6" fmla="*/ 28 w 128"/>
                <a:gd name="T7" fmla="*/ 136 h 152"/>
                <a:gd name="T8" fmla="*/ 16 w 128"/>
                <a:gd name="T9" fmla="*/ 148 h 152"/>
                <a:gd name="T10" fmla="*/ 16 w 128"/>
                <a:gd name="T11" fmla="*/ 152 h 152"/>
                <a:gd name="T12" fmla="*/ 112 w 128"/>
                <a:gd name="T13" fmla="*/ 152 h 152"/>
                <a:gd name="T14" fmla="*/ 112 w 128"/>
                <a:gd name="T15" fmla="*/ 148 h 152"/>
                <a:gd name="T16" fmla="*/ 100 w 128"/>
                <a:gd name="T17" fmla="*/ 136 h 152"/>
                <a:gd name="T18" fmla="*/ 128 w 128"/>
                <a:gd name="T19" fmla="*/ 108 h 152"/>
                <a:gd name="T20" fmla="*/ 128 w 128"/>
                <a:gd name="T21" fmla="*/ 32 h 152"/>
                <a:gd name="T22" fmla="*/ 64 w 128"/>
                <a:gd name="T23" fmla="*/ 0 h 152"/>
                <a:gd name="T24" fmla="*/ 28 w 128"/>
                <a:gd name="T25" fmla="*/ 120 h 152"/>
                <a:gd name="T26" fmla="*/ 16 w 128"/>
                <a:gd name="T27" fmla="*/ 108 h 152"/>
                <a:gd name="T28" fmla="*/ 28 w 128"/>
                <a:gd name="T29" fmla="*/ 96 h 152"/>
                <a:gd name="T30" fmla="*/ 40 w 128"/>
                <a:gd name="T31" fmla="*/ 108 h 152"/>
                <a:gd name="T32" fmla="*/ 28 w 128"/>
                <a:gd name="T33" fmla="*/ 120 h 152"/>
                <a:gd name="T34" fmla="*/ 56 w 128"/>
                <a:gd name="T35" fmla="*/ 72 h 152"/>
                <a:gd name="T36" fmla="*/ 16 w 128"/>
                <a:gd name="T37" fmla="*/ 72 h 152"/>
                <a:gd name="T38" fmla="*/ 16 w 128"/>
                <a:gd name="T39" fmla="*/ 32 h 152"/>
                <a:gd name="T40" fmla="*/ 56 w 128"/>
                <a:gd name="T41" fmla="*/ 32 h 152"/>
                <a:gd name="T42" fmla="*/ 56 w 128"/>
                <a:gd name="T43" fmla="*/ 72 h 152"/>
                <a:gd name="T44" fmla="*/ 100 w 128"/>
                <a:gd name="T45" fmla="*/ 120 h 152"/>
                <a:gd name="T46" fmla="*/ 88 w 128"/>
                <a:gd name="T47" fmla="*/ 108 h 152"/>
                <a:gd name="T48" fmla="*/ 100 w 128"/>
                <a:gd name="T49" fmla="*/ 96 h 152"/>
                <a:gd name="T50" fmla="*/ 112 w 128"/>
                <a:gd name="T51" fmla="*/ 108 h 152"/>
                <a:gd name="T52" fmla="*/ 100 w 128"/>
                <a:gd name="T53" fmla="*/ 120 h 152"/>
                <a:gd name="T54" fmla="*/ 112 w 128"/>
                <a:gd name="T55" fmla="*/ 72 h 152"/>
                <a:gd name="T56" fmla="*/ 72 w 128"/>
                <a:gd name="T57" fmla="*/ 72 h 152"/>
                <a:gd name="T58" fmla="*/ 72 w 128"/>
                <a:gd name="T59" fmla="*/ 32 h 152"/>
                <a:gd name="T60" fmla="*/ 112 w 128"/>
                <a:gd name="T61" fmla="*/ 32 h 152"/>
                <a:gd name="T62" fmla="*/ 112 w 128"/>
                <a:gd name="T6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52">
                  <a:moveTo>
                    <a:pt x="64" y="0"/>
                  </a:moveTo>
                  <a:cubicBezTo>
                    <a:pt x="29" y="0"/>
                    <a:pt x="0" y="4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23"/>
                    <a:pt x="13" y="136"/>
                    <a:pt x="28" y="136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15" y="136"/>
                    <a:pt x="128" y="123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4"/>
                    <a:pt x="99" y="0"/>
                    <a:pt x="64" y="0"/>
                  </a:cubicBezTo>
                  <a:close/>
                  <a:moveTo>
                    <a:pt x="28" y="120"/>
                  </a:moveTo>
                  <a:cubicBezTo>
                    <a:pt x="21" y="120"/>
                    <a:pt x="16" y="115"/>
                    <a:pt x="16" y="108"/>
                  </a:cubicBezTo>
                  <a:cubicBezTo>
                    <a:pt x="16" y="101"/>
                    <a:pt x="21" y="96"/>
                    <a:pt x="28" y="96"/>
                  </a:cubicBezTo>
                  <a:cubicBezTo>
                    <a:pt x="35" y="96"/>
                    <a:pt x="40" y="101"/>
                    <a:pt x="40" y="108"/>
                  </a:cubicBezTo>
                  <a:cubicBezTo>
                    <a:pt x="40" y="115"/>
                    <a:pt x="35" y="120"/>
                    <a:pt x="28" y="120"/>
                  </a:cubicBezTo>
                  <a:close/>
                  <a:moveTo>
                    <a:pt x="56" y="72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72"/>
                  </a:lnTo>
                  <a:close/>
                  <a:moveTo>
                    <a:pt x="100" y="120"/>
                  </a:moveTo>
                  <a:cubicBezTo>
                    <a:pt x="93" y="120"/>
                    <a:pt x="88" y="115"/>
                    <a:pt x="88" y="108"/>
                  </a:cubicBezTo>
                  <a:cubicBezTo>
                    <a:pt x="88" y="101"/>
                    <a:pt x="93" y="96"/>
                    <a:pt x="100" y="96"/>
                  </a:cubicBezTo>
                  <a:cubicBezTo>
                    <a:pt x="107" y="96"/>
                    <a:pt x="112" y="101"/>
                    <a:pt x="112" y="108"/>
                  </a:cubicBezTo>
                  <a:cubicBezTo>
                    <a:pt x="112" y="115"/>
                    <a:pt x="107" y="120"/>
                    <a:pt x="100" y="120"/>
                  </a:cubicBezTo>
                  <a:close/>
                  <a:moveTo>
                    <a:pt x="112" y="72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112" y="32"/>
                    <a:pt x="112" y="32"/>
                    <a:pt x="112" y="32"/>
                  </a:cubicBezTo>
                  <a:lnTo>
                    <a:pt x="112" y="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8"/>
            <p:cNvSpPr>
              <a:spLocks noChangeAspect="1" noEditPoints="1"/>
            </p:cNvSpPr>
            <p:nvPr/>
          </p:nvSpPr>
          <p:spPr bwMode="auto">
            <a:xfrm>
              <a:off x="0" y="444403"/>
              <a:ext cx="600600" cy="439584"/>
            </a:xfrm>
            <a:custGeom>
              <a:avLst/>
              <a:gdLst>
                <a:gd name="T0" fmla="*/ 677 w 1484"/>
                <a:gd name="T1" fmla="*/ 639 h 1334"/>
                <a:gd name="T2" fmla="*/ 692 w 1484"/>
                <a:gd name="T3" fmla="*/ 27 h 1334"/>
                <a:gd name="T4" fmla="*/ 687 w 1484"/>
                <a:gd name="T5" fmla="*/ 12 h 1334"/>
                <a:gd name="T6" fmla="*/ 670 w 1484"/>
                <a:gd name="T7" fmla="*/ 1 h 1334"/>
                <a:gd name="T8" fmla="*/ 564 w 1484"/>
                <a:gd name="T9" fmla="*/ 1 h 1334"/>
                <a:gd name="T10" fmla="*/ 547 w 1484"/>
                <a:gd name="T11" fmla="*/ 12 h 1334"/>
                <a:gd name="T12" fmla="*/ 547 w 1484"/>
                <a:gd name="T13" fmla="*/ 661 h 1334"/>
                <a:gd name="T14" fmla="*/ 552 w 1484"/>
                <a:gd name="T15" fmla="*/ 676 h 1334"/>
                <a:gd name="T16" fmla="*/ 568 w 1484"/>
                <a:gd name="T17" fmla="*/ 686 h 1334"/>
                <a:gd name="T18" fmla="*/ 1384 w 1484"/>
                <a:gd name="T19" fmla="*/ 588 h 1334"/>
                <a:gd name="T20" fmla="*/ 398 w 1484"/>
                <a:gd name="T21" fmla="*/ 582 h 1334"/>
                <a:gd name="T22" fmla="*/ 0 w 1484"/>
                <a:gd name="T23" fmla="*/ 1314 h 1334"/>
                <a:gd name="T24" fmla="*/ 12 w 1484"/>
                <a:gd name="T25" fmla="*/ 1331 h 1334"/>
                <a:gd name="T26" fmla="*/ 1457 w 1484"/>
                <a:gd name="T27" fmla="*/ 1334 h 1334"/>
                <a:gd name="T28" fmla="*/ 1477 w 1484"/>
                <a:gd name="T29" fmla="*/ 1327 h 1334"/>
                <a:gd name="T30" fmla="*/ 1482 w 1484"/>
                <a:gd name="T31" fmla="*/ 833 h 1334"/>
                <a:gd name="T32" fmla="*/ 394 w 1484"/>
                <a:gd name="T33" fmla="*/ 1171 h 1334"/>
                <a:gd name="T34" fmla="*/ 379 w 1484"/>
                <a:gd name="T35" fmla="*/ 1185 h 1334"/>
                <a:gd name="T36" fmla="*/ 175 w 1484"/>
                <a:gd name="T37" fmla="*/ 1187 h 1334"/>
                <a:gd name="T38" fmla="*/ 156 w 1484"/>
                <a:gd name="T39" fmla="*/ 1179 h 1334"/>
                <a:gd name="T40" fmla="*/ 148 w 1484"/>
                <a:gd name="T41" fmla="*/ 1160 h 1334"/>
                <a:gd name="T42" fmla="*/ 151 w 1484"/>
                <a:gd name="T43" fmla="*/ 953 h 1334"/>
                <a:gd name="T44" fmla="*/ 165 w 1484"/>
                <a:gd name="T45" fmla="*/ 939 h 1334"/>
                <a:gd name="T46" fmla="*/ 370 w 1484"/>
                <a:gd name="T47" fmla="*/ 937 h 1334"/>
                <a:gd name="T48" fmla="*/ 388 w 1484"/>
                <a:gd name="T49" fmla="*/ 945 h 1334"/>
                <a:gd name="T50" fmla="*/ 395 w 1484"/>
                <a:gd name="T51" fmla="*/ 963 h 1334"/>
                <a:gd name="T52" fmla="*/ 891 w 1484"/>
                <a:gd name="T53" fmla="*/ 1165 h 1334"/>
                <a:gd name="T54" fmla="*/ 880 w 1484"/>
                <a:gd name="T55" fmla="*/ 1182 h 1334"/>
                <a:gd name="T56" fmla="*/ 669 w 1484"/>
                <a:gd name="T57" fmla="*/ 1187 h 1334"/>
                <a:gd name="T58" fmla="*/ 655 w 1484"/>
                <a:gd name="T59" fmla="*/ 1182 h 1334"/>
                <a:gd name="T60" fmla="*/ 643 w 1484"/>
                <a:gd name="T61" fmla="*/ 1165 h 1334"/>
                <a:gd name="T62" fmla="*/ 643 w 1484"/>
                <a:gd name="T63" fmla="*/ 958 h 1334"/>
                <a:gd name="T64" fmla="*/ 655 w 1484"/>
                <a:gd name="T65" fmla="*/ 941 h 1334"/>
                <a:gd name="T66" fmla="*/ 865 w 1484"/>
                <a:gd name="T67" fmla="*/ 937 h 1334"/>
                <a:gd name="T68" fmla="*/ 880 w 1484"/>
                <a:gd name="T69" fmla="*/ 941 h 1334"/>
                <a:gd name="T70" fmla="*/ 891 w 1484"/>
                <a:gd name="T71" fmla="*/ 958 h 1334"/>
                <a:gd name="T72" fmla="*/ 1385 w 1484"/>
                <a:gd name="T73" fmla="*/ 1158 h 1334"/>
                <a:gd name="T74" fmla="*/ 1377 w 1484"/>
                <a:gd name="T75" fmla="*/ 1178 h 1334"/>
                <a:gd name="T76" fmla="*/ 1358 w 1484"/>
                <a:gd name="T77" fmla="*/ 1185 h 1334"/>
                <a:gd name="T78" fmla="*/ 1153 w 1484"/>
                <a:gd name="T79" fmla="*/ 1182 h 1334"/>
                <a:gd name="T80" fmla="*/ 1139 w 1484"/>
                <a:gd name="T81" fmla="*/ 1168 h 1334"/>
                <a:gd name="T82" fmla="*/ 1138 w 1484"/>
                <a:gd name="T83" fmla="*/ 963 h 1334"/>
                <a:gd name="T84" fmla="*/ 1145 w 1484"/>
                <a:gd name="T85" fmla="*/ 945 h 1334"/>
                <a:gd name="T86" fmla="*/ 1164 w 1484"/>
                <a:gd name="T87" fmla="*/ 937 h 1334"/>
                <a:gd name="T88" fmla="*/ 1369 w 1484"/>
                <a:gd name="T89" fmla="*/ 939 h 1334"/>
                <a:gd name="T90" fmla="*/ 1383 w 1484"/>
                <a:gd name="T91" fmla="*/ 953 h 1334"/>
                <a:gd name="T92" fmla="*/ 1066 w 1484"/>
                <a:gd name="T93" fmla="*/ 693 h 1334"/>
                <a:gd name="T94" fmla="*/ 1181 w 1484"/>
                <a:gd name="T95" fmla="*/ 612 h 1334"/>
                <a:gd name="T96" fmla="*/ 1188 w 1484"/>
                <a:gd name="T97" fmla="*/ 598 h 1334"/>
                <a:gd name="T98" fmla="*/ 1185 w 1484"/>
                <a:gd name="T99" fmla="*/ 267 h 1334"/>
                <a:gd name="T100" fmla="*/ 1169 w 1484"/>
                <a:gd name="T101" fmla="*/ 253 h 1334"/>
                <a:gd name="T102" fmla="*/ 1067 w 1484"/>
                <a:gd name="T103" fmla="*/ 251 h 1334"/>
                <a:gd name="T104" fmla="*/ 1049 w 1484"/>
                <a:gd name="T105" fmla="*/ 259 h 1334"/>
                <a:gd name="T106" fmla="*/ 1041 w 1484"/>
                <a:gd name="T107" fmla="*/ 277 h 1334"/>
                <a:gd name="T108" fmla="*/ 1042 w 1484"/>
                <a:gd name="T109" fmla="*/ 677 h 1334"/>
                <a:gd name="T110" fmla="*/ 1056 w 1484"/>
                <a:gd name="T111" fmla="*/ 691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4" h="1334">
                  <a:moveTo>
                    <a:pt x="573" y="687"/>
                  </a:moveTo>
                  <a:lnTo>
                    <a:pt x="665" y="647"/>
                  </a:lnTo>
                  <a:lnTo>
                    <a:pt x="665" y="647"/>
                  </a:lnTo>
                  <a:lnTo>
                    <a:pt x="677" y="639"/>
                  </a:lnTo>
                  <a:lnTo>
                    <a:pt x="685" y="631"/>
                  </a:lnTo>
                  <a:lnTo>
                    <a:pt x="691" y="625"/>
                  </a:lnTo>
                  <a:lnTo>
                    <a:pt x="692" y="621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1" y="22"/>
                  </a:lnTo>
                  <a:lnTo>
                    <a:pt x="690" y="16"/>
                  </a:lnTo>
                  <a:lnTo>
                    <a:pt x="687" y="12"/>
                  </a:lnTo>
                  <a:lnTo>
                    <a:pt x="684" y="8"/>
                  </a:lnTo>
                  <a:lnTo>
                    <a:pt x="680" y="5"/>
                  </a:lnTo>
                  <a:lnTo>
                    <a:pt x="676" y="2"/>
                  </a:lnTo>
                  <a:lnTo>
                    <a:pt x="670" y="1"/>
                  </a:lnTo>
                  <a:lnTo>
                    <a:pt x="665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64" y="1"/>
                  </a:lnTo>
                  <a:lnTo>
                    <a:pt x="560" y="2"/>
                  </a:lnTo>
                  <a:lnTo>
                    <a:pt x="555" y="5"/>
                  </a:lnTo>
                  <a:lnTo>
                    <a:pt x="551" y="8"/>
                  </a:lnTo>
                  <a:lnTo>
                    <a:pt x="547" y="12"/>
                  </a:lnTo>
                  <a:lnTo>
                    <a:pt x="545" y="16"/>
                  </a:lnTo>
                  <a:lnTo>
                    <a:pt x="544" y="22"/>
                  </a:lnTo>
                  <a:lnTo>
                    <a:pt x="544" y="27"/>
                  </a:lnTo>
                  <a:lnTo>
                    <a:pt x="547" y="661"/>
                  </a:lnTo>
                  <a:lnTo>
                    <a:pt x="547" y="661"/>
                  </a:lnTo>
                  <a:lnTo>
                    <a:pt x="547" y="667"/>
                  </a:lnTo>
                  <a:lnTo>
                    <a:pt x="548" y="671"/>
                  </a:lnTo>
                  <a:lnTo>
                    <a:pt x="552" y="676"/>
                  </a:lnTo>
                  <a:lnTo>
                    <a:pt x="554" y="679"/>
                  </a:lnTo>
                  <a:lnTo>
                    <a:pt x="559" y="683"/>
                  </a:lnTo>
                  <a:lnTo>
                    <a:pt x="563" y="685"/>
                  </a:lnTo>
                  <a:lnTo>
                    <a:pt x="568" y="686"/>
                  </a:lnTo>
                  <a:lnTo>
                    <a:pt x="573" y="687"/>
                  </a:lnTo>
                  <a:lnTo>
                    <a:pt x="573" y="687"/>
                  </a:lnTo>
                  <a:close/>
                  <a:moveTo>
                    <a:pt x="1482" y="833"/>
                  </a:moveTo>
                  <a:lnTo>
                    <a:pt x="1384" y="588"/>
                  </a:lnTo>
                  <a:lnTo>
                    <a:pt x="991" y="838"/>
                  </a:lnTo>
                  <a:lnTo>
                    <a:pt x="894" y="591"/>
                  </a:lnTo>
                  <a:lnTo>
                    <a:pt x="496" y="837"/>
                  </a:lnTo>
                  <a:lnTo>
                    <a:pt x="398" y="582"/>
                  </a:lnTo>
                  <a:lnTo>
                    <a:pt x="0" y="850"/>
                  </a:lnTo>
                  <a:lnTo>
                    <a:pt x="0" y="1311"/>
                  </a:lnTo>
                  <a:lnTo>
                    <a:pt x="0" y="1311"/>
                  </a:lnTo>
                  <a:lnTo>
                    <a:pt x="0" y="1314"/>
                  </a:lnTo>
                  <a:lnTo>
                    <a:pt x="1" y="1318"/>
                  </a:lnTo>
                  <a:lnTo>
                    <a:pt x="3" y="1323"/>
                  </a:lnTo>
                  <a:lnTo>
                    <a:pt x="7" y="1327"/>
                  </a:lnTo>
                  <a:lnTo>
                    <a:pt x="12" y="1331"/>
                  </a:lnTo>
                  <a:lnTo>
                    <a:pt x="19" y="1333"/>
                  </a:lnTo>
                  <a:lnTo>
                    <a:pt x="28" y="1334"/>
                  </a:lnTo>
                  <a:lnTo>
                    <a:pt x="1457" y="1334"/>
                  </a:lnTo>
                  <a:lnTo>
                    <a:pt x="1457" y="1334"/>
                  </a:lnTo>
                  <a:lnTo>
                    <a:pt x="1463" y="1333"/>
                  </a:lnTo>
                  <a:lnTo>
                    <a:pt x="1467" y="1332"/>
                  </a:lnTo>
                  <a:lnTo>
                    <a:pt x="1472" y="1331"/>
                  </a:lnTo>
                  <a:lnTo>
                    <a:pt x="1477" y="1327"/>
                  </a:lnTo>
                  <a:lnTo>
                    <a:pt x="1480" y="1323"/>
                  </a:lnTo>
                  <a:lnTo>
                    <a:pt x="1482" y="1317"/>
                  </a:lnTo>
                  <a:lnTo>
                    <a:pt x="1484" y="1309"/>
                  </a:lnTo>
                  <a:lnTo>
                    <a:pt x="1482" y="833"/>
                  </a:lnTo>
                  <a:close/>
                  <a:moveTo>
                    <a:pt x="395" y="1160"/>
                  </a:moveTo>
                  <a:lnTo>
                    <a:pt x="395" y="1160"/>
                  </a:lnTo>
                  <a:lnTo>
                    <a:pt x="395" y="1165"/>
                  </a:lnTo>
                  <a:lnTo>
                    <a:pt x="394" y="1171"/>
                  </a:lnTo>
                  <a:lnTo>
                    <a:pt x="392" y="1175"/>
                  </a:lnTo>
                  <a:lnTo>
                    <a:pt x="388" y="1179"/>
                  </a:lnTo>
                  <a:lnTo>
                    <a:pt x="384" y="1182"/>
                  </a:lnTo>
                  <a:lnTo>
                    <a:pt x="379" y="1185"/>
                  </a:lnTo>
                  <a:lnTo>
                    <a:pt x="374" y="1186"/>
                  </a:lnTo>
                  <a:lnTo>
                    <a:pt x="370" y="1187"/>
                  </a:lnTo>
                  <a:lnTo>
                    <a:pt x="175" y="1187"/>
                  </a:lnTo>
                  <a:lnTo>
                    <a:pt x="175" y="1187"/>
                  </a:lnTo>
                  <a:lnTo>
                    <a:pt x="170" y="1186"/>
                  </a:lnTo>
                  <a:lnTo>
                    <a:pt x="165" y="1185"/>
                  </a:lnTo>
                  <a:lnTo>
                    <a:pt x="160" y="1182"/>
                  </a:lnTo>
                  <a:lnTo>
                    <a:pt x="156" y="1179"/>
                  </a:lnTo>
                  <a:lnTo>
                    <a:pt x="153" y="1175"/>
                  </a:lnTo>
                  <a:lnTo>
                    <a:pt x="151" y="1171"/>
                  </a:lnTo>
                  <a:lnTo>
                    <a:pt x="149" y="1165"/>
                  </a:lnTo>
                  <a:lnTo>
                    <a:pt x="148" y="1160"/>
                  </a:lnTo>
                  <a:lnTo>
                    <a:pt x="148" y="963"/>
                  </a:lnTo>
                  <a:lnTo>
                    <a:pt x="148" y="963"/>
                  </a:lnTo>
                  <a:lnTo>
                    <a:pt x="149" y="958"/>
                  </a:lnTo>
                  <a:lnTo>
                    <a:pt x="151" y="953"/>
                  </a:lnTo>
                  <a:lnTo>
                    <a:pt x="153" y="948"/>
                  </a:lnTo>
                  <a:lnTo>
                    <a:pt x="156" y="945"/>
                  </a:lnTo>
                  <a:lnTo>
                    <a:pt x="160" y="941"/>
                  </a:lnTo>
                  <a:lnTo>
                    <a:pt x="165" y="939"/>
                  </a:lnTo>
                  <a:lnTo>
                    <a:pt x="170" y="937"/>
                  </a:lnTo>
                  <a:lnTo>
                    <a:pt x="175" y="937"/>
                  </a:lnTo>
                  <a:lnTo>
                    <a:pt x="370" y="937"/>
                  </a:lnTo>
                  <a:lnTo>
                    <a:pt x="370" y="937"/>
                  </a:lnTo>
                  <a:lnTo>
                    <a:pt x="374" y="937"/>
                  </a:lnTo>
                  <a:lnTo>
                    <a:pt x="379" y="939"/>
                  </a:lnTo>
                  <a:lnTo>
                    <a:pt x="384" y="941"/>
                  </a:lnTo>
                  <a:lnTo>
                    <a:pt x="388" y="945"/>
                  </a:lnTo>
                  <a:lnTo>
                    <a:pt x="392" y="948"/>
                  </a:lnTo>
                  <a:lnTo>
                    <a:pt x="394" y="953"/>
                  </a:lnTo>
                  <a:lnTo>
                    <a:pt x="395" y="958"/>
                  </a:lnTo>
                  <a:lnTo>
                    <a:pt x="395" y="963"/>
                  </a:lnTo>
                  <a:lnTo>
                    <a:pt x="395" y="1160"/>
                  </a:lnTo>
                  <a:close/>
                  <a:moveTo>
                    <a:pt x="891" y="1160"/>
                  </a:moveTo>
                  <a:lnTo>
                    <a:pt x="891" y="1160"/>
                  </a:lnTo>
                  <a:lnTo>
                    <a:pt x="891" y="1165"/>
                  </a:lnTo>
                  <a:lnTo>
                    <a:pt x="889" y="1171"/>
                  </a:lnTo>
                  <a:lnTo>
                    <a:pt x="887" y="1175"/>
                  </a:lnTo>
                  <a:lnTo>
                    <a:pt x="883" y="1179"/>
                  </a:lnTo>
                  <a:lnTo>
                    <a:pt x="880" y="1182"/>
                  </a:lnTo>
                  <a:lnTo>
                    <a:pt x="875" y="1185"/>
                  </a:lnTo>
                  <a:lnTo>
                    <a:pt x="870" y="1186"/>
                  </a:lnTo>
                  <a:lnTo>
                    <a:pt x="865" y="1187"/>
                  </a:lnTo>
                  <a:lnTo>
                    <a:pt x="669" y="1187"/>
                  </a:lnTo>
                  <a:lnTo>
                    <a:pt x="669" y="1187"/>
                  </a:lnTo>
                  <a:lnTo>
                    <a:pt x="664" y="1186"/>
                  </a:lnTo>
                  <a:lnTo>
                    <a:pt x="659" y="1185"/>
                  </a:lnTo>
                  <a:lnTo>
                    <a:pt x="655" y="1182"/>
                  </a:lnTo>
                  <a:lnTo>
                    <a:pt x="650" y="1179"/>
                  </a:lnTo>
                  <a:lnTo>
                    <a:pt x="648" y="1175"/>
                  </a:lnTo>
                  <a:lnTo>
                    <a:pt x="644" y="1171"/>
                  </a:lnTo>
                  <a:lnTo>
                    <a:pt x="643" y="1165"/>
                  </a:lnTo>
                  <a:lnTo>
                    <a:pt x="643" y="1160"/>
                  </a:lnTo>
                  <a:lnTo>
                    <a:pt x="643" y="963"/>
                  </a:lnTo>
                  <a:lnTo>
                    <a:pt x="643" y="963"/>
                  </a:lnTo>
                  <a:lnTo>
                    <a:pt x="643" y="958"/>
                  </a:lnTo>
                  <a:lnTo>
                    <a:pt x="644" y="953"/>
                  </a:lnTo>
                  <a:lnTo>
                    <a:pt x="648" y="948"/>
                  </a:lnTo>
                  <a:lnTo>
                    <a:pt x="650" y="945"/>
                  </a:lnTo>
                  <a:lnTo>
                    <a:pt x="655" y="941"/>
                  </a:lnTo>
                  <a:lnTo>
                    <a:pt x="659" y="939"/>
                  </a:lnTo>
                  <a:lnTo>
                    <a:pt x="664" y="937"/>
                  </a:lnTo>
                  <a:lnTo>
                    <a:pt x="669" y="937"/>
                  </a:lnTo>
                  <a:lnTo>
                    <a:pt x="865" y="937"/>
                  </a:lnTo>
                  <a:lnTo>
                    <a:pt x="865" y="937"/>
                  </a:lnTo>
                  <a:lnTo>
                    <a:pt x="870" y="937"/>
                  </a:lnTo>
                  <a:lnTo>
                    <a:pt x="875" y="939"/>
                  </a:lnTo>
                  <a:lnTo>
                    <a:pt x="880" y="941"/>
                  </a:lnTo>
                  <a:lnTo>
                    <a:pt x="883" y="945"/>
                  </a:lnTo>
                  <a:lnTo>
                    <a:pt x="887" y="948"/>
                  </a:lnTo>
                  <a:lnTo>
                    <a:pt x="889" y="953"/>
                  </a:lnTo>
                  <a:lnTo>
                    <a:pt x="891" y="958"/>
                  </a:lnTo>
                  <a:lnTo>
                    <a:pt x="891" y="963"/>
                  </a:lnTo>
                  <a:lnTo>
                    <a:pt x="891" y="1160"/>
                  </a:lnTo>
                  <a:close/>
                  <a:moveTo>
                    <a:pt x="1385" y="1158"/>
                  </a:moveTo>
                  <a:lnTo>
                    <a:pt x="1385" y="1158"/>
                  </a:lnTo>
                  <a:lnTo>
                    <a:pt x="1384" y="1164"/>
                  </a:lnTo>
                  <a:lnTo>
                    <a:pt x="1383" y="1168"/>
                  </a:lnTo>
                  <a:lnTo>
                    <a:pt x="1380" y="1173"/>
                  </a:lnTo>
                  <a:lnTo>
                    <a:pt x="1377" y="1178"/>
                  </a:lnTo>
                  <a:lnTo>
                    <a:pt x="1373" y="1180"/>
                  </a:lnTo>
                  <a:lnTo>
                    <a:pt x="1369" y="1182"/>
                  </a:lnTo>
                  <a:lnTo>
                    <a:pt x="1363" y="1185"/>
                  </a:lnTo>
                  <a:lnTo>
                    <a:pt x="1358" y="1185"/>
                  </a:lnTo>
                  <a:lnTo>
                    <a:pt x="1164" y="1185"/>
                  </a:lnTo>
                  <a:lnTo>
                    <a:pt x="1164" y="1185"/>
                  </a:lnTo>
                  <a:lnTo>
                    <a:pt x="1159" y="1185"/>
                  </a:lnTo>
                  <a:lnTo>
                    <a:pt x="1153" y="1182"/>
                  </a:lnTo>
                  <a:lnTo>
                    <a:pt x="1150" y="1180"/>
                  </a:lnTo>
                  <a:lnTo>
                    <a:pt x="1145" y="1178"/>
                  </a:lnTo>
                  <a:lnTo>
                    <a:pt x="1142" y="1173"/>
                  </a:lnTo>
                  <a:lnTo>
                    <a:pt x="1139" y="1168"/>
                  </a:lnTo>
                  <a:lnTo>
                    <a:pt x="1138" y="1164"/>
                  </a:lnTo>
                  <a:lnTo>
                    <a:pt x="1138" y="1158"/>
                  </a:lnTo>
                  <a:lnTo>
                    <a:pt x="1138" y="963"/>
                  </a:lnTo>
                  <a:lnTo>
                    <a:pt x="1138" y="963"/>
                  </a:lnTo>
                  <a:lnTo>
                    <a:pt x="1138" y="958"/>
                  </a:lnTo>
                  <a:lnTo>
                    <a:pt x="1139" y="953"/>
                  </a:lnTo>
                  <a:lnTo>
                    <a:pt x="1142" y="948"/>
                  </a:lnTo>
                  <a:lnTo>
                    <a:pt x="1145" y="945"/>
                  </a:lnTo>
                  <a:lnTo>
                    <a:pt x="1150" y="941"/>
                  </a:lnTo>
                  <a:lnTo>
                    <a:pt x="1153" y="939"/>
                  </a:lnTo>
                  <a:lnTo>
                    <a:pt x="1159" y="937"/>
                  </a:lnTo>
                  <a:lnTo>
                    <a:pt x="1164" y="937"/>
                  </a:lnTo>
                  <a:lnTo>
                    <a:pt x="1358" y="937"/>
                  </a:lnTo>
                  <a:lnTo>
                    <a:pt x="1358" y="937"/>
                  </a:lnTo>
                  <a:lnTo>
                    <a:pt x="1363" y="937"/>
                  </a:lnTo>
                  <a:lnTo>
                    <a:pt x="1369" y="939"/>
                  </a:lnTo>
                  <a:lnTo>
                    <a:pt x="1373" y="941"/>
                  </a:lnTo>
                  <a:lnTo>
                    <a:pt x="1377" y="945"/>
                  </a:lnTo>
                  <a:lnTo>
                    <a:pt x="1380" y="948"/>
                  </a:lnTo>
                  <a:lnTo>
                    <a:pt x="1383" y="953"/>
                  </a:lnTo>
                  <a:lnTo>
                    <a:pt x="1384" y="958"/>
                  </a:lnTo>
                  <a:lnTo>
                    <a:pt x="1385" y="963"/>
                  </a:lnTo>
                  <a:lnTo>
                    <a:pt x="1385" y="1158"/>
                  </a:lnTo>
                  <a:close/>
                  <a:moveTo>
                    <a:pt x="1066" y="693"/>
                  </a:moveTo>
                  <a:lnTo>
                    <a:pt x="1161" y="625"/>
                  </a:lnTo>
                  <a:lnTo>
                    <a:pt x="1161" y="625"/>
                  </a:lnTo>
                  <a:lnTo>
                    <a:pt x="1173" y="619"/>
                  </a:lnTo>
                  <a:lnTo>
                    <a:pt x="1181" y="612"/>
                  </a:lnTo>
                  <a:lnTo>
                    <a:pt x="1183" y="609"/>
                  </a:lnTo>
                  <a:lnTo>
                    <a:pt x="1186" y="606"/>
                  </a:lnTo>
                  <a:lnTo>
                    <a:pt x="1188" y="603"/>
                  </a:lnTo>
                  <a:lnTo>
                    <a:pt x="1188" y="598"/>
                  </a:lnTo>
                  <a:lnTo>
                    <a:pt x="1186" y="277"/>
                  </a:lnTo>
                  <a:lnTo>
                    <a:pt x="1186" y="277"/>
                  </a:lnTo>
                  <a:lnTo>
                    <a:pt x="1186" y="271"/>
                  </a:lnTo>
                  <a:lnTo>
                    <a:pt x="1185" y="267"/>
                  </a:lnTo>
                  <a:lnTo>
                    <a:pt x="1182" y="262"/>
                  </a:lnTo>
                  <a:lnTo>
                    <a:pt x="1179" y="259"/>
                  </a:lnTo>
                  <a:lnTo>
                    <a:pt x="1174" y="255"/>
                  </a:lnTo>
                  <a:lnTo>
                    <a:pt x="1169" y="253"/>
                  </a:lnTo>
                  <a:lnTo>
                    <a:pt x="1165" y="251"/>
                  </a:lnTo>
                  <a:lnTo>
                    <a:pt x="1160" y="251"/>
                  </a:lnTo>
                  <a:lnTo>
                    <a:pt x="1067" y="251"/>
                  </a:lnTo>
                  <a:lnTo>
                    <a:pt x="1067" y="251"/>
                  </a:lnTo>
                  <a:lnTo>
                    <a:pt x="1062" y="251"/>
                  </a:lnTo>
                  <a:lnTo>
                    <a:pt x="1057" y="253"/>
                  </a:lnTo>
                  <a:lnTo>
                    <a:pt x="1052" y="255"/>
                  </a:lnTo>
                  <a:lnTo>
                    <a:pt x="1049" y="259"/>
                  </a:lnTo>
                  <a:lnTo>
                    <a:pt x="1045" y="262"/>
                  </a:lnTo>
                  <a:lnTo>
                    <a:pt x="1043" y="267"/>
                  </a:lnTo>
                  <a:lnTo>
                    <a:pt x="1041" y="271"/>
                  </a:lnTo>
                  <a:lnTo>
                    <a:pt x="1041" y="277"/>
                  </a:lnTo>
                  <a:lnTo>
                    <a:pt x="1040" y="667"/>
                  </a:lnTo>
                  <a:lnTo>
                    <a:pt x="1040" y="667"/>
                  </a:lnTo>
                  <a:lnTo>
                    <a:pt x="1040" y="671"/>
                  </a:lnTo>
                  <a:lnTo>
                    <a:pt x="1042" y="677"/>
                  </a:lnTo>
                  <a:lnTo>
                    <a:pt x="1044" y="681"/>
                  </a:lnTo>
                  <a:lnTo>
                    <a:pt x="1048" y="685"/>
                  </a:lnTo>
                  <a:lnTo>
                    <a:pt x="1051" y="689"/>
                  </a:lnTo>
                  <a:lnTo>
                    <a:pt x="1056" y="691"/>
                  </a:lnTo>
                  <a:lnTo>
                    <a:pt x="1061" y="692"/>
                  </a:lnTo>
                  <a:lnTo>
                    <a:pt x="1066" y="693"/>
                  </a:lnTo>
                  <a:lnTo>
                    <a:pt x="1066" y="6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23" name="Freeform 1278"/>
            <p:cNvSpPr>
              <a:spLocks/>
            </p:cNvSpPr>
            <p:nvPr/>
          </p:nvSpPr>
          <p:spPr bwMode="auto">
            <a:xfrm flipH="1">
              <a:off x="8595992" y="92344"/>
              <a:ext cx="241890" cy="16226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278"/>
            <p:cNvSpPr>
              <a:spLocks/>
            </p:cNvSpPr>
            <p:nvPr/>
          </p:nvSpPr>
          <p:spPr bwMode="auto">
            <a:xfrm flipH="1">
              <a:off x="8893152" y="173478"/>
              <a:ext cx="196455" cy="13178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13"/>
            <p:cNvSpPr>
              <a:spLocks noChangeAspect="1"/>
            </p:cNvSpPr>
            <p:nvPr/>
          </p:nvSpPr>
          <p:spPr bwMode="auto">
            <a:xfrm>
              <a:off x="1168844" y="459531"/>
              <a:ext cx="380654" cy="419643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37" name="Freeform 13"/>
            <p:cNvSpPr>
              <a:spLocks noChangeAspect="1"/>
            </p:cNvSpPr>
            <p:nvPr/>
          </p:nvSpPr>
          <p:spPr bwMode="auto">
            <a:xfrm>
              <a:off x="7808689" y="565670"/>
              <a:ext cx="293140" cy="323165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8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159798" y="1105186"/>
            <a:ext cx="8815526" cy="4667356"/>
            <a:chOff x="159798" y="1450093"/>
            <a:chExt cx="8815526" cy="4667356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98" y="1842330"/>
              <a:ext cx="2421641" cy="18162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045" y="4350076"/>
              <a:ext cx="2612561" cy="17308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148" y="1899566"/>
              <a:ext cx="2834780" cy="1757563"/>
            </a:xfrm>
            <a:prstGeom prst="ellipse">
              <a:avLst/>
            </a:prstGeom>
            <a:ln w="63500" cap="rnd">
              <a:solidFill>
                <a:schemeClr val="accent3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374" y="4344792"/>
              <a:ext cx="2658986" cy="17726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20" name="直線コネクタ 19"/>
            <p:cNvCxnSpPr>
              <a:stCxn id="6" idx="4"/>
            </p:cNvCxnSpPr>
            <p:nvPr/>
          </p:nvCxnSpPr>
          <p:spPr>
            <a:xfrm>
              <a:off x="1370619" y="3658562"/>
              <a:ext cx="0" cy="207977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>
              <a:stCxn id="8" idx="4"/>
            </p:cNvCxnSpPr>
            <p:nvPr/>
          </p:nvCxnSpPr>
          <p:spPr>
            <a:xfrm flipH="1">
              <a:off x="5243106" y="3657129"/>
              <a:ext cx="2432" cy="20941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3231326" y="3866539"/>
              <a:ext cx="0" cy="19690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7257867" y="3866539"/>
              <a:ext cx="0" cy="19690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テキスト ボックス 3"/>
            <p:cNvSpPr txBox="1"/>
            <p:nvPr/>
          </p:nvSpPr>
          <p:spPr>
            <a:xfrm>
              <a:off x="237925" y="1608186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chemeClr val="bg1">
                      <a:lumMod val="65000"/>
                    </a:schemeClr>
                  </a:solidFill>
                </a:rPr>
                <a:t>①入園・入学</a:t>
              </a:r>
              <a:endParaRPr kumimoji="1" lang="ja-JP" altLang="en-US" sz="24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581439" y="408792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chemeClr val="bg1">
                      <a:lumMod val="75000"/>
                    </a:schemeClr>
                  </a:solidFill>
                </a:rPr>
                <a:t>②就職</a:t>
              </a:r>
              <a:endParaRPr kumimoji="1" lang="ja-JP" altLang="en-US" sz="24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689108" y="1450093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chemeClr val="accent3">
                      <a:lumMod val="75000"/>
                    </a:schemeClr>
                  </a:solidFill>
                </a:rPr>
                <a:t>③転職</a:t>
              </a:r>
              <a:endParaRPr kumimoji="1" lang="ja-JP" alt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703869" y="408792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 smtClean="0">
                  <a:solidFill>
                    <a:schemeClr val="bg1">
                      <a:lumMod val="75000"/>
                    </a:schemeClr>
                  </a:solidFill>
                </a:rPr>
                <a:t>④定年</a:t>
              </a:r>
              <a:endParaRPr kumimoji="1" lang="ja-JP" altLang="en-US" sz="24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" name="右矢印 14"/>
            <p:cNvSpPr/>
            <p:nvPr/>
          </p:nvSpPr>
          <p:spPr>
            <a:xfrm>
              <a:off x="159798" y="3746691"/>
              <a:ext cx="8815526" cy="239697"/>
            </a:xfrm>
            <a:prstGeom prst="rightArrow">
              <a:avLst>
                <a:gd name="adj1" fmla="val 42593"/>
                <a:gd name="adj2" fmla="val 13148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0" y="0"/>
            <a:ext cx="9144000" cy="8117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0" y="6029413"/>
            <a:ext cx="9144000" cy="8285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94673" y="14108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</a:rPr>
              <a:t>ターゲット③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2" t="-365" r="80" b="365"/>
          <a:stretch/>
        </p:blipFill>
        <p:spPr>
          <a:xfrm>
            <a:off x="0" y="-224469"/>
            <a:ext cx="9144000" cy="707415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41316" y="-25240"/>
            <a:ext cx="7539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仕事をやめる覚悟ができたなら</a:t>
            </a:r>
            <a:endParaRPr lang="en-US" altLang="ja-JP" sz="3600" b="1" dirty="0" smtClean="0">
              <a:solidFill>
                <a:schemeClr val="bg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kumimoji="1" lang="ja-JP" altLang="en-US" sz="3600" b="1" dirty="0" smtClean="0">
                <a:solidFill>
                  <a:schemeClr val="bg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きっとうまくいく。</a:t>
            </a:r>
            <a:endParaRPr kumimoji="1" lang="en-US" altLang="ja-JP" sz="3600" b="1" dirty="0" smtClean="0">
              <a:solidFill>
                <a:schemeClr val="bg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3600" b="1" dirty="0" smtClean="0">
                <a:solidFill>
                  <a:schemeClr val="bg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はじめよう、土浦で農業</a:t>
            </a:r>
            <a:r>
              <a:rPr lang="ja-JP" altLang="en-US" sz="2800" b="1" dirty="0" smtClean="0">
                <a:solidFill>
                  <a:schemeClr val="bg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。</a:t>
            </a:r>
            <a:endParaRPr kumimoji="1" lang="en-US" altLang="ja-JP" sz="2800" b="1" dirty="0" smtClean="0">
              <a:solidFill>
                <a:schemeClr val="bg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7" name="線吹き出し 2 (枠付き) 6"/>
          <p:cNvSpPr/>
          <p:nvPr/>
        </p:nvSpPr>
        <p:spPr>
          <a:xfrm rot="16200000">
            <a:off x="1951408" y="1679383"/>
            <a:ext cx="926882" cy="3183775"/>
          </a:xfrm>
          <a:prstGeom prst="borderCallout2">
            <a:avLst>
              <a:gd name="adj1" fmla="val 18750"/>
              <a:gd name="adj2" fmla="val -7436"/>
              <a:gd name="adj3" fmla="val 18750"/>
              <a:gd name="adj4" fmla="val -16667"/>
              <a:gd name="adj5" fmla="val 89262"/>
              <a:gd name="adj6" fmla="val -74469"/>
            </a:avLst>
          </a:prstGeom>
          <a:solidFill>
            <a:schemeClr val="bg1">
              <a:lumMod val="85000"/>
              <a:alpha val="62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0113" y="295866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ターゲット：</a:t>
            </a:r>
            <a:endParaRPr kumimoji="1" lang="en-US" altLang="ja-JP" sz="2000" b="1" dirty="0" smtClean="0"/>
          </a:p>
          <a:p>
            <a:r>
              <a:rPr lang="ja-JP" altLang="en-US" sz="2000" b="1" dirty="0" smtClean="0"/>
              <a:t>転職先を探している人</a:t>
            </a:r>
            <a:endParaRPr kumimoji="1" lang="ja-JP" altLang="en-US" sz="20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56765" y="6611779"/>
            <a:ext cx="1720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フリー素材モデル大川竜弥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271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3504" y="11422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【</a:t>
            </a:r>
            <a:r>
              <a:rPr lang="ja-JP" altLang="en-US" sz="2400" dirty="0" smtClean="0"/>
              <a:t>背景</a:t>
            </a:r>
            <a:r>
              <a:rPr lang="en-US" altLang="ja-JP" sz="2400" dirty="0" smtClean="0"/>
              <a:t>】</a:t>
            </a:r>
            <a:endParaRPr kumimoji="1" lang="ja-JP" altLang="en-US" sz="2400" dirty="0"/>
          </a:p>
        </p:txBody>
      </p:sp>
      <p:sp>
        <p:nvSpPr>
          <p:cNvPr id="29" name="正方形/長方形 28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3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5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8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221348" y="219720"/>
            <a:ext cx="6701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/>
              <a:t>農業で人口流入を増やす</a:t>
            </a:r>
            <a:endParaRPr lang="ja-JP" altLang="en-US" sz="4000" b="1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548695" y="1722421"/>
            <a:ext cx="7630104" cy="1966411"/>
            <a:chOff x="548695" y="1722421"/>
            <a:chExt cx="7630104" cy="1966411"/>
          </a:xfrm>
        </p:grpSpPr>
        <p:sp>
          <p:nvSpPr>
            <p:cNvPr id="9" name="角丸四角形 8"/>
            <p:cNvSpPr/>
            <p:nvPr/>
          </p:nvSpPr>
          <p:spPr>
            <a:xfrm>
              <a:off x="548697" y="1722421"/>
              <a:ext cx="4079287" cy="545463"/>
            </a:xfrm>
            <a:prstGeom prst="roundRect">
              <a:avLst>
                <a:gd name="adj" fmla="val 8114"/>
              </a:avLst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854598" y="2001826"/>
              <a:ext cx="7324201" cy="1687006"/>
            </a:xfrm>
            <a:prstGeom prst="roundRect">
              <a:avLst>
                <a:gd name="adj" fmla="val 8643"/>
              </a:avLst>
            </a:prstGeom>
            <a:noFill/>
            <a:ln w="38100">
              <a:solidFill>
                <a:srgbClr val="F79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160501" y="2211504"/>
              <a:ext cx="685957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000" dirty="0" smtClean="0"/>
                <a:t>・農業における後継者不足の対策として</a:t>
              </a:r>
              <a:endParaRPr kumimoji="1" lang="en-US" altLang="ja-JP" sz="2000" dirty="0" smtClean="0"/>
            </a:p>
            <a:p>
              <a:pPr>
                <a:lnSpc>
                  <a:spcPct val="150000"/>
                </a:lnSpc>
              </a:pPr>
              <a:r>
                <a:rPr lang="ja-JP" altLang="en-US" sz="2000" dirty="0" smtClean="0"/>
                <a:t>　政府は</a:t>
              </a:r>
              <a:r>
                <a:rPr lang="en-US" altLang="ja-JP" sz="2000" dirty="0" smtClean="0"/>
                <a:t>2012</a:t>
              </a:r>
              <a:r>
                <a:rPr lang="ja-JP" altLang="en-US" sz="2000" dirty="0" smtClean="0"/>
                <a:t>年から「青年就農給付金」の制度をスタート</a:t>
              </a:r>
              <a:endParaRPr lang="en-US" altLang="ja-JP" sz="2000" dirty="0" smtClean="0"/>
            </a:p>
            <a:p>
              <a:pPr>
                <a:lnSpc>
                  <a:spcPct val="150000"/>
                </a:lnSpc>
              </a:pPr>
              <a:r>
                <a:rPr kumimoji="1" lang="ja-JP" altLang="en-US" sz="2000" dirty="0" smtClean="0"/>
                <a:t>・対象は</a:t>
              </a:r>
              <a:r>
                <a:rPr kumimoji="1" lang="en-US" altLang="ja-JP" sz="2000" dirty="0" smtClean="0"/>
                <a:t>45</a:t>
              </a:r>
              <a:r>
                <a:rPr kumimoji="1" lang="ja-JP" altLang="en-US" sz="2000" dirty="0" smtClean="0"/>
                <a:t>歳未満の就農希望者</a:t>
              </a:r>
              <a:endParaRPr kumimoji="1" lang="ja-JP" altLang="en-US" sz="20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48695" y="1831346"/>
              <a:ext cx="42965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 smtClean="0">
                  <a:solidFill>
                    <a:schemeClr val="bg1"/>
                  </a:solidFill>
                </a:rPr>
                <a:t>国として新規就農を支援している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467415" y="4068512"/>
            <a:ext cx="7711384" cy="1985417"/>
            <a:chOff x="467415" y="4068512"/>
            <a:chExt cx="7711384" cy="1985417"/>
          </a:xfrm>
        </p:grpSpPr>
        <p:sp>
          <p:nvSpPr>
            <p:cNvPr id="43" name="角丸四角形 42"/>
            <p:cNvSpPr/>
            <p:nvPr/>
          </p:nvSpPr>
          <p:spPr>
            <a:xfrm>
              <a:off x="854598" y="4330523"/>
              <a:ext cx="7324201" cy="1723406"/>
            </a:xfrm>
            <a:prstGeom prst="roundRect">
              <a:avLst>
                <a:gd name="adj" fmla="val 6350"/>
              </a:avLst>
            </a:prstGeom>
            <a:noFill/>
            <a:ln w="38100">
              <a:solidFill>
                <a:srgbClr val="F79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角丸四角形 41"/>
            <p:cNvSpPr/>
            <p:nvPr/>
          </p:nvSpPr>
          <p:spPr>
            <a:xfrm>
              <a:off x="548695" y="4068512"/>
              <a:ext cx="6695385" cy="545463"/>
            </a:xfrm>
            <a:prstGeom prst="roundRect">
              <a:avLst>
                <a:gd name="adj" fmla="val 11535"/>
              </a:avLst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168844" y="4576601"/>
              <a:ext cx="6340197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000" dirty="0" smtClean="0"/>
                <a:t>・市役所でのヒアリングより</a:t>
              </a:r>
              <a:endParaRPr lang="en-US" altLang="ja-JP" sz="2000" dirty="0" smtClean="0"/>
            </a:p>
            <a:p>
              <a:pPr>
                <a:lnSpc>
                  <a:spcPct val="150000"/>
                </a:lnSpc>
              </a:pPr>
              <a:r>
                <a:rPr lang="ja-JP" altLang="en-US" sz="2000" dirty="0" smtClean="0"/>
                <a:t>　新規就農者に必要なスキルとして</a:t>
              </a:r>
              <a:endParaRPr lang="en-US" altLang="ja-JP" sz="2000" dirty="0" smtClean="0"/>
            </a:p>
            <a:p>
              <a:pPr>
                <a:lnSpc>
                  <a:spcPct val="150000"/>
                </a:lnSpc>
              </a:pPr>
              <a:r>
                <a:rPr lang="ja-JP" altLang="en-US" sz="2000" dirty="0" smtClean="0"/>
                <a:t>　経営に関するノウハウや営業力が求められている。</a:t>
              </a:r>
              <a:endParaRPr lang="en-US" altLang="ja-JP" sz="2000" dirty="0" smtClean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67415" y="4176278"/>
              <a:ext cx="6857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 smtClean="0">
                  <a:solidFill>
                    <a:schemeClr val="bg1"/>
                  </a:solidFill>
                </a:rPr>
                <a:t>ビジネス経験のある人は農業で成功する要因を持っている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1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3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5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8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77675" y="202525"/>
            <a:ext cx="6701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/>
              <a:t>新規就農者の課題</a:t>
            </a:r>
            <a:endParaRPr lang="ja-JP" altLang="en-US" sz="4000" b="1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548698" y="1156042"/>
            <a:ext cx="8129635" cy="5230469"/>
            <a:chOff x="132722" y="0"/>
            <a:chExt cx="5243376" cy="3650095"/>
          </a:xfrm>
        </p:grpSpPr>
        <p:graphicFrame>
          <p:nvGraphicFramePr>
            <p:cNvPr id="47" name="グラフ 46"/>
            <p:cNvGraphicFramePr/>
            <p:nvPr>
              <p:extLst>
                <p:ext uri="{D42A27DB-BD31-4B8C-83A1-F6EECF244321}">
                  <p14:modId xmlns:p14="http://schemas.microsoft.com/office/powerpoint/2010/main" val="4197925479"/>
                </p:ext>
              </p:extLst>
            </p:nvPr>
          </p:nvGraphicFramePr>
          <p:xfrm>
            <a:off x="132722" y="0"/>
            <a:ext cx="5243376" cy="36052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238170" y="3470685"/>
              <a:ext cx="4909523" cy="179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ja-JP" altLang="en-US" sz="900" b="0" i="0" u="none" strike="noStrike" baseline="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全国農業会議所　全国新規就農相談センター「平成</a:t>
              </a:r>
              <a:r>
                <a:rPr lang="en-US" altLang="ja-JP" sz="900" b="0" i="0" u="none" strike="noStrike" baseline="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25</a:t>
              </a:r>
              <a:r>
                <a:rPr lang="ja-JP" altLang="en-US" sz="900" b="0" i="0" u="none" strike="noStrike" baseline="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年度新規就農者の就農実態に関する調査結果」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5980865" y="4614335"/>
            <a:ext cx="3027608" cy="1449758"/>
            <a:chOff x="6055166" y="2892845"/>
            <a:chExt cx="3027608" cy="1449758"/>
          </a:xfrm>
        </p:grpSpPr>
        <p:sp>
          <p:nvSpPr>
            <p:cNvPr id="11" name="円形吹き出し 10"/>
            <p:cNvSpPr/>
            <p:nvPr/>
          </p:nvSpPr>
          <p:spPr>
            <a:xfrm>
              <a:off x="6055166" y="2892845"/>
              <a:ext cx="3027608" cy="1449758"/>
            </a:xfrm>
            <a:prstGeom prst="wedgeEllipseCallout">
              <a:avLst>
                <a:gd name="adj1" fmla="val -43160"/>
                <a:gd name="adj2" fmla="val -192063"/>
              </a:avLst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430038" y="3020880"/>
              <a:ext cx="233910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2400" b="1" dirty="0" smtClean="0">
                  <a:solidFill>
                    <a:schemeClr val="bg1"/>
                  </a:solidFill>
                </a:rPr>
                <a:t>安定供給できる</a:t>
              </a:r>
              <a:endParaRPr lang="en-US" altLang="ja-JP" sz="2400" b="1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400" b="1" dirty="0" smtClean="0">
                  <a:solidFill>
                    <a:schemeClr val="bg1"/>
                  </a:solidFill>
                </a:rPr>
                <a:t>消費者の紹介</a:t>
              </a:r>
              <a:endParaRPr lang="en-US" altLang="ja-JP" sz="2400" b="1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83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3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5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8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966940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u="sng" dirty="0" smtClean="0"/>
              <a:t>◇　土浦市を転出した人を対象としたアンケート</a:t>
            </a:r>
            <a:endParaRPr kumimoji="1" lang="ja-JP" altLang="en-US" sz="2400" u="sng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10971" y="1389978"/>
            <a:ext cx="3746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転出の最大の理由は？</a:t>
            </a:r>
            <a:endParaRPr kumimoji="1" lang="ja-JP" altLang="en-US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61013" y="1755137"/>
            <a:ext cx="8455924" cy="4407409"/>
            <a:chOff x="437228" y="1755137"/>
            <a:chExt cx="8455924" cy="4407409"/>
          </a:xfrm>
        </p:grpSpPr>
        <p:graphicFrame>
          <p:nvGraphicFramePr>
            <p:cNvPr id="55" name="グラフ 5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47438625"/>
                </p:ext>
              </p:extLst>
            </p:nvPr>
          </p:nvGraphicFramePr>
          <p:xfrm>
            <a:off x="437228" y="1755137"/>
            <a:ext cx="8455924" cy="44074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6" name="テキスト ボックス 1"/>
            <p:cNvSpPr txBox="1"/>
            <p:nvPr/>
          </p:nvSpPr>
          <p:spPr>
            <a:xfrm>
              <a:off x="5232275" y="3689002"/>
              <a:ext cx="819150" cy="3810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43.0</a:t>
              </a:r>
              <a:r>
                <a:rPr lang="en-US" altLang="ja-JP" sz="1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ja-JP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テキスト ボックス 1"/>
            <p:cNvSpPr txBox="1"/>
            <p:nvPr/>
          </p:nvSpPr>
          <p:spPr>
            <a:xfrm>
              <a:off x="3728015" y="5024523"/>
              <a:ext cx="819150" cy="3810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27.4%</a:t>
              </a:r>
              <a:endParaRPr lang="ja-JP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2690020" y="2319707"/>
              <a:ext cx="2120465" cy="1947793"/>
              <a:chOff x="2690020" y="2319707"/>
              <a:chExt cx="2120465" cy="1947793"/>
            </a:xfrm>
          </p:grpSpPr>
          <p:sp>
            <p:nvSpPr>
              <p:cNvPr id="2" name="テキスト ボックス 1"/>
              <p:cNvSpPr txBox="1"/>
              <p:nvPr/>
            </p:nvSpPr>
            <p:spPr>
              <a:xfrm>
                <a:off x="2690020" y="3620987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/>
                  <a:t>住宅</a:t>
                </a:r>
                <a:r>
                  <a:rPr lang="ja-JP" altLang="en-US" dirty="0" smtClean="0"/>
                  <a:t>の</a:t>
                </a:r>
                <a:r>
                  <a:rPr lang="ja-JP" altLang="en-US" dirty="0"/>
                  <a:t>都合</a:t>
                </a:r>
                <a:endParaRPr kumimoji="1" lang="ja-JP" altLang="en-US" dirty="0"/>
              </a:p>
            </p:txBody>
          </p:sp>
          <p:sp>
            <p:nvSpPr>
              <p:cNvPr id="58" name="テキスト ボックス 1"/>
              <p:cNvSpPr txBox="1"/>
              <p:nvPr/>
            </p:nvSpPr>
            <p:spPr>
              <a:xfrm>
                <a:off x="2949859" y="3886500"/>
                <a:ext cx="819150" cy="381000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11.6%</a:t>
                </a:r>
                <a:endParaRPr lang="ja-JP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3119471" y="2937633"/>
                <a:ext cx="6495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/>
                  <a:t>5.7</a:t>
                </a:r>
                <a:r>
                  <a:rPr kumimoji="1" lang="ja-JP" altLang="en-US" sz="1600" dirty="0" smtClean="0"/>
                  <a:t>％</a:t>
                </a:r>
                <a:endParaRPr kumimoji="1" lang="ja-JP" altLang="en-US" sz="1600" dirty="0"/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3444240" y="2537692"/>
                <a:ext cx="6495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4</a:t>
                </a:r>
                <a:r>
                  <a:rPr kumimoji="1" lang="en-US" altLang="ja-JP" sz="1600" dirty="0" smtClean="0"/>
                  <a:t>.7</a:t>
                </a:r>
                <a:r>
                  <a:rPr kumimoji="1" lang="ja-JP" altLang="en-US" sz="1600" dirty="0" smtClean="0"/>
                  <a:t>％</a:t>
                </a:r>
                <a:endParaRPr kumimoji="1" lang="ja-JP" altLang="en-US" sz="1600" dirty="0"/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837935" y="2351634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/>
                  <a:t>3</a:t>
                </a:r>
                <a:r>
                  <a:rPr kumimoji="1" lang="en-US" altLang="ja-JP" sz="1400" dirty="0" smtClean="0"/>
                  <a:t>.7</a:t>
                </a:r>
                <a:r>
                  <a:rPr kumimoji="1" lang="ja-JP" altLang="en-US" sz="1400" dirty="0" smtClean="0"/>
                  <a:t>％</a:t>
                </a:r>
                <a:endParaRPr kumimoji="1" lang="ja-JP" altLang="en-US" sz="1400" dirty="0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4276364" y="2319707"/>
                <a:ext cx="5341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/>
                  <a:t>3</a:t>
                </a:r>
                <a:r>
                  <a:rPr kumimoji="1" lang="en-US" altLang="ja-JP" sz="1200" dirty="0" smtClean="0"/>
                  <a:t>.0</a:t>
                </a:r>
                <a:r>
                  <a:rPr kumimoji="1" lang="ja-JP" altLang="en-US" sz="1200" dirty="0" smtClean="0"/>
                  <a:t>％</a:t>
                </a:r>
                <a:endParaRPr kumimoji="1" lang="ja-JP" altLang="en-US" sz="1200" dirty="0"/>
              </a:p>
            </p:txBody>
          </p:sp>
        </p:grpSp>
      </p:grpSp>
      <p:sp>
        <p:nvSpPr>
          <p:cNvPr id="24" name="テキスト ボックス 23"/>
          <p:cNvSpPr txBox="1"/>
          <p:nvPr/>
        </p:nvSpPr>
        <p:spPr>
          <a:xfrm>
            <a:off x="1607086" y="224156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/>
              <a:t>土浦市の社会的人口増減の現状</a:t>
            </a:r>
            <a:endParaRPr kumimoji="1" lang="ja-JP" altLang="en-US" sz="3200" b="1" dirty="0"/>
          </a:p>
        </p:txBody>
      </p:sp>
      <p:sp>
        <p:nvSpPr>
          <p:cNvPr id="27" name="正方形/長方形 26"/>
          <p:cNvSpPr/>
          <p:nvPr/>
        </p:nvSpPr>
        <p:spPr>
          <a:xfrm>
            <a:off x="-5504" y="6115050"/>
            <a:ext cx="9149504" cy="7429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05973" y="6255061"/>
            <a:ext cx="8732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chemeClr val="bg1"/>
                </a:solidFill>
              </a:rPr>
              <a:t>就職・子育て世代が転出していることがわかる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3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円/楕円 38"/>
          <p:cNvSpPr/>
          <p:nvPr/>
        </p:nvSpPr>
        <p:spPr>
          <a:xfrm>
            <a:off x="6099087" y="4511794"/>
            <a:ext cx="2001793" cy="2005777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880679" y="4511794"/>
            <a:ext cx="2001793" cy="2005777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3571102" y="2090112"/>
            <a:ext cx="2001793" cy="2005777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968507"/>
            <a:ext cx="6772431" cy="121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800" b="1" u="sng" dirty="0" smtClean="0"/>
              <a:t>◇</a:t>
            </a:r>
            <a:r>
              <a:rPr lang="en-US" altLang="ja-JP" sz="2800" b="1" u="sng" dirty="0" smtClean="0"/>
              <a:t>CSA w/city </a:t>
            </a:r>
          </a:p>
          <a:p>
            <a:pPr>
              <a:lnSpc>
                <a:spcPct val="130000"/>
              </a:lnSpc>
            </a:pPr>
            <a:r>
              <a:rPr lang="en-US" altLang="ja-JP" sz="2800" u="sng" dirty="0" smtClean="0"/>
              <a:t>(Community Supported Agriculture with City)</a:t>
            </a:r>
          </a:p>
        </p:txBody>
      </p:sp>
      <p:sp>
        <p:nvSpPr>
          <p:cNvPr id="25" name="正方形/長方形 24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7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9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1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4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21346" y="183971"/>
            <a:ext cx="6701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/>
              <a:t>提案</a:t>
            </a:r>
            <a:r>
              <a:rPr lang="en-US" altLang="ja-JP" sz="4000" b="1" dirty="0" smtClean="0"/>
              <a:t>Ⅰ</a:t>
            </a:r>
            <a:r>
              <a:rPr lang="en-US" altLang="ja-JP" sz="2800" b="1" dirty="0">
                <a:solidFill>
                  <a:prstClr val="black"/>
                </a:solidFill>
              </a:rPr>
              <a:t> </a:t>
            </a:r>
            <a:r>
              <a:rPr lang="ja-JP" altLang="en-US" sz="2800" b="1" dirty="0">
                <a:solidFill>
                  <a:prstClr val="black"/>
                </a:solidFill>
              </a:rPr>
              <a:t>～</a:t>
            </a:r>
            <a:r>
              <a:rPr lang="en-US" altLang="ja-JP" sz="3600" b="1" dirty="0" smtClean="0">
                <a:solidFill>
                  <a:prstClr val="black"/>
                </a:solidFill>
              </a:rPr>
              <a:t>CSA w/city</a:t>
            </a:r>
            <a:r>
              <a:rPr lang="ja-JP" altLang="en-US" sz="2800" b="1" dirty="0" smtClean="0">
                <a:solidFill>
                  <a:prstClr val="black"/>
                </a:solidFill>
              </a:rPr>
              <a:t>～</a:t>
            </a:r>
            <a:endParaRPr lang="ja-JP" altLang="en-US" sz="40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60" y="4904459"/>
            <a:ext cx="1803408" cy="115148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89" y="5031651"/>
            <a:ext cx="1795791" cy="96606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50" y="2311053"/>
            <a:ext cx="1606299" cy="1380747"/>
          </a:xfrm>
          <a:prstGeom prst="rect">
            <a:avLst/>
          </a:prstGeom>
        </p:spPr>
      </p:pic>
      <p:cxnSp>
        <p:nvCxnSpPr>
          <p:cNvPr id="40" name="直線矢印コネクタ 39"/>
          <p:cNvCxnSpPr/>
          <p:nvPr/>
        </p:nvCxnSpPr>
        <p:spPr>
          <a:xfrm flipV="1">
            <a:off x="3243731" y="5682586"/>
            <a:ext cx="2706458" cy="135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>
            <a:off x="2963909" y="5886505"/>
            <a:ext cx="28094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H="1">
            <a:off x="2463800" y="3352633"/>
            <a:ext cx="1039894" cy="12578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5626234" y="3352633"/>
            <a:ext cx="922847" cy="12578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2085966" y="3355655"/>
            <a:ext cx="115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消費者の紹介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043494" y="3368634"/>
            <a:ext cx="115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生産</a:t>
            </a:r>
            <a:r>
              <a:rPr lang="ja-JP" altLang="en-US" dirty="0"/>
              <a:t>者</a:t>
            </a:r>
            <a:r>
              <a:rPr lang="ja-JP" altLang="en-US" dirty="0" smtClean="0"/>
              <a:t>の紹介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024562" y="5265429"/>
            <a:ext cx="115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農作物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025235" y="5998532"/>
            <a:ext cx="115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前払</a:t>
            </a:r>
            <a:r>
              <a:rPr lang="ja-JP" altLang="en-US" dirty="0" smtClean="0"/>
              <a:t>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52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3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5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8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77675" y="202525"/>
            <a:ext cx="6701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/>
              <a:t>新規就農者の課題</a:t>
            </a:r>
            <a:endParaRPr lang="ja-JP" altLang="en-US" sz="4000" b="1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522689" y="1223942"/>
            <a:ext cx="8189511" cy="5281627"/>
            <a:chOff x="0" y="0"/>
            <a:chExt cx="5243376" cy="3685796"/>
          </a:xfrm>
        </p:grpSpPr>
        <p:graphicFrame>
          <p:nvGraphicFramePr>
            <p:cNvPr id="47" name="グラフ 46"/>
            <p:cNvGraphicFramePr/>
            <p:nvPr>
              <p:extLst>
                <p:ext uri="{D42A27DB-BD31-4B8C-83A1-F6EECF244321}">
                  <p14:modId xmlns:p14="http://schemas.microsoft.com/office/powerpoint/2010/main" val="1510483113"/>
                </p:ext>
              </p:extLst>
            </p:nvPr>
          </p:nvGraphicFramePr>
          <p:xfrm>
            <a:off x="0" y="0"/>
            <a:ext cx="5243376" cy="36052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238170" y="3506386"/>
              <a:ext cx="4909523" cy="179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ja-JP" altLang="en-US" sz="900" b="0" i="0" u="none" strike="noStrike" baseline="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全国農業会議所　全国新規就農相談センター「平成</a:t>
              </a:r>
              <a:r>
                <a:rPr lang="en-US" altLang="ja-JP" sz="900" b="0" i="0" u="none" strike="noStrike" baseline="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25</a:t>
              </a:r>
              <a:r>
                <a:rPr lang="ja-JP" altLang="en-US" sz="900" b="0" i="0" u="none" strike="noStrike" baseline="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年度新規就農者の就農実態に関する調査結果」</a:t>
              </a:r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6689899" y="4467783"/>
            <a:ext cx="2301480" cy="1372857"/>
            <a:chOff x="6055166" y="2789424"/>
            <a:chExt cx="3027608" cy="1437112"/>
          </a:xfrm>
        </p:grpSpPr>
        <p:sp>
          <p:nvSpPr>
            <p:cNvPr id="55" name="円形吹き出し 54"/>
            <p:cNvSpPr/>
            <p:nvPr/>
          </p:nvSpPr>
          <p:spPr>
            <a:xfrm>
              <a:off x="6055166" y="2789424"/>
              <a:ext cx="3027608" cy="1437112"/>
            </a:xfrm>
            <a:prstGeom prst="wedgeEllipseCallout">
              <a:avLst>
                <a:gd name="adj1" fmla="val -44594"/>
                <a:gd name="adj2" fmla="val -105078"/>
              </a:avLst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6752697" y="3043289"/>
              <a:ext cx="16209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800" b="1" dirty="0" smtClean="0">
                  <a:solidFill>
                    <a:schemeClr val="bg1"/>
                  </a:solidFill>
                </a:rPr>
                <a:t>充実した</a:t>
              </a:r>
              <a:endParaRPr lang="en-US" altLang="ja-JP" sz="28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2800" b="1" dirty="0" smtClean="0">
                  <a:solidFill>
                    <a:schemeClr val="bg1"/>
                  </a:solidFill>
                </a:rPr>
                <a:t>研修</a:t>
              </a:r>
              <a:r>
                <a:rPr lang="ja-JP" altLang="en-US" sz="2800" b="1" dirty="0">
                  <a:solidFill>
                    <a:schemeClr val="bg1"/>
                  </a:solidFill>
                </a:rPr>
                <a:t>制度</a:t>
              </a:r>
              <a:endParaRPr lang="en-US" altLang="ja-JP" sz="2800" b="1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43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7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9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1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4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53955" y="-8298"/>
            <a:ext cx="6701304" cy="95564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-JP" altLang="en-US" sz="2400" b="1" dirty="0" smtClean="0"/>
              <a:t>提案</a:t>
            </a:r>
            <a:r>
              <a:rPr lang="en-US" altLang="ja-JP" sz="2400" b="1" dirty="0" smtClean="0"/>
              <a:t>Ⅱ</a:t>
            </a:r>
            <a:r>
              <a:rPr lang="ja-JP" altLang="en-US" sz="2400" b="1" dirty="0" smtClean="0"/>
              <a:t> </a:t>
            </a:r>
            <a:endParaRPr lang="en-US" altLang="ja-JP" sz="2400" b="1" dirty="0" smtClean="0"/>
          </a:p>
          <a:p>
            <a:pPr algn="ctr">
              <a:lnSpc>
                <a:spcPct val="110000"/>
              </a:lnSpc>
            </a:pPr>
            <a:r>
              <a:rPr lang="ja-JP" altLang="en-US" sz="2700" b="1" dirty="0" smtClean="0"/>
              <a:t>～</a:t>
            </a:r>
            <a:r>
              <a:rPr lang="ja-JP" altLang="en-US" sz="2700" b="1" dirty="0"/>
              <a:t>技術のバケツリレー</a:t>
            </a:r>
            <a:r>
              <a:rPr lang="ja-JP" altLang="en-US" sz="2700" b="1" dirty="0" smtClean="0"/>
              <a:t>制度～</a:t>
            </a:r>
            <a:endParaRPr lang="ja-JP" altLang="en-US" sz="2700" b="1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286538" y="1759460"/>
            <a:ext cx="1499661" cy="1519912"/>
            <a:chOff x="3571102" y="1863368"/>
            <a:chExt cx="2001793" cy="2005777"/>
          </a:xfrm>
        </p:grpSpPr>
        <p:sp>
          <p:nvSpPr>
            <p:cNvPr id="37" name="円/楕円 36"/>
            <p:cNvSpPr/>
            <p:nvPr/>
          </p:nvSpPr>
          <p:spPr>
            <a:xfrm>
              <a:off x="3571102" y="1863368"/>
              <a:ext cx="2001793" cy="2005777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810" y="2113949"/>
              <a:ext cx="1606299" cy="1380747"/>
            </a:xfrm>
            <a:prstGeom prst="rect">
              <a:avLst/>
            </a:prstGeom>
          </p:spPr>
        </p:pic>
      </p:grpSp>
      <p:cxnSp>
        <p:nvCxnSpPr>
          <p:cNvPr id="47" name="直線矢印コネクタ 46"/>
          <p:cNvCxnSpPr/>
          <p:nvPr/>
        </p:nvCxnSpPr>
        <p:spPr>
          <a:xfrm flipH="1">
            <a:off x="1889449" y="2602381"/>
            <a:ext cx="1207560" cy="6626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1634904" y="4324535"/>
            <a:ext cx="1106948" cy="91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1493988" y="2156549"/>
            <a:ext cx="138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助成金　</a:t>
            </a:r>
            <a:r>
              <a:rPr lang="en-US" altLang="ja-JP" dirty="0" smtClean="0"/>
              <a:t>10.5</a:t>
            </a:r>
            <a:r>
              <a:rPr lang="ja-JP" altLang="en-US" dirty="0" smtClean="0"/>
              <a:t>万円</a:t>
            </a:r>
            <a:r>
              <a:rPr lang="en-US" altLang="ja-JP" dirty="0" smtClean="0"/>
              <a:t>/</a:t>
            </a:r>
            <a:r>
              <a:rPr lang="ja-JP" altLang="en-US" dirty="0" smtClean="0"/>
              <a:t>月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987014" y="4769688"/>
            <a:ext cx="1447752" cy="1504605"/>
            <a:chOff x="6099087" y="4285050"/>
            <a:chExt cx="2001793" cy="2005777"/>
          </a:xfrm>
        </p:grpSpPr>
        <p:sp>
          <p:nvSpPr>
            <p:cNvPr id="39" name="円/楕円 38"/>
            <p:cNvSpPr/>
            <p:nvPr/>
          </p:nvSpPr>
          <p:spPr>
            <a:xfrm>
              <a:off x="6099087" y="4285050"/>
              <a:ext cx="2001793" cy="2005777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657" y="4419150"/>
              <a:ext cx="1232651" cy="1725712"/>
            </a:xfrm>
            <a:prstGeom prst="rect">
              <a:avLst/>
            </a:prstGeom>
          </p:spPr>
        </p:pic>
      </p:grpSp>
      <p:grpSp>
        <p:nvGrpSpPr>
          <p:cNvPr id="8" name="グループ化 7"/>
          <p:cNvGrpSpPr/>
          <p:nvPr/>
        </p:nvGrpSpPr>
        <p:grpSpPr>
          <a:xfrm>
            <a:off x="363609" y="2887656"/>
            <a:ext cx="1467417" cy="1533348"/>
            <a:chOff x="880679" y="4285050"/>
            <a:chExt cx="2001793" cy="2005777"/>
          </a:xfrm>
        </p:grpSpPr>
        <p:sp>
          <p:nvSpPr>
            <p:cNvPr id="38" name="円/楕円 37"/>
            <p:cNvSpPr/>
            <p:nvPr/>
          </p:nvSpPr>
          <p:spPr>
            <a:xfrm>
              <a:off x="880679" y="4285050"/>
              <a:ext cx="2001793" cy="2005777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122" y="4520785"/>
              <a:ext cx="1136906" cy="1405131"/>
            </a:xfrm>
            <a:prstGeom prst="rect">
              <a:avLst/>
            </a:prstGeom>
          </p:spPr>
        </p:pic>
      </p:grpSp>
      <p:grpSp>
        <p:nvGrpSpPr>
          <p:cNvPr id="24" name="グループ化 23"/>
          <p:cNvGrpSpPr/>
          <p:nvPr/>
        </p:nvGrpSpPr>
        <p:grpSpPr>
          <a:xfrm>
            <a:off x="2987013" y="4769688"/>
            <a:ext cx="1447752" cy="1504605"/>
            <a:chOff x="5893497" y="4241832"/>
            <a:chExt cx="1447752" cy="1504605"/>
          </a:xfrm>
        </p:grpSpPr>
        <p:sp>
          <p:nvSpPr>
            <p:cNvPr id="48" name="円/楕円 47"/>
            <p:cNvSpPr/>
            <p:nvPr/>
          </p:nvSpPr>
          <p:spPr>
            <a:xfrm>
              <a:off x="5893497" y="4241832"/>
              <a:ext cx="1447752" cy="150460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496" y="4349973"/>
              <a:ext cx="1063754" cy="1288325"/>
            </a:xfrm>
            <a:prstGeom prst="rect">
              <a:avLst/>
            </a:prstGeom>
          </p:spPr>
        </p:pic>
      </p:grpSp>
      <p:grpSp>
        <p:nvGrpSpPr>
          <p:cNvPr id="43" name="グループ化 42"/>
          <p:cNvGrpSpPr/>
          <p:nvPr/>
        </p:nvGrpSpPr>
        <p:grpSpPr>
          <a:xfrm>
            <a:off x="2935104" y="4769688"/>
            <a:ext cx="1499661" cy="1519912"/>
            <a:chOff x="6832105" y="3554439"/>
            <a:chExt cx="1499661" cy="1519912"/>
          </a:xfrm>
        </p:grpSpPr>
        <p:sp>
          <p:nvSpPr>
            <p:cNvPr id="52" name="円/楕円 51"/>
            <p:cNvSpPr/>
            <p:nvPr/>
          </p:nvSpPr>
          <p:spPr>
            <a:xfrm>
              <a:off x="6832105" y="3554439"/>
              <a:ext cx="1499661" cy="151991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255" y="3668448"/>
              <a:ext cx="1176625" cy="1131675"/>
            </a:xfrm>
            <a:prstGeom prst="rect">
              <a:avLst/>
            </a:prstGeom>
          </p:spPr>
        </p:pic>
      </p:grpSp>
      <p:cxnSp>
        <p:nvCxnSpPr>
          <p:cNvPr id="54" name="直線矢印コネクタ 53"/>
          <p:cNvCxnSpPr/>
          <p:nvPr/>
        </p:nvCxnSpPr>
        <p:spPr>
          <a:xfrm>
            <a:off x="1634903" y="4313847"/>
            <a:ext cx="1106948" cy="91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78462" y="1007440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u="sng" dirty="0" smtClean="0"/>
              <a:t>◇技術のバケツリレー制度</a:t>
            </a:r>
            <a:endParaRPr lang="en-US" altLang="ja-JP" sz="2800" b="1" u="sng" dirty="0" smtClean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956781" y="4795433"/>
            <a:ext cx="138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技術</a:t>
            </a:r>
            <a:r>
              <a:rPr lang="ja-JP" altLang="en-US" dirty="0"/>
              <a:t>研修</a:t>
            </a:r>
            <a:endParaRPr kumimoji="1" lang="ja-JP" altLang="en-US" dirty="0"/>
          </a:p>
        </p:txBody>
      </p:sp>
      <p:cxnSp>
        <p:nvCxnSpPr>
          <p:cNvPr id="61" name="直線矢印コネクタ 60"/>
          <p:cNvCxnSpPr/>
          <p:nvPr/>
        </p:nvCxnSpPr>
        <p:spPr>
          <a:xfrm flipH="1">
            <a:off x="3913766" y="3452451"/>
            <a:ext cx="213654" cy="1267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4127420" y="3604954"/>
            <a:ext cx="138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研修先紹介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913765" y="4177080"/>
            <a:ext cx="138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補助金</a:t>
            </a:r>
            <a:endParaRPr kumimoji="1" lang="ja-JP" altLang="en-US" dirty="0"/>
          </a:p>
        </p:txBody>
      </p:sp>
      <p:grpSp>
        <p:nvGrpSpPr>
          <p:cNvPr id="67" name="グループ化 66"/>
          <p:cNvGrpSpPr/>
          <p:nvPr/>
        </p:nvGrpSpPr>
        <p:grpSpPr>
          <a:xfrm>
            <a:off x="4712897" y="4732689"/>
            <a:ext cx="4165224" cy="1465884"/>
            <a:chOff x="4712897" y="4877829"/>
            <a:chExt cx="4165224" cy="1465884"/>
          </a:xfrm>
        </p:grpSpPr>
        <p:sp>
          <p:nvSpPr>
            <p:cNvPr id="65" name="正方形/長方形 64"/>
            <p:cNvSpPr/>
            <p:nvPr/>
          </p:nvSpPr>
          <p:spPr>
            <a:xfrm>
              <a:off x="4712897" y="4877829"/>
              <a:ext cx="4165224" cy="1465884"/>
            </a:xfrm>
            <a:prstGeom prst="rect">
              <a:avLst/>
            </a:prstGeom>
            <a:solidFill>
              <a:schemeClr val="bg1">
                <a:lumMod val="8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kumimoji="1" lang="ja-JP" altLang="en-US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4741100" y="4930217"/>
              <a:ext cx="4108817" cy="13388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dirty="0" smtClean="0"/>
                <a:t>農業者から研修を受けた新規就農者が</a:t>
              </a:r>
              <a:endParaRPr lang="en-US" altLang="ja-JP" dirty="0" smtClean="0"/>
            </a:p>
            <a:p>
              <a:pPr>
                <a:lnSpc>
                  <a:spcPct val="150000"/>
                </a:lnSpc>
              </a:pPr>
              <a:r>
                <a:rPr kumimoji="1" lang="ja-JP" altLang="en-US" dirty="0"/>
                <a:t>次</a:t>
              </a:r>
              <a:r>
                <a:rPr kumimoji="1" lang="ja-JP" altLang="en-US" dirty="0" smtClean="0"/>
                <a:t>の代の新規就農者の研修を</a:t>
              </a:r>
              <a:r>
                <a:rPr lang="ja-JP" altLang="en-US" dirty="0" smtClean="0"/>
                <a:t>受け入れ</a:t>
              </a:r>
              <a:endParaRPr lang="en-US" altLang="ja-JP" dirty="0" smtClean="0"/>
            </a:p>
            <a:p>
              <a:pPr>
                <a:lnSpc>
                  <a:spcPct val="150000"/>
                </a:lnSpc>
              </a:pPr>
              <a:r>
                <a:rPr lang="ja-JP" altLang="en-US" dirty="0" smtClean="0"/>
                <a:t>バケツリレーのように続ける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392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28628 -0.2712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グループ化 45"/>
          <p:cNvGrpSpPr/>
          <p:nvPr/>
        </p:nvGrpSpPr>
        <p:grpSpPr>
          <a:xfrm>
            <a:off x="401046" y="1191778"/>
            <a:ext cx="8149068" cy="5187702"/>
            <a:chOff x="71242" y="-149681"/>
            <a:chExt cx="5254247" cy="3620250"/>
          </a:xfrm>
        </p:grpSpPr>
        <p:graphicFrame>
          <p:nvGraphicFramePr>
            <p:cNvPr id="47" name="グラフ 46"/>
            <p:cNvGraphicFramePr/>
            <p:nvPr>
              <p:extLst>
                <p:ext uri="{D42A27DB-BD31-4B8C-83A1-F6EECF244321}">
                  <p14:modId xmlns:p14="http://schemas.microsoft.com/office/powerpoint/2010/main" val="1958496327"/>
                </p:ext>
              </p:extLst>
            </p:nvPr>
          </p:nvGraphicFramePr>
          <p:xfrm>
            <a:off x="71242" y="-149681"/>
            <a:ext cx="5243376" cy="36052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415966" y="3291159"/>
              <a:ext cx="4909523" cy="179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ja-JP" altLang="en-US" sz="900" b="0" i="0" u="none" strike="noStrike" baseline="0" dirty="0">
                  <a:solidFill>
                    <a:schemeClr val="bg1">
                      <a:lumMod val="50000"/>
                    </a:schemeClr>
                  </a:solidFill>
                  <a:latin typeface="ＭＳ Ｐゴシック"/>
                  <a:ea typeface="ＭＳ Ｐゴシック"/>
                </a:rPr>
                <a:t>全国農業会議所　</a:t>
              </a:r>
              <a:r>
                <a:rPr lang="ja-JP" altLang="en-US" sz="900" b="0" i="0" u="none" strike="noStrike" baseline="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全国新規就農</a:t>
              </a:r>
              <a:r>
                <a:rPr lang="ja-JP" altLang="en-US" sz="900" b="0" i="0" u="none" strike="noStrike" baseline="0" dirty="0">
                  <a:solidFill>
                    <a:schemeClr val="bg1">
                      <a:lumMod val="50000"/>
                    </a:schemeClr>
                  </a:solidFill>
                  <a:latin typeface="ＭＳ Ｐゴシック"/>
                  <a:ea typeface="ＭＳ Ｐゴシック"/>
                </a:rPr>
                <a:t>相談センター「平成</a:t>
              </a:r>
              <a:r>
                <a:rPr lang="en-US" altLang="ja-JP" sz="900" b="0" i="0" u="none" strike="noStrike" baseline="0" dirty="0">
                  <a:solidFill>
                    <a:schemeClr val="bg1">
                      <a:lumMod val="50000"/>
                    </a:schemeClr>
                  </a:solidFill>
                  <a:latin typeface="ＭＳ Ｐゴシック"/>
                  <a:ea typeface="ＭＳ Ｐゴシック"/>
                </a:rPr>
                <a:t>25</a:t>
              </a:r>
              <a:r>
                <a:rPr lang="ja-JP" altLang="en-US" sz="900" b="0" i="0" u="none" strike="noStrike" baseline="0" dirty="0">
                  <a:solidFill>
                    <a:schemeClr val="bg1">
                      <a:lumMod val="50000"/>
                    </a:schemeClr>
                  </a:solidFill>
                  <a:latin typeface="ＭＳ Ｐゴシック"/>
                  <a:ea typeface="ＭＳ Ｐゴシック"/>
                </a:rPr>
                <a:t>年度新規就農者の就農実態に関する調査結果」</a:t>
              </a: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33</a:t>
            </a:fld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3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5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8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77675" y="202525"/>
            <a:ext cx="6701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/>
              <a:t>新規就農者の課題</a:t>
            </a:r>
            <a:endParaRPr lang="ja-JP" altLang="en-US" sz="4000" b="1" dirty="0"/>
          </a:p>
        </p:txBody>
      </p:sp>
      <p:grpSp>
        <p:nvGrpSpPr>
          <p:cNvPr id="51" name="グループ化 50"/>
          <p:cNvGrpSpPr/>
          <p:nvPr/>
        </p:nvGrpSpPr>
        <p:grpSpPr>
          <a:xfrm>
            <a:off x="6070597" y="4766735"/>
            <a:ext cx="2624669" cy="1440324"/>
            <a:chOff x="6338880" y="2428843"/>
            <a:chExt cx="2672862" cy="1902471"/>
          </a:xfrm>
        </p:grpSpPr>
        <p:sp>
          <p:nvSpPr>
            <p:cNvPr id="52" name="円形吹き出し 51"/>
            <p:cNvSpPr/>
            <p:nvPr/>
          </p:nvSpPr>
          <p:spPr>
            <a:xfrm>
              <a:off x="6338880" y="2428843"/>
              <a:ext cx="2672862" cy="1902471"/>
            </a:xfrm>
            <a:prstGeom prst="wedgeEllipseCallout">
              <a:avLst>
                <a:gd name="adj1" fmla="val -67203"/>
                <a:gd name="adj2" fmla="val -53157"/>
              </a:avLst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6772848" y="2573889"/>
              <a:ext cx="1755196" cy="1585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2400" b="1" dirty="0" smtClean="0">
                  <a:solidFill>
                    <a:schemeClr val="bg1"/>
                  </a:solidFill>
                </a:rPr>
                <a:t>初期費用の</a:t>
              </a:r>
              <a:endParaRPr lang="en-US" altLang="ja-JP" sz="2400" b="1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</a:rPr>
                <a:t>サポート</a:t>
              </a:r>
              <a:endParaRPr lang="en-US" altLang="ja-JP" sz="2400" b="1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78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吹き出し 1"/>
          <p:cNvSpPr/>
          <p:nvPr/>
        </p:nvSpPr>
        <p:spPr>
          <a:xfrm>
            <a:off x="998651" y="3386180"/>
            <a:ext cx="7146693" cy="2987359"/>
          </a:xfrm>
          <a:prstGeom prst="wedgeRoundRectCallout">
            <a:avLst>
              <a:gd name="adj1" fmla="val -2707"/>
              <a:gd name="adj2" fmla="val -67269"/>
              <a:gd name="adj3" fmla="val 16667"/>
            </a:avLst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7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9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1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4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160501" y="-4536"/>
            <a:ext cx="6701304" cy="94525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-JP" altLang="en-US" sz="2400" b="1" dirty="0" smtClean="0"/>
              <a:t>提案</a:t>
            </a:r>
            <a:r>
              <a:rPr lang="en-US" altLang="ja-JP" sz="2400" b="1" dirty="0" smtClean="0"/>
              <a:t>Ⅲ</a:t>
            </a:r>
          </a:p>
          <a:p>
            <a:pPr algn="ctr">
              <a:lnSpc>
                <a:spcPct val="110000"/>
              </a:lnSpc>
            </a:pPr>
            <a:r>
              <a:rPr lang="ja-JP" altLang="en-US" sz="2700" b="1" dirty="0" smtClean="0"/>
              <a:t>～</a:t>
            </a:r>
            <a:r>
              <a:rPr lang="ja-JP" altLang="en-US" sz="2700" b="1" dirty="0"/>
              <a:t>ありったけの補助をあなたに</a:t>
            </a:r>
            <a:r>
              <a:rPr lang="ja-JP" altLang="en-US" sz="2700" b="1" dirty="0" smtClean="0"/>
              <a:t>制度～</a:t>
            </a:r>
            <a:endParaRPr lang="ja-JP" altLang="en-US" sz="2700" b="1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460898" y="1548255"/>
            <a:ext cx="6222203" cy="1610581"/>
            <a:chOff x="548698" y="1548255"/>
            <a:chExt cx="7552181" cy="2097943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6099086" y="1548255"/>
              <a:ext cx="2001793" cy="2005777"/>
              <a:chOff x="880679" y="4511794"/>
              <a:chExt cx="2001793" cy="2005777"/>
            </a:xfrm>
          </p:grpSpPr>
          <p:sp>
            <p:nvSpPr>
              <p:cNvPr id="38" name="円/楕円 37"/>
              <p:cNvSpPr/>
              <p:nvPr/>
            </p:nvSpPr>
            <p:spPr>
              <a:xfrm>
                <a:off x="880679" y="4511794"/>
                <a:ext cx="2001793" cy="2005777"/>
              </a:xfrm>
              <a:prstGeom prst="ellipse">
                <a:avLst/>
              </a:prstGeom>
              <a:solidFill>
                <a:srgbClr val="B8CC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9160" y="4904459"/>
                <a:ext cx="1803408" cy="1151484"/>
              </a:xfrm>
              <a:prstGeom prst="rect">
                <a:avLst/>
              </a:prstGeom>
            </p:spPr>
          </p:pic>
        </p:grpSp>
        <p:grpSp>
          <p:nvGrpSpPr>
            <p:cNvPr id="4" name="グループ化 3"/>
            <p:cNvGrpSpPr/>
            <p:nvPr/>
          </p:nvGrpSpPr>
          <p:grpSpPr>
            <a:xfrm>
              <a:off x="548698" y="1640421"/>
              <a:ext cx="2001793" cy="2005777"/>
              <a:chOff x="3571102" y="2090112"/>
              <a:chExt cx="2001793" cy="2005777"/>
            </a:xfrm>
          </p:grpSpPr>
          <p:sp>
            <p:nvSpPr>
              <p:cNvPr id="37" name="円/楕円 36"/>
              <p:cNvSpPr/>
              <p:nvPr/>
            </p:nvSpPr>
            <p:spPr>
              <a:xfrm>
                <a:off x="3571102" y="2090112"/>
                <a:ext cx="2001793" cy="2005777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8850" y="2311053"/>
                <a:ext cx="1606299" cy="1380747"/>
              </a:xfrm>
              <a:prstGeom prst="rect">
                <a:avLst/>
              </a:prstGeom>
            </p:spPr>
          </p:pic>
        </p:grpSp>
        <p:cxnSp>
          <p:nvCxnSpPr>
            <p:cNvPr id="47" name="直線矢印コネクタ 46"/>
            <p:cNvCxnSpPr/>
            <p:nvPr/>
          </p:nvCxnSpPr>
          <p:spPr>
            <a:xfrm>
              <a:off x="3093602" y="2646045"/>
              <a:ext cx="2462373" cy="21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テキスト ボックス 35"/>
          <p:cNvSpPr txBox="1"/>
          <p:nvPr/>
        </p:nvSpPr>
        <p:spPr>
          <a:xfrm>
            <a:off x="0" y="1015171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u="sng" dirty="0" smtClean="0"/>
              <a:t>◇ありったけの補助をあなたに制度</a:t>
            </a:r>
            <a:endParaRPr lang="en-US" altLang="ja-JP" sz="2800" b="1" u="sng" dirty="0" smtClean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165151" y="3431190"/>
            <a:ext cx="5940521" cy="103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TW" altLang="en-US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農業次世代人材投資</a:t>
            </a:r>
            <a:r>
              <a:rPr lang="zh-TW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資金</a:t>
            </a:r>
            <a:r>
              <a:rPr lang="en-US" altLang="ja-JP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準備型</a:t>
            </a:r>
            <a:r>
              <a:rPr lang="en-US" altLang="ja-JP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</a:p>
          <a:p>
            <a:pPr>
              <a:lnSpc>
                <a:spcPct val="130000"/>
              </a:lnSpc>
            </a:pPr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→１～２年の研修期間で</a:t>
            </a:r>
            <a:r>
              <a:rPr lang="en-US" altLang="ja-JP" sz="2400" b="1" dirty="0" smtClean="0">
                <a:solidFill>
                  <a:srgbClr val="C050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150</a:t>
            </a:r>
            <a:r>
              <a:rPr lang="ja-JP" altLang="en-US" sz="2400" b="1" dirty="0" smtClean="0">
                <a:solidFill>
                  <a:srgbClr val="C050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en-US" altLang="ja-JP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lang="en-US" altLang="ja-JP" sz="2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160501" y="4416080"/>
            <a:ext cx="6522600" cy="103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TW" altLang="en-US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農業次世代人材投資</a:t>
            </a:r>
            <a:r>
              <a:rPr lang="zh-TW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資金</a:t>
            </a:r>
            <a:r>
              <a:rPr lang="en-US" altLang="ja-JP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経営</a:t>
            </a:r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開始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型</a:t>
            </a:r>
            <a:r>
              <a:rPr lang="en-US" altLang="ja-JP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</a:p>
          <a:p>
            <a:pPr>
              <a:lnSpc>
                <a:spcPct val="130000"/>
              </a:lnSpc>
            </a:pPr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→就農後最長</a:t>
            </a:r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年間で最大</a:t>
            </a:r>
            <a:r>
              <a:rPr lang="en-US" altLang="ja-JP" sz="2400" b="1" dirty="0" smtClean="0">
                <a:solidFill>
                  <a:srgbClr val="C050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150</a:t>
            </a:r>
            <a:r>
              <a:rPr lang="ja-JP" altLang="en-US" sz="2400" b="1" dirty="0" smtClean="0">
                <a:solidFill>
                  <a:srgbClr val="C050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en-US" altLang="ja-JP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lang="en-US" altLang="ja-JP" sz="2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160501" y="5394809"/>
            <a:ext cx="7302539" cy="103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青年等就農資金貸付制度</a:t>
            </a:r>
            <a:endParaRPr lang="en-US" altLang="ja-JP" sz="2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→借入限度額</a:t>
            </a:r>
            <a:r>
              <a:rPr lang="en-US" altLang="ja-JP" sz="2400" b="1" dirty="0" smtClean="0">
                <a:solidFill>
                  <a:srgbClr val="C050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3700</a:t>
            </a:r>
            <a:r>
              <a:rPr lang="ja-JP" altLang="en-US" sz="2400" b="1" dirty="0" smtClean="0">
                <a:solidFill>
                  <a:srgbClr val="C050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円（</a:t>
            </a:r>
            <a:r>
              <a:rPr lang="en-US" altLang="ja-JP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年以内の償還期間）</a:t>
            </a:r>
            <a:endParaRPr lang="en-US" altLang="ja-JP" sz="2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83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7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9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1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4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21348" y="219720"/>
            <a:ext cx="6701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/>
              <a:t>効果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23778" y="1426611"/>
            <a:ext cx="1577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smtClean="0"/>
              <a:t>CSA w/city 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23778" y="2467614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u="sng" dirty="0" smtClean="0"/>
              <a:t>技術のバケツリレー制度</a:t>
            </a:r>
            <a:endParaRPr lang="en-US" altLang="ja-JP" sz="2400" u="sng" dirty="0" smtClean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23778" y="3354783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u="sng" dirty="0" smtClean="0"/>
              <a:t>ありったけの補助を</a:t>
            </a:r>
            <a:endParaRPr lang="en-US" altLang="ja-JP" sz="2400" u="sng" dirty="0" smtClean="0"/>
          </a:p>
          <a:p>
            <a:r>
              <a:rPr lang="ja-JP" altLang="en-US" sz="2400" dirty="0" smtClean="0"/>
              <a:t>　　　　　</a:t>
            </a:r>
            <a:r>
              <a:rPr lang="ja-JP" altLang="en-US" sz="2400" u="sng" dirty="0" smtClean="0"/>
              <a:t>あなたに制度</a:t>
            </a:r>
            <a:endParaRPr lang="en-US" altLang="ja-JP" sz="2400" u="sng" dirty="0" smtClean="0"/>
          </a:p>
        </p:txBody>
      </p:sp>
      <p:sp>
        <p:nvSpPr>
          <p:cNvPr id="2" name="角丸四角形 1"/>
          <p:cNvSpPr/>
          <p:nvPr/>
        </p:nvSpPr>
        <p:spPr>
          <a:xfrm>
            <a:off x="4976820" y="1349228"/>
            <a:ext cx="3722909" cy="622569"/>
          </a:xfrm>
          <a:prstGeom prst="round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安定した収入の確保</a:t>
            </a:r>
            <a:endParaRPr kumimoji="1" lang="ja-JP" altLang="en-US" sz="2800" dirty="0"/>
          </a:p>
        </p:txBody>
      </p:sp>
      <p:sp>
        <p:nvSpPr>
          <p:cNvPr id="45" name="角丸四角形 44"/>
          <p:cNvSpPr/>
          <p:nvPr/>
        </p:nvSpPr>
        <p:spPr>
          <a:xfrm>
            <a:off x="4976819" y="2383972"/>
            <a:ext cx="3722909" cy="622569"/>
          </a:xfrm>
          <a:prstGeom prst="round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必要な技術の習得</a:t>
            </a:r>
            <a:endParaRPr kumimoji="1" lang="ja-JP" altLang="en-US" sz="2800" dirty="0"/>
          </a:p>
        </p:txBody>
      </p:sp>
      <p:sp>
        <p:nvSpPr>
          <p:cNvPr id="46" name="角丸四角形 45"/>
          <p:cNvSpPr/>
          <p:nvPr/>
        </p:nvSpPr>
        <p:spPr>
          <a:xfrm>
            <a:off x="4976818" y="3428163"/>
            <a:ext cx="3722909" cy="622569"/>
          </a:xfrm>
          <a:prstGeom prst="round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資金</a:t>
            </a:r>
            <a:r>
              <a:rPr kumimoji="1" lang="ja-JP" altLang="en-US" sz="2800" dirty="0" smtClean="0"/>
              <a:t>の確保</a:t>
            </a:r>
            <a:endParaRPr kumimoji="1" lang="ja-JP" altLang="en-US" sz="2800" dirty="0"/>
          </a:p>
        </p:txBody>
      </p:sp>
      <p:sp>
        <p:nvSpPr>
          <p:cNvPr id="6" name="二等辺三角形 5"/>
          <p:cNvSpPr/>
          <p:nvPr/>
        </p:nvSpPr>
        <p:spPr>
          <a:xfrm rot="5400000">
            <a:off x="4202032" y="1450859"/>
            <a:ext cx="823412" cy="413168"/>
          </a:xfrm>
          <a:prstGeom prst="triangle">
            <a:avLst>
              <a:gd name="adj" fmla="val 5120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二等辺三角形 47"/>
          <p:cNvSpPr/>
          <p:nvPr/>
        </p:nvSpPr>
        <p:spPr>
          <a:xfrm rot="5400000">
            <a:off x="4202032" y="2491862"/>
            <a:ext cx="823412" cy="413168"/>
          </a:xfrm>
          <a:prstGeom prst="triangle">
            <a:avLst>
              <a:gd name="adj" fmla="val 5120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二等辺三角形 48"/>
          <p:cNvSpPr/>
          <p:nvPr/>
        </p:nvSpPr>
        <p:spPr>
          <a:xfrm rot="5400000">
            <a:off x="4202032" y="3532865"/>
            <a:ext cx="823412" cy="413168"/>
          </a:xfrm>
          <a:prstGeom prst="triangle">
            <a:avLst>
              <a:gd name="adj" fmla="val 5120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423778" y="4751319"/>
            <a:ext cx="1649267" cy="1539826"/>
            <a:chOff x="335867" y="4654851"/>
            <a:chExt cx="1649267" cy="1539826"/>
          </a:xfrm>
        </p:grpSpPr>
        <p:sp>
          <p:nvSpPr>
            <p:cNvPr id="50" name="円/楕円 49"/>
            <p:cNvSpPr/>
            <p:nvPr/>
          </p:nvSpPr>
          <p:spPr>
            <a:xfrm>
              <a:off x="335867" y="4654851"/>
              <a:ext cx="1649267" cy="1539826"/>
            </a:xfrm>
            <a:prstGeom prst="ellipse">
              <a:avLst/>
            </a:prstGeom>
            <a:solidFill>
              <a:srgbClr val="B8C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00" y="4956298"/>
              <a:ext cx="1485819" cy="883989"/>
            </a:xfrm>
            <a:prstGeom prst="rect">
              <a:avLst/>
            </a:prstGeom>
          </p:spPr>
        </p:pic>
      </p:grpSp>
      <p:sp>
        <p:nvSpPr>
          <p:cNvPr id="11" name="角丸四角形吹き出し 10"/>
          <p:cNvSpPr/>
          <p:nvPr/>
        </p:nvSpPr>
        <p:spPr>
          <a:xfrm>
            <a:off x="2860676" y="4596251"/>
            <a:ext cx="5839051" cy="1827660"/>
          </a:xfrm>
          <a:prstGeom prst="wedgeRoundRectCallout">
            <a:avLst>
              <a:gd name="adj1" fmla="val -61913"/>
              <a:gd name="adj2" fmla="val 3247"/>
              <a:gd name="adj3" fmla="val 16667"/>
            </a:avLst>
          </a:prstGeom>
          <a:noFill/>
          <a:ln w="5715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74358" y="4809693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新規就農者の経営の安定を促す</a:t>
            </a:r>
            <a:endParaRPr kumimoji="1" lang="ja-JP" altLang="en-US" sz="2800" dirty="0"/>
          </a:p>
        </p:txBody>
      </p:sp>
      <p:sp>
        <p:nvSpPr>
          <p:cNvPr id="52" name="二等辺三角形 51"/>
          <p:cNvSpPr/>
          <p:nvPr/>
        </p:nvSpPr>
        <p:spPr>
          <a:xfrm rot="10800000">
            <a:off x="5424040" y="5383272"/>
            <a:ext cx="712318" cy="257170"/>
          </a:xfrm>
          <a:prstGeom prst="triangle">
            <a:avLst>
              <a:gd name="adj" fmla="val 5120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174358" y="5749798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土浦に新規就農者を呼び込める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64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7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9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1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4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21348" y="219720"/>
            <a:ext cx="6701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/>
              <a:t>今後の方針</a:t>
            </a:r>
            <a:endParaRPr lang="ja-JP" altLang="en-US" sz="40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4605" y="2173698"/>
            <a:ext cx="823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ja-JP" altLang="en-US" sz="2800" dirty="0" smtClean="0"/>
              <a:t>転職者に対するプロモーションの方法の模索</a:t>
            </a:r>
            <a:endParaRPr kumimoji="1" lang="ja-JP" altLang="en-US" sz="2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84605" y="4486989"/>
            <a:ext cx="890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ja-JP" altLang="en-US" sz="2800" dirty="0" smtClean="0"/>
              <a:t>どのくらいの新規就農者の流入が見込めるかの概算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005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37</a:t>
            </a:fld>
            <a:endParaRPr kumimoji="1" lang="ja-JP" altLang="en-US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159798" y="1263279"/>
            <a:ext cx="8815526" cy="4638964"/>
            <a:chOff x="159798" y="1608186"/>
            <a:chExt cx="8815526" cy="463896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98" y="1842330"/>
              <a:ext cx="2421641" cy="18162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045" y="4350076"/>
              <a:ext cx="2612561" cy="17308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148" y="1899566"/>
              <a:ext cx="2834780" cy="17575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374" y="4474493"/>
              <a:ext cx="2658986" cy="1772657"/>
            </a:xfrm>
            <a:prstGeom prst="ellipse">
              <a:avLst/>
            </a:prstGeom>
            <a:ln w="63500" cap="rnd">
              <a:solidFill>
                <a:schemeClr val="accent4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cxnSp>
          <p:nvCxnSpPr>
            <p:cNvPr id="20" name="直線コネクタ 19"/>
            <p:cNvCxnSpPr>
              <a:stCxn id="6" idx="4"/>
            </p:cNvCxnSpPr>
            <p:nvPr/>
          </p:nvCxnSpPr>
          <p:spPr>
            <a:xfrm>
              <a:off x="1370619" y="3658562"/>
              <a:ext cx="0" cy="207977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>
              <a:stCxn id="8" idx="4"/>
            </p:cNvCxnSpPr>
            <p:nvPr/>
          </p:nvCxnSpPr>
          <p:spPr>
            <a:xfrm flipH="1">
              <a:off x="5243106" y="3657129"/>
              <a:ext cx="2432" cy="20941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3231326" y="3866539"/>
              <a:ext cx="0" cy="19690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7257867" y="3866539"/>
              <a:ext cx="0" cy="196901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テキスト ボックス 3"/>
            <p:cNvSpPr txBox="1"/>
            <p:nvPr/>
          </p:nvSpPr>
          <p:spPr>
            <a:xfrm>
              <a:off x="237925" y="1608186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chemeClr val="bg1">
                      <a:lumMod val="65000"/>
                    </a:schemeClr>
                  </a:solidFill>
                </a:rPr>
                <a:t>①入園・入学</a:t>
              </a:r>
              <a:endParaRPr kumimoji="1" lang="ja-JP" altLang="en-US" sz="24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581439" y="408792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chemeClr val="bg1">
                      <a:lumMod val="75000"/>
                    </a:schemeClr>
                  </a:solidFill>
                </a:rPr>
                <a:t>②就職</a:t>
              </a:r>
              <a:endParaRPr kumimoji="1" lang="ja-JP" altLang="en-US" sz="24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689108" y="1622753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chemeClr val="bg1">
                      <a:lumMod val="75000"/>
                    </a:schemeClr>
                  </a:solidFill>
                </a:rPr>
                <a:t>③転職</a:t>
              </a:r>
              <a:endParaRPr kumimoji="1" lang="ja-JP" altLang="en-US" sz="24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703869" y="408792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④定年</a:t>
              </a:r>
              <a:endParaRPr kumimoji="1" lang="ja-JP" altLang="en-US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" name="右矢印 14"/>
            <p:cNvSpPr/>
            <p:nvPr/>
          </p:nvSpPr>
          <p:spPr>
            <a:xfrm>
              <a:off x="159798" y="3746691"/>
              <a:ext cx="8815526" cy="239697"/>
            </a:xfrm>
            <a:prstGeom prst="rightArrow">
              <a:avLst>
                <a:gd name="adj1" fmla="val 42593"/>
                <a:gd name="adj2" fmla="val 13148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0" y="0"/>
            <a:ext cx="9144000" cy="8117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0" y="6029413"/>
            <a:ext cx="9144000" cy="8285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94673" y="14108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</a:rPr>
              <a:t>ターゲット④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7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9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1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4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21348" y="219720"/>
            <a:ext cx="6701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/>
              <a:t>Coming Soon…</a:t>
            </a:r>
            <a:endParaRPr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59171" y="3624932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交通と高齢者を掛け合わせた提案を現在模索中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lang="ja-JP" altLang="en-US" smtClean="0"/>
              <a:pPr/>
              <a:t>38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744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7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9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1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4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21348" y="219720"/>
            <a:ext cx="6701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/>
              <a:t>参考</a:t>
            </a:r>
            <a:r>
              <a:rPr lang="ja-JP" altLang="en-US" sz="4000" dirty="0"/>
              <a:t>文献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lang="ja-JP" altLang="en-US" smtClean="0"/>
              <a:pPr/>
              <a:t>39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49300" y="1295400"/>
            <a:ext cx="78008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+mn-ea"/>
              </a:rPr>
              <a:t>総務省</a:t>
            </a:r>
            <a:r>
              <a:rPr lang="ja-JP" altLang="en-US" dirty="0">
                <a:latin typeface="+mn-ea"/>
              </a:rPr>
              <a:t>「国勢調査</a:t>
            </a:r>
            <a:r>
              <a:rPr lang="ja-JP" altLang="en-US" dirty="0" smtClean="0">
                <a:latin typeface="+mn-ea"/>
              </a:rPr>
              <a:t>」</a:t>
            </a:r>
            <a:endParaRPr lang="en-US" altLang="ja-JP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+mn-ea"/>
              </a:rPr>
              <a:t>	http://</a:t>
            </a:r>
            <a:r>
              <a:rPr lang="en-US" altLang="ja-JP" dirty="0" smtClean="0">
                <a:latin typeface="+mn-ea"/>
              </a:rPr>
              <a:t>www.stat.go.jp/data/kokusei/2010/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+mn-ea"/>
              </a:rPr>
              <a:t>厚生</a:t>
            </a:r>
            <a:r>
              <a:rPr lang="ja-JP" altLang="en-US" dirty="0">
                <a:latin typeface="+mn-ea"/>
              </a:rPr>
              <a:t>労働省「都道府県別生命表</a:t>
            </a:r>
            <a:r>
              <a:rPr lang="ja-JP" altLang="en-US" dirty="0" smtClean="0">
                <a:latin typeface="+mn-ea"/>
              </a:rPr>
              <a:t>」</a:t>
            </a:r>
            <a:endParaRPr lang="en-US" altLang="ja-JP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+mn-ea"/>
              </a:rPr>
              <a:t>	 </a:t>
            </a:r>
            <a:r>
              <a:rPr lang="en-US" altLang="ja-JP" dirty="0" smtClean="0">
                <a:latin typeface="+mn-ea"/>
              </a:rPr>
              <a:t>http://www.mhlw.go.jp/toukei/saikin/hw/life/tdfk15/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+mn-ea"/>
              </a:rPr>
              <a:t>まち</a:t>
            </a:r>
            <a:r>
              <a:rPr lang="ja-JP" altLang="en-US" dirty="0">
                <a:latin typeface="+mn-ea"/>
              </a:rPr>
              <a:t>・ひと・しごと創生本部</a:t>
            </a:r>
            <a:r>
              <a:rPr lang="ja-JP" altLang="en-US" dirty="0" smtClean="0">
                <a:latin typeface="+mn-ea"/>
              </a:rPr>
              <a:t>作成</a:t>
            </a:r>
            <a:endParaRPr lang="en-US" altLang="ja-JP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dirty="0" smtClean="0">
                <a:latin typeface="+mn-ea"/>
              </a:rPr>
              <a:t>	https</a:t>
            </a:r>
            <a:r>
              <a:rPr lang="en-US" altLang="ja-JP" dirty="0">
                <a:latin typeface="+mn-ea"/>
              </a:rPr>
              <a:t>://www.kantei.go.jp/jp/headline/chihou_sousei/</a:t>
            </a:r>
            <a:endParaRPr lang="ja-JP" altLang="en-US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dirty="0">
                <a:latin typeface="+mn-ea"/>
              </a:rPr>
              <a:t>「</a:t>
            </a:r>
            <a:r>
              <a:rPr lang="en-US" altLang="ja-JP" dirty="0">
                <a:latin typeface="+mn-ea"/>
              </a:rPr>
              <a:t>2018</a:t>
            </a:r>
            <a:r>
              <a:rPr lang="ja-JP" altLang="en-US" dirty="0">
                <a:latin typeface="+mn-ea"/>
              </a:rPr>
              <a:t>年卒マイナビ大学生</a:t>
            </a:r>
            <a:r>
              <a:rPr lang="en-US" altLang="ja-JP" dirty="0">
                <a:latin typeface="+mn-ea"/>
              </a:rPr>
              <a:t>U</a:t>
            </a:r>
            <a:r>
              <a:rPr lang="ja-JP" altLang="en-US" dirty="0">
                <a:latin typeface="+mn-ea"/>
              </a:rPr>
              <a:t>ターン・地元就職に関する調査</a:t>
            </a:r>
            <a:r>
              <a:rPr lang="ja-JP" altLang="en-US" dirty="0" smtClean="0">
                <a:latin typeface="+mn-ea"/>
              </a:rPr>
              <a:t>」</a:t>
            </a:r>
            <a:endParaRPr lang="en-US" altLang="ja-JP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dirty="0" smtClean="0">
                <a:latin typeface="+mn-ea"/>
              </a:rPr>
              <a:t>	https</a:t>
            </a:r>
            <a:r>
              <a:rPr lang="en-US" altLang="ja-JP" dirty="0">
                <a:latin typeface="+mn-ea"/>
              </a:rPr>
              <a:t>://saponet.mynavi.jp/</a:t>
            </a:r>
            <a:endParaRPr lang="en-US" altLang="ja-JP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+mn-ea"/>
              </a:rPr>
              <a:t>全国</a:t>
            </a:r>
            <a:r>
              <a:rPr lang="ja-JP" altLang="en-US" dirty="0">
                <a:latin typeface="+mn-ea"/>
              </a:rPr>
              <a:t>農業会議所　全国新規就農相談センター「平成</a:t>
            </a:r>
            <a:r>
              <a:rPr lang="en-US" altLang="ja-JP" dirty="0">
                <a:latin typeface="+mn-ea"/>
              </a:rPr>
              <a:t>25</a:t>
            </a:r>
            <a:r>
              <a:rPr lang="ja-JP" altLang="en-US" dirty="0">
                <a:latin typeface="+mn-ea"/>
              </a:rPr>
              <a:t>年度新規就農者の就農実態に関する調査結果</a:t>
            </a:r>
            <a:r>
              <a:rPr lang="ja-JP" altLang="en-US" dirty="0" smtClean="0">
                <a:latin typeface="+mn-ea"/>
              </a:rPr>
              <a:t>」</a:t>
            </a:r>
            <a:endParaRPr lang="en-US" altLang="ja-JP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dirty="0" smtClean="0">
                <a:latin typeface="+mn-ea"/>
              </a:rPr>
              <a:t>	https</a:t>
            </a:r>
            <a:r>
              <a:rPr lang="en-US" altLang="ja-JP" dirty="0">
                <a:latin typeface="+mn-ea"/>
              </a:rPr>
              <a:t>://www.nca.or.jp</a:t>
            </a:r>
            <a:r>
              <a:rPr lang="en-US" altLang="ja-JP" dirty="0" smtClean="0">
                <a:latin typeface="+mn-ea"/>
              </a:rPr>
              <a:t>/</a:t>
            </a:r>
          </a:p>
          <a:p>
            <a:pPr marL="177800" indent="-177800">
              <a:lnSpc>
                <a:spcPct val="150000"/>
              </a:lnSpc>
            </a:pPr>
            <a:endParaRPr lang="en-US" altLang="ja-JP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757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3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5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8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09678" y="187956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/>
              <a:t>私たちの提案における方針</a:t>
            </a:r>
            <a:endParaRPr kumimoji="1" lang="ja-JP" altLang="en-US" sz="36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5504" y="985976"/>
            <a:ext cx="567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u="sng" dirty="0" smtClean="0"/>
              <a:t>◇人</a:t>
            </a:r>
            <a:r>
              <a:rPr kumimoji="1" lang="ja-JP" altLang="en-US" sz="2000" u="sng" dirty="0" smtClean="0"/>
              <a:t>が</a:t>
            </a:r>
            <a:r>
              <a:rPr kumimoji="1" lang="ja-JP" altLang="en-US" sz="2400" u="sng" dirty="0" smtClean="0"/>
              <a:t>居住地</a:t>
            </a:r>
            <a:r>
              <a:rPr kumimoji="1" lang="ja-JP" altLang="en-US" sz="2000" u="sng" dirty="0" smtClean="0"/>
              <a:t>を</a:t>
            </a:r>
            <a:r>
              <a:rPr kumimoji="1" lang="ja-JP" altLang="en-US" sz="2400" u="sng" dirty="0" smtClean="0"/>
              <a:t>移動</a:t>
            </a:r>
            <a:r>
              <a:rPr kumimoji="1" lang="ja-JP" altLang="en-US" sz="2000" u="sng" dirty="0" smtClean="0"/>
              <a:t>する</a:t>
            </a:r>
            <a:r>
              <a:rPr lang="ja-JP" altLang="en-US" sz="2400" u="sng" dirty="0"/>
              <a:t>４</a:t>
            </a:r>
            <a:r>
              <a:rPr kumimoji="1" lang="ja-JP" altLang="en-US" sz="2000" u="sng" dirty="0" smtClean="0"/>
              <a:t>つの</a:t>
            </a:r>
            <a:r>
              <a:rPr kumimoji="1" lang="ja-JP" altLang="en-US" sz="2400" u="sng" dirty="0" smtClean="0"/>
              <a:t>タイミング</a:t>
            </a:r>
            <a:endParaRPr kumimoji="1" lang="ja-JP" altLang="en-US" sz="2000" u="sng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00395" y="1116016"/>
            <a:ext cx="2723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「地方消滅</a:t>
            </a:r>
            <a:r>
              <a:rPr lang="ja-JP" altLang="en-US" sz="1600" dirty="0" smtClean="0"/>
              <a:t>」</a:t>
            </a:r>
            <a:r>
              <a:rPr lang="en-US" altLang="ja-JP" sz="1100" dirty="0" smtClean="0"/>
              <a:t>(</a:t>
            </a:r>
            <a:r>
              <a:rPr lang="ja-JP" altLang="en-US" sz="1100" dirty="0" smtClean="0"/>
              <a:t>著 増田寛也</a:t>
            </a:r>
            <a:r>
              <a:rPr lang="en-US" altLang="ja-JP" sz="1100" dirty="0" smtClean="0"/>
              <a:t>)</a:t>
            </a:r>
            <a:r>
              <a:rPr lang="ja-JP" altLang="en-US" sz="1600" dirty="0" smtClean="0"/>
              <a:t>より</a:t>
            </a:r>
            <a:endParaRPr lang="ja-JP" altLang="en-US" sz="1600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159798" y="1521140"/>
            <a:ext cx="8815526" cy="4505952"/>
            <a:chOff x="159798" y="1611497"/>
            <a:chExt cx="8815526" cy="4505952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98" y="1842330"/>
              <a:ext cx="2421641" cy="18162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045" y="4350076"/>
              <a:ext cx="2612561" cy="17308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148" y="1899566"/>
              <a:ext cx="2834780" cy="17575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374" y="4344792"/>
              <a:ext cx="2658986" cy="17726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右矢印 14"/>
            <p:cNvSpPr/>
            <p:nvPr/>
          </p:nvSpPr>
          <p:spPr>
            <a:xfrm>
              <a:off x="159798" y="3746691"/>
              <a:ext cx="8815526" cy="239697"/>
            </a:xfrm>
            <a:prstGeom prst="rightArrow">
              <a:avLst>
                <a:gd name="adj1" fmla="val 42593"/>
                <a:gd name="adj2" fmla="val 1314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直線コネクタ 19"/>
            <p:cNvCxnSpPr>
              <a:stCxn id="6" idx="4"/>
            </p:cNvCxnSpPr>
            <p:nvPr/>
          </p:nvCxnSpPr>
          <p:spPr>
            <a:xfrm>
              <a:off x="1370619" y="3658562"/>
              <a:ext cx="0" cy="207977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>
              <a:stCxn id="8" idx="4"/>
            </p:cNvCxnSpPr>
            <p:nvPr/>
          </p:nvCxnSpPr>
          <p:spPr>
            <a:xfrm flipH="1">
              <a:off x="5243106" y="3657129"/>
              <a:ext cx="2432" cy="20941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3231326" y="3866539"/>
              <a:ext cx="0" cy="196901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7257867" y="3866539"/>
              <a:ext cx="0" cy="196901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テキスト ボックス 3"/>
            <p:cNvSpPr txBox="1"/>
            <p:nvPr/>
          </p:nvSpPr>
          <p:spPr>
            <a:xfrm>
              <a:off x="273737" y="1611497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/>
                <a:t>①入園・入学</a:t>
              </a:r>
              <a:endParaRPr kumimoji="1" lang="ja-JP" altLang="en-US" sz="2400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581439" y="408792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/>
                <a:t>②就職</a:t>
              </a:r>
              <a:endParaRPr kumimoji="1" lang="ja-JP" altLang="en-US" sz="2400" b="1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689108" y="1622753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/>
                <a:t>③転職</a:t>
              </a:r>
              <a:endParaRPr kumimoji="1" lang="ja-JP" altLang="en-US" sz="2400" b="1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703869" y="408792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 smtClean="0"/>
                <a:t>④定年</a:t>
              </a:r>
              <a:endParaRPr kumimoji="1" lang="ja-JP" altLang="en-US" sz="2400" b="1" dirty="0"/>
            </a:p>
          </p:txBody>
        </p:sp>
      </p:grpSp>
      <p:sp>
        <p:nvSpPr>
          <p:cNvPr id="51" name="正方形/長方形 50"/>
          <p:cNvSpPr/>
          <p:nvPr/>
        </p:nvSpPr>
        <p:spPr>
          <a:xfrm>
            <a:off x="-5504" y="6115050"/>
            <a:ext cx="9149504" cy="7429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-38993" y="6255061"/>
            <a:ext cx="933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</a:rPr>
              <a:t>これら</a:t>
            </a:r>
            <a:r>
              <a:rPr kumimoji="1" lang="ja-JP" altLang="en-US" sz="2400" b="1" dirty="0" smtClean="0">
                <a:solidFill>
                  <a:schemeClr val="bg1"/>
                </a:solidFill>
              </a:rPr>
              <a:t>の</a:t>
            </a:r>
            <a:r>
              <a:rPr kumimoji="1" lang="ja-JP" altLang="en-US" sz="2800" b="1" dirty="0" smtClean="0">
                <a:solidFill>
                  <a:schemeClr val="bg1"/>
                </a:solidFill>
              </a:rPr>
              <a:t>ターゲット</a:t>
            </a:r>
            <a:r>
              <a:rPr lang="ja-JP" altLang="en-US" sz="2800" b="1" dirty="0">
                <a:solidFill>
                  <a:schemeClr val="bg1"/>
                </a:solidFill>
              </a:rPr>
              <a:t>毎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に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社会的人口減少</a:t>
            </a:r>
            <a:r>
              <a:rPr kumimoji="1" lang="ja-JP" altLang="en-US" sz="2400" b="1" dirty="0" smtClean="0">
                <a:solidFill>
                  <a:schemeClr val="bg1"/>
                </a:solidFill>
              </a:rPr>
              <a:t>を</a:t>
            </a:r>
            <a:r>
              <a:rPr kumimoji="1" lang="ja-JP" altLang="en-US" sz="2800" b="1" dirty="0" smtClean="0">
                <a:solidFill>
                  <a:schemeClr val="bg1"/>
                </a:solidFill>
              </a:rPr>
              <a:t>食い止める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pic>
        <p:nvPicPr>
          <p:cNvPr id="57" name="Picture 14" descr="https://cdn.kaumo.jp/element/ded550b3-6041-4d7e-8f2b-077e6e9b4959.jpg?w=700&amp;h=700&amp;t=resize&amp;q=9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3"/>
          <a:stretch/>
        </p:blipFill>
        <p:spPr bwMode="auto">
          <a:xfrm>
            <a:off x="12438" y="0"/>
            <a:ext cx="9131562" cy="68695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-9357"/>
            <a:ext cx="9144000" cy="6878932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9869" y="3045390"/>
            <a:ext cx="8084264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ja-JP" altLang="en-US" sz="44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ご清聴ありがとうございました</a:t>
            </a:r>
            <a:endParaRPr kumimoji="1" lang="ja-JP" altLang="en-US" sz="44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41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68035" y="2943408"/>
            <a:ext cx="7213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/>
              <a:t>その選択、土浦はいかがですか？</a:t>
            </a:r>
            <a:endParaRPr kumimoji="1" lang="ja-JP" altLang="en-US" sz="36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33850" y="2574076"/>
            <a:ext cx="4940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H29</a:t>
            </a:r>
            <a:r>
              <a:rPr kumimoji="1" lang="ja-JP" altLang="en-US" dirty="0" smtClean="0"/>
              <a:t>年度 都市計画マスタープラン策定実習 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班</a:t>
            </a:r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0" y="0"/>
            <a:ext cx="5372100" cy="4438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0" y="2758742"/>
            <a:ext cx="2857500" cy="4099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73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lang="ja-JP" altLang="en-US" smtClean="0"/>
              <a:pPr/>
              <a:t>42</a:t>
            </a:fld>
            <a:endParaRPr lang="ja-JP" altLang="en-US"/>
          </a:p>
        </p:txBody>
      </p:sp>
      <p:pic>
        <p:nvPicPr>
          <p:cNvPr id="57" name="Picture 14" descr="https://cdn.kaumo.jp/element/ded550b3-6041-4d7e-8f2b-077e6e9b4959.jpg?w=700&amp;h=700&amp;t=resize&amp;q=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3"/>
          <a:stretch/>
        </p:blipFill>
        <p:spPr bwMode="auto">
          <a:xfrm>
            <a:off x="-82778" y="-71630"/>
            <a:ext cx="9226778" cy="694120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486802" y="609916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>
                <a:solidFill>
                  <a:schemeClr val="tx2"/>
                </a:solidFill>
              </a:rPr>
              <a:t>「もっと」より「ずっと」いい街へ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55099" y="6219500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</a:rPr>
              <a:t>土浦にとって「人」は欠かせない存在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34909" y="2461012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400" b="1" dirty="0" smtClean="0">
                <a:solidFill>
                  <a:schemeClr val="bg1"/>
                </a:solidFill>
              </a:rPr>
              <a:t>土浦の魅力を維持し続ける為には</a:t>
            </a:r>
            <a:endParaRPr lang="en-US" altLang="ja-JP" sz="2400" b="1" dirty="0" smtClean="0">
              <a:solidFill>
                <a:schemeClr val="bg1"/>
              </a:solidFill>
            </a:endParaRPr>
          </a:p>
          <a:p>
            <a:pPr algn="r"/>
            <a:r>
              <a:rPr kumimoji="1" lang="ja-JP" altLang="en-US" sz="2400" b="1" dirty="0" smtClean="0">
                <a:solidFill>
                  <a:schemeClr val="bg1"/>
                </a:solidFill>
              </a:rPr>
              <a:t>それを守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り支えていく</a:t>
            </a:r>
            <a:r>
              <a:rPr kumimoji="1" lang="ja-JP" altLang="en-US" sz="2400" b="1" dirty="0" smtClean="0">
                <a:solidFill>
                  <a:schemeClr val="bg1"/>
                </a:solidFill>
              </a:rPr>
              <a:t>「人」が必要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3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901428" y="2910422"/>
            <a:ext cx="1513298" cy="699143"/>
          </a:xfrm>
          <a:prstGeom prst="rect">
            <a:avLst/>
          </a:prstGeom>
          <a:solidFill>
            <a:srgbClr val="C0504D"/>
          </a:solidFill>
          <a:ln w="38100"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43</a:t>
            </a:fld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21348" y="219720"/>
            <a:ext cx="6701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　　と</a:t>
            </a:r>
            <a:r>
              <a:rPr lang="ja-JP" altLang="en-US" sz="4000" dirty="0">
                <a:latin typeface="+mn-ea"/>
              </a:rPr>
              <a:t>は？</a:t>
            </a:r>
            <a:endParaRPr lang="ja-JP" altLang="en-US" sz="40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838631" y="4063184"/>
            <a:ext cx="7466737" cy="2169724"/>
            <a:chOff x="761759" y="1659280"/>
            <a:chExt cx="7466737" cy="2169724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="" xmlns:a16="http://schemas.microsoft.com/office/drawing/2014/main" id="{34E5ABE9-8A8D-47DF-8C31-0A228505B15C}"/>
                </a:ext>
              </a:extLst>
            </p:cNvPr>
            <p:cNvSpPr txBox="1"/>
            <p:nvPr/>
          </p:nvSpPr>
          <p:spPr>
            <a:xfrm>
              <a:off x="797372" y="1659280"/>
              <a:ext cx="61863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latin typeface="+mn-ea"/>
                </a:rPr>
                <a:t>企業と学生に対する就業支援</a:t>
              </a:r>
              <a:endParaRPr kumimoji="1" lang="en-US" altLang="ja-JP" sz="3600" dirty="0">
                <a:latin typeface="+mn-ea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="" xmlns:a16="http://schemas.microsoft.com/office/drawing/2014/main" id="{B42DAA14-DFF1-486A-B7B0-F270557742D2}"/>
                </a:ext>
              </a:extLst>
            </p:cNvPr>
            <p:cNvSpPr txBox="1"/>
            <p:nvPr/>
          </p:nvSpPr>
          <p:spPr>
            <a:xfrm>
              <a:off x="761759" y="2991508"/>
              <a:ext cx="66479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dirty="0">
                  <a:latin typeface="+mn-ea"/>
                </a:rPr>
                <a:t>イベント開催時の人材収集の場</a:t>
              </a:r>
              <a:endParaRPr lang="en-US" altLang="ja-JP" sz="3600" dirty="0">
                <a:latin typeface="+mn-ea"/>
              </a:endParaRPr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774825" y="1977177"/>
              <a:ext cx="7444190" cy="519598"/>
              <a:chOff x="1078253" y="3129346"/>
              <a:chExt cx="7508748" cy="545985"/>
            </a:xfrm>
          </p:grpSpPr>
          <p:cxnSp>
            <p:nvCxnSpPr>
              <p:cNvPr id="4" name="直線コネクタ 3"/>
              <p:cNvCxnSpPr/>
              <p:nvPr/>
            </p:nvCxnSpPr>
            <p:spPr>
              <a:xfrm flipV="1">
                <a:off x="1078253" y="3538545"/>
                <a:ext cx="7500280" cy="0"/>
              </a:xfrm>
              <a:prstGeom prst="line">
                <a:avLst/>
              </a:prstGeom>
              <a:ln w="38100">
                <a:solidFill>
                  <a:srgbClr val="C050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二等辺三角形 9"/>
              <p:cNvSpPr/>
              <p:nvPr/>
            </p:nvSpPr>
            <p:spPr>
              <a:xfrm rot="6427466">
                <a:off x="7897862" y="2986193"/>
                <a:ext cx="545985" cy="832292"/>
              </a:xfrm>
              <a:prstGeom prst="triangle">
                <a:avLst>
                  <a:gd name="adj" fmla="val 48447"/>
                </a:avLst>
              </a:prstGeom>
              <a:solidFill>
                <a:srgbClr val="C0504D"/>
              </a:solidFill>
              <a:ln>
                <a:solidFill>
                  <a:srgbClr val="C050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>
              <a:off x="784306" y="3309406"/>
              <a:ext cx="7444190" cy="519598"/>
              <a:chOff x="1078253" y="3129346"/>
              <a:chExt cx="7508748" cy="545985"/>
            </a:xfrm>
          </p:grpSpPr>
          <p:cxnSp>
            <p:nvCxnSpPr>
              <p:cNvPr id="38" name="直線コネクタ 37"/>
              <p:cNvCxnSpPr/>
              <p:nvPr/>
            </p:nvCxnSpPr>
            <p:spPr>
              <a:xfrm flipV="1">
                <a:off x="1078253" y="3538545"/>
                <a:ext cx="7500280" cy="0"/>
              </a:xfrm>
              <a:prstGeom prst="line">
                <a:avLst/>
              </a:prstGeom>
              <a:ln w="38100">
                <a:solidFill>
                  <a:srgbClr val="C050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二等辺三角形 38"/>
              <p:cNvSpPr/>
              <p:nvPr/>
            </p:nvSpPr>
            <p:spPr>
              <a:xfrm rot="6427466">
                <a:off x="7897862" y="2986193"/>
                <a:ext cx="545985" cy="832292"/>
              </a:xfrm>
              <a:prstGeom prst="triangle">
                <a:avLst>
                  <a:gd name="adj" fmla="val 48447"/>
                </a:avLst>
              </a:prstGeom>
              <a:solidFill>
                <a:srgbClr val="C0504D"/>
              </a:solidFill>
              <a:ln>
                <a:solidFill>
                  <a:srgbClr val="C050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14" name="グループ化 13"/>
          <p:cNvGrpSpPr/>
          <p:nvPr/>
        </p:nvGrpSpPr>
        <p:grpSpPr>
          <a:xfrm>
            <a:off x="851697" y="1283454"/>
            <a:ext cx="7435795" cy="646331"/>
            <a:chOff x="480992" y="5105718"/>
            <a:chExt cx="7435795" cy="646331"/>
          </a:xfrm>
        </p:grpSpPr>
        <p:cxnSp>
          <p:nvCxnSpPr>
            <p:cNvPr id="41" name="直線コネクタ 40"/>
            <p:cNvCxnSpPr/>
            <p:nvPr/>
          </p:nvCxnSpPr>
          <p:spPr>
            <a:xfrm flipV="1">
              <a:off x="480992" y="5752049"/>
              <a:ext cx="7435795" cy="0"/>
            </a:xfrm>
            <a:prstGeom prst="line">
              <a:avLst/>
            </a:prstGeom>
            <a:ln w="381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>
              <a:extLst>
                <a:ext uri="{FF2B5EF4-FFF2-40B4-BE49-F238E27FC236}">
                  <a16:creationId xmlns="" xmlns:a16="http://schemas.microsoft.com/office/drawing/2014/main" id="{B42DAA14-DFF1-486A-B7B0-F270557742D2}"/>
                </a:ext>
              </a:extLst>
            </p:cNvPr>
            <p:cNvSpPr txBox="1"/>
            <p:nvPr/>
          </p:nvSpPr>
          <p:spPr>
            <a:xfrm>
              <a:off x="710243" y="5105718"/>
              <a:ext cx="66479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dirty="0" smtClean="0">
                  <a:latin typeface="+mn-ea"/>
                </a:rPr>
                <a:t>モール５０５の空き店舗を利用</a:t>
              </a:r>
              <a:endParaRPr lang="en-US" altLang="ja-JP" sz="3600" dirty="0">
                <a:latin typeface="+mn-ea"/>
              </a:endParaRPr>
            </a:p>
          </p:txBody>
        </p:sp>
      </p:grpSp>
      <p:sp>
        <p:nvSpPr>
          <p:cNvPr id="46" name="テキスト ボックス 45">
            <a:extLst>
              <a:ext uri="{FF2B5EF4-FFF2-40B4-BE49-F238E27FC236}">
                <a16:creationId xmlns="" xmlns:a16="http://schemas.microsoft.com/office/drawing/2014/main" id="{B42DAA14-DFF1-486A-B7B0-F270557742D2}"/>
              </a:ext>
            </a:extLst>
          </p:cNvPr>
          <p:cNvSpPr txBox="1"/>
          <p:nvPr/>
        </p:nvSpPr>
        <p:spPr>
          <a:xfrm>
            <a:off x="478751" y="284399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3600" dirty="0">
              <a:latin typeface="+mn-ea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="" xmlns:a16="http://schemas.microsoft.com/office/drawing/2014/main" id="{C1C74327-584E-4CAE-90B8-2494B7828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87"/>
          <a:stretch/>
        </p:blipFill>
        <p:spPr>
          <a:xfrm>
            <a:off x="2660772" y="92344"/>
            <a:ext cx="2171597" cy="862537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="" xmlns:a16="http://schemas.microsoft.com/office/drawing/2014/main" id="{B42DAA14-DFF1-486A-B7B0-F270557742D2}"/>
              </a:ext>
            </a:extLst>
          </p:cNvPr>
          <p:cNvSpPr txBox="1"/>
          <p:nvPr/>
        </p:nvSpPr>
        <p:spPr>
          <a:xfrm>
            <a:off x="1080948" y="296323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  <a:latin typeface="+mn-ea"/>
              </a:rPr>
              <a:t>機能</a:t>
            </a:r>
            <a:endParaRPr lang="en-US" altLang="ja-JP" sz="3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0" y="92344"/>
            <a:ext cx="9144000" cy="814503"/>
            <a:chOff x="0" y="92344"/>
            <a:chExt cx="9144000" cy="814503"/>
          </a:xfrm>
        </p:grpSpPr>
        <p:sp>
          <p:nvSpPr>
            <p:cNvPr id="42" name="正方形/長方形 41"/>
            <p:cNvSpPr/>
            <p:nvPr/>
          </p:nvSpPr>
          <p:spPr>
            <a:xfrm flipV="1">
              <a:off x="0" y="861128"/>
              <a:ext cx="9144000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Freeform 168"/>
            <p:cNvSpPr>
              <a:spLocks noEditPoints="1"/>
            </p:cNvSpPr>
            <p:nvPr/>
          </p:nvSpPr>
          <p:spPr bwMode="auto">
            <a:xfrm>
              <a:off x="548698" y="129454"/>
              <a:ext cx="611803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168"/>
            <p:cNvSpPr>
              <a:spLocks noEditPoints="1"/>
            </p:cNvSpPr>
            <p:nvPr/>
          </p:nvSpPr>
          <p:spPr bwMode="auto">
            <a:xfrm>
              <a:off x="8100880" y="138257"/>
              <a:ext cx="413512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167"/>
            <p:cNvSpPr>
              <a:spLocks noEditPoints="1"/>
            </p:cNvSpPr>
            <p:nvPr/>
          </p:nvSpPr>
          <p:spPr bwMode="auto">
            <a:xfrm flipH="1">
              <a:off x="8550114" y="391631"/>
              <a:ext cx="532660" cy="469497"/>
            </a:xfrm>
            <a:custGeom>
              <a:avLst/>
              <a:gdLst>
                <a:gd name="T0" fmla="*/ 1469 w 1715"/>
                <a:gd name="T1" fmla="*/ 0 h 1390"/>
                <a:gd name="T2" fmla="*/ 0 w 1715"/>
                <a:gd name="T3" fmla="*/ 565 h 1390"/>
                <a:gd name="T4" fmla="*/ 169 w 1715"/>
                <a:gd name="T5" fmla="*/ 1390 h 1390"/>
                <a:gd name="T6" fmla="*/ 374 w 1715"/>
                <a:gd name="T7" fmla="*/ 953 h 1390"/>
                <a:gd name="T8" fmla="*/ 375 w 1715"/>
                <a:gd name="T9" fmla="*/ 934 h 1390"/>
                <a:gd name="T10" fmla="*/ 382 w 1715"/>
                <a:gd name="T11" fmla="*/ 900 h 1390"/>
                <a:gd name="T12" fmla="*/ 396 w 1715"/>
                <a:gd name="T13" fmla="*/ 869 h 1390"/>
                <a:gd name="T14" fmla="*/ 414 w 1715"/>
                <a:gd name="T15" fmla="*/ 841 h 1390"/>
                <a:gd name="T16" fmla="*/ 438 w 1715"/>
                <a:gd name="T17" fmla="*/ 818 h 1390"/>
                <a:gd name="T18" fmla="*/ 466 w 1715"/>
                <a:gd name="T19" fmla="*/ 799 h 1390"/>
                <a:gd name="T20" fmla="*/ 498 w 1715"/>
                <a:gd name="T21" fmla="*/ 785 h 1390"/>
                <a:gd name="T22" fmla="*/ 531 w 1715"/>
                <a:gd name="T23" fmla="*/ 778 h 1390"/>
                <a:gd name="T24" fmla="*/ 559 w 1715"/>
                <a:gd name="T25" fmla="*/ 777 h 1390"/>
                <a:gd name="T26" fmla="*/ 576 w 1715"/>
                <a:gd name="T27" fmla="*/ 778 h 1390"/>
                <a:gd name="T28" fmla="*/ 610 w 1715"/>
                <a:gd name="T29" fmla="*/ 785 h 1390"/>
                <a:gd name="T30" fmla="*/ 642 w 1715"/>
                <a:gd name="T31" fmla="*/ 799 h 1390"/>
                <a:gd name="T32" fmla="*/ 670 w 1715"/>
                <a:gd name="T33" fmla="*/ 818 h 1390"/>
                <a:gd name="T34" fmla="*/ 694 w 1715"/>
                <a:gd name="T35" fmla="*/ 841 h 1390"/>
                <a:gd name="T36" fmla="*/ 712 w 1715"/>
                <a:gd name="T37" fmla="*/ 869 h 1390"/>
                <a:gd name="T38" fmla="*/ 725 w 1715"/>
                <a:gd name="T39" fmla="*/ 900 h 1390"/>
                <a:gd name="T40" fmla="*/ 733 w 1715"/>
                <a:gd name="T41" fmla="*/ 934 h 1390"/>
                <a:gd name="T42" fmla="*/ 734 w 1715"/>
                <a:gd name="T43" fmla="*/ 1390 h 1390"/>
                <a:gd name="T44" fmla="*/ 1546 w 1715"/>
                <a:gd name="T45" fmla="*/ 565 h 1390"/>
                <a:gd name="T46" fmla="*/ 1111 w 1715"/>
                <a:gd name="T47" fmla="*/ 1102 h 1390"/>
                <a:gd name="T48" fmla="*/ 925 w 1715"/>
                <a:gd name="T49" fmla="*/ 915 h 1390"/>
                <a:gd name="T50" fmla="*/ 1111 w 1715"/>
                <a:gd name="T51" fmla="*/ 1102 h 1390"/>
                <a:gd name="T52" fmla="*/ 925 w 1715"/>
                <a:gd name="T53" fmla="*/ 852 h 1390"/>
                <a:gd name="T54" fmla="*/ 1111 w 1715"/>
                <a:gd name="T55" fmla="*/ 665 h 1390"/>
                <a:gd name="T56" fmla="*/ 1367 w 1715"/>
                <a:gd name="T57" fmla="*/ 1102 h 1390"/>
                <a:gd name="T58" fmla="*/ 1182 w 1715"/>
                <a:gd name="T59" fmla="*/ 915 h 1390"/>
                <a:gd name="T60" fmla="*/ 1367 w 1715"/>
                <a:gd name="T61" fmla="*/ 1102 h 1390"/>
                <a:gd name="T62" fmla="*/ 1182 w 1715"/>
                <a:gd name="T63" fmla="*/ 852 h 1390"/>
                <a:gd name="T64" fmla="*/ 1367 w 1715"/>
                <a:gd name="T65" fmla="*/ 665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5" h="1390">
                  <a:moveTo>
                    <a:pt x="1715" y="565"/>
                  </a:moveTo>
                  <a:lnTo>
                    <a:pt x="1469" y="0"/>
                  </a:lnTo>
                  <a:lnTo>
                    <a:pt x="246" y="0"/>
                  </a:lnTo>
                  <a:lnTo>
                    <a:pt x="0" y="565"/>
                  </a:lnTo>
                  <a:lnTo>
                    <a:pt x="169" y="565"/>
                  </a:lnTo>
                  <a:lnTo>
                    <a:pt x="169" y="1390"/>
                  </a:lnTo>
                  <a:lnTo>
                    <a:pt x="374" y="1390"/>
                  </a:lnTo>
                  <a:lnTo>
                    <a:pt x="374" y="953"/>
                  </a:lnTo>
                  <a:lnTo>
                    <a:pt x="374" y="953"/>
                  </a:lnTo>
                  <a:lnTo>
                    <a:pt x="375" y="934"/>
                  </a:lnTo>
                  <a:lnTo>
                    <a:pt x="378" y="917"/>
                  </a:lnTo>
                  <a:lnTo>
                    <a:pt x="382" y="900"/>
                  </a:lnTo>
                  <a:lnTo>
                    <a:pt x="388" y="885"/>
                  </a:lnTo>
                  <a:lnTo>
                    <a:pt x="396" y="869"/>
                  </a:lnTo>
                  <a:lnTo>
                    <a:pt x="404" y="855"/>
                  </a:lnTo>
                  <a:lnTo>
                    <a:pt x="414" y="841"/>
                  </a:lnTo>
                  <a:lnTo>
                    <a:pt x="425" y="829"/>
                  </a:lnTo>
                  <a:lnTo>
                    <a:pt x="438" y="818"/>
                  </a:lnTo>
                  <a:lnTo>
                    <a:pt x="452" y="808"/>
                  </a:lnTo>
                  <a:lnTo>
                    <a:pt x="466" y="799"/>
                  </a:lnTo>
                  <a:lnTo>
                    <a:pt x="481" y="791"/>
                  </a:lnTo>
                  <a:lnTo>
                    <a:pt x="498" y="785"/>
                  </a:lnTo>
                  <a:lnTo>
                    <a:pt x="514" y="780"/>
                  </a:lnTo>
                  <a:lnTo>
                    <a:pt x="531" y="778"/>
                  </a:lnTo>
                  <a:lnTo>
                    <a:pt x="549" y="777"/>
                  </a:lnTo>
                  <a:lnTo>
                    <a:pt x="559" y="777"/>
                  </a:lnTo>
                  <a:lnTo>
                    <a:pt x="559" y="777"/>
                  </a:lnTo>
                  <a:lnTo>
                    <a:pt x="576" y="778"/>
                  </a:lnTo>
                  <a:lnTo>
                    <a:pt x="594" y="780"/>
                  </a:lnTo>
                  <a:lnTo>
                    <a:pt x="610" y="785"/>
                  </a:lnTo>
                  <a:lnTo>
                    <a:pt x="627" y="791"/>
                  </a:lnTo>
                  <a:lnTo>
                    <a:pt x="642" y="799"/>
                  </a:lnTo>
                  <a:lnTo>
                    <a:pt x="656" y="808"/>
                  </a:lnTo>
                  <a:lnTo>
                    <a:pt x="670" y="818"/>
                  </a:lnTo>
                  <a:lnTo>
                    <a:pt x="683" y="829"/>
                  </a:lnTo>
                  <a:lnTo>
                    <a:pt x="694" y="841"/>
                  </a:lnTo>
                  <a:lnTo>
                    <a:pt x="704" y="855"/>
                  </a:lnTo>
                  <a:lnTo>
                    <a:pt x="712" y="869"/>
                  </a:lnTo>
                  <a:lnTo>
                    <a:pt x="720" y="885"/>
                  </a:lnTo>
                  <a:lnTo>
                    <a:pt x="725" y="900"/>
                  </a:lnTo>
                  <a:lnTo>
                    <a:pt x="730" y="917"/>
                  </a:lnTo>
                  <a:lnTo>
                    <a:pt x="733" y="934"/>
                  </a:lnTo>
                  <a:lnTo>
                    <a:pt x="734" y="953"/>
                  </a:lnTo>
                  <a:lnTo>
                    <a:pt x="734" y="1390"/>
                  </a:lnTo>
                  <a:lnTo>
                    <a:pt x="1546" y="1390"/>
                  </a:lnTo>
                  <a:lnTo>
                    <a:pt x="1546" y="565"/>
                  </a:lnTo>
                  <a:lnTo>
                    <a:pt x="1715" y="565"/>
                  </a:lnTo>
                  <a:close/>
                  <a:moveTo>
                    <a:pt x="1111" y="1102"/>
                  </a:moveTo>
                  <a:lnTo>
                    <a:pt x="925" y="1102"/>
                  </a:lnTo>
                  <a:lnTo>
                    <a:pt x="925" y="915"/>
                  </a:lnTo>
                  <a:lnTo>
                    <a:pt x="1111" y="915"/>
                  </a:lnTo>
                  <a:lnTo>
                    <a:pt x="1111" y="1102"/>
                  </a:lnTo>
                  <a:close/>
                  <a:moveTo>
                    <a:pt x="1111" y="852"/>
                  </a:moveTo>
                  <a:lnTo>
                    <a:pt x="925" y="852"/>
                  </a:lnTo>
                  <a:lnTo>
                    <a:pt x="925" y="665"/>
                  </a:lnTo>
                  <a:lnTo>
                    <a:pt x="1111" y="665"/>
                  </a:lnTo>
                  <a:lnTo>
                    <a:pt x="1111" y="852"/>
                  </a:lnTo>
                  <a:close/>
                  <a:moveTo>
                    <a:pt x="1367" y="1102"/>
                  </a:moveTo>
                  <a:lnTo>
                    <a:pt x="1182" y="1102"/>
                  </a:lnTo>
                  <a:lnTo>
                    <a:pt x="1182" y="915"/>
                  </a:lnTo>
                  <a:lnTo>
                    <a:pt x="1367" y="915"/>
                  </a:lnTo>
                  <a:lnTo>
                    <a:pt x="1367" y="1102"/>
                  </a:lnTo>
                  <a:close/>
                  <a:moveTo>
                    <a:pt x="1367" y="852"/>
                  </a:moveTo>
                  <a:lnTo>
                    <a:pt x="1182" y="852"/>
                  </a:lnTo>
                  <a:lnTo>
                    <a:pt x="1182" y="665"/>
                  </a:lnTo>
                  <a:lnTo>
                    <a:pt x="1367" y="665"/>
                  </a:lnTo>
                  <a:lnTo>
                    <a:pt x="1367" y="8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9" name="Freeform 616"/>
            <p:cNvSpPr>
              <a:spLocks noEditPoints="1"/>
            </p:cNvSpPr>
            <p:nvPr/>
          </p:nvSpPr>
          <p:spPr bwMode="auto">
            <a:xfrm>
              <a:off x="7494669" y="533132"/>
              <a:ext cx="296159" cy="350202"/>
            </a:xfrm>
            <a:custGeom>
              <a:avLst/>
              <a:gdLst>
                <a:gd name="T0" fmla="*/ 64 w 128"/>
                <a:gd name="T1" fmla="*/ 0 h 152"/>
                <a:gd name="T2" fmla="*/ 0 w 128"/>
                <a:gd name="T3" fmla="*/ 32 h 152"/>
                <a:gd name="T4" fmla="*/ 0 w 128"/>
                <a:gd name="T5" fmla="*/ 108 h 152"/>
                <a:gd name="T6" fmla="*/ 28 w 128"/>
                <a:gd name="T7" fmla="*/ 136 h 152"/>
                <a:gd name="T8" fmla="*/ 16 w 128"/>
                <a:gd name="T9" fmla="*/ 148 h 152"/>
                <a:gd name="T10" fmla="*/ 16 w 128"/>
                <a:gd name="T11" fmla="*/ 152 h 152"/>
                <a:gd name="T12" fmla="*/ 112 w 128"/>
                <a:gd name="T13" fmla="*/ 152 h 152"/>
                <a:gd name="T14" fmla="*/ 112 w 128"/>
                <a:gd name="T15" fmla="*/ 148 h 152"/>
                <a:gd name="T16" fmla="*/ 100 w 128"/>
                <a:gd name="T17" fmla="*/ 136 h 152"/>
                <a:gd name="T18" fmla="*/ 128 w 128"/>
                <a:gd name="T19" fmla="*/ 108 h 152"/>
                <a:gd name="T20" fmla="*/ 128 w 128"/>
                <a:gd name="T21" fmla="*/ 32 h 152"/>
                <a:gd name="T22" fmla="*/ 64 w 128"/>
                <a:gd name="T23" fmla="*/ 0 h 152"/>
                <a:gd name="T24" fmla="*/ 28 w 128"/>
                <a:gd name="T25" fmla="*/ 120 h 152"/>
                <a:gd name="T26" fmla="*/ 16 w 128"/>
                <a:gd name="T27" fmla="*/ 108 h 152"/>
                <a:gd name="T28" fmla="*/ 28 w 128"/>
                <a:gd name="T29" fmla="*/ 96 h 152"/>
                <a:gd name="T30" fmla="*/ 40 w 128"/>
                <a:gd name="T31" fmla="*/ 108 h 152"/>
                <a:gd name="T32" fmla="*/ 28 w 128"/>
                <a:gd name="T33" fmla="*/ 120 h 152"/>
                <a:gd name="T34" fmla="*/ 56 w 128"/>
                <a:gd name="T35" fmla="*/ 72 h 152"/>
                <a:gd name="T36" fmla="*/ 16 w 128"/>
                <a:gd name="T37" fmla="*/ 72 h 152"/>
                <a:gd name="T38" fmla="*/ 16 w 128"/>
                <a:gd name="T39" fmla="*/ 32 h 152"/>
                <a:gd name="T40" fmla="*/ 56 w 128"/>
                <a:gd name="T41" fmla="*/ 32 h 152"/>
                <a:gd name="T42" fmla="*/ 56 w 128"/>
                <a:gd name="T43" fmla="*/ 72 h 152"/>
                <a:gd name="T44" fmla="*/ 100 w 128"/>
                <a:gd name="T45" fmla="*/ 120 h 152"/>
                <a:gd name="T46" fmla="*/ 88 w 128"/>
                <a:gd name="T47" fmla="*/ 108 h 152"/>
                <a:gd name="T48" fmla="*/ 100 w 128"/>
                <a:gd name="T49" fmla="*/ 96 h 152"/>
                <a:gd name="T50" fmla="*/ 112 w 128"/>
                <a:gd name="T51" fmla="*/ 108 h 152"/>
                <a:gd name="T52" fmla="*/ 100 w 128"/>
                <a:gd name="T53" fmla="*/ 120 h 152"/>
                <a:gd name="T54" fmla="*/ 112 w 128"/>
                <a:gd name="T55" fmla="*/ 72 h 152"/>
                <a:gd name="T56" fmla="*/ 72 w 128"/>
                <a:gd name="T57" fmla="*/ 72 h 152"/>
                <a:gd name="T58" fmla="*/ 72 w 128"/>
                <a:gd name="T59" fmla="*/ 32 h 152"/>
                <a:gd name="T60" fmla="*/ 112 w 128"/>
                <a:gd name="T61" fmla="*/ 32 h 152"/>
                <a:gd name="T62" fmla="*/ 112 w 128"/>
                <a:gd name="T6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52">
                  <a:moveTo>
                    <a:pt x="64" y="0"/>
                  </a:moveTo>
                  <a:cubicBezTo>
                    <a:pt x="29" y="0"/>
                    <a:pt x="0" y="4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23"/>
                    <a:pt x="13" y="136"/>
                    <a:pt x="28" y="136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15" y="136"/>
                    <a:pt x="128" y="123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4"/>
                    <a:pt x="99" y="0"/>
                    <a:pt x="64" y="0"/>
                  </a:cubicBezTo>
                  <a:close/>
                  <a:moveTo>
                    <a:pt x="28" y="120"/>
                  </a:moveTo>
                  <a:cubicBezTo>
                    <a:pt x="21" y="120"/>
                    <a:pt x="16" y="115"/>
                    <a:pt x="16" y="108"/>
                  </a:cubicBezTo>
                  <a:cubicBezTo>
                    <a:pt x="16" y="101"/>
                    <a:pt x="21" y="96"/>
                    <a:pt x="28" y="96"/>
                  </a:cubicBezTo>
                  <a:cubicBezTo>
                    <a:pt x="35" y="96"/>
                    <a:pt x="40" y="101"/>
                    <a:pt x="40" y="108"/>
                  </a:cubicBezTo>
                  <a:cubicBezTo>
                    <a:pt x="40" y="115"/>
                    <a:pt x="35" y="120"/>
                    <a:pt x="28" y="120"/>
                  </a:cubicBezTo>
                  <a:close/>
                  <a:moveTo>
                    <a:pt x="56" y="72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72"/>
                  </a:lnTo>
                  <a:close/>
                  <a:moveTo>
                    <a:pt x="100" y="120"/>
                  </a:moveTo>
                  <a:cubicBezTo>
                    <a:pt x="93" y="120"/>
                    <a:pt x="88" y="115"/>
                    <a:pt x="88" y="108"/>
                  </a:cubicBezTo>
                  <a:cubicBezTo>
                    <a:pt x="88" y="101"/>
                    <a:pt x="93" y="96"/>
                    <a:pt x="100" y="96"/>
                  </a:cubicBezTo>
                  <a:cubicBezTo>
                    <a:pt x="107" y="96"/>
                    <a:pt x="112" y="101"/>
                    <a:pt x="112" y="108"/>
                  </a:cubicBezTo>
                  <a:cubicBezTo>
                    <a:pt x="112" y="115"/>
                    <a:pt x="107" y="120"/>
                    <a:pt x="100" y="120"/>
                  </a:cubicBezTo>
                  <a:close/>
                  <a:moveTo>
                    <a:pt x="112" y="72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112" y="32"/>
                    <a:pt x="112" y="32"/>
                    <a:pt x="112" y="32"/>
                  </a:cubicBezTo>
                  <a:lnTo>
                    <a:pt x="112" y="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8"/>
            <p:cNvSpPr>
              <a:spLocks noChangeAspect="1" noEditPoints="1"/>
            </p:cNvSpPr>
            <p:nvPr/>
          </p:nvSpPr>
          <p:spPr bwMode="auto">
            <a:xfrm>
              <a:off x="0" y="444403"/>
              <a:ext cx="600600" cy="439584"/>
            </a:xfrm>
            <a:custGeom>
              <a:avLst/>
              <a:gdLst>
                <a:gd name="T0" fmla="*/ 677 w 1484"/>
                <a:gd name="T1" fmla="*/ 639 h 1334"/>
                <a:gd name="T2" fmla="*/ 692 w 1484"/>
                <a:gd name="T3" fmla="*/ 27 h 1334"/>
                <a:gd name="T4" fmla="*/ 687 w 1484"/>
                <a:gd name="T5" fmla="*/ 12 h 1334"/>
                <a:gd name="T6" fmla="*/ 670 w 1484"/>
                <a:gd name="T7" fmla="*/ 1 h 1334"/>
                <a:gd name="T8" fmla="*/ 564 w 1484"/>
                <a:gd name="T9" fmla="*/ 1 h 1334"/>
                <a:gd name="T10" fmla="*/ 547 w 1484"/>
                <a:gd name="T11" fmla="*/ 12 h 1334"/>
                <a:gd name="T12" fmla="*/ 547 w 1484"/>
                <a:gd name="T13" fmla="*/ 661 h 1334"/>
                <a:gd name="T14" fmla="*/ 552 w 1484"/>
                <a:gd name="T15" fmla="*/ 676 h 1334"/>
                <a:gd name="T16" fmla="*/ 568 w 1484"/>
                <a:gd name="T17" fmla="*/ 686 h 1334"/>
                <a:gd name="T18" fmla="*/ 1384 w 1484"/>
                <a:gd name="T19" fmla="*/ 588 h 1334"/>
                <a:gd name="T20" fmla="*/ 398 w 1484"/>
                <a:gd name="T21" fmla="*/ 582 h 1334"/>
                <a:gd name="T22" fmla="*/ 0 w 1484"/>
                <a:gd name="T23" fmla="*/ 1314 h 1334"/>
                <a:gd name="T24" fmla="*/ 12 w 1484"/>
                <a:gd name="T25" fmla="*/ 1331 h 1334"/>
                <a:gd name="T26" fmla="*/ 1457 w 1484"/>
                <a:gd name="T27" fmla="*/ 1334 h 1334"/>
                <a:gd name="T28" fmla="*/ 1477 w 1484"/>
                <a:gd name="T29" fmla="*/ 1327 h 1334"/>
                <a:gd name="T30" fmla="*/ 1482 w 1484"/>
                <a:gd name="T31" fmla="*/ 833 h 1334"/>
                <a:gd name="T32" fmla="*/ 394 w 1484"/>
                <a:gd name="T33" fmla="*/ 1171 h 1334"/>
                <a:gd name="T34" fmla="*/ 379 w 1484"/>
                <a:gd name="T35" fmla="*/ 1185 h 1334"/>
                <a:gd name="T36" fmla="*/ 175 w 1484"/>
                <a:gd name="T37" fmla="*/ 1187 h 1334"/>
                <a:gd name="T38" fmla="*/ 156 w 1484"/>
                <a:gd name="T39" fmla="*/ 1179 h 1334"/>
                <a:gd name="T40" fmla="*/ 148 w 1484"/>
                <a:gd name="T41" fmla="*/ 1160 h 1334"/>
                <a:gd name="T42" fmla="*/ 151 w 1484"/>
                <a:gd name="T43" fmla="*/ 953 h 1334"/>
                <a:gd name="T44" fmla="*/ 165 w 1484"/>
                <a:gd name="T45" fmla="*/ 939 h 1334"/>
                <a:gd name="T46" fmla="*/ 370 w 1484"/>
                <a:gd name="T47" fmla="*/ 937 h 1334"/>
                <a:gd name="T48" fmla="*/ 388 w 1484"/>
                <a:gd name="T49" fmla="*/ 945 h 1334"/>
                <a:gd name="T50" fmla="*/ 395 w 1484"/>
                <a:gd name="T51" fmla="*/ 963 h 1334"/>
                <a:gd name="T52" fmla="*/ 891 w 1484"/>
                <a:gd name="T53" fmla="*/ 1165 h 1334"/>
                <a:gd name="T54" fmla="*/ 880 w 1484"/>
                <a:gd name="T55" fmla="*/ 1182 h 1334"/>
                <a:gd name="T56" fmla="*/ 669 w 1484"/>
                <a:gd name="T57" fmla="*/ 1187 h 1334"/>
                <a:gd name="T58" fmla="*/ 655 w 1484"/>
                <a:gd name="T59" fmla="*/ 1182 h 1334"/>
                <a:gd name="T60" fmla="*/ 643 w 1484"/>
                <a:gd name="T61" fmla="*/ 1165 h 1334"/>
                <a:gd name="T62" fmla="*/ 643 w 1484"/>
                <a:gd name="T63" fmla="*/ 958 h 1334"/>
                <a:gd name="T64" fmla="*/ 655 w 1484"/>
                <a:gd name="T65" fmla="*/ 941 h 1334"/>
                <a:gd name="T66" fmla="*/ 865 w 1484"/>
                <a:gd name="T67" fmla="*/ 937 h 1334"/>
                <a:gd name="T68" fmla="*/ 880 w 1484"/>
                <a:gd name="T69" fmla="*/ 941 h 1334"/>
                <a:gd name="T70" fmla="*/ 891 w 1484"/>
                <a:gd name="T71" fmla="*/ 958 h 1334"/>
                <a:gd name="T72" fmla="*/ 1385 w 1484"/>
                <a:gd name="T73" fmla="*/ 1158 h 1334"/>
                <a:gd name="T74" fmla="*/ 1377 w 1484"/>
                <a:gd name="T75" fmla="*/ 1178 h 1334"/>
                <a:gd name="T76" fmla="*/ 1358 w 1484"/>
                <a:gd name="T77" fmla="*/ 1185 h 1334"/>
                <a:gd name="T78" fmla="*/ 1153 w 1484"/>
                <a:gd name="T79" fmla="*/ 1182 h 1334"/>
                <a:gd name="T80" fmla="*/ 1139 w 1484"/>
                <a:gd name="T81" fmla="*/ 1168 h 1334"/>
                <a:gd name="T82" fmla="*/ 1138 w 1484"/>
                <a:gd name="T83" fmla="*/ 963 h 1334"/>
                <a:gd name="T84" fmla="*/ 1145 w 1484"/>
                <a:gd name="T85" fmla="*/ 945 h 1334"/>
                <a:gd name="T86" fmla="*/ 1164 w 1484"/>
                <a:gd name="T87" fmla="*/ 937 h 1334"/>
                <a:gd name="T88" fmla="*/ 1369 w 1484"/>
                <a:gd name="T89" fmla="*/ 939 h 1334"/>
                <a:gd name="T90" fmla="*/ 1383 w 1484"/>
                <a:gd name="T91" fmla="*/ 953 h 1334"/>
                <a:gd name="T92" fmla="*/ 1066 w 1484"/>
                <a:gd name="T93" fmla="*/ 693 h 1334"/>
                <a:gd name="T94" fmla="*/ 1181 w 1484"/>
                <a:gd name="T95" fmla="*/ 612 h 1334"/>
                <a:gd name="T96" fmla="*/ 1188 w 1484"/>
                <a:gd name="T97" fmla="*/ 598 h 1334"/>
                <a:gd name="T98" fmla="*/ 1185 w 1484"/>
                <a:gd name="T99" fmla="*/ 267 h 1334"/>
                <a:gd name="T100" fmla="*/ 1169 w 1484"/>
                <a:gd name="T101" fmla="*/ 253 h 1334"/>
                <a:gd name="T102" fmla="*/ 1067 w 1484"/>
                <a:gd name="T103" fmla="*/ 251 h 1334"/>
                <a:gd name="T104" fmla="*/ 1049 w 1484"/>
                <a:gd name="T105" fmla="*/ 259 h 1334"/>
                <a:gd name="T106" fmla="*/ 1041 w 1484"/>
                <a:gd name="T107" fmla="*/ 277 h 1334"/>
                <a:gd name="T108" fmla="*/ 1042 w 1484"/>
                <a:gd name="T109" fmla="*/ 677 h 1334"/>
                <a:gd name="T110" fmla="*/ 1056 w 1484"/>
                <a:gd name="T111" fmla="*/ 691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4" h="1334">
                  <a:moveTo>
                    <a:pt x="573" y="687"/>
                  </a:moveTo>
                  <a:lnTo>
                    <a:pt x="665" y="647"/>
                  </a:lnTo>
                  <a:lnTo>
                    <a:pt x="665" y="647"/>
                  </a:lnTo>
                  <a:lnTo>
                    <a:pt x="677" y="639"/>
                  </a:lnTo>
                  <a:lnTo>
                    <a:pt x="685" y="631"/>
                  </a:lnTo>
                  <a:lnTo>
                    <a:pt x="691" y="625"/>
                  </a:lnTo>
                  <a:lnTo>
                    <a:pt x="692" y="621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1" y="22"/>
                  </a:lnTo>
                  <a:lnTo>
                    <a:pt x="690" y="16"/>
                  </a:lnTo>
                  <a:lnTo>
                    <a:pt x="687" y="12"/>
                  </a:lnTo>
                  <a:lnTo>
                    <a:pt x="684" y="8"/>
                  </a:lnTo>
                  <a:lnTo>
                    <a:pt x="680" y="5"/>
                  </a:lnTo>
                  <a:lnTo>
                    <a:pt x="676" y="2"/>
                  </a:lnTo>
                  <a:lnTo>
                    <a:pt x="670" y="1"/>
                  </a:lnTo>
                  <a:lnTo>
                    <a:pt x="665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64" y="1"/>
                  </a:lnTo>
                  <a:lnTo>
                    <a:pt x="560" y="2"/>
                  </a:lnTo>
                  <a:lnTo>
                    <a:pt x="555" y="5"/>
                  </a:lnTo>
                  <a:lnTo>
                    <a:pt x="551" y="8"/>
                  </a:lnTo>
                  <a:lnTo>
                    <a:pt x="547" y="12"/>
                  </a:lnTo>
                  <a:lnTo>
                    <a:pt x="545" y="16"/>
                  </a:lnTo>
                  <a:lnTo>
                    <a:pt x="544" y="22"/>
                  </a:lnTo>
                  <a:lnTo>
                    <a:pt x="544" y="27"/>
                  </a:lnTo>
                  <a:lnTo>
                    <a:pt x="547" y="661"/>
                  </a:lnTo>
                  <a:lnTo>
                    <a:pt x="547" y="661"/>
                  </a:lnTo>
                  <a:lnTo>
                    <a:pt x="547" y="667"/>
                  </a:lnTo>
                  <a:lnTo>
                    <a:pt x="548" y="671"/>
                  </a:lnTo>
                  <a:lnTo>
                    <a:pt x="552" y="676"/>
                  </a:lnTo>
                  <a:lnTo>
                    <a:pt x="554" y="679"/>
                  </a:lnTo>
                  <a:lnTo>
                    <a:pt x="559" y="683"/>
                  </a:lnTo>
                  <a:lnTo>
                    <a:pt x="563" y="685"/>
                  </a:lnTo>
                  <a:lnTo>
                    <a:pt x="568" y="686"/>
                  </a:lnTo>
                  <a:lnTo>
                    <a:pt x="573" y="687"/>
                  </a:lnTo>
                  <a:lnTo>
                    <a:pt x="573" y="687"/>
                  </a:lnTo>
                  <a:close/>
                  <a:moveTo>
                    <a:pt x="1482" y="833"/>
                  </a:moveTo>
                  <a:lnTo>
                    <a:pt x="1384" y="588"/>
                  </a:lnTo>
                  <a:lnTo>
                    <a:pt x="991" y="838"/>
                  </a:lnTo>
                  <a:lnTo>
                    <a:pt x="894" y="591"/>
                  </a:lnTo>
                  <a:lnTo>
                    <a:pt x="496" y="837"/>
                  </a:lnTo>
                  <a:lnTo>
                    <a:pt x="398" y="582"/>
                  </a:lnTo>
                  <a:lnTo>
                    <a:pt x="0" y="850"/>
                  </a:lnTo>
                  <a:lnTo>
                    <a:pt x="0" y="1311"/>
                  </a:lnTo>
                  <a:lnTo>
                    <a:pt x="0" y="1311"/>
                  </a:lnTo>
                  <a:lnTo>
                    <a:pt x="0" y="1314"/>
                  </a:lnTo>
                  <a:lnTo>
                    <a:pt x="1" y="1318"/>
                  </a:lnTo>
                  <a:lnTo>
                    <a:pt x="3" y="1323"/>
                  </a:lnTo>
                  <a:lnTo>
                    <a:pt x="7" y="1327"/>
                  </a:lnTo>
                  <a:lnTo>
                    <a:pt x="12" y="1331"/>
                  </a:lnTo>
                  <a:lnTo>
                    <a:pt x="19" y="1333"/>
                  </a:lnTo>
                  <a:lnTo>
                    <a:pt x="28" y="1334"/>
                  </a:lnTo>
                  <a:lnTo>
                    <a:pt x="1457" y="1334"/>
                  </a:lnTo>
                  <a:lnTo>
                    <a:pt x="1457" y="1334"/>
                  </a:lnTo>
                  <a:lnTo>
                    <a:pt x="1463" y="1333"/>
                  </a:lnTo>
                  <a:lnTo>
                    <a:pt x="1467" y="1332"/>
                  </a:lnTo>
                  <a:lnTo>
                    <a:pt x="1472" y="1331"/>
                  </a:lnTo>
                  <a:lnTo>
                    <a:pt x="1477" y="1327"/>
                  </a:lnTo>
                  <a:lnTo>
                    <a:pt x="1480" y="1323"/>
                  </a:lnTo>
                  <a:lnTo>
                    <a:pt x="1482" y="1317"/>
                  </a:lnTo>
                  <a:lnTo>
                    <a:pt x="1484" y="1309"/>
                  </a:lnTo>
                  <a:lnTo>
                    <a:pt x="1482" y="833"/>
                  </a:lnTo>
                  <a:close/>
                  <a:moveTo>
                    <a:pt x="395" y="1160"/>
                  </a:moveTo>
                  <a:lnTo>
                    <a:pt x="395" y="1160"/>
                  </a:lnTo>
                  <a:lnTo>
                    <a:pt x="395" y="1165"/>
                  </a:lnTo>
                  <a:lnTo>
                    <a:pt x="394" y="1171"/>
                  </a:lnTo>
                  <a:lnTo>
                    <a:pt x="392" y="1175"/>
                  </a:lnTo>
                  <a:lnTo>
                    <a:pt x="388" y="1179"/>
                  </a:lnTo>
                  <a:lnTo>
                    <a:pt x="384" y="1182"/>
                  </a:lnTo>
                  <a:lnTo>
                    <a:pt x="379" y="1185"/>
                  </a:lnTo>
                  <a:lnTo>
                    <a:pt x="374" y="1186"/>
                  </a:lnTo>
                  <a:lnTo>
                    <a:pt x="370" y="1187"/>
                  </a:lnTo>
                  <a:lnTo>
                    <a:pt x="175" y="1187"/>
                  </a:lnTo>
                  <a:lnTo>
                    <a:pt x="175" y="1187"/>
                  </a:lnTo>
                  <a:lnTo>
                    <a:pt x="170" y="1186"/>
                  </a:lnTo>
                  <a:lnTo>
                    <a:pt x="165" y="1185"/>
                  </a:lnTo>
                  <a:lnTo>
                    <a:pt x="160" y="1182"/>
                  </a:lnTo>
                  <a:lnTo>
                    <a:pt x="156" y="1179"/>
                  </a:lnTo>
                  <a:lnTo>
                    <a:pt x="153" y="1175"/>
                  </a:lnTo>
                  <a:lnTo>
                    <a:pt x="151" y="1171"/>
                  </a:lnTo>
                  <a:lnTo>
                    <a:pt x="149" y="1165"/>
                  </a:lnTo>
                  <a:lnTo>
                    <a:pt x="148" y="1160"/>
                  </a:lnTo>
                  <a:lnTo>
                    <a:pt x="148" y="963"/>
                  </a:lnTo>
                  <a:lnTo>
                    <a:pt x="148" y="963"/>
                  </a:lnTo>
                  <a:lnTo>
                    <a:pt x="149" y="958"/>
                  </a:lnTo>
                  <a:lnTo>
                    <a:pt x="151" y="953"/>
                  </a:lnTo>
                  <a:lnTo>
                    <a:pt x="153" y="948"/>
                  </a:lnTo>
                  <a:lnTo>
                    <a:pt x="156" y="945"/>
                  </a:lnTo>
                  <a:lnTo>
                    <a:pt x="160" y="941"/>
                  </a:lnTo>
                  <a:lnTo>
                    <a:pt x="165" y="939"/>
                  </a:lnTo>
                  <a:lnTo>
                    <a:pt x="170" y="937"/>
                  </a:lnTo>
                  <a:lnTo>
                    <a:pt x="175" y="937"/>
                  </a:lnTo>
                  <a:lnTo>
                    <a:pt x="370" y="937"/>
                  </a:lnTo>
                  <a:lnTo>
                    <a:pt x="370" y="937"/>
                  </a:lnTo>
                  <a:lnTo>
                    <a:pt x="374" y="937"/>
                  </a:lnTo>
                  <a:lnTo>
                    <a:pt x="379" y="939"/>
                  </a:lnTo>
                  <a:lnTo>
                    <a:pt x="384" y="941"/>
                  </a:lnTo>
                  <a:lnTo>
                    <a:pt x="388" y="945"/>
                  </a:lnTo>
                  <a:lnTo>
                    <a:pt x="392" y="948"/>
                  </a:lnTo>
                  <a:lnTo>
                    <a:pt x="394" y="953"/>
                  </a:lnTo>
                  <a:lnTo>
                    <a:pt x="395" y="958"/>
                  </a:lnTo>
                  <a:lnTo>
                    <a:pt x="395" y="963"/>
                  </a:lnTo>
                  <a:lnTo>
                    <a:pt x="395" y="1160"/>
                  </a:lnTo>
                  <a:close/>
                  <a:moveTo>
                    <a:pt x="891" y="1160"/>
                  </a:moveTo>
                  <a:lnTo>
                    <a:pt x="891" y="1160"/>
                  </a:lnTo>
                  <a:lnTo>
                    <a:pt x="891" y="1165"/>
                  </a:lnTo>
                  <a:lnTo>
                    <a:pt x="889" y="1171"/>
                  </a:lnTo>
                  <a:lnTo>
                    <a:pt x="887" y="1175"/>
                  </a:lnTo>
                  <a:lnTo>
                    <a:pt x="883" y="1179"/>
                  </a:lnTo>
                  <a:lnTo>
                    <a:pt x="880" y="1182"/>
                  </a:lnTo>
                  <a:lnTo>
                    <a:pt x="875" y="1185"/>
                  </a:lnTo>
                  <a:lnTo>
                    <a:pt x="870" y="1186"/>
                  </a:lnTo>
                  <a:lnTo>
                    <a:pt x="865" y="1187"/>
                  </a:lnTo>
                  <a:lnTo>
                    <a:pt x="669" y="1187"/>
                  </a:lnTo>
                  <a:lnTo>
                    <a:pt x="669" y="1187"/>
                  </a:lnTo>
                  <a:lnTo>
                    <a:pt x="664" y="1186"/>
                  </a:lnTo>
                  <a:lnTo>
                    <a:pt x="659" y="1185"/>
                  </a:lnTo>
                  <a:lnTo>
                    <a:pt x="655" y="1182"/>
                  </a:lnTo>
                  <a:lnTo>
                    <a:pt x="650" y="1179"/>
                  </a:lnTo>
                  <a:lnTo>
                    <a:pt x="648" y="1175"/>
                  </a:lnTo>
                  <a:lnTo>
                    <a:pt x="644" y="1171"/>
                  </a:lnTo>
                  <a:lnTo>
                    <a:pt x="643" y="1165"/>
                  </a:lnTo>
                  <a:lnTo>
                    <a:pt x="643" y="1160"/>
                  </a:lnTo>
                  <a:lnTo>
                    <a:pt x="643" y="963"/>
                  </a:lnTo>
                  <a:lnTo>
                    <a:pt x="643" y="963"/>
                  </a:lnTo>
                  <a:lnTo>
                    <a:pt x="643" y="958"/>
                  </a:lnTo>
                  <a:lnTo>
                    <a:pt x="644" y="953"/>
                  </a:lnTo>
                  <a:lnTo>
                    <a:pt x="648" y="948"/>
                  </a:lnTo>
                  <a:lnTo>
                    <a:pt x="650" y="945"/>
                  </a:lnTo>
                  <a:lnTo>
                    <a:pt x="655" y="941"/>
                  </a:lnTo>
                  <a:lnTo>
                    <a:pt x="659" y="939"/>
                  </a:lnTo>
                  <a:lnTo>
                    <a:pt x="664" y="937"/>
                  </a:lnTo>
                  <a:lnTo>
                    <a:pt x="669" y="937"/>
                  </a:lnTo>
                  <a:lnTo>
                    <a:pt x="865" y="937"/>
                  </a:lnTo>
                  <a:lnTo>
                    <a:pt x="865" y="937"/>
                  </a:lnTo>
                  <a:lnTo>
                    <a:pt x="870" y="937"/>
                  </a:lnTo>
                  <a:lnTo>
                    <a:pt x="875" y="939"/>
                  </a:lnTo>
                  <a:lnTo>
                    <a:pt x="880" y="941"/>
                  </a:lnTo>
                  <a:lnTo>
                    <a:pt x="883" y="945"/>
                  </a:lnTo>
                  <a:lnTo>
                    <a:pt x="887" y="948"/>
                  </a:lnTo>
                  <a:lnTo>
                    <a:pt x="889" y="953"/>
                  </a:lnTo>
                  <a:lnTo>
                    <a:pt x="891" y="958"/>
                  </a:lnTo>
                  <a:lnTo>
                    <a:pt x="891" y="963"/>
                  </a:lnTo>
                  <a:lnTo>
                    <a:pt x="891" y="1160"/>
                  </a:lnTo>
                  <a:close/>
                  <a:moveTo>
                    <a:pt x="1385" y="1158"/>
                  </a:moveTo>
                  <a:lnTo>
                    <a:pt x="1385" y="1158"/>
                  </a:lnTo>
                  <a:lnTo>
                    <a:pt x="1384" y="1164"/>
                  </a:lnTo>
                  <a:lnTo>
                    <a:pt x="1383" y="1168"/>
                  </a:lnTo>
                  <a:lnTo>
                    <a:pt x="1380" y="1173"/>
                  </a:lnTo>
                  <a:lnTo>
                    <a:pt x="1377" y="1178"/>
                  </a:lnTo>
                  <a:lnTo>
                    <a:pt x="1373" y="1180"/>
                  </a:lnTo>
                  <a:lnTo>
                    <a:pt x="1369" y="1182"/>
                  </a:lnTo>
                  <a:lnTo>
                    <a:pt x="1363" y="1185"/>
                  </a:lnTo>
                  <a:lnTo>
                    <a:pt x="1358" y="1185"/>
                  </a:lnTo>
                  <a:lnTo>
                    <a:pt x="1164" y="1185"/>
                  </a:lnTo>
                  <a:lnTo>
                    <a:pt x="1164" y="1185"/>
                  </a:lnTo>
                  <a:lnTo>
                    <a:pt x="1159" y="1185"/>
                  </a:lnTo>
                  <a:lnTo>
                    <a:pt x="1153" y="1182"/>
                  </a:lnTo>
                  <a:lnTo>
                    <a:pt x="1150" y="1180"/>
                  </a:lnTo>
                  <a:lnTo>
                    <a:pt x="1145" y="1178"/>
                  </a:lnTo>
                  <a:lnTo>
                    <a:pt x="1142" y="1173"/>
                  </a:lnTo>
                  <a:lnTo>
                    <a:pt x="1139" y="1168"/>
                  </a:lnTo>
                  <a:lnTo>
                    <a:pt x="1138" y="1164"/>
                  </a:lnTo>
                  <a:lnTo>
                    <a:pt x="1138" y="1158"/>
                  </a:lnTo>
                  <a:lnTo>
                    <a:pt x="1138" y="963"/>
                  </a:lnTo>
                  <a:lnTo>
                    <a:pt x="1138" y="963"/>
                  </a:lnTo>
                  <a:lnTo>
                    <a:pt x="1138" y="958"/>
                  </a:lnTo>
                  <a:lnTo>
                    <a:pt x="1139" y="953"/>
                  </a:lnTo>
                  <a:lnTo>
                    <a:pt x="1142" y="948"/>
                  </a:lnTo>
                  <a:lnTo>
                    <a:pt x="1145" y="945"/>
                  </a:lnTo>
                  <a:lnTo>
                    <a:pt x="1150" y="941"/>
                  </a:lnTo>
                  <a:lnTo>
                    <a:pt x="1153" y="939"/>
                  </a:lnTo>
                  <a:lnTo>
                    <a:pt x="1159" y="937"/>
                  </a:lnTo>
                  <a:lnTo>
                    <a:pt x="1164" y="937"/>
                  </a:lnTo>
                  <a:lnTo>
                    <a:pt x="1358" y="937"/>
                  </a:lnTo>
                  <a:lnTo>
                    <a:pt x="1358" y="937"/>
                  </a:lnTo>
                  <a:lnTo>
                    <a:pt x="1363" y="937"/>
                  </a:lnTo>
                  <a:lnTo>
                    <a:pt x="1369" y="939"/>
                  </a:lnTo>
                  <a:lnTo>
                    <a:pt x="1373" y="941"/>
                  </a:lnTo>
                  <a:lnTo>
                    <a:pt x="1377" y="945"/>
                  </a:lnTo>
                  <a:lnTo>
                    <a:pt x="1380" y="948"/>
                  </a:lnTo>
                  <a:lnTo>
                    <a:pt x="1383" y="953"/>
                  </a:lnTo>
                  <a:lnTo>
                    <a:pt x="1384" y="958"/>
                  </a:lnTo>
                  <a:lnTo>
                    <a:pt x="1385" y="963"/>
                  </a:lnTo>
                  <a:lnTo>
                    <a:pt x="1385" y="1158"/>
                  </a:lnTo>
                  <a:close/>
                  <a:moveTo>
                    <a:pt x="1066" y="693"/>
                  </a:moveTo>
                  <a:lnTo>
                    <a:pt x="1161" y="625"/>
                  </a:lnTo>
                  <a:lnTo>
                    <a:pt x="1161" y="625"/>
                  </a:lnTo>
                  <a:lnTo>
                    <a:pt x="1173" y="619"/>
                  </a:lnTo>
                  <a:lnTo>
                    <a:pt x="1181" y="612"/>
                  </a:lnTo>
                  <a:lnTo>
                    <a:pt x="1183" y="609"/>
                  </a:lnTo>
                  <a:lnTo>
                    <a:pt x="1186" y="606"/>
                  </a:lnTo>
                  <a:lnTo>
                    <a:pt x="1188" y="603"/>
                  </a:lnTo>
                  <a:lnTo>
                    <a:pt x="1188" y="598"/>
                  </a:lnTo>
                  <a:lnTo>
                    <a:pt x="1186" y="277"/>
                  </a:lnTo>
                  <a:lnTo>
                    <a:pt x="1186" y="277"/>
                  </a:lnTo>
                  <a:lnTo>
                    <a:pt x="1186" y="271"/>
                  </a:lnTo>
                  <a:lnTo>
                    <a:pt x="1185" y="267"/>
                  </a:lnTo>
                  <a:lnTo>
                    <a:pt x="1182" y="262"/>
                  </a:lnTo>
                  <a:lnTo>
                    <a:pt x="1179" y="259"/>
                  </a:lnTo>
                  <a:lnTo>
                    <a:pt x="1174" y="255"/>
                  </a:lnTo>
                  <a:lnTo>
                    <a:pt x="1169" y="253"/>
                  </a:lnTo>
                  <a:lnTo>
                    <a:pt x="1165" y="251"/>
                  </a:lnTo>
                  <a:lnTo>
                    <a:pt x="1160" y="251"/>
                  </a:lnTo>
                  <a:lnTo>
                    <a:pt x="1067" y="251"/>
                  </a:lnTo>
                  <a:lnTo>
                    <a:pt x="1067" y="251"/>
                  </a:lnTo>
                  <a:lnTo>
                    <a:pt x="1062" y="251"/>
                  </a:lnTo>
                  <a:lnTo>
                    <a:pt x="1057" y="253"/>
                  </a:lnTo>
                  <a:lnTo>
                    <a:pt x="1052" y="255"/>
                  </a:lnTo>
                  <a:lnTo>
                    <a:pt x="1049" y="259"/>
                  </a:lnTo>
                  <a:lnTo>
                    <a:pt x="1045" y="262"/>
                  </a:lnTo>
                  <a:lnTo>
                    <a:pt x="1043" y="267"/>
                  </a:lnTo>
                  <a:lnTo>
                    <a:pt x="1041" y="271"/>
                  </a:lnTo>
                  <a:lnTo>
                    <a:pt x="1041" y="277"/>
                  </a:lnTo>
                  <a:lnTo>
                    <a:pt x="1040" y="667"/>
                  </a:lnTo>
                  <a:lnTo>
                    <a:pt x="1040" y="667"/>
                  </a:lnTo>
                  <a:lnTo>
                    <a:pt x="1040" y="671"/>
                  </a:lnTo>
                  <a:lnTo>
                    <a:pt x="1042" y="677"/>
                  </a:lnTo>
                  <a:lnTo>
                    <a:pt x="1044" y="681"/>
                  </a:lnTo>
                  <a:lnTo>
                    <a:pt x="1048" y="685"/>
                  </a:lnTo>
                  <a:lnTo>
                    <a:pt x="1051" y="689"/>
                  </a:lnTo>
                  <a:lnTo>
                    <a:pt x="1056" y="691"/>
                  </a:lnTo>
                  <a:lnTo>
                    <a:pt x="1061" y="692"/>
                  </a:lnTo>
                  <a:lnTo>
                    <a:pt x="1066" y="693"/>
                  </a:lnTo>
                  <a:lnTo>
                    <a:pt x="1066" y="6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51" name="Freeform 1278"/>
            <p:cNvSpPr>
              <a:spLocks/>
            </p:cNvSpPr>
            <p:nvPr/>
          </p:nvSpPr>
          <p:spPr bwMode="auto">
            <a:xfrm flipH="1">
              <a:off x="8595992" y="92344"/>
              <a:ext cx="241890" cy="16226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1278"/>
            <p:cNvSpPr>
              <a:spLocks/>
            </p:cNvSpPr>
            <p:nvPr/>
          </p:nvSpPr>
          <p:spPr bwMode="auto">
            <a:xfrm flipH="1">
              <a:off x="8893152" y="173478"/>
              <a:ext cx="196455" cy="13178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13"/>
            <p:cNvSpPr>
              <a:spLocks noChangeAspect="1"/>
            </p:cNvSpPr>
            <p:nvPr/>
          </p:nvSpPr>
          <p:spPr bwMode="auto">
            <a:xfrm>
              <a:off x="1168844" y="459531"/>
              <a:ext cx="380654" cy="419643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55" name="Freeform 13"/>
            <p:cNvSpPr>
              <a:spLocks noChangeAspect="1"/>
            </p:cNvSpPr>
            <p:nvPr/>
          </p:nvSpPr>
          <p:spPr bwMode="auto">
            <a:xfrm>
              <a:off x="7808689" y="565670"/>
              <a:ext cx="293140" cy="323165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0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44</a:t>
            </a:fld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34E5ABE9-8A8D-47DF-8C31-0A228505B15C}"/>
              </a:ext>
            </a:extLst>
          </p:cNvPr>
          <p:cNvSpPr txBox="1"/>
          <p:nvPr/>
        </p:nvSpPr>
        <p:spPr>
          <a:xfrm>
            <a:off x="797372" y="165928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+mn-ea"/>
              </a:rPr>
              <a:t>企業と学生に対する就業支援</a:t>
            </a:r>
            <a:endParaRPr kumimoji="1" lang="en-US" altLang="ja-JP" sz="3600" dirty="0">
              <a:latin typeface="+mn-ea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="" xmlns:a16="http://schemas.microsoft.com/office/drawing/2014/main" id="{B42DAA14-DFF1-486A-B7B0-F270557742D2}"/>
              </a:ext>
            </a:extLst>
          </p:cNvPr>
          <p:cNvSpPr txBox="1"/>
          <p:nvPr/>
        </p:nvSpPr>
        <p:spPr>
          <a:xfrm>
            <a:off x="761759" y="2991508"/>
            <a:ext cx="664797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イベント開催時の人材収集の場</a:t>
            </a:r>
            <a:endParaRPr lang="en-US" altLang="ja-JP" sz="3600" dirty="0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774825" y="1977177"/>
            <a:ext cx="7444190" cy="519598"/>
            <a:chOff x="1078253" y="3129346"/>
            <a:chExt cx="7508748" cy="545985"/>
          </a:xfrm>
        </p:grpSpPr>
        <p:cxnSp>
          <p:nvCxnSpPr>
            <p:cNvPr id="4" name="直線コネクタ 3"/>
            <p:cNvCxnSpPr/>
            <p:nvPr/>
          </p:nvCxnSpPr>
          <p:spPr>
            <a:xfrm flipV="1">
              <a:off x="1078253" y="3538545"/>
              <a:ext cx="7500280" cy="0"/>
            </a:xfrm>
            <a:prstGeom prst="line">
              <a:avLst/>
            </a:prstGeom>
            <a:ln w="381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二等辺三角形 9"/>
            <p:cNvSpPr/>
            <p:nvPr/>
          </p:nvSpPr>
          <p:spPr>
            <a:xfrm rot="6427466">
              <a:off x="7897862" y="2986193"/>
              <a:ext cx="545985" cy="832292"/>
            </a:xfrm>
            <a:prstGeom prst="triangle">
              <a:avLst>
                <a:gd name="adj" fmla="val 48447"/>
              </a:avLst>
            </a:prstGeom>
            <a:solidFill>
              <a:srgbClr val="C0504D"/>
            </a:solidFill>
            <a:ln>
              <a:solidFill>
                <a:srgbClr val="C050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784306" y="3309406"/>
            <a:ext cx="7444190" cy="519598"/>
            <a:chOff x="1078253" y="3129346"/>
            <a:chExt cx="7508748" cy="545985"/>
          </a:xfrm>
          <a:solidFill>
            <a:schemeClr val="bg1">
              <a:lumMod val="75000"/>
            </a:schemeClr>
          </a:solidFill>
        </p:grpSpPr>
        <p:cxnSp>
          <p:nvCxnSpPr>
            <p:cNvPr id="38" name="直線コネクタ 37"/>
            <p:cNvCxnSpPr/>
            <p:nvPr/>
          </p:nvCxnSpPr>
          <p:spPr>
            <a:xfrm flipV="1">
              <a:off x="1078253" y="3538545"/>
              <a:ext cx="7500280" cy="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二等辺三角形 38"/>
            <p:cNvSpPr/>
            <p:nvPr/>
          </p:nvSpPr>
          <p:spPr>
            <a:xfrm rot="6427466">
              <a:off x="7897862" y="2986193"/>
              <a:ext cx="545985" cy="832292"/>
            </a:xfrm>
            <a:prstGeom prst="triangle">
              <a:avLst>
                <a:gd name="adj" fmla="val 48447"/>
              </a:avLst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1221348" y="219720"/>
            <a:ext cx="6701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　　と</a:t>
            </a:r>
            <a:r>
              <a:rPr lang="ja-JP" altLang="en-US" sz="4000" dirty="0">
                <a:latin typeface="+mn-ea"/>
              </a:rPr>
              <a:t>は？</a:t>
            </a:r>
            <a:endParaRPr lang="ja-JP" altLang="en-US" sz="4000" dirty="0"/>
          </a:p>
        </p:txBody>
      </p:sp>
      <p:pic>
        <p:nvPicPr>
          <p:cNvPr id="23" name="図 22">
            <a:extLst>
              <a:ext uri="{FF2B5EF4-FFF2-40B4-BE49-F238E27FC236}">
                <a16:creationId xmlns="" xmlns:a16="http://schemas.microsoft.com/office/drawing/2014/main" id="{C1C74327-584E-4CAE-90B8-2494B7828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87"/>
          <a:stretch/>
        </p:blipFill>
        <p:spPr>
          <a:xfrm>
            <a:off x="2660772" y="92344"/>
            <a:ext cx="2171597" cy="862537"/>
          </a:xfrm>
          <a:prstGeom prst="rect">
            <a:avLst/>
          </a:prstGeom>
        </p:spPr>
      </p:pic>
      <p:grpSp>
        <p:nvGrpSpPr>
          <p:cNvPr id="24" name="グループ化 23"/>
          <p:cNvGrpSpPr/>
          <p:nvPr/>
        </p:nvGrpSpPr>
        <p:grpSpPr>
          <a:xfrm>
            <a:off x="0" y="92344"/>
            <a:ext cx="9144000" cy="814503"/>
            <a:chOff x="0" y="92344"/>
            <a:chExt cx="9144000" cy="814503"/>
          </a:xfrm>
        </p:grpSpPr>
        <p:sp>
          <p:nvSpPr>
            <p:cNvPr id="35" name="正方形/長方形 34"/>
            <p:cNvSpPr/>
            <p:nvPr/>
          </p:nvSpPr>
          <p:spPr>
            <a:xfrm flipV="1">
              <a:off x="0" y="861128"/>
              <a:ext cx="9144000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Freeform 168"/>
            <p:cNvSpPr>
              <a:spLocks noEditPoints="1"/>
            </p:cNvSpPr>
            <p:nvPr/>
          </p:nvSpPr>
          <p:spPr bwMode="auto">
            <a:xfrm>
              <a:off x="548698" y="129454"/>
              <a:ext cx="611803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168"/>
            <p:cNvSpPr>
              <a:spLocks noEditPoints="1"/>
            </p:cNvSpPr>
            <p:nvPr/>
          </p:nvSpPr>
          <p:spPr bwMode="auto">
            <a:xfrm>
              <a:off x="8100880" y="138257"/>
              <a:ext cx="413512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167"/>
            <p:cNvSpPr>
              <a:spLocks noEditPoints="1"/>
            </p:cNvSpPr>
            <p:nvPr/>
          </p:nvSpPr>
          <p:spPr bwMode="auto">
            <a:xfrm flipH="1">
              <a:off x="8550114" y="391631"/>
              <a:ext cx="532660" cy="469497"/>
            </a:xfrm>
            <a:custGeom>
              <a:avLst/>
              <a:gdLst>
                <a:gd name="T0" fmla="*/ 1469 w 1715"/>
                <a:gd name="T1" fmla="*/ 0 h 1390"/>
                <a:gd name="T2" fmla="*/ 0 w 1715"/>
                <a:gd name="T3" fmla="*/ 565 h 1390"/>
                <a:gd name="T4" fmla="*/ 169 w 1715"/>
                <a:gd name="T5" fmla="*/ 1390 h 1390"/>
                <a:gd name="T6" fmla="*/ 374 w 1715"/>
                <a:gd name="T7" fmla="*/ 953 h 1390"/>
                <a:gd name="T8" fmla="*/ 375 w 1715"/>
                <a:gd name="T9" fmla="*/ 934 h 1390"/>
                <a:gd name="T10" fmla="*/ 382 w 1715"/>
                <a:gd name="T11" fmla="*/ 900 h 1390"/>
                <a:gd name="T12" fmla="*/ 396 w 1715"/>
                <a:gd name="T13" fmla="*/ 869 h 1390"/>
                <a:gd name="T14" fmla="*/ 414 w 1715"/>
                <a:gd name="T15" fmla="*/ 841 h 1390"/>
                <a:gd name="T16" fmla="*/ 438 w 1715"/>
                <a:gd name="T17" fmla="*/ 818 h 1390"/>
                <a:gd name="T18" fmla="*/ 466 w 1715"/>
                <a:gd name="T19" fmla="*/ 799 h 1390"/>
                <a:gd name="T20" fmla="*/ 498 w 1715"/>
                <a:gd name="T21" fmla="*/ 785 h 1390"/>
                <a:gd name="T22" fmla="*/ 531 w 1715"/>
                <a:gd name="T23" fmla="*/ 778 h 1390"/>
                <a:gd name="T24" fmla="*/ 559 w 1715"/>
                <a:gd name="T25" fmla="*/ 777 h 1390"/>
                <a:gd name="T26" fmla="*/ 576 w 1715"/>
                <a:gd name="T27" fmla="*/ 778 h 1390"/>
                <a:gd name="T28" fmla="*/ 610 w 1715"/>
                <a:gd name="T29" fmla="*/ 785 h 1390"/>
                <a:gd name="T30" fmla="*/ 642 w 1715"/>
                <a:gd name="T31" fmla="*/ 799 h 1390"/>
                <a:gd name="T32" fmla="*/ 670 w 1715"/>
                <a:gd name="T33" fmla="*/ 818 h 1390"/>
                <a:gd name="T34" fmla="*/ 694 w 1715"/>
                <a:gd name="T35" fmla="*/ 841 h 1390"/>
                <a:gd name="T36" fmla="*/ 712 w 1715"/>
                <a:gd name="T37" fmla="*/ 869 h 1390"/>
                <a:gd name="T38" fmla="*/ 725 w 1715"/>
                <a:gd name="T39" fmla="*/ 900 h 1390"/>
                <a:gd name="T40" fmla="*/ 733 w 1715"/>
                <a:gd name="T41" fmla="*/ 934 h 1390"/>
                <a:gd name="T42" fmla="*/ 734 w 1715"/>
                <a:gd name="T43" fmla="*/ 1390 h 1390"/>
                <a:gd name="T44" fmla="*/ 1546 w 1715"/>
                <a:gd name="T45" fmla="*/ 565 h 1390"/>
                <a:gd name="T46" fmla="*/ 1111 w 1715"/>
                <a:gd name="T47" fmla="*/ 1102 h 1390"/>
                <a:gd name="T48" fmla="*/ 925 w 1715"/>
                <a:gd name="T49" fmla="*/ 915 h 1390"/>
                <a:gd name="T50" fmla="*/ 1111 w 1715"/>
                <a:gd name="T51" fmla="*/ 1102 h 1390"/>
                <a:gd name="T52" fmla="*/ 925 w 1715"/>
                <a:gd name="T53" fmla="*/ 852 h 1390"/>
                <a:gd name="T54" fmla="*/ 1111 w 1715"/>
                <a:gd name="T55" fmla="*/ 665 h 1390"/>
                <a:gd name="T56" fmla="*/ 1367 w 1715"/>
                <a:gd name="T57" fmla="*/ 1102 h 1390"/>
                <a:gd name="T58" fmla="*/ 1182 w 1715"/>
                <a:gd name="T59" fmla="*/ 915 h 1390"/>
                <a:gd name="T60" fmla="*/ 1367 w 1715"/>
                <a:gd name="T61" fmla="*/ 1102 h 1390"/>
                <a:gd name="T62" fmla="*/ 1182 w 1715"/>
                <a:gd name="T63" fmla="*/ 852 h 1390"/>
                <a:gd name="T64" fmla="*/ 1367 w 1715"/>
                <a:gd name="T65" fmla="*/ 665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5" h="1390">
                  <a:moveTo>
                    <a:pt x="1715" y="565"/>
                  </a:moveTo>
                  <a:lnTo>
                    <a:pt x="1469" y="0"/>
                  </a:lnTo>
                  <a:lnTo>
                    <a:pt x="246" y="0"/>
                  </a:lnTo>
                  <a:lnTo>
                    <a:pt x="0" y="565"/>
                  </a:lnTo>
                  <a:lnTo>
                    <a:pt x="169" y="565"/>
                  </a:lnTo>
                  <a:lnTo>
                    <a:pt x="169" y="1390"/>
                  </a:lnTo>
                  <a:lnTo>
                    <a:pt x="374" y="1390"/>
                  </a:lnTo>
                  <a:lnTo>
                    <a:pt x="374" y="953"/>
                  </a:lnTo>
                  <a:lnTo>
                    <a:pt x="374" y="953"/>
                  </a:lnTo>
                  <a:lnTo>
                    <a:pt x="375" y="934"/>
                  </a:lnTo>
                  <a:lnTo>
                    <a:pt x="378" y="917"/>
                  </a:lnTo>
                  <a:lnTo>
                    <a:pt x="382" y="900"/>
                  </a:lnTo>
                  <a:lnTo>
                    <a:pt x="388" y="885"/>
                  </a:lnTo>
                  <a:lnTo>
                    <a:pt x="396" y="869"/>
                  </a:lnTo>
                  <a:lnTo>
                    <a:pt x="404" y="855"/>
                  </a:lnTo>
                  <a:lnTo>
                    <a:pt x="414" y="841"/>
                  </a:lnTo>
                  <a:lnTo>
                    <a:pt x="425" y="829"/>
                  </a:lnTo>
                  <a:lnTo>
                    <a:pt x="438" y="818"/>
                  </a:lnTo>
                  <a:lnTo>
                    <a:pt x="452" y="808"/>
                  </a:lnTo>
                  <a:lnTo>
                    <a:pt x="466" y="799"/>
                  </a:lnTo>
                  <a:lnTo>
                    <a:pt x="481" y="791"/>
                  </a:lnTo>
                  <a:lnTo>
                    <a:pt x="498" y="785"/>
                  </a:lnTo>
                  <a:lnTo>
                    <a:pt x="514" y="780"/>
                  </a:lnTo>
                  <a:lnTo>
                    <a:pt x="531" y="778"/>
                  </a:lnTo>
                  <a:lnTo>
                    <a:pt x="549" y="777"/>
                  </a:lnTo>
                  <a:lnTo>
                    <a:pt x="559" y="777"/>
                  </a:lnTo>
                  <a:lnTo>
                    <a:pt x="559" y="777"/>
                  </a:lnTo>
                  <a:lnTo>
                    <a:pt x="576" y="778"/>
                  </a:lnTo>
                  <a:lnTo>
                    <a:pt x="594" y="780"/>
                  </a:lnTo>
                  <a:lnTo>
                    <a:pt x="610" y="785"/>
                  </a:lnTo>
                  <a:lnTo>
                    <a:pt x="627" y="791"/>
                  </a:lnTo>
                  <a:lnTo>
                    <a:pt x="642" y="799"/>
                  </a:lnTo>
                  <a:lnTo>
                    <a:pt x="656" y="808"/>
                  </a:lnTo>
                  <a:lnTo>
                    <a:pt x="670" y="818"/>
                  </a:lnTo>
                  <a:lnTo>
                    <a:pt x="683" y="829"/>
                  </a:lnTo>
                  <a:lnTo>
                    <a:pt x="694" y="841"/>
                  </a:lnTo>
                  <a:lnTo>
                    <a:pt x="704" y="855"/>
                  </a:lnTo>
                  <a:lnTo>
                    <a:pt x="712" y="869"/>
                  </a:lnTo>
                  <a:lnTo>
                    <a:pt x="720" y="885"/>
                  </a:lnTo>
                  <a:lnTo>
                    <a:pt x="725" y="900"/>
                  </a:lnTo>
                  <a:lnTo>
                    <a:pt x="730" y="917"/>
                  </a:lnTo>
                  <a:lnTo>
                    <a:pt x="733" y="934"/>
                  </a:lnTo>
                  <a:lnTo>
                    <a:pt x="734" y="953"/>
                  </a:lnTo>
                  <a:lnTo>
                    <a:pt x="734" y="1390"/>
                  </a:lnTo>
                  <a:lnTo>
                    <a:pt x="1546" y="1390"/>
                  </a:lnTo>
                  <a:lnTo>
                    <a:pt x="1546" y="565"/>
                  </a:lnTo>
                  <a:lnTo>
                    <a:pt x="1715" y="565"/>
                  </a:lnTo>
                  <a:close/>
                  <a:moveTo>
                    <a:pt x="1111" y="1102"/>
                  </a:moveTo>
                  <a:lnTo>
                    <a:pt x="925" y="1102"/>
                  </a:lnTo>
                  <a:lnTo>
                    <a:pt x="925" y="915"/>
                  </a:lnTo>
                  <a:lnTo>
                    <a:pt x="1111" y="915"/>
                  </a:lnTo>
                  <a:lnTo>
                    <a:pt x="1111" y="1102"/>
                  </a:lnTo>
                  <a:close/>
                  <a:moveTo>
                    <a:pt x="1111" y="852"/>
                  </a:moveTo>
                  <a:lnTo>
                    <a:pt x="925" y="852"/>
                  </a:lnTo>
                  <a:lnTo>
                    <a:pt x="925" y="665"/>
                  </a:lnTo>
                  <a:lnTo>
                    <a:pt x="1111" y="665"/>
                  </a:lnTo>
                  <a:lnTo>
                    <a:pt x="1111" y="852"/>
                  </a:lnTo>
                  <a:close/>
                  <a:moveTo>
                    <a:pt x="1367" y="1102"/>
                  </a:moveTo>
                  <a:lnTo>
                    <a:pt x="1182" y="1102"/>
                  </a:lnTo>
                  <a:lnTo>
                    <a:pt x="1182" y="915"/>
                  </a:lnTo>
                  <a:lnTo>
                    <a:pt x="1367" y="915"/>
                  </a:lnTo>
                  <a:lnTo>
                    <a:pt x="1367" y="1102"/>
                  </a:lnTo>
                  <a:close/>
                  <a:moveTo>
                    <a:pt x="1367" y="852"/>
                  </a:moveTo>
                  <a:lnTo>
                    <a:pt x="1182" y="852"/>
                  </a:lnTo>
                  <a:lnTo>
                    <a:pt x="1182" y="665"/>
                  </a:lnTo>
                  <a:lnTo>
                    <a:pt x="1367" y="665"/>
                  </a:lnTo>
                  <a:lnTo>
                    <a:pt x="1367" y="8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3" name="Freeform 616"/>
            <p:cNvSpPr>
              <a:spLocks noEditPoints="1"/>
            </p:cNvSpPr>
            <p:nvPr/>
          </p:nvSpPr>
          <p:spPr bwMode="auto">
            <a:xfrm>
              <a:off x="7494669" y="533132"/>
              <a:ext cx="296159" cy="350202"/>
            </a:xfrm>
            <a:custGeom>
              <a:avLst/>
              <a:gdLst>
                <a:gd name="T0" fmla="*/ 64 w 128"/>
                <a:gd name="T1" fmla="*/ 0 h 152"/>
                <a:gd name="T2" fmla="*/ 0 w 128"/>
                <a:gd name="T3" fmla="*/ 32 h 152"/>
                <a:gd name="T4" fmla="*/ 0 w 128"/>
                <a:gd name="T5" fmla="*/ 108 h 152"/>
                <a:gd name="T6" fmla="*/ 28 w 128"/>
                <a:gd name="T7" fmla="*/ 136 h 152"/>
                <a:gd name="T8" fmla="*/ 16 w 128"/>
                <a:gd name="T9" fmla="*/ 148 h 152"/>
                <a:gd name="T10" fmla="*/ 16 w 128"/>
                <a:gd name="T11" fmla="*/ 152 h 152"/>
                <a:gd name="T12" fmla="*/ 112 w 128"/>
                <a:gd name="T13" fmla="*/ 152 h 152"/>
                <a:gd name="T14" fmla="*/ 112 w 128"/>
                <a:gd name="T15" fmla="*/ 148 h 152"/>
                <a:gd name="T16" fmla="*/ 100 w 128"/>
                <a:gd name="T17" fmla="*/ 136 h 152"/>
                <a:gd name="T18" fmla="*/ 128 w 128"/>
                <a:gd name="T19" fmla="*/ 108 h 152"/>
                <a:gd name="T20" fmla="*/ 128 w 128"/>
                <a:gd name="T21" fmla="*/ 32 h 152"/>
                <a:gd name="T22" fmla="*/ 64 w 128"/>
                <a:gd name="T23" fmla="*/ 0 h 152"/>
                <a:gd name="T24" fmla="*/ 28 w 128"/>
                <a:gd name="T25" fmla="*/ 120 h 152"/>
                <a:gd name="T26" fmla="*/ 16 w 128"/>
                <a:gd name="T27" fmla="*/ 108 h 152"/>
                <a:gd name="T28" fmla="*/ 28 w 128"/>
                <a:gd name="T29" fmla="*/ 96 h 152"/>
                <a:gd name="T30" fmla="*/ 40 w 128"/>
                <a:gd name="T31" fmla="*/ 108 h 152"/>
                <a:gd name="T32" fmla="*/ 28 w 128"/>
                <a:gd name="T33" fmla="*/ 120 h 152"/>
                <a:gd name="T34" fmla="*/ 56 w 128"/>
                <a:gd name="T35" fmla="*/ 72 h 152"/>
                <a:gd name="T36" fmla="*/ 16 w 128"/>
                <a:gd name="T37" fmla="*/ 72 h 152"/>
                <a:gd name="T38" fmla="*/ 16 w 128"/>
                <a:gd name="T39" fmla="*/ 32 h 152"/>
                <a:gd name="T40" fmla="*/ 56 w 128"/>
                <a:gd name="T41" fmla="*/ 32 h 152"/>
                <a:gd name="T42" fmla="*/ 56 w 128"/>
                <a:gd name="T43" fmla="*/ 72 h 152"/>
                <a:gd name="T44" fmla="*/ 100 w 128"/>
                <a:gd name="T45" fmla="*/ 120 h 152"/>
                <a:gd name="T46" fmla="*/ 88 w 128"/>
                <a:gd name="T47" fmla="*/ 108 h 152"/>
                <a:gd name="T48" fmla="*/ 100 w 128"/>
                <a:gd name="T49" fmla="*/ 96 h 152"/>
                <a:gd name="T50" fmla="*/ 112 w 128"/>
                <a:gd name="T51" fmla="*/ 108 h 152"/>
                <a:gd name="T52" fmla="*/ 100 w 128"/>
                <a:gd name="T53" fmla="*/ 120 h 152"/>
                <a:gd name="T54" fmla="*/ 112 w 128"/>
                <a:gd name="T55" fmla="*/ 72 h 152"/>
                <a:gd name="T56" fmla="*/ 72 w 128"/>
                <a:gd name="T57" fmla="*/ 72 h 152"/>
                <a:gd name="T58" fmla="*/ 72 w 128"/>
                <a:gd name="T59" fmla="*/ 32 h 152"/>
                <a:gd name="T60" fmla="*/ 112 w 128"/>
                <a:gd name="T61" fmla="*/ 32 h 152"/>
                <a:gd name="T62" fmla="*/ 112 w 128"/>
                <a:gd name="T6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52">
                  <a:moveTo>
                    <a:pt x="64" y="0"/>
                  </a:moveTo>
                  <a:cubicBezTo>
                    <a:pt x="29" y="0"/>
                    <a:pt x="0" y="4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23"/>
                    <a:pt x="13" y="136"/>
                    <a:pt x="28" y="136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15" y="136"/>
                    <a:pt x="128" y="123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4"/>
                    <a:pt x="99" y="0"/>
                    <a:pt x="64" y="0"/>
                  </a:cubicBezTo>
                  <a:close/>
                  <a:moveTo>
                    <a:pt x="28" y="120"/>
                  </a:moveTo>
                  <a:cubicBezTo>
                    <a:pt x="21" y="120"/>
                    <a:pt x="16" y="115"/>
                    <a:pt x="16" y="108"/>
                  </a:cubicBezTo>
                  <a:cubicBezTo>
                    <a:pt x="16" y="101"/>
                    <a:pt x="21" y="96"/>
                    <a:pt x="28" y="96"/>
                  </a:cubicBezTo>
                  <a:cubicBezTo>
                    <a:pt x="35" y="96"/>
                    <a:pt x="40" y="101"/>
                    <a:pt x="40" y="108"/>
                  </a:cubicBezTo>
                  <a:cubicBezTo>
                    <a:pt x="40" y="115"/>
                    <a:pt x="35" y="120"/>
                    <a:pt x="28" y="120"/>
                  </a:cubicBezTo>
                  <a:close/>
                  <a:moveTo>
                    <a:pt x="56" y="72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72"/>
                  </a:lnTo>
                  <a:close/>
                  <a:moveTo>
                    <a:pt x="100" y="120"/>
                  </a:moveTo>
                  <a:cubicBezTo>
                    <a:pt x="93" y="120"/>
                    <a:pt x="88" y="115"/>
                    <a:pt x="88" y="108"/>
                  </a:cubicBezTo>
                  <a:cubicBezTo>
                    <a:pt x="88" y="101"/>
                    <a:pt x="93" y="96"/>
                    <a:pt x="100" y="96"/>
                  </a:cubicBezTo>
                  <a:cubicBezTo>
                    <a:pt x="107" y="96"/>
                    <a:pt x="112" y="101"/>
                    <a:pt x="112" y="108"/>
                  </a:cubicBezTo>
                  <a:cubicBezTo>
                    <a:pt x="112" y="115"/>
                    <a:pt x="107" y="120"/>
                    <a:pt x="100" y="120"/>
                  </a:cubicBezTo>
                  <a:close/>
                  <a:moveTo>
                    <a:pt x="112" y="72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112" y="32"/>
                    <a:pt x="112" y="32"/>
                    <a:pt x="112" y="32"/>
                  </a:cubicBezTo>
                  <a:lnTo>
                    <a:pt x="112" y="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8"/>
            <p:cNvSpPr>
              <a:spLocks noChangeAspect="1" noEditPoints="1"/>
            </p:cNvSpPr>
            <p:nvPr/>
          </p:nvSpPr>
          <p:spPr bwMode="auto">
            <a:xfrm>
              <a:off x="0" y="444403"/>
              <a:ext cx="600600" cy="439584"/>
            </a:xfrm>
            <a:custGeom>
              <a:avLst/>
              <a:gdLst>
                <a:gd name="T0" fmla="*/ 677 w 1484"/>
                <a:gd name="T1" fmla="*/ 639 h 1334"/>
                <a:gd name="T2" fmla="*/ 692 w 1484"/>
                <a:gd name="T3" fmla="*/ 27 h 1334"/>
                <a:gd name="T4" fmla="*/ 687 w 1484"/>
                <a:gd name="T5" fmla="*/ 12 h 1334"/>
                <a:gd name="T6" fmla="*/ 670 w 1484"/>
                <a:gd name="T7" fmla="*/ 1 h 1334"/>
                <a:gd name="T8" fmla="*/ 564 w 1484"/>
                <a:gd name="T9" fmla="*/ 1 h 1334"/>
                <a:gd name="T10" fmla="*/ 547 w 1484"/>
                <a:gd name="T11" fmla="*/ 12 h 1334"/>
                <a:gd name="T12" fmla="*/ 547 w 1484"/>
                <a:gd name="T13" fmla="*/ 661 h 1334"/>
                <a:gd name="T14" fmla="*/ 552 w 1484"/>
                <a:gd name="T15" fmla="*/ 676 h 1334"/>
                <a:gd name="T16" fmla="*/ 568 w 1484"/>
                <a:gd name="T17" fmla="*/ 686 h 1334"/>
                <a:gd name="T18" fmla="*/ 1384 w 1484"/>
                <a:gd name="T19" fmla="*/ 588 h 1334"/>
                <a:gd name="T20" fmla="*/ 398 w 1484"/>
                <a:gd name="T21" fmla="*/ 582 h 1334"/>
                <a:gd name="T22" fmla="*/ 0 w 1484"/>
                <a:gd name="T23" fmla="*/ 1314 h 1334"/>
                <a:gd name="T24" fmla="*/ 12 w 1484"/>
                <a:gd name="T25" fmla="*/ 1331 h 1334"/>
                <a:gd name="T26" fmla="*/ 1457 w 1484"/>
                <a:gd name="T27" fmla="*/ 1334 h 1334"/>
                <a:gd name="T28" fmla="*/ 1477 w 1484"/>
                <a:gd name="T29" fmla="*/ 1327 h 1334"/>
                <a:gd name="T30" fmla="*/ 1482 w 1484"/>
                <a:gd name="T31" fmla="*/ 833 h 1334"/>
                <a:gd name="T32" fmla="*/ 394 w 1484"/>
                <a:gd name="T33" fmla="*/ 1171 h 1334"/>
                <a:gd name="T34" fmla="*/ 379 w 1484"/>
                <a:gd name="T35" fmla="*/ 1185 h 1334"/>
                <a:gd name="T36" fmla="*/ 175 w 1484"/>
                <a:gd name="T37" fmla="*/ 1187 h 1334"/>
                <a:gd name="T38" fmla="*/ 156 w 1484"/>
                <a:gd name="T39" fmla="*/ 1179 h 1334"/>
                <a:gd name="T40" fmla="*/ 148 w 1484"/>
                <a:gd name="T41" fmla="*/ 1160 h 1334"/>
                <a:gd name="T42" fmla="*/ 151 w 1484"/>
                <a:gd name="T43" fmla="*/ 953 h 1334"/>
                <a:gd name="T44" fmla="*/ 165 w 1484"/>
                <a:gd name="T45" fmla="*/ 939 h 1334"/>
                <a:gd name="T46" fmla="*/ 370 w 1484"/>
                <a:gd name="T47" fmla="*/ 937 h 1334"/>
                <a:gd name="T48" fmla="*/ 388 w 1484"/>
                <a:gd name="T49" fmla="*/ 945 h 1334"/>
                <a:gd name="T50" fmla="*/ 395 w 1484"/>
                <a:gd name="T51" fmla="*/ 963 h 1334"/>
                <a:gd name="T52" fmla="*/ 891 w 1484"/>
                <a:gd name="T53" fmla="*/ 1165 h 1334"/>
                <a:gd name="T54" fmla="*/ 880 w 1484"/>
                <a:gd name="T55" fmla="*/ 1182 h 1334"/>
                <a:gd name="T56" fmla="*/ 669 w 1484"/>
                <a:gd name="T57" fmla="*/ 1187 h 1334"/>
                <a:gd name="T58" fmla="*/ 655 w 1484"/>
                <a:gd name="T59" fmla="*/ 1182 h 1334"/>
                <a:gd name="T60" fmla="*/ 643 w 1484"/>
                <a:gd name="T61" fmla="*/ 1165 h 1334"/>
                <a:gd name="T62" fmla="*/ 643 w 1484"/>
                <a:gd name="T63" fmla="*/ 958 h 1334"/>
                <a:gd name="T64" fmla="*/ 655 w 1484"/>
                <a:gd name="T65" fmla="*/ 941 h 1334"/>
                <a:gd name="T66" fmla="*/ 865 w 1484"/>
                <a:gd name="T67" fmla="*/ 937 h 1334"/>
                <a:gd name="T68" fmla="*/ 880 w 1484"/>
                <a:gd name="T69" fmla="*/ 941 h 1334"/>
                <a:gd name="T70" fmla="*/ 891 w 1484"/>
                <a:gd name="T71" fmla="*/ 958 h 1334"/>
                <a:gd name="T72" fmla="*/ 1385 w 1484"/>
                <a:gd name="T73" fmla="*/ 1158 h 1334"/>
                <a:gd name="T74" fmla="*/ 1377 w 1484"/>
                <a:gd name="T75" fmla="*/ 1178 h 1334"/>
                <a:gd name="T76" fmla="*/ 1358 w 1484"/>
                <a:gd name="T77" fmla="*/ 1185 h 1334"/>
                <a:gd name="T78" fmla="*/ 1153 w 1484"/>
                <a:gd name="T79" fmla="*/ 1182 h 1334"/>
                <a:gd name="T80" fmla="*/ 1139 w 1484"/>
                <a:gd name="T81" fmla="*/ 1168 h 1334"/>
                <a:gd name="T82" fmla="*/ 1138 w 1484"/>
                <a:gd name="T83" fmla="*/ 963 h 1334"/>
                <a:gd name="T84" fmla="*/ 1145 w 1484"/>
                <a:gd name="T85" fmla="*/ 945 h 1334"/>
                <a:gd name="T86" fmla="*/ 1164 w 1484"/>
                <a:gd name="T87" fmla="*/ 937 h 1334"/>
                <a:gd name="T88" fmla="*/ 1369 w 1484"/>
                <a:gd name="T89" fmla="*/ 939 h 1334"/>
                <a:gd name="T90" fmla="*/ 1383 w 1484"/>
                <a:gd name="T91" fmla="*/ 953 h 1334"/>
                <a:gd name="T92" fmla="*/ 1066 w 1484"/>
                <a:gd name="T93" fmla="*/ 693 h 1334"/>
                <a:gd name="T94" fmla="*/ 1181 w 1484"/>
                <a:gd name="T95" fmla="*/ 612 h 1334"/>
                <a:gd name="T96" fmla="*/ 1188 w 1484"/>
                <a:gd name="T97" fmla="*/ 598 h 1334"/>
                <a:gd name="T98" fmla="*/ 1185 w 1484"/>
                <a:gd name="T99" fmla="*/ 267 h 1334"/>
                <a:gd name="T100" fmla="*/ 1169 w 1484"/>
                <a:gd name="T101" fmla="*/ 253 h 1334"/>
                <a:gd name="T102" fmla="*/ 1067 w 1484"/>
                <a:gd name="T103" fmla="*/ 251 h 1334"/>
                <a:gd name="T104" fmla="*/ 1049 w 1484"/>
                <a:gd name="T105" fmla="*/ 259 h 1334"/>
                <a:gd name="T106" fmla="*/ 1041 w 1484"/>
                <a:gd name="T107" fmla="*/ 277 h 1334"/>
                <a:gd name="T108" fmla="*/ 1042 w 1484"/>
                <a:gd name="T109" fmla="*/ 677 h 1334"/>
                <a:gd name="T110" fmla="*/ 1056 w 1484"/>
                <a:gd name="T111" fmla="*/ 691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4" h="1334">
                  <a:moveTo>
                    <a:pt x="573" y="687"/>
                  </a:moveTo>
                  <a:lnTo>
                    <a:pt x="665" y="647"/>
                  </a:lnTo>
                  <a:lnTo>
                    <a:pt x="665" y="647"/>
                  </a:lnTo>
                  <a:lnTo>
                    <a:pt x="677" y="639"/>
                  </a:lnTo>
                  <a:lnTo>
                    <a:pt x="685" y="631"/>
                  </a:lnTo>
                  <a:lnTo>
                    <a:pt x="691" y="625"/>
                  </a:lnTo>
                  <a:lnTo>
                    <a:pt x="692" y="621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1" y="22"/>
                  </a:lnTo>
                  <a:lnTo>
                    <a:pt x="690" y="16"/>
                  </a:lnTo>
                  <a:lnTo>
                    <a:pt x="687" y="12"/>
                  </a:lnTo>
                  <a:lnTo>
                    <a:pt x="684" y="8"/>
                  </a:lnTo>
                  <a:lnTo>
                    <a:pt x="680" y="5"/>
                  </a:lnTo>
                  <a:lnTo>
                    <a:pt x="676" y="2"/>
                  </a:lnTo>
                  <a:lnTo>
                    <a:pt x="670" y="1"/>
                  </a:lnTo>
                  <a:lnTo>
                    <a:pt x="665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64" y="1"/>
                  </a:lnTo>
                  <a:lnTo>
                    <a:pt x="560" y="2"/>
                  </a:lnTo>
                  <a:lnTo>
                    <a:pt x="555" y="5"/>
                  </a:lnTo>
                  <a:lnTo>
                    <a:pt x="551" y="8"/>
                  </a:lnTo>
                  <a:lnTo>
                    <a:pt x="547" y="12"/>
                  </a:lnTo>
                  <a:lnTo>
                    <a:pt x="545" y="16"/>
                  </a:lnTo>
                  <a:lnTo>
                    <a:pt x="544" y="22"/>
                  </a:lnTo>
                  <a:lnTo>
                    <a:pt x="544" y="27"/>
                  </a:lnTo>
                  <a:lnTo>
                    <a:pt x="547" y="661"/>
                  </a:lnTo>
                  <a:lnTo>
                    <a:pt x="547" y="661"/>
                  </a:lnTo>
                  <a:lnTo>
                    <a:pt x="547" y="667"/>
                  </a:lnTo>
                  <a:lnTo>
                    <a:pt x="548" y="671"/>
                  </a:lnTo>
                  <a:lnTo>
                    <a:pt x="552" y="676"/>
                  </a:lnTo>
                  <a:lnTo>
                    <a:pt x="554" y="679"/>
                  </a:lnTo>
                  <a:lnTo>
                    <a:pt x="559" y="683"/>
                  </a:lnTo>
                  <a:lnTo>
                    <a:pt x="563" y="685"/>
                  </a:lnTo>
                  <a:lnTo>
                    <a:pt x="568" y="686"/>
                  </a:lnTo>
                  <a:lnTo>
                    <a:pt x="573" y="687"/>
                  </a:lnTo>
                  <a:lnTo>
                    <a:pt x="573" y="687"/>
                  </a:lnTo>
                  <a:close/>
                  <a:moveTo>
                    <a:pt x="1482" y="833"/>
                  </a:moveTo>
                  <a:lnTo>
                    <a:pt x="1384" y="588"/>
                  </a:lnTo>
                  <a:lnTo>
                    <a:pt x="991" y="838"/>
                  </a:lnTo>
                  <a:lnTo>
                    <a:pt x="894" y="591"/>
                  </a:lnTo>
                  <a:lnTo>
                    <a:pt x="496" y="837"/>
                  </a:lnTo>
                  <a:lnTo>
                    <a:pt x="398" y="582"/>
                  </a:lnTo>
                  <a:lnTo>
                    <a:pt x="0" y="850"/>
                  </a:lnTo>
                  <a:lnTo>
                    <a:pt x="0" y="1311"/>
                  </a:lnTo>
                  <a:lnTo>
                    <a:pt x="0" y="1311"/>
                  </a:lnTo>
                  <a:lnTo>
                    <a:pt x="0" y="1314"/>
                  </a:lnTo>
                  <a:lnTo>
                    <a:pt x="1" y="1318"/>
                  </a:lnTo>
                  <a:lnTo>
                    <a:pt x="3" y="1323"/>
                  </a:lnTo>
                  <a:lnTo>
                    <a:pt x="7" y="1327"/>
                  </a:lnTo>
                  <a:lnTo>
                    <a:pt x="12" y="1331"/>
                  </a:lnTo>
                  <a:lnTo>
                    <a:pt x="19" y="1333"/>
                  </a:lnTo>
                  <a:lnTo>
                    <a:pt x="28" y="1334"/>
                  </a:lnTo>
                  <a:lnTo>
                    <a:pt x="1457" y="1334"/>
                  </a:lnTo>
                  <a:lnTo>
                    <a:pt x="1457" y="1334"/>
                  </a:lnTo>
                  <a:lnTo>
                    <a:pt x="1463" y="1333"/>
                  </a:lnTo>
                  <a:lnTo>
                    <a:pt x="1467" y="1332"/>
                  </a:lnTo>
                  <a:lnTo>
                    <a:pt x="1472" y="1331"/>
                  </a:lnTo>
                  <a:lnTo>
                    <a:pt x="1477" y="1327"/>
                  </a:lnTo>
                  <a:lnTo>
                    <a:pt x="1480" y="1323"/>
                  </a:lnTo>
                  <a:lnTo>
                    <a:pt x="1482" y="1317"/>
                  </a:lnTo>
                  <a:lnTo>
                    <a:pt x="1484" y="1309"/>
                  </a:lnTo>
                  <a:lnTo>
                    <a:pt x="1482" y="833"/>
                  </a:lnTo>
                  <a:close/>
                  <a:moveTo>
                    <a:pt x="395" y="1160"/>
                  </a:moveTo>
                  <a:lnTo>
                    <a:pt x="395" y="1160"/>
                  </a:lnTo>
                  <a:lnTo>
                    <a:pt x="395" y="1165"/>
                  </a:lnTo>
                  <a:lnTo>
                    <a:pt x="394" y="1171"/>
                  </a:lnTo>
                  <a:lnTo>
                    <a:pt x="392" y="1175"/>
                  </a:lnTo>
                  <a:lnTo>
                    <a:pt x="388" y="1179"/>
                  </a:lnTo>
                  <a:lnTo>
                    <a:pt x="384" y="1182"/>
                  </a:lnTo>
                  <a:lnTo>
                    <a:pt x="379" y="1185"/>
                  </a:lnTo>
                  <a:lnTo>
                    <a:pt x="374" y="1186"/>
                  </a:lnTo>
                  <a:lnTo>
                    <a:pt x="370" y="1187"/>
                  </a:lnTo>
                  <a:lnTo>
                    <a:pt x="175" y="1187"/>
                  </a:lnTo>
                  <a:lnTo>
                    <a:pt x="175" y="1187"/>
                  </a:lnTo>
                  <a:lnTo>
                    <a:pt x="170" y="1186"/>
                  </a:lnTo>
                  <a:lnTo>
                    <a:pt x="165" y="1185"/>
                  </a:lnTo>
                  <a:lnTo>
                    <a:pt x="160" y="1182"/>
                  </a:lnTo>
                  <a:lnTo>
                    <a:pt x="156" y="1179"/>
                  </a:lnTo>
                  <a:lnTo>
                    <a:pt x="153" y="1175"/>
                  </a:lnTo>
                  <a:lnTo>
                    <a:pt x="151" y="1171"/>
                  </a:lnTo>
                  <a:lnTo>
                    <a:pt x="149" y="1165"/>
                  </a:lnTo>
                  <a:lnTo>
                    <a:pt x="148" y="1160"/>
                  </a:lnTo>
                  <a:lnTo>
                    <a:pt x="148" y="963"/>
                  </a:lnTo>
                  <a:lnTo>
                    <a:pt x="148" y="963"/>
                  </a:lnTo>
                  <a:lnTo>
                    <a:pt x="149" y="958"/>
                  </a:lnTo>
                  <a:lnTo>
                    <a:pt x="151" y="953"/>
                  </a:lnTo>
                  <a:lnTo>
                    <a:pt x="153" y="948"/>
                  </a:lnTo>
                  <a:lnTo>
                    <a:pt x="156" y="945"/>
                  </a:lnTo>
                  <a:lnTo>
                    <a:pt x="160" y="941"/>
                  </a:lnTo>
                  <a:lnTo>
                    <a:pt x="165" y="939"/>
                  </a:lnTo>
                  <a:lnTo>
                    <a:pt x="170" y="937"/>
                  </a:lnTo>
                  <a:lnTo>
                    <a:pt x="175" y="937"/>
                  </a:lnTo>
                  <a:lnTo>
                    <a:pt x="370" y="937"/>
                  </a:lnTo>
                  <a:lnTo>
                    <a:pt x="370" y="937"/>
                  </a:lnTo>
                  <a:lnTo>
                    <a:pt x="374" y="937"/>
                  </a:lnTo>
                  <a:lnTo>
                    <a:pt x="379" y="939"/>
                  </a:lnTo>
                  <a:lnTo>
                    <a:pt x="384" y="941"/>
                  </a:lnTo>
                  <a:lnTo>
                    <a:pt x="388" y="945"/>
                  </a:lnTo>
                  <a:lnTo>
                    <a:pt x="392" y="948"/>
                  </a:lnTo>
                  <a:lnTo>
                    <a:pt x="394" y="953"/>
                  </a:lnTo>
                  <a:lnTo>
                    <a:pt x="395" y="958"/>
                  </a:lnTo>
                  <a:lnTo>
                    <a:pt x="395" y="963"/>
                  </a:lnTo>
                  <a:lnTo>
                    <a:pt x="395" y="1160"/>
                  </a:lnTo>
                  <a:close/>
                  <a:moveTo>
                    <a:pt x="891" y="1160"/>
                  </a:moveTo>
                  <a:lnTo>
                    <a:pt x="891" y="1160"/>
                  </a:lnTo>
                  <a:lnTo>
                    <a:pt x="891" y="1165"/>
                  </a:lnTo>
                  <a:lnTo>
                    <a:pt x="889" y="1171"/>
                  </a:lnTo>
                  <a:lnTo>
                    <a:pt x="887" y="1175"/>
                  </a:lnTo>
                  <a:lnTo>
                    <a:pt x="883" y="1179"/>
                  </a:lnTo>
                  <a:lnTo>
                    <a:pt x="880" y="1182"/>
                  </a:lnTo>
                  <a:lnTo>
                    <a:pt x="875" y="1185"/>
                  </a:lnTo>
                  <a:lnTo>
                    <a:pt x="870" y="1186"/>
                  </a:lnTo>
                  <a:lnTo>
                    <a:pt x="865" y="1187"/>
                  </a:lnTo>
                  <a:lnTo>
                    <a:pt x="669" y="1187"/>
                  </a:lnTo>
                  <a:lnTo>
                    <a:pt x="669" y="1187"/>
                  </a:lnTo>
                  <a:lnTo>
                    <a:pt x="664" y="1186"/>
                  </a:lnTo>
                  <a:lnTo>
                    <a:pt x="659" y="1185"/>
                  </a:lnTo>
                  <a:lnTo>
                    <a:pt x="655" y="1182"/>
                  </a:lnTo>
                  <a:lnTo>
                    <a:pt x="650" y="1179"/>
                  </a:lnTo>
                  <a:lnTo>
                    <a:pt x="648" y="1175"/>
                  </a:lnTo>
                  <a:lnTo>
                    <a:pt x="644" y="1171"/>
                  </a:lnTo>
                  <a:lnTo>
                    <a:pt x="643" y="1165"/>
                  </a:lnTo>
                  <a:lnTo>
                    <a:pt x="643" y="1160"/>
                  </a:lnTo>
                  <a:lnTo>
                    <a:pt x="643" y="963"/>
                  </a:lnTo>
                  <a:lnTo>
                    <a:pt x="643" y="963"/>
                  </a:lnTo>
                  <a:lnTo>
                    <a:pt x="643" y="958"/>
                  </a:lnTo>
                  <a:lnTo>
                    <a:pt x="644" y="953"/>
                  </a:lnTo>
                  <a:lnTo>
                    <a:pt x="648" y="948"/>
                  </a:lnTo>
                  <a:lnTo>
                    <a:pt x="650" y="945"/>
                  </a:lnTo>
                  <a:lnTo>
                    <a:pt x="655" y="941"/>
                  </a:lnTo>
                  <a:lnTo>
                    <a:pt x="659" y="939"/>
                  </a:lnTo>
                  <a:lnTo>
                    <a:pt x="664" y="937"/>
                  </a:lnTo>
                  <a:lnTo>
                    <a:pt x="669" y="937"/>
                  </a:lnTo>
                  <a:lnTo>
                    <a:pt x="865" y="937"/>
                  </a:lnTo>
                  <a:lnTo>
                    <a:pt x="865" y="937"/>
                  </a:lnTo>
                  <a:lnTo>
                    <a:pt x="870" y="937"/>
                  </a:lnTo>
                  <a:lnTo>
                    <a:pt x="875" y="939"/>
                  </a:lnTo>
                  <a:lnTo>
                    <a:pt x="880" y="941"/>
                  </a:lnTo>
                  <a:lnTo>
                    <a:pt x="883" y="945"/>
                  </a:lnTo>
                  <a:lnTo>
                    <a:pt x="887" y="948"/>
                  </a:lnTo>
                  <a:lnTo>
                    <a:pt x="889" y="953"/>
                  </a:lnTo>
                  <a:lnTo>
                    <a:pt x="891" y="958"/>
                  </a:lnTo>
                  <a:lnTo>
                    <a:pt x="891" y="963"/>
                  </a:lnTo>
                  <a:lnTo>
                    <a:pt x="891" y="1160"/>
                  </a:lnTo>
                  <a:close/>
                  <a:moveTo>
                    <a:pt x="1385" y="1158"/>
                  </a:moveTo>
                  <a:lnTo>
                    <a:pt x="1385" y="1158"/>
                  </a:lnTo>
                  <a:lnTo>
                    <a:pt x="1384" y="1164"/>
                  </a:lnTo>
                  <a:lnTo>
                    <a:pt x="1383" y="1168"/>
                  </a:lnTo>
                  <a:lnTo>
                    <a:pt x="1380" y="1173"/>
                  </a:lnTo>
                  <a:lnTo>
                    <a:pt x="1377" y="1178"/>
                  </a:lnTo>
                  <a:lnTo>
                    <a:pt x="1373" y="1180"/>
                  </a:lnTo>
                  <a:lnTo>
                    <a:pt x="1369" y="1182"/>
                  </a:lnTo>
                  <a:lnTo>
                    <a:pt x="1363" y="1185"/>
                  </a:lnTo>
                  <a:lnTo>
                    <a:pt x="1358" y="1185"/>
                  </a:lnTo>
                  <a:lnTo>
                    <a:pt x="1164" y="1185"/>
                  </a:lnTo>
                  <a:lnTo>
                    <a:pt x="1164" y="1185"/>
                  </a:lnTo>
                  <a:lnTo>
                    <a:pt x="1159" y="1185"/>
                  </a:lnTo>
                  <a:lnTo>
                    <a:pt x="1153" y="1182"/>
                  </a:lnTo>
                  <a:lnTo>
                    <a:pt x="1150" y="1180"/>
                  </a:lnTo>
                  <a:lnTo>
                    <a:pt x="1145" y="1178"/>
                  </a:lnTo>
                  <a:lnTo>
                    <a:pt x="1142" y="1173"/>
                  </a:lnTo>
                  <a:lnTo>
                    <a:pt x="1139" y="1168"/>
                  </a:lnTo>
                  <a:lnTo>
                    <a:pt x="1138" y="1164"/>
                  </a:lnTo>
                  <a:lnTo>
                    <a:pt x="1138" y="1158"/>
                  </a:lnTo>
                  <a:lnTo>
                    <a:pt x="1138" y="963"/>
                  </a:lnTo>
                  <a:lnTo>
                    <a:pt x="1138" y="963"/>
                  </a:lnTo>
                  <a:lnTo>
                    <a:pt x="1138" y="958"/>
                  </a:lnTo>
                  <a:lnTo>
                    <a:pt x="1139" y="953"/>
                  </a:lnTo>
                  <a:lnTo>
                    <a:pt x="1142" y="948"/>
                  </a:lnTo>
                  <a:lnTo>
                    <a:pt x="1145" y="945"/>
                  </a:lnTo>
                  <a:lnTo>
                    <a:pt x="1150" y="941"/>
                  </a:lnTo>
                  <a:lnTo>
                    <a:pt x="1153" y="939"/>
                  </a:lnTo>
                  <a:lnTo>
                    <a:pt x="1159" y="937"/>
                  </a:lnTo>
                  <a:lnTo>
                    <a:pt x="1164" y="937"/>
                  </a:lnTo>
                  <a:lnTo>
                    <a:pt x="1358" y="937"/>
                  </a:lnTo>
                  <a:lnTo>
                    <a:pt x="1358" y="937"/>
                  </a:lnTo>
                  <a:lnTo>
                    <a:pt x="1363" y="937"/>
                  </a:lnTo>
                  <a:lnTo>
                    <a:pt x="1369" y="939"/>
                  </a:lnTo>
                  <a:lnTo>
                    <a:pt x="1373" y="941"/>
                  </a:lnTo>
                  <a:lnTo>
                    <a:pt x="1377" y="945"/>
                  </a:lnTo>
                  <a:lnTo>
                    <a:pt x="1380" y="948"/>
                  </a:lnTo>
                  <a:lnTo>
                    <a:pt x="1383" y="953"/>
                  </a:lnTo>
                  <a:lnTo>
                    <a:pt x="1384" y="958"/>
                  </a:lnTo>
                  <a:lnTo>
                    <a:pt x="1385" y="963"/>
                  </a:lnTo>
                  <a:lnTo>
                    <a:pt x="1385" y="1158"/>
                  </a:lnTo>
                  <a:close/>
                  <a:moveTo>
                    <a:pt x="1066" y="693"/>
                  </a:moveTo>
                  <a:lnTo>
                    <a:pt x="1161" y="625"/>
                  </a:lnTo>
                  <a:lnTo>
                    <a:pt x="1161" y="625"/>
                  </a:lnTo>
                  <a:lnTo>
                    <a:pt x="1173" y="619"/>
                  </a:lnTo>
                  <a:lnTo>
                    <a:pt x="1181" y="612"/>
                  </a:lnTo>
                  <a:lnTo>
                    <a:pt x="1183" y="609"/>
                  </a:lnTo>
                  <a:lnTo>
                    <a:pt x="1186" y="606"/>
                  </a:lnTo>
                  <a:lnTo>
                    <a:pt x="1188" y="603"/>
                  </a:lnTo>
                  <a:lnTo>
                    <a:pt x="1188" y="598"/>
                  </a:lnTo>
                  <a:lnTo>
                    <a:pt x="1186" y="277"/>
                  </a:lnTo>
                  <a:lnTo>
                    <a:pt x="1186" y="277"/>
                  </a:lnTo>
                  <a:lnTo>
                    <a:pt x="1186" y="271"/>
                  </a:lnTo>
                  <a:lnTo>
                    <a:pt x="1185" y="267"/>
                  </a:lnTo>
                  <a:lnTo>
                    <a:pt x="1182" y="262"/>
                  </a:lnTo>
                  <a:lnTo>
                    <a:pt x="1179" y="259"/>
                  </a:lnTo>
                  <a:lnTo>
                    <a:pt x="1174" y="255"/>
                  </a:lnTo>
                  <a:lnTo>
                    <a:pt x="1169" y="253"/>
                  </a:lnTo>
                  <a:lnTo>
                    <a:pt x="1165" y="251"/>
                  </a:lnTo>
                  <a:lnTo>
                    <a:pt x="1160" y="251"/>
                  </a:lnTo>
                  <a:lnTo>
                    <a:pt x="1067" y="251"/>
                  </a:lnTo>
                  <a:lnTo>
                    <a:pt x="1067" y="251"/>
                  </a:lnTo>
                  <a:lnTo>
                    <a:pt x="1062" y="251"/>
                  </a:lnTo>
                  <a:lnTo>
                    <a:pt x="1057" y="253"/>
                  </a:lnTo>
                  <a:lnTo>
                    <a:pt x="1052" y="255"/>
                  </a:lnTo>
                  <a:lnTo>
                    <a:pt x="1049" y="259"/>
                  </a:lnTo>
                  <a:lnTo>
                    <a:pt x="1045" y="262"/>
                  </a:lnTo>
                  <a:lnTo>
                    <a:pt x="1043" y="267"/>
                  </a:lnTo>
                  <a:lnTo>
                    <a:pt x="1041" y="271"/>
                  </a:lnTo>
                  <a:lnTo>
                    <a:pt x="1041" y="277"/>
                  </a:lnTo>
                  <a:lnTo>
                    <a:pt x="1040" y="667"/>
                  </a:lnTo>
                  <a:lnTo>
                    <a:pt x="1040" y="667"/>
                  </a:lnTo>
                  <a:lnTo>
                    <a:pt x="1040" y="671"/>
                  </a:lnTo>
                  <a:lnTo>
                    <a:pt x="1042" y="677"/>
                  </a:lnTo>
                  <a:lnTo>
                    <a:pt x="1044" y="681"/>
                  </a:lnTo>
                  <a:lnTo>
                    <a:pt x="1048" y="685"/>
                  </a:lnTo>
                  <a:lnTo>
                    <a:pt x="1051" y="689"/>
                  </a:lnTo>
                  <a:lnTo>
                    <a:pt x="1056" y="691"/>
                  </a:lnTo>
                  <a:lnTo>
                    <a:pt x="1061" y="692"/>
                  </a:lnTo>
                  <a:lnTo>
                    <a:pt x="1066" y="693"/>
                  </a:lnTo>
                  <a:lnTo>
                    <a:pt x="1066" y="6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45" name="Freeform 1278"/>
            <p:cNvSpPr>
              <a:spLocks/>
            </p:cNvSpPr>
            <p:nvPr/>
          </p:nvSpPr>
          <p:spPr bwMode="auto">
            <a:xfrm flipH="1">
              <a:off x="8595992" y="92344"/>
              <a:ext cx="241890" cy="16226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1278"/>
            <p:cNvSpPr>
              <a:spLocks/>
            </p:cNvSpPr>
            <p:nvPr/>
          </p:nvSpPr>
          <p:spPr bwMode="auto">
            <a:xfrm flipH="1">
              <a:off x="8893152" y="173478"/>
              <a:ext cx="196455" cy="13178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13"/>
            <p:cNvSpPr>
              <a:spLocks noChangeAspect="1"/>
            </p:cNvSpPr>
            <p:nvPr/>
          </p:nvSpPr>
          <p:spPr bwMode="auto">
            <a:xfrm>
              <a:off x="1168844" y="459531"/>
              <a:ext cx="380654" cy="419643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48" name="Freeform 13"/>
            <p:cNvSpPr>
              <a:spLocks noChangeAspect="1"/>
            </p:cNvSpPr>
            <p:nvPr/>
          </p:nvSpPr>
          <p:spPr bwMode="auto">
            <a:xfrm>
              <a:off x="7808689" y="565670"/>
              <a:ext cx="293140" cy="323165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49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45</a:t>
            </a:fld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34E5ABE9-8A8D-47DF-8C31-0A228505B15C}"/>
              </a:ext>
            </a:extLst>
          </p:cNvPr>
          <p:cNvSpPr txBox="1"/>
          <p:nvPr/>
        </p:nvSpPr>
        <p:spPr>
          <a:xfrm>
            <a:off x="797372" y="165928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企業と学生に対する就業支援</a:t>
            </a:r>
            <a:endParaRPr kumimoji="1" lang="en-US" altLang="ja-JP" sz="3600" dirty="0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="" xmlns:a16="http://schemas.microsoft.com/office/drawing/2014/main" id="{B42DAA14-DFF1-486A-B7B0-F270557742D2}"/>
              </a:ext>
            </a:extLst>
          </p:cNvPr>
          <p:cNvSpPr txBox="1"/>
          <p:nvPr/>
        </p:nvSpPr>
        <p:spPr>
          <a:xfrm>
            <a:off x="761759" y="2991508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+mn-ea"/>
              </a:rPr>
              <a:t>イベント開催時の人材収集の場</a:t>
            </a:r>
            <a:endParaRPr lang="en-US" altLang="ja-JP" sz="3600" dirty="0">
              <a:latin typeface="+mn-ea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774825" y="1977177"/>
            <a:ext cx="7444190" cy="519598"/>
            <a:chOff x="1078253" y="3129346"/>
            <a:chExt cx="7508748" cy="545985"/>
          </a:xfrm>
          <a:solidFill>
            <a:schemeClr val="bg1">
              <a:lumMod val="75000"/>
            </a:schemeClr>
          </a:solidFill>
        </p:grpSpPr>
        <p:cxnSp>
          <p:nvCxnSpPr>
            <p:cNvPr id="4" name="直線コネクタ 3"/>
            <p:cNvCxnSpPr/>
            <p:nvPr/>
          </p:nvCxnSpPr>
          <p:spPr>
            <a:xfrm flipV="1">
              <a:off x="1078253" y="3538545"/>
              <a:ext cx="7500280" cy="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二等辺三角形 9"/>
            <p:cNvSpPr/>
            <p:nvPr/>
          </p:nvSpPr>
          <p:spPr>
            <a:xfrm rot="6427466">
              <a:off x="7897862" y="2986193"/>
              <a:ext cx="545985" cy="832292"/>
            </a:xfrm>
            <a:prstGeom prst="triangle">
              <a:avLst>
                <a:gd name="adj" fmla="val 48447"/>
              </a:avLst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784306" y="3309406"/>
            <a:ext cx="7444190" cy="519598"/>
            <a:chOff x="1078253" y="3129346"/>
            <a:chExt cx="7508748" cy="545985"/>
          </a:xfrm>
        </p:grpSpPr>
        <p:cxnSp>
          <p:nvCxnSpPr>
            <p:cNvPr id="38" name="直線コネクタ 37"/>
            <p:cNvCxnSpPr/>
            <p:nvPr/>
          </p:nvCxnSpPr>
          <p:spPr>
            <a:xfrm flipV="1">
              <a:off x="1078253" y="3538545"/>
              <a:ext cx="7500280" cy="0"/>
            </a:xfrm>
            <a:prstGeom prst="line">
              <a:avLst/>
            </a:prstGeom>
            <a:ln w="381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二等辺三角形 38"/>
            <p:cNvSpPr/>
            <p:nvPr/>
          </p:nvSpPr>
          <p:spPr>
            <a:xfrm rot="6427466">
              <a:off x="7897862" y="2986193"/>
              <a:ext cx="545985" cy="832292"/>
            </a:xfrm>
            <a:prstGeom prst="triangle">
              <a:avLst>
                <a:gd name="adj" fmla="val 48447"/>
              </a:avLst>
            </a:prstGeom>
            <a:solidFill>
              <a:srgbClr val="C0504D"/>
            </a:solidFill>
            <a:ln>
              <a:solidFill>
                <a:srgbClr val="C050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45" name="図 44">
            <a:extLst>
              <a:ext uri="{FF2B5EF4-FFF2-40B4-BE49-F238E27FC236}">
                <a16:creationId xmlns="" xmlns:a16="http://schemas.microsoft.com/office/drawing/2014/main" id="{C1C74327-584E-4CAE-90B8-2494B7828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87"/>
          <a:stretch/>
        </p:blipFill>
        <p:spPr>
          <a:xfrm>
            <a:off x="2660772" y="92344"/>
            <a:ext cx="2171597" cy="862537"/>
          </a:xfrm>
          <a:prstGeom prst="rect">
            <a:avLst/>
          </a:prstGeom>
        </p:spPr>
      </p:pic>
      <p:grpSp>
        <p:nvGrpSpPr>
          <p:cNvPr id="23" name="グループ化 22"/>
          <p:cNvGrpSpPr/>
          <p:nvPr/>
        </p:nvGrpSpPr>
        <p:grpSpPr>
          <a:xfrm>
            <a:off x="0" y="92344"/>
            <a:ext cx="9144000" cy="814503"/>
            <a:chOff x="0" y="92344"/>
            <a:chExt cx="9144000" cy="814503"/>
          </a:xfrm>
        </p:grpSpPr>
        <p:sp>
          <p:nvSpPr>
            <p:cNvPr id="24" name="正方形/長方形 23"/>
            <p:cNvSpPr/>
            <p:nvPr/>
          </p:nvSpPr>
          <p:spPr>
            <a:xfrm flipV="1">
              <a:off x="0" y="861128"/>
              <a:ext cx="9144000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Freeform 168"/>
            <p:cNvSpPr>
              <a:spLocks noEditPoints="1"/>
            </p:cNvSpPr>
            <p:nvPr/>
          </p:nvSpPr>
          <p:spPr bwMode="auto">
            <a:xfrm>
              <a:off x="548698" y="129454"/>
              <a:ext cx="611803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168"/>
            <p:cNvSpPr>
              <a:spLocks noEditPoints="1"/>
            </p:cNvSpPr>
            <p:nvPr/>
          </p:nvSpPr>
          <p:spPr bwMode="auto">
            <a:xfrm>
              <a:off x="8100880" y="138257"/>
              <a:ext cx="413512" cy="745730"/>
            </a:xfrm>
            <a:custGeom>
              <a:avLst/>
              <a:gdLst>
                <a:gd name="T0" fmla="*/ 0 w 1118"/>
                <a:gd name="T1" fmla="*/ 1715 h 1715"/>
                <a:gd name="T2" fmla="*/ 443 w 1118"/>
                <a:gd name="T3" fmla="*/ 1368 h 1715"/>
                <a:gd name="T4" fmla="*/ 676 w 1118"/>
                <a:gd name="T5" fmla="*/ 1715 h 1715"/>
                <a:gd name="T6" fmla="*/ 1118 w 1118"/>
                <a:gd name="T7" fmla="*/ 0 h 1715"/>
                <a:gd name="T8" fmla="*/ 321 w 1118"/>
                <a:gd name="T9" fmla="*/ 1535 h 1715"/>
                <a:gd name="T10" fmla="*/ 153 w 1118"/>
                <a:gd name="T11" fmla="*/ 1368 h 1715"/>
                <a:gd name="T12" fmla="*/ 321 w 1118"/>
                <a:gd name="T13" fmla="*/ 1535 h 1715"/>
                <a:gd name="T14" fmla="*/ 153 w 1118"/>
                <a:gd name="T15" fmla="*/ 1233 h 1715"/>
                <a:gd name="T16" fmla="*/ 321 w 1118"/>
                <a:gd name="T17" fmla="*/ 1065 h 1715"/>
                <a:gd name="T18" fmla="*/ 321 w 1118"/>
                <a:gd name="T19" fmla="*/ 931 h 1715"/>
                <a:gd name="T20" fmla="*/ 153 w 1118"/>
                <a:gd name="T21" fmla="*/ 763 h 1715"/>
                <a:gd name="T22" fmla="*/ 321 w 1118"/>
                <a:gd name="T23" fmla="*/ 931 h 1715"/>
                <a:gd name="T24" fmla="*/ 153 w 1118"/>
                <a:gd name="T25" fmla="*/ 628 h 1715"/>
                <a:gd name="T26" fmla="*/ 321 w 1118"/>
                <a:gd name="T27" fmla="*/ 460 h 1715"/>
                <a:gd name="T28" fmla="*/ 321 w 1118"/>
                <a:gd name="T29" fmla="*/ 326 h 1715"/>
                <a:gd name="T30" fmla="*/ 153 w 1118"/>
                <a:gd name="T31" fmla="*/ 158 h 1715"/>
                <a:gd name="T32" fmla="*/ 321 w 1118"/>
                <a:gd name="T33" fmla="*/ 326 h 1715"/>
                <a:gd name="T34" fmla="*/ 476 w 1118"/>
                <a:gd name="T35" fmla="*/ 1233 h 1715"/>
                <a:gd name="T36" fmla="*/ 643 w 1118"/>
                <a:gd name="T37" fmla="*/ 1065 h 1715"/>
                <a:gd name="T38" fmla="*/ 643 w 1118"/>
                <a:gd name="T39" fmla="*/ 931 h 1715"/>
                <a:gd name="T40" fmla="*/ 476 w 1118"/>
                <a:gd name="T41" fmla="*/ 763 h 1715"/>
                <a:gd name="T42" fmla="*/ 643 w 1118"/>
                <a:gd name="T43" fmla="*/ 931 h 1715"/>
                <a:gd name="T44" fmla="*/ 476 w 1118"/>
                <a:gd name="T45" fmla="*/ 628 h 1715"/>
                <a:gd name="T46" fmla="*/ 643 w 1118"/>
                <a:gd name="T47" fmla="*/ 460 h 1715"/>
                <a:gd name="T48" fmla="*/ 643 w 1118"/>
                <a:gd name="T49" fmla="*/ 326 h 1715"/>
                <a:gd name="T50" fmla="*/ 476 w 1118"/>
                <a:gd name="T51" fmla="*/ 158 h 1715"/>
                <a:gd name="T52" fmla="*/ 643 w 1118"/>
                <a:gd name="T53" fmla="*/ 326 h 1715"/>
                <a:gd name="T54" fmla="*/ 798 w 1118"/>
                <a:gd name="T55" fmla="*/ 1535 h 1715"/>
                <a:gd name="T56" fmla="*/ 965 w 1118"/>
                <a:gd name="T57" fmla="*/ 1368 h 1715"/>
                <a:gd name="T58" fmla="*/ 965 w 1118"/>
                <a:gd name="T59" fmla="*/ 1233 h 1715"/>
                <a:gd name="T60" fmla="*/ 798 w 1118"/>
                <a:gd name="T61" fmla="*/ 1065 h 1715"/>
                <a:gd name="T62" fmla="*/ 965 w 1118"/>
                <a:gd name="T63" fmla="*/ 1233 h 1715"/>
                <a:gd name="T64" fmla="*/ 798 w 1118"/>
                <a:gd name="T65" fmla="*/ 931 h 1715"/>
                <a:gd name="T66" fmla="*/ 965 w 1118"/>
                <a:gd name="T67" fmla="*/ 763 h 1715"/>
                <a:gd name="T68" fmla="*/ 965 w 1118"/>
                <a:gd name="T69" fmla="*/ 628 h 1715"/>
                <a:gd name="T70" fmla="*/ 798 w 1118"/>
                <a:gd name="T71" fmla="*/ 460 h 1715"/>
                <a:gd name="T72" fmla="*/ 965 w 1118"/>
                <a:gd name="T73" fmla="*/ 628 h 1715"/>
                <a:gd name="T74" fmla="*/ 798 w 1118"/>
                <a:gd name="T75" fmla="*/ 326 h 1715"/>
                <a:gd name="T76" fmla="*/ 965 w 1118"/>
                <a:gd name="T77" fmla="*/ 158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8" h="1715">
                  <a:moveTo>
                    <a:pt x="0" y="0"/>
                  </a:moveTo>
                  <a:lnTo>
                    <a:pt x="0" y="1715"/>
                  </a:lnTo>
                  <a:lnTo>
                    <a:pt x="443" y="1715"/>
                  </a:lnTo>
                  <a:lnTo>
                    <a:pt x="443" y="1368"/>
                  </a:lnTo>
                  <a:lnTo>
                    <a:pt x="676" y="1368"/>
                  </a:lnTo>
                  <a:lnTo>
                    <a:pt x="676" y="1715"/>
                  </a:lnTo>
                  <a:lnTo>
                    <a:pt x="1118" y="1715"/>
                  </a:lnTo>
                  <a:lnTo>
                    <a:pt x="1118" y="0"/>
                  </a:lnTo>
                  <a:lnTo>
                    <a:pt x="0" y="0"/>
                  </a:lnTo>
                  <a:close/>
                  <a:moveTo>
                    <a:pt x="321" y="1535"/>
                  </a:moveTo>
                  <a:lnTo>
                    <a:pt x="153" y="1535"/>
                  </a:lnTo>
                  <a:lnTo>
                    <a:pt x="153" y="1368"/>
                  </a:lnTo>
                  <a:lnTo>
                    <a:pt x="321" y="1368"/>
                  </a:lnTo>
                  <a:lnTo>
                    <a:pt x="321" y="1535"/>
                  </a:lnTo>
                  <a:close/>
                  <a:moveTo>
                    <a:pt x="321" y="1233"/>
                  </a:moveTo>
                  <a:lnTo>
                    <a:pt x="153" y="1233"/>
                  </a:lnTo>
                  <a:lnTo>
                    <a:pt x="153" y="1065"/>
                  </a:lnTo>
                  <a:lnTo>
                    <a:pt x="321" y="1065"/>
                  </a:lnTo>
                  <a:lnTo>
                    <a:pt x="321" y="1233"/>
                  </a:lnTo>
                  <a:close/>
                  <a:moveTo>
                    <a:pt x="321" y="931"/>
                  </a:moveTo>
                  <a:lnTo>
                    <a:pt x="153" y="931"/>
                  </a:lnTo>
                  <a:lnTo>
                    <a:pt x="153" y="763"/>
                  </a:lnTo>
                  <a:lnTo>
                    <a:pt x="321" y="763"/>
                  </a:lnTo>
                  <a:lnTo>
                    <a:pt x="321" y="931"/>
                  </a:lnTo>
                  <a:close/>
                  <a:moveTo>
                    <a:pt x="321" y="628"/>
                  </a:moveTo>
                  <a:lnTo>
                    <a:pt x="153" y="628"/>
                  </a:lnTo>
                  <a:lnTo>
                    <a:pt x="153" y="460"/>
                  </a:lnTo>
                  <a:lnTo>
                    <a:pt x="321" y="460"/>
                  </a:lnTo>
                  <a:lnTo>
                    <a:pt x="321" y="628"/>
                  </a:lnTo>
                  <a:close/>
                  <a:moveTo>
                    <a:pt x="321" y="326"/>
                  </a:moveTo>
                  <a:lnTo>
                    <a:pt x="153" y="326"/>
                  </a:lnTo>
                  <a:lnTo>
                    <a:pt x="153" y="158"/>
                  </a:lnTo>
                  <a:lnTo>
                    <a:pt x="321" y="158"/>
                  </a:lnTo>
                  <a:lnTo>
                    <a:pt x="321" y="326"/>
                  </a:lnTo>
                  <a:close/>
                  <a:moveTo>
                    <a:pt x="643" y="1233"/>
                  </a:moveTo>
                  <a:lnTo>
                    <a:pt x="476" y="1233"/>
                  </a:lnTo>
                  <a:lnTo>
                    <a:pt x="476" y="1065"/>
                  </a:lnTo>
                  <a:lnTo>
                    <a:pt x="643" y="1065"/>
                  </a:lnTo>
                  <a:lnTo>
                    <a:pt x="643" y="1233"/>
                  </a:lnTo>
                  <a:close/>
                  <a:moveTo>
                    <a:pt x="643" y="931"/>
                  </a:moveTo>
                  <a:lnTo>
                    <a:pt x="476" y="931"/>
                  </a:lnTo>
                  <a:lnTo>
                    <a:pt x="476" y="763"/>
                  </a:lnTo>
                  <a:lnTo>
                    <a:pt x="643" y="763"/>
                  </a:lnTo>
                  <a:lnTo>
                    <a:pt x="643" y="931"/>
                  </a:lnTo>
                  <a:close/>
                  <a:moveTo>
                    <a:pt x="643" y="628"/>
                  </a:moveTo>
                  <a:lnTo>
                    <a:pt x="476" y="628"/>
                  </a:lnTo>
                  <a:lnTo>
                    <a:pt x="476" y="460"/>
                  </a:lnTo>
                  <a:lnTo>
                    <a:pt x="643" y="460"/>
                  </a:lnTo>
                  <a:lnTo>
                    <a:pt x="643" y="628"/>
                  </a:lnTo>
                  <a:close/>
                  <a:moveTo>
                    <a:pt x="643" y="326"/>
                  </a:moveTo>
                  <a:lnTo>
                    <a:pt x="476" y="326"/>
                  </a:lnTo>
                  <a:lnTo>
                    <a:pt x="476" y="158"/>
                  </a:lnTo>
                  <a:lnTo>
                    <a:pt x="643" y="158"/>
                  </a:lnTo>
                  <a:lnTo>
                    <a:pt x="643" y="326"/>
                  </a:lnTo>
                  <a:close/>
                  <a:moveTo>
                    <a:pt x="965" y="1535"/>
                  </a:moveTo>
                  <a:lnTo>
                    <a:pt x="798" y="1535"/>
                  </a:lnTo>
                  <a:lnTo>
                    <a:pt x="798" y="1368"/>
                  </a:lnTo>
                  <a:lnTo>
                    <a:pt x="965" y="1368"/>
                  </a:lnTo>
                  <a:lnTo>
                    <a:pt x="965" y="1535"/>
                  </a:lnTo>
                  <a:close/>
                  <a:moveTo>
                    <a:pt x="965" y="1233"/>
                  </a:moveTo>
                  <a:lnTo>
                    <a:pt x="798" y="1233"/>
                  </a:lnTo>
                  <a:lnTo>
                    <a:pt x="798" y="1065"/>
                  </a:lnTo>
                  <a:lnTo>
                    <a:pt x="965" y="1065"/>
                  </a:lnTo>
                  <a:lnTo>
                    <a:pt x="965" y="1233"/>
                  </a:lnTo>
                  <a:close/>
                  <a:moveTo>
                    <a:pt x="965" y="931"/>
                  </a:moveTo>
                  <a:lnTo>
                    <a:pt x="798" y="931"/>
                  </a:lnTo>
                  <a:lnTo>
                    <a:pt x="798" y="763"/>
                  </a:lnTo>
                  <a:lnTo>
                    <a:pt x="965" y="763"/>
                  </a:lnTo>
                  <a:lnTo>
                    <a:pt x="965" y="931"/>
                  </a:lnTo>
                  <a:close/>
                  <a:moveTo>
                    <a:pt x="965" y="628"/>
                  </a:moveTo>
                  <a:lnTo>
                    <a:pt x="798" y="628"/>
                  </a:lnTo>
                  <a:lnTo>
                    <a:pt x="798" y="460"/>
                  </a:lnTo>
                  <a:lnTo>
                    <a:pt x="965" y="460"/>
                  </a:lnTo>
                  <a:lnTo>
                    <a:pt x="965" y="628"/>
                  </a:lnTo>
                  <a:close/>
                  <a:moveTo>
                    <a:pt x="965" y="326"/>
                  </a:moveTo>
                  <a:lnTo>
                    <a:pt x="798" y="326"/>
                  </a:lnTo>
                  <a:lnTo>
                    <a:pt x="798" y="158"/>
                  </a:lnTo>
                  <a:lnTo>
                    <a:pt x="965" y="158"/>
                  </a:lnTo>
                  <a:lnTo>
                    <a:pt x="965" y="3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167"/>
            <p:cNvSpPr>
              <a:spLocks noEditPoints="1"/>
            </p:cNvSpPr>
            <p:nvPr/>
          </p:nvSpPr>
          <p:spPr bwMode="auto">
            <a:xfrm flipH="1">
              <a:off x="8550114" y="391631"/>
              <a:ext cx="532660" cy="469497"/>
            </a:xfrm>
            <a:custGeom>
              <a:avLst/>
              <a:gdLst>
                <a:gd name="T0" fmla="*/ 1469 w 1715"/>
                <a:gd name="T1" fmla="*/ 0 h 1390"/>
                <a:gd name="T2" fmla="*/ 0 w 1715"/>
                <a:gd name="T3" fmla="*/ 565 h 1390"/>
                <a:gd name="T4" fmla="*/ 169 w 1715"/>
                <a:gd name="T5" fmla="*/ 1390 h 1390"/>
                <a:gd name="T6" fmla="*/ 374 w 1715"/>
                <a:gd name="T7" fmla="*/ 953 h 1390"/>
                <a:gd name="T8" fmla="*/ 375 w 1715"/>
                <a:gd name="T9" fmla="*/ 934 h 1390"/>
                <a:gd name="T10" fmla="*/ 382 w 1715"/>
                <a:gd name="T11" fmla="*/ 900 h 1390"/>
                <a:gd name="T12" fmla="*/ 396 w 1715"/>
                <a:gd name="T13" fmla="*/ 869 h 1390"/>
                <a:gd name="T14" fmla="*/ 414 w 1715"/>
                <a:gd name="T15" fmla="*/ 841 h 1390"/>
                <a:gd name="T16" fmla="*/ 438 w 1715"/>
                <a:gd name="T17" fmla="*/ 818 h 1390"/>
                <a:gd name="T18" fmla="*/ 466 w 1715"/>
                <a:gd name="T19" fmla="*/ 799 h 1390"/>
                <a:gd name="T20" fmla="*/ 498 w 1715"/>
                <a:gd name="T21" fmla="*/ 785 h 1390"/>
                <a:gd name="T22" fmla="*/ 531 w 1715"/>
                <a:gd name="T23" fmla="*/ 778 h 1390"/>
                <a:gd name="T24" fmla="*/ 559 w 1715"/>
                <a:gd name="T25" fmla="*/ 777 h 1390"/>
                <a:gd name="T26" fmla="*/ 576 w 1715"/>
                <a:gd name="T27" fmla="*/ 778 h 1390"/>
                <a:gd name="T28" fmla="*/ 610 w 1715"/>
                <a:gd name="T29" fmla="*/ 785 h 1390"/>
                <a:gd name="T30" fmla="*/ 642 w 1715"/>
                <a:gd name="T31" fmla="*/ 799 h 1390"/>
                <a:gd name="T32" fmla="*/ 670 w 1715"/>
                <a:gd name="T33" fmla="*/ 818 h 1390"/>
                <a:gd name="T34" fmla="*/ 694 w 1715"/>
                <a:gd name="T35" fmla="*/ 841 h 1390"/>
                <a:gd name="T36" fmla="*/ 712 w 1715"/>
                <a:gd name="T37" fmla="*/ 869 h 1390"/>
                <a:gd name="T38" fmla="*/ 725 w 1715"/>
                <a:gd name="T39" fmla="*/ 900 h 1390"/>
                <a:gd name="T40" fmla="*/ 733 w 1715"/>
                <a:gd name="T41" fmla="*/ 934 h 1390"/>
                <a:gd name="T42" fmla="*/ 734 w 1715"/>
                <a:gd name="T43" fmla="*/ 1390 h 1390"/>
                <a:gd name="T44" fmla="*/ 1546 w 1715"/>
                <a:gd name="T45" fmla="*/ 565 h 1390"/>
                <a:gd name="T46" fmla="*/ 1111 w 1715"/>
                <a:gd name="T47" fmla="*/ 1102 h 1390"/>
                <a:gd name="T48" fmla="*/ 925 w 1715"/>
                <a:gd name="T49" fmla="*/ 915 h 1390"/>
                <a:gd name="T50" fmla="*/ 1111 w 1715"/>
                <a:gd name="T51" fmla="*/ 1102 h 1390"/>
                <a:gd name="T52" fmla="*/ 925 w 1715"/>
                <a:gd name="T53" fmla="*/ 852 h 1390"/>
                <a:gd name="T54" fmla="*/ 1111 w 1715"/>
                <a:gd name="T55" fmla="*/ 665 h 1390"/>
                <a:gd name="T56" fmla="*/ 1367 w 1715"/>
                <a:gd name="T57" fmla="*/ 1102 h 1390"/>
                <a:gd name="T58" fmla="*/ 1182 w 1715"/>
                <a:gd name="T59" fmla="*/ 915 h 1390"/>
                <a:gd name="T60" fmla="*/ 1367 w 1715"/>
                <a:gd name="T61" fmla="*/ 1102 h 1390"/>
                <a:gd name="T62" fmla="*/ 1182 w 1715"/>
                <a:gd name="T63" fmla="*/ 852 h 1390"/>
                <a:gd name="T64" fmla="*/ 1367 w 1715"/>
                <a:gd name="T65" fmla="*/ 665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5" h="1390">
                  <a:moveTo>
                    <a:pt x="1715" y="565"/>
                  </a:moveTo>
                  <a:lnTo>
                    <a:pt x="1469" y="0"/>
                  </a:lnTo>
                  <a:lnTo>
                    <a:pt x="246" y="0"/>
                  </a:lnTo>
                  <a:lnTo>
                    <a:pt x="0" y="565"/>
                  </a:lnTo>
                  <a:lnTo>
                    <a:pt x="169" y="565"/>
                  </a:lnTo>
                  <a:lnTo>
                    <a:pt x="169" y="1390"/>
                  </a:lnTo>
                  <a:lnTo>
                    <a:pt x="374" y="1390"/>
                  </a:lnTo>
                  <a:lnTo>
                    <a:pt x="374" y="953"/>
                  </a:lnTo>
                  <a:lnTo>
                    <a:pt x="374" y="953"/>
                  </a:lnTo>
                  <a:lnTo>
                    <a:pt x="375" y="934"/>
                  </a:lnTo>
                  <a:lnTo>
                    <a:pt x="378" y="917"/>
                  </a:lnTo>
                  <a:lnTo>
                    <a:pt x="382" y="900"/>
                  </a:lnTo>
                  <a:lnTo>
                    <a:pt x="388" y="885"/>
                  </a:lnTo>
                  <a:lnTo>
                    <a:pt x="396" y="869"/>
                  </a:lnTo>
                  <a:lnTo>
                    <a:pt x="404" y="855"/>
                  </a:lnTo>
                  <a:lnTo>
                    <a:pt x="414" y="841"/>
                  </a:lnTo>
                  <a:lnTo>
                    <a:pt x="425" y="829"/>
                  </a:lnTo>
                  <a:lnTo>
                    <a:pt x="438" y="818"/>
                  </a:lnTo>
                  <a:lnTo>
                    <a:pt x="452" y="808"/>
                  </a:lnTo>
                  <a:lnTo>
                    <a:pt x="466" y="799"/>
                  </a:lnTo>
                  <a:lnTo>
                    <a:pt x="481" y="791"/>
                  </a:lnTo>
                  <a:lnTo>
                    <a:pt x="498" y="785"/>
                  </a:lnTo>
                  <a:lnTo>
                    <a:pt x="514" y="780"/>
                  </a:lnTo>
                  <a:lnTo>
                    <a:pt x="531" y="778"/>
                  </a:lnTo>
                  <a:lnTo>
                    <a:pt x="549" y="777"/>
                  </a:lnTo>
                  <a:lnTo>
                    <a:pt x="559" y="777"/>
                  </a:lnTo>
                  <a:lnTo>
                    <a:pt x="559" y="777"/>
                  </a:lnTo>
                  <a:lnTo>
                    <a:pt x="576" y="778"/>
                  </a:lnTo>
                  <a:lnTo>
                    <a:pt x="594" y="780"/>
                  </a:lnTo>
                  <a:lnTo>
                    <a:pt x="610" y="785"/>
                  </a:lnTo>
                  <a:lnTo>
                    <a:pt x="627" y="791"/>
                  </a:lnTo>
                  <a:lnTo>
                    <a:pt x="642" y="799"/>
                  </a:lnTo>
                  <a:lnTo>
                    <a:pt x="656" y="808"/>
                  </a:lnTo>
                  <a:lnTo>
                    <a:pt x="670" y="818"/>
                  </a:lnTo>
                  <a:lnTo>
                    <a:pt x="683" y="829"/>
                  </a:lnTo>
                  <a:lnTo>
                    <a:pt x="694" y="841"/>
                  </a:lnTo>
                  <a:lnTo>
                    <a:pt x="704" y="855"/>
                  </a:lnTo>
                  <a:lnTo>
                    <a:pt x="712" y="869"/>
                  </a:lnTo>
                  <a:lnTo>
                    <a:pt x="720" y="885"/>
                  </a:lnTo>
                  <a:lnTo>
                    <a:pt x="725" y="900"/>
                  </a:lnTo>
                  <a:lnTo>
                    <a:pt x="730" y="917"/>
                  </a:lnTo>
                  <a:lnTo>
                    <a:pt x="733" y="934"/>
                  </a:lnTo>
                  <a:lnTo>
                    <a:pt x="734" y="953"/>
                  </a:lnTo>
                  <a:lnTo>
                    <a:pt x="734" y="1390"/>
                  </a:lnTo>
                  <a:lnTo>
                    <a:pt x="1546" y="1390"/>
                  </a:lnTo>
                  <a:lnTo>
                    <a:pt x="1546" y="565"/>
                  </a:lnTo>
                  <a:lnTo>
                    <a:pt x="1715" y="565"/>
                  </a:lnTo>
                  <a:close/>
                  <a:moveTo>
                    <a:pt x="1111" y="1102"/>
                  </a:moveTo>
                  <a:lnTo>
                    <a:pt x="925" y="1102"/>
                  </a:lnTo>
                  <a:lnTo>
                    <a:pt x="925" y="915"/>
                  </a:lnTo>
                  <a:lnTo>
                    <a:pt x="1111" y="915"/>
                  </a:lnTo>
                  <a:lnTo>
                    <a:pt x="1111" y="1102"/>
                  </a:lnTo>
                  <a:close/>
                  <a:moveTo>
                    <a:pt x="1111" y="852"/>
                  </a:moveTo>
                  <a:lnTo>
                    <a:pt x="925" y="852"/>
                  </a:lnTo>
                  <a:lnTo>
                    <a:pt x="925" y="665"/>
                  </a:lnTo>
                  <a:lnTo>
                    <a:pt x="1111" y="665"/>
                  </a:lnTo>
                  <a:lnTo>
                    <a:pt x="1111" y="852"/>
                  </a:lnTo>
                  <a:close/>
                  <a:moveTo>
                    <a:pt x="1367" y="1102"/>
                  </a:moveTo>
                  <a:lnTo>
                    <a:pt x="1182" y="1102"/>
                  </a:lnTo>
                  <a:lnTo>
                    <a:pt x="1182" y="915"/>
                  </a:lnTo>
                  <a:lnTo>
                    <a:pt x="1367" y="915"/>
                  </a:lnTo>
                  <a:lnTo>
                    <a:pt x="1367" y="1102"/>
                  </a:lnTo>
                  <a:close/>
                  <a:moveTo>
                    <a:pt x="1367" y="852"/>
                  </a:moveTo>
                  <a:lnTo>
                    <a:pt x="1182" y="852"/>
                  </a:lnTo>
                  <a:lnTo>
                    <a:pt x="1182" y="665"/>
                  </a:lnTo>
                  <a:lnTo>
                    <a:pt x="1367" y="665"/>
                  </a:lnTo>
                  <a:lnTo>
                    <a:pt x="1367" y="8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3158" tIns="71579" rIns="143158" bIns="715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2" name="Freeform 616"/>
            <p:cNvSpPr>
              <a:spLocks noEditPoints="1"/>
            </p:cNvSpPr>
            <p:nvPr/>
          </p:nvSpPr>
          <p:spPr bwMode="auto">
            <a:xfrm>
              <a:off x="7494669" y="533132"/>
              <a:ext cx="296159" cy="350202"/>
            </a:xfrm>
            <a:custGeom>
              <a:avLst/>
              <a:gdLst>
                <a:gd name="T0" fmla="*/ 64 w 128"/>
                <a:gd name="T1" fmla="*/ 0 h 152"/>
                <a:gd name="T2" fmla="*/ 0 w 128"/>
                <a:gd name="T3" fmla="*/ 32 h 152"/>
                <a:gd name="T4" fmla="*/ 0 w 128"/>
                <a:gd name="T5" fmla="*/ 108 h 152"/>
                <a:gd name="T6" fmla="*/ 28 w 128"/>
                <a:gd name="T7" fmla="*/ 136 h 152"/>
                <a:gd name="T8" fmla="*/ 16 w 128"/>
                <a:gd name="T9" fmla="*/ 148 h 152"/>
                <a:gd name="T10" fmla="*/ 16 w 128"/>
                <a:gd name="T11" fmla="*/ 152 h 152"/>
                <a:gd name="T12" fmla="*/ 112 w 128"/>
                <a:gd name="T13" fmla="*/ 152 h 152"/>
                <a:gd name="T14" fmla="*/ 112 w 128"/>
                <a:gd name="T15" fmla="*/ 148 h 152"/>
                <a:gd name="T16" fmla="*/ 100 w 128"/>
                <a:gd name="T17" fmla="*/ 136 h 152"/>
                <a:gd name="T18" fmla="*/ 128 w 128"/>
                <a:gd name="T19" fmla="*/ 108 h 152"/>
                <a:gd name="T20" fmla="*/ 128 w 128"/>
                <a:gd name="T21" fmla="*/ 32 h 152"/>
                <a:gd name="T22" fmla="*/ 64 w 128"/>
                <a:gd name="T23" fmla="*/ 0 h 152"/>
                <a:gd name="T24" fmla="*/ 28 w 128"/>
                <a:gd name="T25" fmla="*/ 120 h 152"/>
                <a:gd name="T26" fmla="*/ 16 w 128"/>
                <a:gd name="T27" fmla="*/ 108 h 152"/>
                <a:gd name="T28" fmla="*/ 28 w 128"/>
                <a:gd name="T29" fmla="*/ 96 h 152"/>
                <a:gd name="T30" fmla="*/ 40 w 128"/>
                <a:gd name="T31" fmla="*/ 108 h 152"/>
                <a:gd name="T32" fmla="*/ 28 w 128"/>
                <a:gd name="T33" fmla="*/ 120 h 152"/>
                <a:gd name="T34" fmla="*/ 56 w 128"/>
                <a:gd name="T35" fmla="*/ 72 h 152"/>
                <a:gd name="T36" fmla="*/ 16 w 128"/>
                <a:gd name="T37" fmla="*/ 72 h 152"/>
                <a:gd name="T38" fmla="*/ 16 w 128"/>
                <a:gd name="T39" fmla="*/ 32 h 152"/>
                <a:gd name="T40" fmla="*/ 56 w 128"/>
                <a:gd name="T41" fmla="*/ 32 h 152"/>
                <a:gd name="T42" fmla="*/ 56 w 128"/>
                <a:gd name="T43" fmla="*/ 72 h 152"/>
                <a:gd name="T44" fmla="*/ 100 w 128"/>
                <a:gd name="T45" fmla="*/ 120 h 152"/>
                <a:gd name="T46" fmla="*/ 88 w 128"/>
                <a:gd name="T47" fmla="*/ 108 h 152"/>
                <a:gd name="T48" fmla="*/ 100 w 128"/>
                <a:gd name="T49" fmla="*/ 96 h 152"/>
                <a:gd name="T50" fmla="*/ 112 w 128"/>
                <a:gd name="T51" fmla="*/ 108 h 152"/>
                <a:gd name="T52" fmla="*/ 100 w 128"/>
                <a:gd name="T53" fmla="*/ 120 h 152"/>
                <a:gd name="T54" fmla="*/ 112 w 128"/>
                <a:gd name="T55" fmla="*/ 72 h 152"/>
                <a:gd name="T56" fmla="*/ 72 w 128"/>
                <a:gd name="T57" fmla="*/ 72 h 152"/>
                <a:gd name="T58" fmla="*/ 72 w 128"/>
                <a:gd name="T59" fmla="*/ 32 h 152"/>
                <a:gd name="T60" fmla="*/ 112 w 128"/>
                <a:gd name="T61" fmla="*/ 32 h 152"/>
                <a:gd name="T62" fmla="*/ 112 w 128"/>
                <a:gd name="T6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52">
                  <a:moveTo>
                    <a:pt x="64" y="0"/>
                  </a:moveTo>
                  <a:cubicBezTo>
                    <a:pt x="29" y="0"/>
                    <a:pt x="0" y="4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23"/>
                    <a:pt x="13" y="136"/>
                    <a:pt x="28" y="136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15" y="136"/>
                    <a:pt x="128" y="123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4"/>
                    <a:pt x="99" y="0"/>
                    <a:pt x="64" y="0"/>
                  </a:cubicBezTo>
                  <a:close/>
                  <a:moveTo>
                    <a:pt x="28" y="120"/>
                  </a:moveTo>
                  <a:cubicBezTo>
                    <a:pt x="21" y="120"/>
                    <a:pt x="16" y="115"/>
                    <a:pt x="16" y="108"/>
                  </a:cubicBezTo>
                  <a:cubicBezTo>
                    <a:pt x="16" y="101"/>
                    <a:pt x="21" y="96"/>
                    <a:pt x="28" y="96"/>
                  </a:cubicBezTo>
                  <a:cubicBezTo>
                    <a:pt x="35" y="96"/>
                    <a:pt x="40" y="101"/>
                    <a:pt x="40" y="108"/>
                  </a:cubicBezTo>
                  <a:cubicBezTo>
                    <a:pt x="40" y="115"/>
                    <a:pt x="35" y="120"/>
                    <a:pt x="28" y="120"/>
                  </a:cubicBezTo>
                  <a:close/>
                  <a:moveTo>
                    <a:pt x="56" y="72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72"/>
                  </a:lnTo>
                  <a:close/>
                  <a:moveTo>
                    <a:pt x="100" y="120"/>
                  </a:moveTo>
                  <a:cubicBezTo>
                    <a:pt x="93" y="120"/>
                    <a:pt x="88" y="115"/>
                    <a:pt x="88" y="108"/>
                  </a:cubicBezTo>
                  <a:cubicBezTo>
                    <a:pt x="88" y="101"/>
                    <a:pt x="93" y="96"/>
                    <a:pt x="100" y="96"/>
                  </a:cubicBezTo>
                  <a:cubicBezTo>
                    <a:pt x="107" y="96"/>
                    <a:pt x="112" y="101"/>
                    <a:pt x="112" y="108"/>
                  </a:cubicBezTo>
                  <a:cubicBezTo>
                    <a:pt x="112" y="115"/>
                    <a:pt x="107" y="120"/>
                    <a:pt x="100" y="120"/>
                  </a:cubicBezTo>
                  <a:close/>
                  <a:moveTo>
                    <a:pt x="112" y="72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112" y="32"/>
                    <a:pt x="112" y="32"/>
                    <a:pt x="112" y="32"/>
                  </a:cubicBezTo>
                  <a:lnTo>
                    <a:pt x="112" y="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8"/>
            <p:cNvSpPr>
              <a:spLocks noChangeAspect="1" noEditPoints="1"/>
            </p:cNvSpPr>
            <p:nvPr/>
          </p:nvSpPr>
          <p:spPr bwMode="auto">
            <a:xfrm>
              <a:off x="0" y="444403"/>
              <a:ext cx="600600" cy="439584"/>
            </a:xfrm>
            <a:custGeom>
              <a:avLst/>
              <a:gdLst>
                <a:gd name="T0" fmla="*/ 677 w 1484"/>
                <a:gd name="T1" fmla="*/ 639 h 1334"/>
                <a:gd name="T2" fmla="*/ 692 w 1484"/>
                <a:gd name="T3" fmla="*/ 27 h 1334"/>
                <a:gd name="T4" fmla="*/ 687 w 1484"/>
                <a:gd name="T5" fmla="*/ 12 h 1334"/>
                <a:gd name="T6" fmla="*/ 670 w 1484"/>
                <a:gd name="T7" fmla="*/ 1 h 1334"/>
                <a:gd name="T8" fmla="*/ 564 w 1484"/>
                <a:gd name="T9" fmla="*/ 1 h 1334"/>
                <a:gd name="T10" fmla="*/ 547 w 1484"/>
                <a:gd name="T11" fmla="*/ 12 h 1334"/>
                <a:gd name="T12" fmla="*/ 547 w 1484"/>
                <a:gd name="T13" fmla="*/ 661 h 1334"/>
                <a:gd name="T14" fmla="*/ 552 w 1484"/>
                <a:gd name="T15" fmla="*/ 676 h 1334"/>
                <a:gd name="T16" fmla="*/ 568 w 1484"/>
                <a:gd name="T17" fmla="*/ 686 h 1334"/>
                <a:gd name="T18" fmla="*/ 1384 w 1484"/>
                <a:gd name="T19" fmla="*/ 588 h 1334"/>
                <a:gd name="T20" fmla="*/ 398 w 1484"/>
                <a:gd name="T21" fmla="*/ 582 h 1334"/>
                <a:gd name="T22" fmla="*/ 0 w 1484"/>
                <a:gd name="T23" fmla="*/ 1314 h 1334"/>
                <a:gd name="T24" fmla="*/ 12 w 1484"/>
                <a:gd name="T25" fmla="*/ 1331 h 1334"/>
                <a:gd name="T26" fmla="*/ 1457 w 1484"/>
                <a:gd name="T27" fmla="*/ 1334 h 1334"/>
                <a:gd name="T28" fmla="*/ 1477 w 1484"/>
                <a:gd name="T29" fmla="*/ 1327 h 1334"/>
                <a:gd name="T30" fmla="*/ 1482 w 1484"/>
                <a:gd name="T31" fmla="*/ 833 h 1334"/>
                <a:gd name="T32" fmla="*/ 394 w 1484"/>
                <a:gd name="T33" fmla="*/ 1171 h 1334"/>
                <a:gd name="T34" fmla="*/ 379 w 1484"/>
                <a:gd name="T35" fmla="*/ 1185 h 1334"/>
                <a:gd name="T36" fmla="*/ 175 w 1484"/>
                <a:gd name="T37" fmla="*/ 1187 h 1334"/>
                <a:gd name="T38" fmla="*/ 156 w 1484"/>
                <a:gd name="T39" fmla="*/ 1179 h 1334"/>
                <a:gd name="T40" fmla="*/ 148 w 1484"/>
                <a:gd name="T41" fmla="*/ 1160 h 1334"/>
                <a:gd name="T42" fmla="*/ 151 w 1484"/>
                <a:gd name="T43" fmla="*/ 953 h 1334"/>
                <a:gd name="T44" fmla="*/ 165 w 1484"/>
                <a:gd name="T45" fmla="*/ 939 h 1334"/>
                <a:gd name="T46" fmla="*/ 370 w 1484"/>
                <a:gd name="T47" fmla="*/ 937 h 1334"/>
                <a:gd name="T48" fmla="*/ 388 w 1484"/>
                <a:gd name="T49" fmla="*/ 945 h 1334"/>
                <a:gd name="T50" fmla="*/ 395 w 1484"/>
                <a:gd name="T51" fmla="*/ 963 h 1334"/>
                <a:gd name="T52" fmla="*/ 891 w 1484"/>
                <a:gd name="T53" fmla="*/ 1165 h 1334"/>
                <a:gd name="T54" fmla="*/ 880 w 1484"/>
                <a:gd name="T55" fmla="*/ 1182 h 1334"/>
                <a:gd name="T56" fmla="*/ 669 w 1484"/>
                <a:gd name="T57" fmla="*/ 1187 h 1334"/>
                <a:gd name="T58" fmla="*/ 655 w 1484"/>
                <a:gd name="T59" fmla="*/ 1182 h 1334"/>
                <a:gd name="T60" fmla="*/ 643 w 1484"/>
                <a:gd name="T61" fmla="*/ 1165 h 1334"/>
                <a:gd name="T62" fmla="*/ 643 w 1484"/>
                <a:gd name="T63" fmla="*/ 958 h 1334"/>
                <a:gd name="T64" fmla="*/ 655 w 1484"/>
                <a:gd name="T65" fmla="*/ 941 h 1334"/>
                <a:gd name="T66" fmla="*/ 865 w 1484"/>
                <a:gd name="T67" fmla="*/ 937 h 1334"/>
                <a:gd name="T68" fmla="*/ 880 w 1484"/>
                <a:gd name="T69" fmla="*/ 941 h 1334"/>
                <a:gd name="T70" fmla="*/ 891 w 1484"/>
                <a:gd name="T71" fmla="*/ 958 h 1334"/>
                <a:gd name="T72" fmla="*/ 1385 w 1484"/>
                <a:gd name="T73" fmla="*/ 1158 h 1334"/>
                <a:gd name="T74" fmla="*/ 1377 w 1484"/>
                <a:gd name="T75" fmla="*/ 1178 h 1334"/>
                <a:gd name="T76" fmla="*/ 1358 w 1484"/>
                <a:gd name="T77" fmla="*/ 1185 h 1334"/>
                <a:gd name="T78" fmla="*/ 1153 w 1484"/>
                <a:gd name="T79" fmla="*/ 1182 h 1334"/>
                <a:gd name="T80" fmla="*/ 1139 w 1484"/>
                <a:gd name="T81" fmla="*/ 1168 h 1334"/>
                <a:gd name="T82" fmla="*/ 1138 w 1484"/>
                <a:gd name="T83" fmla="*/ 963 h 1334"/>
                <a:gd name="T84" fmla="*/ 1145 w 1484"/>
                <a:gd name="T85" fmla="*/ 945 h 1334"/>
                <a:gd name="T86" fmla="*/ 1164 w 1484"/>
                <a:gd name="T87" fmla="*/ 937 h 1334"/>
                <a:gd name="T88" fmla="*/ 1369 w 1484"/>
                <a:gd name="T89" fmla="*/ 939 h 1334"/>
                <a:gd name="T90" fmla="*/ 1383 w 1484"/>
                <a:gd name="T91" fmla="*/ 953 h 1334"/>
                <a:gd name="T92" fmla="*/ 1066 w 1484"/>
                <a:gd name="T93" fmla="*/ 693 h 1334"/>
                <a:gd name="T94" fmla="*/ 1181 w 1484"/>
                <a:gd name="T95" fmla="*/ 612 h 1334"/>
                <a:gd name="T96" fmla="*/ 1188 w 1484"/>
                <a:gd name="T97" fmla="*/ 598 h 1334"/>
                <a:gd name="T98" fmla="*/ 1185 w 1484"/>
                <a:gd name="T99" fmla="*/ 267 h 1334"/>
                <a:gd name="T100" fmla="*/ 1169 w 1484"/>
                <a:gd name="T101" fmla="*/ 253 h 1334"/>
                <a:gd name="T102" fmla="*/ 1067 w 1484"/>
                <a:gd name="T103" fmla="*/ 251 h 1334"/>
                <a:gd name="T104" fmla="*/ 1049 w 1484"/>
                <a:gd name="T105" fmla="*/ 259 h 1334"/>
                <a:gd name="T106" fmla="*/ 1041 w 1484"/>
                <a:gd name="T107" fmla="*/ 277 h 1334"/>
                <a:gd name="T108" fmla="*/ 1042 w 1484"/>
                <a:gd name="T109" fmla="*/ 677 h 1334"/>
                <a:gd name="T110" fmla="*/ 1056 w 1484"/>
                <a:gd name="T111" fmla="*/ 691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4" h="1334">
                  <a:moveTo>
                    <a:pt x="573" y="687"/>
                  </a:moveTo>
                  <a:lnTo>
                    <a:pt x="665" y="647"/>
                  </a:lnTo>
                  <a:lnTo>
                    <a:pt x="665" y="647"/>
                  </a:lnTo>
                  <a:lnTo>
                    <a:pt x="677" y="639"/>
                  </a:lnTo>
                  <a:lnTo>
                    <a:pt x="685" y="631"/>
                  </a:lnTo>
                  <a:lnTo>
                    <a:pt x="691" y="625"/>
                  </a:lnTo>
                  <a:lnTo>
                    <a:pt x="692" y="621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1" y="22"/>
                  </a:lnTo>
                  <a:lnTo>
                    <a:pt x="690" y="16"/>
                  </a:lnTo>
                  <a:lnTo>
                    <a:pt x="687" y="12"/>
                  </a:lnTo>
                  <a:lnTo>
                    <a:pt x="684" y="8"/>
                  </a:lnTo>
                  <a:lnTo>
                    <a:pt x="680" y="5"/>
                  </a:lnTo>
                  <a:lnTo>
                    <a:pt x="676" y="2"/>
                  </a:lnTo>
                  <a:lnTo>
                    <a:pt x="670" y="1"/>
                  </a:lnTo>
                  <a:lnTo>
                    <a:pt x="665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64" y="1"/>
                  </a:lnTo>
                  <a:lnTo>
                    <a:pt x="560" y="2"/>
                  </a:lnTo>
                  <a:lnTo>
                    <a:pt x="555" y="5"/>
                  </a:lnTo>
                  <a:lnTo>
                    <a:pt x="551" y="8"/>
                  </a:lnTo>
                  <a:lnTo>
                    <a:pt x="547" y="12"/>
                  </a:lnTo>
                  <a:lnTo>
                    <a:pt x="545" y="16"/>
                  </a:lnTo>
                  <a:lnTo>
                    <a:pt x="544" y="22"/>
                  </a:lnTo>
                  <a:lnTo>
                    <a:pt x="544" y="27"/>
                  </a:lnTo>
                  <a:lnTo>
                    <a:pt x="547" y="661"/>
                  </a:lnTo>
                  <a:lnTo>
                    <a:pt x="547" y="661"/>
                  </a:lnTo>
                  <a:lnTo>
                    <a:pt x="547" y="667"/>
                  </a:lnTo>
                  <a:lnTo>
                    <a:pt x="548" y="671"/>
                  </a:lnTo>
                  <a:lnTo>
                    <a:pt x="552" y="676"/>
                  </a:lnTo>
                  <a:lnTo>
                    <a:pt x="554" y="679"/>
                  </a:lnTo>
                  <a:lnTo>
                    <a:pt x="559" y="683"/>
                  </a:lnTo>
                  <a:lnTo>
                    <a:pt x="563" y="685"/>
                  </a:lnTo>
                  <a:lnTo>
                    <a:pt x="568" y="686"/>
                  </a:lnTo>
                  <a:lnTo>
                    <a:pt x="573" y="687"/>
                  </a:lnTo>
                  <a:lnTo>
                    <a:pt x="573" y="687"/>
                  </a:lnTo>
                  <a:close/>
                  <a:moveTo>
                    <a:pt x="1482" y="833"/>
                  </a:moveTo>
                  <a:lnTo>
                    <a:pt x="1384" y="588"/>
                  </a:lnTo>
                  <a:lnTo>
                    <a:pt x="991" y="838"/>
                  </a:lnTo>
                  <a:lnTo>
                    <a:pt x="894" y="591"/>
                  </a:lnTo>
                  <a:lnTo>
                    <a:pt x="496" y="837"/>
                  </a:lnTo>
                  <a:lnTo>
                    <a:pt x="398" y="582"/>
                  </a:lnTo>
                  <a:lnTo>
                    <a:pt x="0" y="850"/>
                  </a:lnTo>
                  <a:lnTo>
                    <a:pt x="0" y="1311"/>
                  </a:lnTo>
                  <a:lnTo>
                    <a:pt x="0" y="1311"/>
                  </a:lnTo>
                  <a:lnTo>
                    <a:pt x="0" y="1314"/>
                  </a:lnTo>
                  <a:lnTo>
                    <a:pt x="1" y="1318"/>
                  </a:lnTo>
                  <a:lnTo>
                    <a:pt x="3" y="1323"/>
                  </a:lnTo>
                  <a:lnTo>
                    <a:pt x="7" y="1327"/>
                  </a:lnTo>
                  <a:lnTo>
                    <a:pt x="12" y="1331"/>
                  </a:lnTo>
                  <a:lnTo>
                    <a:pt x="19" y="1333"/>
                  </a:lnTo>
                  <a:lnTo>
                    <a:pt x="28" y="1334"/>
                  </a:lnTo>
                  <a:lnTo>
                    <a:pt x="1457" y="1334"/>
                  </a:lnTo>
                  <a:lnTo>
                    <a:pt x="1457" y="1334"/>
                  </a:lnTo>
                  <a:lnTo>
                    <a:pt x="1463" y="1333"/>
                  </a:lnTo>
                  <a:lnTo>
                    <a:pt x="1467" y="1332"/>
                  </a:lnTo>
                  <a:lnTo>
                    <a:pt x="1472" y="1331"/>
                  </a:lnTo>
                  <a:lnTo>
                    <a:pt x="1477" y="1327"/>
                  </a:lnTo>
                  <a:lnTo>
                    <a:pt x="1480" y="1323"/>
                  </a:lnTo>
                  <a:lnTo>
                    <a:pt x="1482" y="1317"/>
                  </a:lnTo>
                  <a:lnTo>
                    <a:pt x="1484" y="1309"/>
                  </a:lnTo>
                  <a:lnTo>
                    <a:pt x="1482" y="833"/>
                  </a:lnTo>
                  <a:close/>
                  <a:moveTo>
                    <a:pt x="395" y="1160"/>
                  </a:moveTo>
                  <a:lnTo>
                    <a:pt x="395" y="1160"/>
                  </a:lnTo>
                  <a:lnTo>
                    <a:pt x="395" y="1165"/>
                  </a:lnTo>
                  <a:lnTo>
                    <a:pt x="394" y="1171"/>
                  </a:lnTo>
                  <a:lnTo>
                    <a:pt x="392" y="1175"/>
                  </a:lnTo>
                  <a:lnTo>
                    <a:pt x="388" y="1179"/>
                  </a:lnTo>
                  <a:lnTo>
                    <a:pt x="384" y="1182"/>
                  </a:lnTo>
                  <a:lnTo>
                    <a:pt x="379" y="1185"/>
                  </a:lnTo>
                  <a:lnTo>
                    <a:pt x="374" y="1186"/>
                  </a:lnTo>
                  <a:lnTo>
                    <a:pt x="370" y="1187"/>
                  </a:lnTo>
                  <a:lnTo>
                    <a:pt x="175" y="1187"/>
                  </a:lnTo>
                  <a:lnTo>
                    <a:pt x="175" y="1187"/>
                  </a:lnTo>
                  <a:lnTo>
                    <a:pt x="170" y="1186"/>
                  </a:lnTo>
                  <a:lnTo>
                    <a:pt x="165" y="1185"/>
                  </a:lnTo>
                  <a:lnTo>
                    <a:pt x="160" y="1182"/>
                  </a:lnTo>
                  <a:lnTo>
                    <a:pt x="156" y="1179"/>
                  </a:lnTo>
                  <a:lnTo>
                    <a:pt x="153" y="1175"/>
                  </a:lnTo>
                  <a:lnTo>
                    <a:pt x="151" y="1171"/>
                  </a:lnTo>
                  <a:lnTo>
                    <a:pt x="149" y="1165"/>
                  </a:lnTo>
                  <a:lnTo>
                    <a:pt x="148" y="1160"/>
                  </a:lnTo>
                  <a:lnTo>
                    <a:pt x="148" y="963"/>
                  </a:lnTo>
                  <a:lnTo>
                    <a:pt x="148" y="963"/>
                  </a:lnTo>
                  <a:lnTo>
                    <a:pt x="149" y="958"/>
                  </a:lnTo>
                  <a:lnTo>
                    <a:pt x="151" y="953"/>
                  </a:lnTo>
                  <a:lnTo>
                    <a:pt x="153" y="948"/>
                  </a:lnTo>
                  <a:lnTo>
                    <a:pt x="156" y="945"/>
                  </a:lnTo>
                  <a:lnTo>
                    <a:pt x="160" y="941"/>
                  </a:lnTo>
                  <a:lnTo>
                    <a:pt x="165" y="939"/>
                  </a:lnTo>
                  <a:lnTo>
                    <a:pt x="170" y="937"/>
                  </a:lnTo>
                  <a:lnTo>
                    <a:pt x="175" y="937"/>
                  </a:lnTo>
                  <a:lnTo>
                    <a:pt x="370" y="937"/>
                  </a:lnTo>
                  <a:lnTo>
                    <a:pt x="370" y="937"/>
                  </a:lnTo>
                  <a:lnTo>
                    <a:pt x="374" y="937"/>
                  </a:lnTo>
                  <a:lnTo>
                    <a:pt x="379" y="939"/>
                  </a:lnTo>
                  <a:lnTo>
                    <a:pt x="384" y="941"/>
                  </a:lnTo>
                  <a:lnTo>
                    <a:pt x="388" y="945"/>
                  </a:lnTo>
                  <a:lnTo>
                    <a:pt x="392" y="948"/>
                  </a:lnTo>
                  <a:lnTo>
                    <a:pt x="394" y="953"/>
                  </a:lnTo>
                  <a:lnTo>
                    <a:pt x="395" y="958"/>
                  </a:lnTo>
                  <a:lnTo>
                    <a:pt x="395" y="963"/>
                  </a:lnTo>
                  <a:lnTo>
                    <a:pt x="395" y="1160"/>
                  </a:lnTo>
                  <a:close/>
                  <a:moveTo>
                    <a:pt x="891" y="1160"/>
                  </a:moveTo>
                  <a:lnTo>
                    <a:pt x="891" y="1160"/>
                  </a:lnTo>
                  <a:lnTo>
                    <a:pt x="891" y="1165"/>
                  </a:lnTo>
                  <a:lnTo>
                    <a:pt x="889" y="1171"/>
                  </a:lnTo>
                  <a:lnTo>
                    <a:pt x="887" y="1175"/>
                  </a:lnTo>
                  <a:lnTo>
                    <a:pt x="883" y="1179"/>
                  </a:lnTo>
                  <a:lnTo>
                    <a:pt x="880" y="1182"/>
                  </a:lnTo>
                  <a:lnTo>
                    <a:pt x="875" y="1185"/>
                  </a:lnTo>
                  <a:lnTo>
                    <a:pt x="870" y="1186"/>
                  </a:lnTo>
                  <a:lnTo>
                    <a:pt x="865" y="1187"/>
                  </a:lnTo>
                  <a:lnTo>
                    <a:pt x="669" y="1187"/>
                  </a:lnTo>
                  <a:lnTo>
                    <a:pt x="669" y="1187"/>
                  </a:lnTo>
                  <a:lnTo>
                    <a:pt x="664" y="1186"/>
                  </a:lnTo>
                  <a:lnTo>
                    <a:pt x="659" y="1185"/>
                  </a:lnTo>
                  <a:lnTo>
                    <a:pt x="655" y="1182"/>
                  </a:lnTo>
                  <a:lnTo>
                    <a:pt x="650" y="1179"/>
                  </a:lnTo>
                  <a:lnTo>
                    <a:pt x="648" y="1175"/>
                  </a:lnTo>
                  <a:lnTo>
                    <a:pt x="644" y="1171"/>
                  </a:lnTo>
                  <a:lnTo>
                    <a:pt x="643" y="1165"/>
                  </a:lnTo>
                  <a:lnTo>
                    <a:pt x="643" y="1160"/>
                  </a:lnTo>
                  <a:lnTo>
                    <a:pt x="643" y="963"/>
                  </a:lnTo>
                  <a:lnTo>
                    <a:pt x="643" y="963"/>
                  </a:lnTo>
                  <a:lnTo>
                    <a:pt x="643" y="958"/>
                  </a:lnTo>
                  <a:lnTo>
                    <a:pt x="644" y="953"/>
                  </a:lnTo>
                  <a:lnTo>
                    <a:pt x="648" y="948"/>
                  </a:lnTo>
                  <a:lnTo>
                    <a:pt x="650" y="945"/>
                  </a:lnTo>
                  <a:lnTo>
                    <a:pt x="655" y="941"/>
                  </a:lnTo>
                  <a:lnTo>
                    <a:pt x="659" y="939"/>
                  </a:lnTo>
                  <a:lnTo>
                    <a:pt x="664" y="937"/>
                  </a:lnTo>
                  <a:lnTo>
                    <a:pt x="669" y="937"/>
                  </a:lnTo>
                  <a:lnTo>
                    <a:pt x="865" y="937"/>
                  </a:lnTo>
                  <a:lnTo>
                    <a:pt x="865" y="937"/>
                  </a:lnTo>
                  <a:lnTo>
                    <a:pt x="870" y="937"/>
                  </a:lnTo>
                  <a:lnTo>
                    <a:pt x="875" y="939"/>
                  </a:lnTo>
                  <a:lnTo>
                    <a:pt x="880" y="941"/>
                  </a:lnTo>
                  <a:lnTo>
                    <a:pt x="883" y="945"/>
                  </a:lnTo>
                  <a:lnTo>
                    <a:pt x="887" y="948"/>
                  </a:lnTo>
                  <a:lnTo>
                    <a:pt x="889" y="953"/>
                  </a:lnTo>
                  <a:lnTo>
                    <a:pt x="891" y="958"/>
                  </a:lnTo>
                  <a:lnTo>
                    <a:pt x="891" y="963"/>
                  </a:lnTo>
                  <a:lnTo>
                    <a:pt x="891" y="1160"/>
                  </a:lnTo>
                  <a:close/>
                  <a:moveTo>
                    <a:pt x="1385" y="1158"/>
                  </a:moveTo>
                  <a:lnTo>
                    <a:pt x="1385" y="1158"/>
                  </a:lnTo>
                  <a:lnTo>
                    <a:pt x="1384" y="1164"/>
                  </a:lnTo>
                  <a:lnTo>
                    <a:pt x="1383" y="1168"/>
                  </a:lnTo>
                  <a:lnTo>
                    <a:pt x="1380" y="1173"/>
                  </a:lnTo>
                  <a:lnTo>
                    <a:pt x="1377" y="1178"/>
                  </a:lnTo>
                  <a:lnTo>
                    <a:pt x="1373" y="1180"/>
                  </a:lnTo>
                  <a:lnTo>
                    <a:pt x="1369" y="1182"/>
                  </a:lnTo>
                  <a:lnTo>
                    <a:pt x="1363" y="1185"/>
                  </a:lnTo>
                  <a:lnTo>
                    <a:pt x="1358" y="1185"/>
                  </a:lnTo>
                  <a:lnTo>
                    <a:pt x="1164" y="1185"/>
                  </a:lnTo>
                  <a:lnTo>
                    <a:pt x="1164" y="1185"/>
                  </a:lnTo>
                  <a:lnTo>
                    <a:pt x="1159" y="1185"/>
                  </a:lnTo>
                  <a:lnTo>
                    <a:pt x="1153" y="1182"/>
                  </a:lnTo>
                  <a:lnTo>
                    <a:pt x="1150" y="1180"/>
                  </a:lnTo>
                  <a:lnTo>
                    <a:pt x="1145" y="1178"/>
                  </a:lnTo>
                  <a:lnTo>
                    <a:pt x="1142" y="1173"/>
                  </a:lnTo>
                  <a:lnTo>
                    <a:pt x="1139" y="1168"/>
                  </a:lnTo>
                  <a:lnTo>
                    <a:pt x="1138" y="1164"/>
                  </a:lnTo>
                  <a:lnTo>
                    <a:pt x="1138" y="1158"/>
                  </a:lnTo>
                  <a:lnTo>
                    <a:pt x="1138" y="963"/>
                  </a:lnTo>
                  <a:lnTo>
                    <a:pt x="1138" y="963"/>
                  </a:lnTo>
                  <a:lnTo>
                    <a:pt x="1138" y="958"/>
                  </a:lnTo>
                  <a:lnTo>
                    <a:pt x="1139" y="953"/>
                  </a:lnTo>
                  <a:lnTo>
                    <a:pt x="1142" y="948"/>
                  </a:lnTo>
                  <a:lnTo>
                    <a:pt x="1145" y="945"/>
                  </a:lnTo>
                  <a:lnTo>
                    <a:pt x="1150" y="941"/>
                  </a:lnTo>
                  <a:lnTo>
                    <a:pt x="1153" y="939"/>
                  </a:lnTo>
                  <a:lnTo>
                    <a:pt x="1159" y="937"/>
                  </a:lnTo>
                  <a:lnTo>
                    <a:pt x="1164" y="937"/>
                  </a:lnTo>
                  <a:lnTo>
                    <a:pt x="1358" y="937"/>
                  </a:lnTo>
                  <a:lnTo>
                    <a:pt x="1358" y="937"/>
                  </a:lnTo>
                  <a:lnTo>
                    <a:pt x="1363" y="937"/>
                  </a:lnTo>
                  <a:lnTo>
                    <a:pt x="1369" y="939"/>
                  </a:lnTo>
                  <a:lnTo>
                    <a:pt x="1373" y="941"/>
                  </a:lnTo>
                  <a:lnTo>
                    <a:pt x="1377" y="945"/>
                  </a:lnTo>
                  <a:lnTo>
                    <a:pt x="1380" y="948"/>
                  </a:lnTo>
                  <a:lnTo>
                    <a:pt x="1383" y="953"/>
                  </a:lnTo>
                  <a:lnTo>
                    <a:pt x="1384" y="958"/>
                  </a:lnTo>
                  <a:lnTo>
                    <a:pt x="1385" y="963"/>
                  </a:lnTo>
                  <a:lnTo>
                    <a:pt x="1385" y="1158"/>
                  </a:lnTo>
                  <a:close/>
                  <a:moveTo>
                    <a:pt x="1066" y="693"/>
                  </a:moveTo>
                  <a:lnTo>
                    <a:pt x="1161" y="625"/>
                  </a:lnTo>
                  <a:lnTo>
                    <a:pt x="1161" y="625"/>
                  </a:lnTo>
                  <a:lnTo>
                    <a:pt x="1173" y="619"/>
                  </a:lnTo>
                  <a:lnTo>
                    <a:pt x="1181" y="612"/>
                  </a:lnTo>
                  <a:lnTo>
                    <a:pt x="1183" y="609"/>
                  </a:lnTo>
                  <a:lnTo>
                    <a:pt x="1186" y="606"/>
                  </a:lnTo>
                  <a:lnTo>
                    <a:pt x="1188" y="603"/>
                  </a:lnTo>
                  <a:lnTo>
                    <a:pt x="1188" y="598"/>
                  </a:lnTo>
                  <a:lnTo>
                    <a:pt x="1186" y="277"/>
                  </a:lnTo>
                  <a:lnTo>
                    <a:pt x="1186" y="277"/>
                  </a:lnTo>
                  <a:lnTo>
                    <a:pt x="1186" y="271"/>
                  </a:lnTo>
                  <a:lnTo>
                    <a:pt x="1185" y="267"/>
                  </a:lnTo>
                  <a:lnTo>
                    <a:pt x="1182" y="262"/>
                  </a:lnTo>
                  <a:lnTo>
                    <a:pt x="1179" y="259"/>
                  </a:lnTo>
                  <a:lnTo>
                    <a:pt x="1174" y="255"/>
                  </a:lnTo>
                  <a:lnTo>
                    <a:pt x="1169" y="253"/>
                  </a:lnTo>
                  <a:lnTo>
                    <a:pt x="1165" y="251"/>
                  </a:lnTo>
                  <a:lnTo>
                    <a:pt x="1160" y="251"/>
                  </a:lnTo>
                  <a:lnTo>
                    <a:pt x="1067" y="251"/>
                  </a:lnTo>
                  <a:lnTo>
                    <a:pt x="1067" y="251"/>
                  </a:lnTo>
                  <a:lnTo>
                    <a:pt x="1062" y="251"/>
                  </a:lnTo>
                  <a:lnTo>
                    <a:pt x="1057" y="253"/>
                  </a:lnTo>
                  <a:lnTo>
                    <a:pt x="1052" y="255"/>
                  </a:lnTo>
                  <a:lnTo>
                    <a:pt x="1049" y="259"/>
                  </a:lnTo>
                  <a:lnTo>
                    <a:pt x="1045" y="262"/>
                  </a:lnTo>
                  <a:lnTo>
                    <a:pt x="1043" y="267"/>
                  </a:lnTo>
                  <a:lnTo>
                    <a:pt x="1041" y="271"/>
                  </a:lnTo>
                  <a:lnTo>
                    <a:pt x="1041" y="277"/>
                  </a:lnTo>
                  <a:lnTo>
                    <a:pt x="1040" y="667"/>
                  </a:lnTo>
                  <a:lnTo>
                    <a:pt x="1040" y="667"/>
                  </a:lnTo>
                  <a:lnTo>
                    <a:pt x="1040" y="671"/>
                  </a:lnTo>
                  <a:lnTo>
                    <a:pt x="1042" y="677"/>
                  </a:lnTo>
                  <a:lnTo>
                    <a:pt x="1044" y="681"/>
                  </a:lnTo>
                  <a:lnTo>
                    <a:pt x="1048" y="685"/>
                  </a:lnTo>
                  <a:lnTo>
                    <a:pt x="1051" y="689"/>
                  </a:lnTo>
                  <a:lnTo>
                    <a:pt x="1056" y="691"/>
                  </a:lnTo>
                  <a:lnTo>
                    <a:pt x="1061" y="692"/>
                  </a:lnTo>
                  <a:lnTo>
                    <a:pt x="1066" y="693"/>
                  </a:lnTo>
                  <a:lnTo>
                    <a:pt x="1066" y="6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46" name="Freeform 1278"/>
            <p:cNvSpPr>
              <a:spLocks/>
            </p:cNvSpPr>
            <p:nvPr/>
          </p:nvSpPr>
          <p:spPr bwMode="auto">
            <a:xfrm flipH="1">
              <a:off x="8595992" y="92344"/>
              <a:ext cx="241890" cy="16226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1278"/>
            <p:cNvSpPr>
              <a:spLocks/>
            </p:cNvSpPr>
            <p:nvPr/>
          </p:nvSpPr>
          <p:spPr bwMode="auto">
            <a:xfrm flipH="1">
              <a:off x="8893152" y="173478"/>
              <a:ext cx="196455" cy="131788"/>
            </a:xfrm>
            <a:custGeom>
              <a:avLst/>
              <a:gdLst>
                <a:gd name="T0" fmla="*/ 155 w 192"/>
                <a:gd name="T1" fmla="*/ 48 h 128"/>
                <a:gd name="T2" fmla="*/ 96 w 192"/>
                <a:gd name="T3" fmla="*/ 0 h 128"/>
                <a:gd name="T4" fmla="*/ 43 w 192"/>
                <a:gd name="T5" fmla="*/ 32 h 128"/>
                <a:gd name="T6" fmla="*/ 0 w 192"/>
                <a:gd name="T7" fmla="*/ 80 h 128"/>
                <a:gd name="T8" fmla="*/ 48 w 192"/>
                <a:gd name="T9" fmla="*/ 128 h 128"/>
                <a:gd name="T10" fmla="*/ 152 w 192"/>
                <a:gd name="T11" fmla="*/ 128 h 128"/>
                <a:gd name="T12" fmla="*/ 192 w 192"/>
                <a:gd name="T13" fmla="*/ 88 h 128"/>
                <a:gd name="T14" fmla="*/ 155 w 192"/>
                <a:gd name="T1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8">
                  <a:moveTo>
                    <a:pt x="155" y="48"/>
                  </a:moveTo>
                  <a:cubicBezTo>
                    <a:pt x="149" y="21"/>
                    <a:pt x="125" y="0"/>
                    <a:pt x="96" y="0"/>
                  </a:cubicBezTo>
                  <a:cubicBezTo>
                    <a:pt x="73" y="0"/>
                    <a:pt x="53" y="13"/>
                    <a:pt x="43" y="32"/>
                  </a:cubicBezTo>
                  <a:cubicBezTo>
                    <a:pt x="19" y="35"/>
                    <a:pt x="0" y="55"/>
                    <a:pt x="0" y="80"/>
                  </a:cubicBezTo>
                  <a:cubicBezTo>
                    <a:pt x="0" y="107"/>
                    <a:pt x="21" y="128"/>
                    <a:pt x="48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4" y="128"/>
                    <a:pt x="192" y="110"/>
                    <a:pt x="192" y="88"/>
                  </a:cubicBezTo>
                  <a:cubicBezTo>
                    <a:pt x="192" y="67"/>
                    <a:pt x="176" y="50"/>
                    <a:pt x="155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13"/>
            <p:cNvSpPr>
              <a:spLocks noChangeAspect="1"/>
            </p:cNvSpPr>
            <p:nvPr/>
          </p:nvSpPr>
          <p:spPr bwMode="auto">
            <a:xfrm>
              <a:off x="1168844" y="459531"/>
              <a:ext cx="380654" cy="419643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  <p:sp>
          <p:nvSpPr>
            <p:cNvPr id="49" name="Freeform 13"/>
            <p:cNvSpPr>
              <a:spLocks noChangeAspect="1"/>
            </p:cNvSpPr>
            <p:nvPr/>
          </p:nvSpPr>
          <p:spPr bwMode="auto">
            <a:xfrm>
              <a:off x="7808689" y="565670"/>
              <a:ext cx="293140" cy="323165"/>
            </a:xfrm>
            <a:custGeom>
              <a:avLst/>
              <a:gdLst>
                <a:gd name="T0" fmla="*/ 871 w 1368"/>
                <a:gd name="T1" fmla="*/ 880 h 1530"/>
                <a:gd name="T2" fmla="*/ 912 w 1368"/>
                <a:gd name="T3" fmla="*/ 845 h 1530"/>
                <a:gd name="T4" fmla="*/ 987 w 1368"/>
                <a:gd name="T5" fmla="*/ 912 h 1530"/>
                <a:gd name="T6" fmla="*/ 1053 w 1368"/>
                <a:gd name="T7" fmla="*/ 942 h 1530"/>
                <a:gd name="T8" fmla="*/ 1112 w 1368"/>
                <a:gd name="T9" fmla="*/ 949 h 1530"/>
                <a:gd name="T10" fmla="*/ 1237 w 1368"/>
                <a:gd name="T11" fmla="*/ 918 h 1530"/>
                <a:gd name="T12" fmla="*/ 1326 w 1368"/>
                <a:gd name="T13" fmla="*/ 833 h 1530"/>
                <a:gd name="T14" fmla="*/ 1367 w 1368"/>
                <a:gd name="T15" fmla="*/ 712 h 1530"/>
                <a:gd name="T16" fmla="*/ 1363 w 1368"/>
                <a:gd name="T17" fmla="*/ 633 h 1530"/>
                <a:gd name="T18" fmla="*/ 1331 w 1368"/>
                <a:gd name="T19" fmla="*/ 558 h 1530"/>
                <a:gd name="T20" fmla="*/ 1276 w 1368"/>
                <a:gd name="T21" fmla="*/ 500 h 1530"/>
                <a:gd name="T22" fmla="*/ 1238 w 1368"/>
                <a:gd name="T23" fmla="*/ 459 h 1530"/>
                <a:gd name="T24" fmla="*/ 1260 w 1368"/>
                <a:gd name="T25" fmla="*/ 341 h 1530"/>
                <a:gd name="T26" fmla="*/ 1245 w 1368"/>
                <a:gd name="T27" fmla="*/ 269 h 1530"/>
                <a:gd name="T28" fmla="*/ 1190 w 1368"/>
                <a:gd name="T29" fmla="*/ 200 h 1530"/>
                <a:gd name="T30" fmla="*/ 1108 w 1368"/>
                <a:gd name="T31" fmla="*/ 161 h 1530"/>
                <a:gd name="T32" fmla="*/ 1054 w 1368"/>
                <a:gd name="T33" fmla="*/ 159 h 1530"/>
                <a:gd name="T34" fmla="*/ 1027 w 1368"/>
                <a:gd name="T35" fmla="*/ 142 h 1530"/>
                <a:gd name="T36" fmla="*/ 1000 w 1368"/>
                <a:gd name="T37" fmla="*/ 83 h 1530"/>
                <a:gd name="T38" fmla="*/ 941 w 1368"/>
                <a:gd name="T39" fmla="*/ 29 h 1530"/>
                <a:gd name="T40" fmla="*/ 863 w 1368"/>
                <a:gd name="T41" fmla="*/ 3 h 1530"/>
                <a:gd name="T42" fmla="*/ 780 w 1368"/>
                <a:gd name="T43" fmla="*/ 4 h 1530"/>
                <a:gd name="T44" fmla="*/ 698 w 1368"/>
                <a:gd name="T45" fmla="*/ 34 h 1530"/>
                <a:gd name="T46" fmla="*/ 665 w 1368"/>
                <a:gd name="T47" fmla="*/ 63 h 1530"/>
                <a:gd name="T48" fmla="*/ 651 w 1368"/>
                <a:gd name="T49" fmla="*/ 77 h 1530"/>
                <a:gd name="T50" fmla="*/ 595 w 1368"/>
                <a:gd name="T51" fmla="*/ 34 h 1530"/>
                <a:gd name="T52" fmla="*/ 485 w 1368"/>
                <a:gd name="T53" fmla="*/ 6 h 1530"/>
                <a:gd name="T54" fmla="*/ 404 w 1368"/>
                <a:gd name="T55" fmla="*/ 22 h 1530"/>
                <a:gd name="T56" fmla="*/ 321 w 1368"/>
                <a:gd name="T57" fmla="*/ 77 h 1530"/>
                <a:gd name="T58" fmla="*/ 270 w 1368"/>
                <a:gd name="T59" fmla="*/ 161 h 1530"/>
                <a:gd name="T60" fmla="*/ 255 w 1368"/>
                <a:gd name="T61" fmla="*/ 203 h 1530"/>
                <a:gd name="T62" fmla="*/ 275 w 1368"/>
                <a:gd name="T63" fmla="*/ 210 h 1530"/>
                <a:gd name="T64" fmla="*/ 241 w 1368"/>
                <a:gd name="T65" fmla="*/ 214 h 1530"/>
                <a:gd name="T66" fmla="*/ 125 w 1368"/>
                <a:gd name="T67" fmla="*/ 259 h 1530"/>
                <a:gd name="T68" fmla="*/ 34 w 1368"/>
                <a:gd name="T69" fmla="*/ 359 h 1530"/>
                <a:gd name="T70" fmla="*/ 2 w 1368"/>
                <a:gd name="T71" fmla="*/ 465 h 1530"/>
                <a:gd name="T72" fmla="*/ 2 w 1368"/>
                <a:gd name="T73" fmla="*/ 525 h 1530"/>
                <a:gd name="T74" fmla="*/ 19 w 1368"/>
                <a:gd name="T75" fmla="*/ 596 h 1530"/>
                <a:gd name="T76" fmla="*/ 53 w 1368"/>
                <a:gd name="T77" fmla="*/ 660 h 1530"/>
                <a:gd name="T78" fmla="*/ 94 w 1368"/>
                <a:gd name="T79" fmla="*/ 704 h 1530"/>
                <a:gd name="T80" fmla="*/ 108 w 1368"/>
                <a:gd name="T81" fmla="*/ 733 h 1530"/>
                <a:gd name="T82" fmla="*/ 104 w 1368"/>
                <a:gd name="T83" fmla="*/ 785 h 1530"/>
                <a:gd name="T84" fmla="*/ 129 w 1368"/>
                <a:gd name="T85" fmla="*/ 887 h 1530"/>
                <a:gd name="T86" fmla="*/ 197 w 1368"/>
                <a:gd name="T87" fmla="*/ 962 h 1530"/>
                <a:gd name="T88" fmla="*/ 292 w 1368"/>
                <a:gd name="T89" fmla="*/ 998 h 1530"/>
                <a:gd name="T90" fmla="*/ 350 w 1368"/>
                <a:gd name="T91" fmla="*/ 995 h 1530"/>
                <a:gd name="T92" fmla="*/ 426 w 1368"/>
                <a:gd name="T93" fmla="*/ 962 h 1530"/>
                <a:gd name="T94" fmla="*/ 484 w 1368"/>
                <a:gd name="T95" fmla="*/ 918 h 1530"/>
                <a:gd name="T96" fmla="*/ 553 w 1368"/>
                <a:gd name="T97" fmla="*/ 939 h 1530"/>
                <a:gd name="T98" fmla="*/ 577 w 1368"/>
                <a:gd name="T99" fmla="*/ 1488 h 1530"/>
                <a:gd name="T100" fmla="*/ 608 w 1368"/>
                <a:gd name="T101" fmla="*/ 1526 h 1530"/>
                <a:gd name="T102" fmla="*/ 745 w 1368"/>
                <a:gd name="T103" fmla="*/ 1528 h 1530"/>
                <a:gd name="T104" fmla="*/ 784 w 1368"/>
                <a:gd name="T105" fmla="*/ 149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8" h="1530">
                  <a:moveTo>
                    <a:pt x="787" y="918"/>
                  </a:moveTo>
                  <a:lnTo>
                    <a:pt x="787" y="918"/>
                  </a:lnTo>
                  <a:lnTo>
                    <a:pt x="821" y="905"/>
                  </a:lnTo>
                  <a:lnTo>
                    <a:pt x="849" y="892"/>
                  </a:lnTo>
                  <a:lnTo>
                    <a:pt x="871" y="880"/>
                  </a:lnTo>
                  <a:lnTo>
                    <a:pt x="886" y="868"/>
                  </a:lnTo>
                  <a:lnTo>
                    <a:pt x="898" y="858"/>
                  </a:lnTo>
                  <a:lnTo>
                    <a:pt x="906" y="851"/>
                  </a:lnTo>
                  <a:lnTo>
                    <a:pt x="912" y="845"/>
                  </a:lnTo>
                  <a:lnTo>
                    <a:pt x="912" y="845"/>
                  </a:lnTo>
                  <a:lnTo>
                    <a:pt x="931" y="866"/>
                  </a:lnTo>
                  <a:lnTo>
                    <a:pt x="951" y="887"/>
                  </a:lnTo>
                  <a:lnTo>
                    <a:pt x="963" y="895"/>
                  </a:lnTo>
                  <a:lnTo>
                    <a:pt x="975" y="905"/>
                  </a:lnTo>
                  <a:lnTo>
                    <a:pt x="987" y="912"/>
                  </a:lnTo>
                  <a:lnTo>
                    <a:pt x="999" y="919"/>
                  </a:lnTo>
                  <a:lnTo>
                    <a:pt x="1012" y="926"/>
                  </a:lnTo>
                  <a:lnTo>
                    <a:pt x="1025" y="932"/>
                  </a:lnTo>
                  <a:lnTo>
                    <a:pt x="1039" y="937"/>
                  </a:lnTo>
                  <a:lnTo>
                    <a:pt x="1053" y="942"/>
                  </a:lnTo>
                  <a:lnTo>
                    <a:pt x="1068" y="945"/>
                  </a:lnTo>
                  <a:lnTo>
                    <a:pt x="1082" y="948"/>
                  </a:lnTo>
                  <a:lnTo>
                    <a:pt x="1097" y="949"/>
                  </a:lnTo>
                  <a:lnTo>
                    <a:pt x="1112" y="949"/>
                  </a:lnTo>
                  <a:lnTo>
                    <a:pt x="1112" y="949"/>
                  </a:lnTo>
                  <a:lnTo>
                    <a:pt x="1140" y="948"/>
                  </a:lnTo>
                  <a:lnTo>
                    <a:pt x="1166" y="944"/>
                  </a:lnTo>
                  <a:lnTo>
                    <a:pt x="1190" y="937"/>
                  </a:lnTo>
                  <a:lnTo>
                    <a:pt x="1214" y="929"/>
                  </a:lnTo>
                  <a:lnTo>
                    <a:pt x="1237" y="918"/>
                  </a:lnTo>
                  <a:lnTo>
                    <a:pt x="1258" y="905"/>
                  </a:lnTo>
                  <a:lnTo>
                    <a:pt x="1277" y="889"/>
                  </a:lnTo>
                  <a:lnTo>
                    <a:pt x="1295" y="872"/>
                  </a:lnTo>
                  <a:lnTo>
                    <a:pt x="1312" y="853"/>
                  </a:lnTo>
                  <a:lnTo>
                    <a:pt x="1326" y="833"/>
                  </a:lnTo>
                  <a:lnTo>
                    <a:pt x="1338" y="811"/>
                  </a:lnTo>
                  <a:lnTo>
                    <a:pt x="1349" y="788"/>
                  </a:lnTo>
                  <a:lnTo>
                    <a:pt x="1357" y="764"/>
                  </a:lnTo>
                  <a:lnTo>
                    <a:pt x="1363" y="739"/>
                  </a:lnTo>
                  <a:lnTo>
                    <a:pt x="1367" y="712"/>
                  </a:lnTo>
                  <a:lnTo>
                    <a:pt x="1368" y="686"/>
                  </a:lnTo>
                  <a:lnTo>
                    <a:pt x="1368" y="686"/>
                  </a:lnTo>
                  <a:lnTo>
                    <a:pt x="1368" y="667"/>
                  </a:lnTo>
                  <a:lnTo>
                    <a:pt x="1366" y="650"/>
                  </a:lnTo>
                  <a:lnTo>
                    <a:pt x="1363" y="633"/>
                  </a:lnTo>
                  <a:lnTo>
                    <a:pt x="1358" y="617"/>
                  </a:lnTo>
                  <a:lnTo>
                    <a:pt x="1354" y="601"/>
                  </a:lnTo>
                  <a:lnTo>
                    <a:pt x="1347" y="587"/>
                  </a:lnTo>
                  <a:lnTo>
                    <a:pt x="1339" y="572"/>
                  </a:lnTo>
                  <a:lnTo>
                    <a:pt x="1331" y="558"/>
                  </a:lnTo>
                  <a:lnTo>
                    <a:pt x="1321" y="546"/>
                  </a:lnTo>
                  <a:lnTo>
                    <a:pt x="1312" y="533"/>
                  </a:lnTo>
                  <a:lnTo>
                    <a:pt x="1300" y="521"/>
                  </a:lnTo>
                  <a:lnTo>
                    <a:pt x="1289" y="510"/>
                  </a:lnTo>
                  <a:lnTo>
                    <a:pt x="1276" y="500"/>
                  </a:lnTo>
                  <a:lnTo>
                    <a:pt x="1263" y="490"/>
                  </a:lnTo>
                  <a:lnTo>
                    <a:pt x="1249" y="480"/>
                  </a:lnTo>
                  <a:lnTo>
                    <a:pt x="1234" y="472"/>
                  </a:lnTo>
                  <a:lnTo>
                    <a:pt x="1234" y="472"/>
                  </a:lnTo>
                  <a:lnTo>
                    <a:pt x="1238" y="459"/>
                  </a:lnTo>
                  <a:lnTo>
                    <a:pt x="1247" y="426"/>
                  </a:lnTo>
                  <a:lnTo>
                    <a:pt x="1252" y="404"/>
                  </a:lnTo>
                  <a:lnTo>
                    <a:pt x="1256" y="383"/>
                  </a:lnTo>
                  <a:lnTo>
                    <a:pt x="1259" y="361"/>
                  </a:lnTo>
                  <a:lnTo>
                    <a:pt x="1260" y="341"/>
                  </a:lnTo>
                  <a:lnTo>
                    <a:pt x="1260" y="341"/>
                  </a:lnTo>
                  <a:lnTo>
                    <a:pt x="1259" y="322"/>
                  </a:lnTo>
                  <a:lnTo>
                    <a:pt x="1256" y="304"/>
                  </a:lnTo>
                  <a:lnTo>
                    <a:pt x="1251" y="286"/>
                  </a:lnTo>
                  <a:lnTo>
                    <a:pt x="1245" y="269"/>
                  </a:lnTo>
                  <a:lnTo>
                    <a:pt x="1237" y="253"/>
                  </a:lnTo>
                  <a:lnTo>
                    <a:pt x="1227" y="238"/>
                  </a:lnTo>
                  <a:lnTo>
                    <a:pt x="1215" y="225"/>
                  </a:lnTo>
                  <a:lnTo>
                    <a:pt x="1203" y="212"/>
                  </a:lnTo>
                  <a:lnTo>
                    <a:pt x="1190" y="200"/>
                  </a:lnTo>
                  <a:lnTo>
                    <a:pt x="1174" y="189"/>
                  </a:lnTo>
                  <a:lnTo>
                    <a:pt x="1159" y="179"/>
                  </a:lnTo>
                  <a:lnTo>
                    <a:pt x="1143" y="172"/>
                  </a:lnTo>
                  <a:lnTo>
                    <a:pt x="1125" y="166"/>
                  </a:lnTo>
                  <a:lnTo>
                    <a:pt x="1108" y="161"/>
                  </a:lnTo>
                  <a:lnTo>
                    <a:pt x="1090" y="15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61" y="159"/>
                  </a:lnTo>
                  <a:lnTo>
                    <a:pt x="1054" y="159"/>
                  </a:lnTo>
                  <a:lnTo>
                    <a:pt x="1048" y="159"/>
                  </a:lnTo>
                  <a:lnTo>
                    <a:pt x="1041" y="158"/>
                  </a:lnTo>
                  <a:lnTo>
                    <a:pt x="1036" y="155"/>
                  </a:lnTo>
                  <a:lnTo>
                    <a:pt x="1031" y="151"/>
                  </a:lnTo>
                  <a:lnTo>
                    <a:pt x="1027" y="142"/>
                  </a:lnTo>
                  <a:lnTo>
                    <a:pt x="1027" y="142"/>
                  </a:lnTo>
                  <a:lnTo>
                    <a:pt x="1023" y="126"/>
                  </a:lnTo>
                  <a:lnTo>
                    <a:pt x="1017" y="110"/>
                  </a:lnTo>
                  <a:lnTo>
                    <a:pt x="1008" y="96"/>
                  </a:lnTo>
                  <a:lnTo>
                    <a:pt x="1000" y="83"/>
                  </a:lnTo>
                  <a:lnTo>
                    <a:pt x="990" y="69"/>
                  </a:lnTo>
                  <a:lnTo>
                    <a:pt x="980" y="57"/>
                  </a:lnTo>
                  <a:lnTo>
                    <a:pt x="968" y="47"/>
                  </a:lnTo>
                  <a:lnTo>
                    <a:pt x="955" y="37"/>
                  </a:lnTo>
                  <a:lnTo>
                    <a:pt x="941" y="29"/>
                  </a:lnTo>
                  <a:lnTo>
                    <a:pt x="927" y="22"/>
                  </a:lnTo>
                  <a:lnTo>
                    <a:pt x="912" y="16"/>
                  </a:lnTo>
                  <a:lnTo>
                    <a:pt x="896" y="10"/>
                  </a:lnTo>
                  <a:lnTo>
                    <a:pt x="879" y="6"/>
                  </a:lnTo>
                  <a:lnTo>
                    <a:pt x="863" y="3"/>
                  </a:lnTo>
                  <a:lnTo>
                    <a:pt x="845" y="1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03" y="1"/>
                  </a:lnTo>
                  <a:lnTo>
                    <a:pt x="780" y="4"/>
                  </a:lnTo>
                  <a:lnTo>
                    <a:pt x="757" y="7"/>
                  </a:lnTo>
                  <a:lnTo>
                    <a:pt x="736" y="14"/>
                  </a:lnTo>
                  <a:lnTo>
                    <a:pt x="716" y="23"/>
                  </a:lnTo>
                  <a:lnTo>
                    <a:pt x="707" y="28"/>
                  </a:lnTo>
                  <a:lnTo>
                    <a:pt x="698" y="34"/>
                  </a:lnTo>
                  <a:lnTo>
                    <a:pt x="689" y="41"/>
                  </a:lnTo>
                  <a:lnTo>
                    <a:pt x="681" y="48"/>
                  </a:lnTo>
                  <a:lnTo>
                    <a:pt x="672" y="55"/>
                  </a:lnTo>
                  <a:lnTo>
                    <a:pt x="665" y="63"/>
                  </a:lnTo>
                  <a:lnTo>
                    <a:pt x="665" y="63"/>
                  </a:lnTo>
                  <a:lnTo>
                    <a:pt x="664" y="67"/>
                  </a:lnTo>
                  <a:lnTo>
                    <a:pt x="661" y="73"/>
                  </a:lnTo>
                  <a:lnTo>
                    <a:pt x="658" y="75"/>
                  </a:lnTo>
                  <a:lnTo>
                    <a:pt x="656" y="77"/>
                  </a:lnTo>
                  <a:lnTo>
                    <a:pt x="651" y="77"/>
                  </a:lnTo>
                  <a:lnTo>
                    <a:pt x="647" y="74"/>
                  </a:lnTo>
                  <a:lnTo>
                    <a:pt x="647" y="74"/>
                  </a:lnTo>
                  <a:lnTo>
                    <a:pt x="631" y="59"/>
                  </a:lnTo>
                  <a:lnTo>
                    <a:pt x="613" y="46"/>
                  </a:lnTo>
                  <a:lnTo>
                    <a:pt x="595" y="34"/>
                  </a:lnTo>
                  <a:lnTo>
                    <a:pt x="574" y="24"/>
                  </a:lnTo>
                  <a:lnTo>
                    <a:pt x="553" y="17"/>
                  </a:lnTo>
                  <a:lnTo>
                    <a:pt x="531" y="11"/>
                  </a:lnTo>
                  <a:lnTo>
                    <a:pt x="509" y="7"/>
                  </a:lnTo>
                  <a:lnTo>
                    <a:pt x="485" y="6"/>
                  </a:lnTo>
                  <a:lnTo>
                    <a:pt x="485" y="6"/>
                  </a:lnTo>
                  <a:lnTo>
                    <a:pt x="463" y="7"/>
                  </a:lnTo>
                  <a:lnTo>
                    <a:pt x="443" y="10"/>
                  </a:lnTo>
                  <a:lnTo>
                    <a:pt x="423" y="14"/>
                  </a:lnTo>
                  <a:lnTo>
                    <a:pt x="404" y="22"/>
                  </a:lnTo>
                  <a:lnTo>
                    <a:pt x="386" y="29"/>
                  </a:lnTo>
                  <a:lnTo>
                    <a:pt x="368" y="38"/>
                  </a:lnTo>
                  <a:lnTo>
                    <a:pt x="351" y="50"/>
                  </a:lnTo>
                  <a:lnTo>
                    <a:pt x="335" y="62"/>
                  </a:lnTo>
                  <a:lnTo>
                    <a:pt x="321" y="77"/>
                  </a:lnTo>
                  <a:lnTo>
                    <a:pt x="308" y="91"/>
                  </a:lnTo>
                  <a:lnTo>
                    <a:pt x="296" y="108"/>
                  </a:lnTo>
                  <a:lnTo>
                    <a:pt x="285" y="124"/>
                  </a:lnTo>
                  <a:lnTo>
                    <a:pt x="277" y="142"/>
                  </a:lnTo>
                  <a:lnTo>
                    <a:pt x="270" y="161"/>
                  </a:lnTo>
                  <a:lnTo>
                    <a:pt x="264" y="18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7" y="202"/>
                  </a:lnTo>
                  <a:lnTo>
                    <a:pt x="255" y="203"/>
                  </a:lnTo>
                  <a:lnTo>
                    <a:pt x="255" y="204"/>
                  </a:lnTo>
                  <a:lnTo>
                    <a:pt x="258" y="206"/>
                  </a:lnTo>
                  <a:lnTo>
                    <a:pt x="261" y="208"/>
                  </a:lnTo>
                  <a:lnTo>
                    <a:pt x="267" y="209"/>
                  </a:lnTo>
                  <a:lnTo>
                    <a:pt x="275" y="210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70" y="212"/>
                  </a:lnTo>
                  <a:lnTo>
                    <a:pt x="255" y="212"/>
                  </a:lnTo>
                  <a:lnTo>
                    <a:pt x="241" y="214"/>
                  </a:lnTo>
                  <a:lnTo>
                    <a:pt x="227" y="216"/>
                  </a:lnTo>
                  <a:lnTo>
                    <a:pt x="199" y="224"/>
                  </a:lnTo>
                  <a:lnTo>
                    <a:pt x="173" y="233"/>
                  </a:lnTo>
                  <a:lnTo>
                    <a:pt x="149" y="245"/>
                  </a:lnTo>
                  <a:lnTo>
                    <a:pt x="125" y="259"/>
                  </a:lnTo>
                  <a:lnTo>
                    <a:pt x="104" y="275"/>
                  </a:lnTo>
                  <a:lnTo>
                    <a:pt x="83" y="294"/>
                  </a:lnTo>
                  <a:lnTo>
                    <a:pt x="65" y="314"/>
                  </a:lnTo>
                  <a:lnTo>
                    <a:pt x="49" y="336"/>
                  </a:lnTo>
                  <a:lnTo>
                    <a:pt x="34" y="359"/>
                  </a:lnTo>
                  <a:lnTo>
                    <a:pt x="22" y="384"/>
                  </a:lnTo>
                  <a:lnTo>
                    <a:pt x="13" y="410"/>
                  </a:lnTo>
                  <a:lnTo>
                    <a:pt x="6" y="437"/>
                  </a:lnTo>
                  <a:lnTo>
                    <a:pt x="3" y="451"/>
                  </a:lnTo>
                  <a:lnTo>
                    <a:pt x="2" y="465"/>
                  </a:lnTo>
                  <a:lnTo>
                    <a:pt x="1" y="479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1" y="509"/>
                  </a:lnTo>
                  <a:lnTo>
                    <a:pt x="2" y="525"/>
                  </a:lnTo>
                  <a:lnTo>
                    <a:pt x="3" y="539"/>
                  </a:lnTo>
                  <a:lnTo>
                    <a:pt x="7" y="555"/>
                  </a:lnTo>
                  <a:lnTo>
                    <a:pt x="10" y="569"/>
                  </a:lnTo>
                  <a:lnTo>
                    <a:pt x="14" y="582"/>
                  </a:lnTo>
                  <a:lnTo>
                    <a:pt x="19" y="596"/>
                  </a:lnTo>
                  <a:lnTo>
                    <a:pt x="25" y="610"/>
                  </a:lnTo>
                  <a:lnTo>
                    <a:pt x="31" y="623"/>
                  </a:lnTo>
                  <a:lnTo>
                    <a:pt x="38" y="636"/>
                  </a:lnTo>
                  <a:lnTo>
                    <a:pt x="45" y="648"/>
                  </a:lnTo>
                  <a:lnTo>
                    <a:pt x="53" y="660"/>
                  </a:lnTo>
                  <a:lnTo>
                    <a:pt x="62" y="670"/>
                  </a:lnTo>
                  <a:lnTo>
                    <a:pt x="71" y="682"/>
                  </a:lnTo>
                  <a:lnTo>
                    <a:pt x="92" y="703"/>
                  </a:lnTo>
                  <a:lnTo>
                    <a:pt x="92" y="703"/>
                  </a:lnTo>
                  <a:lnTo>
                    <a:pt x="94" y="704"/>
                  </a:lnTo>
                  <a:lnTo>
                    <a:pt x="98" y="706"/>
                  </a:lnTo>
                  <a:lnTo>
                    <a:pt x="101" y="710"/>
                  </a:lnTo>
                  <a:lnTo>
                    <a:pt x="105" y="716"/>
                  </a:lnTo>
                  <a:lnTo>
                    <a:pt x="107" y="723"/>
                  </a:lnTo>
                  <a:lnTo>
                    <a:pt x="108" y="733"/>
                  </a:lnTo>
                  <a:lnTo>
                    <a:pt x="107" y="745"/>
                  </a:lnTo>
                  <a:lnTo>
                    <a:pt x="107" y="745"/>
                  </a:lnTo>
                  <a:lnTo>
                    <a:pt x="105" y="765"/>
                  </a:lnTo>
                  <a:lnTo>
                    <a:pt x="104" y="785"/>
                  </a:lnTo>
                  <a:lnTo>
                    <a:pt x="104" y="785"/>
                  </a:lnTo>
                  <a:lnTo>
                    <a:pt x="105" y="807"/>
                  </a:lnTo>
                  <a:lnTo>
                    <a:pt x="108" y="828"/>
                  </a:lnTo>
                  <a:lnTo>
                    <a:pt x="113" y="849"/>
                  </a:lnTo>
                  <a:lnTo>
                    <a:pt x="120" y="868"/>
                  </a:lnTo>
                  <a:lnTo>
                    <a:pt x="129" y="887"/>
                  </a:lnTo>
                  <a:lnTo>
                    <a:pt x="139" y="903"/>
                  </a:lnTo>
                  <a:lnTo>
                    <a:pt x="151" y="920"/>
                  </a:lnTo>
                  <a:lnTo>
                    <a:pt x="166" y="936"/>
                  </a:lnTo>
                  <a:lnTo>
                    <a:pt x="180" y="950"/>
                  </a:lnTo>
                  <a:lnTo>
                    <a:pt x="197" y="962"/>
                  </a:lnTo>
                  <a:lnTo>
                    <a:pt x="214" y="973"/>
                  </a:lnTo>
                  <a:lnTo>
                    <a:pt x="232" y="982"/>
                  </a:lnTo>
                  <a:lnTo>
                    <a:pt x="252" y="990"/>
                  </a:lnTo>
                  <a:lnTo>
                    <a:pt x="271" y="994"/>
                  </a:lnTo>
                  <a:lnTo>
                    <a:pt x="292" y="998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26" y="998"/>
                  </a:lnTo>
                  <a:lnTo>
                    <a:pt x="338" y="997"/>
                  </a:lnTo>
                  <a:lnTo>
                    <a:pt x="350" y="995"/>
                  </a:lnTo>
                  <a:lnTo>
                    <a:pt x="362" y="992"/>
                  </a:lnTo>
                  <a:lnTo>
                    <a:pt x="374" y="988"/>
                  </a:lnTo>
                  <a:lnTo>
                    <a:pt x="384" y="985"/>
                  </a:lnTo>
                  <a:lnTo>
                    <a:pt x="406" y="974"/>
                  </a:lnTo>
                  <a:lnTo>
                    <a:pt x="426" y="962"/>
                  </a:lnTo>
                  <a:lnTo>
                    <a:pt x="445" y="948"/>
                  </a:lnTo>
                  <a:lnTo>
                    <a:pt x="462" y="931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84" y="918"/>
                  </a:lnTo>
                  <a:lnTo>
                    <a:pt x="491" y="923"/>
                  </a:lnTo>
                  <a:lnTo>
                    <a:pt x="502" y="927"/>
                  </a:lnTo>
                  <a:lnTo>
                    <a:pt x="516" y="932"/>
                  </a:lnTo>
                  <a:lnTo>
                    <a:pt x="533" y="937"/>
                  </a:lnTo>
                  <a:lnTo>
                    <a:pt x="553" y="939"/>
                  </a:lnTo>
                  <a:lnTo>
                    <a:pt x="577" y="941"/>
                  </a:lnTo>
                  <a:lnTo>
                    <a:pt x="576" y="966"/>
                  </a:lnTo>
                  <a:lnTo>
                    <a:pt x="576" y="1477"/>
                  </a:lnTo>
                  <a:lnTo>
                    <a:pt x="576" y="1477"/>
                  </a:lnTo>
                  <a:lnTo>
                    <a:pt x="577" y="1488"/>
                  </a:lnTo>
                  <a:lnTo>
                    <a:pt x="580" y="1497"/>
                  </a:lnTo>
                  <a:lnTo>
                    <a:pt x="585" y="1507"/>
                  </a:lnTo>
                  <a:lnTo>
                    <a:pt x="591" y="1514"/>
                  </a:lnTo>
                  <a:lnTo>
                    <a:pt x="600" y="1520"/>
                  </a:lnTo>
                  <a:lnTo>
                    <a:pt x="608" y="1526"/>
                  </a:lnTo>
                  <a:lnTo>
                    <a:pt x="619" y="1528"/>
                  </a:lnTo>
                  <a:lnTo>
                    <a:pt x="629" y="1530"/>
                  </a:lnTo>
                  <a:lnTo>
                    <a:pt x="735" y="1530"/>
                  </a:lnTo>
                  <a:lnTo>
                    <a:pt x="735" y="1530"/>
                  </a:lnTo>
                  <a:lnTo>
                    <a:pt x="745" y="1528"/>
                  </a:lnTo>
                  <a:lnTo>
                    <a:pt x="755" y="1526"/>
                  </a:lnTo>
                  <a:lnTo>
                    <a:pt x="765" y="1520"/>
                  </a:lnTo>
                  <a:lnTo>
                    <a:pt x="772" y="1514"/>
                  </a:lnTo>
                  <a:lnTo>
                    <a:pt x="779" y="1507"/>
                  </a:lnTo>
                  <a:lnTo>
                    <a:pt x="784" y="1497"/>
                  </a:lnTo>
                  <a:lnTo>
                    <a:pt x="786" y="1488"/>
                  </a:lnTo>
                  <a:lnTo>
                    <a:pt x="787" y="1477"/>
                  </a:lnTo>
                  <a:lnTo>
                    <a:pt x="787" y="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55837" tIns="77920" rIns="155837" bIns="77920" numCol="1" anchor="t" anchorCtr="0" compatLnSpc="1">
              <a:prstTxWarp prst="textNoShape">
                <a:avLst/>
              </a:prstTxWarp>
            </a:bodyPr>
            <a:lstStyle/>
            <a:p>
              <a:pPr defTabSz="1558377"/>
              <a:endParaRPr lang="ja-JP" altLang="en-US" sz="3100">
                <a:solidFill>
                  <a:srgbClr val="4D4D4D"/>
                </a:solidFill>
                <a:latin typeface="Verdana"/>
                <a:ea typeface="Verdana"/>
              </a:endParaRPr>
            </a:p>
          </p:txBody>
        </p:sp>
      </p:grpSp>
      <p:sp>
        <p:nvSpPr>
          <p:cNvPr id="50" name="テキスト ボックス 49"/>
          <p:cNvSpPr txBox="1"/>
          <p:nvPr/>
        </p:nvSpPr>
        <p:spPr>
          <a:xfrm>
            <a:off x="1221348" y="219720"/>
            <a:ext cx="67013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+mn-ea"/>
              </a:rPr>
              <a:t>　</a:t>
            </a:r>
            <a:r>
              <a:rPr lang="ja-JP" altLang="en-US" sz="3600" b="1" dirty="0" smtClean="0">
                <a:latin typeface="+mn-ea"/>
              </a:rPr>
              <a:t>　　　と</a:t>
            </a:r>
            <a:r>
              <a:rPr lang="ja-JP" altLang="en-US" sz="3600" b="1" dirty="0">
                <a:latin typeface="+mn-ea"/>
              </a:rPr>
              <a:t>は？</a:t>
            </a:r>
            <a:endParaRPr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097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159798" y="1085458"/>
            <a:ext cx="8815526" cy="4687084"/>
            <a:chOff x="159798" y="1430365"/>
            <a:chExt cx="8815526" cy="468708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98" y="1842330"/>
              <a:ext cx="2421641" cy="1816232"/>
            </a:xfrm>
            <a:prstGeom prst="ellipse">
              <a:avLst/>
            </a:prstGeom>
            <a:ln w="63500" cap="rnd">
              <a:solidFill>
                <a:schemeClr val="accent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045" y="4350076"/>
              <a:ext cx="2612561" cy="17308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148" y="1899566"/>
              <a:ext cx="2834780" cy="17575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374" y="4344792"/>
              <a:ext cx="2658986" cy="17726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20" name="直線コネクタ 19"/>
            <p:cNvCxnSpPr>
              <a:stCxn id="6" idx="4"/>
            </p:cNvCxnSpPr>
            <p:nvPr/>
          </p:nvCxnSpPr>
          <p:spPr>
            <a:xfrm>
              <a:off x="1370619" y="3658562"/>
              <a:ext cx="0" cy="20797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>
              <a:stCxn id="8" idx="4"/>
            </p:cNvCxnSpPr>
            <p:nvPr/>
          </p:nvCxnSpPr>
          <p:spPr>
            <a:xfrm flipH="1">
              <a:off x="5243106" y="3657129"/>
              <a:ext cx="2432" cy="20941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3231326" y="3866539"/>
              <a:ext cx="0" cy="19690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7257867" y="3866539"/>
              <a:ext cx="0" cy="19690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テキスト ボックス 3"/>
            <p:cNvSpPr txBox="1"/>
            <p:nvPr/>
          </p:nvSpPr>
          <p:spPr>
            <a:xfrm>
              <a:off x="275247" y="1430365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chemeClr val="accent2"/>
                  </a:solidFill>
                </a:rPr>
                <a:t>①入園・入学</a:t>
              </a:r>
              <a:endParaRPr kumimoji="1" lang="ja-JP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581439" y="408792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chemeClr val="bg1">
                      <a:lumMod val="75000"/>
                    </a:schemeClr>
                  </a:solidFill>
                </a:rPr>
                <a:t>②就職</a:t>
              </a:r>
              <a:endParaRPr kumimoji="1" lang="ja-JP" altLang="en-US" sz="24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689108" y="1622753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chemeClr val="bg1">
                      <a:lumMod val="75000"/>
                    </a:schemeClr>
                  </a:solidFill>
                </a:rPr>
                <a:t>③転職</a:t>
              </a:r>
              <a:endParaRPr kumimoji="1" lang="ja-JP" altLang="en-US" sz="24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703869" y="408792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 smtClean="0">
                  <a:solidFill>
                    <a:schemeClr val="bg1">
                      <a:lumMod val="75000"/>
                    </a:schemeClr>
                  </a:solidFill>
                </a:rPr>
                <a:t>④定年</a:t>
              </a:r>
              <a:endParaRPr kumimoji="1" lang="ja-JP" altLang="en-US" sz="24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" name="右矢印 14"/>
            <p:cNvSpPr/>
            <p:nvPr/>
          </p:nvSpPr>
          <p:spPr>
            <a:xfrm>
              <a:off x="159798" y="3746691"/>
              <a:ext cx="8815526" cy="239697"/>
            </a:xfrm>
            <a:prstGeom prst="rightArrow">
              <a:avLst>
                <a:gd name="adj1" fmla="val 42593"/>
                <a:gd name="adj2" fmla="val 13148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0" y="0"/>
            <a:ext cx="9144000" cy="8117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0" y="6029413"/>
            <a:ext cx="9144000" cy="82858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94673" y="14108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</a:rPr>
              <a:t>ターゲット①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 algn="ctr">
              <a:buNone/>
            </a:pPr>
            <a:endParaRPr kumimoji="1" lang="en-US" altLang="ja-JP" dirty="0" smtClean="0"/>
          </a:p>
          <a:p>
            <a:pPr marL="0" indent="0" algn="ctr">
              <a:buNone/>
            </a:pPr>
            <a:r>
              <a:rPr kumimoji="1" lang="ja-JP" altLang="en-US" dirty="0" smtClean="0"/>
              <a:t>子育て世代の転出の原因は？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326628"/>
              </p:ext>
            </p:extLst>
          </p:nvPr>
        </p:nvGraphicFramePr>
        <p:xfrm>
          <a:off x="266700" y="2089413"/>
          <a:ext cx="7553604" cy="302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0" r="1121"/>
          <a:stretch/>
        </p:blipFill>
        <p:spPr>
          <a:xfrm>
            <a:off x="2159464" y="5112151"/>
            <a:ext cx="4316156" cy="397813"/>
          </a:xfrm>
          <a:prstGeom prst="rect">
            <a:avLst/>
          </a:prstGeom>
        </p:spPr>
      </p:pic>
      <p:sp>
        <p:nvSpPr>
          <p:cNvPr id="20" name="テキスト ボックス 2"/>
          <p:cNvSpPr txBox="1"/>
          <p:nvPr/>
        </p:nvSpPr>
        <p:spPr>
          <a:xfrm>
            <a:off x="428399" y="3534538"/>
            <a:ext cx="2462777" cy="338554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dirty="0">
                <a:solidFill>
                  <a:srgbClr val="C0504D"/>
                </a:solidFill>
              </a:rPr>
              <a:t>夫婦共働きに対する支援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932727"/>
            <a:ext cx="578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◇</a:t>
            </a:r>
            <a:r>
              <a:rPr lang="ja-JP" altLang="ja-JP" dirty="0" smtClean="0"/>
              <a:t>土浦市</a:t>
            </a:r>
            <a:r>
              <a:rPr lang="ja-JP" altLang="ja-JP" dirty="0"/>
              <a:t>まち・ひと・しごと創生人口ビジョン・総合戦略より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35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36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37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38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39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40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41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42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22640" y="218734"/>
            <a:ext cx="4698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土浦における現状・背景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0" y="5966474"/>
            <a:ext cx="9143999" cy="902042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4214" y="6195738"/>
            <a:ext cx="7715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仕事と子育ての両立が難しい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のではないだろう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</a:t>
            </a:r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…??</a:t>
            </a:r>
            <a:endParaRPr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69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形吹き出し 10"/>
          <p:cNvSpPr/>
          <p:nvPr/>
        </p:nvSpPr>
        <p:spPr>
          <a:xfrm>
            <a:off x="3666039" y="1028137"/>
            <a:ext cx="5477961" cy="2325660"/>
          </a:xfrm>
          <a:prstGeom prst="wedgeEllipseCallout">
            <a:avLst>
              <a:gd name="adj1" fmla="val -45561"/>
              <a:gd name="adj2" fmla="val 41165"/>
            </a:avLst>
          </a:prstGeom>
          <a:solidFill>
            <a:srgbClr val="F796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13" name="円形吹き出し 12"/>
          <p:cNvSpPr/>
          <p:nvPr/>
        </p:nvSpPr>
        <p:spPr>
          <a:xfrm>
            <a:off x="4119204" y="3141117"/>
            <a:ext cx="4209447" cy="1758488"/>
          </a:xfrm>
          <a:prstGeom prst="wedgeEllipseCallout">
            <a:avLst>
              <a:gd name="adj1" fmla="val -62652"/>
              <a:gd name="adj2" fmla="val 22877"/>
            </a:avLst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14" name="円形吹き出し 13"/>
          <p:cNvSpPr/>
          <p:nvPr/>
        </p:nvSpPr>
        <p:spPr>
          <a:xfrm>
            <a:off x="3981518" y="4863146"/>
            <a:ext cx="5101256" cy="1723788"/>
          </a:xfrm>
          <a:prstGeom prst="wedgeEllipseCallout">
            <a:avLst>
              <a:gd name="adj1" fmla="val -55324"/>
              <a:gd name="adj2" fmla="val -34052"/>
            </a:avLst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53631" y="1644029"/>
            <a:ext cx="5434501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会社に行くだけでも大変なのに</a:t>
            </a:r>
            <a:r>
              <a:rPr lang="ja-JP" altLang="en-US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ja-JP" sz="2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8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もう</a:t>
            </a:r>
            <a:r>
              <a:rPr lang="en-US" altLang="ja-JP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箇所行く場所</a:t>
            </a: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が増えるの</a:t>
            </a:r>
            <a:r>
              <a:rPr lang="ja-JP" altLang="en-US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endParaRPr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42890" y="3580088"/>
            <a:ext cx="4185761" cy="932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「会社に遅刻しちゃうよ！」</a:t>
            </a:r>
            <a:endParaRPr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毎日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この不安気持ちと戦う日々です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36476" y="6572420"/>
            <a:ext cx="5104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/>
              <a:t>https://momonestyle.com/frustrated-by-stress-in-the-nursery-of-the-pick-up</a:t>
            </a:r>
            <a:endParaRPr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31489" y="5211775"/>
            <a:ext cx="4801314" cy="932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保育園生活の</a:t>
            </a:r>
            <a:r>
              <a:rPr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lang="ja-JP" altLang="en-US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って結構長い</a:t>
            </a:r>
            <a:r>
              <a:rPr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私はイライラする送迎生活</a:t>
            </a:r>
            <a:r>
              <a:rPr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を送っていました</a:t>
            </a:r>
            <a:endParaRPr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" y="1376343"/>
            <a:ext cx="3618880" cy="5428935"/>
          </a:xfrm>
          <a:prstGeom prst="rect">
            <a:avLst/>
          </a:prstGeom>
        </p:spPr>
      </p:pic>
      <p:sp>
        <p:nvSpPr>
          <p:cNvPr id="34" name="正方形/長方形 33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36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37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38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39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40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41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42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43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453745" y="21873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現状・背景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5241" y="1018306"/>
            <a:ext cx="3570208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◇保育所送迎に関する声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91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95877" y="296419"/>
            <a:ext cx="6044952" cy="1473345"/>
          </a:xfrm>
        </p:spPr>
        <p:txBody>
          <a:bodyPr>
            <a:normAutofit/>
          </a:bodyPr>
          <a:lstStyle/>
          <a:p>
            <a:pPr algn="r"/>
            <a:r>
              <a:rPr lang="ja-JP" altLang="en-US" sz="3600" dirty="0" smtClean="0">
                <a:latin typeface="HGS明朝B" panose="02020800000000000000" pitchFamily="18" charset="-128"/>
                <a:ea typeface="HGS明朝B" panose="02020800000000000000" pitchFamily="18" charset="-128"/>
                <a:cs typeface="MigMix 2P" panose="020B0502020203020207" pitchFamily="50" charset="-128"/>
              </a:rPr>
              <a:t>働くママへ、</a:t>
            </a:r>
            <a:r>
              <a:rPr lang="en-US" altLang="ja-JP" sz="3600" dirty="0" smtClean="0">
                <a:latin typeface="HGS明朝B" panose="02020800000000000000" pitchFamily="18" charset="-128"/>
                <a:ea typeface="HGS明朝B" panose="02020800000000000000" pitchFamily="18" charset="-128"/>
                <a:cs typeface="MigMix 2P" panose="020B0502020203020207" pitchFamily="50" charset="-128"/>
              </a:rPr>
              <a:t/>
            </a:r>
            <a:br>
              <a:rPr lang="en-US" altLang="ja-JP" sz="3600" dirty="0" smtClean="0">
                <a:latin typeface="HGS明朝B" panose="02020800000000000000" pitchFamily="18" charset="-128"/>
                <a:ea typeface="HGS明朝B" panose="02020800000000000000" pitchFamily="18" charset="-128"/>
                <a:cs typeface="MigMix 2P" panose="020B0502020203020207" pitchFamily="50" charset="-128"/>
              </a:rPr>
            </a:br>
            <a:r>
              <a:rPr lang="ja-JP" altLang="en-US" sz="3600" dirty="0" smtClean="0">
                <a:latin typeface="HGS明朝B" panose="02020800000000000000" pitchFamily="18" charset="-128"/>
                <a:ea typeface="HGS明朝B" panose="02020800000000000000" pitchFamily="18" charset="-128"/>
                <a:cs typeface="MigMix 2P" panose="020B0502020203020207" pitchFamily="50" charset="-128"/>
              </a:rPr>
              <a:t>送ろう！エールとわが子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44" y="2066183"/>
            <a:ext cx="734659" cy="734659"/>
          </a:xfrm>
          <a:prstGeom prst="rect">
            <a:avLst/>
          </a:prstGeom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5757987" y="2800842"/>
            <a:ext cx="197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Tsuchiura City Hall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89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ChangeAspect="1" noEditPoints="1"/>
          </p:cNvSpPr>
          <p:nvPr/>
        </p:nvSpPr>
        <p:spPr bwMode="auto">
          <a:xfrm>
            <a:off x="197925" y="3571517"/>
            <a:ext cx="1045806" cy="769587"/>
          </a:xfrm>
          <a:custGeom>
            <a:avLst/>
            <a:gdLst>
              <a:gd name="T0" fmla="*/ 884 w 1529"/>
              <a:gd name="T1" fmla="*/ 942 h 1385"/>
              <a:gd name="T2" fmla="*/ 1384 w 1529"/>
              <a:gd name="T3" fmla="*/ 500 h 1385"/>
              <a:gd name="T4" fmla="*/ 159 w 1529"/>
              <a:gd name="T5" fmla="*/ 502 h 1385"/>
              <a:gd name="T6" fmla="*/ 133 w 1529"/>
              <a:gd name="T7" fmla="*/ 511 h 1385"/>
              <a:gd name="T8" fmla="*/ 120 w 1529"/>
              <a:gd name="T9" fmla="*/ 524 h 1385"/>
              <a:gd name="T10" fmla="*/ 112 w 1529"/>
              <a:gd name="T11" fmla="*/ 546 h 1385"/>
              <a:gd name="T12" fmla="*/ 112 w 1529"/>
              <a:gd name="T13" fmla="*/ 1330 h 1385"/>
              <a:gd name="T14" fmla="*/ 118 w 1529"/>
              <a:gd name="T15" fmla="*/ 1357 h 1385"/>
              <a:gd name="T16" fmla="*/ 129 w 1529"/>
              <a:gd name="T17" fmla="*/ 1373 h 1385"/>
              <a:gd name="T18" fmla="*/ 148 w 1529"/>
              <a:gd name="T19" fmla="*/ 1382 h 1385"/>
              <a:gd name="T20" fmla="*/ 167 w 1529"/>
              <a:gd name="T21" fmla="*/ 1385 h 1385"/>
              <a:gd name="T22" fmla="*/ 608 w 1529"/>
              <a:gd name="T23" fmla="*/ 945 h 1385"/>
              <a:gd name="T24" fmla="*/ 613 w 1529"/>
              <a:gd name="T25" fmla="*/ 915 h 1385"/>
              <a:gd name="T26" fmla="*/ 623 w 1529"/>
              <a:gd name="T27" fmla="*/ 899 h 1385"/>
              <a:gd name="T28" fmla="*/ 644 w 1529"/>
              <a:gd name="T29" fmla="*/ 889 h 1385"/>
              <a:gd name="T30" fmla="*/ 880 w 1529"/>
              <a:gd name="T31" fmla="*/ 885 h 1385"/>
              <a:gd name="T32" fmla="*/ 899 w 1529"/>
              <a:gd name="T33" fmla="*/ 889 h 1385"/>
              <a:gd name="T34" fmla="*/ 921 w 1529"/>
              <a:gd name="T35" fmla="*/ 901 h 1385"/>
              <a:gd name="T36" fmla="*/ 934 w 1529"/>
              <a:gd name="T37" fmla="*/ 917 h 1385"/>
              <a:gd name="T38" fmla="*/ 939 w 1529"/>
              <a:gd name="T39" fmla="*/ 945 h 1385"/>
              <a:gd name="T40" fmla="*/ 1376 w 1529"/>
              <a:gd name="T41" fmla="*/ 1383 h 1385"/>
              <a:gd name="T42" fmla="*/ 1394 w 1529"/>
              <a:gd name="T43" fmla="*/ 1381 h 1385"/>
              <a:gd name="T44" fmla="*/ 1415 w 1529"/>
              <a:gd name="T45" fmla="*/ 1370 h 1385"/>
              <a:gd name="T46" fmla="*/ 1431 w 1529"/>
              <a:gd name="T47" fmla="*/ 1344 h 1385"/>
              <a:gd name="T48" fmla="*/ 1436 w 1529"/>
              <a:gd name="T49" fmla="*/ 554 h 1385"/>
              <a:gd name="T50" fmla="*/ 1435 w 1529"/>
              <a:gd name="T51" fmla="*/ 537 h 1385"/>
              <a:gd name="T52" fmla="*/ 1425 w 1529"/>
              <a:gd name="T53" fmla="*/ 517 h 1385"/>
              <a:gd name="T54" fmla="*/ 1409 w 1529"/>
              <a:gd name="T55" fmla="*/ 505 h 1385"/>
              <a:gd name="T56" fmla="*/ 1384 w 1529"/>
              <a:gd name="T57" fmla="*/ 500 h 1385"/>
              <a:gd name="T58" fmla="*/ 219 w 1529"/>
              <a:gd name="T59" fmla="*/ 1164 h 1385"/>
              <a:gd name="T60" fmla="*/ 331 w 1529"/>
              <a:gd name="T61" fmla="*/ 1164 h 1385"/>
              <a:gd name="T62" fmla="*/ 219 w 1529"/>
              <a:gd name="T63" fmla="*/ 888 h 1385"/>
              <a:gd name="T64" fmla="*/ 497 w 1529"/>
              <a:gd name="T65" fmla="*/ 1164 h 1385"/>
              <a:gd name="T66" fmla="*/ 497 w 1529"/>
              <a:gd name="T67" fmla="*/ 1054 h 1385"/>
              <a:gd name="T68" fmla="*/ 386 w 1529"/>
              <a:gd name="T69" fmla="*/ 997 h 1385"/>
              <a:gd name="T70" fmla="*/ 497 w 1529"/>
              <a:gd name="T71" fmla="*/ 997 h 1385"/>
              <a:gd name="T72" fmla="*/ 1049 w 1529"/>
              <a:gd name="T73" fmla="*/ 1054 h 1385"/>
              <a:gd name="T74" fmla="*/ 1160 w 1529"/>
              <a:gd name="T75" fmla="*/ 997 h 1385"/>
              <a:gd name="T76" fmla="*/ 1160 w 1529"/>
              <a:gd name="T77" fmla="*/ 888 h 1385"/>
              <a:gd name="T78" fmla="*/ 1215 w 1529"/>
              <a:gd name="T79" fmla="*/ 1164 h 1385"/>
              <a:gd name="T80" fmla="*/ 1326 w 1529"/>
              <a:gd name="T81" fmla="*/ 1164 h 1385"/>
              <a:gd name="T82" fmla="*/ 1215 w 1529"/>
              <a:gd name="T83" fmla="*/ 888 h 1385"/>
              <a:gd name="T84" fmla="*/ 1268 w 1529"/>
              <a:gd name="T85" fmla="*/ 276 h 1385"/>
              <a:gd name="T86" fmla="*/ 1165 w 1529"/>
              <a:gd name="T87" fmla="*/ 113 h 1385"/>
              <a:gd name="T88" fmla="*/ 990 w 1529"/>
              <a:gd name="T89" fmla="*/ 113 h 1385"/>
              <a:gd name="T90" fmla="*/ 0 w 1529"/>
              <a:gd name="T91" fmla="*/ 445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29" h="1385">
                <a:moveTo>
                  <a:pt x="664" y="1385"/>
                </a:moveTo>
                <a:lnTo>
                  <a:pt x="884" y="1385"/>
                </a:lnTo>
                <a:lnTo>
                  <a:pt x="884" y="942"/>
                </a:lnTo>
                <a:lnTo>
                  <a:pt x="664" y="942"/>
                </a:lnTo>
                <a:lnTo>
                  <a:pt x="664" y="1385"/>
                </a:lnTo>
                <a:close/>
                <a:moveTo>
                  <a:pt x="1384" y="500"/>
                </a:moveTo>
                <a:lnTo>
                  <a:pt x="167" y="500"/>
                </a:lnTo>
                <a:lnTo>
                  <a:pt x="167" y="500"/>
                </a:lnTo>
                <a:lnTo>
                  <a:pt x="159" y="502"/>
                </a:lnTo>
                <a:lnTo>
                  <a:pt x="149" y="504"/>
                </a:lnTo>
                <a:lnTo>
                  <a:pt x="139" y="508"/>
                </a:lnTo>
                <a:lnTo>
                  <a:pt x="133" y="511"/>
                </a:lnTo>
                <a:lnTo>
                  <a:pt x="129" y="515"/>
                </a:lnTo>
                <a:lnTo>
                  <a:pt x="124" y="519"/>
                </a:lnTo>
                <a:lnTo>
                  <a:pt x="120" y="524"/>
                </a:lnTo>
                <a:lnTo>
                  <a:pt x="117" y="530"/>
                </a:lnTo>
                <a:lnTo>
                  <a:pt x="114" y="537"/>
                </a:lnTo>
                <a:lnTo>
                  <a:pt x="112" y="546"/>
                </a:lnTo>
                <a:lnTo>
                  <a:pt x="112" y="555"/>
                </a:lnTo>
                <a:lnTo>
                  <a:pt x="112" y="1330"/>
                </a:lnTo>
                <a:lnTo>
                  <a:pt x="112" y="1330"/>
                </a:lnTo>
                <a:lnTo>
                  <a:pt x="112" y="1338"/>
                </a:lnTo>
                <a:lnTo>
                  <a:pt x="113" y="1348"/>
                </a:lnTo>
                <a:lnTo>
                  <a:pt x="118" y="1357"/>
                </a:lnTo>
                <a:lnTo>
                  <a:pt x="120" y="1363"/>
                </a:lnTo>
                <a:lnTo>
                  <a:pt x="124" y="1368"/>
                </a:lnTo>
                <a:lnTo>
                  <a:pt x="129" y="1373"/>
                </a:lnTo>
                <a:lnTo>
                  <a:pt x="133" y="1376"/>
                </a:lnTo>
                <a:lnTo>
                  <a:pt x="141" y="1380"/>
                </a:lnTo>
                <a:lnTo>
                  <a:pt x="148" y="1382"/>
                </a:lnTo>
                <a:lnTo>
                  <a:pt x="156" y="1385"/>
                </a:lnTo>
                <a:lnTo>
                  <a:pt x="167" y="1385"/>
                </a:lnTo>
                <a:lnTo>
                  <a:pt x="167" y="1385"/>
                </a:lnTo>
                <a:lnTo>
                  <a:pt x="607" y="1385"/>
                </a:lnTo>
                <a:lnTo>
                  <a:pt x="608" y="945"/>
                </a:lnTo>
                <a:lnTo>
                  <a:pt x="608" y="945"/>
                </a:lnTo>
                <a:lnTo>
                  <a:pt x="608" y="935"/>
                </a:lnTo>
                <a:lnTo>
                  <a:pt x="609" y="926"/>
                </a:lnTo>
                <a:lnTo>
                  <a:pt x="613" y="915"/>
                </a:lnTo>
                <a:lnTo>
                  <a:pt x="616" y="909"/>
                </a:lnTo>
                <a:lnTo>
                  <a:pt x="620" y="904"/>
                </a:lnTo>
                <a:lnTo>
                  <a:pt x="623" y="899"/>
                </a:lnTo>
                <a:lnTo>
                  <a:pt x="629" y="895"/>
                </a:lnTo>
                <a:lnTo>
                  <a:pt x="635" y="891"/>
                </a:lnTo>
                <a:lnTo>
                  <a:pt x="644" y="889"/>
                </a:lnTo>
                <a:lnTo>
                  <a:pt x="652" y="886"/>
                </a:lnTo>
                <a:lnTo>
                  <a:pt x="663" y="885"/>
                </a:lnTo>
                <a:lnTo>
                  <a:pt x="880" y="885"/>
                </a:lnTo>
                <a:lnTo>
                  <a:pt x="880" y="885"/>
                </a:lnTo>
                <a:lnTo>
                  <a:pt x="890" y="886"/>
                </a:lnTo>
                <a:lnTo>
                  <a:pt x="899" y="889"/>
                </a:lnTo>
                <a:lnTo>
                  <a:pt x="910" y="893"/>
                </a:lnTo>
                <a:lnTo>
                  <a:pt x="915" y="897"/>
                </a:lnTo>
                <a:lnTo>
                  <a:pt x="921" y="901"/>
                </a:lnTo>
                <a:lnTo>
                  <a:pt x="926" y="905"/>
                </a:lnTo>
                <a:lnTo>
                  <a:pt x="931" y="911"/>
                </a:lnTo>
                <a:lnTo>
                  <a:pt x="934" y="917"/>
                </a:lnTo>
                <a:lnTo>
                  <a:pt x="937" y="926"/>
                </a:lnTo>
                <a:lnTo>
                  <a:pt x="939" y="934"/>
                </a:lnTo>
                <a:lnTo>
                  <a:pt x="939" y="945"/>
                </a:lnTo>
                <a:lnTo>
                  <a:pt x="941" y="1383"/>
                </a:lnTo>
                <a:lnTo>
                  <a:pt x="941" y="1383"/>
                </a:lnTo>
                <a:lnTo>
                  <a:pt x="1376" y="1383"/>
                </a:lnTo>
                <a:lnTo>
                  <a:pt x="1376" y="1383"/>
                </a:lnTo>
                <a:lnTo>
                  <a:pt x="1386" y="1382"/>
                </a:lnTo>
                <a:lnTo>
                  <a:pt x="1394" y="1381"/>
                </a:lnTo>
                <a:lnTo>
                  <a:pt x="1403" y="1379"/>
                </a:lnTo>
                <a:lnTo>
                  <a:pt x="1409" y="1374"/>
                </a:lnTo>
                <a:lnTo>
                  <a:pt x="1415" y="1370"/>
                </a:lnTo>
                <a:lnTo>
                  <a:pt x="1419" y="1365"/>
                </a:lnTo>
                <a:lnTo>
                  <a:pt x="1427" y="1355"/>
                </a:lnTo>
                <a:lnTo>
                  <a:pt x="1431" y="1344"/>
                </a:lnTo>
                <a:lnTo>
                  <a:pt x="1435" y="1334"/>
                </a:lnTo>
                <a:lnTo>
                  <a:pt x="1436" y="1325"/>
                </a:lnTo>
                <a:lnTo>
                  <a:pt x="1436" y="554"/>
                </a:lnTo>
                <a:lnTo>
                  <a:pt x="1436" y="554"/>
                </a:lnTo>
                <a:lnTo>
                  <a:pt x="1436" y="546"/>
                </a:lnTo>
                <a:lnTo>
                  <a:pt x="1435" y="537"/>
                </a:lnTo>
                <a:lnTo>
                  <a:pt x="1431" y="527"/>
                </a:lnTo>
                <a:lnTo>
                  <a:pt x="1429" y="522"/>
                </a:lnTo>
                <a:lnTo>
                  <a:pt x="1425" y="517"/>
                </a:lnTo>
                <a:lnTo>
                  <a:pt x="1421" y="512"/>
                </a:lnTo>
                <a:lnTo>
                  <a:pt x="1416" y="509"/>
                </a:lnTo>
                <a:lnTo>
                  <a:pt x="1409" y="505"/>
                </a:lnTo>
                <a:lnTo>
                  <a:pt x="1401" y="503"/>
                </a:lnTo>
                <a:lnTo>
                  <a:pt x="1393" y="500"/>
                </a:lnTo>
                <a:lnTo>
                  <a:pt x="1384" y="500"/>
                </a:lnTo>
                <a:lnTo>
                  <a:pt x="1384" y="500"/>
                </a:lnTo>
                <a:close/>
                <a:moveTo>
                  <a:pt x="331" y="1164"/>
                </a:moveTo>
                <a:lnTo>
                  <a:pt x="219" y="1164"/>
                </a:lnTo>
                <a:lnTo>
                  <a:pt x="219" y="1054"/>
                </a:lnTo>
                <a:lnTo>
                  <a:pt x="331" y="1054"/>
                </a:lnTo>
                <a:lnTo>
                  <a:pt x="331" y="1164"/>
                </a:lnTo>
                <a:close/>
                <a:moveTo>
                  <a:pt x="331" y="997"/>
                </a:moveTo>
                <a:lnTo>
                  <a:pt x="219" y="997"/>
                </a:lnTo>
                <a:lnTo>
                  <a:pt x="219" y="888"/>
                </a:lnTo>
                <a:lnTo>
                  <a:pt x="331" y="888"/>
                </a:lnTo>
                <a:lnTo>
                  <a:pt x="331" y="997"/>
                </a:lnTo>
                <a:close/>
                <a:moveTo>
                  <a:pt x="497" y="1164"/>
                </a:moveTo>
                <a:lnTo>
                  <a:pt x="386" y="1164"/>
                </a:lnTo>
                <a:lnTo>
                  <a:pt x="386" y="1054"/>
                </a:lnTo>
                <a:lnTo>
                  <a:pt x="497" y="1054"/>
                </a:lnTo>
                <a:lnTo>
                  <a:pt x="497" y="1164"/>
                </a:lnTo>
                <a:close/>
                <a:moveTo>
                  <a:pt x="497" y="997"/>
                </a:moveTo>
                <a:lnTo>
                  <a:pt x="386" y="997"/>
                </a:lnTo>
                <a:lnTo>
                  <a:pt x="386" y="888"/>
                </a:lnTo>
                <a:lnTo>
                  <a:pt x="497" y="888"/>
                </a:lnTo>
                <a:lnTo>
                  <a:pt x="497" y="997"/>
                </a:lnTo>
                <a:close/>
                <a:moveTo>
                  <a:pt x="1160" y="1164"/>
                </a:moveTo>
                <a:lnTo>
                  <a:pt x="1049" y="1164"/>
                </a:lnTo>
                <a:lnTo>
                  <a:pt x="1049" y="1054"/>
                </a:lnTo>
                <a:lnTo>
                  <a:pt x="1160" y="1054"/>
                </a:lnTo>
                <a:lnTo>
                  <a:pt x="1160" y="1164"/>
                </a:lnTo>
                <a:close/>
                <a:moveTo>
                  <a:pt x="1160" y="997"/>
                </a:moveTo>
                <a:lnTo>
                  <a:pt x="1049" y="997"/>
                </a:lnTo>
                <a:lnTo>
                  <a:pt x="1049" y="888"/>
                </a:lnTo>
                <a:lnTo>
                  <a:pt x="1160" y="888"/>
                </a:lnTo>
                <a:lnTo>
                  <a:pt x="1160" y="997"/>
                </a:lnTo>
                <a:close/>
                <a:moveTo>
                  <a:pt x="1326" y="1164"/>
                </a:moveTo>
                <a:lnTo>
                  <a:pt x="1215" y="1164"/>
                </a:lnTo>
                <a:lnTo>
                  <a:pt x="1215" y="1054"/>
                </a:lnTo>
                <a:lnTo>
                  <a:pt x="1326" y="1054"/>
                </a:lnTo>
                <a:lnTo>
                  <a:pt x="1326" y="1164"/>
                </a:lnTo>
                <a:close/>
                <a:moveTo>
                  <a:pt x="1326" y="997"/>
                </a:moveTo>
                <a:lnTo>
                  <a:pt x="1215" y="997"/>
                </a:lnTo>
                <a:lnTo>
                  <a:pt x="1215" y="888"/>
                </a:lnTo>
                <a:lnTo>
                  <a:pt x="1326" y="888"/>
                </a:lnTo>
                <a:lnTo>
                  <a:pt x="1326" y="997"/>
                </a:lnTo>
                <a:close/>
                <a:moveTo>
                  <a:pt x="1268" y="276"/>
                </a:moveTo>
                <a:lnTo>
                  <a:pt x="1266" y="112"/>
                </a:lnTo>
                <a:lnTo>
                  <a:pt x="1266" y="112"/>
                </a:lnTo>
                <a:lnTo>
                  <a:pt x="1165" y="113"/>
                </a:lnTo>
                <a:lnTo>
                  <a:pt x="1074" y="114"/>
                </a:lnTo>
                <a:lnTo>
                  <a:pt x="990" y="113"/>
                </a:lnTo>
                <a:lnTo>
                  <a:pt x="990" y="113"/>
                </a:lnTo>
                <a:lnTo>
                  <a:pt x="858" y="32"/>
                </a:lnTo>
                <a:lnTo>
                  <a:pt x="804" y="0"/>
                </a:lnTo>
                <a:lnTo>
                  <a:pt x="0" y="445"/>
                </a:lnTo>
                <a:lnTo>
                  <a:pt x="1529" y="445"/>
                </a:lnTo>
                <a:lnTo>
                  <a:pt x="1268" y="276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558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1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1037696" y="2980601"/>
            <a:ext cx="484361" cy="828502"/>
            <a:chOff x="1981200" y="1879600"/>
            <a:chExt cx="636588" cy="873125"/>
          </a:xfrm>
        </p:grpSpPr>
        <p:sp>
          <p:nvSpPr>
            <p:cNvPr id="17" name="Freeform 36"/>
            <p:cNvSpPr>
              <a:spLocks noEditPoints="1"/>
            </p:cNvSpPr>
            <p:nvPr/>
          </p:nvSpPr>
          <p:spPr bwMode="auto">
            <a:xfrm>
              <a:off x="2187575" y="1879600"/>
              <a:ext cx="222250" cy="222250"/>
            </a:xfrm>
            <a:custGeom>
              <a:avLst/>
              <a:gdLst>
                <a:gd name="T0" fmla="*/ 59 w 117"/>
                <a:gd name="T1" fmla="*/ 117 h 117"/>
                <a:gd name="T2" fmla="*/ 100 w 117"/>
                <a:gd name="T3" fmla="*/ 100 h 117"/>
                <a:gd name="T4" fmla="*/ 117 w 117"/>
                <a:gd name="T5" fmla="*/ 58 h 117"/>
                <a:gd name="T6" fmla="*/ 100 w 117"/>
                <a:gd name="T7" fmla="*/ 17 h 117"/>
                <a:gd name="T8" fmla="*/ 59 w 117"/>
                <a:gd name="T9" fmla="*/ 0 h 117"/>
                <a:gd name="T10" fmla="*/ 18 w 117"/>
                <a:gd name="T11" fmla="*/ 17 h 117"/>
                <a:gd name="T12" fmla="*/ 0 w 117"/>
                <a:gd name="T13" fmla="*/ 58 h 117"/>
                <a:gd name="T14" fmla="*/ 18 w 117"/>
                <a:gd name="T15" fmla="*/ 100 h 117"/>
                <a:gd name="T16" fmla="*/ 59 w 117"/>
                <a:gd name="T17" fmla="*/ 117 h 117"/>
                <a:gd name="T18" fmla="*/ 59 w 117"/>
                <a:gd name="T19" fmla="*/ 117 h 117"/>
                <a:gd name="T20" fmla="*/ 59 w 117"/>
                <a:gd name="T2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7">
                  <a:moveTo>
                    <a:pt x="59" y="117"/>
                  </a:moveTo>
                  <a:cubicBezTo>
                    <a:pt x="75" y="117"/>
                    <a:pt x="89" y="111"/>
                    <a:pt x="100" y="100"/>
                  </a:cubicBezTo>
                  <a:cubicBezTo>
                    <a:pt x="112" y="88"/>
                    <a:pt x="117" y="75"/>
                    <a:pt x="117" y="58"/>
                  </a:cubicBezTo>
                  <a:cubicBezTo>
                    <a:pt x="117" y="42"/>
                    <a:pt x="112" y="28"/>
                    <a:pt x="100" y="17"/>
                  </a:cubicBezTo>
                  <a:cubicBezTo>
                    <a:pt x="89" y="6"/>
                    <a:pt x="75" y="0"/>
                    <a:pt x="59" y="0"/>
                  </a:cubicBezTo>
                  <a:cubicBezTo>
                    <a:pt x="43" y="0"/>
                    <a:pt x="29" y="6"/>
                    <a:pt x="18" y="17"/>
                  </a:cubicBezTo>
                  <a:cubicBezTo>
                    <a:pt x="6" y="28"/>
                    <a:pt x="0" y="42"/>
                    <a:pt x="0" y="58"/>
                  </a:cubicBezTo>
                  <a:cubicBezTo>
                    <a:pt x="0" y="75"/>
                    <a:pt x="6" y="88"/>
                    <a:pt x="18" y="100"/>
                  </a:cubicBezTo>
                  <a:cubicBezTo>
                    <a:pt x="29" y="111"/>
                    <a:pt x="43" y="117"/>
                    <a:pt x="59" y="117"/>
                  </a:cubicBezTo>
                  <a:close/>
                  <a:moveTo>
                    <a:pt x="59" y="117"/>
                  </a:moveTo>
                  <a:cubicBezTo>
                    <a:pt x="59" y="117"/>
                    <a:pt x="59" y="117"/>
                    <a:pt x="59" y="1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52" tIns="91426" rIns="182852" bIns="91426" numCol="1" anchor="t" anchorCtr="0" compatLnSpc="1">
              <a:prstTxWarp prst="textNoShape">
                <a:avLst/>
              </a:prstTxWarp>
            </a:bodyPr>
            <a:lstStyle/>
            <a:p>
              <a:pPr defTabSz="1828800"/>
              <a:endParaRPr lang="ja-JP" altLang="en-US" sz="7199">
                <a:solidFill>
                  <a:srgbClr val="3B3B3B"/>
                </a:solidFill>
                <a:latin typeface="Gidole"/>
              </a:endParaRPr>
            </a:p>
          </p:txBody>
        </p:sp>
        <p:sp>
          <p:nvSpPr>
            <p:cNvPr id="18" name="Freeform 37"/>
            <p:cNvSpPr>
              <a:spLocks noEditPoints="1"/>
            </p:cNvSpPr>
            <p:nvPr/>
          </p:nvSpPr>
          <p:spPr bwMode="auto">
            <a:xfrm>
              <a:off x="1981200" y="2117725"/>
              <a:ext cx="636588" cy="635000"/>
            </a:xfrm>
            <a:custGeom>
              <a:avLst/>
              <a:gdLst>
                <a:gd name="T0" fmla="*/ 330 w 334"/>
                <a:gd name="T1" fmla="*/ 128 h 334"/>
                <a:gd name="T2" fmla="*/ 263 w 334"/>
                <a:gd name="T3" fmla="*/ 28 h 334"/>
                <a:gd name="T4" fmla="*/ 217 w 334"/>
                <a:gd name="T5" fmla="*/ 0 h 334"/>
                <a:gd name="T6" fmla="*/ 117 w 334"/>
                <a:gd name="T7" fmla="*/ 0 h 334"/>
                <a:gd name="T8" fmla="*/ 71 w 334"/>
                <a:gd name="T9" fmla="*/ 28 h 334"/>
                <a:gd name="T10" fmla="*/ 4 w 334"/>
                <a:gd name="T11" fmla="*/ 128 h 334"/>
                <a:gd name="T12" fmla="*/ 0 w 334"/>
                <a:gd name="T13" fmla="*/ 142 h 334"/>
                <a:gd name="T14" fmla="*/ 7 w 334"/>
                <a:gd name="T15" fmla="*/ 160 h 334"/>
                <a:gd name="T16" fmla="*/ 25 w 334"/>
                <a:gd name="T17" fmla="*/ 167 h 334"/>
                <a:gd name="T18" fmla="*/ 46 w 334"/>
                <a:gd name="T19" fmla="*/ 156 h 334"/>
                <a:gd name="T20" fmla="*/ 105 w 334"/>
                <a:gd name="T21" fmla="*/ 67 h 334"/>
                <a:gd name="T22" fmla="*/ 117 w 334"/>
                <a:gd name="T23" fmla="*/ 67 h 334"/>
                <a:gd name="T24" fmla="*/ 117 w 334"/>
                <a:gd name="T25" fmla="*/ 101 h 334"/>
                <a:gd name="T26" fmla="*/ 52 w 334"/>
                <a:gd name="T27" fmla="*/ 208 h 334"/>
                <a:gd name="T28" fmla="*/ 50 w 334"/>
                <a:gd name="T29" fmla="*/ 217 h 334"/>
                <a:gd name="T30" fmla="*/ 55 w 334"/>
                <a:gd name="T31" fmla="*/ 229 h 334"/>
                <a:gd name="T32" fmla="*/ 67 w 334"/>
                <a:gd name="T33" fmla="*/ 234 h 334"/>
                <a:gd name="T34" fmla="*/ 117 w 334"/>
                <a:gd name="T35" fmla="*/ 234 h 334"/>
                <a:gd name="T36" fmla="*/ 117 w 334"/>
                <a:gd name="T37" fmla="*/ 305 h 334"/>
                <a:gd name="T38" fmla="*/ 125 w 334"/>
                <a:gd name="T39" fmla="*/ 325 h 334"/>
                <a:gd name="T40" fmla="*/ 146 w 334"/>
                <a:gd name="T41" fmla="*/ 334 h 334"/>
                <a:gd name="T42" fmla="*/ 188 w 334"/>
                <a:gd name="T43" fmla="*/ 334 h 334"/>
                <a:gd name="T44" fmla="*/ 208 w 334"/>
                <a:gd name="T45" fmla="*/ 325 h 334"/>
                <a:gd name="T46" fmla="*/ 217 w 334"/>
                <a:gd name="T47" fmla="*/ 305 h 334"/>
                <a:gd name="T48" fmla="*/ 217 w 334"/>
                <a:gd name="T49" fmla="*/ 234 h 334"/>
                <a:gd name="T50" fmla="*/ 267 w 334"/>
                <a:gd name="T51" fmla="*/ 234 h 334"/>
                <a:gd name="T52" fmla="*/ 279 w 334"/>
                <a:gd name="T53" fmla="*/ 229 h 334"/>
                <a:gd name="T54" fmla="*/ 284 w 334"/>
                <a:gd name="T55" fmla="*/ 217 h 334"/>
                <a:gd name="T56" fmla="*/ 281 w 334"/>
                <a:gd name="T57" fmla="*/ 208 h 334"/>
                <a:gd name="T58" fmla="*/ 217 w 334"/>
                <a:gd name="T59" fmla="*/ 101 h 334"/>
                <a:gd name="T60" fmla="*/ 217 w 334"/>
                <a:gd name="T61" fmla="*/ 67 h 334"/>
                <a:gd name="T62" fmla="*/ 229 w 334"/>
                <a:gd name="T63" fmla="*/ 67 h 334"/>
                <a:gd name="T64" fmla="*/ 288 w 334"/>
                <a:gd name="T65" fmla="*/ 156 h 334"/>
                <a:gd name="T66" fmla="*/ 309 w 334"/>
                <a:gd name="T67" fmla="*/ 167 h 334"/>
                <a:gd name="T68" fmla="*/ 326 w 334"/>
                <a:gd name="T69" fmla="*/ 160 h 334"/>
                <a:gd name="T70" fmla="*/ 334 w 334"/>
                <a:gd name="T71" fmla="*/ 142 h 334"/>
                <a:gd name="T72" fmla="*/ 330 w 334"/>
                <a:gd name="T73" fmla="*/ 128 h 334"/>
                <a:gd name="T74" fmla="*/ 330 w 334"/>
                <a:gd name="T75" fmla="*/ 128 h 334"/>
                <a:gd name="T76" fmla="*/ 330 w 334"/>
                <a:gd name="T77" fmla="*/ 12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4" h="334">
                  <a:moveTo>
                    <a:pt x="330" y="128"/>
                  </a:moveTo>
                  <a:cubicBezTo>
                    <a:pt x="263" y="28"/>
                    <a:pt x="263" y="28"/>
                    <a:pt x="263" y="28"/>
                  </a:cubicBezTo>
                  <a:cubicBezTo>
                    <a:pt x="250" y="9"/>
                    <a:pt x="235" y="0"/>
                    <a:pt x="2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99" y="0"/>
                    <a:pt x="84" y="9"/>
                    <a:pt x="71" y="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1" y="132"/>
                    <a:pt x="0" y="137"/>
                    <a:pt x="0" y="142"/>
                  </a:cubicBezTo>
                  <a:cubicBezTo>
                    <a:pt x="0" y="149"/>
                    <a:pt x="2" y="155"/>
                    <a:pt x="7" y="160"/>
                  </a:cubicBezTo>
                  <a:cubicBezTo>
                    <a:pt x="12" y="165"/>
                    <a:pt x="18" y="167"/>
                    <a:pt x="25" y="167"/>
                  </a:cubicBezTo>
                  <a:cubicBezTo>
                    <a:pt x="34" y="167"/>
                    <a:pt x="41" y="163"/>
                    <a:pt x="46" y="156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52" y="208"/>
                    <a:pt x="52" y="208"/>
                    <a:pt x="52" y="208"/>
                  </a:cubicBezTo>
                  <a:cubicBezTo>
                    <a:pt x="51" y="211"/>
                    <a:pt x="50" y="214"/>
                    <a:pt x="50" y="217"/>
                  </a:cubicBezTo>
                  <a:cubicBezTo>
                    <a:pt x="50" y="222"/>
                    <a:pt x="52" y="225"/>
                    <a:pt x="55" y="229"/>
                  </a:cubicBezTo>
                  <a:cubicBezTo>
                    <a:pt x="58" y="232"/>
                    <a:pt x="62" y="234"/>
                    <a:pt x="67" y="234"/>
                  </a:cubicBezTo>
                  <a:cubicBezTo>
                    <a:pt x="117" y="234"/>
                    <a:pt x="117" y="234"/>
                    <a:pt x="117" y="234"/>
                  </a:cubicBezTo>
                  <a:cubicBezTo>
                    <a:pt x="117" y="305"/>
                    <a:pt x="117" y="305"/>
                    <a:pt x="117" y="305"/>
                  </a:cubicBezTo>
                  <a:cubicBezTo>
                    <a:pt x="117" y="313"/>
                    <a:pt x="120" y="320"/>
                    <a:pt x="125" y="325"/>
                  </a:cubicBezTo>
                  <a:cubicBezTo>
                    <a:pt x="131" y="331"/>
                    <a:pt x="138" y="334"/>
                    <a:pt x="146" y="334"/>
                  </a:cubicBezTo>
                  <a:cubicBezTo>
                    <a:pt x="188" y="334"/>
                    <a:pt x="188" y="334"/>
                    <a:pt x="188" y="334"/>
                  </a:cubicBezTo>
                  <a:cubicBezTo>
                    <a:pt x="196" y="334"/>
                    <a:pt x="203" y="331"/>
                    <a:pt x="208" y="325"/>
                  </a:cubicBezTo>
                  <a:cubicBezTo>
                    <a:pt x="214" y="320"/>
                    <a:pt x="217" y="313"/>
                    <a:pt x="217" y="305"/>
                  </a:cubicBezTo>
                  <a:cubicBezTo>
                    <a:pt x="217" y="234"/>
                    <a:pt x="217" y="234"/>
                    <a:pt x="217" y="234"/>
                  </a:cubicBezTo>
                  <a:cubicBezTo>
                    <a:pt x="267" y="234"/>
                    <a:pt x="267" y="234"/>
                    <a:pt x="267" y="234"/>
                  </a:cubicBezTo>
                  <a:cubicBezTo>
                    <a:pt x="271" y="234"/>
                    <a:pt x="275" y="232"/>
                    <a:pt x="279" y="229"/>
                  </a:cubicBezTo>
                  <a:cubicBezTo>
                    <a:pt x="282" y="225"/>
                    <a:pt x="284" y="222"/>
                    <a:pt x="284" y="217"/>
                  </a:cubicBezTo>
                  <a:cubicBezTo>
                    <a:pt x="284" y="214"/>
                    <a:pt x="283" y="211"/>
                    <a:pt x="281" y="208"/>
                  </a:cubicBezTo>
                  <a:cubicBezTo>
                    <a:pt x="217" y="101"/>
                    <a:pt x="217" y="101"/>
                    <a:pt x="217" y="101"/>
                  </a:cubicBezTo>
                  <a:cubicBezTo>
                    <a:pt x="217" y="67"/>
                    <a:pt x="217" y="67"/>
                    <a:pt x="217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88" y="156"/>
                    <a:pt x="288" y="156"/>
                    <a:pt x="288" y="156"/>
                  </a:cubicBezTo>
                  <a:cubicBezTo>
                    <a:pt x="293" y="163"/>
                    <a:pt x="300" y="167"/>
                    <a:pt x="309" y="167"/>
                  </a:cubicBezTo>
                  <a:cubicBezTo>
                    <a:pt x="316" y="167"/>
                    <a:pt x="322" y="165"/>
                    <a:pt x="326" y="160"/>
                  </a:cubicBezTo>
                  <a:cubicBezTo>
                    <a:pt x="331" y="155"/>
                    <a:pt x="334" y="149"/>
                    <a:pt x="334" y="142"/>
                  </a:cubicBezTo>
                  <a:cubicBezTo>
                    <a:pt x="334" y="137"/>
                    <a:pt x="332" y="132"/>
                    <a:pt x="330" y="128"/>
                  </a:cubicBezTo>
                  <a:close/>
                  <a:moveTo>
                    <a:pt x="330" y="128"/>
                  </a:moveTo>
                  <a:cubicBezTo>
                    <a:pt x="330" y="128"/>
                    <a:pt x="330" y="128"/>
                    <a:pt x="330" y="1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52" tIns="91426" rIns="182852" bIns="91426" numCol="1" anchor="t" anchorCtr="0" compatLnSpc="1">
              <a:prstTxWarp prst="textNoShape">
                <a:avLst/>
              </a:prstTxWarp>
            </a:bodyPr>
            <a:lstStyle/>
            <a:p>
              <a:pPr defTabSz="1828800"/>
              <a:endParaRPr lang="ja-JP" altLang="en-US" sz="7199">
                <a:solidFill>
                  <a:srgbClr val="3B3B3B"/>
                </a:solidFill>
                <a:latin typeface="Gidole"/>
              </a:endParaRPr>
            </a:p>
          </p:txBody>
        </p:sp>
      </p:grpSp>
      <p:sp>
        <p:nvSpPr>
          <p:cNvPr id="19" name="Freeform 613"/>
          <p:cNvSpPr>
            <a:spLocks noEditPoints="1"/>
          </p:cNvSpPr>
          <p:nvPr/>
        </p:nvSpPr>
        <p:spPr bwMode="auto">
          <a:xfrm>
            <a:off x="2606438" y="3571517"/>
            <a:ext cx="652463" cy="771525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828800"/>
            <a:endParaRPr lang="ja-JP" altLang="en-US" sz="3600">
              <a:solidFill>
                <a:srgbClr val="3B3B3B"/>
              </a:solidFill>
              <a:latin typeface="Gidole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66" y="3206556"/>
            <a:ext cx="608782" cy="608782"/>
          </a:xfrm>
          <a:prstGeom prst="rect">
            <a:avLst/>
          </a:prstGeom>
          <a:ln>
            <a:noFill/>
          </a:ln>
        </p:spPr>
      </p:pic>
      <p:sp>
        <p:nvSpPr>
          <p:cNvPr id="21" name="Freeform 77"/>
          <p:cNvSpPr>
            <a:spLocks noEditPoints="1"/>
          </p:cNvSpPr>
          <p:nvPr/>
        </p:nvSpPr>
        <p:spPr bwMode="auto">
          <a:xfrm>
            <a:off x="1415632" y="3678494"/>
            <a:ext cx="1072195" cy="574676"/>
          </a:xfrm>
          <a:custGeom>
            <a:avLst/>
            <a:gdLst>
              <a:gd name="T0" fmla="*/ 448 w 451"/>
              <a:gd name="T1" fmla="*/ 94 h 202"/>
              <a:gd name="T2" fmla="*/ 348 w 451"/>
              <a:gd name="T3" fmla="*/ 3 h 202"/>
              <a:gd name="T4" fmla="*/ 339 w 451"/>
              <a:gd name="T5" fmla="*/ 2 h 202"/>
              <a:gd name="T6" fmla="*/ 334 w 451"/>
              <a:gd name="T7" fmla="*/ 9 h 202"/>
              <a:gd name="T8" fmla="*/ 334 w 451"/>
              <a:gd name="T9" fmla="*/ 68 h 202"/>
              <a:gd name="T10" fmla="*/ 8 w 451"/>
              <a:gd name="T11" fmla="*/ 68 h 202"/>
              <a:gd name="T12" fmla="*/ 2 w 451"/>
              <a:gd name="T13" fmla="*/ 70 h 202"/>
              <a:gd name="T14" fmla="*/ 0 w 451"/>
              <a:gd name="T15" fmla="*/ 76 h 202"/>
              <a:gd name="T16" fmla="*/ 0 w 451"/>
              <a:gd name="T17" fmla="*/ 126 h 202"/>
              <a:gd name="T18" fmla="*/ 2 w 451"/>
              <a:gd name="T19" fmla="*/ 132 h 202"/>
              <a:gd name="T20" fmla="*/ 8 w 451"/>
              <a:gd name="T21" fmla="*/ 134 h 202"/>
              <a:gd name="T22" fmla="*/ 334 w 451"/>
              <a:gd name="T23" fmla="*/ 134 h 202"/>
              <a:gd name="T24" fmla="*/ 334 w 451"/>
              <a:gd name="T25" fmla="*/ 193 h 202"/>
              <a:gd name="T26" fmla="*/ 339 w 451"/>
              <a:gd name="T27" fmla="*/ 200 h 202"/>
              <a:gd name="T28" fmla="*/ 348 w 451"/>
              <a:gd name="T29" fmla="*/ 199 h 202"/>
              <a:gd name="T30" fmla="*/ 448 w 451"/>
              <a:gd name="T31" fmla="*/ 107 h 202"/>
              <a:gd name="T32" fmla="*/ 451 w 451"/>
              <a:gd name="T33" fmla="*/ 100 h 202"/>
              <a:gd name="T34" fmla="*/ 448 w 451"/>
              <a:gd name="T35" fmla="*/ 94 h 202"/>
              <a:gd name="T36" fmla="*/ 448 w 451"/>
              <a:gd name="T37" fmla="*/ 94 h 202"/>
              <a:gd name="T38" fmla="*/ 448 w 451"/>
              <a:gd name="T39" fmla="*/ 9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" h="202">
                <a:moveTo>
                  <a:pt x="448" y="94"/>
                </a:moveTo>
                <a:cubicBezTo>
                  <a:pt x="348" y="3"/>
                  <a:pt x="348" y="3"/>
                  <a:pt x="348" y="3"/>
                </a:cubicBezTo>
                <a:cubicBezTo>
                  <a:pt x="345" y="1"/>
                  <a:pt x="342" y="0"/>
                  <a:pt x="339" y="2"/>
                </a:cubicBezTo>
                <a:cubicBezTo>
                  <a:pt x="335" y="3"/>
                  <a:pt x="334" y="6"/>
                  <a:pt x="334" y="9"/>
                </a:cubicBezTo>
                <a:cubicBezTo>
                  <a:pt x="334" y="68"/>
                  <a:pt x="334" y="68"/>
                  <a:pt x="334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6" y="68"/>
                  <a:pt x="4" y="69"/>
                  <a:pt x="2" y="70"/>
                </a:cubicBezTo>
                <a:cubicBezTo>
                  <a:pt x="1" y="72"/>
                  <a:pt x="0" y="74"/>
                  <a:pt x="0" y="7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9"/>
                  <a:pt x="1" y="131"/>
                  <a:pt x="2" y="132"/>
                </a:cubicBezTo>
                <a:cubicBezTo>
                  <a:pt x="4" y="134"/>
                  <a:pt x="6" y="134"/>
                  <a:pt x="8" y="134"/>
                </a:cubicBezTo>
                <a:cubicBezTo>
                  <a:pt x="334" y="134"/>
                  <a:pt x="334" y="134"/>
                  <a:pt x="334" y="134"/>
                </a:cubicBezTo>
                <a:cubicBezTo>
                  <a:pt x="334" y="193"/>
                  <a:pt x="334" y="193"/>
                  <a:pt x="334" y="193"/>
                </a:cubicBezTo>
                <a:cubicBezTo>
                  <a:pt x="334" y="196"/>
                  <a:pt x="335" y="199"/>
                  <a:pt x="339" y="200"/>
                </a:cubicBezTo>
                <a:cubicBezTo>
                  <a:pt x="342" y="202"/>
                  <a:pt x="345" y="201"/>
                  <a:pt x="348" y="199"/>
                </a:cubicBezTo>
                <a:cubicBezTo>
                  <a:pt x="448" y="107"/>
                  <a:pt x="448" y="107"/>
                  <a:pt x="448" y="107"/>
                </a:cubicBezTo>
                <a:cubicBezTo>
                  <a:pt x="450" y="105"/>
                  <a:pt x="451" y="103"/>
                  <a:pt x="451" y="100"/>
                </a:cubicBezTo>
                <a:cubicBezTo>
                  <a:pt x="451" y="98"/>
                  <a:pt x="450" y="96"/>
                  <a:pt x="448" y="94"/>
                </a:cubicBezTo>
                <a:close/>
                <a:moveTo>
                  <a:pt x="448" y="94"/>
                </a:moveTo>
                <a:cubicBezTo>
                  <a:pt x="448" y="94"/>
                  <a:pt x="448" y="94"/>
                  <a:pt x="448" y="94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52" tIns="91426" rIns="182852" bIns="91426" numCol="1" anchor="t" anchorCtr="0" compatLnSpc="1">
            <a:prstTxWarp prst="textNoShape">
              <a:avLst/>
            </a:prstTxWarp>
          </a:bodyPr>
          <a:lstStyle/>
          <a:p>
            <a:pPr defTabSz="1828800"/>
            <a:endParaRPr lang="ja-JP" altLang="en-US" sz="7199">
              <a:solidFill>
                <a:srgbClr val="3B3B3B"/>
              </a:solidFill>
              <a:latin typeface="Gidole"/>
            </a:endParaRPr>
          </a:p>
        </p:txBody>
      </p:sp>
      <p:sp>
        <p:nvSpPr>
          <p:cNvPr id="22" name="Freeform 77"/>
          <p:cNvSpPr>
            <a:spLocks noEditPoints="1"/>
          </p:cNvSpPr>
          <p:nvPr/>
        </p:nvSpPr>
        <p:spPr bwMode="auto">
          <a:xfrm>
            <a:off x="3377512" y="3668972"/>
            <a:ext cx="4350855" cy="574676"/>
          </a:xfrm>
          <a:custGeom>
            <a:avLst/>
            <a:gdLst>
              <a:gd name="T0" fmla="*/ 448 w 451"/>
              <a:gd name="T1" fmla="*/ 94 h 202"/>
              <a:gd name="T2" fmla="*/ 348 w 451"/>
              <a:gd name="T3" fmla="*/ 3 h 202"/>
              <a:gd name="T4" fmla="*/ 339 w 451"/>
              <a:gd name="T5" fmla="*/ 2 h 202"/>
              <a:gd name="T6" fmla="*/ 334 w 451"/>
              <a:gd name="T7" fmla="*/ 9 h 202"/>
              <a:gd name="T8" fmla="*/ 334 w 451"/>
              <a:gd name="T9" fmla="*/ 68 h 202"/>
              <a:gd name="T10" fmla="*/ 8 w 451"/>
              <a:gd name="T11" fmla="*/ 68 h 202"/>
              <a:gd name="T12" fmla="*/ 2 w 451"/>
              <a:gd name="T13" fmla="*/ 70 h 202"/>
              <a:gd name="T14" fmla="*/ 0 w 451"/>
              <a:gd name="T15" fmla="*/ 76 h 202"/>
              <a:gd name="T16" fmla="*/ 0 w 451"/>
              <a:gd name="T17" fmla="*/ 126 h 202"/>
              <a:gd name="T18" fmla="*/ 2 w 451"/>
              <a:gd name="T19" fmla="*/ 132 h 202"/>
              <a:gd name="T20" fmla="*/ 8 w 451"/>
              <a:gd name="T21" fmla="*/ 134 h 202"/>
              <a:gd name="T22" fmla="*/ 334 w 451"/>
              <a:gd name="T23" fmla="*/ 134 h 202"/>
              <a:gd name="T24" fmla="*/ 334 w 451"/>
              <a:gd name="T25" fmla="*/ 193 h 202"/>
              <a:gd name="T26" fmla="*/ 339 w 451"/>
              <a:gd name="T27" fmla="*/ 200 h 202"/>
              <a:gd name="T28" fmla="*/ 348 w 451"/>
              <a:gd name="T29" fmla="*/ 199 h 202"/>
              <a:gd name="T30" fmla="*/ 448 w 451"/>
              <a:gd name="T31" fmla="*/ 107 h 202"/>
              <a:gd name="T32" fmla="*/ 451 w 451"/>
              <a:gd name="T33" fmla="*/ 100 h 202"/>
              <a:gd name="T34" fmla="*/ 448 w 451"/>
              <a:gd name="T35" fmla="*/ 94 h 202"/>
              <a:gd name="T36" fmla="*/ 448 w 451"/>
              <a:gd name="T37" fmla="*/ 94 h 202"/>
              <a:gd name="T38" fmla="*/ 448 w 451"/>
              <a:gd name="T39" fmla="*/ 9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" h="202">
                <a:moveTo>
                  <a:pt x="448" y="94"/>
                </a:moveTo>
                <a:cubicBezTo>
                  <a:pt x="348" y="3"/>
                  <a:pt x="348" y="3"/>
                  <a:pt x="348" y="3"/>
                </a:cubicBezTo>
                <a:cubicBezTo>
                  <a:pt x="345" y="1"/>
                  <a:pt x="342" y="0"/>
                  <a:pt x="339" y="2"/>
                </a:cubicBezTo>
                <a:cubicBezTo>
                  <a:pt x="335" y="3"/>
                  <a:pt x="334" y="6"/>
                  <a:pt x="334" y="9"/>
                </a:cubicBezTo>
                <a:cubicBezTo>
                  <a:pt x="334" y="68"/>
                  <a:pt x="334" y="68"/>
                  <a:pt x="334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6" y="68"/>
                  <a:pt x="4" y="69"/>
                  <a:pt x="2" y="70"/>
                </a:cubicBezTo>
                <a:cubicBezTo>
                  <a:pt x="1" y="72"/>
                  <a:pt x="0" y="74"/>
                  <a:pt x="0" y="7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9"/>
                  <a:pt x="1" y="131"/>
                  <a:pt x="2" y="132"/>
                </a:cubicBezTo>
                <a:cubicBezTo>
                  <a:pt x="4" y="134"/>
                  <a:pt x="6" y="134"/>
                  <a:pt x="8" y="134"/>
                </a:cubicBezTo>
                <a:cubicBezTo>
                  <a:pt x="334" y="134"/>
                  <a:pt x="334" y="134"/>
                  <a:pt x="334" y="134"/>
                </a:cubicBezTo>
                <a:cubicBezTo>
                  <a:pt x="334" y="193"/>
                  <a:pt x="334" y="193"/>
                  <a:pt x="334" y="193"/>
                </a:cubicBezTo>
                <a:cubicBezTo>
                  <a:pt x="334" y="196"/>
                  <a:pt x="335" y="199"/>
                  <a:pt x="339" y="200"/>
                </a:cubicBezTo>
                <a:cubicBezTo>
                  <a:pt x="342" y="202"/>
                  <a:pt x="345" y="201"/>
                  <a:pt x="348" y="199"/>
                </a:cubicBezTo>
                <a:cubicBezTo>
                  <a:pt x="448" y="107"/>
                  <a:pt x="448" y="107"/>
                  <a:pt x="448" y="107"/>
                </a:cubicBezTo>
                <a:cubicBezTo>
                  <a:pt x="450" y="105"/>
                  <a:pt x="451" y="103"/>
                  <a:pt x="451" y="100"/>
                </a:cubicBezTo>
                <a:cubicBezTo>
                  <a:pt x="451" y="98"/>
                  <a:pt x="450" y="96"/>
                  <a:pt x="448" y="94"/>
                </a:cubicBezTo>
                <a:close/>
                <a:moveTo>
                  <a:pt x="448" y="94"/>
                </a:moveTo>
                <a:cubicBezTo>
                  <a:pt x="448" y="94"/>
                  <a:pt x="448" y="94"/>
                  <a:pt x="448" y="94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52" tIns="91426" rIns="182852" bIns="91426" numCol="1" anchor="t" anchorCtr="0" compatLnSpc="1">
            <a:prstTxWarp prst="textNoShape">
              <a:avLst/>
            </a:prstTxWarp>
          </a:bodyPr>
          <a:lstStyle/>
          <a:p>
            <a:pPr defTabSz="1828800"/>
            <a:endParaRPr lang="ja-JP" altLang="en-US" sz="7199">
              <a:solidFill>
                <a:srgbClr val="3B3B3B"/>
              </a:solidFill>
              <a:latin typeface="Gidole"/>
            </a:endParaRPr>
          </a:p>
        </p:txBody>
      </p:sp>
      <p:sp>
        <p:nvSpPr>
          <p:cNvPr id="23" name="Freeform 7"/>
          <p:cNvSpPr>
            <a:spLocks noChangeAspect="1" noEditPoints="1"/>
          </p:cNvSpPr>
          <p:nvPr/>
        </p:nvSpPr>
        <p:spPr bwMode="auto">
          <a:xfrm>
            <a:off x="7852048" y="3572705"/>
            <a:ext cx="896535" cy="778889"/>
          </a:xfrm>
          <a:custGeom>
            <a:avLst/>
            <a:gdLst>
              <a:gd name="T0" fmla="*/ 673 w 1384"/>
              <a:gd name="T1" fmla="*/ 5 h 1484"/>
              <a:gd name="T2" fmla="*/ 643 w 1384"/>
              <a:gd name="T3" fmla="*/ 39 h 1484"/>
              <a:gd name="T4" fmla="*/ 644 w 1384"/>
              <a:gd name="T5" fmla="*/ 1444 h 1484"/>
              <a:gd name="T6" fmla="*/ 677 w 1384"/>
              <a:gd name="T7" fmla="*/ 1475 h 1484"/>
              <a:gd name="T8" fmla="*/ 1343 w 1384"/>
              <a:gd name="T9" fmla="*/ 1484 h 1484"/>
              <a:gd name="T10" fmla="*/ 1371 w 1384"/>
              <a:gd name="T11" fmla="*/ 1459 h 1484"/>
              <a:gd name="T12" fmla="*/ 1384 w 1384"/>
              <a:gd name="T13" fmla="*/ 46 h 1484"/>
              <a:gd name="T14" fmla="*/ 1360 w 1384"/>
              <a:gd name="T15" fmla="*/ 7 h 1484"/>
              <a:gd name="T16" fmla="*/ 840 w 1384"/>
              <a:gd name="T17" fmla="*/ 1385 h 1484"/>
              <a:gd name="T18" fmla="*/ 840 w 1384"/>
              <a:gd name="T19" fmla="*/ 1237 h 1484"/>
              <a:gd name="T20" fmla="*/ 840 w 1384"/>
              <a:gd name="T21" fmla="*/ 1088 h 1484"/>
              <a:gd name="T22" fmla="*/ 840 w 1384"/>
              <a:gd name="T23" fmla="*/ 940 h 1484"/>
              <a:gd name="T24" fmla="*/ 840 w 1384"/>
              <a:gd name="T25" fmla="*/ 792 h 1484"/>
              <a:gd name="T26" fmla="*/ 840 w 1384"/>
              <a:gd name="T27" fmla="*/ 643 h 1484"/>
              <a:gd name="T28" fmla="*/ 840 w 1384"/>
              <a:gd name="T29" fmla="*/ 495 h 1484"/>
              <a:gd name="T30" fmla="*/ 840 w 1384"/>
              <a:gd name="T31" fmla="*/ 347 h 1484"/>
              <a:gd name="T32" fmla="*/ 840 w 1384"/>
              <a:gd name="T33" fmla="*/ 198 h 1484"/>
              <a:gd name="T34" fmla="*/ 988 w 1384"/>
              <a:gd name="T35" fmla="*/ 1237 h 1484"/>
              <a:gd name="T36" fmla="*/ 988 w 1384"/>
              <a:gd name="T37" fmla="*/ 1088 h 1484"/>
              <a:gd name="T38" fmla="*/ 988 w 1384"/>
              <a:gd name="T39" fmla="*/ 940 h 1484"/>
              <a:gd name="T40" fmla="*/ 988 w 1384"/>
              <a:gd name="T41" fmla="*/ 792 h 1484"/>
              <a:gd name="T42" fmla="*/ 988 w 1384"/>
              <a:gd name="T43" fmla="*/ 643 h 1484"/>
              <a:gd name="T44" fmla="*/ 988 w 1384"/>
              <a:gd name="T45" fmla="*/ 495 h 1484"/>
              <a:gd name="T46" fmla="*/ 988 w 1384"/>
              <a:gd name="T47" fmla="*/ 347 h 1484"/>
              <a:gd name="T48" fmla="*/ 988 w 1384"/>
              <a:gd name="T49" fmla="*/ 198 h 1484"/>
              <a:gd name="T50" fmla="*/ 1137 w 1384"/>
              <a:gd name="T51" fmla="*/ 1237 h 1484"/>
              <a:gd name="T52" fmla="*/ 1137 w 1384"/>
              <a:gd name="T53" fmla="*/ 1088 h 1484"/>
              <a:gd name="T54" fmla="*/ 1137 w 1384"/>
              <a:gd name="T55" fmla="*/ 940 h 1484"/>
              <a:gd name="T56" fmla="*/ 1137 w 1384"/>
              <a:gd name="T57" fmla="*/ 792 h 1484"/>
              <a:gd name="T58" fmla="*/ 1137 w 1384"/>
              <a:gd name="T59" fmla="*/ 643 h 1484"/>
              <a:gd name="T60" fmla="*/ 1137 w 1384"/>
              <a:gd name="T61" fmla="*/ 495 h 1484"/>
              <a:gd name="T62" fmla="*/ 1137 w 1384"/>
              <a:gd name="T63" fmla="*/ 347 h 1484"/>
              <a:gd name="T64" fmla="*/ 1137 w 1384"/>
              <a:gd name="T65" fmla="*/ 198 h 1484"/>
              <a:gd name="T66" fmla="*/ 1285 w 1384"/>
              <a:gd name="T67" fmla="*/ 1385 h 1484"/>
              <a:gd name="T68" fmla="*/ 1285 w 1384"/>
              <a:gd name="T69" fmla="*/ 1237 h 1484"/>
              <a:gd name="T70" fmla="*/ 1285 w 1384"/>
              <a:gd name="T71" fmla="*/ 1088 h 1484"/>
              <a:gd name="T72" fmla="*/ 1285 w 1384"/>
              <a:gd name="T73" fmla="*/ 940 h 1484"/>
              <a:gd name="T74" fmla="*/ 1285 w 1384"/>
              <a:gd name="T75" fmla="*/ 792 h 1484"/>
              <a:gd name="T76" fmla="*/ 1285 w 1384"/>
              <a:gd name="T77" fmla="*/ 643 h 1484"/>
              <a:gd name="T78" fmla="*/ 1285 w 1384"/>
              <a:gd name="T79" fmla="*/ 495 h 1484"/>
              <a:gd name="T80" fmla="*/ 1285 w 1384"/>
              <a:gd name="T81" fmla="*/ 347 h 1484"/>
              <a:gd name="T82" fmla="*/ 1285 w 1384"/>
              <a:gd name="T83" fmla="*/ 198 h 1484"/>
              <a:gd name="T84" fmla="*/ 543 w 1384"/>
              <a:gd name="T85" fmla="*/ 545 h 1484"/>
              <a:gd name="T86" fmla="*/ 22 w 1384"/>
              <a:gd name="T87" fmla="*/ 553 h 1484"/>
              <a:gd name="T88" fmla="*/ 0 w 1384"/>
              <a:gd name="T89" fmla="*/ 593 h 1484"/>
              <a:gd name="T90" fmla="*/ 8 w 1384"/>
              <a:gd name="T91" fmla="*/ 1462 h 1484"/>
              <a:gd name="T92" fmla="*/ 49 w 1384"/>
              <a:gd name="T93" fmla="*/ 1484 h 1484"/>
              <a:gd name="T94" fmla="*/ 571 w 1384"/>
              <a:gd name="T95" fmla="*/ 1475 h 1484"/>
              <a:gd name="T96" fmla="*/ 593 w 1384"/>
              <a:gd name="T97" fmla="*/ 1434 h 1484"/>
              <a:gd name="T98" fmla="*/ 585 w 1384"/>
              <a:gd name="T99" fmla="*/ 566 h 1484"/>
              <a:gd name="T100" fmla="*/ 543 w 1384"/>
              <a:gd name="T101" fmla="*/ 545 h 1484"/>
              <a:gd name="T102" fmla="*/ 198 w 1384"/>
              <a:gd name="T103" fmla="*/ 1237 h 1484"/>
              <a:gd name="T104" fmla="*/ 198 w 1384"/>
              <a:gd name="T105" fmla="*/ 1038 h 1484"/>
              <a:gd name="T106" fmla="*/ 198 w 1384"/>
              <a:gd name="T107" fmla="*/ 840 h 1484"/>
              <a:gd name="T108" fmla="*/ 198 w 1384"/>
              <a:gd name="T109" fmla="*/ 643 h 1484"/>
              <a:gd name="T110" fmla="*/ 346 w 1384"/>
              <a:gd name="T111" fmla="*/ 1038 h 1484"/>
              <a:gd name="T112" fmla="*/ 346 w 1384"/>
              <a:gd name="T113" fmla="*/ 840 h 1484"/>
              <a:gd name="T114" fmla="*/ 346 w 1384"/>
              <a:gd name="T115" fmla="*/ 643 h 1484"/>
              <a:gd name="T116" fmla="*/ 495 w 1384"/>
              <a:gd name="T117" fmla="*/ 1237 h 1484"/>
              <a:gd name="T118" fmla="*/ 495 w 1384"/>
              <a:gd name="T119" fmla="*/ 1038 h 1484"/>
              <a:gd name="T120" fmla="*/ 495 w 1384"/>
              <a:gd name="T121" fmla="*/ 840 h 1484"/>
              <a:gd name="T122" fmla="*/ 495 w 1384"/>
              <a:gd name="T123" fmla="*/ 643 h 1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84" h="1484">
                <a:moveTo>
                  <a:pt x="1331" y="0"/>
                </a:moveTo>
                <a:lnTo>
                  <a:pt x="692" y="0"/>
                </a:lnTo>
                <a:lnTo>
                  <a:pt x="692" y="0"/>
                </a:lnTo>
                <a:lnTo>
                  <a:pt x="682" y="1"/>
                </a:lnTo>
                <a:lnTo>
                  <a:pt x="673" y="5"/>
                </a:lnTo>
                <a:lnTo>
                  <a:pt x="664" y="9"/>
                </a:lnTo>
                <a:lnTo>
                  <a:pt x="657" y="15"/>
                </a:lnTo>
                <a:lnTo>
                  <a:pt x="651" y="22"/>
                </a:lnTo>
                <a:lnTo>
                  <a:pt x="646" y="30"/>
                </a:lnTo>
                <a:lnTo>
                  <a:pt x="643" y="39"/>
                </a:lnTo>
                <a:lnTo>
                  <a:pt x="643" y="50"/>
                </a:lnTo>
                <a:lnTo>
                  <a:pt x="643" y="1434"/>
                </a:lnTo>
                <a:lnTo>
                  <a:pt x="643" y="1434"/>
                </a:lnTo>
                <a:lnTo>
                  <a:pt x="643" y="1439"/>
                </a:lnTo>
                <a:lnTo>
                  <a:pt x="644" y="1444"/>
                </a:lnTo>
                <a:lnTo>
                  <a:pt x="646" y="1449"/>
                </a:lnTo>
                <a:lnTo>
                  <a:pt x="650" y="1453"/>
                </a:lnTo>
                <a:lnTo>
                  <a:pt x="658" y="1462"/>
                </a:lnTo>
                <a:lnTo>
                  <a:pt x="667" y="1470"/>
                </a:lnTo>
                <a:lnTo>
                  <a:pt x="677" y="1475"/>
                </a:lnTo>
                <a:lnTo>
                  <a:pt x="683" y="1480"/>
                </a:lnTo>
                <a:lnTo>
                  <a:pt x="692" y="1484"/>
                </a:lnTo>
                <a:lnTo>
                  <a:pt x="1337" y="1484"/>
                </a:lnTo>
                <a:lnTo>
                  <a:pt x="1337" y="1484"/>
                </a:lnTo>
                <a:lnTo>
                  <a:pt x="1343" y="1484"/>
                </a:lnTo>
                <a:lnTo>
                  <a:pt x="1348" y="1481"/>
                </a:lnTo>
                <a:lnTo>
                  <a:pt x="1352" y="1479"/>
                </a:lnTo>
                <a:lnTo>
                  <a:pt x="1357" y="1475"/>
                </a:lnTo>
                <a:lnTo>
                  <a:pt x="1364" y="1468"/>
                </a:lnTo>
                <a:lnTo>
                  <a:pt x="1371" y="1459"/>
                </a:lnTo>
                <a:lnTo>
                  <a:pt x="1377" y="1450"/>
                </a:lnTo>
                <a:lnTo>
                  <a:pt x="1380" y="1442"/>
                </a:lnTo>
                <a:lnTo>
                  <a:pt x="1384" y="1434"/>
                </a:lnTo>
                <a:lnTo>
                  <a:pt x="1384" y="46"/>
                </a:lnTo>
                <a:lnTo>
                  <a:pt x="1384" y="46"/>
                </a:lnTo>
                <a:lnTo>
                  <a:pt x="1382" y="37"/>
                </a:lnTo>
                <a:lnTo>
                  <a:pt x="1380" y="28"/>
                </a:lnTo>
                <a:lnTo>
                  <a:pt x="1374" y="20"/>
                </a:lnTo>
                <a:lnTo>
                  <a:pt x="1367" y="13"/>
                </a:lnTo>
                <a:lnTo>
                  <a:pt x="1360" y="7"/>
                </a:lnTo>
                <a:lnTo>
                  <a:pt x="1351" y="3"/>
                </a:lnTo>
                <a:lnTo>
                  <a:pt x="1342" y="1"/>
                </a:lnTo>
                <a:lnTo>
                  <a:pt x="1331" y="0"/>
                </a:lnTo>
                <a:lnTo>
                  <a:pt x="1331" y="0"/>
                </a:lnTo>
                <a:close/>
                <a:moveTo>
                  <a:pt x="840" y="1385"/>
                </a:moveTo>
                <a:lnTo>
                  <a:pt x="741" y="1385"/>
                </a:lnTo>
                <a:lnTo>
                  <a:pt x="741" y="1285"/>
                </a:lnTo>
                <a:lnTo>
                  <a:pt x="840" y="1285"/>
                </a:lnTo>
                <a:lnTo>
                  <a:pt x="840" y="1385"/>
                </a:lnTo>
                <a:close/>
                <a:moveTo>
                  <a:pt x="840" y="1237"/>
                </a:moveTo>
                <a:lnTo>
                  <a:pt x="741" y="1237"/>
                </a:lnTo>
                <a:lnTo>
                  <a:pt x="741" y="1137"/>
                </a:lnTo>
                <a:lnTo>
                  <a:pt x="840" y="1137"/>
                </a:lnTo>
                <a:lnTo>
                  <a:pt x="840" y="1237"/>
                </a:lnTo>
                <a:close/>
                <a:moveTo>
                  <a:pt x="840" y="1088"/>
                </a:moveTo>
                <a:lnTo>
                  <a:pt x="741" y="1088"/>
                </a:lnTo>
                <a:lnTo>
                  <a:pt x="741" y="989"/>
                </a:lnTo>
                <a:lnTo>
                  <a:pt x="840" y="989"/>
                </a:lnTo>
                <a:lnTo>
                  <a:pt x="840" y="1088"/>
                </a:lnTo>
                <a:close/>
                <a:moveTo>
                  <a:pt x="840" y="940"/>
                </a:moveTo>
                <a:lnTo>
                  <a:pt x="741" y="940"/>
                </a:lnTo>
                <a:lnTo>
                  <a:pt x="741" y="840"/>
                </a:lnTo>
                <a:lnTo>
                  <a:pt x="840" y="840"/>
                </a:lnTo>
                <a:lnTo>
                  <a:pt x="840" y="940"/>
                </a:lnTo>
                <a:close/>
                <a:moveTo>
                  <a:pt x="840" y="792"/>
                </a:moveTo>
                <a:lnTo>
                  <a:pt x="741" y="792"/>
                </a:lnTo>
                <a:lnTo>
                  <a:pt x="741" y="693"/>
                </a:lnTo>
                <a:lnTo>
                  <a:pt x="840" y="693"/>
                </a:lnTo>
                <a:lnTo>
                  <a:pt x="840" y="792"/>
                </a:lnTo>
                <a:close/>
                <a:moveTo>
                  <a:pt x="840" y="643"/>
                </a:moveTo>
                <a:lnTo>
                  <a:pt x="741" y="643"/>
                </a:lnTo>
                <a:lnTo>
                  <a:pt x="741" y="545"/>
                </a:lnTo>
                <a:lnTo>
                  <a:pt x="840" y="545"/>
                </a:lnTo>
                <a:lnTo>
                  <a:pt x="840" y="643"/>
                </a:lnTo>
                <a:close/>
                <a:moveTo>
                  <a:pt x="840" y="495"/>
                </a:moveTo>
                <a:lnTo>
                  <a:pt x="741" y="495"/>
                </a:lnTo>
                <a:lnTo>
                  <a:pt x="741" y="396"/>
                </a:lnTo>
                <a:lnTo>
                  <a:pt x="840" y="396"/>
                </a:lnTo>
                <a:lnTo>
                  <a:pt x="840" y="495"/>
                </a:lnTo>
                <a:close/>
                <a:moveTo>
                  <a:pt x="840" y="347"/>
                </a:moveTo>
                <a:lnTo>
                  <a:pt x="741" y="347"/>
                </a:lnTo>
                <a:lnTo>
                  <a:pt x="741" y="248"/>
                </a:lnTo>
                <a:lnTo>
                  <a:pt x="840" y="248"/>
                </a:lnTo>
                <a:lnTo>
                  <a:pt x="840" y="347"/>
                </a:lnTo>
                <a:close/>
                <a:moveTo>
                  <a:pt x="840" y="198"/>
                </a:moveTo>
                <a:lnTo>
                  <a:pt x="741" y="198"/>
                </a:lnTo>
                <a:lnTo>
                  <a:pt x="741" y="100"/>
                </a:lnTo>
                <a:lnTo>
                  <a:pt x="840" y="100"/>
                </a:lnTo>
                <a:lnTo>
                  <a:pt x="840" y="198"/>
                </a:lnTo>
                <a:close/>
                <a:moveTo>
                  <a:pt x="988" y="1237"/>
                </a:moveTo>
                <a:lnTo>
                  <a:pt x="890" y="1237"/>
                </a:lnTo>
                <a:lnTo>
                  <a:pt x="890" y="1137"/>
                </a:lnTo>
                <a:lnTo>
                  <a:pt x="988" y="1137"/>
                </a:lnTo>
                <a:lnTo>
                  <a:pt x="988" y="1237"/>
                </a:lnTo>
                <a:close/>
                <a:moveTo>
                  <a:pt x="988" y="1088"/>
                </a:moveTo>
                <a:lnTo>
                  <a:pt x="890" y="1088"/>
                </a:lnTo>
                <a:lnTo>
                  <a:pt x="890" y="989"/>
                </a:lnTo>
                <a:lnTo>
                  <a:pt x="988" y="989"/>
                </a:lnTo>
                <a:lnTo>
                  <a:pt x="988" y="1088"/>
                </a:lnTo>
                <a:close/>
                <a:moveTo>
                  <a:pt x="988" y="940"/>
                </a:moveTo>
                <a:lnTo>
                  <a:pt x="890" y="940"/>
                </a:lnTo>
                <a:lnTo>
                  <a:pt x="890" y="840"/>
                </a:lnTo>
                <a:lnTo>
                  <a:pt x="988" y="840"/>
                </a:lnTo>
                <a:lnTo>
                  <a:pt x="988" y="940"/>
                </a:lnTo>
                <a:close/>
                <a:moveTo>
                  <a:pt x="988" y="792"/>
                </a:moveTo>
                <a:lnTo>
                  <a:pt x="890" y="792"/>
                </a:lnTo>
                <a:lnTo>
                  <a:pt x="890" y="693"/>
                </a:lnTo>
                <a:lnTo>
                  <a:pt x="988" y="693"/>
                </a:lnTo>
                <a:lnTo>
                  <a:pt x="988" y="792"/>
                </a:lnTo>
                <a:close/>
                <a:moveTo>
                  <a:pt x="988" y="643"/>
                </a:moveTo>
                <a:lnTo>
                  <a:pt x="890" y="643"/>
                </a:lnTo>
                <a:lnTo>
                  <a:pt x="890" y="545"/>
                </a:lnTo>
                <a:lnTo>
                  <a:pt x="988" y="545"/>
                </a:lnTo>
                <a:lnTo>
                  <a:pt x="988" y="643"/>
                </a:lnTo>
                <a:close/>
                <a:moveTo>
                  <a:pt x="988" y="495"/>
                </a:moveTo>
                <a:lnTo>
                  <a:pt x="890" y="495"/>
                </a:lnTo>
                <a:lnTo>
                  <a:pt x="890" y="396"/>
                </a:lnTo>
                <a:lnTo>
                  <a:pt x="988" y="396"/>
                </a:lnTo>
                <a:lnTo>
                  <a:pt x="988" y="495"/>
                </a:lnTo>
                <a:close/>
                <a:moveTo>
                  <a:pt x="988" y="347"/>
                </a:moveTo>
                <a:lnTo>
                  <a:pt x="890" y="347"/>
                </a:lnTo>
                <a:lnTo>
                  <a:pt x="890" y="248"/>
                </a:lnTo>
                <a:lnTo>
                  <a:pt x="988" y="248"/>
                </a:lnTo>
                <a:lnTo>
                  <a:pt x="988" y="347"/>
                </a:lnTo>
                <a:close/>
                <a:moveTo>
                  <a:pt x="988" y="198"/>
                </a:moveTo>
                <a:lnTo>
                  <a:pt x="890" y="198"/>
                </a:lnTo>
                <a:lnTo>
                  <a:pt x="890" y="100"/>
                </a:lnTo>
                <a:lnTo>
                  <a:pt x="988" y="100"/>
                </a:lnTo>
                <a:lnTo>
                  <a:pt x="988" y="198"/>
                </a:lnTo>
                <a:close/>
                <a:moveTo>
                  <a:pt x="1137" y="1237"/>
                </a:moveTo>
                <a:lnTo>
                  <a:pt x="1038" y="1237"/>
                </a:lnTo>
                <a:lnTo>
                  <a:pt x="1038" y="1137"/>
                </a:lnTo>
                <a:lnTo>
                  <a:pt x="1137" y="1137"/>
                </a:lnTo>
                <a:lnTo>
                  <a:pt x="1137" y="1237"/>
                </a:lnTo>
                <a:close/>
                <a:moveTo>
                  <a:pt x="1137" y="1088"/>
                </a:moveTo>
                <a:lnTo>
                  <a:pt x="1038" y="1088"/>
                </a:lnTo>
                <a:lnTo>
                  <a:pt x="1038" y="989"/>
                </a:lnTo>
                <a:lnTo>
                  <a:pt x="1137" y="989"/>
                </a:lnTo>
                <a:lnTo>
                  <a:pt x="1137" y="1088"/>
                </a:lnTo>
                <a:close/>
                <a:moveTo>
                  <a:pt x="1137" y="940"/>
                </a:moveTo>
                <a:lnTo>
                  <a:pt x="1038" y="940"/>
                </a:lnTo>
                <a:lnTo>
                  <a:pt x="1038" y="840"/>
                </a:lnTo>
                <a:lnTo>
                  <a:pt x="1137" y="840"/>
                </a:lnTo>
                <a:lnTo>
                  <a:pt x="1137" y="940"/>
                </a:lnTo>
                <a:close/>
                <a:moveTo>
                  <a:pt x="1137" y="792"/>
                </a:moveTo>
                <a:lnTo>
                  <a:pt x="1038" y="792"/>
                </a:lnTo>
                <a:lnTo>
                  <a:pt x="1038" y="693"/>
                </a:lnTo>
                <a:lnTo>
                  <a:pt x="1137" y="693"/>
                </a:lnTo>
                <a:lnTo>
                  <a:pt x="1137" y="792"/>
                </a:lnTo>
                <a:close/>
                <a:moveTo>
                  <a:pt x="1137" y="643"/>
                </a:moveTo>
                <a:lnTo>
                  <a:pt x="1038" y="643"/>
                </a:lnTo>
                <a:lnTo>
                  <a:pt x="1038" y="545"/>
                </a:lnTo>
                <a:lnTo>
                  <a:pt x="1137" y="545"/>
                </a:lnTo>
                <a:lnTo>
                  <a:pt x="1137" y="643"/>
                </a:lnTo>
                <a:close/>
                <a:moveTo>
                  <a:pt x="1137" y="495"/>
                </a:moveTo>
                <a:lnTo>
                  <a:pt x="1038" y="495"/>
                </a:lnTo>
                <a:lnTo>
                  <a:pt x="1038" y="396"/>
                </a:lnTo>
                <a:lnTo>
                  <a:pt x="1137" y="396"/>
                </a:lnTo>
                <a:lnTo>
                  <a:pt x="1137" y="495"/>
                </a:lnTo>
                <a:close/>
                <a:moveTo>
                  <a:pt x="1137" y="347"/>
                </a:moveTo>
                <a:lnTo>
                  <a:pt x="1038" y="347"/>
                </a:lnTo>
                <a:lnTo>
                  <a:pt x="1038" y="248"/>
                </a:lnTo>
                <a:lnTo>
                  <a:pt x="1137" y="248"/>
                </a:lnTo>
                <a:lnTo>
                  <a:pt x="1137" y="347"/>
                </a:lnTo>
                <a:close/>
                <a:moveTo>
                  <a:pt x="1137" y="198"/>
                </a:moveTo>
                <a:lnTo>
                  <a:pt x="1038" y="198"/>
                </a:lnTo>
                <a:lnTo>
                  <a:pt x="1038" y="100"/>
                </a:lnTo>
                <a:lnTo>
                  <a:pt x="1137" y="100"/>
                </a:lnTo>
                <a:lnTo>
                  <a:pt x="1137" y="198"/>
                </a:lnTo>
                <a:close/>
                <a:moveTo>
                  <a:pt x="1285" y="1385"/>
                </a:moveTo>
                <a:lnTo>
                  <a:pt x="1187" y="1385"/>
                </a:lnTo>
                <a:lnTo>
                  <a:pt x="1187" y="1285"/>
                </a:lnTo>
                <a:lnTo>
                  <a:pt x="1285" y="1285"/>
                </a:lnTo>
                <a:lnTo>
                  <a:pt x="1285" y="1385"/>
                </a:lnTo>
                <a:close/>
                <a:moveTo>
                  <a:pt x="1285" y="1237"/>
                </a:moveTo>
                <a:lnTo>
                  <a:pt x="1187" y="1237"/>
                </a:lnTo>
                <a:lnTo>
                  <a:pt x="1187" y="1137"/>
                </a:lnTo>
                <a:lnTo>
                  <a:pt x="1285" y="1137"/>
                </a:lnTo>
                <a:lnTo>
                  <a:pt x="1285" y="1237"/>
                </a:lnTo>
                <a:close/>
                <a:moveTo>
                  <a:pt x="1285" y="1088"/>
                </a:moveTo>
                <a:lnTo>
                  <a:pt x="1187" y="1088"/>
                </a:lnTo>
                <a:lnTo>
                  <a:pt x="1187" y="989"/>
                </a:lnTo>
                <a:lnTo>
                  <a:pt x="1285" y="989"/>
                </a:lnTo>
                <a:lnTo>
                  <a:pt x="1285" y="1088"/>
                </a:lnTo>
                <a:close/>
                <a:moveTo>
                  <a:pt x="1285" y="940"/>
                </a:moveTo>
                <a:lnTo>
                  <a:pt x="1187" y="940"/>
                </a:lnTo>
                <a:lnTo>
                  <a:pt x="1187" y="840"/>
                </a:lnTo>
                <a:lnTo>
                  <a:pt x="1285" y="840"/>
                </a:lnTo>
                <a:lnTo>
                  <a:pt x="1285" y="940"/>
                </a:lnTo>
                <a:close/>
                <a:moveTo>
                  <a:pt x="1285" y="792"/>
                </a:moveTo>
                <a:lnTo>
                  <a:pt x="1187" y="792"/>
                </a:lnTo>
                <a:lnTo>
                  <a:pt x="1187" y="693"/>
                </a:lnTo>
                <a:lnTo>
                  <a:pt x="1285" y="693"/>
                </a:lnTo>
                <a:lnTo>
                  <a:pt x="1285" y="792"/>
                </a:lnTo>
                <a:close/>
                <a:moveTo>
                  <a:pt x="1285" y="643"/>
                </a:moveTo>
                <a:lnTo>
                  <a:pt x="1187" y="643"/>
                </a:lnTo>
                <a:lnTo>
                  <a:pt x="1187" y="545"/>
                </a:lnTo>
                <a:lnTo>
                  <a:pt x="1285" y="545"/>
                </a:lnTo>
                <a:lnTo>
                  <a:pt x="1285" y="643"/>
                </a:lnTo>
                <a:close/>
                <a:moveTo>
                  <a:pt x="1285" y="495"/>
                </a:moveTo>
                <a:lnTo>
                  <a:pt x="1187" y="495"/>
                </a:lnTo>
                <a:lnTo>
                  <a:pt x="1187" y="396"/>
                </a:lnTo>
                <a:lnTo>
                  <a:pt x="1285" y="396"/>
                </a:lnTo>
                <a:lnTo>
                  <a:pt x="1285" y="495"/>
                </a:lnTo>
                <a:close/>
                <a:moveTo>
                  <a:pt x="1285" y="347"/>
                </a:moveTo>
                <a:lnTo>
                  <a:pt x="1187" y="347"/>
                </a:lnTo>
                <a:lnTo>
                  <a:pt x="1187" y="248"/>
                </a:lnTo>
                <a:lnTo>
                  <a:pt x="1285" y="248"/>
                </a:lnTo>
                <a:lnTo>
                  <a:pt x="1285" y="347"/>
                </a:lnTo>
                <a:close/>
                <a:moveTo>
                  <a:pt x="1285" y="198"/>
                </a:moveTo>
                <a:lnTo>
                  <a:pt x="1187" y="198"/>
                </a:lnTo>
                <a:lnTo>
                  <a:pt x="1187" y="100"/>
                </a:lnTo>
                <a:lnTo>
                  <a:pt x="1285" y="100"/>
                </a:lnTo>
                <a:lnTo>
                  <a:pt x="1285" y="198"/>
                </a:lnTo>
                <a:close/>
                <a:moveTo>
                  <a:pt x="543" y="545"/>
                </a:moveTo>
                <a:lnTo>
                  <a:pt x="49" y="545"/>
                </a:lnTo>
                <a:lnTo>
                  <a:pt x="49" y="545"/>
                </a:lnTo>
                <a:lnTo>
                  <a:pt x="39" y="545"/>
                </a:lnTo>
                <a:lnTo>
                  <a:pt x="30" y="548"/>
                </a:lnTo>
                <a:lnTo>
                  <a:pt x="22" y="553"/>
                </a:lnTo>
                <a:lnTo>
                  <a:pt x="14" y="559"/>
                </a:lnTo>
                <a:lnTo>
                  <a:pt x="8" y="566"/>
                </a:lnTo>
                <a:lnTo>
                  <a:pt x="3" y="575"/>
                </a:lnTo>
                <a:lnTo>
                  <a:pt x="1" y="584"/>
                </a:lnTo>
                <a:lnTo>
                  <a:pt x="0" y="593"/>
                </a:lnTo>
                <a:lnTo>
                  <a:pt x="0" y="1434"/>
                </a:lnTo>
                <a:lnTo>
                  <a:pt x="0" y="1434"/>
                </a:lnTo>
                <a:lnTo>
                  <a:pt x="1" y="1444"/>
                </a:lnTo>
                <a:lnTo>
                  <a:pt x="3" y="1453"/>
                </a:lnTo>
                <a:lnTo>
                  <a:pt x="8" y="1462"/>
                </a:lnTo>
                <a:lnTo>
                  <a:pt x="14" y="1470"/>
                </a:lnTo>
                <a:lnTo>
                  <a:pt x="22" y="1475"/>
                </a:lnTo>
                <a:lnTo>
                  <a:pt x="30" y="1480"/>
                </a:lnTo>
                <a:lnTo>
                  <a:pt x="39" y="1482"/>
                </a:lnTo>
                <a:lnTo>
                  <a:pt x="49" y="1484"/>
                </a:lnTo>
                <a:lnTo>
                  <a:pt x="543" y="1484"/>
                </a:lnTo>
                <a:lnTo>
                  <a:pt x="543" y="1484"/>
                </a:lnTo>
                <a:lnTo>
                  <a:pt x="554" y="1482"/>
                </a:lnTo>
                <a:lnTo>
                  <a:pt x="563" y="1480"/>
                </a:lnTo>
                <a:lnTo>
                  <a:pt x="571" y="1475"/>
                </a:lnTo>
                <a:lnTo>
                  <a:pt x="578" y="1470"/>
                </a:lnTo>
                <a:lnTo>
                  <a:pt x="585" y="1462"/>
                </a:lnTo>
                <a:lnTo>
                  <a:pt x="588" y="1453"/>
                </a:lnTo>
                <a:lnTo>
                  <a:pt x="592" y="1444"/>
                </a:lnTo>
                <a:lnTo>
                  <a:pt x="593" y="1434"/>
                </a:lnTo>
                <a:lnTo>
                  <a:pt x="593" y="593"/>
                </a:lnTo>
                <a:lnTo>
                  <a:pt x="593" y="593"/>
                </a:lnTo>
                <a:lnTo>
                  <a:pt x="592" y="584"/>
                </a:lnTo>
                <a:lnTo>
                  <a:pt x="588" y="575"/>
                </a:lnTo>
                <a:lnTo>
                  <a:pt x="585" y="566"/>
                </a:lnTo>
                <a:lnTo>
                  <a:pt x="578" y="559"/>
                </a:lnTo>
                <a:lnTo>
                  <a:pt x="571" y="553"/>
                </a:lnTo>
                <a:lnTo>
                  <a:pt x="563" y="548"/>
                </a:lnTo>
                <a:lnTo>
                  <a:pt x="554" y="545"/>
                </a:lnTo>
                <a:lnTo>
                  <a:pt x="543" y="545"/>
                </a:lnTo>
                <a:lnTo>
                  <a:pt x="543" y="545"/>
                </a:lnTo>
                <a:close/>
                <a:moveTo>
                  <a:pt x="198" y="1385"/>
                </a:moveTo>
                <a:lnTo>
                  <a:pt x="98" y="1385"/>
                </a:lnTo>
                <a:lnTo>
                  <a:pt x="98" y="1237"/>
                </a:lnTo>
                <a:lnTo>
                  <a:pt x="198" y="1237"/>
                </a:lnTo>
                <a:lnTo>
                  <a:pt x="198" y="1385"/>
                </a:lnTo>
                <a:close/>
                <a:moveTo>
                  <a:pt x="198" y="1187"/>
                </a:moveTo>
                <a:lnTo>
                  <a:pt x="98" y="1187"/>
                </a:lnTo>
                <a:lnTo>
                  <a:pt x="98" y="1038"/>
                </a:lnTo>
                <a:lnTo>
                  <a:pt x="198" y="1038"/>
                </a:lnTo>
                <a:lnTo>
                  <a:pt x="198" y="1187"/>
                </a:lnTo>
                <a:close/>
                <a:moveTo>
                  <a:pt x="198" y="989"/>
                </a:moveTo>
                <a:lnTo>
                  <a:pt x="98" y="989"/>
                </a:lnTo>
                <a:lnTo>
                  <a:pt x="98" y="840"/>
                </a:lnTo>
                <a:lnTo>
                  <a:pt x="198" y="840"/>
                </a:lnTo>
                <a:lnTo>
                  <a:pt x="198" y="989"/>
                </a:lnTo>
                <a:close/>
                <a:moveTo>
                  <a:pt x="198" y="792"/>
                </a:moveTo>
                <a:lnTo>
                  <a:pt x="98" y="792"/>
                </a:lnTo>
                <a:lnTo>
                  <a:pt x="98" y="643"/>
                </a:lnTo>
                <a:lnTo>
                  <a:pt x="198" y="643"/>
                </a:lnTo>
                <a:lnTo>
                  <a:pt x="198" y="792"/>
                </a:lnTo>
                <a:close/>
                <a:moveTo>
                  <a:pt x="346" y="1187"/>
                </a:moveTo>
                <a:lnTo>
                  <a:pt x="247" y="1187"/>
                </a:lnTo>
                <a:lnTo>
                  <a:pt x="247" y="1038"/>
                </a:lnTo>
                <a:lnTo>
                  <a:pt x="346" y="1038"/>
                </a:lnTo>
                <a:lnTo>
                  <a:pt x="346" y="1187"/>
                </a:lnTo>
                <a:close/>
                <a:moveTo>
                  <a:pt x="346" y="989"/>
                </a:moveTo>
                <a:lnTo>
                  <a:pt x="247" y="989"/>
                </a:lnTo>
                <a:lnTo>
                  <a:pt x="247" y="840"/>
                </a:lnTo>
                <a:lnTo>
                  <a:pt x="346" y="840"/>
                </a:lnTo>
                <a:lnTo>
                  <a:pt x="346" y="989"/>
                </a:lnTo>
                <a:close/>
                <a:moveTo>
                  <a:pt x="346" y="792"/>
                </a:moveTo>
                <a:lnTo>
                  <a:pt x="247" y="792"/>
                </a:lnTo>
                <a:lnTo>
                  <a:pt x="247" y="643"/>
                </a:lnTo>
                <a:lnTo>
                  <a:pt x="346" y="643"/>
                </a:lnTo>
                <a:lnTo>
                  <a:pt x="346" y="792"/>
                </a:lnTo>
                <a:close/>
                <a:moveTo>
                  <a:pt x="495" y="1385"/>
                </a:moveTo>
                <a:lnTo>
                  <a:pt x="395" y="1385"/>
                </a:lnTo>
                <a:lnTo>
                  <a:pt x="395" y="1237"/>
                </a:lnTo>
                <a:lnTo>
                  <a:pt x="495" y="1237"/>
                </a:lnTo>
                <a:lnTo>
                  <a:pt x="495" y="1385"/>
                </a:lnTo>
                <a:close/>
                <a:moveTo>
                  <a:pt x="495" y="1187"/>
                </a:moveTo>
                <a:lnTo>
                  <a:pt x="395" y="1187"/>
                </a:lnTo>
                <a:lnTo>
                  <a:pt x="395" y="1038"/>
                </a:lnTo>
                <a:lnTo>
                  <a:pt x="495" y="1038"/>
                </a:lnTo>
                <a:lnTo>
                  <a:pt x="495" y="1187"/>
                </a:lnTo>
                <a:close/>
                <a:moveTo>
                  <a:pt x="495" y="989"/>
                </a:moveTo>
                <a:lnTo>
                  <a:pt x="395" y="989"/>
                </a:lnTo>
                <a:lnTo>
                  <a:pt x="395" y="840"/>
                </a:lnTo>
                <a:lnTo>
                  <a:pt x="495" y="840"/>
                </a:lnTo>
                <a:lnTo>
                  <a:pt x="495" y="989"/>
                </a:lnTo>
                <a:close/>
                <a:moveTo>
                  <a:pt x="495" y="792"/>
                </a:moveTo>
                <a:lnTo>
                  <a:pt x="395" y="792"/>
                </a:lnTo>
                <a:lnTo>
                  <a:pt x="395" y="643"/>
                </a:lnTo>
                <a:lnTo>
                  <a:pt x="495" y="643"/>
                </a:lnTo>
                <a:lnTo>
                  <a:pt x="495" y="792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558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1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sp>
        <p:nvSpPr>
          <p:cNvPr id="32" name="Freeform 77"/>
          <p:cNvSpPr>
            <a:spLocks noEditPoints="1"/>
          </p:cNvSpPr>
          <p:nvPr/>
        </p:nvSpPr>
        <p:spPr bwMode="auto">
          <a:xfrm rot="17972974">
            <a:off x="2773474" y="2809090"/>
            <a:ext cx="970854" cy="325306"/>
          </a:xfrm>
          <a:custGeom>
            <a:avLst/>
            <a:gdLst>
              <a:gd name="T0" fmla="*/ 448 w 451"/>
              <a:gd name="T1" fmla="*/ 94 h 202"/>
              <a:gd name="T2" fmla="*/ 348 w 451"/>
              <a:gd name="T3" fmla="*/ 3 h 202"/>
              <a:gd name="T4" fmla="*/ 339 w 451"/>
              <a:gd name="T5" fmla="*/ 2 h 202"/>
              <a:gd name="T6" fmla="*/ 334 w 451"/>
              <a:gd name="T7" fmla="*/ 9 h 202"/>
              <a:gd name="T8" fmla="*/ 334 w 451"/>
              <a:gd name="T9" fmla="*/ 68 h 202"/>
              <a:gd name="T10" fmla="*/ 8 w 451"/>
              <a:gd name="T11" fmla="*/ 68 h 202"/>
              <a:gd name="T12" fmla="*/ 2 w 451"/>
              <a:gd name="T13" fmla="*/ 70 h 202"/>
              <a:gd name="T14" fmla="*/ 0 w 451"/>
              <a:gd name="T15" fmla="*/ 76 h 202"/>
              <a:gd name="T16" fmla="*/ 0 w 451"/>
              <a:gd name="T17" fmla="*/ 126 h 202"/>
              <a:gd name="T18" fmla="*/ 2 w 451"/>
              <a:gd name="T19" fmla="*/ 132 h 202"/>
              <a:gd name="T20" fmla="*/ 8 w 451"/>
              <a:gd name="T21" fmla="*/ 134 h 202"/>
              <a:gd name="T22" fmla="*/ 334 w 451"/>
              <a:gd name="T23" fmla="*/ 134 h 202"/>
              <a:gd name="T24" fmla="*/ 334 w 451"/>
              <a:gd name="T25" fmla="*/ 193 h 202"/>
              <a:gd name="T26" fmla="*/ 339 w 451"/>
              <a:gd name="T27" fmla="*/ 200 h 202"/>
              <a:gd name="T28" fmla="*/ 348 w 451"/>
              <a:gd name="T29" fmla="*/ 199 h 202"/>
              <a:gd name="T30" fmla="*/ 448 w 451"/>
              <a:gd name="T31" fmla="*/ 107 h 202"/>
              <a:gd name="T32" fmla="*/ 451 w 451"/>
              <a:gd name="T33" fmla="*/ 100 h 202"/>
              <a:gd name="T34" fmla="*/ 448 w 451"/>
              <a:gd name="T35" fmla="*/ 94 h 202"/>
              <a:gd name="T36" fmla="*/ 448 w 451"/>
              <a:gd name="T37" fmla="*/ 94 h 202"/>
              <a:gd name="T38" fmla="*/ 448 w 451"/>
              <a:gd name="T39" fmla="*/ 9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" h="202">
                <a:moveTo>
                  <a:pt x="448" y="94"/>
                </a:moveTo>
                <a:cubicBezTo>
                  <a:pt x="348" y="3"/>
                  <a:pt x="348" y="3"/>
                  <a:pt x="348" y="3"/>
                </a:cubicBezTo>
                <a:cubicBezTo>
                  <a:pt x="345" y="1"/>
                  <a:pt x="342" y="0"/>
                  <a:pt x="339" y="2"/>
                </a:cubicBezTo>
                <a:cubicBezTo>
                  <a:pt x="335" y="3"/>
                  <a:pt x="334" y="6"/>
                  <a:pt x="334" y="9"/>
                </a:cubicBezTo>
                <a:cubicBezTo>
                  <a:pt x="334" y="68"/>
                  <a:pt x="334" y="68"/>
                  <a:pt x="334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6" y="68"/>
                  <a:pt x="4" y="69"/>
                  <a:pt x="2" y="70"/>
                </a:cubicBezTo>
                <a:cubicBezTo>
                  <a:pt x="1" y="72"/>
                  <a:pt x="0" y="74"/>
                  <a:pt x="0" y="7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9"/>
                  <a:pt x="1" y="131"/>
                  <a:pt x="2" y="132"/>
                </a:cubicBezTo>
                <a:cubicBezTo>
                  <a:pt x="4" y="134"/>
                  <a:pt x="6" y="134"/>
                  <a:pt x="8" y="134"/>
                </a:cubicBezTo>
                <a:cubicBezTo>
                  <a:pt x="334" y="134"/>
                  <a:pt x="334" y="134"/>
                  <a:pt x="334" y="134"/>
                </a:cubicBezTo>
                <a:cubicBezTo>
                  <a:pt x="334" y="193"/>
                  <a:pt x="334" y="193"/>
                  <a:pt x="334" y="193"/>
                </a:cubicBezTo>
                <a:cubicBezTo>
                  <a:pt x="334" y="196"/>
                  <a:pt x="335" y="199"/>
                  <a:pt x="339" y="200"/>
                </a:cubicBezTo>
                <a:cubicBezTo>
                  <a:pt x="342" y="202"/>
                  <a:pt x="345" y="201"/>
                  <a:pt x="348" y="199"/>
                </a:cubicBezTo>
                <a:cubicBezTo>
                  <a:pt x="448" y="107"/>
                  <a:pt x="448" y="107"/>
                  <a:pt x="448" y="107"/>
                </a:cubicBezTo>
                <a:cubicBezTo>
                  <a:pt x="450" y="105"/>
                  <a:pt x="451" y="103"/>
                  <a:pt x="451" y="100"/>
                </a:cubicBezTo>
                <a:cubicBezTo>
                  <a:pt x="451" y="98"/>
                  <a:pt x="450" y="96"/>
                  <a:pt x="448" y="94"/>
                </a:cubicBezTo>
                <a:close/>
                <a:moveTo>
                  <a:pt x="448" y="94"/>
                </a:moveTo>
                <a:cubicBezTo>
                  <a:pt x="448" y="94"/>
                  <a:pt x="448" y="94"/>
                  <a:pt x="448" y="94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52" tIns="91426" rIns="182852" bIns="91426" numCol="1" anchor="t" anchorCtr="0" compatLnSpc="1">
            <a:prstTxWarp prst="textNoShape">
              <a:avLst/>
            </a:prstTxWarp>
          </a:bodyPr>
          <a:lstStyle/>
          <a:p>
            <a:pPr defTabSz="1828800"/>
            <a:endParaRPr lang="ja-JP" altLang="en-US" sz="7199">
              <a:solidFill>
                <a:srgbClr val="3B3B3B"/>
              </a:solidFill>
              <a:latin typeface="Gidole"/>
            </a:endParaRPr>
          </a:p>
        </p:txBody>
      </p:sp>
      <p:sp>
        <p:nvSpPr>
          <p:cNvPr id="40" name="Freeform 77"/>
          <p:cNvSpPr>
            <a:spLocks noEditPoints="1"/>
          </p:cNvSpPr>
          <p:nvPr/>
        </p:nvSpPr>
        <p:spPr bwMode="auto">
          <a:xfrm rot="14682627">
            <a:off x="2121011" y="2819174"/>
            <a:ext cx="970854" cy="325306"/>
          </a:xfrm>
          <a:custGeom>
            <a:avLst/>
            <a:gdLst>
              <a:gd name="T0" fmla="*/ 448 w 451"/>
              <a:gd name="T1" fmla="*/ 94 h 202"/>
              <a:gd name="T2" fmla="*/ 348 w 451"/>
              <a:gd name="T3" fmla="*/ 3 h 202"/>
              <a:gd name="T4" fmla="*/ 339 w 451"/>
              <a:gd name="T5" fmla="*/ 2 h 202"/>
              <a:gd name="T6" fmla="*/ 334 w 451"/>
              <a:gd name="T7" fmla="*/ 9 h 202"/>
              <a:gd name="T8" fmla="*/ 334 w 451"/>
              <a:gd name="T9" fmla="*/ 68 h 202"/>
              <a:gd name="T10" fmla="*/ 8 w 451"/>
              <a:gd name="T11" fmla="*/ 68 h 202"/>
              <a:gd name="T12" fmla="*/ 2 w 451"/>
              <a:gd name="T13" fmla="*/ 70 h 202"/>
              <a:gd name="T14" fmla="*/ 0 w 451"/>
              <a:gd name="T15" fmla="*/ 76 h 202"/>
              <a:gd name="T16" fmla="*/ 0 w 451"/>
              <a:gd name="T17" fmla="*/ 126 h 202"/>
              <a:gd name="T18" fmla="*/ 2 w 451"/>
              <a:gd name="T19" fmla="*/ 132 h 202"/>
              <a:gd name="T20" fmla="*/ 8 w 451"/>
              <a:gd name="T21" fmla="*/ 134 h 202"/>
              <a:gd name="T22" fmla="*/ 334 w 451"/>
              <a:gd name="T23" fmla="*/ 134 h 202"/>
              <a:gd name="T24" fmla="*/ 334 w 451"/>
              <a:gd name="T25" fmla="*/ 193 h 202"/>
              <a:gd name="T26" fmla="*/ 339 w 451"/>
              <a:gd name="T27" fmla="*/ 200 h 202"/>
              <a:gd name="T28" fmla="*/ 348 w 451"/>
              <a:gd name="T29" fmla="*/ 199 h 202"/>
              <a:gd name="T30" fmla="*/ 448 w 451"/>
              <a:gd name="T31" fmla="*/ 107 h 202"/>
              <a:gd name="T32" fmla="*/ 451 w 451"/>
              <a:gd name="T33" fmla="*/ 100 h 202"/>
              <a:gd name="T34" fmla="*/ 448 w 451"/>
              <a:gd name="T35" fmla="*/ 94 h 202"/>
              <a:gd name="T36" fmla="*/ 448 w 451"/>
              <a:gd name="T37" fmla="*/ 94 h 202"/>
              <a:gd name="T38" fmla="*/ 448 w 451"/>
              <a:gd name="T39" fmla="*/ 9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" h="202">
                <a:moveTo>
                  <a:pt x="448" y="94"/>
                </a:moveTo>
                <a:cubicBezTo>
                  <a:pt x="348" y="3"/>
                  <a:pt x="348" y="3"/>
                  <a:pt x="348" y="3"/>
                </a:cubicBezTo>
                <a:cubicBezTo>
                  <a:pt x="345" y="1"/>
                  <a:pt x="342" y="0"/>
                  <a:pt x="339" y="2"/>
                </a:cubicBezTo>
                <a:cubicBezTo>
                  <a:pt x="335" y="3"/>
                  <a:pt x="334" y="6"/>
                  <a:pt x="334" y="9"/>
                </a:cubicBezTo>
                <a:cubicBezTo>
                  <a:pt x="334" y="68"/>
                  <a:pt x="334" y="68"/>
                  <a:pt x="334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6" y="68"/>
                  <a:pt x="4" y="69"/>
                  <a:pt x="2" y="70"/>
                </a:cubicBezTo>
                <a:cubicBezTo>
                  <a:pt x="1" y="72"/>
                  <a:pt x="0" y="74"/>
                  <a:pt x="0" y="7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9"/>
                  <a:pt x="1" y="131"/>
                  <a:pt x="2" y="132"/>
                </a:cubicBezTo>
                <a:cubicBezTo>
                  <a:pt x="4" y="134"/>
                  <a:pt x="6" y="134"/>
                  <a:pt x="8" y="134"/>
                </a:cubicBezTo>
                <a:cubicBezTo>
                  <a:pt x="334" y="134"/>
                  <a:pt x="334" y="134"/>
                  <a:pt x="334" y="134"/>
                </a:cubicBezTo>
                <a:cubicBezTo>
                  <a:pt x="334" y="193"/>
                  <a:pt x="334" y="193"/>
                  <a:pt x="334" y="193"/>
                </a:cubicBezTo>
                <a:cubicBezTo>
                  <a:pt x="334" y="196"/>
                  <a:pt x="335" y="199"/>
                  <a:pt x="339" y="200"/>
                </a:cubicBezTo>
                <a:cubicBezTo>
                  <a:pt x="342" y="202"/>
                  <a:pt x="345" y="201"/>
                  <a:pt x="348" y="199"/>
                </a:cubicBezTo>
                <a:cubicBezTo>
                  <a:pt x="448" y="107"/>
                  <a:pt x="448" y="107"/>
                  <a:pt x="448" y="107"/>
                </a:cubicBezTo>
                <a:cubicBezTo>
                  <a:pt x="450" y="105"/>
                  <a:pt x="451" y="103"/>
                  <a:pt x="451" y="100"/>
                </a:cubicBezTo>
                <a:cubicBezTo>
                  <a:pt x="451" y="98"/>
                  <a:pt x="450" y="96"/>
                  <a:pt x="448" y="94"/>
                </a:cubicBezTo>
                <a:close/>
                <a:moveTo>
                  <a:pt x="448" y="94"/>
                </a:moveTo>
                <a:cubicBezTo>
                  <a:pt x="448" y="94"/>
                  <a:pt x="448" y="94"/>
                  <a:pt x="448" y="94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52" tIns="91426" rIns="182852" bIns="91426" numCol="1" anchor="t" anchorCtr="0" compatLnSpc="1">
            <a:prstTxWarp prst="textNoShape">
              <a:avLst/>
            </a:prstTxWarp>
          </a:bodyPr>
          <a:lstStyle/>
          <a:p>
            <a:pPr defTabSz="1828800"/>
            <a:endParaRPr lang="ja-JP" altLang="en-US" sz="7199">
              <a:solidFill>
                <a:srgbClr val="3B3B3B"/>
              </a:solidFill>
              <a:latin typeface="Gidole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5103" r="9559" b="11616"/>
          <a:stretch/>
        </p:blipFill>
        <p:spPr>
          <a:xfrm>
            <a:off x="1866876" y="1681219"/>
            <a:ext cx="889686" cy="807308"/>
          </a:xfrm>
          <a:prstGeom prst="rect">
            <a:avLst/>
          </a:prstGeom>
          <a:ln>
            <a:noFill/>
          </a:ln>
        </p:spPr>
      </p:pic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5103" r="9559" b="11616"/>
          <a:stretch/>
        </p:blipFill>
        <p:spPr>
          <a:xfrm>
            <a:off x="3037165" y="1681219"/>
            <a:ext cx="889686" cy="807308"/>
          </a:xfrm>
          <a:prstGeom prst="rect">
            <a:avLst/>
          </a:prstGeom>
          <a:ln>
            <a:noFill/>
          </a:ln>
        </p:spPr>
      </p:pic>
      <p:sp>
        <p:nvSpPr>
          <p:cNvPr id="52" name="Freeform 628"/>
          <p:cNvSpPr>
            <a:spLocks noEditPoints="1"/>
          </p:cNvSpPr>
          <p:nvPr/>
        </p:nvSpPr>
        <p:spPr bwMode="auto">
          <a:xfrm>
            <a:off x="2055567" y="3337787"/>
            <a:ext cx="285601" cy="301893"/>
          </a:xfrm>
          <a:custGeom>
            <a:avLst/>
            <a:gdLst>
              <a:gd name="T0" fmla="*/ 0 w 128"/>
              <a:gd name="T1" fmla="*/ 112 h 152"/>
              <a:gd name="T2" fmla="*/ 8 w 128"/>
              <a:gd name="T3" fmla="*/ 130 h 152"/>
              <a:gd name="T4" fmla="*/ 8 w 128"/>
              <a:gd name="T5" fmla="*/ 144 h 152"/>
              <a:gd name="T6" fmla="*/ 16 w 128"/>
              <a:gd name="T7" fmla="*/ 152 h 152"/>
              <a:gd name="T8" fmla="*/ 24 w 128"/>
              <a:gd name="T9" fmla="*/ 152 h 152"/>
              <a:gd name="T10" fmla="*/ 32 w 128"/>
              <a:gd name="T11" fmla="*/ 144 h 152"/>
              <a:gd name="T12" fmla="*/ 32 w 128"/>
              <a:gd name="T13" fmla="*/ 136 h 152"/>
              <a:gd name="T14" fmla="*/ 96 w 128"/>
              <a:gd name="T15" fmla="*/ 136 h 152"/>
              <a:gd name="T16" fmla="*/ 96 w 128"/>
              <a:gd name="T17" fmla="*/ 144 h 152"/>
              <a:gd name="T18" fmla="*/ 104 w 128"/>
              <a:gd name="T19" fmla="*/ 152 h 152"/>
              <a:gd name="T20" fmla="*/ 112 w 128"/>
              <a:gd name="T21" fmla="*/ 152 h 152"/>
              <a:gd name="T22" fmla="*/ 120 w 128"/>
              <a:gd name="T23" fmla="*/ 144 h 152"/>
              <a:gd name="T24" fmla="*/ 120 w 128"/>
              <a:gd name="T25" fmla="*/ 130 h 152"/>
              <a:gd name="T26" fmla="*/ 128 w 128"/>
              <a:gd name="T27" fmla="*/ 112 h 152"/>
              <a:gd name="T28" fmla="*/ 128 w 128"/>
              <a:gd name="T29" fmla="*/ 32 h 152"/>
              <a:gd name="T30" fmla="*/ 64 w 128"/>
              <a:gd name="T31" fmla="*/ 0 h 152"/>
              <a:gd name="T32" fmla="*/ 0 w 128"/>
              <a:gd name="T33" fmla="*/ 32 h 152"/>
              <a:gd name="T34" fmla="*/ 0 w 128"/>
              <a:gd name="T35" fmla="*/ 112 h 152"/>
              <a:gd name="T36" fmla="*/ 28 w 128"/>
              <a:gd name="T37" fmla="*/ 120 h 152"/>
              <a:gd name="T38" fmla="*/ 16 w 128"/>
              <a:gd name="T39" fmla="*/ 108 h 152"/>
              <a:gd name="T40" fmla="*/ 28 w 128"/>
              <a:gd name="T41" fmla="*/ 96 h 152"/>
              <a:gd name="T42" fmla="*/ 40 w 128"/>
              <a:gd name="T43" fmla="*/ 108 h 152"/>
              <a:gd name="T44" fmla="*/ 28 w 128"/>
              <a:gd name="T45" fmla="*/ 120 h 152"/>
              <a:gd name="T46" fmla="*/ 100 w 128"/>
              <a:gd name="T47" fmla="*/ 120 h 152"/>
              <a:gd name="T48" fmla="*/ 88 w 128"/>
              <a:gd name="T49" fmla="*/ 108 h 152"/>
              <a:gd name="T50" fmla="*/ 100 w 128"/>
              <a:gd name="T51" fmla="*/ 96 h 152"/>
              <a:gd name="T52" fmla="*/ 112 w 128"/>
              <a:gd name="T53" fmla="*/ 108 h 152"/>
              <a:gd name="T54" fmla="*/ 100 w 128"/>
              <a:gd name="T55" fmla="*/ 120 h 152"/>
              <a:gd name="T56" fmla="*/ 112 w 128"/>
              <a:gd name="T57" fmla="*/ 72 h 152"/>
              <a:gd name="T58" fmla="*/ 16 w 128"/>
              <a:gd name="T59" fmla="*/ 72 h 152"/>
              <a:gd name="T60" fmla="*/ 16 w 128"/>
              <a:gd name="T61" fmla="*/ 32 h 152"/>
              <a:gd name="T62" fmla="*/ 112 w 128"/>
              <a:gd name="T63" fmla="*/ 32 h 152"/>
              <a:gd name="T64" fmla="*/ 112 w 128"/>
              <a:gd name="T65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52">
                <a:moveTo>
                  <a:pt x="0" y="112"/>
                </a:moveTo>
                <a:cubicBezTo>
                  <a:pt x="0" y="119"/>
                  <a:pt x="3" y="125"/>
                  <a:pt x="8" y="130"/>
                </a:cubicBezTo>
                <a:cubicBezTo>
                  <a:pt x="8" y="144"/>
                  <a:pt x="8" y="144"/>
                  <a:pt x="8" y="144"/>
                </a:cubicBezTo>
                <a:cubicBezTo>
                  <a:pt x="8" y="148"/>
                  <a:pt x="12" y="152"/>
                  <a:pt x="16" y="15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28" y="152"/>
                  <a:pt x="32" y="148"/>
                  <a:pt x="32" y="144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6" y="148"/>
                  <a:pt x="100" y="152"/>
                  <a:pt x="104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6" y="152"/>
                  <a:pt x="120" y="148"/>
                  <a:pt x="120" y="144"/>
                </a:cubicBezTo>
                <a:cubicBezTo>
                  <a:pt x="120" y="130"/>
                  <a:pt x="120" y="130"/>
                  <a:pt x="120" y="130"/>
                </a:cubicBezTo>
                <a:cubicBezTo>
                  <a:pt x="125" y="125"/>
                  <a:pt x="128" y="119"/>
                  <a:pt x="128" y="112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ubicBezTo>
                  <a:pt x="29" y="0"/>
                  <a:pt x="0" y="4"/>
                  <a:pt x="0" y="32"/>
                </a:cubicBezTo>
                <a:lnTo>
                  <a:pt x="0" y="112"/>
                </a:ln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828800"/>
            <a:endParaRPr lang="ja-JP" altLang="en-US" sz="3600">
              <a:solidFill>
                <a:srgbClr val="3B3B3B"/>
              </a:solidFill>
              <a:latin typeface="Gidole"/>
            </a:endParaRPr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07" y="3111948"/>
            <a:ext cx="608782" cy="608782"/>
          </a:xfrm>
          <a:prstGeom prst="rect">
            <a:avLst/>
          </a:prstGeom>
          <a:ln>
            <a:noFill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397662" y="4351594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自宅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871420" y="4432877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勤務先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5443789" y="-2041471"/>
            <a:ext cx="1065320" cy="1065320"/>
          </a:xfrm>
          <a:prstGeom prst="ellipse">
            <a:avLst/>
          </a:prstGeom>
          <a:solidFill>
            <a:srgbClr val="F79646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41697" y="4374976"/>
            <a:ext cx="180049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駅・保育中継所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3357829" y="2942462"/>
            <a:ext cx="484361" cy="828502"/>
            <a:chOff x="1981200" y="1879600"/>
            <a:chExt cx="636588" cy="873125"/>
          </a:xfrm>
        </p:grpSpPr>
        <p:sp>
          <p:nvSpPr>
            <p:cNvPr id="54" name="Freeform 36"/>
            <p:cNvSpPr>
              <a:spLocks noEditPoints="1"/>
            </p:cNvSpPr>
            <p:nvPr/>
          </p:nvSpPr>
          <p:spPr bwMode="auto">
            <a:xfrm>
              <a:off x="2187575" y="1879600"/>
              <a:ext cx="222250" cy="222250"/>
            </a:xfrm>
            <a:custGeom>
              <a:avLst/>
              <a:gdLst>
                <a:gd name="T0" fmla="*/ 59 w 117"/>
                <a:gd name="T1" fmla="*/ 117 h 117"/>
                <a:gd name="T2" fmla="*/ 100 w 117"/>
                <a:gd name="T3" fmla="*/ 100 h 117"/>
                <a:gd name="T4" fmla="*/ 117 w 117"/>
                <a:gd name="T5" fmla="*/ 58 h 117"/>
                <a:gd name="T6" fmla="*/ 100 w 117"/>
                <a:gd name="T7" fmla="*/ 17 h 117"/>
                <a:gd name="T8" fmla="*/ 59 w 117"/>
                <a:gd name="T9" fmla="*/ 0 h 117"/>
                <a:gd name="T10" fmla="*/ 18 w 117"/>
                <a:gd name="T11" fmla="*/ 17 h 117"/>
                <a:gd name="T12" fmla="*/ 0 w 117"/>
                <a:gd name="T13" fmla="*/ 58 h 117"/>
                <a:gd name="T14" fmla="*/ 18 w 117"/>
                <a:gd name="T15" fmla="*/ 100 h 117"/>
                <a:gd name="T16" fmla="*/ 59 w 117"/>
                <a:gd name="T17" fmla="*/ 117 h 117"/>
                <a:gd name="T18" fmla="*/ 59 w 117"/>
                <a:gd name="T19" fmla="*/ 117 h 117"/>
                <a:gd name="T20" fmla="*/ 59 w 117"/>
                <a:gd name="T2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7">
                  <a:moveTo>
                    <a:pt x="59" y="117"/>
                  </a:moveTo>
                  <a:cubicBezTo>
                    <a:pt x="75" y="117"/>
                    <a:pt x="89" y="111"/>
                    <a:pt x="100" y="100"/>
                  </a:cubicBezTo>
                  <a:cubicBezTo>
                    <a:pt x="112" y="88"/>
                    <a:pt x="117" y="75"/>
                    <a:pt x="117" y="58"/>
                  </a:cubicBezTo>
                  <a:cubicBezTo>
                    <a:pt x="117" y="42"/>
                    <a:pt x="112" y="28"/>
                    <a:pt x="100" y="17"/>
                  </a:cubicBezTo>
                  <a:cubicBezTo>
                    <a:pt x="89" y="6"/>
                    <a:pt x="75" y="0"/>
                    <a:pt x="59" y="0"/>
                  </a:cubicBezTo>
                  <a:cubicBezTo>
                    <a:pt x="43" y="0"/>
                    <a:pt x="29" y="6"/>
                    <a:pt x="18" y="17"/>
                  </a:cubicBezTo>
                  <a:cubicBezTo>
                    <a:pt x="6" y="28"/>
                    <a:pt x="0" y="42"/>
                    <a:pt x="0" y="58"/>
                  </a:cubicBezTo>
                  <a:cubicBezTo>
                    <a:pt x="0" y="75"/>
                    <a:pt x="6" y="88"/>
                    <a:pt x="18" y="100"/>
                  </a:cubicBezTo>
                  <a:cubicBezTo>
                    <a:pt x="29" y="111"/>
                    <a:pt x="43" y="117"/>
                    <a:pt x="59" y="117"/>
                  </a:cubicBezTo>
                  <a:close/>
                  <a:moveTo>
                    <a:pt x="59" y="117"/>
                  </a:moveTo>
                  <a:cubicBezTo>
                    <a:pt x="59" y="117"/>
                    <a:pt x="59" y="117"/>
                    <a:pt x="59" y="1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52" tIns="91426" rIns="182852" bIns="91426" numCol="1" anchor="t" anchorCtr="0" compatLnSpc="1">
              <a:prstTxWarp prst="textNoShape">
                <a:avLst/>
              </a:prstTxWarp>
            </a:bodyPr>
            <a:lstStyle/>
            <a:p>
              <a:pPr defTabSz="1828800"/>
              <a:endParaRPr lang="ja-JP" altLang="en-US" sz="7199">
                <a:solidFill>
                  <a:srgbClr val="3B3B3B"/>
                </a:solidFill>
                <a:latin typeface="Gidole"/>
              </a:endParaRPr>
            </a:p>
          </p:txBody>
        </p:sp>
        <p:sp>
          <p:nvSpPr>
            <p:cNvPr id="55" name="Freeform 37"/>
            <p:cNvSpPr>
              <a:spLocks noEditPoints="1"/>
            </p:cNvSpPr>
            <p:nvPr/>
          </p:nvSpPr>
          <p:spPr bwMode="auto">
            <a:xfrm>
              <a:off x="1981200" y="2117725"/>
              <a:ext cx="636588" cy="635000"/>
            </a:xfrm>
            <a:custGeom>
              <a:avLst/>
              <a:gdLst>
                <a:gd name="T0" fmla="*/ 330 w 334"/>
                <a:gd name="T1" fmla="*/ 128 h 334"/>
                <a:gd name="T2" fmla="*/ 263 w 334"/>
                <a:gd name="T3" fmla="*/ 28 h 334"/>
                <a:gd name="T4" fmla="*/ 217 w 334"/>
                <a:gd name="T5" fmla="*/ 0 h 334"/>
                <a:gd name="T6" fmla="*/ 117 w 334"/>
                <a:gd name="T7" fmla="*/ 0 h 334"/>
                <a:gd name="T8" fmla="*/ 71 w 334"/>
                <a:gd name="T9" fmla="*/ 28 h 334"/>
                <a:gd name="T10" fmla="*/ 4 w 334"/>
                <a:gd name="T11" fmla="*/ 128 h 334"/>
                <a:gd name="T12" fmla="*/ 0 w 334"/>
                <a:gd name="T13" fmla="*/ 142 h 334"/>
                <a:gd name="T14" fmla="*/ 7 w 334"/>
                <a:gd name="T15" fmla="*/ 160 h 334"/>
                <a:gd name="T16" fmla="*/ 25 w 334"/>
                <a:gd name="T17" fmla="*/ 167 h 334"/>
                <a:gd name="T18" fmla="*/ 46 w 334"/>
                <a:gd name="T19" fmla="*/ 156 h 334"/>
                <a:gd name="T20" fmla="*/ 105 w 334"/>
                <a:gd name="T21" fmla="*/ 67 h 334"/>
                <a:gd name="T22" fmla="*/ 117 w 334"/>
                <a:gd name="T23" fmla="*/ 67 h 334"/>
                <a:gd name="T24" fmla="*/ 117 w 334"/>
                <a:gd name="T25" fmla="*/ 101 h 334"/>
                <a:gd name="T26" fmla="*/ 52 w 334"/>
                <a:gd name="T27" fmla="*/ 208 h 334"/>
                <a:gd name="T28" fmla="*/ 50 w 334"/>
                <a:gd name="T29" fmla="*/ 217 h 334"/>
                <a:gd name="T30" fmla="*/ 55 w 334"/>
                <a:gd name="T31" fmla="*/ 229 h 334"/>
                <a:gd name="T32" fmla="*/ 67 w 334"/>
                <a:gd name="T33" fmla="*/ 234 h 334"/>
                <a:gd name="T34" fmla="*/ 117 w 334"/>
                <a:gd name="T35" fmla="*/ 234 h 334"/>
                <a:gd name="T36" fmla="*/ 117 w 334"/>
                <a:gd name="T37" fmla="*/ 305 h 334"/>
                <a:gd name="T38" fmla="*/ 125 w 334"/>
                <a:gd name="T39" fmla="*/ 325 h 334"/>
                <a:gd name="T40" fmla="*/ 146 w 334"/>
                <a:gd name="T41" fmla="*/ 334 h 334"/>
                <a:gd name="T42" fmla="*/ 188 w 334"/>
                <a:gd name="T43" fmla="*/ 334 h 334"/>
                <a:gd name="T44" fmla="*/ 208 w 334"/>
                <a:gd name="T45" fmla="*/ 325 h 334"/>
                <a:gd name="T46" fmla="*/ 217 w 334"/>
                <a:gd name="T47" fmla="*/ 305 h 334"/>
                <a:gd name="T48" fmla="*/ 217 w 334"/>
                <a:gd name="T49" fmla="*/ 234 h 334"/>
                <a:gd name="T50" fmla="*/ 267 w 334"/>
                <a:gd name="T51" fmla="*/ 234 h 334"/>
                <a:gd name="T52" fmla="*/ 279 w 334"/>
                <a:gd name="T53" fmla="*/ 229 h 334"/>
                <a:gd name="T54" fmla="*/ 284 w 334"/>
                <a:gd name="T55" fmla="*/ 217 h 334"/>
                <a:gd name="T56" fmla="*/ 281 w 334"/>
                <a:gd name="T57" fmla="*/ 208 h 334"/>
                <a:gd name="T58" fmla="*/ 217 w 334"/>
                <a:gd name="T59" fmla="*/ 101 h 334"/>
                <a:gd name="T60" fmla="*/ 217 w 334"/>
                <a:gd name="T61" fmla="*/ 67 h 334"/>
                <a:gd name="T62" fmla="*/ 229 w 334"/>
                <a:gd name="T63" fmla="*/ 67 h 334"/>
                <a:gd name="T64" fmla="*/ 288 w 334"/>
                <a:gd name="T65" fmla="*/ 156 h 334"/>
                <a:gd name="T66" fmla="*/ 309 w 334"/>
                <a:gd name="T67" fmla="*/ 167 h 334"/>
                <a:gd name="T68" fmla="*/ 326 w 334"/>
                <a:gd name="T69" fmla="*/ 160 h 334"/>
                <a:gd name="T70" fmla="*/ 334 w 334"/>
                <a:gd name="T71" fmla="*/ 142 h 334"/>
                <a:gd name="T72" fmla="*/ 330 w 334"/>
                <a:gd name="T73" fmla="*/ 128 h 334"/>
                <a:gd name="T74" fmla="*/ 330 w 334"/>
                <a:gd name="T75" fmla="*/ 128 h 334"/>
                <a:gd name="T76" fmla="*/ 330 w 334"/>
                <a:gd name="T77" fmla="*/ 12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4" h="334">
                  <a:moveTo>
                    <a:pt x="330" y="128"/>
                  </a:moveTo>
                  <a:cubicBezTo>
                    <a:pt x="263" y="28"/>
                    <a:pt x="263" y="28"/>
                    <a:pt x="263" y="28"/>
                  </a:cubicBezTo>
                  <a:cubicBezTo>
                    <a:pt x="250" y="9"/>
                    <a:pt x="235" y="0"/>
                    <a:pt x="2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99" y="0"/>
                    <a:pt x="84" y="9"/>
                    <a:pt x="71" y="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1" y="132"/>
                    <a:pt x="0" y="137"/>
                    <a:pt x="0" y="142"/>
                  </a:cubicBezTo>
                  <a:cubicBezTo>
                    <a:pt x="0" y="149"/>
                    <a:pt x="2" y="155"/>
                    <a:pt x="7" y="160"/>
                  </a:cubicBezTo>
                  <a:cubicBezTo>
                    <a:pt x="12" y="165"/>
                    <a:pt x="18" y="167"/>
                    <a:pt x="25" y="167"/>
                  </a:cubicBezTo>
                  <a:cubicBezTo>
                    <a:pt x="34" y="167"/>
                    <a:pt x="41" y="163"/>
                    <a:pt x="46" y="156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52" y="208"/>
                    <a:pt x="52" y="208"/>
                    <a:pt x="52" y="208"/>
                  </a:cubicBezTo>
                  <a:cubicBezTo>
                    <a:pt x="51" y="211"/>
                    <a:pt x="50" y="214"/>
                    <a:pt x="50" y="217"/>
                  </a:cubicBezTo>
                  <a:cubicBezTo>
                    <a:pt x="50" y="222"/>
                    <a:pt x="52" y="225"/>
                    <a:pt x="55" y="229"/>
                  </a:cubicBezTo>
                  <a:cubicBezTo>
                    <a:pt x="58" y="232"/>
                    <a:pt x="62" y="234"/>
                    <a:pt x="67" y="234"/>
                  </a:cubicBezTo>
                  <a:cubicBezTo>
                    <a:pt x="117" y="234"/>
                    <a:pt x="117" y="234"/>
                    <a:pt x="117" y="234"/>
                  </a:cubicBezTo>
                  <a:cubicBezTo>
                    <a:pt x="117" y="305"/>
                    <a:pt x="117" y="305"/>
                    <a:pt x="117" y="305"/>
                  </a:cubicBezTo>
                  <a:cubicBezTo>
                    <a:pt x="117" y="313"/>
                    <a:pt x="120" y="320"/>
                    <a:pt x="125" y="325"/>
                  </a:cubicBezTo>
                  <a:cubicBezTo>
                    <a:pt x="131" y="331"/>
                    <a:pt x="138" y="334"/>
                    <a:pt x="146" y="334"/>
                  </a:cubicBezTo>
                  <a:cubicBezTo>
                    <a:pt x="188" y="334"/>
                    <a:pt x="188" y="334"/>
                    <a:pt x="188" y="334"/>
                  </a:cubicBezTo>
                  <a:cubicBezTo>
                    <a:pt x="196" y="334"/>
                    <a:pt x="203" y="331"/>
                    <a:pt x="208" y="325"/>
                  </a:cubicBezTo>
                  <a:cubicBezTo>
                    <a:pt x="214" y="320"/>
                    <a:pt x="217" y="313"/>
                    <a:pt x="217" y="305"/>
                  </a:cubicBezTo>
                  <a:cubicBezTo>
                    <a:pt x="217" y="234"/>
                    <a:pt x="217" y="234"/>
                    <a:pt x="217" y="234"/>
                  </a:cubicBezTo>
                  <a:cubicBezTo>
                    <a:pt x="267" y="234"/>
                    <a:pt x="267" y="234"/>
                    <a:pt x="267" y="234"/>
                  </a:cubicBezTo>
                  <a:cubicBezTo>
                    <a:pt x="271" y="234"/>
                    <a:pt x="275" y="232"/>
                    <a:pt x="279" y="229"/>
                  </a:cubicBezTo>
                  <a:cubicBezTo>
                    <a:pt x="282" y="225"/>
                    <a:pt x="284" y="222"/>
                    <a:pt x="284" y="217"/>
                  </a:cubicBezTo>
                  <a:cubicBezTo>
                    <a:pt x="284" y="214"/>
                    <a:pt x="283" y="211"/>
                    <a:pt x="281" y="208"/>
                  </a:cubicBezTo>
                  <a:cubicBezTo>
                    <a:pt x="217" y="101"/>
                    <a:pt x="217" y="101"/>
                    <a:pt x="217" y="101"/>
                  </a:cubicBezTo>
                  <a:cubicBezTo>
                    <a:pt x="217" y="67"/>
                    <a:pt x="217" y="67"/>
                    <a:pt x="217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88" y="156"/>
                    <a:pt x="288" y="156"/>
                    <a:pt x="288" y="156"/>
                  </a:cubicBezTo>
                  <a:cubicBezTo>
                    <a:pt x="293" y="163"/>
                    <a:pt x="300" y="167"/>
                    <a:pt x="309" y="167"/>
                  </a:cubicBezTo>
                  <a:cubicBezTo>
                    <a:pt x="316" y="167"/>
                    <a:pt x="322" y="165"/>
                    <a:pt x="326" y="160"/>
                  </a:cubicBezTo>
                  <a:cubicBezTo>
                    <a:pt x="331" y="155"/>
                    <a:pt x="334" y="149"/>
                    <a:pt x="334" y="142"/>
                  </a:cubicBezTo>
                  <a:cubicBezTo>
                    <a:pt x="334" y="137"/>
                    <a:pt x="332" y="132"/>
                    <a:pt x="330" y="128"/>
                  </a:cubicBezTo>
                  <a:close/>
                  <a:moveTo>
                    <a:pt x="330" y="128"/>
                  </a:moveTo>
                  <a:cubicBezTo>
                    <a:pt x="330" y="128"/>
                    <a:pt x="330" y="128"/>
                    <a:pt x="330" y="1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52" tIns="91426" rIns="182852" bIns="91426" numCol="1" anchor="t" anchorCtr="0" compatLnSpc="1">
              <a:prstTxWarp prst="textNoShape">
                <a:avLst/>
              </a:prstTxWarp>
            </a:bodyPr>
            <a:lstStyle/>
            <a:p>
              <a:pPr defTabSz="1828800"/>
              <a:endParaRPr lang="ja-JP" altLang="en-US" sz="7199">
                <a:solidFill>
                  <a:srgbClr val="3B3B3B"/>
                </a:solidFill>
                <a:latin typeface="Gidole"/>
              </a:endParaRPr>
            </a:p>
          </p:txBody>
        </p:sp>
      </p:grpSp>
      <p:pic>
        <p:nvPicPr>
          <p:cNvPr id="56" name="図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85" y="2061080"/>
            <a:ext cx="608782" cy="608782"/>
          </a:xfrm>
          <a:prstGeom prst="rect">
            <a:avLst/>
          </a:prstGeom>
          <a:ln>
            <a:noFill/>
          </a:ln>
        </p:spPr>
      </p:pic>
      <p:sp>
        <p:nvSpPr>
          <p:cNvPr id="57" name="テキスト ボックス 56"/>
          <p:cNvSpPr txBox="1"/>
          <p:nvPr/>
        </p:nvSpPr>
        <p:spPr>
          <a:xfrm>
            <a:off x="3989521" y="1150017"/>
            <a:ext cx="5093253" cy="135421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ja-JP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――サービス内容――</a:t>
            </a:r>
          </a:p>
          <a:p>
            <a:r>
              <a:rPr lang="ja-JP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朝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時まで</a:t>
            </a:r>
            <a:r>
              <a:rPr lang="ja-JP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保育中継所</a:t>
            </a:r>
            <a:r>
              <a:rPr lang="ja-JP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子供を連れてくる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登園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②バスでそれぞれの保育所まで送迎</a:t>
            </a: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 </a:t>
            </a:r>
          </a:p>
          <a:p>
            <a:r>
              <a:rPr lang="ja-JP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登録料金：月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lang="ja-JP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ja-JP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3236" y="1122949"/>
            <a:ext cx="1210588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朝・行き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 flipV="1">
            <a:off x="0" y="861128"/>
            <a:ext cx="9144000" cy="45719"/>
          </a:xfrm>
          <a:prstGeom prst="rect">
            <a:avLst/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9" name="Freeform 168"/>
          <p:cNvSpPr>
            <a:spLocks noEditPoints="1"/>
          </p:cNvSpPr>
          <p:nvPr/>
        </p:nvSpPr>
        <p:spPr bwMode="auto">
          <a:xfrm>
            <a:off x="548698" y="129454"/>
            <a:ext cx="611803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60" name="Freeform 168"/>
          <p:cNvSpPr>
            <a:spLocks noEditPoints="1"/>
          </p:cNvSpPr>
          <p:nvPr/>
        </p:nvSpPr>
        <p:spPr bwMode="auto">
          <a:xfrm>
            <a:off x="8100880" y="138257"/>
            <a:ext cx="413512" cy="745730"/>
          </a:xfrm>
          <a:custGeom>
            <a:avLst/>
            <a:gdLst>
              <a:gd name="T0" fmla="*/ 0 w 1118"/>
              <a:gd name="T1" fmla="*/ 1715 h 1715"/>
              <a:gd name="T2" fmla="*/ 443 w 1118"/>
              <a:gd name="T3" fmla="*/ 1368 h 1715"/>
              <a:gd name="T4" fmla="*/ 676 w 1118"/>
              <a:gd name="T5" fmla="*/ 1715 h 1715"/>
              <a:gd name="T6" fmla="*/ 1118 w 1118"/>
              <a:gd name="T7" fmla="*/ 0 h 1715"/>
              <a:gd name="T8" fmla="*/ 321 w 1118"/>
              <a:gd name="T9" fmla="*/ 1535 h 1715"/>
              <a:gd name="T10" fmla="*/ 153 w 1118"/>
              <a:gd name="T11" fmla="*/ 1368 h 1715"/>
              <a:gd name="T12" fmla="*/ 321 w 1118"/>
              <a:gd name="T13" fmla="*/ 1535 h 1715"/>
              <a:gd name="T14" fmla="*/ 153 w 1118"/>
              <a:gd name="T15" fmla="*/ 1233 h 1715"/>
              <a:gd name="T16" fmla="*/ 321 w 1118"/>
              <a:gd name="T17" fmla="*/ 1065 h 1715"/>
              <a:gd name="T18" fmla="*/ 321 w 1118"/>
              <a:gd name="T19" fmla="*/ 931 h 1715"/>
              <a:gd name="T20" fmla="*/ 153 w 1118"/>
              <a:gd name="T21" fmla="*/ 763 h 1715"/>
              <a:gd name="T22" fmla="*/ 321 w 1118"/>
              <a:gd name="T23" fmla="*/ 931 h 1715"/>
              <a:gd name="T24" fmla="*/ 153 w 1118"/>
              <a:gd name="T25" fmla="*/ 628 h 1715"/>
              <a:gd name="T26" fmla="*/ 321 w 1118"/>
              <a:gd name="T27" fmla="*/ 460 h 1715"/>
              <a:gd name="T28" fmla="*/ 321 w 1118"/>
              <a:gd name="T29" fmla="*/ 326 h 1715"/>
              <a:gd name="T30" fmla="*/ 153 w 1118"/>
              <a:gd name="T31" fmla="*/ 158 h 1715"/>
              <a:gd name="T32" fmla="*/ 321 w 1118"/>
              <a:gd name="T33" fmla="*/ 326 h 1715"/>
              <a:gd name="T34" fmla="*/ 476 w 1118"/>
              <a:gd name="T35" fmla="*/ 1233 h 1715"/>
              <a:gd name="T36" fmla="*/ 643 w 1118"/>
              <a:gd name="T37" fmla="*/ 1065 h 1715"/>
              <a:gd name="T38" fmla="*/ 643 w 1118"/>
              <a:gd name="T39" fmla="*/ 931 h 1715"/>
              <a:gd name="T40" fmla="*/ 476 w 1118"/>
              <a:gd name="T41" fmla="*/ 763 h 1715"/>
              <a:gd name="T42" fmla="*/ 643 w 1118"/>
              <a:gd name="T43" fmla="*/ 931 h 1715"/>
              <a:gd name="T44" fmla="*/ 476 w 1118"/>
              <a:gd name="T45" fmla="*/ 628 h 1715"/>
              <a:gd name="T46" fmla="*/ 643 w 1118"/>
              <a:gd name="T47" fmla="*/ 460 h 1715"/>
              <a:gd name="T48" fmla="*/ 643 w 1118"/>
              <a:gd name="T49" fmla="*/ 326 h 1715"/>
              <a:gd name="T50" fmla="*/ 476 w 1118"/>
              <a:gd name="T51" fmla="*/ 158 h 1715"/>
              <a:gd name="T52" fmla="*/ 643 w 1118"/>
              <a:gd name="T53" fmla="*/ 326 h 1715"/>
              <a:gd name="T54" fmla="*/ 798 w 1118"/>
              <a:gd name="T55" fmla="*/ 1535 h 1715"/>
              <a:gd name="T56" fmla="*/ 965 w 1118"/>
              <a:gd name="T57" fmla="*/ 1368 h 1715"/>
              <a:gd name="T58" fmla="*/ 965 w 1118"/>
              <a:gd name="T59" fmla="*/ 1233 h 1715"/>
              <a:gd name="T60" fmla="*/ 798 w 1118"/>
              <a:gd name="T61" fmla="*/ 1065 h 1715"/>
              <a:gd name="T62" fmla="*/ 965 w 1118"/>
              <a:gd name="T63" fmla="*/ 1233 h 1715"/>
              <a:gd name="T64" fmla="*/ 798 w 1118"/>
              <a:gd name="T65" fmla="*/ 931 h 1715"/>
              <a:gd name="T66" fmla="*/ 965 w 1118"/>
              <a:gd name="T67" fmla="*/ 763 h 1715"/>
              <a:gd name="T68" fmla="*/ 965 w 1118"/>
              <a:gd name="T69" fmla="*/ 628 h 1715"/>
              <a:gd name="T70" fmla="*/ 798 w 1118"/>
              <a:gd name="T71" fmla="*/ 460 h 1715"/>
              <a:gd name="T72" fmla="*/ 965 w 1118"/>
              <a:gd name="T73" fmla="*/ 628 h 1715"/>
              <a:gd name="T74" fmla="*/ 798 w 1118"/>
              <a:gd name="T75" fmla="*/ 326 h 1715"/>
              <a:gd name="T76" fmla="*/ 965 w 1118"/>
              <a:gd name="T77" fmla="*/ 1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8" h="1715">
                <a:moveTo>
                  <a:pt x="0" y="0"/>
                </a:moveTo>
                <a:lnTo>
                  <a:pt x="0" y="1715"/>
                </a:lnTo>
                <a:lnTo>
                  <a:pt x="443" y="1715"/>
                </a:lnTo>
                <a:lnTo>
                  <a:pt x="443" y="1368"/>
                </a:lnTo>
                <a:lnTo>
                  <a:pt x="676" y="1368"/>
                </a:lnTo>
                <a:lnTo>
                  <a:pt x="676" y="1715"/>
                </a:lnTo>
                <a:lnTo>
                  <a:pt x="1118" y="1715"/>
                </a:lnTo>
                <a:lnTo>
                  <a:pt x="1118" y="0"/>
                </a:lnTo>
                <a:lnTo>
                  <a:pt x="0" y="0"/>
                </a:lnTo>
                <a:close/>
                <a:moveTo>
                  <a:pt x="321" y="1535"/>
                </a:moveTo>
                <a:lnTo>
                  <a:pt x="153" y="1535"/>
                </a:lnTo>
                <a:lnTo>
                  <a:pt x="153" y="1368"/>
                </a:lnTo>
                <a:lnTo>
                  <a:pt x="321" y="1368"/>
                </a:lnTo>
                <a:lnTo>
                  <a:pt x="321" y="1535"/>
                </a:lnTo>
                <a:close/>
                <a:moveTo>
                  <a:pt x="321" y="1233"/>
                </a:moveTo>
                <a:lnTo>
                  <a:pt x="153" y="1233"/>
                </a:lnTo>
                <a:lnTo>
                  <a:pt x="153" y="1065"/>
                </a:lnTo>
                <a:lnTo>
                  <a:pt x="321" y="1065"/>
                </a:lnTo>
                <a:lnTo>
                  <a:pt x="321" y="1233"/>
                </a:lnTo>
                <a:close/>
                <a:moveTo>
                  <a:pt x="321" y="931"/>
                </a:moveTo>
                <a:lnTo>
                  <a:pt x="153" y="931"/>
                </a:lnTo>
                <a:lnTo>
                  <a:pt x="153" y="763"/>
                </a:lnTo>
                <a:lnTo>
                  <a:pt x="321" y="763"/>
                </a:lnTo>
                <a:lnTo>
                  <a:pt x="321" y="931"/>
                </a:lnTo>
                <a:close/>
                <a:moveTo>
                  <a:pt x="321" y="628"/>
                </a:moveTo>
                <a:lnTo>
                  <a:pt x="153" y="628"/>
                </a:lnTo>
                <a:lnTo>
                  <a:pt x="153" y="460"/>
                </a:lnTo>
                <a:lnTo>
                  <a:pt x="321" y="460"/>
                </a:lnTo>
                <a:lnTo>
                  <a:pt x="321" y="628"/>
                </a:lnTo>
                <a:close/>
                <a:moveTo>
                  <a:pt x="321" y="326"/>
                </a:moveTo>
                <a:lnTo>
                  <a:pt x="153" y="326"/>
                </a:lnTo>
                <a:lnTo>
                  <a:pt x="153" y="158"/>
                </a:lnTo>
                <a:lnTo>
                  <a:pt x="321" y="158"/>
                </a:lnTo>
                <a:lnTo>
                  <a:pt x="321" y="326"/>
                </a:lnTo>
                <a:close/>
                <a:moveTo>
                  <a:pt x="643" y="1233"/>
                </a:moveTo>
                <a:lnTo>
                  <a:pt x="476" y="1233"/>
                </a:lnTo>
                <a:lnTo>
                  <a:pt x="476" y="1065"/>
                </a:lnTo>
                <a:lnTo>
                  <a:pt x="643" y="1065"/>
                </a:lnTo>
                <a:lnTo>
                  <a:pt x="643" y="1233"/>
                </a:lnTo>
                <a:close/>
                <a:moveTo>
                  <a:pt x="643" y="931"/>
                </a:moveTo>
                <a:lnTo>
                  <a:pt x="476" y="931"/>
                </a:lnTo>
                <a:lnTo>
                  <a:pt x="476" y="763"/>
                </a:lnTo>
                <a:lnTo>
                  <a:pt x="643" y="763"/>
                </a:lnTo>
                <a:lnTo>
                  <a:pt x="643" y="931"/>
                </a:lnTo>
                <a:close/>
                <a:moveTo>
                  <a:pt x="643" y="628"/>
                </a:moveTo>
                <a:lnTo>
                  <a:pt x="476" y="628"/>
                </a:lnTo>
                <a:lnTo>
                  <a:pt x="476" y="460"/>
                </a:lnTo>
                <a:lnTo>
                  <a:pt x="643" y="460"/>
                </a:lnTo>
                <a:lnTo>
                  <a:pt x="643" y="628"/>
                </a:lnTo>
                <a:close/>
                <a:moveTo>
                  <a:pt x="643" y="326"/>
                </a:moveTo>
                <a:lnTo>
                  <a:pt x="476" y="326"/>
                </a:lnTo>
                <a:lnTo>
                  <a:pt x="476" y="158"/>
                </a:lnTo>
                <a:lnTo>
                  <a:pt x="643" y="158"/>
                </a:lnTo>
                <a:lnTo>
                  <a:pt x="643" y="326"/>
                </a:lnTo>
                <a:close/>
                <a:moveTo>
                  <a:pt x="965" y="1535"/>
                </a:moveTo>
                <a:lnTo>
                  <a:pt x="798" y="1535"/>
                </a:lnTo>
                <a:lnTo>
                  <a:pt x="798" y="1368"/>
                </a:lnTo>
                <a:lnTo>
                  <a:pt x="965" y="1368"/>
                </a:lnTo>
                <a:lnTo>
                  <a:pt x="965" y="1535"/>
                </a:lnTo>
                <a:close/>
                <a:moveTo>
                  <a:pt x="965" y="1233"/>
                </a:moveTo>
                <a:lnTo>
                  <a:pt x="798" y="1233"/>
                </a:lnTo>
                <a:lnTo>
                  <a:pt x="798" y="1065"/>
                </a:lnTo>
                <a:lnTo>
                  <a:pt x="965" y="1065"/>
                </a:lnTo>
                <a:lnTo>
                  <a:pt x="965" y="1233"/>
                </a:lnTo>
                <a:close/>
                <a:moveTo>
                  <a:pt x="965" y="931"/>
                </a:moveTo>
                <a:lnTo>
                  <a:pt x="798" y="931"/>
                </a:lnTo>
                <a:lnTo>
                  <a:pt x="798" y="763"/>
                </a:lnTo>
                <a:lnTo>
                  <a:pt x="965" y="763"/>
                </a:lnTo>
                <a:lnTo>
                  <a:pt x="965" y="931"/>
                </a:lnTo>
                <a:close/>
                <a:moveTo>
                  <a:pt x="965" y="628"/>
                </a:moveTo>
                <a:lnTo>
                  <a:pt x="798" y="628"/>
                </a:lnTo>
                <a:lnTo>
                  <a:pt x="798" y="460"/>
                </a:lnTo>
                <a:lnTo>
                  <a:pt x="965" y="460"/>
                </a:lnTo>
                <a:lnTo>
                  <a:pt x="965" y="628"/>
                </a:lnTo>
                <a:close/>
                <a:moveTo>
                  <a:pt x="965" y="326"/>
                </a:moveTo>
                <a:lnTo>
                  <a:pt x="798" y="326"/>
                </a:lnTo>
                <a:lnTo>
                  <a:pt x="798" y="158"/>
                </a:lnTo>
                <a:lnTo>
                  <a:pt x="965" y="158"/>
                </a:lnTo>
                <a:lnTo>
                  <a:pt x="965" y="32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61" name="Freeform 167"/>
          <p:cNvSpPr>
            <a:spLocks noEditPoints="1"/>
          </p:cNvSpPr>
          <p:nvPr/>
        </p:nvSpPr>
        <p:spPr bwMode="auto">
          <a:xfrm flipH="1">
            <a:off x="8550114" y="391631"/>
            <a:ext cx="532660" cy="469497"/>
          </a:xfrm>
          <a:custGeom>
            <a:avLst/>
            <a:gdLst>
              <a:gd name="T0" fmla="*/ 1469 w 1715"/>
              <a:gd name="T1" fmla="*/ 0 h 1390"/>
              <a:gd name="T2" fmla="*/ 0 w 1715"/>
              <a:gd name="T3" fmla="*/ 565 h 1390"/>
              <a:gd name="T4" fmla="*/ 169 w 1715"/>
              <a:gd name="T5" fmla="*/ 1390 h 1390"/>
              <a:gd name="T6" fmla="*/ 374 w 1715"/>
              <a:gd name="T7" fmla="*/ 953 h 1390"/>
              <a:gd name="T8" fmla="*/ 375 w 1715"/>
              <a:gd name="T9" fmla="*/ 934 h 1390"/>
              <a:gd name="T10" fmla="*/ 382 w 1715"/>
              <a:gd name="T11" fmla="*/ 900 h 1390"/>
              <a:gd name="T12" fmla="*/ 396 w 1715"/>
              <a:gd name="T13" fmla="*/ 869 h 1390"/>
              <a:gd name="T14" fmla="*/ 414 w 1715"/>
              <a:gd name="T15" fmla="*/ 841 h 1390"/>
              <a:gd name="T16" fmla="*/ 438 w 1715"/>
              <a:gd name="T17" fmla="*/ 818 h 1390"/>
              <a:gd name="T18" fmla="*/ 466 w 1715"/>
              <a:gd name="T19" fmla="*/ 799 h 1390"/>
              <a:gd name="T20" fmla="*/ 498 w 1715"/>
              <a:gd name="T21" fmla="*/ 785 h 1390"/>
              <a:gd name="T22" fmla="*/ 531 w 1715"/>
              <a:gd name="T23" fmla="*/ 778 h 1390"/>
              <a:gd name="T24" fmla="*/ 559 w 1715"/>
              <a:gd name="T25" fmla="*/ 777 h 1390"/>
              <a:gd name="T26" fmla="*/ 576 w 1715"/>
              <a:gd name="T27" fmla="*/ 778 h 1390"/>
              <a:gd name="T28" fmla="*/ 610 w 1715"/>
              <a:gd name="T29" fmla="*/ 785 h 1390"/>
              <a:gd name="T30" fmla="*/ 642 w 1715"/>
              <a:gd name="T31" fmla="*/ 799 h 1390"/>
              <a:gd name="T32" fmla="*/ 670 w 1715"/>
              <a:gd name="T33" fmla="*/ 818 h 1390"/>
              <a:gd name="T34" fmla="*/ 694 w 1715"/>
              <a:gd name="T35" fmla="*/ 841 h 1390"/>
              <a:gd name="T36" fmla="*/ 712 w 1715"/>
              <a:gd name="T37" fmla="*/ 869 h 1390"/>
              <a:gd name="T38" fmla="*/ 725 w 1715"/>
              <a:gd name="T39" fmla="*/ 900 h 1390"/>
              <a:gd name="T40" fmla="*/ 733 w 1715"/>
              <a:gd name="T41" fmla="*/ 934 h 1390"/>
              <a:gd name="T42" fmla="*/ 734 w 1715"/>
              <a:gd name="T43" fmla="*/ 1390 h 1390"/>
              <a:gd name="T44" fmla="*/ 1546 w 1715"/>
              <a:gd name="T45" fmla="*/ 565 h 1390"/>
              <a:gd name="T46" fmla="*/ 1111 w 1715"/>
              <a:gd name="T47" fmla="*/ 1102 h 1390"/>
              <a:gd name="T48" fmla="*/ 925 w 1715"/>
              <a:gd name="T49" fmla="*/ 915 h 1390"/>
              <a:gd name="T50" fmla="*/ 1111 w 1715"/>
              <a:gd name="T51" fmla="*/ 1102 h 1390"/>
              <a:gd name="T52" fmla="*/ 925 w 1715"/>
              <a:gd name="T53" fmla="*/ 852 h 1390"/>
              <a:gd name="T54" fmla="*/ 1111 w 1715"/>
              <a:gd name="T55" fmla="*/ 665 h 1390"/>
              <a:gd name="T56" fmla="*/ 1367 w 1715"/>
              <a:gd name="T57" fmla="*/ 1102 h 1390"/>
              <a:gd name="T58" fmla="*/ 1182 w 1715"/>
              <a:gd name="T59" fmla="*/ 915 h 1390"/>
              <a:gd name="T60" fmla="*/ 1367 w 1715"/>
              <a:gd name="T61" fmla="*/ 1102 h 1390"/>
              <a:gd name="T62" fmla="*/ 1182 w 1715"/>
              <a:gd name="T63" fmla="*/ 852 h 1390"/>
              <a:gd name="T64" fmla="*/ 1367 w 1715"/>
              <a:gd name="T65" fmla="*/ 66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15" h="1390">
                <a:moveTo>
                  <a:pt x="1715" y="565"/>
                </a:moveTo>
                <a:lnTo>
                  <a:pt x="1469" y="0"/>
                </a:lnTo>
                <a:lnTo>
                  <a:pt x="246" y="0"/>
                </a:lnTo>
                <a:lnTo>
                  <a:pt x="0" y="565"/>
                </a:lnTo>
                <a:lnTo>
                  <a:pt x="169" y="565"/>
                </a:lnTo>
                <a:lnTo>
                  <a:pt x="169" y="1390"/>
                </a:lnTo>
                <a:lnTo>
                  <a:pt x="374" y="1390"/>
                </a:lnTo>
                <a:lnTo>
                  <a:pt x="374" y="953"/>
                </a:lnTo>
                <a:lnTo>
                  <a:pt x="374" y="953"/>
                </a:lnTo>
                <a:lnTo>
                  <a:pt x="375" y="934"/>
                </a:lnTo>
                <a:lnTo>
                  <a:pt x="378" y="917"/>
                </a:lnTo>
                <a:lnTo>
                  <a:pt x="382" y="900"/>
                </a:lnTo>
                <a:lnTo>
                  <a:pt x="388" y="885"/>
                </a:lnTo>
                <a:lnTo>
                  <a:pt x="396" y="869"/>
                </a:lnTo>
                <a:lnTo>
                  <a:pt x="404" y="855"/>
                </a:lnTo>
                <a:lnTo>
                  <a:pt x="414" y="841"/>
                </a:lnTo>
                <a:lnTo>
                  <a:pt x="425" y="829"/>
                </a:lnTo>
                <a:lnTo>
                  <a:pt x="438" y="818"/>
                </a:lnTo>
                <a:lnTo>
                  <a:pt x="452" y="808"/>
                </a:lnTo>
                <a:lnTo>
                  <a:pt x="466" y="799"/>
                </a:lnTo>
                <a:lnTo>
                  <a:pt x="481" y="791"/>
                </a:lnTo>
                <a:lnTo>
                  <a:pt x="498" y="785"/>
                </a:lnTo>
                <a:lnTo>
                  <a:pt x="514" y="780"/>
                </a:lnTo>
                <a:lnTo>
                  <a:pt x="531" y="778"/>
                </a:lnTo>
                <a:lnTo>
                  <a:pt x="549" y="777"/>
                </a:lnTo>
                <a:lnTo>
                  <a:pt x="559" y="777"/>
                </a:lnTo>
                <a:lnTo>
                  <a:pt x="559" y="777"/>
                </a:lnTo>
                <a:lnTo>
                  <a:pt x="576" y="778"/>
                </a:lnTo>
                <a:lnTo>
                  <a:pt x="594" y="780"/>
                </a:lnTo>
                <a:lnTo>
                  <a:pt x="610" y="785"/>
                </a:lnTo>
                <a:lnTo>
                  <a:pt x="627" y="791"/>
                </a:lnTo>
                <a:lnTo>
                  <a:pt x="642" y="799"/>
                </a:lnTo>
                <a:lnTo>
                  <a:pt x="656" y="808"/>
                </a:lnTo>
                <a:lnTo>
                  <a:pt x="670" y="818"/>
                </a:lnTo>
                <a:lnTo>
                  <a:pt x="683" y="829"/>
                </a:lnTo>
                <a:lnTo>
                  <a:pt x="694" y="841"/>
                </a:lnTo>
                <a:lnTo>
                  <a:pt x="704" y="855"/>
                </a:lnTo>
                <a:lnTo>
                  <a:pt x="712" y="869"/>
                </a:lnTo>
                <a:lnTo>
                  <a:pt x="720" y="885"/>
                </a:lnTo>
                <a:lnTo>
                  <a:pt x="725" y="900"/>
                </a:lnTo>
                <a:lnTo>
                  <a:pt x="730" y="917"/>
                </a:lnTo>
                <a:lnTo>
                  <a:pt x="733" y="934"/>
                </a:lnTo>
                <a:lnTo>
                  <a:pt x="734" y="953"/>
                </a:lnTo>
                <a:lnTo>
                  <a:pt x="734" y="1390"/>
                </a:lnTo>
                <a:lnTo>
                  <a:pt x="1546" y="1390"/>
                </a:lnTo>
                <a:lnTo>
                  <a:pt x="1546" y="565"/>
                </a:lnTo>
                <a:lnTo>
                  <a:pt x="1715" y="565"/>
                </a:lnTo>
                <a:close/>
                <a:moveTo>
                  <a:pt x="1111" y="1102"/>
                </a:moveTo>
                <a:lnTo>
                  <a:pt x="925" y="1102"/>
                </a:lnTo>
                <a:lnTo>
                  <a:pt x="925" y="915"/>
                </a:lnTo>
                <a:lnTo>
                  <a:pt x="1111" y="915"/>
                </a:lnTo>
                <a:lnTo>
                  <a:pt x="1111" y="1102"/>
                </a:lnTo>
                <a:close/>
                <a:moveTo>
                  <a:pt x="1111" y="852"/>
                </a:moveTo>
                <a:lnTo>
                  <a:pt x="925" y="852"/>
                </a:lnTo>
                <a:lnTo>
                  <a:pt x="925" y="665"/>
                </a:lnTo>
                <a:lnTo>
                  <a:pt x="1111" y="665"/>
                </a:lnTo>
                <a:lnTo>
                  <a:pt x="1111" y="852"/>
                </a:lnTo>
                <a:close/>
                <a:moveTo>
                  <a:pt x="1367" y="1102"/>
                </a:moveTo>
                <a:lnTo>
                  <a:pt x="1182" y="1102"/>
                </a:lnTo>
                <a:lnTo>
                  <a:pt x="1182" y="915"/>
                </a:lnTo>
                <a:lnTo>
                  <a:pt x="1367" y="915"/>
                </a:lnTo>
                <a:lnTo>
                  <a:pt x="1367" y="1102"/>
                </a:lnTo>
                <a:close/>
                <a:moveTo>
                  <a:pt x="1367" y="852"/>
                </a:moveTo>
                <a:lnTo>
                  <a:pt x="1182" y="852"/>
                </a:lnTo>
                <a:lnTo>
                  <a:pt x="1182" y="665"/>
                </a:lnTo>
                <a:lnTo>
                  <a:pt x="1367" y="665"/>
                </a:lnTo>
                <a:lnTo>
                  <a:pt x="1367" y="852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3158" tIns="71579" rIns="143158" bIns="71579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62" name="Freeform 616"/>
          <p:cNvSpPr>
            <a:spLocks noEditPoints="1"/>
          </p:cNvSpPr>
          <p:nvPr/>
        </p:nvSpPr>
        <p:spPr bwMode="auto">
          <a:xfrm>
            <a:off x="7494669" y="533132"/>
            <a:ext cx="296159" cy="350202"/>
          </a:xfrm>
          <a:custGeom>
            <a:avLst/>
            <a:gdLst>
              <a:gd name="T0" fmla="*/ 64 w 128"/>
              <a:gd name="T1" fmla="*/ 0 h 152"/>
              <a:gd name="T2" fmla="*/ 0 w 128"/>
              <a:gd name="T3" fmla="*/ 32 h 152"/>
              <a:gd name="T4" fmla="*/ 0 w 128"/>
              <a:gd name="T5" fmla="*/ 108 h 152"/>
              <a:gd name="T6" fmla="*/ 28 w 128"/>
              <a:gd name="T7" fmla="*/ 136 h 152"/>
              <a:gd name="T8" fmla="*/ 16 w 128"/>
              <a:gd name="T9" fmla="*/ 148 h 152"/>
              <a:gd name="T10" fmla="*/ 16 w 128"/>
              <a:gd name="T11" fmla="*/ 152 h 152"/>
              <a:gd name="T12" fmla="*/ 112 w 128"/>
              <a:gd name="T13" fmla="*/ 152 h 152"/>
              <a:gd name="T14" fmla="*/ 112 w 128"/>
              <a:gd name="T15" fmla="*/ 148 h 152"/>
              <a:gd name="T16" fmla="*/ 100 w 128"/>
              <a:gd name="T17" fmla="*/ 136 h 152"/>
              <a:gd name="T18" fmla="*/ 128 w 128"/>
              <a:gd name="T19" fmla="*/ 108 h 152"/>
              <a:gd name="T20" fmla="*/ 128 w 128"/>
              <a:gd name="T21" fmla="*/ 32 h 152"/>
              <a:gd name="T22" fmla="*/ 64 w 128"/>
              <a:gd name="T23" fmla="*/ 0 h 152"/>
              <a:gd name="T24" fmla="*/ 28 w 128"/>
              <a:gd name="T25" fmla="*/ 120 h 152"/>
              <a:gd name="T26" fmla="*/ 16 w 128"/>
              <a:gd name="T27" fmla="*/ 108 h 152"/>
              <a:gd name="T28" fmla="*/ 28 w 128"/>
              <a:gd name="T29" fmla="*/ 96 h 152"/>
              <a:gd name="T30" fmla="*/ 40 w 128"/>
              <a:gd name="T31" fmla="*/ 108 h 152"/>
              <a:gd name="T32" fmla="*/ 28 w 128"/>
              <a:gd name="T33" fmla="*/ 120 h 152"/>
              <a:gd name="T34" fmla="*/ 56 w 128"/>
              <a:gd name="T35" fmla="*/ 72 h 152"/>
              <a:gd name="T36" fmla="*/ 16 w 128"/>
              <a:gd name="T37" fmla="*/ 72 h 152"/>
              <a:gd name="T38" fmla="*/ 16 w 128"/>
              <a:gd name="T39" fmla="*/ 32 h 152"/>
              <a:gd name="T40" fmla="*/ 56 w 128"/>
              <a:gd name="T41" fmla="*/ 32 h 152"/>
              <a:gd name="T42" fmla="*/ 56 w 128"/>
              <a:gd name="T43" fmla="*/ 72 h 152"/>
              <a:gd name="T44" fmla="*/ 100 w 128"/>
              <a:gd name="T45" fmla="*/ 120 h 152"/>
              <a:gd name="T46" fmla="*/ 88 w 128"/>
              <a:gd name="T47" fmla="*/ 108 h 152"/>
              <a:gd name="T48" fmla="*/ 100 w 128"/>
              <a:gd name="T49" fmla="*/ 96 h 152"/>
              <a:gd name="T50" fmla="*/ 112 w 128"/>
              <a:gd name="T51" fmla="*/ 108 h 152"/>
              <a:gd name="T52" fmla="*/ 100 w 128"/>
              <a:gd name="T53" fmla="*/ 120 h 152"/>
              <a:gd name="T54" fmla="*/ 112 w 128"/>
              <a:gd name="T55" fmla="*/ 72 h 152"/>
              <a:gd name="T56" fmla="*/ 72 w 128"/>
              <a:gd name="T57" fmla="*/ 72 h 152"/>
              <a:gd name="T58" fmla="*/ 72 w 128"/>
              <a:gd name="T59" fmla="*/ 32 h 152"/>
              <a:gd name="T60" fmla="*/ 112 w 128"/>
              <a:gd name="T61" fmla="*/ 32 h 152"/>
              <a:gd name="T62" fmla="*/ 112 w 128"/>
              <a:gd name="T63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52">
                <a:moveTo>
                  <a:pt x="64" y="0"/>
                </a:moveTo>
                <a:cubicBezTo>
                  <a:pt x="29" y="0"/>
                  <a:pt x="0" y="4"/>
                  <a:pt x="0" y="3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3"/>
                  <a:pt x="13" y="136"/>
                  <a:pt x="28" y="136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15" y="136"/>
                  <a:pt x="128" y="123"/>
                  <a:pt x="128" y="10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4"/>
                  <a:pt x="99" y="0"/>
                  <a:pt x="64" y="0"/>
                </a:cubicBezTo>
                <a:close/>
                <a:moveTo>
                  <a:pt x="28" y="120"/>
                </a:moveTo>
                <a:cubicBezTo>
                  <a:pt x="21" y="120"/>
                  <a:pt x="16" y="115"/>
                  <a:pt x="16" y="108"/>
                </a:cubicBezTo>
                <a:cubicBezTo>
                  <a:pt x="16" y="101"/>
                  <a:pt x="21" y="96"/>
                  <a:pt x="28" y="96"/>
                </a:cubicBezTo>
                <a:cubicBezTo>
                  <a:pt x="35" y="96"/>
                  <a:pt x="40" y="101"/>
                  <a:pt x="40" y="108"/>
                </a:cubicBezTo>
                <a:cubicBezTo>
                  <a:pt x="40" y="115"/>
                  <a:pt x="35" y="120"/>
                  <a:pt x="28" y="120"/>
                </a:cubicBezTo>
                <a:close/>
                <a:moveTo>
                  <a:pt x="56" y="72"/>
                </a:moveTo>
                <a:cubicBezTo>
                  <a:pt x="16" y="72"/>
                  <a:pt x="16" y="72"/>
                  <a:pt x="16" y="72"/>
                </a:cubicBezTo>
                <a:cubicBezTo>
                  <a:pt x="16" y="32"/>
                  <a:pt x="16" y="32"/>
                  <a:pt x="16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72"/>
                </a:lnTo>
                <a:close/>
                <a:moveTo>
                  <a:pt x="100" y="120"/>
                </a:moveTo>
                <a:cubicBezTo>
                  <a:pt x="93" y="120"/>
                  <a:pt x="88" y="115"/>
                  <a:pt x="88" y="108"/>
                </a:cubicBezTo>
                <a:cubicBezTo>
                  <a:pt x="88" y="101"/>
                  <a:pt x="93" y="96"/>
                  <a:pt x="100" y="96"/>
                </a:cubicBezTo>
                <a:cubicBezTo>
                  <a:pt x="107" y="96"/>
                  <a:pt x="112" y="101"/>
                  <a:pt x="112" y="108"/>
                </a:cubicBezTo>
                <a:cubicBezTo>
                  <a:pt x="112" y="115"/>
                  <a:pt x="107" y="120"/>
                  <a:pt x="100" y="120"/>
                </a:cubicBezTo>
                <a:close/>
                <a:moveTo>
                  <a:pt x="112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32"/>
                  <a:pt x="72" y="32"/>
                  <a:pt x="72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72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63" name="Freeform 8"/>
          <p:cNvSpPr>
            <a:spLocks noChangeAspect="1" noEditPoints="1"/>
          </p:cNvSpPr>
          <p:nvPr/>
        </p:nvSpPr>
        <p:spPr bwMode="auto">
          <a:xfrm>
            <a:off x="0" y="444403"/>
            <a:ext cx="600600" cy="439584"/>
          </a:xfrm>
          <a:custGeom>
            <a:avLst/>
            <a:gdLst>
              <a:gd name="T0" fmla="*/ 677 w 1484"/>
              <a:gd name="T1" fmla="*/ 639 h 1334"/>
              <a:gd name="T2" fmla="*/ 692 w 1484"/>
              <a:gd name="T3" fmla="*/ 27 h 1334"/>
              <a:gd name="T4" fmla="*/ 687 w 1484"/>
              <a:gd name="T5" fmla="*/ 12 h 1334"/>
              <a:gd name="T6" fmla="*/ 670 w 1484"/>
              <a:gd name="T7" fmla="*/ 1 h 1334"/>
              <a:gd name="T8" fmla="*/ 564 w 1484"/>
              <a:gd name="T9" fmla="*/ 1 h 1334"/>
              <a:gd name="T10" fmla="*/ 547 w 1484"/>
              <a:gd name="T11" fmla="*/ 12 h 1334"/>
              <a:gd name="T12" fmla="*/ 547 w 1484"/>
              <a:gd name="T13" fmla="*/ 661 h 1334"/>
              <a:gd name="T14" fmla="*/ 552 w 1484"/>
              <a:gd name="T15" fmla="*/ 676 h 1334"/>
              <a:gd name="T16" fmla="*/ 568 w 1484"/>
              <a:gd name="T17" fmla="*/ 686 h 1334"/>
              <a:gd name="T18" fmla="*/ 1384 w 1484"/>
              <a:gd name="T19" fmla="*/ 588 h 1334"/>
              <a:gd name="T20" fmla="*/ 398 w 1484"/>
              <a:gd name="T21" fmla="*/ 582 h 1334"/>
              <a:gd name="T22" fmla="*/ 0 w 1484"/>
              <a:gd name="T23" fmla="*/ 1314 h 1334"/>
              <a:gd name="T24" fmla="*/ 12 w 1484"/>
              <a:gd name="T25" fmla="*/ 1331 h 1334"/>
              <a:gd name="T26" fmla="*/ 1457 w 1484"/>
              <a:gd name="T27" fmla="*/ 1334 h 1334"/>
              <a:gd name="T28" fmla="*/ 1477 w 1484"/>
              <a:gd name="T29" fmla="*/ 1327 h 1334"/>
              <a:gd name="T30" fmla="*/ 1482 w 1484"/>
              <a:gd name="T31" fmla="*/ 833 h 1334"/>
              <a:gd name="T32" fmla="*/ 394 w 1484"/>
              <a:gd name="T33" fmla="*/ 1171 h 1334"/>
              <a:gd name="T34" fmla="*/ 379 w 1484"/>
              <a:gd name="T35" fmla="*/ 1185 h 1334"/>
              <a:gd name="T36" fmla="*/ 175 w 1484"/>
              <a:gd name="T37" fmla="*/ 1187 h 1334"/>
              <a:gd name="T38" fmla="*/ 156 w 1484"/>
              <a:gd name="T39" fmla="*/ 1179 h 1334"/>
              <a:gd name="T40" fmla="*/ 148 w 1484"/>
              <a:gd name="T41" fmla="*/ 1160 h 1334"/>
              <a:gd name="T42" fmla="*/ 151 w 1484"/>
              <a:gd name="T43" fmla="*/ 953 h 1334"/>
              <a:gd name="T44" fmla="*/ 165 w 1484"/>
              <a:gd name="T45" fmla="*/ 939 h 1334"/>
              <a:gd name="T46" fmla="*/ 370 w 1484"/>
              <a:gd name="T47" fmla="*/ 937 h 1334"/>
              <a:gd name="T48" fmla="*/ 388 w 1484"/>
              <a:gd name="T49" fmla="*/ 945 h 1334"/>
              <a:gd name="T50" fmla="*/ 395 w 1484"/>
              <a:gd name="T51" fmla="*/ 963 h 1334"/>
              <a:gd name="T52" fmla="*/ 891 w 1484"/>
              <a:gd name="T53" fmla="*/ 1165 h 1334"/>
              <a:gd name="T54" fmla="*/ 880 w 1484"/>
              <a:gd name="T55" fmla="*/ 1182 h 1334"/>
              <a:gd name="T56" fmla="*/ 669 w 1484"/>
              <a:gd name="T57" fmla="*/ 1187 h 1334"/>
              <a:gd name="T58" fmla="*/ 655 w 1484"/>
              <a:gd name="T59" fmla="*/ 1182 h 1334"/>
              <a:gd name="T60" fmla="*/ 643 w 1484"/>
              <a:gd name="T61" fmla="*/ 1165 h 1334"/>
              <a:gd name="T62" fmla="*/ 643 w 1484"/>
              <a:gd name="T63" fmla="*/ 958 h 1334"/>
              <a:gd name="T64" fmla="*/ 655 w 1484"/>
              <a:gd name="T65" fmla="*/ 941 h 1334"/>
              <a:gd name="T66" fmla="*/ 865 w 1484"/>
              <a:gd name="T67" fmla="*/ 937 h 1334"/>
              <a:gd name="T68" fmla="*/ 880 w 1484"/>
              <a:gd name="T69" fmla="*/ 941 h 1334"/>
              <a:gd name="T70" fmla="*/ 891 w 1484"/>
              <a:gd name="T71" fmla="*/ 958 h 1334"/>
              <a:gd name="T72" fmla="*/ 1385 w 1484"/>
              <a:gd name="T73" fmla="*/ 1158 h 1334"/>
              <a:gd name="T74" fmla="*/ 1377 w 1484"/>
              <a:gd name="T75" fmla="*/ 1178 h 1334"/>
              <a:gd name="T76" fmla="*/ 1358 w 1484"/>
              <a:gd name="T77" fmla="*/ 1185 h 1334"/>
              <a:gd name="T78" fmla="*/ 1153 w 1484"/>
              <a:gd name="T79" fmla="*/ 1182 h 1334"/>
              <a:gd name="T80" fmla="*/ 1139 w 1484"/>
              <a:gd name="T81" fmla="*/ 1168 h 1334"/>
              <a:gd name="T82" fmla="*/ 1138 w 1484"/>
              <a:gd name="T83" fmla="*/ 963 h 1334"/>
              <a:gd name="T84" fmla="*/ 1145 w 1484"/>
              <a:gd name="T85" fmla="*/ 945 h 1334"/>
              <a:gd name="T86" fmla="*/ 1164 w 1484"/>
              <a:gd name="T87" fmla="*/ 937 h 1334"/>
              <a:gd name="T88" fmla="*/ 1369 w 1484"/>
              <a:gd name="T89" fmla="*/ 939 h 1334"/>
              <a:gd name="T90" fmla="*/ 1383 w 1484"/>
              <a:gd name="T91" fmla="*/ 953 h 1334"/>
              <a:gd name="T92" fmla="*/ 1066 w 1484"/>
              <a:gd name="T93" fmla="*/ 693 h 1334"/>
              <a:gd name="T94" fmla="*/ 1181 w 1484"/>
              <a:gd name="T95" fmla="*/ 612 h 1334"/>
              <a:gd name="T96" fmla="*/ 1188 w 1484"/>
              <a:gd name="T97" fmla="*/ 598 h 1334"/>
              <a:gd name="T98" fmla="*/ 1185 w 1484"/>
              <a:gd name="T99" fmla="*/ 267 h 1334"/>
              <a:gd name="T100" fmla="*/ 1169 w 1484"/>
              <a:gd name="T101" fmla="*/ 253 h 1334"/>
              <a:gd name="T102" fmla="*/ 1067 w 1484"/>
              <a:gd name="T103" fmla="*/ 251 h 1334"/>
              <a:gd name="T104" fmla="*/ 1049 w 1484"/>
              <a:gd name="T105" fmla="*/ 259 h 1334"/>
              <a:gd name="T106" fmla="*/ 1041 w 1484"/>
              <a:gd name="T107" fmla="*/ 277 h 1334"/>
              <a:gd name="T108" fmla="*/ 1042 w 1484"/>
              <a:gd name="T109" fmla="*/ 677 h 1334"/>
              <a:gd name="T110" fmla="*/ 1056 w 1484"/>
              <a:gd name="T111" fmla="*/ 691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4" h="1334">
                <a:moveTo>
                  <a:pt x="573" y="687"/>
                </a:moveTo>
                <a:lnTo>
                  <a:pt x="665" y="647"/>
                </a:lnTo>
                <a:lnTo>
                  <a:pt x="665" y="647"/>
                </a:lnTo>
                <a:lnTo>
                  <a:pt x="677" y="639"/>
                </a:lnTo>
                <a:lnTo>
                  <a:pt x="685" y="631"/>
                </a:lnTo>
                <a:lnTo>
                  <a:pt x="691" y="625"/>
                </a:lnTo>
                <a:lnTo>
                  <a:pt x="692" y="621"/>
                </a:lnTo>
                <a:lnTo>
                  <a:pt x="692" y="27"/>
                </a:lnTo>
                <a:lnTo>
                  <a:pt x="692" y="27"/>
                </a:lnTo>
                <a:lnTo>
                  <a:pt x="691" y="22"/>
                </a:lnTo>
                <a:lnTo>
                  <a:pt x="690" y="16"/>
                </a:lnTo>
                <a:lnTo>
                  <a:pt x="687" y="12"/>
                </a:lnTo>
                <a:lnTo>
                  <a:pt x="684" y="8"/>
                </a:lnTo>
                <a:lnTo>
                  <a:pt x="680" y="5"/>
                </a:lnTo>
                <a:lnTo>
                  <a:pt x="676" y="2"/>
                </a:lnTo>
                <a:lnTo>
                  <a:pt x="670" y="1"/>
                </a:lnTo>
                <a:lnTo>
                  <a:pt x="665" y="0"/>
                </a:lnTo>
                <a:lnTo>
                  <a:pt x="569" y="0"/>
                </a:lnTo>
                <a:lnTo>
                  <a:pt x="569" y="0"/>
                </a:lnTo>
                <a:lnTo>
                  <a:pt x="564" y="1"/>
                </a:lnTo>
                <a:lnTo>
                  <a:pt x="560" y="2"/>
                </a:lnTo>
                <a:lnTo>
                  <a:pt x="555" y="5"/>
                </a:lnTo>
                <a:lnTo>
                  <a:pt x="551" y="8"/>
                </a:lnTo>
                <a:lnTo>
                  <a:pt x="547" y="12"/>
                </a:lnTo>
                <a:lnTo>
                  <a:pt x="545" y="16"/>
                </a:lnTo>
                <a:lnTo>
                  <a:pt x="544" y="22"/>
                </a:lnTo>
                <a:lnTo>
                  <a:pt x="544" y="27"/>
                </a:lnTo>
                <a:lnTo>
                  <a:pt x="547" y="661"/>
                </a:lnTo>
                <a:lnTo>
                  <a:pt x="547" y="661"/>
                </a:lnTo>
                <a:lnTo>
                  <a:pt x="547" y="667"/>
                </a:lnTo>
                <a:lnTo>
                  <a:pt x="548" y="671"/>
                </a:lnTo>
                <a:lnTo>
                  <a:pt x="552" y="676"/>
                </a:lnTo>
                <a:lnTo>
                  <a:pt x="554" y="679"/>
                </a:lnTo>
                <a:lnTo>
                  <a:pt x="559" y="683"/>
                </a:lnTo>
                <a:lnTo>
                  <a:pt x="563" y="685"/>
                </a:lnTo>
                <a:lnTo>
                  <a:pt x="568" y="686"/>
                </a:lnTo>
                <a:lnTo>
                  <a:pt x="573" y="687"/>
                </a:lnTo>
                <a:lnTo>
                  <a:pt x="573" y="687"/>
                </a:lnTo>
                <a:close/>
                <a:moveTo>
                  <a:pt x="1482" y="833"/>
                </a:moveTo>
                <a:lnTo>
                  <a:pt x="1384" y="588"/>
                </a:lnTo>
                <a:lnTo>
                  <a:pt x="991" y="838"/>
                </a:lnTo>
                <a:lnTo>
                  <a:pt x="894" y="591"/>
                </a:lnTo>
                <a:lnTo>
                  <a:pt x="496" y="837"/>
                </a:lnTo>
                <a:lnTo>
                  <a:pt x="398" y="582"/>
                </a:lnTo>
                <a:lnTo>
                  <a:pt x="0" y="850"/>
                </a:lnTo>
                <a:lnTo>
                  <a:pt x="0" y="1311"/>
                </a:lnTo>
                <a:lnTo>
                  <a:pt x="0" y="1311"/>
                </a:lnTo>
                <a:lnTo>
                  <a:pt x="0" y="1314"/>
                </a:lnTo>
                <a:lnTo>
                  <a:pt x="1" y="1318"/>
                </a:lnTo>
                <a:lnTo>
                  <a:pt x="3" y="1323"/>
                </a:lnTo>
                <a:lnTo>
                  <a:pt x="7" y="1327"/>
                </a:lnTo>
                <a:lnTo>
                  <a:pt x="12" y="1331"/>
                </a:lnTo>
                <a:lnTo>
                  <a:pt x="19" y="1333"/>
                </a:lnTo>
                <a:lnTo>
                  <a:pt x="28" y="1334"/>
                </a:lnTo>
                <a:lnTo>
                  <a:pt x="1457" y="1334"/>
                </a:lnTo>
                <a:lnTo>
                  <a:pt x="1457" y="1334"/>
                </a:lnTo>
                <a:lnTo>
                  <a:pt x="1463" y="1333"/>
                </a:lnTo>
                <a:lnTo>
                  <a:pt x="1467" y="1332"/>
                </a:lnTo>
                <a:lnTo>
                  <a:pt x="1472" y="1331"/>
                </a:lnTo>
                <a:lnTo>
                  <a:pt x="1477" y="1327"/>
                </a:lnTo>
                <a:lnTo>
                  <a:pt x="1480" y="1323"/>
                </a:lnTo>
                <a:lnTo>
                  <a:pt x="1482" y="1317"/>
                </a:lnTo>
                <a:lnTo>
                  <a:pt x="1484" y="1309"/>
                </a:lnTo>
                <a:lnTo>
                  <a:pt x="1482" y="833"/>
                </a:lnTo>
                <a:close/>
                <a:moveTo>
                  <a:pt x="395" y="1160"/>
                </a:moveTo>
                <a:lnTo>
                  <a:pt x="395" y="1160"/>
                </a:lnTo>
                <a:lnTo>
                  <a:pt x="395" y="1165"/>
                </a:lnTo>
                <a:lnTo>
                  <a:pt x="394" y="1171"/>
                </a:lnTo>
                <a:lnTo>
                  <a:pt x="392" y="1175"/>
                </a:lnTo>
                <a:lnTo>
                  <a:pt x="388" y="1179"/>
                </a:lnTo>
                <a:lnTo>
                  <a:pt x="384" y="1182"/>
                </a:lnTo>
                <a:lnTo>
                  <a:pt x="379" y="1185"/>
                </a:lnTo>
                <a:lnTo>
                  <a:pt x="374" y="1186"/>
                </a:lnTo>
                <a:lnTo>
                  <a:pt x="370" y="1187"/>
                </a:lnTo>
                <a:lnTo>
                  <a:pt x="175" y="1187"/>
                </a:lnTo>
                <a:lnTo>
                  <a:pt x="175" y="1187"/>
                </a:lnTo>
                <a:lnTo>
                  <a:pt x="170" y="1186"/>
                </a:lnTo>
                <a:lnTo>
                  <a:pt x="165" y="1185"/>
                </a:lnTo>
                <a:lnTo>
                  <a:pt x="160" y="1182"/>
                </a:lnTo>
                <a:lnTo>
                  <a:pt x="156" y="1179"/>
                </a:lnTo>
                <a:lnTo>
                  <a:pt x="153" y="1175"/>
                </a:lnTo>
                <a:lnTo>
                  <a:pt x="151" y="1171"/>
                </a:lnTo>
                <a:lnTo>
                  <a:pt x="149" y="1165"/>
                </a:lnTo>
                <a:lnTo>
                  <a:pt x="148" y="1160"/>
                </a:lnTo>
                <a:lnTo>
                  <a:pt x="148" y="963"/>
                </a:lnTo>
                <a:lnTo>
                  <a:pt x="148" y="963"/>
                </a:lnTo>
                <a:lnTo>
                  <a:pt x="149" y="958"/>
                </a:lnTo>
                <a:lnTo>
                  <a:pt x="151" y="953"/>
                </a:lnTo>
                <a:lnTo>
                  <a:pt x="153" y="948"/>
                </a:lnTo>
                <a:lnTo>
                  <a:pt x="156" y="945"/>
                </a:lnTo>
                <a:lnTo>
                  <a:pt x="160" y="941"/>
                </a:lnTo>
                <a:lnTo>
                  <a:pt x="165" y="939"/>
                </a:lnTo>
                <a:lnTo>
                  <a:pt x="170" y="937"/>
                </a:lnTo>
                <a:lnTo>
                  <a:pt x="175" y="937"/>
                </a:lnTo>
                <a:lnTo>
                  <a:pt x="370" y="937"/>
                </a:lnTo>
                <a:lnTo>
                  <a:pt x="370" y="937"/>
                </a:lnTo>
                <a:lnTo>
                  <a:pt x="374" y="937"/>
                </a:lnTo>
                <a:lnTo>
                  <a:pt x="379" y="939"/>
                </a:lnTo>
                <a:lnTo>
                  <a:pt x="384" y="941"/>
                </a:lnTo>
                <a:lnTo>
                  <a:pt x="388" y="945"/>
                </a:lnTo>
                <a:lnTo>
                  <a:pt x="392" y="948"/>
                </a:lnTo>
                <a:lnTo>
                  <a:pt x="394" y="953"/>
                </a:lnTo>
                <a:lnTo>
                  <a:pt x="395" y="958"/>
                </a:lnTo>
                <a:lnTo>
                  <a:pt x="395" y="963"/>
                </a:lnTo>
                <a:lnTo>
                  <a:pt x="395" y="1160"/>
                </a:lnTo>
                <a:close/>
                <a:moveTo>
                  <a:pt x="891" y="1160"/>
                </a:moveTo>
                <a:lnTo>
                  <a:pt x="891" y="1160"/>
                </a:lnTo>
                <a:lnTo>
                  <a:pt x="891" y="1165"/>
                </a:lnTo>
                <a:lnTo>
                  <a:pt x="889" y="1171"/>
                </a:lnTo>
                <a:lnTo>
                  <a:pt x="887" y="1175"/>
                </a:lnTo>
                <a:lnTo>
                  <a:pt x="883" y="1179"/>
                </a:lnTo>
                <a:lnTo>
                  <a:pt x="880" y="1182"/>
                </a:lnTo>
                <a:lnTo>
                  <a:pt x="875" y="1185"/>
                </a:lnTo>
                <a:lnTo>
                  <a:pt x="870" y="1186"/>
                </a:lnTo>
                <a:lnTo>
                  <a:pt x="865" y="1187"/>
                </a:lnTo>
                <a:lnTo>
                  <a:pt x="669" y="1187"/>
                </a:lnTo>
                <a:lnTo>
                  <a:pt x="669" y="1187"/>
                </a:lnTo>
                <a:lnTo>
                  <a:pt x="664" y="1186"/>
                </a:lnTo>
                <a:lnTo>
                  <a:pt x="659" y="1185"/>
                </a:lnTo>
                <a:lnTo>
                  <a:pt x="655" y="1182"/>
                </a:lnTo>
                <a:lnTo>
                  <a:pt x="650" y="1179"/>
                </a:lnTo>
                <a:lnTo>
                  <a:pt x="648" y="1175"/>
                </a:lnTo>
                <a:lnTo>
                  <a:pt x="644" y="1171"/>
                </a:lnTo>
                <a:lnTo>
                  <a:pt x="643" y="1165"/>
                </a:lnTo>
                <a:lnTo>
                  <a:pt x="643" y="1160"/>
                </a:lnTo>
                <a:lnTo>
                  <a:pt x="643" y="963"/>
                </a:lnTo>
                <a:lnTo>
                  <a:pt x="643" y="963"/>
                </a:lnTo>
                <a:lnTo>
                  <a:pt x="643" y="958"/>
                </a:lnTo>
                <a:lnTo>
                  <a:pt x="644" y="953"/>
                </a:lnTo>
                <a:lnTo>
                  <a:pt x="648" y="948"/>
                </a:lnTo>
                <a:lnTo>
                  <a:pt x="650" y="945"/>
                </a:lnTo>
                <a:lnTo>
                  <a:pt x="655" y="941"/>
                </a:lnTo>
                <a:lnTo>
                  <a:pt x="659" y="939"/>
                </a:lnTo>
                <a:lnTo>
                  <a:pt x="664" y="937"/>
                </a:lnTo>
                <a:lnTo>
                  <a:pt x="669" y="937"/>
                </a:lnTo>
                <a:lnTo>
                  <a:pt x="865" y="937"/>
                </a:lnTo>
                <a:lnTo>
                  <a:pt x="865" y="937"/>
                </a:lnTo>
                <a:lnTo>
                  <a:pt x="870" y="937"/>
                </a:lnTo>
                <a:lnTo>
                  <a:pt x="875" y="939"/>
                </a:lnTo>
                <a:lnTo>
                  <a:pt x="880" y="941"/>
                </a:lnTo>
                <a:lnTo>
                  <a:pt x="883" y="945"/>
                </a:lnTo>
                <a:lnTo>
                  <a:pt x="887" y="948"/>
                </a:lnTo>
                <a:lnTo>
                  <a:pt x="889" y="953"/>
                </a:lnTo>
                <a:lnTo>
                  <a:pt x="891" y="958"/>
                </a:lnTo>
                <a:lnTo>
                  <a:pt x="891" y="963"/>
                </a:lnTo>
                <a:lnTo>
                  <a:pt x="891" y="1160"/>
                </a:lnTo>
                <a:close/>
                <a:moveTo>
                  <a:pt x="1385" y="1158"/>
                </a:moveTo>
                <a:lnTo>
                  <a:pt x="1385" y="1158"/>
                </a:lnTo>
                <a:lnTo>
                  <a:pt x="1384" y="1164"/>
                </a:lnTo>
                <a:lnTo>
                  <a:pt x="1383" y="1168"/>
                </a:lnTo>
                <a:lnTo>
                  <a:pt x="1380" y="1173"/>
                </a:lnTo>
                <a:lnTo>
                  <a:pt x="1377" y="1178"/>
                </a:lnTo>
                <a:lnTo>
                  <a:pt x="1373" y="1180"/>
                </a:lnTo>
                <a:lnTo>
                  <a:pt x="1369" y="1182"/>
                </a:lnTo>
                <a:lnTo>
                  <a:pt x="1363" y="1185"/>
                </a:lnTo>
                <a:lnTo>
                  <a:pt x="1358" y="1185"/>
                </a:lnTo>
                <a:lnTo>
                  <a:pt x="1164" y="1185"/>
                </a:lnTo>
                <a:lnTo>
                  <a:pt x="1164" y="1185"/>
                </a:lnTo>
                <a:lnTo>
                  <a:pt x="1159" y="1185"/>
                </a:lnTo>
                <a:lnTo>
                  <a:pt x="1153" y="1182"/>
                </a:lnTo>
                <a:lnTo>
                  <a:pt x="1150" y="1180"/>
                </a:lnTo>
                <a:lnTo>
                  <a:pt x="1145" y="1178"/>
                </a:lnTo>
                <a:lnTo>
                  <a:pt x="1142" y="1173"/>
                </a:lnTo>
                <a:lnTo>
                  <a:pt x="1139" y="1168"/>
                </a:lnTo>
                <a:lnTo>
                  <a:pt x="1138" y="1164"/>
                </a:lnTo>
                <a:lnTo>
                  <a:pt x="1138" y="1158"/>
                </a:lnTo>
                <a:lnTo>
                  <a:pt x="1138" y="963"/>
                </a:lnTo>
                <a:lnTo>
                  <a:pt x="1138" y="963"/>
                </a:lnTo>
                <a:lnTo>
                  <a:pt x="1138" y="958"/>
                </a:lnTo>
                <a:lnTo>
                  <a:pt x="1139" y="953"/>
                </a:lnTo>
                <a:lnTo>
                  <a:pt x="1142" y="948"/>
                </a:lnTo>
                <a:lnTo>
                  <a:pt x="1145" y="945"/>
                </a:lnTo>
                <a:lnTo>
                  <a:pt x="1150" y="941"/>
                </a:lnTo>
                <a:lnTo>
                  <a:pt x="1153" y="939"/>
                </a:lnTo>
                <a:lnTo>
                  <a:pt x="1159" y="937"/>
                </a:lnTo>
                <a:lnTo>
                  <a:pt x="1164" y="937"/>
                </a:lnTo>
                <a:lnTo>
                  <a:pt x="1358" y="937"/>
                </a:lnTo>
                <a:lnTo>
                  <a:pt x="1358" y="937"/>
                </a:lnTo>
                <a:lnTo>
                  <a:pt x="1363" y="937"/>
                </a:lnTo>
                <a:lnTo>
                  <a:pt x="1369" y="939"/>
                </a:lnTo>
                <a:lnTo>
                  <a:pt x="1373" y="941"/>
                </a:lnTo>
                <a:lnTo>
                  <a:pt x="1377" y="945"/>
                </a:lnTo>
                <a:lnTo>
                  <a:pt x="1380" y="948"/>
                </a:lnTo>
                <a:lnTo>
                  <a:pt x="1383" y="953"/>
                </a:lnTo>
                <a:lnTo>
                  <a:pt x="1384" y="958"/>
                </a:lnTo>
                <a:lnTo>
                  <a:pt x="1385" y="963"/>
                </a:lnTo>
                <a:lnTo>
                  <a:pt x="1385" y="1158"/>
                </a:lnTo>
                <a:close/>
                <a:moveTo>
                  <a:pt x="1066" y="693"/>
                </a:moveTo>
                <a:lnTo>
                  <a:pt x="1161" y="625"/>
                </a:lnTo>
                <a:lnTo>
                  <a:pt x="1161" y="625"/>
                </a:lnTo>
                <a:lnTo>
                  <a:pt x="1173" y="619"/>
                </a:lnTo>
                <a:lnTo>
                  <a:pt x="1181" y="612"/>
                </a:lnTo>
                <a:lnTo>
                  <a:pt x="1183" y="609"/>
                </a:lnTo>
                <a:lnTo>
                  <a:pt x="1186" y="606"/>
                </a:lnTo>
                <a:lnTo>
                  <a:pt x="1188" y="603"/>
                </a:lnTo>
                <a:lnTo>
                  <a:pt x="1188" y="598"/>
                </a:lnTo>
                <a:lnTo>
                  <a:pt x="1186" y="277"/>
                </a:lnTo>
                <a:lnTo>
                  <a:pt x="1186" y="277"/>
                </a:lnTo>
                <a:lnTo>
                  <a:pt x="1186" y="271"/>
                </a:lnTo>
                <a:lnTo>
                  <a:pt x="1185" y="267"/>
                </a:lnTo>
                <a:lnTo>
                  <a:pt x="1182" y="262"/>
                </a:lnTo>
                <a:lnTo>
                  <a:pt x="1179" y="259"/>
                </a:lnTo>
                <a:lnTo>
                  <a:pt x="1174" y="255"/>
                </a:lnTo>
                <a:lnTo>
                  <a:pt x="1169" y="253"/>
                </a:lnTo>
                <a:lnTo>
                  <a:pt x="1165" y="251"/>
                </a:lnTo>
                <a:lnTo>
                  <a:pt x="1160" y="251"/>
                </a:lnTo>
                <a:lnTo>
                  <a:pt x="1067" y="251"/>
                </a:lnTo>
                <a:lnTo>
                  <a:pt x="1067" y="251"/>
                </a:lnTo>
                <a:lnTo>
                  <a:pt x="1062" y="251"/>
                </a:lnTo>
                <a:lnTo>
                  <a:pt x="1057" y="253"/>
                </a:lnTo>
                <a:lnTo>
                  <a:pt x="1052" y="255"/>
                </a:lnTo>
                <a:lnTo>
                  <a:pt x="1049" y="259"/>
                </a:lnTo>
                <a:lnTo>
                  <a:pt x="1045" y="262"/>
                </a:lnTo>
                <a:lnTo>
                  <a:pt x="1043" y="267"/>
                </a:lnTo>
                <a:lnTo>
                  <a:pt x="1041" y="271"/>
                </a:lnTo>
                <a:lnTo>
                  <a:pt x="1041" y="277"/>
                </a:lnTo>
                <a:lnTo>
                  <a:pt x="1040" y="667"/>
                </a:lnTo>
                <a:lnTo>
                  <a:pt x="1040" y="667"/>
                </a:lnTo>
                <a:lnTo>
                  <a:pt x="1040" y="671"/>
                </a:lnTo>
                <a:lnTo>
                  <a:pt x="1042" y="677"/>
                </a:lnTo>
                <a:lnTo>
                  <a:pt x="1044" y="681"/>
                </a:lnTo>
                <a:lnTo>
                  <a:pt x="1048" y="685"/>
                </a:lnTo>
                <a:lnTo>
                  <a:pt x="1051" y="689"/>
                </a:lnTo>
                <a:lnTo>
                  <a:pt x="1056" y="691"/>
                </a:lnTo>
                <a:lnTo>
                  <a:pt x="1061" y="692"/>
                </a:lnTo>
                <a:lnTo>
                  <a:pt x="1066" y="693"/>
                </a:lnTo>
                <a:lnTo>
                  <a:pt x="1066" y="693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64" name="Freeform 1278"/>
          <p:cNvSpPr>
            <a:spLocks/>
          </p:cNvSpPr>
          <p:nvPr/>
        </p:nvSpPr>
        <p:spPr bwMode="auto">
          <a:xfrm flipH="1">
            <a:off x="8595992" y="92344"/>
            <a:ext cx="241890" cy="16226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65" name="Freeform 1278"/>
          <p:cNvSpPr>
            <a:spLocks/>
          </p:cNvSpPr>
          <p:nvPr/>
        </p:nvSpPr>
        <p:spPr bwMode="auto">
          <a:xfrm flipH="1">
            <a:off x="8893152" y="173478"/>
            <a:ext cx="196455" cy="131788"/>
          </a:xfrm>
          <a:custGeom>
            <a:avLst/>
            <a:gdLst>
              <a:gd name="T0" fmla="*/ 155 w 192"/>
              <a:gd name="T1" fmla="*/ 48 h 128"/>
              <a:gd name="T2" fmla="*/ 96 w 192"/>
              <a:gd name="T3" fmla="*/ 0 h 128"/>
              <a:gd name="T4" fmla="*/ 43 w 192"/>
              <a:gd name="T5" fmla="*/ 32 h 128"/>
              <a:gd name="T6" fmla="*/ 0 w 192"/>
              <a:gd name="T7" fmla="*/ 80 h 128"/>
              <a:gd name="T8" fmla="*/ 48 w 192"/>
              <a:gd name="T9" fmla="*/ 128 h 128"/>
              <a:gd name="T10" fmla="*/ 152 w 192"/>
              <a:gd name="T11" fmla="*/ 128 h 128"/>
              <a:gd name="T12" fmla="*/ 192 w 192"/>
              <a:gd name="T13" fmla="*/ 88 h 128"/>
              <a:gd name="T14" fmla="*/ 155 w 192"/>
              <a:gd name="T15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28">
                <a:moveTo>
                  <a:pt x="155" y="48"/>
                </a:moveTo>
                <a:cubicBezTo>
                  <a:pt x="149" y="21"/>
                  <a:pt x="125" y="0"/>
                  <a:pt x="96" y="0"/>
                </a:cubicBezTo>
                <a:cubicBezTo>
                  <a:pt x="73" y="0"/>
                  <a:pt x="53" y="13"/>
                  <a:pt x="43" y="32"/>
                </a:cubicBezTo>
                <a:cubicBezTo>
                  <a:pt x="19" y="35"/>
                  <a:pt x="0" y="55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4" y="128"/>
                  <a:pt x="192" y="110"/>
                  <a:pt x="192" y="88"/>
                </a:cubicBezTo>
                <a:cubicBezTo>
                  <a:pt x="192" y="67"/>
                  <a:pt x="176" y="50"/>
                  <a:pt x="155" y="48"/>
                </a:cubicBez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66" name="Freeform 13"/>
          <p:cNvSpPr>
            <a:spLocks noChangeAspect="1"/>
          </p:cNvSpPr>
          <p:nvPr/>
        </p:nvSpPr>
        <p:spPr bwMode="auto">
          <a:xfrm>
            <a:off x="1168844" y="459531"/>
            <a:ext cx="380654" cy="419643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67" name="Freeform 13"/>
          <p:cNvSpPr>
            <a:spLocks noChangeAspect="1"/>
          </p:cNvSpPr>
          <p:nvPr/>
        </p:nvSpPr>
        <p:spPr bwMode="auto">
          <a:xfrm>
            <a:off x="7808689" y="565670"/>
            <a:ext cx="293140" cy="323165"/>
          </a:xfrm>
          <a:custGeom>
            <a:avLst/>
            <a:gdLst>
              <a:gd name="T0" fmla="*/ 871 w 1368"/>
              <a:gd name="T1" fmla="*/ 880 h 1530"/>
              <a:gd name="T2" fmla="*/ 912 w 1368"/>
              <a:gd name="T3" fmla="*/ 845 h 1530"/>
              <a:gd name="T4" fmla="*/ 987 w 1368"/>
              <a:gd name="T5" fmla="*/ 912 h 1530"/>
              <a:gd name="T6" fmla="*/ 1053 w 1368"/>
              <a:gd name="T7" fmla="*/ 942 h 1530"/>
              <a:gd name="T8" fmla="*/ 1112 w 1368"/>
              <a:gd name="T9" fmla="*/ 949 h 1530"/>
              <a:gd name="T10" fmla="*/ 1237 w 1368"/>
              <a:gd name="T11" fmla="*/ 918 h 1530"/>
              <a:gd name="T12" fmla="*/ 1326 w 1368"/>
              <a:gd name="T13" fmla="*/ 833 h 1530"/>
              <a:gd name="T14" fmla="*/ 1367 w 1368"/>
              <a:gd name="T15" fmla="*/ 712 h 1530"/>
              <a:gd name="T16" fmla="*/ 1363 w 1368"/>
              <a:gd name="T17" fmla="*/ 633 h 1530"/>
              <a:gd name="T18" fmla="*/ 1331 w 1368"/>
              <a:gd name="T19" fmla="*/ 558 h 1530"/>
              <a:gd name="T20" fmla="*/ 1276 w 1368"/>
              <a:gd name="T21" fmla="*/ 500 h 1530"/>
              <a:gd name="T22" fmla="*/ 1238 w 1368"/>
              <a:gd name="T23" fmla="*/ 459 h 1530"/>
              <a:gd name="T24" fmla="*/ 1260 w 1368"/>
              <a:gd name="T25" fmla="*/ 341 h 1530"/>
              <a:gd name="T26" fmla="*/ 1245 w 1368"/>
              <a:gd name="T27" fmla="*/ 269 h 1530"/>
              <a:gd name="T28" fmla="*/ 1190 w 1368"/>
              <a:gd name="T29" fmla="*/ 200 h 1530"/>
              <a:gd name="T30" fmla="*/ 1108 w 1368"/>
              <a:gd name="T31" fmla="*/ 161 h 1530"/>
              <a:gd name="T32" fmla="*/ 1054 w 1368"/>
              <a:gd name="T33" fmla="*/ 159 h 1530"/>
              <a:gd name="T34" fmla="*/ 1027 w 1368"/>
              <a:gd name="T35" fmla="*/ 142 h 1530"/>
              <a:gd name="T36" fmla="*/ 1000 w 1368"/>
              <a:gd name="T37" fmla="*/ 83 h 1530"/>
              <a:gd name="T38" fmla="*/ 941 w 1368"/>
              <a:gd name="T39" fmla="*/ 29 h 1530"/>
              <a:gd name="T40" fmla="*/ 863 w 1368"/>
              <a:gd name="T41" fmla="*/ 3 h 1530"/>
              <a:gd name="T42" fmla="*/ 780 w 1368"/>
              <a:gd name="T43" fmla="*/ 4 h 1530"/>
              <a:gd name="T44" fmla="*/ 698 w 1368"/>
              <a:gd name="T45" fmla="*/ 34 h 1530"/>
              <a:gd name="T46" fmla="*/ 665 w 1368"/>
              <a:gd name="T47" fmla="*/ 63 h 1530"/>
              <a:gd name="T48" fmla="*/ 651 w 1368"/>
              <a:gd name="T49" fmla="*/ 77 h 1530"/>
              <a:gd name="T50" fmla="*/ 595 w 1368"/>
              <a:gd name="T51" fmla="*/ 34 h 1530"/>
              <a:gd name="T52" fmla="*/ 485 w 1368"/>
              <a:gd name="T53" fmla="*/ 6 h 1530"/>
              <a:gd name="T54" fmla="*/ 404 w 1368"/>
              <a:gd name="T55" fmla="*/ 22 h 1530"/>
              <a:gd name="T56" fmla="*/ 321 w 1368"/>
              <a:gd name="T57" fmla="*/ 77 h 1530"/>
              <a:gd name="T58" fmla="*/ 270 w 1368"/>
              <a:gd name="T59" fmla="*/ 161 h 1530"/>
              <a:gd name="T60" fmla="*/ 255 w 1368"/>
              <a:gd name="T61" fmla="*/ 203 h 1530"/>
              <a:gd name="T62" fmla="*/ 275 w 1368"/>
              <a:gd name="T63" fmla="*/ 210 h 1530"/>
              <a:gd name="T64" fmla="*/ 241 w 1368"/>
              <a:gd name="T65" fmla="*/ 214 h 1530"/>
              <a:gd name="T66" fmla="*/ 125 w 1368"/>
              <a:gd name="T67" fmla="*/ 259 h 1530"/>
              <a:gd name="T68" fmla="*/ 34 w 1368"/>
              <a:gd name="T69" fmla="*/ 359 h 1530"/>
              <a:gd name="T70" fmla="*/ 2 w 1368"/>
              <a:gd name="T71" fmla="*/ 465 h 1530"/>
              <a:gd name="T72" fmla="*/ 2 w 1368"/>
              <a:gd name="T73" fmla="*/ 525 h 1530"/>
              <a:gd name="T74" fmla="*/ 19 w 1368"/>
              <a:gd name="T75" fmla="*/ 596 h 1530"/>
              <a:gd name="T76" fmla="*/ 53 w 1368"/>
              <a:gd name="T77" fmla="*/ 660 h 1530"/>
              <a:gd name="T78" fmla="*/ 94 w 1368"/>
              <a:gd name="T79" fmla="*/ 704 h 1530"/>
              <a:gd name="T80" fmla="*/ 108 w 1368"/>
              <a:gd name="T81" fmla="*/ 733 h 1530"/>
              <a:gd name="T82" fmla="*/ 104 w 1368"/>
              <a:gd name="T83" fmla="*/ 785 h 1530"/>
              <a:gd name="T84" fmla="*/ 129 w 1368"/>
              <a:gd name="T85" fmla="*/ 887 h 1530"/>
              <a:gd name="T86" fmla="*/ 197 w 1368"/>
              <a:gd name="T87" fmla="*/ 962 h 1530"/>
              <a:gd name="T88" fmla="*/ 292 w 1368"/>
              <a:gd name="T89" fmla="*/ 998 h 1530"/>
              <a:gd name="T90" fmla="*/ 350 w 1368"/>
              <a:gd name="T91" fmla="*/ 995 h 1530"/>
              <a:gd name="T92" fmla="*/ 426 w 1368"/>
              <a:gd name="T93" fmla="*/ 962 h 1530"/>
              <a:gd name="T94" fmla="*/ 484 w 1368"/>
              <a:gd name="T95" fmla="*/ 918 h 1530"/>
              <a:gd name="T96" fmla="*/ 553 w 1368"/>
              <a:gd name="T97" fmla="*/ 939 h 1530"/>
              <a:gd name="T98" fmla="*/ 577 w 1368"/>
              <a:gd name="T99" fmla="*/ 1488 h 1530"/>
              <a:gd name="T100" fmla="*/ 608 w 1368"/>
              <a:gd name="T101" fmla="*/ 1526 h 1530"/>
              <a:gd name="T102" fmla="*/ 745 w 1368"/>
              <a:gd name="T103" fmla="*/ 1528 h 1530"/>
              <a:gd name="T104" fmla="*/ 784 w 1368"/>
              <a:gd name="T105" fmla="*/ 1497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8" h="1530">
                <a:moveTo>
                  <a:pt x="787" y="918"/>
                </a:moveTo>
                <a:lnTo>
                  <a:pt x="787" y="918"/>
                </a:lnTo>
                <a:lnTo>
                  <a:pt x="821" y="905"/>
                </a:lnTo>
                <a:lnTo>
                  <a:pt x="849" y="892"/>
                </a:lnTo>
                <a:lnTo>
                  <a:pt x="871" y="880"/>
                </a:lnTo>
                <a:lnTo>
                  <a:pt x="886" y="868"/>
                </a:lnTo>
                <a:lnTo>
                  <a:pt x="898" y="858"/>
                </a:lnTo>
                <a:lnTo>
                  <a:pt x="906" y="851"/>
                </a:lnTo>
                <a:lnTo>
                  <a:pt x="912" y="845"/>
                </a:lnTo>
                <a:lnTo>
                  <a:pt x="912" y="845"/>
                </a:lnTo>
                <a:lnTo>
                  <a:pt x="931" y="866"/>
                </a:lnTo>
                <a:lnTo>
                  <a:pt x="951" y="887"/>
                </a:lnTo>
                <a:lnTo>
                  <a:pt x="963" y="895"/>
                </a:lnTo>
                <a:lnTo>
                  <a:pt x="975" y="905"/>
                </a:lnTo>
                <a:lnTo>
                  <a:pt x="987" y="912"/>
                </a:lnTo>
                <a:lnTo>
                  <a:pt x="999" y="919"/>
                </a:lnTo>
                <a:lnTo>
                  <a:pt x="1012" y="926"/>
                </a:lnTo>
                <a:lnTo>
                  <a:pt x="1025" y="932"/>
                </a:lnTo>
                <a:lnTo>
                  <a:pt x="1039" y="937"/>
                </a:lnTo>
                <a:lnTo>
                  <a:pt x="1053" y="942"/>
                </a:lnTo>
                <a:lnTo>
                  <a:pt x="1068" y="945"/>
                </a:lnTo>
                <a:lnTo>
                  <a:pt x="1082" y="948"/>
                </a:lnTo>
                <a:lnTo>
                  <a:pt x="1097" y="949"/>
                </a:lnTo>
                <a:lnTo>
                  <a:pt x="1112" y="949"/>
                </a:lnTo>
                <a:lnTo>
                  <a:pt x="1112" y="949"/>
                </a:lnTo>
                <a:lnTo>
                  <a:pt x="1140" y="948"/>
                </a:lnTo>
                <a:lnTo>
                  <a:pt x="1166" y="944"/>
                </a:lnTo>
                <a:lnTo>
                  <a:pt x="1190" y="937"/>
                </a:lnTo>
                <a:lnTo>
                  <a:pt x="1214" y="929"/>
                </a:lnTo>
                <a:lnTo>
                  <a:pt x="1237" y="918"/>
                </a:lnTo>
                <a:lnTo>
                  <a:pt x="1258" y="905"/>
                </a:lnTo>
                <a:lnTo>
                  <a:pt x="1277" y="889"/>
                </a:lnTo>
                <a:lnTo>
                  <a:pt x="1295" y="872"/>
                </a:lnTo>
                <a:lnTo>
                  <a:pt x="1312" y="853"/>
                </a:lnTo>
                <a:lnTo>
                  <a:pt x="1326" y="833"/>
                </a:lnTo>
                <a:lnTo>
                  <a:pt x="1338" y="811"/>
                </a:lnTo>
                <a:lnTo>
                  <a:pt x="1349" y="788"/>
                </a:lnTo>
                <a:lnTo>
                  <a:pt x="1357" y="764"/>
                </a:lnTo>
                <a:lnTo>
                  <a:pt x="1363" y="739"/>
                </a:lnTo>
                <a:lnTo>
                  <a:pt x="1367" y="712"/>
                </a:lnTo>
                <a:lnTo>
                  <a:pt x="1368" y="686"/>
                </a:lnTo>
                <a:lnTo>
                  <a:pt x="1368" y="686"/>
                </a:lnTo>
                <a:lnTo>
                  <a:pt x="1368" y="667"/>
                </a:lnTo>
                <a:lnTo>
                  <a:pt x="1366" y="650"/>
                </a:lnTo>
                <a:lnTo>
                  <a:pt x="1363" y="633"/>
                </a:lnTo>
                <a:lnTo>
                  <a:pt x="1358" y="617"/>
                </a:lnTo>
                <a:lnTo>
                  <a:pt x="1354" y="601"/>
                </a:lnTo>
                <a:lnTo>
                  <a:pt x="1347" y="587"/>
                </a:lnTo>
                <a:lnTo>
                  <a:pt x="1339" y="572"/>
                </a:lnTo>
                <a:lnTo>
                  <a:pt x="1331" y="558"/>
                </a:lnTo>
                <a:lnTo>
                  <a:pt x="1321" y="546"/>
                </a:lnTo>
                <a:lnTo>
                  <a:pt x="1312" y="533"/>
                </a:lnTo>
                <a:lnTo>
                  <a:pt x="1300" y="521"/>
                </a:lnTo>
                <a:lnTo>
                  <a:pt x="1289" y="510"/>
                </a:lnTo>
                <a:lnTo>
                  <a:pt x="1276" y="500"/>
                </a:lnTo>
                <a:lnTo>
                  <a:pt x="1263" y="490"/>
                </a:lnTo>
                <a:lnTo>
                  <a:pt x="1249" y="480"/>
                </a:lnTo>
                <a:lnTo>
                  <a:pt x="1234" y="472"/>
                </a:lnTo>
                <a:lnTo>
                  <a:pt x="1234" y="472"/>
                </a:lnTo>
                <a:lnTo>
                  <a:pt x="1238" y="459"/>
                </a:lnTo>
                <a:lnTo>
                  <a:pt x="1247" y="426"/>
                </a:lnTo>
                <a:lnTo>
                  <a:pt x="1252" y="404"/>
                </a:lnTo>
                <a:lnTo>
                  <a:pt x="1256" y="383"/>
                </a:lnTo>
                <a:lnTo>
                  <a:pt x="1259" y="361"/>
                </a:lnTo>
                <a:lnTo>
                  <a:pt x="1260" y="341"/>
                </a:lnTo>
                <a:lnTo>
                  <a:pt x="1260" y="341"/>
                </a:lnTo>
                <a:lnTo>
                  <a:pt x="1259" y="322"/>
                </a:lnTo>
                <a:lnTo>
                  <a:pt x="1256" y="304"/>
                </a:lnTo>
                <a:lnTo>
                  <a:pt x="1251" y="286"/>
                </a:lnTo>
                <a:lnTo>
                  <a:pt x="1245" y="269"/>
                </a:lnTo>
                <a:lnTo>
                  <a:pt x="1237" y="253"/>
                </a:lnTo>
                <a:lnTo>
                  <a:pt x="1227" y="238"/>
                </a:lnTo>
                <a:lnTo>
                  <a:pt x="1215" y="225"/>
                </a:lnTo>
                <a:lnTo>
                  <a:pt x="1203" y="212"/>
                </a:lnTo>
                <a:lnTo>
                  <a:pt x="1190" y="200"/>
                </a:lnTo>
                <a:lnTo>
                  <a:pt x="1174" y="189"/>
                </a:lnTo>
                <a:lnTo>
                  <a:pt x="1159" y="179"/>
                </a:lnTo>
                <a:lnTo>
                  <a:pt x="1143" y="172"/>
                </a:lnTo>
                <a:lnTo>
                  <a:pt x="1125" y="166"/>
                </a:lnTo>
                <a:lnTo>
                  <a:pt x="1108" y="161"/>
                </a:lnTo>
                <a:lnTo>
                  <a:pt x="1090" y="159"/>
                </a:lnTo>
                <a:lnTo>
                  <a:pt x="1070" y="158"/>
                </a:lnTo>
                <a:lnTo>
                  <a:pt x="1070" y="158"/>
                </a:lnTo>
                <a:lnTo>
                  <a:pt x="1061" y="159"/>
                </a:lnTo>
                <a:lnTo>
                  <a:pt x="1054" y="159"/>
                </a:lnTo>
                <a:lnTo>
                  <a:pt x="1048" y="159"/>
                </a:lnTo>
                <a:lnTo>
                  <a:pt x="1041" y="158"/>
                </a:lnTo>
                <a:lnTo>
                  <a:pt x="1036" y="155"/>
                </a:lnTo>
                <a:lnTo>
                  <a:pt x="1031" y="151"/>
                </a:lnTo>
                <a:lnTo>
                  <a:pt x="1027" y="142"/>
                </a:lnTo>
                <a:lnTo>
                  <a:pt x="1027" y="142"/>
                </a:lnTo>
                <a:lnTo>
                  <a:pt x="1023" y="126"/>
                </a:lnTo>
                <a:lnTo>
                  <a:pt x="1017" y="110"/>
                </a:lnTo>
                <a:lnTo>
                  <a:pt x="1008" y="96"/>
                </a:lnTo>
                <a:lnTo>
                  <a:pt x="1000" y="83"/>
                </a:lnTo>
                <a:lnTo>
                  <a:pt x="990" y="69"/>
                </a:lnTo>
                <a:lnTo>
                  <a:pt x="980" y="57"/>
                </a:lnTo>
                <a:lnTo>
                  <a:pt x="968" y="47"/>
                </a:lnTo>
                <a:lnTo>
                  <a:pt x="955" y="37"/>
                </a:lnTo>
                <a:lnTo>
                  <a:pt x="941" y="29"/>
                </a:lnTo>
                <a:lnTo>
                  <a:pt x="927" y="22"/>
                </a:lnTo>
                <a:lnTo>
                  <a:pt x="912" y="16"/>
                </a:lnTo>
                <a:lnTo>
                  <a:pt x="896" y="10"/>
                </a:lnTo>
                <a:lnTo>
                  <a:pt x="879" y="6"/>
                </a:lnTo>
                <a:lnTo>
                  <a:pt x="863" y="3"/>
                </a:lnTo>
                <a:lnTo>
                  <a:pt x="845" y="1"/>
                </a:lnTo>
                <a:lnTo>
                  <a:pt x="827" y="0"/>
                </a:lnTo>
                <a:lnTo>
                  <a:pt x="827" y="0"/>
                </a:lnTo>
                <a:lnTo>
                  <a:pt x="803" y="1"/>
                </a:lnTo>
                <a:lnTo>
                  <a:pt x="780" y="4"/>
                </a:lnTo>
                <a:lnTo>
                  <a:pt x="757" y="7"/>
                </a:lnTo>
                <a:lnTo>
                  <a:pt x="736" y="14"/>
                </a:lnTo>
                <a:lnTo>
                  <a:pt x="716" y="23"/>
                </a:lnTo>
                <a:lnTo>
                  <a:pt x="707" y="28"/>
                </a:lnTo>
                <a:lnTo>
                  <a:pt x="698" y="34"/>
                </a:lnTo>
                <a:lnTo>
                  <a:pt x="689" y="41"/>
                </a:lnTo>
                <a:lnTo>
                  <a:pt x="681" y="48"/>
                </a:lnTo>
                <a:lnTo>
                  <a:pt x="672" y="55"/>
                </a:lnTo>
                <a:lnTo>
                  <a:pt x="665" y="63"/>
                </a:lnTo>
                <a:lnTo>
                  <a:pt x="665" y="63"/>
                </a:lnTo>
                <a:lnTo>
                  <a:pt x="664" y="67"/>
                </a:lnTo>
                <a:lnTo>
                  <a:pt x="661" y="73"/>
                </a:lnTo>
                <a:lnTo>
                  <a:pt x="658" y="75"/>
                </a:lnTo>
                <a:lnTo>
                  <a:pt x="656" y="77"/>
                </a:lnTo>
                <a:lnTo>
                  <a:pt x="651" y="77"/>
                </a:lnTo>
                <a:lnTo>
                  <a:pt x="647" y="74"/>
                </a:lnTo>
                <a:lnTo>
                  <a:pt x="647" y="74"/>
                </a:lnTo>
                <a:lnTo>
                  <a:pt x="631" y="59"/>
                </a:lnTo>
                <a:lnTo>
                  <a:pt x="613" y="46"/>
                </a:lnTo>
                <a:lnTo>
                  <a:pt x="595" y="34"/>
                </a:lnTo>
                <a:lnTo>
                  <a:pt x="574" y="24"/>
                </a:lnTo>
                <a:lnTo>
                  <a:pt x="553" y="17"/>
                </a:lnTo>
                <a:lnTo>
                  <a:pt x="531" y="11"/>
                </a:lnTo>
                <a:lnTo>
                  <a:pt x="509" y="7"/>
                </a:lnTo>
                <a:lnTo>
                  <a:pt x="485" y="6"/>
                </a:lnTo>
                <a:lnTo>
                  <a:pt x="485" y="6"/>
                </a:lnTo>
                <a:lnTo>
                  <a:pt x="463" y="7"/>
                </a:lnTo>
                <a:lnTo>
                  <a:pt x="443" y="10"/>
                </a:lnTo>
                <a:lnTo>
                  <a:pt x="423" y="14"/>
                </a:lnTo>
                <a:lnTo>
                  <a:pt x="404" y="22"/>
                </a:lnTo>
                <a:lnTo>
                  <a:pt x="386" y="29"/>
                </a:lnTo>
                <a:lnTo>
                  <a:pt x="368" y="38"/>
                </a:lnTo>
                <a:lnTo>
                  <a:pt x="351" y="50"/>
                </a:lnTo>
                <a:lnTo>
                  <a:pt x="335" y="62"/>
                </a:lnTo>
                <a:lnTo>
                  <a:pt x="321" y="77"/>
                </a:lnTo>
                <a:lnTo>
                  <a:pt x="308" y="91"/>
                </a:lnTo>
                <a:lnTo>
                  <a:pt x="296" y="108"/>
                </a:lnTo>
                <a:lnTo>
                  <a:pt x="285" y="124"/>
                </a:lnTo>
                <a:lnTo>
                  <a:pt x="277" y="142"/>
                </a:lnTo>
                <a:lnTo>
                  <a:pt x="270" y="161"/>
                </a:lnTo>
                <a:lnTo>
                  <a:pt x="264" y="181"/>
                </a:lnTo>
                <a:lnTo>
                  <a:pt x="260" y="201"/>
                </a:lnTo>
                <a:lnTo>
                  <a:pt x="260" y="201"/>
                </a:lnTo>
                <a:lnTo>
                  <a:pt x="257" y="202"/>
                </a:lnTo>
                <a:lnTo>
                  <a:pt x="255" y="203"/>
                </a:lnTo>
                <a:lnTo>
                  <a:pt x="255" y="204"/>
                </a:lnTo>
                <a:lnTo>
                  <a:pt x="258" y="206"/>
                </a:lnTo>
                <a:lnTo>
                  <a:pt x="261" y="208"/>
                </a:lnTo>
                <a:lnTo>
                  <a:pt x="267" y="209"/>
                </a:lnTo>
                <a:lnTo>
                  <a:pt x="275" y="210"/>
                </a:lnTo>
                <a:lnTo>
                  <a:pt x="284" y="210"/>
                </a:lnTo>
                <a:lnTo>
                  <a:pt x="284" y="210"/>
                </a:lnTo>
                <a:lnTo>
                  <a:pt x="270" y="212"/>
                </a:lnTo>
                <a:lnTo>
                  <a:pt x="255" y="212"/>
                </a:lnTo>
                <a:lnTo>
                  <a:pt x="241" y="214"/>
                </a:lnTo>
                <a:lnTo>
                  <a:pt x="227" y="216"/>
                </a:lnTo>
                <a:lnTo>
                  <a:pt x="199" y="224"/>
                </a:lnTo>
                <a:lnTo>
                  <a:pt x="173" y="233"/>
                </a:lnTo>
                <a:lnTo>
                  <a:pt x="149" y="245"/>
                </a:lnTo>
                <a:lnTo>
                  <a:pt x="125" y="259"/>
                </a:lnTo>
                <a:lnTo>
                  <a:pt x="104" y="275"/>
                </a:lnTo>
                <a:lnTo>
                  <a:pt x="83" y="294"/>
                </a:lnTo>
                <a:lnTo>
                  <a:pt x="65" y="314"/>
                </a:lnTo>
                <a:lnTo>
                  <a:pt x="49" y="336"/>
                </a:lnTo>
                <a:lnTo>
                  <a:pt x="34" y="359"/>
                </a:lnTo>
                <a:lnTo>
                  <a:pt x="22" y="384"/>
                </a:lnTo>
                <a:lnTo>
                  <a:pt x="13" y="410"/>
                </a:lnTo>
                <a:lnTo>
                  <a:pt x="6" y="437"/>
                </a:lnTo>
                <a:lnTo>
                  <a:pt x="3" y="451"/>
                </a:lnTo>
                <a:lnTo>
                  <a:pt x="2" y="465"/>
                </a:lnTo>
                <a:lnTo>
                  <a:pt x="1" y="479"/>
                </a:lnTo>
                <a:lnTo>
                  <a:pt x="0" y="495"/>
                </a:lnTo>
                <a:lnTo>
                  <a:pt x="0" y="495"/>
                </a:lnTo>
                <a:lnTo>
                  <a:pt x="1" y="509"/>
                </a:lnTo>
                <a:lnTo>
                  <a:pt x="2" y="525"/>
                </a:lnTo>
                <a:lnTo>
                  <a:pt x="3" y="539"/>
                </a:lnTo>
                <a:lnTo>
                  <a:pt x="7" y="555"/>
                </a:lnTo>
                <a:lnTo>
                  <a:pt x="10" y="569"/>
                </a:lnTo>
                <a:lnTo>
                  <a:pt x="14" y="582"/>
                </a:lnTo>
                <a:lnTo>
                  <a:pt x="19" y="596"/>
                </a:lnTo>
                <a:lnTo>
                  <a:pt x="25" y="610"/>
                </a:lnTo>
                <a:lnTo>
                  <a:pt x="31" y="623"/>
                </a:lnTo>
                <a:lnTo>
                  <a:pt x="38" y="636"/>
                </a:lnTo>
                <a:lnTo>
                  <a:pt x="45" y="648"/>
                </a:lnTo>
                <a:lnTo>
                  <a:pt x="53" y="660"/>
                </a:lnTo>
                <a:lnTo>
                  <a:pt x="62" y="670"/>
                </a:lnTo>
                <a:lnTo>
                  <a:pt x="71" y="682"/>
                </a:lnTo>
                <a:lnTo>
                  <a:pt x="92" y="703"/>
                </a:lnTo>
                <a:lnTo>
                  <a:pt x="92" y="703"/>
                </a:lnTo>
                <a:lnTo>
                  <a:pt x="94" y="704"/>
                </a:lnTo>
                <a:lnTo>
                  <a:pt x="98" y="706"/>
                </a:lnTo>
                <a:lnTo>
                  <a:pt x="101" y="710"/>
                </a:lnTo>
                <a:lnTo>
                  <a:pt x="105" y="716"/>
                </a:lnTo>
                <a:lnTo>
                  <a:pt x="107" y="723"/>
                </a:lnTo>
                <a:lnTo>
                  <a:pt x="108" y="733"/>
                </a:lnTo>
                <a:lnTo>
                  <a:pt x="107" y="745"/>
                </a:lnTo>
                <a:lnTo>
                  <a:pt x="107" y="745"/>
                </a:lnTo>
                <a:lnTo>
                  <a:pt x="105" y="765"/>
                </a:lnTo>
                <a:lnTo>
                  <a:pt x="104" y="785"/>
                </a:lnTo>
                <a:lnTo>
                  <a:pt x="104" y="785"/>
                </a:lnTo>
                <a:lnTo>
                  <a:pt x="105" y="807"/>
                </a:lnTo>
                <a:lnTo>
                  <a:pt x="108" y="828"/>
                </a:lnTo>
                <a:lnTo>
                  <a:pt x="113" y="849"/>
                </a:lnTo>
                <a:lnTo>
                  <a:pt x="120" y="868"/>
                </a:lnTo>
                <a:lnTo>
                  <a:pt x="129" y="887"/>
                </a:lnTo>
                <a:lnTo>
                  <a:pt x="139" y="903"/>
                </a:lnTo>
                <a:lnTo>
                  <a:pt x="151" y="920"/>
                </a:lnTo>
                <a:lnTo>
                  <a:pt x="166" y="936"/>
                </a:lnTo>
                <a:lnTo>
                  <a:pt x="180" y="950"/>
                </a:lnTo>
                <a:lnTo>
                  <a:pt x="197" y="962"/>
                </a:lnTo>
                <a:lnTo>
                  <a:pt x="214" y="973"/>
                </a:lnTo>
                <a:lnTo>
                  <a:pt x="232" y="982"/>
                </a:lnTo>
                <a:lnTo>
                  <a:pt x="252" y="990"/>
                </a:lnTo>
                <a:lnTo>
                  <a:pt x="271" y="994"/>
                </a:lnTo>
                <a:lnTo>
                  <a:pt x="292" y="998"/>
                </a:lnTo>
                <a:lnTo>
                  <a:pt x="314" y="999"/>
                </a:lnTo>
                <a:lnTo>
                  <a:pt x="314" y="999"/>
                </a:lnTo>
                <a:lnTo>
                  <a:pt x="326" y="998"/>
                </a:lnTo>
                <a:lnTo>
                  <a:pt x="338" y="997"/>
                </a:lnTo>
                <a:lnTo>
                  <a:pt x="350" y="995"/>
                </a:lnTo>
                <a:lnTo>
                  <a:pt x="362" y="992"/>
                </a:lnTo>
                <a:lnTo>
                  <a:pt x="374" y="988"/>
                </a:lnTo>
                <a:lnTo>
                  <a:pt x="384" y="985"/>
                </a:lnTo>
                <a:lnTo>
                  <a:pt x="406" y="974"/>
                </a:lnTo>
                <a:lnTo>
                  <a:pt x="426" y="962"/>
                </a:lnTo>
                <a:lnTo>
                  <a:pt x="445" y="948"/>
                </a:lnTo>
                <a:lnTo>
                  <a:pt x="462" y="931"/>
                </a:lnTo>
                <a:lnTo>
                  <a:pt x="478" y="914"/>
                </a:lnTo>
                <a:lnTo>
                  <a:pt x="478" y="914"/>
                </a:lnTo>
                <a:lnTo>
                  <a:pt x="484" y="918"/>
                </a:lnTo>
                <a:lnTo>
                  <a:pt x="491" y="923"/>
                </a:lnTo>
                <a:lnTo>
                  <a:pt x="502" y="927"/>
                </a:lnTo>
                <a:lnTo>
                  <a:pt x="516" y="932"/>
                </a:lnTo>
                <a:lnTo>
                  <a:pt x="533" y="937"/>
                </a:lnTo>
                <a:lnTo>
                  <a:pt x="553" y="939"/>
                </a:lnTo>
                <a:lnTo>
                  <a:pt x="577" y="941"/>
                </a:lnTo>
                <a:lnTo>
                  <a:pt x="576" y="966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88"/>
                </a:lnTo>
                <a:lnTo>
                  <a:pt x="580" y="1497"/>
                </a:lnTo>
                <a:lnTo>
                  <a:pt x="585" y="1507"/>
                </a:lnTo>
                <a:lnTo>
                  <a:pt x="591" y="1514"/>
                </a:lnTo>
                <a:lnTo>
                  <a:pt x="600" y="1520"/>
                </a:lnTo>
                <a:lnTo>
                  <a:pt x="608" y="1526"/>
                </a:lnTo>
                <a:lnTo>
                  <a:pt x="619" y="1528"/>
                </a:lnTo>
                <a:lnTo>
                  <a:pt x="629" y="1530"/>
                </a:lnTo>
                <a:lnTo>
                  <a:pt x="735" y="1530"/>
                </a:lnTo>
                <a:lnTo>
                  <a:pt x="735" y="1530"/>
                </a:lnTo>
                <a:lnTo>
                  <a:pt x="745" y="1528"/>
                </a:lnTo>
                <a:lnTo>
                  <a:pt x="755" y="1526"/>
                </a:lnTo>
                <a:lnTo>
                  <a:pt x="765" y="1520"/>
                </a:lnTo>
                <a:lnTo>
                  <a:pt x="772" y="1514"/>
                </a:lnTo>
                <a:lnTo>
                  <a:pt x="779" y="1507"/>
                </a:lnTo>
                <a:lnTo>
                  <a:pt x="784" y="1497"/>
                </a:lnTo>
                <a:lnTo>
                  <a:pt x="786" y="1488"/>
                </a:lnTo>
                <a:lnTo>
                  <a:pt x="787" y="1477"/>
                </a:lnTo>
                <a:lnTo>
                  <a:pt x="787" y="91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 vert="horz" wrap="square" lIns="155837" tIns="77920" rIns="155837" bIns="77920" numCol="1" anchor="t" anchorCtr="0" compatLnSpc="1">
            <a:prstTxWarp prst="textNoShape">
              <a:avLst/>
            </a:prstTxWarp>
          </a:bodyPr>
          <a:lstStyle/>
          <a:p>
            <a:pPr defTabSz="1558377"/>
            <a:endParaRPr lang="ja-JP" altLang="en-US" sz="3100">
              <a:solidFill>
                <a:srgbClr val="4D4D4D"/>
              </a:solidFill>
              <a:latin typeface="Verdana"/>
              <a:ea typeface="Verdana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812271" y="218734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保育中継所設置プロジェクト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F2EE-24F4-4011-85D8-1B4E100FAACA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5660854"/>
            <a:ext cx="9144000" cy="120032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</a:rPr>
              <a:t>子供の送迎＆通勤を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4000" dirty="0">
                <a:solidFill>
                  <a:schemeClr val="bg1"/>
                </a:solidFill>
              </a:rPr>
              <a:t>好</a:t>
            </a:r>
            <a:r>
              <a:rPr lang="ja-JP" altLang="en-US" sz="4000" dirty="0" smtClean="0">
                <a:solidFill>
                  <a:schemeClr val="bg1"/>
                </a:solidFill>
              </a:rPr>
              <a:t>きな時間</a:t>
            </a:r>
            <a:r>
              <a:rPr lang="ja-JP" altLang="en-US" sz="3200" dirty="0" smtClean="0">
                <a:solidFill>
                  <a:schemeClr val="bg1"/>
                </a:solidFill>
              </a:rPr>
              <a:t>に同時に済ますことができる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11302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1184 -0.002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03542 0.0164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-0.04739 -0.185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04166 0.003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0.5118 -0.001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2817</TotalTime>
  <Words>1489</Words>
  <Application>Microsoft Office PowerPoint</Application>
  <PresentationFormat>画面に合わせる (4:3)</PresentationFormat>
  <Paragraphs>366</Paragraphs>
  <Slides>45</Slides>
  <Notes>5</Notes>
  <HiddenSlides>5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63" baseType="lpstr">
      <vt:lpstr>Gidole</vt:lpstr>
      <vt:lpstr>HGPｺﾞｼｯｸE</vt:lpstr>
      <vt:lpstr>HGP教科書体</vt:lpstr>
      <vt:lpstr>HGSｺﾞｼｯｸE</vt:lpstr>
      <vt:lpstr>HGSｺﾞｼｯｸM</vt:lpstr>
      <vt:lpstr>HGS明朝B</vt:lpstr>
      <vt:lpstr>IPA UIゴシック</vt:lpstr>
      <vt:lpstr>Meiryo UI</vt:lpstr>
      <vt:lpstr>MigMix 2P</vt:lpstr>
      <vt:lpstr>ＭＳ Ｐゴシック</vt:lpstr>
      <vt:lpstr>メイリオ</vt:lpstr>
      <vt:lpstr>游ゴシック</vt:lpstr>
      <vt:lpstr>Arial</vt:lpstr>
      <vt:lpstr>Calibri</vt:lpstr>
      <vt:lpstr>Times New Roman</vt:lpstr>
      <vt:lpstr>Verdana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働くママへ、 送ろう！エールとわが子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University of Tsukuba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s1511317</dc:creator>
  <cp:lastModifiedBy>s1511320</cp:lastModifiedBy>
  <cp:revision>137</cp:revision>
  <dcterms:created xsi:type="dcterms:W3CDTF">2018-01-11T07:24:24Z</dcterms:created>
  <dcterms:modified xsi:type="dcterms:W3CDTF">2018-01-19T02:34:07Z</dcterms:modified>
</cp:coreProperties>
</file>