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73" r:id="rId2"/>
  </p:sldIdLst>
  <p:sldSz cx="21383625" cy="30275213"/>
  <p:notesSz cx="6794500" cy="9931400"/>
  <p:defaultTextStyle>
    <a:defPPr>
      <a:defRPr lang="ja-JP"/>
    </a:defPPr>
    <a:lvl1pPr marL="0" algn="l" defTabSz="2479578" rtl="0" eaLnBrk="1" latinLnBrk="0" hangingPunct="1">
      <a:defRPr kumimoji="1" sz="4881" kern="1200">
        <a:solidFill>
          <a:schemeClr val="tx1"/>
        </a:solidFill>
        <a:latin typeface="+mn-lt"/>
        <a:ea typeface="+mn-ea"/>
        <a:cs typeface="+mn-cs"/>
      </a:defRPr>
    </a:lvl1pPr>
    <a:lvl2pPr marL="1239789" algn="l" defTabSz="2479578" rtl="0" eaLnBrk="1" latinLnBrk="0" hangingPunct="1">
      <a:defRPr kumimoji="1" sz="4881" kern="1200">
        <a:solidFill>
          <a:schemeClr val="tx1"/>
        </a:solidFill>
        <a:latin typeface="+mn-lt"/>
        <a:ea typeface="+mn-ea"/>
        <a:cs typeface="+mn-cs"/>
      </a:defRPr>
    </a:lvl2pPr>
    <a:lvl3pPr marL="2479578" algn="l" defTabSz="2479578" rtl="0" eaLnBrk="1" latinLnBrk="0" hangingPunct="1">
      <a:defRPr kumimoji="1" sz="4881" kern="1200">
        <a:solidFill>
          <a:schemeClr val="tx1"/>
        </a:solidFill>
        <a:latin typeface="+mn-lt"/>
        <a:ea typeface="+mn-ea"/>
        <a:cs typeface="+mn-cs"/>
      </a:defRPr>
    </a:lvl3pPr>
    <a:lvl4pPr marL="3719368" algn="l" defTabSz="2479578" rtl="0" eaLnBrk="1" latinLnBrk="0" hangingPunct="1">
      <a:defRPr kumimoji="1" sz="4881" kern="1200">
        <a:solidFill>
          <a:schemeClr val="tx1"/>
        </a:solidFill>
        <a:latin typeface="+mn-lt"/>
        <a:ea typeface="+mn-ea"/>
        <a:cs typeface="+mn-cs"/>
      </a:defRPr>
    </a:lvl4pPr>
    <a:lvl5pPr marL="4959157" algn="l" defTabSz="2479578" rtl="0" eaLnBrk="1" latinLnBrk="0" hangingPunct="1">
      <a:defRPr kumimoji="1" sz="4881" kern="1200">
        <a:solidFill>
          <a:schemeClr val="tx1"/>
        </a:solidFill>
        <a:latin typeface="+mn-lt"/>
        <a:ea typeface="+mn-ea"/>
        <a:cs typeface="+mn-cs"/>
      </a:defRPr>
    </a:lvl5pPr>
    <a:lvl6pPr marL="6198946" algn="l" defTabSz="2479578" rtl="0" eaLnBrk="1" latinLnBrk="0" hangingPunct="1">
      <a:defRPr kumimoji="1" sz="4881" kern="1200">
        <a:solidFill>
          <a:schemeClr val="tx1"/>
        </a:solidFill>
        <a:latin typeface="+mn-lt"/>
        <a:ea typeface="+mn-ea"/>
        <a:cs typeface="+mn-cs"/>
      </a:defRPr>
    </a:lvl6pPr>
    <a:lvl7pPr marL="7438735" algn="l" defTabSz="2479578" rtl="0" eaLnBrk="1" latinLnBrk="0" hangingPunct="1">
      <a:defRPr kumimoji="1" sz="4881" kern="1200">
        <a:solidFill>
          <a:schemeClr val="tx1"/>
        </a:solidFill>
        <a:latin typeface="+mn-lt"/>
        <a:ea typeface="+mn-ea"/>
        <a:cs typeface="+mn-cs"/>
      </a:defRPr>
    </a:lvl7pPr>
    <a:lvl8pPr marL="8678525" algn="l" defTabSz="2479578" rtl="0" eaLnBrk="1" latinLnBrk="0" hangingPunct="1">
      <a:defRPr kumimoji="1" sz="4881" kern="1200">
        <a:solidFill>
          <a:schemeClr val="tx1"/>
        </a:solidFill>
        <a:latin typeface="+mn-lt"/>
        <a:ea typeface="+mn-ea"/>
        <a:cs typeface="+mn-cs"/>
      </a:defRPr>
    </a:lvl8pPr>
    <a:lvl9pPr marL="9918314" algn="l" defTabSz="2479578" rtl="0" eaLnBrk="1" latinLnBrk="0" hangingPunct="1">
      <a:defRPr kumimoji="1" sz="48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6" userDrawn="1">
          <p15:clr>
            <a:srgbClr val="A4A3A4"/>
          </p15:clr>
        </p15:guide>
        <p15:guide id="2" pos="67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A6B"/>
    <a:srgbClr val="FFCC66"/>
    <a:srgbClr val="FF9966"/>
    <a:srgbClr val="FF9933"/>
    <a:srgbClr val="FF9900"/>
    <a:srgbClr val="F9D781"/>
    <a:srgbClr val="F78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1" autoAdjust="0"/>
    <p:restoredTop sz="96296" autoAdjust="0"/>
  </p:normalViewPr>
  <p:slideViewPr>
    <p:cSldViewPr snapToGrid="0" showGuides="1">
      <p:cViewPr varScale="1">
        <p:scale>
          <a:sx n="23" d="100"/>
          <a:sy n="23" d="100"/>
        </p:scale>
        <p:origin x="2142" y="102"/>
      </p:cViewPr>
      <p:guideLst>
        <p:guide orient="horz" pos="9536"/>
        <p:guide pos="67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CACE4FBE-A81C-4E8D-B17F-649399EA792D}" type="datetimeFigureOut">
              <a:rPr kumimoji="1" lang="ja-JP" altLang="en-US" smtClean="0"/>
              <a:t>2018/2/16</a:t>
            </a:fld>
            <a:endParaRPr kumimoji="1" lang="ja-JP" altLang="en-US"/>
          </a:p>
        </p:txBody>
      </p:sp>
      <p:sp>
        <p:nvSpPr>
          <p:cNvPr id="4" name="スライド イメージ プレースホルダー 3"/>
          <p:cNvSpPr>
            <a:spLocks noGrp="1" noRot="1" noChangeAspect="1"/>
          </p:cNvSpPr>
          <p:nvPr>
            <p:ph type="sldImg" idx="2"/>
          </p:nvPr>
        </p:nvSpPr>
        <p:spPr>
          <a:xfrm>
            <a:off x="2214563" y="1241425"/>
            <a:ext cx="2365375" cy="33512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5C945EE1-0B42-49DD-BC36-486011FA532C}" type="slidenum">
              <a:rPr kumimoji="1" lang="ja-JP" altLang="en-US" smtClean="0"/>
              <a:t>‹#›</a:t>
            </a:fld>
            <a:endParaRPr kumimoji="1" lang="ja-JP" altLang="en-US"/>
          </a:p>
        </p:txBody>
      </p:sp>
    </p:spTree>
    <p:extLst>
      <p:ext uri="{BB962C8B-B14F-4D97-AF65-F5344CB8AC3E}">
        <p14:creationId xmlns:p14="http://schemas.microsoft.com/office/powerpoint/2010/main" val="41127716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
        <p:nvSpPr>
          <p:cNvPr id="7" name="正方形/長方形 6"/>
          <p:cNvSpPr/>
          <p:nvPr userDrawn="1"/>
        </p:nvSpPr>
        <p:spPr>
          <a:xfrm>
            <a:off x="0" y="22343503"/>
            <a:ext cx="10691813" cy="7920000"/>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80">
              <a:solidFill>
                <a:prstClr val="white"/>
              </a:solidFill>
            </a:endParaRPr>
          </a:p>
        </p:txBody>
      </p:sp>
      <p:sp>
        <p:nvSpPr>
          <p:cNvPr id="8" name="正方形/長方形 7"/>
          <p:cNvSpPr/>
          <p:nvPr userDrawn="1"/>
        </p:nvSpPr>
        <p:spPr>
          <a:xfrm>
            <a:off x="-2255" y="14399846"/>
            <a:ext cx="10691813" cy="7920000"/>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80">
              <a:solidFill>
                <a:prstClr val="white"/>
              </a:solidFill>
            </a:endParaRPr>
          </a:p>
        </p:txBody>
      </p:sp>
      <p:sp>
        <p:nvSpPr>
          <p:cNvPr id="9" name="正方形/長方形 8"/>
          <p:cNvSpPr/>
          <p:nvPr userDrawn="1"/>
        </p:nvSpPr>
        <p:spPr>
          <a:xfrm>
            <a:off x="10682446" y="14405962"/>
            <a:ext cx="10691813" cy="7920000"/>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80">
              <a:solidFill>
                <a:prstClr val="white"/>
              </a:solidFill>
            </a:endParaRPr>
          </a:p>
        </p:txBody>
      </p:sp>
      <p:sp>
        <p:nvSpPr>
          <p:cNvPr id="10" name="正方形/長方形 9"/>
          <p:cNvSpPr/>
          <p:nvPr userDrawn="1"/>
        </p:nvSpPr>
        <p:spPr>
          <a:xfrm>
            <a:off x="10677525" y="22378672"/>
            <a:ext cx="10691813" cy="7920000"/>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80">
              <a:solidFill>
                <a:prstClr val="white"/>
              </a:solidFill>
            </a:endParaRPr>
          </a:p>
        </p:txBody>
      </p:sp>
      <p:grpSp>
        <p:nvGrpSpPr>
          <p:cNvPr id="11" name="グループ化 10"/>
          <p:cNvGrpSpPr/>
          <p:nvPr userDrawn="1"/>
        </p:nvGrpSpPr>
        <p:grpSpPr>
          <a:xfrm>
            <a:off x="-1037" y="14335629"/>
            <a:ext cx="10691813" cy="970805"/>
            <a:chOff x="-1037" y="15144516"/>
            <a:chExt cx="10691813" cy="970805"/>
          </a:xfrm>
        </p:grpSpPr>
        <p:sp>
          <p:nvSpPr>
            <p:cNvPr id="12" name="フローチャート: 処理 11"/>
            <p:cNvSpPr/>
            <p:nvPr/>
          </p:nvSpPr>
          <p:spPr>
            <a:xfrm>
              <a:off x="-1037" y="15144516"/>
              <a:ext cx="10691813" cy="965778"/>
            </a:xfrm>
            <a:prstGeom prst="flowChartProcess">
              <a:avLst/>
            </a:prstGeom>
            <a:solidFill>
              <a:srgbClr val="C32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3" name="グループ化 12"/>
            <p:cNvGrpSpPr/>
            <p:nvPr/>
          </p:nvGrpSpPr>
          <p:grpSpPr>
            <a:xfrm>
              <a:off x="6979022" y="15170601"/>
              <a:ext cx="3673994" cy="944720"/>
              <a:chOff x="1908199" y="2010033"/>
              <a:chExt cx="3673994" cy="944720"/>
            </a:xfrm>
          </p:grpSpPr>
          <p:sp>
            <p:nvSpPr>
              <p:cNvPr id="16" name="正方形/長方形 15"/>
              <p:cNvSpPr/>
              <p:nvPr/>
            </p:nvSpPr>
            <p:spPr>
              <a:xfrm>
                <a:off x="1912568" y="2010033"/>
                <a:ext cx="2225257" cy="900000"/>
              </a:xfrm>
              <a:prstGeom prst="rect">
                <a:avLst/>
              </a:prstGeom>
              <a:solidFill>
                <a:schemeClr val="bg1"/>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4142193" y="2012075"/>
                <a:ext cx="1440000" cy="900000"/>
              </a:xfrm>
              <a:prstGeom prst="rect">
                <a:avLst/>
              </a:prstGeom>
              <a:solidFill>
                <a:schemeClr val="bg1"/>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直角三角形 17"/>
              <p:cNvSpPr/>
              <p:nvPr/>
            </p:nvSpPr>
            <p:spPr>
              <a:xfrm rot="5400000">
                <a:off x="1820280" y="2109456"/>
                <a:ext cx="900000" cy="72416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直角三角形 18"/>
              <p:cNvSpPr/>
              <p:nvPr/>
            </p:nvSpPr>
            <p:spPr>
              <a:xfrm rot="5400000">
                <a:off x="4049906" y="2099994"/>
                <a:ext cx="900000" cy="72416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テキスト ボックス 19"/>
              <p:cNvSpPr txBox="1"/>
              <p:nvPr/>
            </p:nvSpPr>
            <p:spPr>
              <a:xfrm>
                <a:off x="1914958" y="2033258"/>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4139702" y="2024619"/>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sp>
            <p:nvSpPr>
              <p:cNvPr id="22" name="円/楕円 21"/>
              <p:cNvSpPr/>
              <p:nvPr/>
            </p:nvSpPr>
            <p:spPr>
              <a:xfrm>
                <a:off x="4734737" y="2124069"/>
                <a:ext cx="720000" cy="720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円/楕円 22"/>
              <p:cNvSpPr/>
              <p:nvPr/>
            </p:nvSpPr>
            <p:spPr>
              <a:xfrm>
                <a:off x="4777225" y="2166637"/>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p:cNvSpPr txBox="1"/>
              <p:nvPr/>
            </p:nvSpPr>
            <p:spPr>
              <a:xfrm>
                <a:off x="4810628" y="2191930"/>
                <a:ext cx="335450" cy="467821"/>
              </a:xfrm>
              <a:prstGeom prst="rect">
                <a:avLst/>
              </a:prstGeom>
              <a:noFill/>
            </p:spPr>
            <p:txBody>
              <a:bodyPr wrap="square" rtlCol="0">
                <a:spAutoFit/>
              </a:bodyPr>
              <a:lstStyle/>
              <a:p>
                <a:r>
                  <a:rPr lang="ja-JP" altLang="en-US" sz="3200" b="1" dirty="0">
                    <a:solidFill>
                      <a:prstClr val="white"/>
                    </a:solidFill>
                  </a:rPr>
                  <a:t>中</a:t>
                </a:r>
                <a:endParaRPr lang="en-US" altLang="ja-JP" sz="3200" b="1" dirty="0">
                  <a:solidFill>
                    <a:prstClr val="white"/>
                  </a:solidFill>
                </a:endParaRPr>
              </a:p>
            </p:txBody>
          </p:sp>
          <p:grpSp>
            <p:nvGrpSpPr>
              <p:cNvPr id="25" name="グループ化 24"/>
              <p:cNvGrpSpPr/>
              <p:nvPr/>
            </p:nvGrpSpPr>
            <p:grpSpPr>
              <a:xfrm>
                <a:off x="2646682" y="2115329"/>
                <a:ext cx="579556" cy="826061"/>
                <a:chOff x="5880605" y="1055227"/>
                <a:chExt cx="579556" cy="826061"/>
              </a:xfrm>
            </p:grpSpPr>
            <p:pic>
              <p:nvPicPr>
                <p:cNvPr id="29" name="図 28"/>
                <p:cNvPicPr>
                  <a:picLocks noChangeAspect="1"/>
                </p:cNvPicPr>
                <p:nvPr/>
              </p:nvPicPr>
              <p:blipFill>
                <a:blip r:embed="rId2"/>
                <a:stretch>
                  <a:fillRect/>
                </a:stretch>
              </p:blipFill>
              <p:spPr>
                <a:xfrm>
                  <a:off x="5885303" y="1055227"/>
                  <a:ext cx="540000" cy="540000"/>
                </a:xfrm>
                <a:prstGeom prst="rect">
                  <a:avLst/>
                </a:prstGeom>
              </p:spPr>
            </p:pic>
            <p:sp>
              <p:nvSpPr>
                <p:cNvPr id="30" name="テキスト ボックス 29"/>
                <p:cNvSpPr txBox="1"/>
                <p:nvPr/>
              </p:nvSpPr>
              <p:spPr>
                <a:xfrm>
                  <a:off x="5880605" y="1550428"/>
                  <a:ext cx="579556" cy="330860"/>
                </a:xfrm>
                <a:prstGeom prst="rect">
                  <a:avLst/>
                </a:prstGeom>
                <a:noFill/>
              </p:spPr>
              <p:txBody>
                <a:bodyPr wrap="square" rtlCol="0">
                  <a:spAutoFit/>
                </a:bodyPr>
                <a:lstStyle/>
                <a:p>
                  <a:pPr algn="ctr"/>
                  <a:r>
                    <a:rPr lang="ja-JP" altLang="en-US" sz="1550" b="1" dirty="0" smtClean="0">
                      <a:solidFill>
                        <a:srgbClr val="595959"/>
                      </a:solidFill>
                      <a:latin typeface="メイリオ" panose="020B0604030504040204" pitchFamily="50" charset="-128"/>
                      <a:ea typeface="メイリオ" panose="020B0604030504040204" pitchFamily="50" charset="-128"/>
                    </a:rPr>
                    <a:t>協働</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26" name="グループ化 25"/>
              <p:cNvGrpSpPr/>
              <p:nvPr/>
            </p:nvGrpSpPr>
            <p:grpSpPr>
              <a:xfrm>
                <a:off x="3316458" y="2128603"/>
                <a:ext cx="589832" cy="826150"/>
                <a:chOff x="4608439" y="2685811"/>
                <a:chExt cx="589832" cy="826150"/>
              </a:xfrm>
            </p:grpSpPr>
            <p:pic>
              <p:nvPicPr>
                <p:cNvPr id="27" name="図 26"/>
                <p:cNvPicPr>
                  <a:picLocks noChangeAspect="1"/>
                </p:cNvPicPr>
                <p:nvPr/>
              </p:nvPicPr>
              <p:blipFill>
                <a:blip r:embed="rId3"/>
                <a:stretch>
                  <a:fillRect/>
                </a:stretch>
              </p:blipFill>
              <p:spPr>
                <a:xfrm>
                  <a:off x="4622760" y="2685811"/>
                  <a:ext cx="544427" cy="540000"/>
                </a:xfrm>
                <a:prstGeom prst="rect">
                  <a:avLst/>
                </a:prstGeom>
              </p:spPr>
            </p:pic>
            <p:sp>
              <p:nvSpPr>
                <p:cNvPr id="28" name="テキスト ボックス 27"/>
                <p:cNvSpPr txBox="1"/>
                <p:nvPr/>
              </p:nvSpPr>
              <p:spPr>
                <a:xfrm>
                  <a:off x="4608439" y="3181101"/>
                  <a:ext cx="589832" cy="330860"/>
                </a:xfrm>
                <a:prstGeom prst="rect">
                  <a:avLst/>
                </a:prstGeom>
                <a:noFill/>
              </p:spPr>
              <p:txBody>
                <a:bodyPr wrap="square" rtlCol="0">
                  <a:spAutoFit/>
                </a:bodyPr>
                <a:lstStyle/>
                <a:p>
                  <a:pPr algn="ctr"/>
                  <a:r>
                    <a:rPr lang="ja-JP" altLang="en-US" sz="1550" b="1" dirty="0" smtClean="0">
                      <a:solidFill>
                        <a:srgbClr val="595959"/>
                      </a:solidFill>
                      <a:latin typeface="メイリオ" panose="020B0604030504040204" pitchFamily="50" charset="-128"/>
                      <a:ea typeface="メイリオ" panose="020B0604030504040204" pitchFamily="50" charset="-128"/>
                    </a:rPr>
                    <a:t>観光</a:t>
                  </a:r>
                  <a:endParaRPr lang="ja-JP" altLang="en-US" sz="1550" b="1" dirty="0">
                    <a:solidFill>
                      <a:srgbClr val="595959"/>
                    </a:solidFill>
                    <a:latin typeface="メイリオ" panose="020B0604030504040204" pitchFamily="50" charset="-128"/>
                    <a:ea typeface="メイリオ" panose="020B0604030504040204" pitchFamily="50" charset="-128"/>
                  </a:endParaRPr>
                </a:p>
              </p:txBody>
            </p:sp>
          </p:grpSp>
        </p:grpSp>
        <p:pic>
          <p:nvPicPr>
            <p:cNvPr id="14" name="Picture 10" descr="https://d1f5hsy4d47upe.cloudfront.net/eb/eb046aa5d62e4124bf8554fdfcfd321d_t.jpe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127" t="20411" r="19810" b="21476"/>
            <a:stretch/>
          </p:blipFill>
          <p:spPr bwMode="auto">
            <a:xfrm>
              <a:off x="-1036" y="15181201"/>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31662" y="15200529"/>
              <a:ext cx="5151016" cy="769441"/>
            </a:xfrm>
            <a:prstGeom prst="rect">
              <a:avLst/>
            </a:prstGeom>
            <a:noFill/>
          </p:spPr>
          <p:txBody>
            <a:bodyPr wrap="square" rtlCol="0">
              <a:spAutoFit/>
            </a:bodyPr>
            <a:lstStyle/>
            <a:p>
              <a:pPr algn="ctr"/>
              <a:r>
                <a:rPr lang="ja-JP" altLang="en-US" sz="4400" b="1" dirty="0">
                  <a:solidFill>
                    <a:prstClr val="white"/>
                  </a:solidFill>
                  <a:latin typeface="HGS教科書体" panose="02020600000000000000" pitchFamily="18" charset="-128"/>
                  <a:ea typeface="HGS教科書体" panose="02020600000000000000" pitchFamily="18" charset="-128"/>
                </a:rPr>
                <a:t>土浦愛の</a:t>
              </a:r>
              <a:r>
                <a:rPr lang="ja-JP" altLang="en-US" sz="4400" b="1" dirty="0" smtClean="0">
                  <a:solidFill>
                    <a:prstClr val="white"/>
                  </a:solidFill>
                  <a:latin typeface="HGS教科書体" panose="02020600000000000000" pitchFamily="18" charset="-128"/>
                  <a:ea typeface="HGS教科書体" panose="02020600000000000000" pitchFamily="18" charset="-128"/>
                </a:rPr>
                <a:t>たまり場</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grpSp>
        <p:nvGrpSpPr>
          <p:cNvPr id="31" name="グループ化 30"/>
          <p:cNvGrpSpPr/>
          <p:nvPr userDrawn="1"/>
        </p:nvGrpSpPr>
        <p:grpSpPr>
          <a:xfrm>
            <a:off x="10681283" y="14335629"/>
            <a:ext cx="10691813" cy="1012481"/>
            <a:chOff x="0" y="17016434"/>
            <a:chExt cx="10691813" cy="1012481"/>
          </a:xfrm>
        </p:grpSpPr>
        <p:sp>
          <p:nvSpPr>
            <p:cNvPr id="32" name="フローチャート: 処理 31"/>
            <p:cNvSpPr/>
            <p:nvPr/>
          </p:nvSpPr>
          <p:spPr>
            <a:xfrm>
              <a:off x="0" y="17016434"/>
              <a:ext cx="10691813" cy="965778"/>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正方形/長方形 32"/>
            <p:cNvSpPr/>
            <p:nvPr/>
          </p:nvSpPr>
          <p:spPr>
            <a:xfrm>
              <a:off x="6984428" y="17042519"/>
              <a:ext cx="2225257" cy="900000"/>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正方形/長方形 33"/>
            <p:cNvSpPr/>
            <p:nvPr/>
          </p:nvSpPr>
          <p:spPr>
            <a:xfrm>
              <a:off x="9214053" y="17044561"/>
              <a:ext cx="1440000" cy="900000"/>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直角三角形 34"/>
            <p:cNvSpPr/>
            <p:nvPr/>
          </p:nvSpPr>
          <p:spPr>
            <a:xfrm rot="5400000">
              <a:off x="6892140" y="17141942"/>
              <a:ext cx="900000" cy="72416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直角三角形 35"/>
            <p:cNvSpPr/>
            <p:nvPr/>
          </p:nvSpPr>
          <p:spPr>
            <a:xfrm rot="5400000">
              <a:off x="9121766" y="17132480"/>
              <a:ext cx="900000" cy="72416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テキスト ボックス 36"/>
            <p:cNvSpPr txBox="1"/>
            <p:nvPr/>
          </p:nvSpPr>
          <p:spPr>
            <a:xfrm>
              <a:off x="6986818" y="17065744"/>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38" name="テキスト ボックス 37"/>
            <p:cNvSpPr txBox="1"/>
            <p:nvPr/>
          </p:nvSpPr>
          <p:spPr>
            <a:xfrm>
              <a:off x="9211562" y="17057105"/>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sp>
          <p:nvSpPr>
            <p:cNvPr id="39" name="円/楕円 38"/>
            <p:cNvSpPr/>
            <p:nvPr/>
          </p:nvSpPr>
          <p:spPr>
            <a:xfrm>
              <a:off x="9849085" y="17199123"/>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9882488" y="17224416"/>
              <a:ext cx="335450" cy="467821"/>
            </a:xfrm>
            <a:prstGeom prst="rect">
              <a:avLst/>
            </a:prstGeom>
            <a:noFill/>
          </p:spPr>
          <p:txBody>
            <a:bodyPr wrap="square" rtlCol="0">
              <a:spAutoFit/>
            </a:bodyPr>
            <a:lstStyle/>
            <a:p>
              <a:r>
                <a:rPr lang="ja-JP" altLang="en-US" sz="3200" b="1" dirty="0">
                  <a:solidFill>
                    <a:prstClr val="white"/>
                  </a:solidFill>
                </a:rPr>
                <a:t>中</a:t>
              </a:r>
              <a:endParaRPr lang="en-US" altLang="ja-JP" sz="3200" b="1" dirty="0">
                <a:solidFill>
                  <a:prstClr val="white"/>
                </a:solidFill>
              </a:endParaRPr>
            </a:p>
          </p:txBody>
        </p:sp>
        <p:pic>
          <p:nvPicPr>
            <p:cNvPr id="41" name="Picture 10" descr="https://d1f5hsy4d47upe.cloudfront.net/eb/eb046aa5d62e4124bf8554fdfcfd321d_t.jpeg"/>
            <p:cNvPicPr>
              <a:picLocks noChangeAspect="1" noChangeArrowheads="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127" t="20411" r="19810" b="21476"/>
            <a:stretch/>
          </p:blipFill>
          <p:spPr bwMode="auto">
            <a:xfrm>
              <a:off x="3566" y="17075086"/>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502777" y="17094414"/>
              <a:ext cx="5464960" cy="769441"/>
            </a:xfrm>
            <a:prstGeom prst="rect">
              <a:avLst/>
            </a:prstGeom>
            <a:noFill/>
          </p:spPr>
          <p:txBody>
            <a:bodyPr wrap="square" rtlCol="0">
              <a:spAutoFit/>
            </a:bodyPr>
            <a:lstStyle/>
            <a:p>
              <a:pPr algn="ctr"/>
              <a:r>
                <a:rPr lang="ja-JP" altLang="en-US" sz="4400" b="1" dirty="0" smtClean="0">
                  <a:solidFill>
                    <a:prstClr val="white"/>
                  </a:solidFill>
                  <a:latin typeface="HGS教科書体" panose="02020600000000000000" pitchFamily="18" charset="-128"/>
                  <a:ea typeface="HGS教科書体" panose="02020600000000000000" pitchFamily="18" charset="-128"/>
                </a:rPr>
                <a:t>ひろがるメディカル</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43" name="グループ化 42"/>
            <p:cNvGrpSpPr/>
            <p:nvPr/>
          </p:nvGrpSpPr>
          <p:grpSpPr>
            <a:xfrm>
              <a:off x="8439568" y="17156776"/>
              <a:ext cx="579342" cy="825476"/>
              <a:chOff x="124653" y="1055227"/>
              <a:chExt cx="579342" cy="825476"/>
            </a:xfrm>
          </p:grpSpPr>
          <p:pic>
            <p:nvPicPr>
              <p:cNvPr id="45" name="図 44"/>
              <p:cNvPicPr>
                <a:picLocks noChangeAspect="1"/>
              </p:cNvPicPr>
              <p:nvPr/>
            </p:nvPicPr>
            <p:blipFill>
              <a:blip r:embed="rId5"/>
              <a:stretch>
                <a:fillRect/>
              </a:stretch>
            </p:blipFill>
            <p:spPr>
              <a:xfrm>
                <a:off x="142276" y="1055227"/>
                <a:ext cx="540000" cy="540000"/>
              </a:xfrm>
              <a:prstGeom prst="rect">
                <a:avLst/>
              </a:prstGeom>
            </p:spPr>
          </p:pic>
          <p:sp>
            <p:nvSpPr>
              <p:cNvPr id="46" name="テキスト ボックス 45"/>
              <p:cNvSpPr txBox="1"/>
              <p:nvPr/>
            </p:nvSpPr>
            <p:spPr>
              <a:xfrm>
                <a:off x="124653" y="1549843"/>
                <a:ext cx="579342" cy="330860"/>
              </a:xfrm>
              <a:prstGeom prst="rect">
                <a:avLst/>
              </a:prstGeom>
              <a:noFill/>
            </p:spPr>
            <p:txBody>
              <a:bodyPr wrap="square" rtlCol="0">
                <a:spAutoFit/>
              </a:bodyPr>
              <a:lstStyle/>
              <a:p>
                <a:r>
                  <a:rPr lang="ja-JP" altLang="en-US" sz="1550" b="1" dirty="0" smtClean="0">
                    <a:solidFill>
                      <a:srgbClr val="595959"/>
                    </a:solidFill>
                    <a:latin typeface="メイリオ" panose="020B0604030504040204" pitchFamily="50" charset="-128"/>
                    <a:ea typeface="メイリオ" panose="020B0604030504040204" pitchFamily="50" charset="-128"/>
                  </a:rPr>
                  <a:t>福祉</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pic>
          <p:nvPicPr>
            <p:cNvPr id="44" name="図 43"/>
            <p:cNvPicPr>
              <a:picLocks noChangeAspect="1"/>
            </p:cNvPicPr>
            <p:nvPr/>
          </p:nvPicPr>
          <p:blipFill>
            <a:blip r:embed="rId6"/>
            <a:stretch>
              <a:fillRect/>
            </a:stretch>
          </p:blipFill>
          <p:spPr>
            <a:xfrm>
              <a:off x="9754258" y="17132725"/>
              <a:ext cx="902286" cy="896190"/>
            </a:xfrm>
            <a:prstGeom prst="rect">
              <a:avLst/>
            </a:prstGeom>
          </p:spPr>
        </p:pic>
      </p:grpSp>
      <p:grpSp>
        <p:nvGrpSpPr>
          <p:cNvPr id="47" name="グループ化 46"/>
          <p:cNvGrpSpPr/>
          <p:nvPr userDrawn="1"/>
        </p:nvGrpSpPr>
        <p:grpSpPr>
          <a:xfrm>
            <a:off x="10691809" y="22317560"/>
            <a:ext cx="10691813" cy="994584"/>
            <a:chOff x="127643" y="19359981"/>
            <a:chExt cx="10691813" cy="994584"/>
          </a:xfrm>
        </p:grpSpPr>
        <p:sp>
          <p:nvSpPr>
            <p:cNvPr id="48" name="フローチャート: 処理 47"/>
            <p:cNvSpPr/>
            <p:nvPr/>
          </p:nvSpPr>
          <p:spPr>
            <a:xfrm>
              <a:off x="127643" y="19359981"/>
              <a:ext cx="10691813" cy="965778"/>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正方形/長方形 48"/>
            <p:cNvSpPr/>
            <p:nvPr/>
          </p:nvSpPr>
          <p:spPr>
            <a:xfrm>
              <a:off x="7112071" y="19386066"/>
              <a:ext cx="2225257" cy="900000"/>
            </a:xfrm>
            <a:prstGeom prst="rect">
              <a:avLst/>
            </a:prstGeom>
            <a:solidFill>
              <a:schemeClr val="bg1"/>
            </a:solid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正方形/長方形 49"/>
            <p:cNvSpPr/>
            <p:nvPr/>
          </p:nvSpPr>
          <p:spPr>
            <a:xfrm>
              <a:off x="9341696" y="19388108"/>
              <a:ext cx="1440000" cy="900000"/>
            </a:xfrm>
            <a:prstGeom prst="rect">
              <a:avLst/>
            </a:prstGeom>
            <a:solidFill>
              <a:schemeClr val="bg1"/>
            </a:solid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直角三角形 50"/>
            <p:cNvSpPr/>
            <p:nvPr/>
          </p:nvSpPr>
          <p:spPr>
            <a:xfrm rot="5400000">
              <a:off x="7019783" y="19485489"/>
              <a:ext cx="900000" cy="72416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直角三角形 51"/>
            <p:cNvSpPr/>
            <p:nvPr/>
          </p:nvSpPr>
          <p:spPr>
            <a:xfrm rot="5400000">
              <a:off x="9249409" y="19476027"/>
              <a:ext cx="900000" cy="72416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テキスト ボックス 52"/>
            <p:cNvSpPr txBox="1"/>
            <p:nvPr/>
          </p:nvSpPr>
          <p:spPr>
            <a:xfrm>
              <a:off x="7114461" y="19409291"/>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54" name="テキスト ボックス 53"/>
            <p:cNvSpPr txBox="1"/>
            <p:nvPr/>
          </p:nvSpPr>
          <p:spPr>
            <a:xfrm>
              <a:off x="9339205" y="19400652"/>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pic>
          <p:nvPicPr>
            <p:cNvPr id="55" name="Picture 10" descr="https://d1f5hsy4d47upe.cloudfront.net/eb/eb046aa5d62e4124bf8554fdfcfd321d_t.jpeg"/>
            <p:cNvPicPr>
              <a:picLocks noChangeAspect="1" noChangeArrowheads="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26127" t="20411" r="19810" b="21476"/>
            <a:stretch/>
          </p:blipFill>
          <p:spPr bwMode="auto">
            <a:xfrm>
              <a:off x="135043" y="19389632"/>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p:cNvSpPr txBox="1"/>
            <p:nvPr/>
          </p:nvSpPr>
          <p:spPr>
            <a:xfrm>
              <a:off x="667741" y="19408960"/>
              <a:ext cx="5333712" cy="769441"/>
            </a:xfrm>
            <a:prstGeom prst="rect">
              <a:avLst/>
            </a:prstGeom>
            <a:noFill/>
          </p:spPr>
          <p:txBody>
            <a:bodyPr wrap="square" rtlCol="0">
              <a:spAutoFit/>
            </a:bodyPr>
            <a:lstStyle/>
            <a:p>
              <a:pPr algn="ctr"/>
              <a:r>
                <a:rPr lang="ja-JP" altLang="en-US" sz="4400" b="1" dirty="0">
                  <a:solidFill>
                    <a:prstClr val="white"/>
                  </a:solidFill>
                  <a:latin typeface="HGS教科書体" panose="02020600000000000000" pitchFamily="18" charset="-128"/>
                  <a:ea typeface="HGS教科書体" panose="02020600000000000000" pitchFamily="18" charset="-128"/>
                </a:rPr>
                <a:t>小町</a:t>
              </a:r>
              <a:r>
                <a:rPr lang="ja-JP" altLang="en-US" sz="4400" b="1" dirty="0" smtClean="0">
                  <a:solidFill>
                    <a:prstClr val="white"/>
                  </a:solidFill>
                  <a:latin typeface="HGS教科書体" panose="02020600000000000000" pitchFamily="18" charset="-128"/>
                  <a:ea typeface="HGS教科書体" panose="02020600000000000000" pitchFamily="18" charset="-128"/>
                </a:rPr>
                <a:t>から大きな町へ</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57" name="グループ化 56"/>
            <p:cNvGrpSpPr/>
            <p:nvPr/>
          </p:nvGrpSpPr>
          <p:grpSpPr>
            <a:xfrm>
              <a:off x="8735275" y="19516118"/>
              <a:ext cx="579342" cy="825451"/>
              <a:chOff x="7045933" y="1055227"/>
              <a:chExt cx="579342" cy="825451"/>
            </a:xfrm>
          </p:grpSpPr>
          <p:pic>
            <p:nvPicPr>
              <p:cNvPr id="69" name="図 68"/>
              <p:cNvPicPr>
                <a:picLocks noChangeAspect="1"/>
              </p:cNvPicPr>
              <p:nvPr/>
            </p:nvPicPr>
            <p:blipFill>
              <a:blip r:embed="rId7"/>
              <a:stretch>
                <a:fillRect/>
              </a:stretch>
            </p:blipFill>
            <p:spPr>
              <a:xfrm>
                <a:off x="7065604" y="1055227"/>
                <a:ext cx="540000" cy="540000"/>
              </a:xfrm>
              <a:prstGeom prst="rect">
                <a:avLst/>
              </a:prstGeom>
            </p:spPr>
          </p:pic>
          <p:sp>
            <p:nvSpPr>
              <p:cNvPr id="70" name="テキスト ボックス 69"/>
              <p:cNvSpPr txBox="1"/>
              <p:nvPr/>
            </p:nvSpPr>
            <p:spPr>
              <a:xfrm>
                <a:off x="7045933" y="1549818"/>
                <a:ext cx="579342" cy="330860"/>
              </a:xfrm>
              <a:prstGeom prst="rect">
                <a:avLst/>
              </a:prstGeom>
              <a:noFill/>
            </p:spPr>
            <p:txBody>
              <a:bodyPr wrap="square" rtlCol="0">
                <a:spAutoFit/>
              </a:bodyPr>
              <a:lstStyle/>
              <a:p>
                <a:pPr>
                  <a:defRPr/>
                </a:pPr>
                <a:r>
                  <a:rPr lang="ja-JP" altLang="en-US" sz="1550" b="1" dirty="0" smtClean="0">
                    <a:solidFill>
                      <a:srgbClr val="595959"/>
                    </a:solidFill>
                    <a:latin typeface="メイリオ" panose="020B0604030504040204" pitchFamily="50" charset="-128"/>
                    <a:ea typeface="メイリオ" panose="020B0604030504040204" pitchFamily="50" charset="-128"/>
                  </a:rPr>
                  <a:t>教育</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58" name="グループ化 57"/>
            <p:cNvGrpSpPr/>
            <p:nvPr/>
          </p:nvGrpSpPr>
          <p:grpSpPr>
            <a:xfrm>
              <a:off x="8199650" y="19521340"/>
              <a:ext cx="579342" cy="820229"/>
              <a:chOff x="4356356" y="1055227"/>
              <a:chExt cx="579342" cy="820229"/>
            </a:xfrm>
          </p:grpSpPr>
          <p:pic>
            <p:nvPicPr>
              <p:cNvPr id="67" name="図 66"/>
              <p:cNvPicPr>
                <a:picLocks noChangeAspect="1"/>
              </p:cNvPicPr>
              <p:nvPr/>
            </p:nvPicPr>
            <p:blipFill>
              <a:blip r:embed="rId8"/>
              <a:stretch>
                <a:fillRect/>
              </a:stretch>
            </p:blipFill>
            <p:spPr>
              <a:xfrm>
                <a:off x="4370480" y="1055227"/>
                <a:ext cx="544427" cy="540000"/>
              </a:xfrm>
              <a:prstGeom prst="rect">
                <a:avLst/>
              </a:prstGeom>
            </p:spPr>
          </p:pic>
          <p:sp>
            <p:nvSpPr>
              <p:cNvPr id="68" name="テキスト ボックス 67"/>
              <p:cNvSpPr txBox="1"/>
              <p:nvPr/>
            </p:nvSpPr>
            <p:spPr>
              <a:xfrm>
                <a:off x="4356356" y="1544596"/>
                <a:ext cx="579342" cy="330860"/>
              </a:xfrm>
              <a:prstGeom prst="rect">
                <a:avLst/>
              </a:prstGeom>
              <a:noFill/>
            </p:spPr>
            <p:txBody>
              <a:bodyPr wrap="square" rtlCol="0">
                <a:spAutoFit/>
              </a:bodyPr>
              <a:lstStyle/>
              <a:p>
                <a:pPr>
                  <a:defRPr/>
                </a:pPr>
                <a:r>
                  <a:rPr lang="ja-JP" altLang="en-US" sz="1550" b="1" dirty="0" smtClean="0">
                    <a:solidFill>
                      <a:srgbClr val="595959"/>
                    </a:solidFill>
                    <a:latin typeface="メイリオ" panose="020B0604030504040204" pitchFamily="50" charset="-128"/>
                    <a:ea typeface="メイリオ" panose="020B0604030504040204" pitchFamily="50" charset="-128"/>
                  </a:rPr>
                  <a:t>農業</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59" name="グループ化 58"/>
            <p:cNvGrpSpPr/>
            <p:nvPr/>
          </p:nvGrpSpPr>
          <p:grpSpPr>
            <a:xfrm>
              <a:off x="7665771" y="19510140"/>
              <a:ext cx="579342" cy="844425"/>
              <a:chOff x="8509673" y="1058567"/>
              <a:chExt cx="579342" cy="844425"/>
            </a:xfrm>
          </p:grpSpPr>
          <p:pic>
            <p:nvPicPr>
              <p:cNvPr id="64" name="図 63"/>
              <p:cNvPicPr>
                <a:picLocks noChangeAspect="1"/>
              </p:cNvPicPr>
              <p:nvPr/>
            </p:nvPicPr>
            <p:blipFill>
              <a:blip r:embed="rId9"/>
              <a:stretch>
                <a:fillRect/>
              </a:stretch>
            </p:blipFill>
            <p:spPr>
              <a:xfrm>
                <a:off x="8526966" y="1058567"/>
                <a:ext cx="540000" cy="540000"/>
              </a:xfrm>
              <a:prstGeom prst="rect">
                <a:avLst/>
              </a:prstGeom>
            </p:spPr>
          </p:pic>
          <p:sp>
            <p:nvSpPr>
              <p:cNvPr id="66" name="テキスト ボックス 65"/>
              <p:cNvSpPr txBox="1"/>
              <p:nvPr/>
            </p:nvSpPr>
            <p:spPr>
              <a:xfrm>
                <a:off x="8509673" y="1572132"/>
                <a:ext cx="579342" cy="330860"/>
              </a:xfrm>
              <a:prstGeom prst="rect">
                <a:avLst/>
              </a:prstGeom>
              <a:noFill/>
            </p:spPr>
            <p:txBody>
              <a:bodyPr wrap="square" rtlCol="0">
                <a:spAutoFit/>
              </a:bodyPr>
              <a:lstStyle/>
              <a:p>
                <a:pPr>
                  <a:defRPr/>
                </a:pPr>
                <a:r>
                  <a:rPr lang="ja-JP" altLang="en-US" sz="1550" b="1" dirty="0" smtClean="0">
                    <a:solidFill>
                      <a:schemeClr val="tx1">
                        <a:lumMod val="65000"/>
                        <a:lumOff val="35000"/>
                      </a:schemeClr>
                    </a:solidFill>
                    <a:latin typeface="メイリオ" panose="020B0604030504040204" pitchFamily="50" charset="-128"/>
                    <a:ea typeface="メイリオ" panose="020B0604030504040204" pitchFamily="50" charset="-128"/>
                  </a:rPr>
                  <a:t>交通</a:t>
                </a:r>
                <a:endParaRPr lang="en-US" altLang="ja-JP" sz="1550" b="1" dirty="0" smtClean="0">
                  <a:solidFill>
                    <a:schemeClr val="tx1">
                      <a:lumMod val="65000"/>
                      <a:lumOff val="35000"/>
                    </a:schemeClr>
                  </a:solidFill>
                  <a:latin typeface="メイリオ" panose="020B0604030504040204" pitchFamily="50" charset="-128"/>
                  <a:ea typeface="メイリオ" panose="020B0604030504040204" pitchFamily="50" charset="-128"/>
                </a:endParaRPr>
              </a:p>
            </p:txBody>
          </p:sp>
        </p:grpSp>
        <p:grpSp>
          <p:nvGrpSpPr>
            <p:cNvPr id="60" name="グループ化 59"/>
            <p:cNvGrpSpPr/>
            <p:nvPr/>
          </p:nvGrpSpPr>
          <p:grpSpPr>
            <a:xfrm>
              <a:off x="9882488" y="19484502"/>
              <a:ext cx="720000" cy="720000"/>
              <a:chOff x="7660146" y="2520803"/>
              <a:chExt cx="720000" cy="720000"/>
            </a:xfrm>
          </p:grpSpPr>
          <p:sp>
            <p:nvSpPr>
              <p:cNvPr id="61" name="円/楕円 60"/>
              <p:cNvSpPr/>
              <p:nvPr/>
            </p:nvSpPr>
            <p:spPr>
              <a:xfrm>
                <a:off x="7660146" y="2520803"/>
                <a:ext cx="720000" cy="7200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62" name="円/楕円 61"/>
              <p:cNvSpPr/>
              <p:nvPr/>
            </p:nvSpPr>
            <p:spPr>
              <a:xfrm>
                <a:off x="7702634" y="2563283"/>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63" name="テキスト ボックス 62"/>
              <p:cNvSpPr txBox="1"/>
              <p:nvPr/>
            </p:nvSpPr>
            <p:spPr>
              <a:xfrm>
                <a:off x="7732554" y="2586175"/>
                <a:ext cx="319404" cy="584775"/>
              </a:xfrm>
              <a:prstGeom prst="rect">
                <a:avLst/>
              </a:prstGeom>
              <a:noFill/>
            </p:spPr>
            <p:txBody>
              <a:bodyPr wrap="square" rtlCol="0">
                <a:spAutoFit/>
              </a:bodyPr>
              <a:lstStyle/>
              <a:p>
                <a:pPr>
                  <a:defRPr/>
                </a:pPr>
                <a:r>
                  <a:rPr lang="ja-JP" altLang="en-US" sz="3200" b="1" dirty="0" smtClean="0">
                    <a:solidFill>
                      <a:prstClr val="white"/>
                    </a:solidFill>
                  </a:rPr>
                  <a:t>新</a:t>
                </a:r>
                <a:endParaRPr lang="en-US" altLang="ja-JP" sz="3200" b="1" dirty="0" smtClean="0">
                  <a:solidFill>
                    <a:prstClr val="white"/>
                  </a:solidFill>
                </a:endParaRPr>
              </a:p>
            </p:txBody>
          </p:sp>
        </p:grpSp>
      </p:grpSp>
      <p:grpSp>
        <p:nvGrpSpPr>
          <p:cNvPr id="71" name="グループ化 70"/>
          <p:cNvGrpSpPr/>
          <p:nvPr userDrawn="1"/>
        </p:nvGrpSpPr>
        <p:grpSpPr>
          <a:xfrm>
            <a:off x="183" y="22318871"/>
            <a:ext cx="10691813" cy="967263"/>
            <a:chOff x="-210165" y="21455869"/>
            <a:chExt cx="10691813" cy="967263"/>
          </a:xfrm>
        </p:grpSpPr>
        <p:grpSp>
          <p:nvGrpSpPr>
            <p:cNvPr id="72" name="グループ化 71"/>
            <p:cNvGrpSpPr/>
            <p:nvPr/>
          </p:nvGrpSpPr>
          <p:grpSpPr>
            <a:xfrm>
              <a:off x="-210165" y="21455869"/>
              <a:ext cx="10691813" cy="965778"/>
              <a:chOff x="-210165" y="21455869"/>
              <a:chExt cx="10691813" cy="965778"/>
            </a:xfrm>
          </p:grpSpPr>
          <p:sp>
            <p:nvSpPr>
              <p:cNvPr id="85" name="フローチャート: 処理 84"/>
              <p:cNvSpPr/>
              <p:nvPr/>
            </p:nvSpPr>
            <p:spPr>
              <a:xfrm>
                <a:off x="-210165" y="21455869"/>
                <a:ext cx="10691813" cy="965778"/>
              </a:xfrm>
              <a:prstGeom prst="flowChartProces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6" name="正方形/長方形 85"/>
              <p:cNvSpPr/>
              <p:nvPr/>
            </p:nvSpPr>
            <p:spPr>
              <a:xfrm>
                <a:off x="6774263" y="21481954"/>
                <a:ext cx="2225257" cy="900000"/>
              </a:xfrm>
              <a:prstGeom prst="rect">
                <a:avLst/>
              </a:prstGeom>
              <a:solidFill>
                <a:schemeClr val="bg1"/>
              </a:solid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7" name="正方形/長方形 86"/>
              <p:cNvSpPr/>
              <p:nvPr/>
            </p:nvSpPr>
            <p:spPr>
              <a:xfrm>
                <a:off x="9003888" y="21483996"/>
                <a:ext cx="1440000" cy="900000"/>
              </a:xfrm>
              <a:prstGeom prst="rect">
                <a:avLst/>
              </a:prstGeom>
              <a:solidFill>
                <a:schemeClr val="bg1"/>
              </a:solid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8" name="直角三角形 87"/>
              <p:cNvSpPr/>
              <p:nvPr/>
            </p:nvSpPr>
            <p:spPr>
              <a:xfrm rot="5400000">
                <a:off x="6681975" y="21581377"/>
                <a:ext cx="900000" cy="72416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9" name="直角三角形 88"/>
              <p:cNvSpPr/>
              <p:nvPr/>
            </p:nvSpPr>
            <p:spPr>
              <a:xfrm rot="5400000">
                <a:off x="8911601" y="21571915"/>
                <a:ext cx="900000" cy="72416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0" name="テキスト ボックス 89"/>
              <p:cNvSpPr txBox="1"/>
              <p:nvPr/>
            </p:nvSpPr>
            <p:spPr>
              <a:xfrm>
                <a:off x="6776653" y="21505179"/>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91" name="テキスト ボックス 90"/>
              <p:cNvSpPr txBox="1"/>
              <p:nvPr/>
            </p:nvSpPr>
            <p:spPr>
              <a:xfrm>
                <a:off x="9001397" y="21496540"/>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grpSp>
        <p:pic>
          <p:nvPicPr>
            <p:cNvPr id="73" name="Picture 10" descr="https://d1f5hsy4d47upe.cloudfront.net/eb/eb046aa5d62e4124bf8554fdfcfd321d_t.jpeg"/>
            <p:cNvPicPr>
              <a:picLocks noChangeAspect="1" noChangeArrowheads="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6127" t="20411" r="19810" b="21476"/>
            <a:stretch/>
          </p:blipFill>
          <p:spPr bwMode="auto">
            <a:xfrm>
              <a:off x="-210165" y="21487175"/>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74" name="テキスト ボックス 73"/>
            <p:cNvSpPr txBox="1"/>
            <p:nvPr/>
          </p:nvSpPr>
          <p:spPr>
            <a:xfrm>
              <a:off x="322532" y="21506503"/>
              <a:ext cx="5324405" cy="769441"/>
            </a:xfrm>
            <a:prstGeom prst="rect">
              <a:avLst/>
            </a:prstGeom>
            <a:noFill/>
          </p:spPr>
          <p:txBody>
            <a:bodyPr wrap="square" rtlCol="0">
              <a:spAutoFit/>
            </a:bodyPr>
            <a:lstStyle/>
            <a:p>
              <a:pPr algn="ctr"/>
              <a:r>
                <a:rPr lang="ja-JP" altLang="en-US" sz="4400" b="1" dirty="0" smtClean="0">
                  <a:solidFill>
                    <a:prstClr val="white"/>
                  </a:solidFill>
                  <a:latin typeface="HGS教科書体" panose="02020600000000000000" pitchFamily="18" charset="-128"/>
                  <a:ea typeface="HGS教科書体" panose="02020600000000000000" pitchFamily="18" charset="-128"/>
                </a:rPr>
                <a:t>霞ヶ浦レイクリング</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75" name="グループ化 74"/>
            <p:cNvGrpSpPr/>
            <p:nvPr/>
          </p:nvGrpSpPr>
          <p:grpSpPr>
            <a:xfrm>
              <a:off x="8310302" y="21595045"/>
              <a:ext cx="589832" cy="826150"/>
              <a:chOff x="4608439" y="2685811"/>
              <a:chExt cx="589832" cy="826150"/>
            </a:xfrm>
          </p:grpSpPr>
          <p:pic>
            <p:nvPicPr>
              <p:cNvPr id="83" name="図 82"/>
              <p:cNvPicPr>
                <a:picLocks noChangeAspect="1"/>
              </p:cNvPicPr>
              <p:nvPr/>
            </p:nvPicPr>
            <p:blipFill>
              <a:blip r:embed="rId3"/>
              <a:stretch>
                <a:fillRect/>
              </a:stretch>
            </p:blipFill>
            <p:spPr>
              <a:xfrm>
                <a:off x="4622760" y="2685811"/>
                <a:ext cx="544427" cy="540000"/>
              </a:xfrm>
              <a:prstGeom prst="rect">
                <a:avLst/>
              </a:prstGeom>
            </p:spPr>
          </p:pic>
          <p:sp>
            <p:nvSpPr>
              <p:cNvPr id="84" name="テキスト ボックス 83"/>
              <p:cNvSpPr txBox="1"/>
              <p:nvPr/>
            </p:nvSpPr>
            <p:spPr>
              <a:xfrm>
                <a:off x="4608439" y="3181101"/>
                <a:ext cx="589832" cy="330860"/>
              </a:xfrm>
              <a:prstGeom prst="rect">
                <a:avLst/>
              </a:prstGeom>
              <a:noFill/>
            </p:spPr>
            <p:txBody>
              <a:bodyPr wrap="square" rtlCol="0">
                <a:spAutoFit/>
              </a:bodyPr>
              <a:lstStyle/>
              <a:p>
                <a:pPr algn="ctr"/>
                <a:r>
                  <a:rPr lang="ja-JP" altLang="en-US" sz="1550" b="1" dirty="0" smtClean="0">
                    <a:solidFill>
                      <a:srgbClr val="595959"/>
                    </a:solidFill>
                    <a:latin typeface="メイリオ" panose="020B0604030504040204" pitchFamily="50" charset="-128"/>
                    <a:ea typeface="メイリオ" panose="020B0604030504040204" pitchFamily="50" charset="-128"/>
                  </a:rPr>
                  <a:t>観光</a:t>
                </a:r>
                <a:endParaRPr lang="ja-JP" altLang="en-US" sz="1550" b="1" dirty="0">
                  <a:solidFill>
                    <a:srgbClr val="595959"/>
                  </a:solidFill>
                  <a:latin typeface="メイリオ" panose="020B0604030504040204" pitchFamily="50" charset="-128"/>
                  <a:ea typeface="メイリオ" panose="020B0604030504040204" pitchFamily="50" charset="-128"/>
                </a:endParaRPr>
              </a:p>
            </p:txBody>
          </p:sp>
        </p:grpSp>
        <p:grpSp>
          <p:nvGrpSpPr>
            <p:cNvPr id="76" name="グループ化 75"/>
            <p:cNvGrpSpPr/>
            <p:nvPr/>
          </p:nvGrpSpPr>
          <p:grpSpPr>
            <a:xfrm>
              <a:off x="7613839" y="21595045"/>
              <a:ext cx="579342" cy="828087"/>
              <a:chOff x="1903845" y="1055227"/>
              <a:chExt cx="579342" cy="828087"/>
            </a:xfrm>
          </p:grpSpPr>
          <p:pic>
            <p:nvPicPr>
              <p:cNvPr id="81" name="図 80"/>
              <p:cNvPicPr>
                <a:picLocks noChangeAspect="1"/>
              </p:cNvPicPr>
              <p:nvPr/>
            </p:nvPicPr>
            <p:blipFill>
              <a:blip r:embed="rId10"/>
              <a:stretch>
                <a:fillRect/>
              </a:stretch>
            </p:blipFill>
            <p:spPr>
              <a:xfrm>
                <a:off x="1915860" y="1055227"/>
                <a:ext cx="540000" cy="540000"/>
              </a:xfrm>
              <a:prstGeom prst="rect">
                <a:avLst/>
              </a:prstGeom>
            </p:spPr>
          </p:pic>
          <p:sp>
            <p:nvSpPr>
              <p:cNvPr id="82" name="テキスト ボックス 81"/>
              <p:cNvSpPr txBox="1"/>
              <p:nvPr/>
            </p:nvSpPr>
            <p:spPr>
              <a:xfrm>
                <a:off x="1903845" y="1552454"/>
                <a:ext cx="579342" cy="330860"/>
              </a:xfrm>
              <a:prstGeom prst="rect">
                <a:avLst/>
              </a:prstGeom>
              <a:noFill/>
            </p:spPr>
            <p:txBody>
              <a:bodyPr wrap="square" rtlCol="0">
                <a:spAutoFit/>
              </a:bodyPr>
              <a:lstStyle/>
              <a:p>
                <a:r>
                  <a:rPr lang="ja-JP" altLang="en-US" sz="1550" b="1" dirty="0">
                    <a:solidFill>
                      <a:srgbClr val="595959"/>
                    </a:solidFill>
                    <a:latin typeface="メイリオ" panose="020B0604030504040204" pitchFamily="50" charset="-128"/>
                    <a:ea typeface="メイリオ" panose="020B0604030504040204" pitchFamily="50" charset="-128"/>
                  </a:rPr>
                  <a:t>環境</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77" name="グループ化 76"/>
            <p:cNvGrpSpPr/>
            <p:nvPr/>
          </p:nvGrpSpPr>
          <p:grpSpPr>
            <a:xfrm>
              <a:off x="9583046" y="21595045"/>
              <a:ext cx="720000" cy="720000"/>
              <a:chOff x="7693330" y="5573366"/>
              <a:chExt cx="720000" cy="720000"/>
            </a:xfrm>
          </p:grpSpPr>
          <p:sp>
            <p:nvSpPr>
              <p:cNvPr id="78" name="円/楕円 77"/>
              <p:cNvSpPr/>
              <p:nvPr/>
            </p:nvSpPr>
            <p:spPr>
              <a:xfrm>
                <a:off x="7693330" y="5573366"/>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9" name="円/楕円 78"/>
              <p:cNvSpPr/>
              <p:nvPr/>
            </p:nvSpPr>
            <p:spPr>
              <a:xfrm>
                <a:off x="7738576" y="5605904"/>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0" name="テキスト ボックス 79"/>
              <p:cNvSpPr txBox="1"/>
              <p:nvPr/>
            </p:nvSpPr>
            <p:spPr>
              <a:xfrm>
                <a:off x="7769473" y="5635887"/>
                <a:ext cx="335450" cy="467821"/>
              </a:xfrm>
              <a:prstGeom prst="rect">
                <a:avLst/>
              </a:prstGeom>
              <a:noFill/>
            </p:spPr>
            <p:txBody>
              <a:bodyPr wrap="square" rtlCol="0">
                <a:spAutoFit/>
              </a:bodyPr>
              <a:lstStyle/>
              <a:p>
                <a:r>
                  <a:rPr lang="ja-JP" altLang="en-US" sz="3200" b="1" dirty="0" smtClean="0">
                    <a:solidFill>
                      <a:prstClr val="white"/>
                    </a:solidFill>
                  </a:rPr>
                  <a:t>霞</a:t>
                </a:r>
                <a:endParaRPr lang="en-US" altLang="ja-JP" sz="3200" b="1" dirty="0" smtClean="0">
                  <a:solidFill>
                    <a:prstClr val="white"/>
                  </a:solidFill>
                </a:endParaRPr>
              </a:p>
            </p:txBody>
          </p:sp>
        </p:grpSp>
      </p:grpSp>
    </p:spTree>
    <p:extLst>
      <p:ext uri="{BB962C8B-B14F-4D97-AF65-F5344CB8AC3E}">
        <p14:creationId xmlns:p14="http://schemas.microsoft.com/office/powerpoint/2010/main" val="7695775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02658" y="1611875"/>
            <a:ext cx="4610844" cy="2565684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470125" y="1611875"/>
            <a:ext cx="13565237" cy="256568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160130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8988" y="7547788"/>
            <a:ext cx="18443377" cy="12593645"/>
          </a:xfrm>
        </p:spPr>
        <p:txBody>
          <a:bodyPr anchor="b"/>
          <a:lstStyle>
            <a:lvl1pPr>
              <a:defRPr sz="14031"/>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58988" y="20260574"/>
            <a:ext cx="18443377" cy="6622701"/>
          </a:xfrm>
        </p:spPr>
        <p:txBody>
          <a:bodyPr/>
          <a:lstStyle>
            <a:lvl1pPr marL="0" indent="0">
              <a:buNone/>
              <a:defRPr sz="5612">
                <a:solidFill>
                  <a:schemeClr val="tx1"/>
                </a:solidFill>
              </a:defRPr>
            </a:lvl1pPr>
            <a:lvl2pPr marL="1069162" indent="0">
              <a:buNone/>
              <a:defRPr sz="4677">
                <a:solidFill>
                  <a:schemeClr val="tx1">
                    <a:tint val="75000"/>
                  </a:schemeClr>
                </a:solidFill>
              </a:defRPr>
            </a:lvl2pPr>
            <a:lvl3pPr marL="2138324" indent="0">
              <a:buNone/>
              <a:defRPr sz="4209">
                <a:solidFill>
                  <a:schemeClr val="tx1">
                    <a:tint val="75000"/>
                  </a:schemeClr>
                </a:solidFill>
              </a:defRPr>
            </a:lvl3pPr>
            <a:lvl4pPr marL="3207487" indent="0">
              <a:buNone/>
              <a:defRPr sz="3742">
                <a:solidFill>
                  <a:schemeClr val="tx1">
                    <a:tint val="75000"/>
                  </a:schemeClr>
                </a:solidFill>
              </a:defRPr>
            </a:lvl4pPr>
            <a:lvl5pPr marL="4276649" indent="0">
              <a:buNone/>
              <a:defRPr sz="3742">
                <a:solidFill>
                  <a:schemeClr val="tx1">
                    <a:tint val="75000"/>
                  </a:schemeClr>
                </a:solidFill>
              </a:defRPr>
            </a:lvl5pPr>
            <a:lvl6pPr marL="5345811" indent="0">
              <a:buNone/>
              <a:defRPr sz="3742">
                <a:solidFill>
                  <a:schemeClr val="tx1">
                    <a:tint val="75000"/>
                  </a:schemeClr>
                </a:solidFill>
              </a:defRPr>
            </a:lvl6pPr>
            <a:lvl7pPr marL="6414973" indent="0">
              <a:buNone/>
              <a:defRPr sz="3742">
                <a:solidFill>
                  <a:schemeClr val="tx1">
                    <a:tint val="75000"/>
                  </a:schemeClr>
                </a:solidFill>
              </a:defRPr>
            </a:lvl7pPr>
            <a:lvl8pPr marL="7484135" indent="0">
              <a:buNone/>
              <a:defRPr sz="3742">
                <a:solidFill>
                  <a:schemeClr val="tx1">
                    <a:tint val="75000"/>
                  </a:schemeClr>
                </a:solidFill>
              </a:defRPr>
            </a:lvl8pPr>
            <a:lvl9pPr marL="8553298" indent="0">
              <a:buNone/>
              <a:defRPr sz="3742">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2912159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470124" y="8059374"/>
            <a:ext cx="9088041" cy="1920934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10825460" y="8059374"/>
            <a:ext cx="9088041" cy="1920934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333521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72909" y="1611882"/>
            <a:ext cx="18443377" cy="5851808"/>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72912" y="7421634"/>
            <a:ext cx="9046274" cy="3637228"/>
          </a:xfrm>
        </p:spPr>
        <p:txBody>
          <a:bodyPr anchor="b"/>
          <a:lstStyle>
            <a:lvl1pPr marL="0" indent="0">
              <a:buNone/>
              <a:defRPr sz="5612" b="1"/>
            </a:lvl1pPr>
            <a:lvl2pPr marL="1069162" indent="0">
              <a:buNone/>
              <a:defRPr sz="4677" b="1"/>
            </a:lvl2pPr>
            <a:lvl3pPr marL="2138324" indent="0">
              <a:buNone/>
              <a:defRPr sz="4209" b="1"/>
            </a:lvl3pPr>
            <a:lvl4pPr marL="3207487" indent="0">
              <a:buNone/>
              <a:defRPr sz="3742" b="1"/>
            </a:lvl4pPr>
            <a:lvl5pPr marL="4276649" indent="0">
              <a:buNone/>
              <a:defRPr sz="3742" b="1"/>
            </a:lvl5pPr>
            <a:lvl6pPr marL="5345811" indent="0">
              <a:buNone/>
              <a:defRPr sz="3742" b="1"/>
            </a:lvl6pPr>
            <a:lvl7pPr marL="6414973" indent="0">
              <a:buNone/>
              <a:defRPr sz="3742" b="1"/>
            </a:lvl7pPr>
            <a:lvl8pPr marL="7484135" indent="0">
              <a:buNone/>
              <a:defRPr sz="3742" b="1"/>
            </a:lvl8pPr>
            <a:lvl9pPr marL="8553298" indent="0">
              <a:buNone/>
              <a:defRPr sz="3742" b="1"/>
            </a:lvl9pPr>
          </a:lstStyle>
          <a:p>
            <a:pPr lvl="0"/>
            <a:r>
              <a:rPr lang="ja-JP" altLang="en-US" smtClean="0"/>
              <a:t>マスター テキストの書式設定</a:t>
            </a:r>
          </a:p>
        </p:txBody>
      </p:sp>
      <p:sp>
        <p:nvSpPr>
          <p:cNvPr id="4" name="Content Placeholder 3"/>
          <p:cNvSpPr>
            <a:spLocks noGrp="1"/>
          </p:cNvSpPr>
          <p:nvPr>
            <p:ph sz="half" idx="2"/>
          </p:nvPr>
        </p:nvSpPr>
        <p:spPr>
          <a:xfrm>
            <a:off x="1472912" y="11058863"/>
            <a:ext cx="9046274" cy="1626592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10825461" y="7421634"/>
            <a:ext cx="9090826" cy="3637228"/>
          </a:xfrm>
        </p:spPr>
        <p:txBody>
          <a:bodyPr anchor="b"/>
          <a:lstStyle>
            <a:lvl1pPr marL="0" indent="0">
              <a:buNone/>
              <a:defRPr sz="5612" b="1"/>
            </a:lvl1pPr>
            <a:lvl2pPr marL="1069162" indent="0">
              <a:buNone/>
              <a:defRPr sz="4677" b="1"/>
            </a:lvl2pPr>
            <a:lvl3pPr marL="2138324" indent="0">
              <a:buNone/>
              <a:defRPr sz="4209" b="1"/>
            </a:lvl3pPr>
            <a:lvl4pPr marL="3207487" indent="0">
              <a:buNone/>
              <a:defRPr sz="3742" b="1"/>
            </a:lvl4pPr>
            <a:lvl5pPr marL="4276649" indent="0">
              <a:buNone/>
              <a:defRPr sz="3742" b="1"/>
            </a:lvl5pPr>
            <a:lvl6pPr marL="5345811" indent="0">
              <a:buNone/>
              <a:defRPr sz="3742" b="1"/>
            </a:lvl6pPr>
            <a:lvl7pPr marL="6414973" indent="0">
              <a:buNone/>
              <a:defRPr sz="3742" b="1"/>
            </a:lvl7pPr>
            <a:lvl8pPr marL="7484135" indent="0">
              <a:buNone/>
              <a:defRPr sz="3742" b="1"/>
            </a:lvl8pPr>
            <a:lvl9pPr marL="8553298" indent="0">
              <a:buNone/>
              <a:defRPr sz="3742" b="1"/>
            </a:lvl9pPr>
          </a:lstStyle>
          <a:p>
            <a:pPr lvl="0"/>
            <a:r>
              <a:rPr lang="ja-JP" altLang="en-US" smtClean="0"/>
              <a:t>マスター テキストの書式設定</a:t>
            </a:r>
          </a:p>
        </p:txBody>
      </p:sp>
      <p:sp>
        <p:nvSpPr>
          <p:cNvPr id="6" name="Content Placeholder 5"/>
          <p:cNvSpPr>
            <a:spLocks noGrp="1"/>
          </p:cNvSpPr>
          <p:nvPr>
            <p:ph sz="quarter" idx="4"/>
          </p:nvPr>
        </p:nvSpPr>
        <p:spPr>
          <a:xfrm>
            <a:off x="10825461" y="11058863"/>
            <a:ext cx="9090826" cy="1626592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198147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399450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135266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72909" y="2018348"/>
            <a:ext cx="6896776" cy="7064216"/>
          </a:xfrm>
        </p:spPr>
        <p:txBody>
          <a:bodyPr anchor="b"/>
          <a:lstStyle>
            <a:lvl1pPr>
              <a:defRPr sz="7483"/>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9090826" y="4359077"/>
            <a:ext cx="10825460" cy="21515024"/>
          </a:xfrm>
        </p:spPr>
        <p:txBody>
          <a:bodyPr/>
          <a:lstStyle>
            <a:lvl1pPr>
              <a:defRPr sz="7483"/>
            </a:lvl1pPr>
            <a:lvl2pPr>
              <a:defRPr sz="6548"/>
            </a:lvl2pPr>
            <a:lvl3pPr>
              <a:defRPr sz="5612"/>
            </a:lvl3pPr>
            <a:lvl4pPr>
              <a:defRPr sz="4677"/>
            </a:lvl4pPr>
            <a:lvl5pPr>
              <a:defRPr sz="4677"/>
            </a:lvl5pPr>
            <a:lvl6pPr>
              <a:defRPr sz="4677"/>
            </a:lvl6pPr>
            <a:lvl7pPr>
              <a:defRPr sz="4677"/>
            </a:lvl7pPr>
            <a:lvl8pPr>
              <a:defRPr sz="4677"/>
            </a:lvl8pPr>
            <a:lvl9pPr>
              <a:defRPr sz="467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472909" y="9082564"/>
            <a:ext cx="6896776" cy="16826573"/>
          </a:xfrm>
        </p:spPr>
        <p:txBody>
          <a:bodyPr/>
          <a:lstStyle>
            <a:lvl1pPr marL="0" indent="0">
              <a:buNone/>
              <a:defRPr sz="3742"/>
            </a:lvl1pPr>
            <a:lvl2pPr marL="1069162" indent="0">
              <a:buNone/>
              <a:defRPr sz="3274"/>
            </a:lvl2pPr>
            <a:lvl3pPr marL="2138324" indent="0">
              <a:buNone/>
              <a:defRPr sz="2806"/>
            </a:lvl3pPr>
            <a:lvl4pPr marL="3207487" indent="0">
              <a:buNone/>
              <a:defRPr sz="2339"/>
            </a:lvl4pPr>
            <a:lvl5pPr marL="4276649" indent="0">
              <a:buNone/>
              <a:defRPr sz="2339"/>
            </a:lvl5pPr>
            <a:lvl6pPr marL="5345811" indent="0">
              <a:buNone/>
              <a:defRPr sz="2339"/>
            </a:lvl6pPr>
            <a:lvl7pPr marL="6414973" indent="0">
              <a:buNone/>
              <a:defRPr sz="2339"/>
            </a:lvl7pPr>
            <a:lvl8pPr marL="7484135" indent="0">
              <a:buNone/>
              <a:defRPr sz="2339"/>
            </a:lvl8pPr>
            <a:lvl9pPr marL="8553298" indent="0">
              <a:buNone/>
              <a:defRPr sz="2339"/>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268285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472909" y="2018348"/>
            <a:ext cx="6896776" cy="7064216"/>
          </a:xfrm>
        </p:spPr>
        <p:txBody>
          <a:bodyPr anchor="b"/>
          <a:lstStyle>
            <a:lvl1pPr>
              <a:defRPr sz="7483"/>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9090826" y="4359077"/>
            <a:ext cx="10825460" cy="21515024"/>
          </a:xfrm>
        </p:spPr>
        <p:txBody>
          <a:bodyPr anchor="t"/>
          <a:lstStyle>
            <a:lvl1pPr marL="0" indent="0">
              <a:buNone/>
              <a:defRPr sz="7483"/>
            </a:lvl1pPr>
            <a:lvl2pPr marL="1069162" indent="0">
              <a:buNone/>
              <a:defRPr sz="6548"/>
            </a:lvl2pPr>
            <a:lvl3pPr marL="2138324" indent="0">
              <a:buNone/>
              <a:defRPr sz="5612"/>
            </a:lvl3pPr>
            <a:lvl4pPr marL="3207487" indent="0">
              <a:buNone/>
              <a:defRPr sz="4677"/>
            </a:lvl4pPr>
            <a:lvl5pPr marL="4276649" indent="0">
              <a:buNone/>
              <a:defRPr sz="4677"/>
            </a:lvl5pPr>
            <a:lvl6pPr marL="5345811" indent="0">
              <a:buNone/>
              <a:defRPr sz="4677"/>
            </a:lvl6pPr>
            <a:lvl7pPr marL="6414973" indent="0">
              <a:buNone/>
              <a:defRPr sz="4677"/>
            </a:lvl7pPr>
            <a:lvl8pPr marL="7484135" indent="0">
              <a:buNone/>
              <a:defRPr sz="4677"/>
            </a:lvl8pPr>
            <a:lvl9pPr marL="8553298" indent="0">
              <a:buNone/>
              <a:defRPr sz="4677"/>
            </a:lvl9pPr>
          </a:lstStyle>
          <a:p>
            <a:r>
              <a:rPr lang="ja-JP" altLang="en-US" smtClean="0"/>
              <a:t>図を追加</a:t>
            </a:r>
            <a:endParaRPr lang="en-US" dirty="0"/>
          </a:p>
        </p:txBody>
      </p:sp>
      <p:sp>
        <p:nvSpPr>
          <p:cNvPr id="4" name="Text Placeholder 3"/>
          <p:cNvSpPr>
            <a:spLocks noGrp="1"/>
          </p:cNvSpPr>
          <p:nvPr>
            <p:ph type="body" sz="half" idx="2"/>
          </p:nvPr>
        </p:nvSpPr>
        <p:spPr>
          <a:xfrm>
            <a:off x="1472909" y="9082564"/>
            <a:ext cx="6896776" cy="16826573"/>
          </a:xfrm>
        </p:spPr>
        <p:txBody>
          <a:bodyPr/>
          <a:lstStyle>
            <a:lvl1pPr marL="0" indent="0">
              <a:buNone/>
              <a:defRPr sz="3742"/>
            </a:lvl1pPr>
            <a:lvl2pPr marL="1069162" indent="0">
              <a:buNone/>
              <a:defRPr sz="3274"/>
            </a:lvl2pPr>
            <a:lvl3pPr marL="2138324" indent="0">
              <a:buNone/>
              <a:defRPr sz="2806"/>
            </a:lvl3pPr>
            <a:lvl4pPr marL="3207487" indent="0">
              <a:buNone/>
              <a:defRPr sz="2339"/>
            </a:lvl4pPr>
            <a:lvl5pPr marL="4276649" indent="0">
              <a:buNone/>
              <a:defRPr sz="2339"/>
            </a:lvl5pPr>
            <a:lvl6pPr marL="5345811" indent="0">
              <a:buNone/>
              <a:defRPr sz="2339"/>
            </a:lvl6pPr>
            <a:lvl7pPr marL="6414973" indent="0">
              <a:buNone/>
              <a:defRPr sz="2339"/>
            </a:lvl7pPr>
            <a:lvl8pPr marL="7484135" indent="0">
              <a:buNone/>
              <a:defRPr sz="2339"/>
            </a:lvl8pPr>
            <a:lvl9pPr marL="8553298" indent="0">
              <a:buNone/>
              <a:defRPr sz="2339"/>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141559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AA83FC3-7A04-4AD8-8395-461D9261ADCC}" type="datetimeFigureOut">
              <a:rPr kumimoji="1" lang="ja-JP" altLang="en-US" smtClean="0"/>
              <a:t>2018/2/16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190760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0124" y="1611882"/>
            <a:ext cx="18443377" cy="585180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70124" y="8059374"/>
            <a:ext cx="18443377" cy="19209345"/>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470124" y="28060644"/>
            <a:ext cx="4811316" cy="1611875"/>
          </a:xfrm>
          <a:prstGeom prst="rect">
            <a:avLst/>
          </a:prstGeom>
        </p:spPr>
        <p:txBody>
          <a:bodyPr vert="horz" lIns="91440" tIns="45720" rIns="91440" bIns="45720" rtlCol="0" anchor="ctr"/>
          <a:lstStyle>
            <a:lvl1pPr algn="l">
              <a:defRPr sz="2806">
                <a:solidFill>
                  <a:schemeClr val="tx1">
                    <a:tint val="75000"/>
                  </a:schemeClr>
                </a:solidFill>
              </a:defRPr>
            </a:lvl1pPr>
          </a:lstStyle>
          <a:p>
            <a:fld id="{CAA83FC3-7A04-4AD8-8395-461D9261ADCC}" type="datetimeFigureOut">
              <a:rPr kumimoji="1" lang="ja-JP" altLang="en-US" smtClean="0"/>
              <a:t>2018/2/16</a:t>
            </a:fld>
            <a:endParaRPr kumimoji="1" lang="ja-JP" altLang="en-US"/>
          </a:p>
        </p:txBody>
      </p:sp>
      <p:sp>
        <p:nvSpPr>
          <p:cNvPr id="5" name="Footer Placeholder 4"/>
          <p:cNvSpPr>
            <a:spLocks noGrp="1"/>
          </p:cNvSpPr>
          <p:nvPr>
            <p:ph type="ftr" sz="quarter" idx="3"/>
          </p:nvPr>
        </p:nvSpPr>
        <p:spPr>
          <a:xfrm>
            <a:off x="7083326" y="28060644"/>
            <a:ext cx="7216973" cy="1611875"/>
          </a:xfrm>
          <a:prstGeom prst="rect">
            <a:avLst/>
          </a:prstGeom>
        </p:spPr>
        <p:txBody>
          <a:bodyPr vert="horz" lIns="91440" tIns="45720" rIns="91440" bIns="45720" rtlCol="0" anchor="ctr"/>
          <a:lstStyle>
            <a:lvl1pPr algn="ctr">
              <a:defRPr sz="2806">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5102185" y="28060644"/>
            <a:ext cx="4811316" cy="1611875"/>
          </a:xfrm>
          <a:prstGeom prst="rect">
            <a:avLst/>
          </a:prstGeom>
        </p:spPr>
        <p:txBody>
          <a:bodyPr vert="horz" lIns="91440" tIns="45720" rIns="91440" bIns="45720" rtlCol="0" anchor="ctr"/>
          <a:lstStyle>
            <a:lvl1pPr algn="r">
              <a:defRPr sz="2806">
                <a:solidFill>
                  <a:schemeClr val="tx1">
                    <a:tint val="75000"/>
                  </a:schemeClr>
                </a:solidFill>
              </a:defRPr>
            </a:lvl1pPr>
          </a:lstStyle>
          <a:p>
            <a:fld id="{DB4E909C-1E78-48E4-8B9A-6C3337AF45C8}" type="slidenum">
              <a:rPr kumimoji="1" lang="ja-JP" altLang="en-US" smtClean="0"/>
              <a:t>‹#›</a:t>
            </a:fld>
            <a:endParaRPr kumimoji="1" lang="ja-JP" altLang="en-US"/>
          </a:p>
        </p:txBody>
      </p:sp>
    </p:spTree>
    <p:extLst>
      <p:ext uri="{BB962C8B-B14F-4D97-AF65-F5344CB8AC3E}">
        <p14:creationId xmlns:p14="http://schemas.microsoft.com/office/powerpoint/2010/main" val="355888707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iming>
    <p:tnLst>
      <p:par>
        <p:cTn id="1" dur="indefinite" restart="never" nodeType="tmRoot"/>
      </p:par>
    </p:tnLst>
  </p:timing>
  <p:txStyles>
    <p:titleStyle>
      <a:lvl1pPr algn="l" defTabSz="2138324" rtl="0" eaLnBrk="1" latinLnBrk="0" hangingPunct="1">
        <a:lnSpc>
          <a:spcPct val="90000"/>
        </a:lnSpc>
        <a:spcBef>
          <a:spcPct val="0"/>
        </a:spcBef>
        <a:buNone/>
        <a:defRPr kumimoji="1" sz="10289" kern="1200">
          <a:solidFill>
            <a:schemeClr val="tx1"/>
          </a:solidFill>
          <a:latin typeface="+mj-lt"/>
          <a:ea typeface="+mj-ea"/>
          <a:cs typeface="+mj-cs"/>
        </a:defRPr>
      </a:lvl1pPr>
    </p:titleStyle>
    <p:bodyStyle>
      <a:lvl1pPr marL="534581" indent="-534581" algn="l" defTabSz="2138324" rtl="0" eaLnBrk="1" latinLnBrk="0" hangingPunct="1">
        <a:lnSpc>
          <a:spcPct val="90000"/>
        </a:lnSpc>
        <a:spcBef>
          <a:spcPts val="2339"/>
        </a:spcBef>
        <a:buFont typeface="Arial" panose="020B0604020202020204" pitchFamily="34" charset="0"/>
        <a:buChar char="•"/>
        <a:defRPr kumimoji="1" sz="6548" kern="1200">
          <a:solidFill>
            <a:schemeClr val="tx1"/>
          </a:solidFill>
          <a:latin typeface="+mn-lt"/>
          <a:ea typeface="+mn-ea"/>
          <a:cs typeface="+mn-cs"/>
        </a:defRPr>
      </a:lvl1pPr>
      <a:lvl2pPr marL="1603743" indent="-534581" algn="l" defTabSz="2138324" rtl="0" eaLnBrk="1" latinLnBrk="0" hangingPunct="1">
        <a:lnSpc>
          <a:spcPct val="90000"/>
        </a:lnSpc>
        <a:spcBef>
          <a:spcPts val="1169"/>
        </a:spcBef>
        <a:buFont typeface="Arial" panose="020B0604020202020204" pitchFamily="34" charset="0"/>
        <a:buChar char="•"/>
        <a:defRPr kumimoji="1" sz="5612" kern="1200">
          <a:solidFill>
            <a:schemeClr val="tx1"/>
          </a:solidFill>
          <a:latin typeface="+mn-lt"/>
          <a:ea typeface="+mn-ea"/>
          <a:cs typeface="+mn-cs"/>
        </a:defRPr>
      </a:lvl2pPr>
      <a:lvl3pPr marL="2672906" indent="-534581" algn="l" defTabSz="2138324" rtl="0" eaLnBrk="1" latinLnBrk="0" hangingPunct="1">
        <a:lnSpc>
          <a:spcPct val="90000"/>
        </a:lnSpc>
        <a:spcBef>
          <a:spcPts val="1169"/>
        </a:spcBef>
        <a:buFont typeface="Arial" panose="020B0604020202020204" pitchFamily="34" charset="0"/>
        <a:buChar char="•"/>
        <a:defRPr kumimoji="1" sz="4677" kern="1200">
          <a:solidFill>
            <a:schemeClr val="tx1"/>
          </a:solidFill>
          <a:latin typeface="+mn-lt"/>
          <a:ea typeface="+mn-ea"/>
          <a:cs typeface="+mn-cs"/>
        </a:defRPr>
      </a:lvl3pPr>
      <a:lvl4pPr marL="3742068" indent="-534581" algn="l" defTabSz="2138324" rtl="0" eaLnBrk="1" latinLnBrk="0" hangingPunct="1">
        <a:lnSpc>
          <a:spcPct val="90000"/>
        </a:lnSpc>
        <a:spcBef>
          <a:spcPts val="1169"/>
        </a:spcBef>
        <a:buFont typeface="Arial" panose="020B0604020202020204" pitchFamily="34" charset="0"/>
        <a:buChar char="•"/>
        <a:defRPr kumimoji="1" sz="4209" kern="1200">
          <a:solidFill>
            <a:schemeClr val="tx1"/>
          </a:solidFill>
          <a:latin typeface="+mn-lt"/>
          <a:ea typeface="+mn-ea"/>
          <a:cs typeface="+mn-cs"/>
        </a:defRPr>
      </a:lvl4pPr>
      <a:lvl5pPr marL="4811230" indent="-534581" algn="l" defTabSz="2138324" rtl="0" eaLnBrk="1" latinLnBrk="0" hangingPunct="1">
        <a:lnSpc>
          <a:spcPct val="90000"/>
        </a:lnSpc>
        <a:spcBef>
          <a:spcPts val="1169"/>
        </a:spcBef>
        <a:buFont typeface="Arial" panose="020B0604020202020204" pitchFamily="34" charset="0"/>
        <a:buChar char="•"/>
        <a:defRPr kumimoji="1" sz="4209" kern="1200">
          <a:solidFill>
            <a:schemeClr val="tx1"/>
          </a:solidFill>
          <a:latin typeface="+mn-lt"/>
          <a:ea typeface="+mn-ea"/>
          <a:cs typeface="+mn-cs"/>
        </a:defRPr>
      </a:lvl5pPr>
      <a:lvl6pPr marL="5880392" indent="-534581" algn="l" defTabSz="2138324" rtl="0" eaLnBrk="1" latinLnBrk="0" hangingPunct="1">
        <a:lnSpc>
          <a:spcPct val="90000"/>
        </a:lnSpc>
        <a:spcBef>
          <a:spcPts val="1169"/>
        </a:spcBef>
        <a:buFont typeface="Arial" panose="020B0604020202020204" pitchFamily="34" charset="0"/>
        <a:buChar char="•"/>
        <a:defRPr kumimoji="1" sz="4209" kern="1200">
          <a:solidFill>
            <a:schemeClr val="tx1"/>
          </a:solidFill>
          <a:latin typeface="+mn-lt"/>
          <a:ea typeface="+mn-ea"/>
          <a:cs typeface="+mn-cs"/>
        </a:defRPr>
      </a:lvl6pPr>
      <a:lvl7pPr marL="6949554" indent="-534581" algn="l" defTabSz="2138324" rtl="0" eaLnBrk="1" latinLnBrk="0" hangingPunct="1">
        <a:lnSpc>
          <a:spcPct val="90000"/>
        </a:lnSpc>
        <a:spcBef>
          <a:spcPts val="1169"/>
        </a:spcBef>
        <a:buFont typeface="Arial" panose="020B0604020202020204" pitchFamily="34" charset="0"/>
        <a:buChar char="•"/>
        <a:defRPr kumimoji="1" sz="4209" kern="1200">
          <a:solidFill>
            <a:schemeClr val="tx1"/>
          </a:solidFill>
          <a:latin typeface="+mn-lt"/>
          <a:ea typeface="+mn-ea"/>
          <a:cs typeface="+mn-cs"/>
        </a:defRPr>
      </a:lvl7pPr>
      <a:lvl8pPr marL="8018717" indent="-534581" algn="l" defTabSz="2138324" rtl="0" eaLnBrk="1" latinLnBrk="0" hangingPunct="1">
        <a:lnSpc>
          <a:spcPct val="90000"/>
        </a:lnSpc>
        <a:spcBef>
          <a:spcPts val="1169"/>
        </a:spcBef>
        <a:buFont typeface="Arial" panose="020B0604020202020204" pitchFamily="34" charset="0"/>
        <a:buChar char="•"/>
        <a:defRPr kumimoji="1" sz="4209" kern="1200">
          <a:solidFill>
            <a:schemeClr val="tx1"/>
          </a:solidFill>
          <a:latin typeface="+mn-lt"/>
          <a:ea typeface="+mn-ea"/>
          <a:cs typeface="+mn-cs"/>
        </a:defRPr>
      </a:lvl8pPr>
      <a:lvl9pPr marL="9087879" indent="-534581" algn="l" defTabSz="2138324" rtl="0" eaLnBrk="1" latinLnBrk="0" hangingPunct="1">
        <a:lnSpc>
          <a:spcPct val="90000"/>
        </a:lnSpc>
        <a:spcBef>
          <a:spcPts val="1169"/>
        </a:spcBef>
        <a:buFont typeface="Arial" panose="020B0604020202020204" pitchFamily="34" charset="0"/>
        <a:buChar char="•"/>
        <a:defRPr kumimoji="1" sz="4209" kern="1200">
          <a:solidFill>
            <a:schemeClr val="tx1"/>
          </a:solidFill>
          <a:latin typeface="+mn-lt"/>
          <a:ea typeface="+mn-ea"/>
          <a:cs typeface="+mn-cs"/>
        </a:defRPr>
      </a:lvl9pPr>
    </p:bodyStyle>
    <p:otherStyle>
      <a:defPPr>
        <a:defRPr lang="en-US"/>
      </a:defPPr>
      <a:lvl1pPr marL="0" algn="l" defTabSz="2138324" rtl="0" eaLnBrk="1" latinLnBrk="0" hangingPunct="1">
        <a:defRPr kumimoji="1" sz="4209" kern="1200">
          <a:solidFill>
            <a:schemeClr val="tx1"/>
          </a:solidFill>
          <a:latin typeface="+mn-lt"/>
          <a:ea typeface="+mn-ea"/>
          <a:cs typeface="+mn-cs"/>
        </a:defRPr>
      </a:lvl1pPr>
      <a:lvl2pPr marL="1069162" algn="l" defTabSz="2138324" rtl="0" eaLnBrk="1" latinLnBrk="0" hangingPunct="1">
        <a:defRPr kumimoji="1" sz="4209" kern="1200">
          <a:solidFill>
            <a:schemeClr val="tx1"/>
          </a:solidFill>
          <a:latin typeface="+mn-lt"/>
          <a:ea typeface="+mn-ea"/>
          <a:cs typeface="+mn-cs"/>
        </a:defRPr>
      </a:lvl2pPr>
      <a:lvl3pPr marL="2138324" algn="l" defTabSz="2138324" rtl="0" eaLnBrk="1" latinLnBrk="0" hangingPunct="1">
        <a:defRPr kumimoji="1" sz="4209" kern="1200">
          <a:solidFill>
            <a:schemeClr val="tx1"/>
          </a:solidFill>
          <a:latin typeface="+mn-lt"/>
          <a:ea typeface="+mn-ea"/>
          <a:cs typeface="+mn-cs"/>
        </a:defRPr>
      </a:lvl3pPr>
      <a:lvl4pPr marL="3207487" algn="l" defTabSz="2138324" rtl="0" eaLnBrk="1" latinLnBrk="0" hangingPunct="1">
        <a:defRPr kumimoji="1" sz="4209" kern="1200">
          <a:solidFill>
            <a:schemeClr val="tx1"/>
          </a:solidFill>
          <a:latin typeface="+mn-lt"/>
          <a:ea typeface="+mn-ea"/>
          <a:cs typeface="+mn-cs"/>
        </a:defRPr>
      </a:lvl4pPr>
      <a:lvl5pPr marL="4276649" algn="l" defTabSz="2138324" rtl="0" eaLnBrk="1" latinLnBrk="0" hangingPunct="1">
        <a:defRPr kumimoji="1" sz="4209" kern="1200">
          <a:solidFill>
            <a:schemeClr val="tx1"/>
          </a:solidFill>
          <a:latin typeface="+mn-lt"/>
          <a:ea typeface="+mn-ea"/>
          <a:cs typeface="+mn-cs"/>
        </a:defRPr>
      </a:lvl5pPr>
      <a:lvl6pPr marL="5345811" algn="l" defTabSz="2138324" rtl="0" eaLnBrk="1" latinLnBrk="0" hangingPunct="1">
        <a:defRPr kumimoji="1" sz="4209" kern="1200">
          <a:solidFill>
            <a:schemeClr val="tx1"/>
          </a:solidFill>
          <a:latin typeface="+mn-lt"/>
          <a:ea typeface="+mn-ea"/>
          <a:cs typeface="+mn-cs"/>
        </a:defRPr>
      </a:lvl6pPr>
      <a:lvl7pPr marL="6414973" algn="l" defTabSz="2138324" rtl="0" eaLnBrk="1" latinLnBrk="0" hangingPunct="1">
        <a:defRPr kumimoji="1" sz="4209" kern="1200">
          <a:solidFill>
            <a:schemeClr val="tx1"/>
          </a:solidFill>
          <a:latin typeface="+mn-lt"/>
          <a:ea typeface="+mn-ea"/>
          <a:cs typeface="+mn-cs"/>
        </a:defRPr>
      </a:lvl7pPr>
      <a:lvl8pPr marL="7484135" algn="l" defTabSz="2138324" rtl="0" eaLnBrk="1" latinLnBrk="0" hangingPunct="1">
        <a:defRPr kumimoji="1" sz="4209" kern="1200">
          <a:solidFill>
            <a:schemeClr val="tx1"/>
          </a:solidFill>
          <a:latin typeface="+mn-lt"/>
          <a:ea typeface="+mn-ea"/>
          <a:cs typeface="+mn-cs"/>
        </a:defRPr>
      </a:lvl8pPr>
      <a:lvl9pPr marL="8553298" algn="l" defTabSz="2138324" rtl="0" eaLnBrk="1" latinLnBrk="0" hangingPunct="1">
        <a:defRPr kumimoji="1" sz="42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22.png"/><Relationship Id="rId26" Type="http://schemas.openxmlformats.org/officeDocument/2006/relationships/image" Target="../media/image28.png"/><Relationship Id="rId39" Type="http://schemas.openxmlformats.org/officeDocument/2006/relationships/image" Target="../media/image8.png"/><Relationship Id="rId21" Type="http://schemas.openxmlformats.org/officeDocument/2006/relationships/image" Target="../media/image24.png"/><Relationship Id="rId34" Type="http://schemas.openxmlformats.org/officeDocument/2006/relationships/image" Target="../media/image36.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jpg"/><Relationship Id="rId55" Type="http://schemas.openxmlformats.org/officeDocument/2006/relationships/image" Target="../media/image52.png"/><Relationship Id="rId63" Type="http://schemas.openxmlformats.org/officeDocument/2006/relationships/image" Target="../media/image59.jpeg"/><Relationship Id="rId7"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20.png"/><Relationship Id="rId20" Type="http://schemas.openxmlformats.org/officeDocument/2006/relationships/image" Target="../media/image65.svg"/><Relationship Id="rId29" Type="http://schemas.openxmlformats.org/officeDocument/2006/relationships/image" Target="../media/image31.png"/><Relationship Id="rId41" Type="http://schemas.openxmlformats.org/officeDocument/2006/relationships/image" Target="../media/image39.png"/><Relationship Id="rId54" Type="http://schemas.microsoft.com/office/2007/relationships/hdphoto" Target="../media/hdphoto2.wdp"/><Relationship Id="rId6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2.png"/><Relationship Id="rId24" Type="http://schemas.openxmlformats.org/officeDocument/2006/relationships/image" Target="../media/image26.jpeg"/><Relationship Id="rId32" Type="http://schemas.openxmlformats.org/officeDocument/2006/relationships/image" Target="../media/image34.png"/><Relationship Id="rId37" Type="http://schemas.openxmlformats.org/officeDocument/2006/relationships/image" Target="../media/image6.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5.jpg"/><Relationship Id="rId5" Type="http://schemas.openxmlformats.org/officeDocument/2006/relationships/image" Target="../media/image13.png"/><Relationship Id="rId15" Type="http://schemas.openxmlformats.org/officeDocument/2006/relationships/image" Target="../media/image19.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7.png"/><Relationship Id="rId49" Type="http://schemas.openxmlformats.org/officeDocument/2006/relationships/image" Target="../media/image47.jpg"/><Relationship Id="rId57" Type="http://schemas.openxmlformats.org/officeDocument/2006/relationships/image" Target="../media/image54.jpeg"/><Relationship Id="rId61" Type="http://schemas.microsoft.com/office/2007/relationships/hdphoto" Target="../media/hdphoto3.wdp"/><Relationship Id="rId10" Type="http://schemas.openxmlformats.org/officeDocument/2006/relationships/image" Target="../media/image1.png"/><Relationship Id="rId19" Type="http://schemas.openxmlformats.org/officeDocument/2006/relationships/image" Target="../media/image23.png"/><Relationship Id="rId31" Type="http://schemas.openxmlformats.org/officeDocument/2006/relationships/image" Target="../media/image33.png"/><Relationship Id="rId44" Type="http://schemas.openxmlformats.org/officeDocument/2006/relationships/image" Target="../media/image42.png"/><Relationship Id="rId52" Type="http://schemas.openxmlformats.org/officeDocument/2006/relationships/image" Target="../media/image50.png"/><Relationship Id="rId60" Type="http://schemas.openxmlformats.org/officeDocument/2006/relationships/image" Target="../media/image57.png"/><Relationship Id="rId4" Type="http://schemas.openxmlformats.org/officeDocument/2006/relationships/image" Target="../media/image12.jpeg"/><Relationship Id="rId9" Type="http://schemas.openxmlformats.org/officeDocument/2006/relationships/image" Target="../media/image3.jpeg"/><Relationship Id="rId14" Type="http://schemas.openxmlformats.org/officeDocument/2006/relationships/image" Target="../media/image18.png"/><Relationship Id="rId22" Type="http://schemas.microsoft.com/office/2007/relationships/hdphoto" Target="../media/hdphoto1.wdp"/><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9.png"/><Relationship Id="rId43" Type="http://schemas.openxmlformats.org/officeDocument/2006/relationships/image" Target="../media/image41.png"/><Relationship Id="rId48" Type="http://schemas.openxmlformats.org/officeDocument/2006/relationships/image" Target="../media/image46.png"/><Relationship Id="rId56" Type="http://schemas.openxmlformats.org/officeDocument/2006/relationships/image" Target="../media/image53.png"/><Relationship Id="rId64" Type="http://schemas.openxmlformats.org/officeDocument/2006/relationships/image" Target="../media/image60.png"/><Relationship Id="rId8" Type="http://schemas.openxmlformats.org/officeDocument/2006/relationships/image" Target="../media/image16.png"/><Relationship Id="rId51" Type="http://schemas.openxmlformats.org/officeDocument/2006/relationships/image" Target="../media/image49.jpg"/><Relationship Id="rId3"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7.png"/><Relationship Id="rId46" Type="http://schemas.openxmlformats.org/officeDocument/2006/relationships/image" Target="../media/image44.png"/><Relationship Id="rId59" Type="http://schemas.openxmlformats.org/officeDocument/2006/relationships/image" Target="../media/image5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グループ化 240"/>
          <p:cNvGrpSpPr/>
          <p:nvPr/>
        </p:nvGrpSpPr>
        <p:grpSpPr>
          <a:xfrm>
            <a:off x="417765" y="15812998"/>
            <a:ext cx="2552771" cy="407279"/>
            <a:chOff x="317885" y="16909233"/>
            <a:chExt cx="2552771" cy="407279"/>
          </a:xfrm>
        </p:grpSpPr>
        <p:sp>
          <p:nvSpPr>
            <p:cNvPr id="242" name="正方形/長方形 241"/>
            <p:cNvSpPr/>
            <p:nvPr/>
          </p:nvSpPr>
          <p:spPr>
            <a:xfrm>
              <a:off x="339241" y="16909233"/>
              <a:ext cx="2520000" cy="36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3" name="テキスト ボックス 242"/>
            <p:cNvSpPr txBox="1"/>
            <p:nvPr/>
          </p:nvSpPr>
          <p:spPr>
            <a:xfrm>
              <a:off x="317885" y="16916402"/>
              <a:ext cx="2552771" cy="400110"/>
            </a:xfrm>
            <a:prstGeom prst="rect">
              <a:avLst/>
            </a:prstGeom>
            <a:noFill/>
          </p:spPr>
          <p:txBody>
            <a:bodyPr wrap="square" rtlCol="0">
              <a:spAutoFit/>
            </a:bodyPr>
            <a:lstStyle/>
            <a:p>
              <a:r>
                <a:rPr lang="ja-JP" altLang="en-US" sz="2000" b="1" dirty="0">
                  <a:solidFill>
                    <a:prstClr val="white"/>
                  </a:solidFill>
                  <a:latin typeface="メイリオ" panose="020B0604030504040204" pitchFamily="50" charset="-128"/>
                  <a:ea typeface="メイリオ" panose="020B0604030504040204" pitchFamily="50" charset="-128"/>
                </a:rPr>
                <a:t>①</a:t>
              </a:r>
              <a:r>
                <a:rPr lang="ja-JP" altLang="en-US" sz="2000" b="1" dirty="0" smtClean="0">
                  <a:solidFill>
                    <a:prstClr val="white"/>
                  </a:solidFill>
                  <a:latin typeface="メイリオ" panose="020B0604030504040204" pitchFamily="50" charset="-128"/>
                  <a:ea typeface="メイリオ" panose="020B0604030504040204" pitchFamily="50" charset="-128"/>
                </a:rPr>
                <a:t>花火ミュージム</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grpSp>
      <p:grpSp>
        <p:nvGrpSpPr>
          <p:cNvPr id="244" name="グループ化 243"/>
          <p:cNvGrpSpPr/>
          <p:nvPr/>
        </p:nvGrpSpPr>
        <p:grpSpPr>
          <a:xfrm>
            <a:off x="345752" y="18608584"/>
            <a:ext cx="2520000" cy="416200"/>
            <a:chOff x="311038" y="19537800"/>
            <a:chExt cx="2520000" cy="416200"/>
          </a:xfrm>
        </p:grpSpPr>
        <p:sp>
          <p:nvSpPr>
            <p:cNvPr id="245" name="正方形/長方形 244"/>
            <p:cNvSpPr/>
            <p:nvPr/>
          </p:nvSpPr>
          <p:spPr>
            <a:xfrm>
              <a:off x="311038" y="19537800"/>
              <a:ext cx="2520000" cy="36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prstClr val="white"/>
                </a:solidFill>
                <a:latin typeface="メイリオ" panose="020B0604030504040204" pitchFamily="50" charset="-128"/>
                <a:ea typeface="メイリオ" panose="020B0604030504040204" pitchFamily="50" charset="-128"/>
              </a:endParaRPr>
            </a:p>
          </p:txBody>
        </p:sp>
        <p:sp>
          <p:nvSpPr>
            <p:cNvPr id="246" name="テキスト ボックス 245"/>
            <p:cNvSpPr txBox="1"/>
            <p:nvPr/>
          </p:nvSpPr>
          <p:spPr>
            <a:xfrm>
              <a:off x="311038" y="19553890"/>
              <a:ext cx="2520000" cy="400110"/>
            </a:xfrm>
            <a:prstGeom prst="rect">
              <a:avLst/>
            </a:prstGeom>
            <a:noFill/>
          </p:spPr>
          <p:txBody>
            <a:bodyPr wrap="square" rtlCol="0">
              <a:spAutoFit/>
            </a:bodyPr>
            <a:lstStyle/>
            <a:p>
              <a:r>
                <a:rPr lang="ja-JP" altLang="en-US" sz="2000" b="1" dirty="0" smtClean="0">
                  <a:solidFill>
                    <a:prstClr val="white"/>
                  </a:solidFill>
                  <a:latin typeface="メイリオ" panose="020B0604030504040204" pitchFamily="50" charset="-128"/>
                  <a:ea typeface="メイリオ" panose="020B0604030504040204" pitchFamily="50" charset="-128"/>
                </a:rPr>
                <a:t>②コーディネート課</a:t>
              </a:r>
              <a:endParaRPr lang="en-US" altLang="ja-JP" sz="2000" b="1" dirty="0" smtClean="0">
                <a:solidFill>
                  <a:prstClr val="white"/>
                </a:solidFill>
                <a:latin typeface="メイリオ" panose="020B0604030504040204" pitchFamily="50" charset="-128"/>
                <a:ea typeface="メイリオ" panose="020B0604030504040204" pitchFamily="50" charset="-128"/>
              </a:endParaRPr>
            </a:p>
          </p:txBody>
        </p:sp>
      </p:grpSp>
      <p:grpSp>
        <p:nvGrpSpPr>
          <p:cNvPr id="247" name="グループ化 246"/>
          <p:cNvGrpSpPr/>
          <p:nvPr/>
        </p:nvGrpSpPr>
        <p:grpSpPr>
          <a:xfrm>
            <a:off x="450536" y="14425378"/>
            <a:ext cx="9967184" cy="1026382"/>
            <a:chOff x="420317" y="15379447"/>
            <a:chExt cx="9967184" cy="1026382"/>
          </a:xfrm>
        </p:grpSpPr>
        <p:sp>
          <p:nvSpPr>
            <p:cNvPr id="248" name="正方形/長方形 247"/>
            <p:cNvSpPr/>
            <p:nvPr/>
          </p:nvSpPr>
          <p:spPr>
            <a:xfrm>
              <a:off x="420317" y="15379447"/>
              <a:ext cx="9830588" cy="958316"/>
            </a:xfrm>
            <a:prstGeom prst="rect">
              <a:avLst/>
            </a:prstGeom>
            <a:solidFill>
              <a:schemeClr val="bg1"/>
            </a:solidFill>
            <a:ln w="285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9" name="テキスト ボックス 248"/>
            <p:cNvSpPr txBox="1"/>
            <p:nvPr/>
          </p:nvSpPr>
          <p:spPr>
            <a:xfrm>
              <a:off x="477200" y="15451722"/>
              <a:ext cx="9910301" cy="954107"/>
            </a:xfrm>
            <a:prstGeom prst="rect">
              <a:avLst/>
            </a:prstGeom>
            <a:noFill/>
          </p:spPr>
          <p:txBody>
            <a:bodyPr wrap="square" rtlCol="0">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モール</a:t>
              </a:r>
              <a:r>
                <a:rPr lang="en-US" altLang="ja-JP" sz="2800" dirty="0" smtClean="0">
                  <a:solidFill>
                    <a:prstClr val="black"/>
                  </a:solidFill>
                  <a:latin typeface="メイリオ" panose="020B0604030504040204" pitchFamily="50" charset="-128"/>
                  <a:ea typeface="メイリオ" panose="020B0604030504040204" pitchFamily="50" charset="-128"/>
                </a:rPr>
                <a:t>505</a:t>
              </a:r>
              <a:r>
                <a:rPr lang="ja-JP" altLang="en-US" sz="2800" dirty="0" smtClean="0">
                  <a:solidFill>
                    <a:prstClr val="black"/>
                  </a:solidFill>
                  <a:latin typeface="メイリオ" panose="020B0604030504040204" pitchFamily="50" charset="-128"/>
                  <a:ea typeface="メイリオ" panose="020B0604030504040204" pitchFamily="50" charset="-128"/>
                </a:rPr>
                <a:t>の空き店舗の有効活用、</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公共施設の誘致、市民参画のまちづくりを活性化させる提案</a:t>
              </a:r>
              <a:endParaRPr lang="ja-JP" altLang="en-US" sz="2800" dirty="0">
                <a:solidFill>
                  <a:prstClr val="black"/>
                </a:solidFill>
                <a:latin typeface="メイリオ" panose="020B0604030504040204" pitchFamily="50" charset="-128"/>
                <a:ea typeface="メイリオ" panose="020B0604030504040204" pitchFamily="50" charset="-128"/>
              </a:endParaRPr>
            </a:p>
          </p:txBody>
        </p:sp>
      </p:grpSp>
      <p:grpSp>
        <p:nvGrpSpPr>
          <p:cNvPr id="250" name="グループ化 249"/>
          <p:cNvGrpSpPr/>
          <p:nvPr/>
        </p:nvGrpSpPr>
        <p:grpSpPr>
          <a:xfrm>
            <a:off x="10880467" y="14473199"/>
            <a:ext cx="9967184" cy="1026382"/>
            <a:chOff x="420317" y="15379447"/>
            <a:chExt cx="9967184" cy="1026382"/>
          </a:xfrm>
        </p:grpSpPr>
        <p:sp>
          <p:nvSpPr>
            <p:cNvPr id="251" name="正方形/長方形 250"/>
            <p:cNvSpPr/>
            <p:nvPr/>
          </p:nvSpPr>
          <p:spPr>
            <a:xfrm>
              <a:off x="420317" y="15379447"/>
              <a:ext cx="9830588" cy="958316"/>
            </a:xfrm>
            <a:prstGeom prst="rect">
              <a:avLst/>
            </a:prstGeom>
            <a:solidFill>
              <a:schemeClr val="bg1"/>
            </a:solidFill>
            <a:ln w="285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2" name="テキスト ボックス 251"/>
            <p:cNvSpPr txBox="1"/>
            <p:nvPr/>
          </p:nvSpPr>
          <p:spPr>
            <a:xfrm>
              <a:off x="477200" y="15451722"/>
              <a:ext cx="9910301" cy="954107"/>
            </a:xfrm>
            <a:prstGeom prst="rect">
              <a:avLst/>
            </a:prstGeom>
            <a:noFill/>
          </p:spPr>
          <p:txBody>
            <a:bodyPr wrap="square" rtlCol="0">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各医療機関が持つ情報をデジタル化し、</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　　　　　地域医療のネットワークの強化を目的とした提案</a:t>
              </a:r>
              <a:endParaRPr lang="ja-JP" altLang="en-US" sz="2800" dirty="0">
                <a:solidFill>
                  <a:prstClr val="black"/>
                </a:solidFill>
                <a:latin typeface="メイリオ" panose="020B0604030504040204" pitchFamily="50" charset="-128"/>
                <a:ea typeface="メイリオ" panose="020B0604030504040204" pitchFamily="50" charset="-128"/>
              </a:endParaRPr>
            </a:p>
          </p:txBody>
        </p:sp>
      </p:grpSp>
      <p:sp>
        <p:nvSpPr>
          <p:cNvPr id="259" name="テキスト ボックス 258"/>
          <p:cNvSpPr txBox="1"/>
          <p:nvPr/>
        </p:nvSpPr>
        <p:spPr>
          <a:xfrm>
            <a:off x="395671" y="15451380"/>
            <a:ext cx="10408229" cy="400110"/>
          </a:xfrm>
          <a:prstGeom prst="rect">
            <a:avLst/>
          </a:prstGeom>
          <a:noFill/>
        </p:spPr>
        <p:txBody>
          <a:bodyPr wrap="square" rtlCol="0">
            <a:spAutoFit/>
          </a:bodyPr>
          <a:lstStyle/>
          <a:p>
            <a:pPr algn="ctr" defTabSz="914400">
              <a:defRPr/>
            </a:pPr>
            <a:r>
              <a:rPr kumimoji="0" lang="ja-JP" altLang="en-US" sz="2000" b="1" kern="0" dirty="0" smtClean="0">
                <a:solidFill>
                  <a:prstClr val="black">
                    <a:lumMod val="65000"/>
                    <a:lumOff val="35000"/>
                  </a:prstClr>
                </a:solidFill>
                <a:latin typeface="Segoe UI"/>
                <a:ea typeface="メイリオ"/>
              </a:rPr>
              <a:t>モール</a:t>
            </a:r>
            <a:r>
              <a:rPr kumimoji="0" lang="en-US" altLang="ja-JP" sz="2000" b="1" kern="0" dirty="0" smtClean="0">
                <a:solidFill>
                  <a:prstClr val="black">
                    <a:lumMod val="65000"/>
                    <a:lumOff val="35000"/>
                  </a:prstClr>
                </a:solidFill>
                <a:latin typeface="Segoe UI"/>
                <a:ea typeface="メイリオ"/>
              </a:rPr>
              <a:t>505</a:t>
            </a:r>
            <a:r>
              <a:rPr kumimoji="0" lang="ja-JP" altLang="en-US" sz="2000" b="1" kern="0" dirty="0" smtClean="0">
                <a:solidFill>
                  <a:prstClr val="black">
                    <a:lumMod val="65000"/>
                    <a:lumOff val="35000"/>
                  </a:prstClr>
                </a:solidFill>
                <a:latin typeface="Segoe UI"/>
                <a:ea typeface="メイリオ"/>
              </a:rPr>
              <a:t>の西側に多く集中する空き店舗を利用し、以下の二つの施設を新たに設置する。</a:t>
            </a:r>
          </a:p>
        </p:txBody>
      </p:sp>
      <p:sp>
        <p:nvSpPr>
          <p:cNvPr id="294" name="テキスト ボックス 293"/>
          <p:cNvSpPr txBox="1"/>
          <p:nvPr/>
        </p:nvSpPr>
        <p:spPr>
          <a:xfrm>
            <a:off x="294422" y="18983704"/>
            <a:ext cx="8179695" cy="707886"/>
          </a:xfrm>
          <a:prstGeom prst="rect">
            <a:avLst/>
          </a:prstGeom>
          <a:noFill/>
        </p:spPr>
        <p:txBody>
          <a:bodyPr wrap="square" rtlCol="0">
            <a:spAutoFit/>
          </a:bodyPr>
          <a:lstStyle/>
          <a:p>
            <a:pPr>
              <a:lnSpc>
                <a:spcPts val="2400"/>
              </a:lnSpc>
            </a:pPr>
            <a:r>
              <a:rPr lang="ja-JP" altLang="en-US" sz="2000" b="1" dirty="0" smtClean="0">
                <a:solidFill>
                  <a:prstClr val="black">
                    <a:lumMod val="65000"/>
                    <a:lumOff val="35000"/>
                  </a:prstClr>
                </a:solidFill>
                <a:latin typeface="メイリオ" panose="020B0604030504040204" pitchFamily="50" charset="-128"/>
                <a:ea typeface="メイリオ" panose="020B0604030504040204" pitchFamily="50" charset="-128"/>
              </a:rPr>
              <a:t>土浦市役所の１課として新たな課を設置する。</a:t>
            </a:r>
            <a:endParaRPr lang="en-US" altLang="ja-JP" sz="2000" b="1"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400"/>
              </a:lnSpc>
            </a:pPr>
            <a:r>
              <a:rPr lang="ja-JP" altLang="en-US" sz="2000" b="1" dirty="0" smtClean="0">
                <a:solidFill>
                  <a:prstClr val="black">
                    <a:lumMod val="65000"/>
                    <a:lumOff val="35000"/>
                  </a:prstClr>
                </a:solidFill>
                <a:latin typeface="メイリオ" panose="020B0604030504040204" pitchFamily="50" charset="-128"/>
                <a:ea typeface="メイリオ" panose="020B0604030504040204" pitchFamily="50" charset="-128"/>
              </a:rPr>
              <a:t>市</a:t>
            </a:r>
            <a:r>
              <a:rPr lang="ja-JP" altLang="en-US" sz="2000" b="1" dirty="0">
                <a:solidFill>
                  <a:prstClr val="black">
                    <a:lumMod val="65000"/>
                    <a:lumOff val="35000"/>
                  </a:prstClr>
                </a:solidFill>
                <a:latin typeface="メイリオ" panose="020B0604030504040204" pitchFamily="50" charset="-128"/>
                <a:ea typeface="メイリオ" panose="020B0604030504040204" pitchFamily="50" charset="-128"/>
              </a:rPr>
              <a:t>各局</a:t>
            </a:r>
            <a:r>
              <a:rPr lang="ja-JP" altLang="en-US" sz="2000" b="1" dirty="0" smtClean="0">
                <a:solidFill>
                  <a:prstClr val="black">
                    <a:lumMod val="65000"/>
                    <a:lumOff val="35000"/>
                  </a:prstClr>
                </a:solidFill>
                <a:latin typeface="メイリオ" panose="020B0604030504040204" pitchFamily="50" charset="-128"/>
                <a:ea typeface="メイリオ" panose="020B0604030504040204" pitchFamily="50" charset="-128"/>
              </a:rPr>
              <a:t>と商工会などの各種団体の間に入り協働事業を促進する。</a:t>
            </a:r>
            <a:endParaRPr lang="en-US" altLang="ja-JP" sz="2000" b="1" dirty="0">
              <a:solidFill>
                <a:prstClr val="black">
                  <a:lumMod val="65000"/>
                  <a:lumOff val="35000"/>
                </a:prstClr>
              </a:solidFill>
              <a:latin typeface="メイリオ" panose="020B0604030504040204" pitchFamily="50" charset="-128"/>
              <a:ea typeface="メイリオ" panose="020B0604030504040204" pitchFamily="50" charset="-128"/>
            </a:endParaRPr>
          </a:p>
        </p:txBody>
      </p:sp>
      <p:grpSp>
        <p:nvGrpSpPr>
          <p:cNvPr id="704" name="グループ化 703"/>
          <p:cNvGrpSpPr/>
          <p:nvPr/>
        </p:nvGrpSpPr>
        <p:grpSpPr>
          <a:xfrm>
            <a:off x="8130851" y="16321698"/>
            <a:ext cx="2352024" cy="671773"/>
            <a:chOff x="7934406" y="17280322"/>
            <a:chExt cx="2352024" cy="671773"/>
          </a:xfrm>
        </p:grpSpPr>
        <p:sp>
          <p:nvSpPr>
            <p:cNvPr id="655" name="円/楕円 654"/>
            <p:cNvSpPr/>
            <p:nvPr/>
          </p:nvSpPr>
          <p:spPr>
            <a:xfrm>
              <a:off x="8183888" y="17575314"/>
              <a:ext cx="1832494" cy="313018"/>
            </a:xfrm>
            <a:prstGeom prst="ellipse">
              <a:avLst/>
            </a:prstGeom>
            <a:solidFill>
              <a:schemeClr val="accent6">
                <a:lumMod val="75000"/>
                <a:alpha val="2000"/>
              </a:schemeClr>
            </a:solidFill>
            <a:ln w="12700" cap="flat" cmpd="sng" algn="ctr">
              <a:noFill/>
              <a:prstDash val="solid"/>
              <a:miter lim="800000"/>
            </a:ln>
            <a:effectLst>
              <a:glow rad="381000">
                <a:schemeClr val="accent6">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654" name="グループ化 653"/>
            <p:cNvGrpSpPr/>
            <p:nvPr/>
          </p:nvGrpSpPr>
          <p:grpSpPr>
            <a:xfrm>
              <a:off x="7934406" y="17280322"/>
              <a:ext cx="2352024" cy="671773"/>
              <a:chOff x="206091" y="17230326"/>
              <a:chExt cx="2352024" cy="671773"/>
            </a:xfrm>
          </p:grpSpPr>
          <p:sp>
            <p:nvSpPr>
              <p:cNvPr id="316" name="テキスト ボックス 315"/>
              <p:cNvSpPr txBox="1"/>
              <p:nvPr/>
            </p:nvSpPr>
            <p:spPr>
              <a:xfrm>
                <a:off x="206091" y="17527638"/>
                <a:ext cx="2352024" cy="374461"/>
              </a:xfrm>
              <a:prstGeom prst="rect">
                <a:avLst/>
              </a:prstGeom>
              <a:noFill/>
            </p:spPr>
            <p:txBody>
              <a:bodyPr wrap="square" rtlCol="0">
                <a:spAutoFit/>
              </a:bodyPr>
              <a:lstStyle/>
              <a:p>
                <a:pPr>
                  <a:lnSpc>
                    <a:spcPts val="2200"/>
                  </a:lnSpc>
                </a:pPr>
                <a:r>
                  <a:rPr lang="ja-JP" altLang="en-US" sz="1800" b="1" dirty="0" smtClean="0">
                    <a:solidFill>
                      <a:prstClr val="black"/>
                    </a:solidFill>
                    <a:latin typeface="メイリオ" panose="020B0604030504040204" pitchFamily="50" charset="-128"/>
                    <a:ea typeface="メイリオ" panose="020B0604030504040204" pitchFamily="50" charset="-128"/>
                  </a:rPr>
                  <a:t>花火の仕組みを知る</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grpSp>
            <p:nvGrpSpPr>
              <p:cNvPr id="327" name="グループ化 326"/>
              <p:cNvGrpSpPr/>
              <p:nvPr/>
            </p:nvGrpSpPr>
            <p:grpSpPr>
              <a:xfrm>
                <a:off x="912133" y="17230326"/>
                <a:ext cx="900000" cy="400110"/>
                <a:chOff x="4232579" y="18350160"/>
                <a:chExt cx="900000" cy="400110"/>
              </a:xfrm>
            </p:grpSpPr>
            <p:sp>
              <p:nvSpPr>
                <p:cNvPr id="320" name="テキスト ボックス 319"/>
                <p:cNvSpPr txBox="1"/>
                <p:nvPr/>
              </p:nvSpPr>
              <p:spPr>
                <a:xfrm>
                  <a:off x="4232579" y="18375331"/>
                  <a:ext cx="900000" cy="288000"/>
                </a:xfrm>
                <a:prstGeom prst="rect">
                  <a:avLst/>
                </a:prstGeom>
                <a:solidFill>
                  <a:srgbClr val="5DCEAF"/>
                </a:solidFill>
              </p:spPr>
              <p:txBody>
                <a:bodyPr wrap="square" rtlCol="0">
                  <a:spAutoFit/>
                </a:bodyPr>
                <a:lstStyle/>
                <a:p>
                  <a:pPr defTabSz="914400"/>
                  <a:endParaRPr lang="en-US" altLang="ja-JP" sz="2000" b="1" dirty="0" smtClean="0">
                    <a:solidFill>
                      <a:prstClr val="white"/>
                    </a:solidFill>
                    <a:latin typeface="Segoe UI"/>
                    <a:ea typeface="メイリオ"/>
                  </a:endParaRPr>
                </a:p>
              </p:txBody>
            </p:sp>
            <p:sp>
              <p:nvSpPr>
                <p:cNvPr id="319" name="テキスト ボックス 318"/>
                <p:cNvSpPr txBox="1"/>
                <p:nvPr/>
              </p:nvSpPr>
              <p:spPr>
                <a:xfrm>
                  <a:off x="4271083" y="18350160"/>
                  <a:ext cx="827436"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知る</a:t>
                  </a:r>
                  <a:endParaRPr lang="ja-JP" altLang="en-US" sz="2000" b="1" dirty="0">
                    <a:solidFill>
                      <a:prstClr val="white"/>
                    </a:solidFill>
                    <a:latin typeface="Segoe UI"/>
                    <a:ea typeface="メイリオ"/>
                  </a:endParaRPr>
                </a:p>
              </p:txBody>
            </p:sp>
          </p:grpSp>
        </p:grpSp>
      </p:grpSp>
      <p:grpSp>
        <p:nvGrpSpPr>
          <p:cNvPr id="706" name="グループ化 705"/>
          <p:cNvGrpSpPr/>
          <p:nvPr/>
        </p:nvGrpSpPr>
        <p:grpSpPr>
          <a:xfrm>
            <a:off x="500547" y="16757157"/>
            <a:ext cx="2849327" cy="962071"/>
            <a:chOff x="45688" y="17715781"/>
            <a:chExt cx="2849327" cy="962071"/>
          </a:xfrm>
        </p:grpSpPr>
        <p:sp>
          <p:nvSpPr>
            <p:cNvPr id="657" name="円/楕円 656"/>
            <p:cNvSpPr/>
            <p:nvPr/>
          </p:nvSpPr>
          <p:spPr>
            <a:xfrm>
              <a:off x="149307" y="18184329"/>
              <a:ext cx="2576161" cy="313018"/>
            </a:xfrm>
            <a:prstGeom prst="ellipse">
              <a:avLst/>
            </a:prstGeom>
            <a:solidFill>
              <a:schemeClr val="accent6">
                <a:lumMod val="75000"/>
                <a:alpha val="2000"/>
              </a:schemeClr>
            </a:solidFill>
            <a:ln w="12700" cap="flat" cmpd="sng" algn="ctr">
              <a:noFill/>
              <a:prstDash val="solid"/>
              <a:miter lim="800000"/>
            </a:ln>
            <a:effectLst>
              <a:glow rad="381000">
                <a:schemeClr val="accent6">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652" name="グループ化 651"/>
            <p:cNvGrpSpPr/>
            <p:nvPr/>
          </p:nvGrpSpPr>
          <p:grpSpPr>
            <a:xfrm>
              <a:off x="45688" y="17715781"/>
              <a:ext cx="2849327" cy="962071"/>
              <a:chOff x="2753742" y="17155855"/>
              <a:chExt cx="2849327" cy="962071"/>
            </a:xfrm>
          </p:grpSpPr>
          <p:sp>
            <p:nvSpPr>
              <p:cNvPr id="317" name="テキスト ボックス 316"/>
              <p:cNvSpPr txBox="1"/>
              <p:nvPr/>
            </p:nvSpPr>
            <p:spPr>
              <a:xfrm>
                <a:off x="2753742" y="17461336"/>
                <a:ext cx="2849327" cy="656590"/>
              </a:xfrm>
              <a:prstGeom prst="rect">
                <a:avLst/>
              </a:prstGeom>
              <a:noFill/>
            </p:spPr>
            <p:txBody>
              <a:bodyPr wrap="square" rtlCol="0">
                <a:spAutoFit/>
              </a:bodyPr>
              <a:lstStyle/>
              <a:p>
                <a:pPr algn="ctr">
                  <a:lnSpc>
                    <a:spcPts val="2200"/>
                  </a:lnSpc>
                </a:pPr>
                <a:r>
                  <a:rPr lang="ja-JP" altLang="en-US" sz="1800" b="1" dirty="0" smtClean="0">
                    <a:solidFill>
                      <a:prstClr val="black"/>
                    </a:solidFill>
                    <a:latin typeface="メイリオ" panose="020B0604030504040204" pitchFamily="50" charset="-128"/>
                    <a:ea typeface="メイリオ" panose="020B0604030504040204" pitchFamily="50" charset="-128"/>
                  </a:rPr>
                  <a:t>花火のデザインを</a:t>
                </a:r>
                <a:endParaRPr lang="en-US" altLang="ja-JP" sz="1800" b="1" dirty="0" smtClean="0">
                  <a:solidFill>
                    <a:prstClr val="black"/>
                  </a:solidFill>
                  <a:latin typeface="メイリオ" panose="020B0604030504040204" pitchFamily="50" charset="-128"/>
                  <a:ea typeface="メイリオ" panose="020B0604030504040204" pitchFamily="50" charset="-128"/>
                </a:endParaRPr>
              </a:p>
              <a:p>
                <a:pPr algn="ctr">
                  <a:lnSpc>
                    <a:spcPts val="2200"/>
                  </a:lnSpc>
                </a:pPr>
                <a:r>
                  <a:rPr lang="ja-JP" altLang="en-US" sz="1800" b="1" dirty="0" smtClean="0">
                    <a:solidFill>
                      <a:prstClr val="black"/>
                    </a:solidFill>
                    <a:latin typeface="メイリオ" panose="020B0604030504040204" pitchFamily="50" charset="-128"/>
                    <a:ea typeface="メイリオ" panose="020B0604030504040204" pitchFamily="50" charset="-128"/>
                  </a:rPr>
                  <a:t>作ることができるブース</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grpSp>
            <p:nvGrpSpPr>
              <p:cNvPr id="326" name="グループ化 325"/>
              <p:cNvGrpSpPr/>
              <p:nvPr/>
            </p:nvGrpSpPr>
            <p:grpSpPr>
              <a:xfrm>
                <a:off x="3715303" y="17155855"/>
                <a:ext cx="900000" cy="400110"/>
                <a:chOff x="5260089" y="18310416"/>
                <a:chExt cx="900000" cy="400110"/>
              </a:xfrm>
            </p:grpSpPr>
            <p:sp>
              <p:nvSpPr>
                <p:cNvPr id="321" name="テキスト ボックス 320"/>
                <p:cNvSpPr txBox="1"/>
                <p:nvPr/>
              </p:nvSpPr>
              <p:spPr>
                <a:xfrm>
                  <a:off x="5260089" y="18337253"/>
                  <a:ext cx="900000" cy="288000"/>
                </a:xfrm>
                <a:prstGeom prst="rect">
                  <a:avLst/>
                </a:prstGeom>
                <a:solidFill>
                  <a:srgbClr val="5DCEAF"/>
                </a:solidFill>
              </p:spPr>
              <p:txBody>
                <a:bodyPr wrap="square" rtlCol="0">
                  <a:spAutoFit/>
                </a:bodyPr>
                <a:lstStyle/>
                <a:p>
                  <a:pPr defTabSz="914400"/>
                  <a:endParaRPr lang="en-US" altLang="ja-JP" sz="2000" b="1" dirty="0" smtClean="0">
                    <a:solidFill>
                      <a:prstClr val="white"/>
                    </a:solidFill>
                    <a:latin typeface="Segoe UI"/>
                    <a:ea typeface="メイリオ"/>
                  </a:endParaRPr>
                </a:p>
              </p:txBody>
            </p:sp>
            <p:sp>
              <p:nvSpPr>
                <p:cNvPr id="322" name="テキスト ボックス 321"/>
                <p:cNvSpPr txBox="1"/>
                <p:nvPr/>
              </p:nvSpPr>
              <p:spPr>
                <a:xfrm>
                  <a:off x="5298189" y="18310416"/>
                  <a:ext cx="827436" cy="400110"/>
                </a:xfrm>
                <a:prstGeom prst="rect">
                  <a:avLst/>
                </a:prstGeom>
                <a:noFill/>
              </p:spPr>
              <p:txBody>
                <a:bodyPr wrap="square" rtlCol="0">
                  <a:spAutoFit/>
                </a:bodyPr>
                <a:lstStyle/>
                <a:p>
                  <a:pPr algn="ctr" defTabSz="914400"/>
                  <a:r>
                    <a:rPr lang="ja-JP" altLang="en-US" sz="2000" b="1" dirty="0">
                      <a:solidFill>
                        <a:prstClr val="white"/>
                      </a:solidFill>
                      <a:latin typeface="Segoe UI"/>
                      <a:ea typeface="メイリオ"/>
                    </a:rPr>
                    <a:t>作</a:t>
                  </a:r>
                  <a:r>
                    <a:rPr lang="ja-JP" altLang="en-US" sz="2000" b="1" dirty="0" smtClean="0">
                      <a:solidFill>
                        <a:prstClr val="white"/>
                      </a:solidFill>
                      <a:latin typeface="Segoe UI"/>
                      <a:ea typeface="メイリオ"/>
                    </a:rPr>
                    <a:t>る</a:t>
                  </a:r>
                  <a:endParaRPr lang="ja-JP" altLang="en-US" sz="2000" b="1" dirty="0">
                    <a:solidFill>
                      <a:prstClr val="white"/>
                    </a:solidFill>
                    <a:latin typeface="Segoe UI"/>
                    <a:ea typeface="メイリオ"/>
                  </a:endParaRPr>
                </a:p>
              </p:txBody>
            </p:sp>
          </p:grpSp>
        </p:grpSp>
      </p:grpSp>
      <p:grpSp>
        <p:nvGrpSpPr>
          <p:cNvPr id="705" name="グループ化 704"/>
          <p:cNvGrpSpPr/>
          <p:nvPr/>
        </p:nvGrpSpPr>
        <p:grpSpPr>
          <a:xfrm>
            <a:off x="8166254" y="17439818"/>
            <a:ext cx="2303559" cy="716276"/>
            <a:chOff x="7969809" y="18398442"/>
            <a:chExt cx="2303559" cy="716276"/>
          </a:xfrm>
        </p:grpSpPr>
        <p:sp>
          <p:nvSpPr>
            <p:cNvPr id="656" name="円/楕円 655"/>
            <p:cNvSpPr/>
            <p:nvPr/>
          </p:nvSpPr>
          <p:spPr>
            <a:xfrm>
              <a:off x="8157785" y="18743661"/>
              <a:ext cx="1832494" cy="313018"/>
            </a:xfrm>
            <a:prstGeom prst="ellipse">
              <a:avLst/>
            </a:prstGeom>
            <a:solidFill>
              <a:schemeClr val="accent6">
                <a:lumMod val="75000"/>
                <a:alpha val="2000"/>
              </a:schemeClr>
            </a:solidFill>
            <a:ln w="12700" cap="flat" cmpd="sng" algn="ctr">
              <a:noFill/>
              <a:prstDash val="solid"/>
              <a:miter lim="800000"/>
            </a:ln>
            <a:effectLst>
              <a:glow rad="381000">
                <a:schemeClr val="accent6">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653" name="グループ化 652"/>
            <p:cNvGrpSpPr/>
            <p:nvPr/>
          </p:nvGrpSpPr>
          <p:grpSpPr>
            <a:xfrm>
              <a:off x="7969809" y="18398442"/>
              <a:ext cx="2303559" cy="716276"/>
              <a:chOff x="185349" y="18233971"/>
              <a:chExt cx="2303559" cy="716276"/>
            </a:xfrm>
          </p:grpSpPr>
          <p:sp>
            <p:nvSpPr>
              <p:cNvPr id="318" name="テキスト ボックス 317"/>
              <p:cNvSpPr txBox="1"/>
              <p:nvPr/>
            </p:nvSpPr>
            <p:spPr>
              <a:xfrm>
                <a:off x="185349" y="18575786"/>
                <a:ext cx="2303559" cy="374461"/>
              </a:xfrm>
              <a:prstGeom prst="rect">
                <a:avLst/>
              </a:prstGeom>
              <a:noFill/>
            </p:spPr>
            <p:txBody>
              <a:bodyPr wrap="square" rtlCol="0">
                <a:spAutoFit/>
              </a:bodyPr>
              <a:lstStyle/>
              <a:p>
                <a:pPr>
                  <a:lnSpc>
                    <a:spcPts val="2200"/>
                  </a:lnSpc>
                </a:pPr>
                <a:r>
                  <a:rPr lang="ja-JP" altLang="en-US" sz="1800" b="1" dirty="0">
                    <a:solidFill>
                      <a:prstClr val="black"/>
                    </a:solidFill>
                    <a:latin typeface="メイリオ" panose="020B0604030504040204" pitchFamily="50" charset="-128"/>
                    <a:ea typeface="メイリオ" panose="020B0604030504040204" pitchFamily="50" charset="-128"/>
                  </a:rPr>
                  <a:t>郷土</a:t>
                </a:r>
                <a:r>
                  <a:rPr lang="ja-JP" altLang="en-US" sz="1800" b="1" dirty="0" smtClean="0">
                    <a:solidFill>
                      <a:prstClr val="black"/>
                    </a:solidFill>
                    <a:latin typeface="メイリオ" panose="020B0604030504040204" pitchFamily="50" charset="-128"/>
                    <a:ea typeface="メイリオ" panose="020B0604030504040204" pitchFamily="50" charset="-128"/>
                  </a:rPr>
                  <a:t>教育の場の提供</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grpSp>
            <p:nvGrpSpPr>
              <p:cNvPr id="325" name="グループ化 324"/>
              <p:cNvGrpSpPr/>
              <p:nvPr/>
            </p:nvGrpSpPr>
            <p:grpSpPr>
              <a:xfrm>
                <a:off x="864428" y="18233971"/>
                <a:ext cx="995410" cy="400110"/>
                <a:chOff x="6436838" y="18312187"/>
                <a:chExt cx="995410" cy="400110"/>
              </a:xfrm>
            </p:grpSpPr>
            <p:sp>
              <p:nvSpPr>
                <p:cNvPr id="323" name="テキスト ボックス 322"/>
                <p:cNvSpPr txBox="1"/>
                <p:nvPr/>
              </p:nvSpPr>
              <p:spPr>
                <a:xfrm>
                  <a:off x="6463206" y="18348760"/>
                  <a:ext cx="900000" cy="288000"/>
                </a:xfrm>
                <a:prstGeom prst="rect">
                  <a:avLst/>
                </a:prstGeom>
                <a:solidFill>
                  <a:srgbClr val="5DCEAF"/>
                </a:solidFill>
              </p:spPr>
              <p:txBody>
                <a:bodyPr wrap="square" rtlCol="0">
                  <a:spAutoFit/>
                </a:bodyPr>
                <a:lstStyle/>
                <a:p>
                  <a:pPr defTabSz="914400"/>
                  <a:endParaRPr lang="en-US" altLang="ja-JP" sz="2000" b="1" dirty="0" smtClean="0">
                    <a:solidFill>
                      <a:prstClr val="white"/>
                    </a:solidFill>
                    <a:latin typeface="Segoe UI"/>
                    <a:ea typeface="メイリオ"/>
                  </a:endParaRPr>
                </a:p>
              </p:txBody>
            </p:sp>
            <p:sp>
              <p:nvSpPr>
                <p:cNvPr id="324" name="テキスト ボックス 323"/>
                <p:cNvSpPr txBox="1"/>
                <p:nvPr/>
              </p:nvSpPr>
              <p:spPr>
                <a:xfrm>
                  <a:off x="6436838" y="18312187"/>
                  <a:ext cx="995410"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考える</a:t>
                  </a:r>
                  <a:endParaRPr lang="ja-JP" altLang="en-US" sz="2000" b="1" dirty="0">
                    <a:solidFill>
                      <a:prstClr val="white"/>
                    </a:solidFill>
                    <a:latin typeface="Segoe UI"/>
                    <a:ea typeface="メイリオ"/>
                  </a:endParaRPr>
                </a:p>
              </p:txBody>
            </p:sp>
          </p:grpSp>
        </p:grpSp>
      </p:grpSp>
      <p:grpSp>
        <p:nvGrpSpPr>
          <p:cNvPr id="643" name="グループ化 642"/>
          <p:cNvGrpSpPr/>
          <p:nvPr/>
        </p:nvGrpSpPr>
        <p:grpSpPr>
          <a:xfrm>
            <a:off x="3254063" y="16073832"/>
            <a:ext cx="4846581" cy="2489411"/>
            <a:chOff x="5659771" y="17109939"/>
            <a:chExt cx="4846581" cy="2489411"/>
          </a:xfrm>
        </p:grpSpPr>
        <p:grpSp>
          <p:nvGrpSpPr>
            <p:cNvPr id="552" name="グループ化 551"/>
            <p:cNvGrpSpPr/>
            <p:nvPr/>
          </p:nvGrpSpPr>
          <p:grpSpPr>
            <a:xfrm>
              <a:off x="6538182" y="19514463"/>
              <a:ext cx="664820" cy="84887"/>
              <a:chOff x="1791928" y="3397507"/>
              <a:chExt cx="1607575" cy="154858"/>
            </a:xfrm>
          </p:grpSpPr>
          <p:cxnSp>
            <p:nvCxnSpPr>
              <p:cNvPr id="638" name="直線コネクタ 637"/>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9" name="直線コネクタ 638"/>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0" name="直線コネクタ 639"/>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3" name="グループ化 552"/>
            <p:cNvGrpSpPr/>
            <p:nvPr/>
          </p:nvGrpSpPr>
          <p:grpSpPr>
            <a:xfrm>
              <a:off x="9188940" y="19514463"/>
              <a:ext cx="664820" cy="84887"/>
              <a:chOff x="1791928" y="3397507"/>
              <a:chExt cx="1607575" cy="154858"/>
            </a:xfrm>
          </p:grpSpPr>
          <p:cxnSp>
            <p:nvCxnSpPr>
              <p:cNvPr id="635" name="直線コネクタ 634"/>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6" name="直線コネクタ 635"/>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7" name="直線コネクタ 636"/>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554" name="直線コネクタ 553"/>
            <p:cNvCxnSpPr/>
            <p:nvPr/>
          </p:nvCxnSpPr>
          <p:spPr>
            <a:xfrm>
              <a:off x="9528330" y="19524240"/>
              <a:ext cx="0" cy="62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5" name="直線コネクタ 554"/>
            <p:cNvCxnSpPr/>
            <p:nvPr/>
          </p:nvCxnSpPr>
          <p:spPr>
            <a:xfrm>
              <a:off x="6881526" y="19525544"/>
              <a:ext cx="0" cy="62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556" name="グループ化 555"/>
            <p:cNvGrpSpPr/>
            <p:nvPr/>
          </p:nvGrpSpPr>
          <p:grpSpPr>
            <a:xfrm>
              <a:off x="6037078" y="18449752"/>
              <a:ext cx="2106927" cy="497553"/>
              <a:chOff x="958802" y="1480909"/>
              <a:chExt cx="2019718" cy="907675"/>
            </a:xfrm>
            <a:solidFill>
              <a:schemeClr val="accent4"/>
            </a:solidFill>
          </p:grpSpPr>
          <p:sp>
            <p:nvSpPr>
              <p:cNvPr id="633" name="正方形/長方形 632"/>
              <p:cNvSpPr/>
              <p:nvPr/>
            </p:nvSpPr>
            <p:spPr>
              <a:xfrm>
                <a:off x="958802" y="1480909"/>
                <a:ext cx="2019718" cy="907675"/>
              </a:xfrm>
              <a:prstGeom prst="rect">
                <a:avLst/>
              </a:prstGeom>
              <a:gr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34" name="テキスト ボックス 633"/>
              <p:cNvSpPr txBox="1"/>
              <p:nvPr/>
            </p:nvSpPr>
            <p:spPr>
              <a:xfrm>
                <a:off x="1152301" y="1715424"/>
                <a:ext cx="1632724" cy="369332"/>
              </a:xfrm>
              <a:prstGeom prst="rect">
                <a:avLst/>
              </a:prstGeom>
              <a:noFill/>
              <a:ln>
                <a:noFill/>
              </a:ln>
            </p:spPr>
            <p:txBody>
              <a:bodyPr wrap="square" rtlCol="0">
                <a:spAutoFit/>
              </a:bodyPr>
              <a:lstStyle/>
              <a:p>
                <a:r>
                  <a:rPr lang="ja-JP" altLang="en-US" sz="1800" b="1" dirty="0" smtClean="0">
                    <a:solidFill>
                      <a:prstClr val="white"/>
                    </a:solidFill>
                    <a:latin typeface="メイリオ" panose="020B0604030504040204" pitchFamily="50" charset="-128"/>
                    <a:ea typeface="メイリオ" panose="020B0604030504040204" pitchFamily="50" charset="-128"/>
                  </a:rPr>
                  <a:t>土浦花火大会の歴史</a:t>
                </a:r>
                <a:endParaRPr lang="ja-JP" altLang="en-US" sz="1800" b="1" dirty="0">
                  <a:solidFill>
                    <a:prstClr val="white"/>
                  </a:solidFill>
                  <a:latin typeface="メイリオ" panose="020B0604030504040204" pitchFamily="50" charset="-128"/>
                  <a:ea typeface="メイリオ" panose="020B0604030504040204" pitchFamily="50" charset="-128"/>
                </a:endParaRPr>
              </a:p>
            </p:txBody>
          </p:sp>
        </p:grpSp>
        <p:sp>
          <p:nvSpPr>
            <p:cNvPr id="557" name="テキスト ボックス 556"/>
            <p:cNvSpPr txBox="1"/>
            <p:nvPr/>
          </p:nvSpPr>
          <p:spPr>
            <a:xfrm>
              <a:off x="5659771" y="18886139"/>
              <a:ext cx="309894" cy="202454"/>
            </a:xfrm>
            <a:prstGeom prst="rect">
              <a:avLst/>
            </a:prstGeom>
            <a:noFill/>
          </p:spPr>
          <p:txBody>
            <a:bodyPr wrap="square" rtlCol="0">
              <a:spAutoFit/>
            </a:bodyPr>
            <a:lstStyle/>
            <a:p>
              <a:r>
                <a:rPr lang="en-US" altLang="ja-JP" sz="1800" b="1" dirty="0">
                  <a:solidFill>
                    <a:prstClr val="black"/>
                  </a:solidFill>
                  <a:latin typeface="メイリオ" panose="020B0604030504040204" pitchFamily="50" charset="-128"/>
                  <a:ea typeface="メイリオ" panose="020B0604030504040204" pitchFamily="50" charset="-128"/>
                </a:rPr>
                <a:t>2</a:t>
              </a:r>
              <a:r>
                <a:rPr lang="en-US" altLang="ja-JP" sz="1800" b="1" dirty="0" smtClean="0">
                  <a:solidFill>
                    <a:prstClr val="black"/>
                  </a:solidFill>
                  <a:latin typeface="メイリオ" panose="020B0604030504040204" pitchFamily="50" charset="-128"/>
                  <a:ea typeface="メイリオ" panose="020B0604030504040204" pitchFamily="50" charset="-128"/>
                </a:rPr>
                <a:t>F</a:t>
              </a:r>
              <a:endParaRPr lang="ja-JP" altLang="en-US" sz="1800" b="1" dirty="0">
                <a:solidFill>
                  <a:prstClr val="black"/>
                </a:solidFill>
                <a:latin typeface="メイリオ" panose="020B0604030504040204" pitchFamily="50" charset="-128"/>
                <a:ea typeface="メイリオ" panose="020B0604030504040204" pitchFamily="50" charset="-128"/>
              </a:endParaRPr>
            </a:p>
          </p:txBody>
        </p:sp>
        <p:grpSp>
          <p:nvGrpSpPr>
            <p:cNvPr id="558" name="グループ化 557"/>
            <p:cNvGrpSpPr/>
            <p:nvPr/>
          </p:nvGrpSpPr>
          <p:grpSpPr>
            <a:xfrm>
              <a:off x="8131117" y="18449487"/>
              <a:ext cx="2279785" cy="497553"/>
              <a:chOff x="958802" y="1480909"/>
              <a:chExt cx="2019718" cy="907675"/>
            </a:xfrm>
            <a:solidFill>
              <a:srgbClr val="5DCEAF"/>
            </a:solidFill>
          </p:grpSpPr>
          <p:sp>
            <p:nvSpPr>
              <p:cNvPr id="631" name="正方形/長方形 630"/>
              <p:cNvSpPr/>
              <p:nvPr/>
            </p:nvSpPr>
            <p:spPr>
              <a:xfrm>
                <a:off x="958802" y="1480909"/>
                <a:ext cx="2019718" cy="907675"/>
              </a:xfrm>
              <a:prstGeom prst="rect">
                <a:avLst/>
              </a:prstGeom>
              <a:gr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32" name="テキスト ボックス 631"/>
              <p:cNvSpPr txBox="1"/>
              <p:nvPr/>
            </p:nvSpPr>
            <p:spPr>
              <a:xfrm>
                <a:off x="970963" y="1733617"/>
                <a:ext cx="1995395" cy="369332"/>
              </a:xfrm>
              <a:prstGeom prst="rect">
                <a:avLst/>
              </a:prstGeom>
              <a:noFill/>
            </p:spPr>
            <p:txBody>
              <a:bodyPr wrap="square" rtlCol="0">
                <a:spAutoFit/>
              </a:bodyPr>
              <a:lstStyle/>
              <a:p>
                <a:pPr algn="ctr"/>
                <a:r>
                  <a:rPr lang="ja-JP" altLang="en-US" sz="1800" b="1" dirty="0">
                    <a:solidFill>
                      <a:prstClr val="white"/>
                    </a:solidFill>
                    <a:latin typeface="メイリオ" panose="020B0604030504040204" pitchFamily="50" charset="-128"/>
                    <a:ea typeface="メイリオ" panose="020B0604030504040204" pitchFamily="50" charset="-128"/>
                  </a:rPr>
                  <a:t>花火</a:t>
                </a:r>
                <a:r>
                  <a:rPr lang="ja-JP" altLang="en-US" sz="1800" b="1" dirty="0" smtClean="0">
                    <a:solidFill>
                      <a:prstClr val="white"/>
                    </a:solidFill>
                    <a:latin typeface="メイリオ" panose="020B0604030504040204" pitchFamily="50" charset="-128"/>
                    <a:ea typeface="メイリオ" panose="020B0604030504040204" pitchFamily="50" charset="-128"/>
                  </a:rPr>
                  <a:t>の</a:t>
                </a:r>
                <a:r>
                  <a:rPr lang="ja-JP" altLang="en-US" sz="1800" b="1" dirty="0">
                    <a:solidFill>
                      <a:prstClr val="white"/>
                    </a:solidFill>
                    <a:latin typeface="メイリオ" panose="020B0604030504040204" pitchFamily="50" charset="-128"/>
                    <a:ea typeface="メイリオ" panose="020B0604030504040204" pitchFamily="50" charset="-128"/>
                  </a:rPr>
                  <a:t>展示</a:t>
                </a:r>
              </a:p>
            </p:txBody>
          </p:sp>
        </p:grpSp>
        <p:grpSp>
          <p:nvGrpSpPr>
            <p:cNvPr id="559" name="グループ化 558"/>
            <p:cNvGrpSpPr/>
            <p:nvPr/>
          </p:nvGrpSpPr>
          <p:grpSpPr>
            <a:xfrm>
              <a:off x="9841561" y="19058917"/>
              <a:ext cx="568497" cy="387901"/>
              <a:chOff x="7485820" y="2586561"/>
              <a:chExt cx="983701" cy="707639"/>
            </a:xfrm>
          </p:grpSpPr>
          <p:sp>
            <p:nvSpPr>
              <p:cNvPr id="629" name="角丸四角形 628"/>
              <p:cNvSpPr/>
              <p:nvPr/>
            </p:nvSpPr>
            <p:spPr>
              <a:xfrm>
                <a:off x="7485820" y="2586561"/>
                <a:ext cx="983701" cy="707639"/>
              </a:xfrm>
              <a:prstGeom prst="roundRect">
                <a:avLst>
                  <a:gd name="adj" fmla="val 14338"/>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30" name="テキスト ボックス 629"/>
              <p:cNvSpPr txBox="1"/>
              <p:nvPr/>
            </p:nvSpPr>
            <p:spPr>
              <a:xfrm>
                <a:off x="7590410" y="2756894"/>
                <a:ext cx="801876" cy="369332"/>
              </a:xfrm>
              <a:prstGeom prst="rect">
                <a:avLst/>
              </a:prstGeom>
              <a:noFill/>
            </p:spPr>
            <p:txBody>
              <a:bodyPr wrap="square" rtlCol="0">
                <a:spAutoFit/>
              </a:bodyPr>
              <a:lstStyle/>
              <a:p>
                <a:pPr algn="ctr"/>
                <a:r>
                  <a:rPr lang="ja-JP" altLang="en-US" sz="1800" b="1" dirty="0">
                    <a:solidFill>
                      <a:prstClr val="white"/>
                    </a:solidFill>
                    <a:latin typeface="メイリオ" panose="020B0604030504040204" pitchFamily="50" charset="-128"/>
                    <a:ea typeface="メイリオ" panose="020B0604030504040204" pitchFamily="50" charset="-128"/>
                  </a:rPr>
                  <a:t>受付</a:t>
                </a:r>
              </a:p>
            </p:txBody>
          </p:sp>
        </p:grpSp>
        <p:sp>
          <p:nvSpPr>
            <p:cNvPr id="560" name="正方形/長方形 559"/>
            <p:cNvSpPr/>
            <p:nvPr/>
          </p:nvSpPr>
          <p:spPr>
            <a:xfrm>
              <a:off x="6037078" y="17134223"/>
              <a:ext cx="4379222" cy="1106106"/>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grpSp>
          <p:nvGrpSpPr>
            <p:cNvPr id="561" name="グループ化 560"/>
            <p:cNvGrpSpPr/>
            <p:nvPr/>
          </p:nvGrpSpPr>
          <p:grpSpPr>
            <a:xfrm>
              <a:off x="6538182" y="18197885"/>
              <a:ext cx="664820" cy="84887"/>
              <a:chOff x="1791928" y="3397507"/>
              <a:chExt cx="1607575" cy="154858"/>
            </a:xfrm>
          </p:grpSpPr>
          <p:cxnSp>
            <p:nvCxnSpPr>
              <p:cNvPr id="626" name="直線コネクタ 625"/>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7" name="直線コネクタ 626"/>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8" name="直線コネクタ 627"/>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62" name="グループ化 561"/>
            <p:cNvGrpSpPr/>
            <p:nvPr/>
          </p:nvGrpSpPr>
          <p:grpSpPr>
            <a:xfrm>
              <a:off x="7869660" y="18197885"/>
              <a:ext cx="664820" cy="84887"/>
              <a:chOff x="1791928" y="3397507"/>
              <a:chExt cx="1607575" cy="154858"/>
            </a:xfrm>
          </p:grpSpPr>
          <p:cxnSp>
            <p:nvCxnSpPr>
              <p:cNvPr id="623" name="直線コネクタ 622"/>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4" name="直線コネクタ 623"/>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5" name="直線コネクタ 624"/>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63" name="グループ化 562"/>
            <p:cNvGrpSpPr/>
            <p:nvPr/>
          </p:nvGrpSpPr>
          <p:grpSpPr>
            <a:xfrm>
              <a:off x="9188940" y="18197885"/>
              <a:ext cx="664820" cy="84887"/>
              <a:chOff x="1791928" y="3397507"/>
              <a:chExt cx="1607575" cy="154858"/>
            </a:xfrm>
          </p:grpSpPr>
          <p:cxnSp>
            <p:nvCxnSpPr>
              <p:cNvPr id="620" name="直線コネクタ 619"/>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1" name="直線コネクタ 620"/>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2" name="直線コネクタ 621"/>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64" name="テキスト ボックス 563"/>
            <p:cNvSpPr txBox="1"/>
            <p:nvPr/>
          </p:nvSpPr>
          <p:spPr>
            <a:xfrm>
              <a:off x="5659771" y="17576293"/>
              <a:ext cx="301129" cy="202454"/>
            </a:xfrm>
            <a:prstGeom prst="rect">
              <a:avLst/>
            </a:prstGeom>
            <a:noFill/>
          </p:spPr>
          <p:txBody>
            <a:bodyPr wrap="square" rtlCol="0">
              <a:spAutoFit/>
            </a:bodyPr>
            <a:lstStyle/>
            <a:p>
              <a:r>
                <a:rPr lang="en-US" altLang="ja-JP" sz="1800" b="1" dirty="0">
                  <a:solidFill>
                    <a:prstClr val="black"/>
                  </a:solidFill>
                  <a:latin typeface="メイリオ" panose="020B0604030504040204" pitchFamily="50" charset="-128"/>
                  <a:ea typeface="メイリオ" panose="020B0604030504040204" pitchFamily="50" charset="-128"/>
                </a:rPr>
                <a:t>3</a:t>
              </a:r>
              <a:r>
                <a:rPr lang="en-US" altLang="ja-JP" sz="1800" b="1" dirty="0" smtClean="0">
                  <a:solidFill>
                    <a:prstClr val="black"/>
                  </a:solidFill>
                  <a:latin typeface="メイリオ" panose="020B0604030504040204" pitchFamily="50" charset="-128"/>
                  <a:ea typeface="メイリオ" panose="020B0604030504040204" pitchFamily="50" charset="-128"/>
                </a:rPr>
                <a:t>F</a:t>
              </a:r>
              <a:endParaRPr lang="ja-JP" altLang="en-US" sz="1800" b="1" dirty="0">
                <a:solidFill>
                  <a:prstClr val="black"/>
                </a:solidFill>
                <a:latin typeface="メイリオ" panose="020B0604030504040204" pitchFamily="50" charset="-128"/>
                <a:ea typeface="メイリオ" panose="020B0604030504040204" pitchFamily="50" charset="-128"/>
              </a:endParaRPr>
            </a:p>
          </p:txBody>
        </p:sp>
        <p:grpSp>
          <p:nvGrpSpPr>
            <p:cNvPr id="565" name="グループ化 564"/>
            <p:cNvGrpSpPr/>
            <p:nvPr/>
          </p:nvGrpSpPr>
          <p:grpSpPr>
            <a:xfrm>
              <a:off x="7403608" y="17433672"/>
              <a:ext cx="1680338" cy="677522"/>
              <a:chOff x="973734" y="1474510"/>
              <a:chExt cx="2907579" cy="907675"/>
            </a:xfrm>
            <a:solidFill>
              <a:srgbClr val="F79A8B"/>
            </a:solidFill>
          </p:grpSpPr>
          <p:sp>
            <p:nvSpPr>
              <p:cNvPr id="618" name="正方形/長方形 617"/>
              <p:cNvSpPr/>
              <p:nvPr/>
            </p:nvSpPr>
            <p:spPr>
              <a:xfrm>
                <a:off x="973734" y="1474510"/>
                <a:ext cx="2854990" cy="907675"/>
              </a:xfrm>
              <a:prstGeom prst="rect">
                <a:avLst/>
              </a:prstGeom>
              <a:solidFill>
                <a:srgbClr val="F78D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19" name="テキスト ボックス 618"/>
              <p:cNvSpPr txBox="1"/>
              <p:nvPr/>
            </p:nvSpPr>
            <p:spPr>
              <a:xfrm>
                <a:off x="1026323" y="1571152"/>
                <a:ext cx="2854990" cy="783422"/>
              </a:xfrm>
              <a:prstGeom prst="rect">
                <a:avLst/>
              </a:prstGeom>
              <a:noFill/>
              <a:ln>
                <a:noFill/>
              </a:ln>
            </p:spPr>
            <p:txBody>
              <a:bodyPr wrap="square" rtlCol="0">
                <a:spAutoFit/>
              </a:bodyPr>
              <a:lstStyle/>
              <a:p>
                <a:pPr algn="ctr"/>
                <a:r>
                  <a:rPr lang="ja-JP" altLang="en-US" sz="1600" dirty="0" smtClean="0">
                    <a:solidFill>
                      <a:prstClr val="black"/>
                    </a:solidFill>
                    <a:latin typeface="メイリオ" panose="020B0604030504040204" pitchFamily="50" charset="-128"/>
                    <a:ea typeface="メイリオ" panose="020B0604030504040204" pitchFamily="50" charset="-128"/>
                  </a:rPr>
                  <a:t>花火のデザイン</a:t>
                </a:r>
                <a:endParaRPr lang="en-US" altLang="ja-JP" sz="1600" dirty="0" smtClean="0">
                  <a:solidFill>
                    <a:prstClr val="black"/>
                  </a:solidFill>
                  <a:latin typeface="メイリオ" panose="020B0604030504040204" pitchFamily="50" charset="-128"/>
                  <a:ea typeface="メイリオ" panose="020B0604030504040204" pitchFamily="50" charset="-128"/>
                </a:endParaRPr>
              </a:p>
              <a:p>
                <a:pPr algn="ctr"/>
                <a:r>
                  <a:rPr lang="ja-JP" altLang="en-US" sz="1600" dirty="0" smtClean="0">
                    <a:solidFill>
                      <a:prstClr val="black"/>
                    </a:solidFill>
                    <a:latin typeface="メイリオ" panose="020B0604030504040204" pitchFamily="50" charset="-128"/>
                    <a:ea typeface="メイリオ" panose="020B0604030504040204" pitchFamily="50" charset="-128"/>
                  </a:rPr>
                  <a:t>考案スペース</a:t>
                </a:r>
                <a:endParaRPr lang="ja-JP" altLang="en-US" sz="1600" dirty="0">
                  <a:solidFill>
                    <a:prstClr val="black"/>
                  </a:solidFill>
                  <a:latin typeface="メイリオ" panose="020B0604030504040204" pitchFamily="50" charset="-128"/>
                  <a:ea typeface="メイリオ" panose="020B0604030504040204" pitchFamily="50" charset="-128"/>
                </a:endParaRPr>
              </a:p>
            </p:txBody>
          </p:sp>
        </p:grpSp>
        <p:grpSp>
          <p:nvGrpSpPr>
            <p:cNvPr id="566" name="グループ化 565"/>
            <p:cNvGrpSpPr/>
            <p:nvPr/>
          </p:nvGrpSpPr>
          <p:grpSpPr>
            <a:xfrm>
              <a:off x="9841561" y="17731322"/>
              <a:ext cx="568497" cy="387901"/>
              <a:chOff x="7485820" y="2586561"/>
              <a:chExt cx="983701" cy="707639"/>
            </a:xfrm>
          </p:grpSpPr>
          <p:sp>
            <p:nvSpPr>
              <p:cNvPr id="616" name="角丸四角形 615"/>
              <p:cNvSpPr/>
              <p:nvPr/>
            </p:nvSpPr>
            <p:spPr>
              <a:xfrm>
                <a:off x="7485820" y="2586561"/>
                <a:ext cx="983701" cy="707639"/>
              </a:xfrm>
              <a:prstGeom prst="roundRect">
                <a:avLst>
                  <a:gd name="adj" fmla="val 14338"/>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17" name="テキスト ボックス 616"/>
              <p:cNvSpPr txBox="1"/>
              <p:nvPr/>
            </p:nvSpPr>
            <p:spPr>
              <a:xfrm>
                <a:off x="7590410" y="2756894"/>
                <a:ext cx="801876" cy="369332"/>
              </a:xfrm>
              <a:prstGeom prst="rect">
                <a:avLst/>
              </a:prstGeom>
              <a:noFill/>
            </p:spPr>
            <p:txBody>
              <a:bodyPr wrap="square" rtlCol="0">
                <a:spAutoFit/>
              </a:bodyPr>
              <a:lstStyle/>
              <a:p>
                <a:pPr algn="ctr"/>
                <a:r>
                  <a:rPr lang="ja-JP" altLang="en-US" sz="1800" b="1" dirty="0">
                    <a:solidFill>
                      <a:prstClr val="white"/>
                    </a:solidFill>
                    <a:latin typeface="メイリオ" panose="020B0604030504040204" pitchFamily="50" charset="-128"/>
                    <a:ea typeface="メイリオ" panose="020B0604030504040204" pitchFamily="50" charset="-128"/>
                  </a:rPr>
                  <a:t>受付</a:t>
                </a:r>
              </a:p>
            </p:txBody>
          </p:sp>
        </p:grpSp>
        <p:sp>
          <p:nvSpPr>
            <p:cNvPr id="567" name="正方形/長方形 566"/>
            <p:cNvSpPr/>
            <p:nvPr/>
          </p:nvSpPr>
          <p:spPr>
            <a:xfrm>
              <a:off x="6037078" y="18450801"/>
              <a:ext cx="4379222" cy="1106106"/>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grpSp>
          <p:nvGrpSpPr>
            <p:cNvPr id="568" name="グループ化 567"/>
            <p:cNvGrpSpPr/>
            <p:nvPr/>
          </p:nvGrpSpPr>
          <p:grpSpPr>
            <a:xfrm>
              <a:off x="6538182" y="19514463"/>
              <a:ext cx="664820" cy="84887"/>
              <a:chOff x="1791928" y="3397507"/>
              <a:chExt cx="1607575" cy="154858"/>
            </a:xfrm>
          </p:grpSpPr>
          <p:cxnSp>
            <p:nvCxnSpPr>
              <p:cNvPr id="613" name="直線コネクタ 612"/>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4" name="直線コネクタ 613"/>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5" name="直線コネクタ 614"/>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69" name="グループ化 568"/>
            <p:cNvGrpSpPr/>
            <p:nvPr/>
          </p:nvGrpSpPr>
          <p:grpSpPr>
            <a:xfrm>
              <a:off x="9188940" y="19514463"/>
              <a:ext cx="664820" cy="84887"/>
              <a:chOff x="1791928" y="3397507"/>
              <a:chExt cx="1607575" cy="154858"/>
            </a:xfrm>
          </p:grpSpPr>
          <p:cxnSp>
            <p:nvCxnSpPr>
              <p:cNvPr id="610" name="直線コネクタ 609"/>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1" name="直線コネクタ 610"/>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2" name="直線コネクタ 611"/>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570" name="直線コネクタ 569"/>
            <p:cNvCxnSpPr/>
            <p:nvPr/>
          </p:nvCxnSpPr>
          <p:spPr>
            <a:xfrm>
              <a:off x="6881526" y="19525544"/>
              <a:ext cx="0" cy="62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571" name="グループ化 570"/>
            <p:cNvGrpSpPr/>
            <p:nvPr/>
          </p:nvGrpSpPr>
          <p:grpSpPr>
            <a:xfrm>
              <a:off x="5945874" y="18449752"/>
              <a:ext cx="2285492" cy="497553"/>
              <a:chOff x="871373" y="1480909"/>
              <a:chExt cx="2190893" cy="907675"/>
            </a:xfrm>
            <a:solidFill>
              <a:schemeClr val="accent4">
                <a:lumMod val="40000"/>
                <a:lumOff val="60000"/>
              </a:schemeClr>
            </a:solidFill>
          </p:grpSpPr>
          <p:sp>
            <p:nvSpPr>
              <p:cNvPr id="608" name="正方形/長方形 607"/>
              <p:cNvSpPr/>
              <p:nvPr/>
            </p:nvSpPr>
            <p:spPr>
              <a:xfrm>
                <a:off x="958802" y="1480909"/>
                <a:ext cx="2019718" cy="907675"/>
              </a:xfrm>
              <a:prstGeom prst="rect">
                <a:avLst/>
              </a:prstGeom>
              <a:solidFill>
                <a:srgbClr val="F78D7C"/>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609" name="テキスト ボックス 608"/>
              <p:cNvSpPr txBox="1"/>
              <p:nvPr/>
            </p:nvSpPr>
            <p:spPr>
              <a:xfrm>
                <a:off x="871373" y="1673504"/>
                <a:ext cx="2190893" cy="673764"/>
              </a:xfrm>
              <a:prstGeom prst="rect">
                <a:avLst/>
              </a:prstGeom>
              <a:noFill/>
              <a:ln>
                <a:noFill/>
              </a:ln>
            </p:spPr>
            <p:txBody>
              <a:bodyPr wrap="square" rtlCol="0">
                <a:spAutoFit/>
              </a:bodyPr>
              <a:lstStyle/>
              <a:p>
                <a:pPr algn="ctr"/>
                <a:r>
                  <a:rPr lang="ja-JP" altLang="en-US" sz="1800" dirty="0" smtClean="0">
                    <a:solidFill>
                      <a:prstClr val="black"/>
                    </a:solidFill>
                    <a:latin typeface="メイリオ" panose="020B0604030504040204" pitchFamily="50" charset="-128"/>
                    <a:ea typeface="メイリオ" panose="020B0604030504040204" pitchFamily="50" charset="-128"/>
                  </a:rPr>
                  <a:t>土浦花火大会の歴史</a:t>
                </a:r>
                <a:endParaRPr lang="ja-JP" altLang="en-US" sz="1800" dirty="0">
                  <a:solidFill>
                    <a:prstClr val="black"/>
                  </a:solidFill>
                  <a:latin typeface="メイリオ" panose="020B0604030504040204" pitchFamily="50" charset="-128"/>
                  <a:ea typeface="メイリオ" panose="020B0604030504040204" pitchFamily="50" charset="-128"/>
                </a:endParaRPr>
              </a:p>
            </p:txBody>
          </p:sp>
        </p:grpSp>
        <p:sp>
          <p:nvSpPr>
            <p:cNvPr id="572" name="テキスト ボックス 571"/>
            <p:cNvSpPr txBox="1"/>
            <p:nvPr/>
          </p:nvSpPr>
          <p:spPr>
            <a:xfrm>
              <a:off x="5659771" y="18886139"/>
              <a:ext cx="309894" cy="202454"/>
            </a:xfrm>
            <a:prstGeom prst="rect">
              <a:avLst/>
            </a:prstGeom>
            <a:noFill/>
          </p:spPr>
          <p:txBody>
            <a:bodyPr wrap="square" rtlCol="0">
              <a:spAutoFit/>
            </a:bodyPr>
            <a:lstStyle/>
            <a:p>
              <a:r>
                <a:rPr lang="en-US" altLang="ja-JP" sz="1800" b="1" dirty="0">
                  <a:solidFill>
                    <a:prstClr val="black"/>
                  </a:solidFill>
                  <a:latin typeface="メイリオ" panose="020B0604030504040204" pitchFamily="50" charset="-128"/>
                  <a:ea typeface="メイリオ" panose="020B0604030504040204" pitchFamily="50" charset="-128"/>
                </a:rPr>
                <a:t>2</a:t>
              </a:r>
              <a:r>
                <a:rPr lang="en-US" altLang="ja-JP" sz="1800" b="1" dirty="0" smtClean="0">
                  <a:solidFill>
                    <a:prstClr val="black"/>
                  </a:solidFill>
                  <a:latin typeface="メイリオ" panose="020B0604030504040204" pitchFamily="50" charset="-128"/>
                  <a:ea typeface="メイリオ" panose="020B0604030504040204" pitchFamily="50" charset="-128"/>
                </a:rPr>
                <a:t>F</a:t>
              </a:r>
              <a:endParaRPr lang="ja-JP" altLang="en-US" sz="1800" b="1" dirty="0">
                <a:solidFill>
                  <a:prstClr val="black"/>
                </a:solidFill>
                <a:latin typeface="メイリオ" panose="020B0604030504040204" pitchFamily="50" charset="-128"/>
                <a:ea typeface="メイリオ" panose="020B0604030504040204" pitchFamily="50" charset="-128"/>
              </a:endParaRPr>
            </a:p>
          </p:txBody>
        </p:sp>
        <p:grpSp>
          <p:nvGrpSpPr>
            <p:cNvPr id="573" name="グループ化 572"/>
            <p:cNvGrpSpPr/>
            <p:nvPr/>
          </p:nvGrpSpPr>
          <p:grpSpPr>
            <a:xfrm>
              <a:off x="8131118" y="18449487"/>
              <a:ext cx="2291861" cy="497553"/>
              <a:chOff x="947551" y="1480909"/>
              <a:chExt cx="2030416" cy="907675"/>
            </a:xfrm>
            <a:solidFill>
              <a:schemeClr val="accent4">
                <a:lumMod val="40000"/>
                <a:lumOff val="60000"/>
              </a:schemeClr>
            </a:solidFill>
          </p:grpSpPr>
          <p:sp>
            <p:nvSpPr>
              <p:cNvPr id="606" name="正方形/長方形 605"/>
              <p:cNvSpPr/>
              <p:nvPr/>
            </p:nvSpPr>
            <p:spPr>
              <a:xfrm>
                <a:off x="947551" y="1480909"/>
                <a:ext cx="2019718" cy="907675"/>
              </a:xfrm>
              <a:prstGeom prst="rect">
                <a:avLst/>
              </a:prstGeom>
              <a:solidFill>
                <a:srgbClr val="F78D7C"/>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607" name="テキスト ボックス 606"/>
              <p:cNvSpPr txBox="1"/>
              <p:nvPr/>
            </p:nvSpPr>
            <p:spPr>
              <a:xfrm>
                <a:off x="982572" y="1690243"/>
                <a:ext cx="1995395" cy="673764"/>
              </a:xfrm>
              <a:prstGeom prst="rect">
                <a:avLst/>
              </a:prstGeom>
              <a:noFill/>
            </p:spPr>
            <p:txBody>
              <a:bodyPr wrap="square" rtlCol="0">
                <a:spAutoFit/>
              </a:bodyPr>
              <a:lstStyle/>
              <a:p>
                <a:pPr algn="ctr"/>
                <a:r>
                  <a:rPr lang="ja-JP" altLang="en-US" sz="1800" dirty="0">
                    <a:solidFill>
                      <a:prstClr val="black"/>
                    </a:solidFill>
                    <a:latin typeface="メイリオ" panose="020B0604030504040204" pitchFamily="50" charset="-128"/>
                    <a:ea typeface="メイリオ" panose="020B0604030504040204" pitchFamily="50" charset="-128"/>
                  </a:rPr>
                  <a:t>花火</a:t>
                </a:r>
                <a:r>
                  <a:rPr lang="ja-JP" altLang="en-US" sz="1800" dirty="0" smtClean="0">
                    <a:solidFill>
                      <a:prstClr val="black"/>
                    </a:solidFill>
                    <a:latin typeface="メイリオ" panose="020B0604030504040204" pitchFamily="50" charset="-128"/>
                    <a:ea typeface="メイリオ" panose="020B0604030504040204" pitchFamily="50" charset="-128"/>
                  </a:rPr>
                  <a:t>の</a:t>
                </a:r>
                <a:r>
                  <a:rPr lang="ja-JP" altLang="en-US" sz="1800" dirty="0">
                    <a:solidFill>
                      <a:prstClr val="black"/>
                    </a:solidFill>
                    <a:latin typeface="メイリオ" panose="020B0604030504040204" pitchFamily="50" charset="-128"/>
                    <a:ea typeface="メイリオ" panose="020B0604030504040204" pitchFamily="50" charset="-128"/>
                  </a:rPr>
                  <a:t>展示</a:t>
                </a:r>
              </a:p>
            </p:txBody>
          </p:sp>
        </p:grpSp>
        <p:grpSp>
          <p:nvGrpSpPr>
            <p:cNvPr id="574" name="グループ化 573"/>
            <p:cNvGrpSpPr/>
            <p:nvPr/>
          </p:nvGrpSpPr>
          <p:grpSpPr>
            <a:xfrm>
              <a:off x="7390259" y="19158450"/>
              <a:ext cx="1689025" cy="424514"/>
              <a:chOff x="3246403" y="5894147"/>
              <a:chExt cx="2922610" cy="774432"/>
            </a:xfrm>
          </p:grpSpPr>
          <p:sp>
            <p:nvSpPr>
              <p:cNvPr id="604" name="正方形/長方形 603"/>
              <p:cNvSpPr/>
              <p:nvPr/>
            </p:nvSpPr>
            <p:spPr>
              <a:xfrm>
                <a:off x="3246403" y="5894147"/>
                <a:ext cx="2813020" cy="726893"/>
              </a:xfrm>
              <a:prstGeom prst="rect">
                <a:avLst/>
              </a:prstGeom>
              <a:solidFill>
                <a:srgbClr val="F78D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605" name="テキスト ボックス 604"/>
              <p:cNvSpPr txBox="1"/>
              <p:nvPr/>
            </p:nvSpPr>
            <p:spPr>
              <a:xfrm>
                <a:off x="3313774" y="5994814"/>
                <a:ext cx="2855239" cy="673765"/>
              </a:xfrm>
              <a:prstGeom prst="rect">
                <a:avLst/>
              </a:prstGeom>
              <a:noFill/>
              <a:ln>
                <a:noFill/>
              </a:ln>
            </p:spPr>
            <p:txBody>
              <a:bodyPr wrap="square" rtlCol="0">
                <a:spAutoFit/>
              </a:bodyPr>
              <a:lstStyle/>
              <a:p>
                <a:pPr algn="ctr"/>
                <a:r>
                  <a:rPr lang="ja-JP" altLang="en-US" sz="1800" dirty="0" smtClean="0">
                    <a:solidFill>
                      <a:prstClr val="black"/>
                    </a:solidFill>
                    <a:latin typeface="メイリオ" panose="020B0604030504040204" pitchFamily="50" charset="-128"/>
                    <a:ea typeface="メイリオ" panose="020B0604030504040204" pitchFamily="50" charset="-128"/>
                  </a:rPr>
                  <a:t>クイズ</a:t>
                </a:r>
                <a:r>
                  <a:rPr lang="ja-JP" altLang="en-US" sz="1800" dirty="0">
                    <a:solidFill>
                      <a:prstClr val="black"/>
                    </a:solidFill>
                    <a:latin typeface="メイリオ" panose="020B0604030504040204" pitchFamily="50" charset="-128"/>
                    <a:ea typeface="メイリオ" panose="020B0604030504040204" pitchFamily="50" charset="-128"/>
                  </a:rPr>
                  <a:t>ラリ</a:t>
                </a:r>
                <a:r>
                  <a:rPr lang="ja-JP" altLang="en-US" sz="1800" dirty="0" smtClean="0">
                    <a:solidFill>
                      <a:prstClr val="black"/>
                    </a:solidFill>
                    <a:latin typeface="メイリオ" panose="020B0604030504040204" pitchFamily="50" charset="-128"/>
                    <a:ea typeface="メイリオ" panose="020B0604030504040204" pitchFamily="50" charset="-128"/>
                  </a:rPr>
                  <a:t>ー</a:t>
                </a:r>
                <a:endParaRPr lang="ja-JP" altLang="en-US" sz="1800" dirty="0">
                  <a:solidFill>
                    <a:prstClr val="black"/>
                  </a:solidFill>
                  <a:latin typeface="メイリオ" panose="020B0604030504040204" pitchFamily="50" charset="-128"/>
                  <a:ea typeface="メイリオ" panose="020B0604030504040204" pitchFamily="50" charset="-128"/>
                </a:endParaRPr>
              </a:p>
            </p:txBody>
          </p:sp>
        </p:grpSp>
        <p:grpSp>
          <p:nvGrpSpPr>
            <p:cNvPr id="575" name="グループ化 574"/>
            <p:cNvGrpSpPr/>
            <p:nvPr/>
          </p:nvGrpSpPr>
          <p:grpSpPr>
            <a:xfrm>
              <a:off x="9737730" y="19058917"/>
              <a:ext cx="768622" cy="389670"/>
              <a:chOff x="7306155" y="2586561"/>
              <a:chExt cx="1329988" cy="710867"/>
            </a:xfrm>
          </p:grpSpPr>
          <p:sp>
            <p:nvSpPr>
              <p:cNvPr id="602" name="角丸四角形 601"/>
              <p:cNvSpPr/>
              <p:nvPr/>
            </p:nvSpPr>
            <p:spPr>
              <a:xfrm>
                <a:off x="7485820" y="2586561"/>
                <a:ext cx="983701" cy="707639"/>
              </a:xfrm>
              <a:prstGeom prst="roundRect">
                <a:avLst>
                  <a:gd name="adj" fmla="val 14338"/>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603" name="テキスト ボックス 602"/>
              <p:cNvSpPr txBox="1"/>
              <p:nvPr/>
            </p:nvSpPr>
            <p:spPr>
              <a:xfrm>
                <a:off x="7306155" y="2677169"/>
                <a:ext cx="1329988" cy="620259"/>
              </a:xfrm>
              <a:prstGeom prst="rect">
                <a:avLst/>
              </a:prstGeom>
              <a:noFill/>
            </p:spPr>
            <p:txBody>
              <a:bodyPr wrap="square" rtlCol="0">
                <a:spAutoFit/>
              </a:bodyPr>
              <a:lstStyle/>
              <a:p>
                <a:pPr algn="ctr"/>
                <a:r>
                  <a:rPr lang="ja-JP" altLang="en-US" sz="1800" b="1" dirty="0">
                    <a:solidFill>
                      <a:prstClr val="white"/>
                    </a:solidFill>
                    <a:latin typeface="メイリオ" panose="020B0604030504040204" pitchFamily="50" charset="-128"/>
                    <a:ea typeface="メイリオ" panose="020B0604030504040204" pitchFamily="50" charset="-128"/>
                  </a:rPr>
                  <a:t>受付</a:t>
                </a:r>
              </a:p>
            </p:txBody>
          </p:sp>
        </p:grpSp>
        <p:sp>
          <p:nvSpPr>
            <p:cNvPr id="576" name="正方形/長方形 575"/>
            <p:cNvSpPr/>
            <p:nvPr/>
          </p:nvSpPr>
          <p:spPr>
            <a:xfrm>
              <a:off x="6037078" y="17134223"/>
              <a:ext cx="4379222" cy="1106106"/>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grpSp>
          <p:nvGrpSpPr>
            <p:cNvPr id="577" name="グループ化 576"/>
            <p:cNvGrpSpPr/>
            <p:nvPr/>
          </p:nvGrpSpPr>
          <p:grpSpPr>
            <a:xfrm>
              <a:off x="6538182" y="18197885"/>
              <a:ext cx="664820" cy="84887"/>
              <a:chOff x="1791928" y="3397507"/>
              <a:chExt cx="1607575" cy="154858"/>
            </a:xfrm>
          </p:grpSpPr>
          <p:cxnSp>
            <p:nvCxnSpPr>
              <p:cNvPr id="599" name="直線コネクタ 598"/>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0" name="直線コネクタ 599"/>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1" name="直線コネクタ 600"/>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78" name="グループ化 577"/>
            <p:cNvGrpSpPr/>
            <p:nvPr/>
          </p:nvGrpSpPr>
          <p:grpSpPr>
            <a:xfrm>
              <a:off x="7869660" y="18197885"/>
              <a:ext cx="664820" cy="84887"/>
              <a:chOff x="1791928" y="3397507"/>
              <a:chExt cx="1607575" cy="154858"/>
            </a:xfrm>
          </p:grpSpPr>
          <p:cxnSp>
            <p:nvCxnSpPr>
              <p:cNvPr id="596" name="直線コネクタ 595"/>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7" name="直線コネクタ 596"/>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8" name="直線コネクタ 597"/>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79" name="グループ化 578"/>
            <p:cNvGrpSpPr/>
            <p:nvPr/>
          </p:nvGrpSpPr>
          <p:grpSpPr>
            <a:xfrm>
              <a:off x="9188940" y="18197885"/>
              <a:ext cx="664820" cy="84887"/>
              <a:chOff x="1791928" y="3397507"/>
              <a:chExt cx="1607575" cy="154858"/>
            </a:xfrm>
          </p:grpSpPr>
          <p:cxnSp>
            <p:nvCxnSpPr>
              <p:cNvPr id="593" name="直線コネクタ 592"/>
              <p:cNvCxnSpPr/>
              <p:nvPr/>
            </p:nvCxnSpPr>
            <p:spPr>
              <a:xfrm>
                <a:off x="1821425"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4" name="直線コネクタ 593"/>
              <p:cNvCxnSpPr/>
              <p:nvPr/>
            </p:nvCxnSpPr>
            <p:spPr>
              <a:xfrm>
                <a:off x="3399503" y="3397507"/>
                <a:ext cx="0" cy="15485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5" name="直線コネクタ 594"/>
              <p:cNvCxnSpPr/>
              <p:nvPr/>
            </p:nvCxnSpPr>
            <p:spPr>
              <a:xfrm>
                <a:off x="1791928" y="3474936"/>
                <a:ext cx="1578078"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580" name="直線コネクタ 579"/>
            <p:cNvCxnSpPr/>
            <p:nvPr/>
          </p:nvCxnSpPr>
          <p:spPr>
            <a:xfrm>
              <a:off x="9535421" y="18206380"/>
              <a:ext cx="0" cy="62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1" name="直線コネクタ 580"/>
            <p:cNvCxnSpPr/>
            <p:nvPr/>
          </p:nvCxnSpPr>
          <p:spPr>
            <a:xfrm>
              <a:off x="8222075" y="18206380"/>
              <a:ext cx="0" cy="62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2" name="直線コネクタ 581"/>
            <p:cNvCxnSpPr/>
            <p:nvPr/>
          </p:nvCxnSpPr>
          <p:spPr>
            <a:xfrm>
              <a:off x="6881530" y="18206380"/>
              <a:ext cx="0" cy="62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84" name="テキスト ボックス 583"/>
            <p:cNvSpPr txBox="1"/>
            <p:nvPr/>
          </p:nvSpPr>
          <p:spPr>
            <a:xfrm>
              <a:off x="5659771" y="17576293"/>
              <a:ext cx="301129" cy="202454"/>
            </a:xfrm>
            <a:prstGeom prst="rect">
              <a:avLst/>
            </a:prstGeom>
            <a:noFill/>
          </p:spPr>
          <p:txBody>
            <a:bodyPr wrap="square" rtlCol="0">
              <a:spAutoFit/>
            </a:bodyPr>
            <a:lstStyle/>
            <a:p>
              <a:r>
                <a:rPr lang="en-US" altLang="ja-JP" sz="1800" b="1" dirty="0">
                  <a:solidFill>
                    <a:prstClr val="black"/>
                  </a:solidFill>
                  <a:latin typeface="メイリオ" panose="020B0604030504040204" pitchFamily="50" charset="-128"/>
                  <a:ea typeface="メイリオ" panose="020B0604030504040204" pitchFamily="50" charset="-128"/>
                </a:rPr>
                <a:t>3</a:t>
              </a:r>
              <a:r>
                <a:rPr lang="en-US" altLang="ja-JP" sz="1800" b="1" dirty="0" smtClean="0">
                  <a:solidFill>
                    <a:prstClr val="black"/>
                  </a:solidFill>
                  <a:latin typeface="メイリオ" panose="020B0604030504040204" pitchFamily="50" charset="-128"/>
                  <a:ea typeface="メイリオ" panose="020B0604030504040204" pitchFamily="50" charset="-128"/>
                </a:rPr>
                <a:t>F</a:t>
              </a:r>
              <a:endParaRPr lang="ja-JP" altLang="en-US" sz="1800" b="1" dirty="0">
                <a:solidFill>
                  <a:prstClr val="black"/>
                </a:solidFill>
                <a:latin typeface="メイリオ" panose="020B0604030504040204" pitchFamily="50" charset="-128"/>
                <a:ea typeface="メイリオ" panose="020B0604030504040204" pitchFamily="50" charset="-128"/>
              </a:endParaRPr>
            </a:p>
          </p:txBody>
        </p:sp>
        <p:grpSp>
          <p:nvGrpSpPr>
            <p:cNvPr id="585" name="グループ化 584"/>
            <p:cNvGrpSpPr/>
            <p:nvPr/>
          </p:nvGrpSpPr>
          <p:grpSpPr>
            <a:xfrm>
              <a:off x="9795613" y="17731322"/>
              <a:ext cx="681470" cy="389670"/>
              <a:chOff x="7406313" y="2586561"/>
              <a:chExt cx="1179184" cy="710867"/>
            </a:xfrm>
          </p:grpSpPr>
          <p:sp>
            <p:nvSpPr>
              <p:cNvPr id="589" name="角丸四角形 588"/>
              <p:cNvSpPr/>
              <p:nvPr/>
            </p:nvSpPr>
            <p:spPr>
              <a:xfrm>
                <a:off x="7485820" y="2586561"/>
                <a:ext cx="983701" cy="707639"/>
              </a:xfrm>
              <a:prstGeom prst="roundRect">
                <a:avLst>
                  <a:gd name="adj" fmla="val 14338"/>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590" name="テキスト ボックス 589"/>
              <p:cNvSpPr txBox="1"/>
              <p:nvPr/>
            </p:nvSpPr>
            <p:spPr>
              <a:xfrm>
                <a:off x="7406313" y="2677169"/>
                <a:ext cx="1179184" cy="620259"/>
              </a:xfrm>
              <a:prstGeom prst="rect">
                <a:avLst/>
              </a:prstGeom>
              <a:noFill/>
            </p:spPr>
            <p:txBody>
              <a:bodyPr wrap="square" rtlCol="0">
                <a:spAutoFit/>
              </a:bodyPr>
              <a:lstStyle/>
              <a:p>
                <a:pPr algn="ctr"/>
                <a:r>
                  <a:rPr lang="ja-JP" altLang="en-US" sz="1800" b="1" dirty="0">
                    <a:solidFill>
                      <a:prstClr val="white"/>
                    </a:solidFill>
                    <a:latin typeface="メイリオ" panose="020B0604030504040204" pitchFamily="50" charset="-128"/>
                    <a:ea typeface="メイリオ" panose="020B0604030504040204" pitchFamily="50" charset="-128"/>
                  </a:rPr>
                  <a:t>受付</a:t>
                </a:r>
              </a:p>
            </p:txBody>
          </p:sp>
        </p:grpSp>
        <p:sp>
          <p:nvSpPr>
            <p:cNvPr id="587" name="正方形/長方形 586"/>
            <p:cNvSpPr/>
            <p:nvPr/>
          </p:nvSpPr>
          <p:spPr>
            <a:xfrm>
              <a:off x="6038341" y="17123432"/>
              <a:ext cx="1307212" cy="50312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588" name="テキスト ボックス 587"/>
            <p:cNvSpPr txBox="1"/>
            <p:nvPr/>
          </p:nvSpPr>
          <p:spPr>
            <a:xfrm>
              <a:off x="5919999" y="17109939"/>
              <a:ext cx="1581188" cy="584775"/>
            </a:xfrm>
            <a:prstGeom prst="rect">
              <a:avLst/>
            </a:prstGeom>
            <a:noFill/>
            <a:ln>
              <a:noFill/>
            </a:ln>
          </p:spPr>
          <p:txBody>
            <a:bodyPr wrap="square" rtlCol="0">
              <a:spAutoFit/>
            </a:bodyPr>
            <a:lstStyle/>
            <a:p>
              <a:pPr algn="ctr"/>
              <a:r>
                <a:rPr lang="ja-JP" altLang="en-US" sz="1600" dirty="0" smtClean="0">
                  <a:solidFill>
                    <a:prstClr val="black"/>
                  </a:solidFill>
                  <a:latin typeface="メイリオ" panose="020B0604030504040204" pitchFamily="50" charset="-128"/>
                  <a:ea typeface="メイリオ" panose="020B0604030504040204" pitchFamily="50" charset="-128"/>
                </a:rPr>
                <a:t>打ち上げ装置</a:t>
              </a:r>
              <a:endParaRPr lang="en-US" altLang="ja-JP" sz="1600" dirty="0" smtClean="0">
                <a:solidFill>
                  <a:prstClr val="black"/>
                </a:solidFill>
                <a:latin typeface="メイリオ" panose="020B0604030504040204" pitchFamily="50" charset="-128"/>
                <a:ea typeface="メイリオ" panose="020B0604030504040204" pitchFamily="50" charset="-128"/>
              </a:endParaRPr>
            </a:p>
            <a:p>
              <a:pPr algn="ctr"/>
              <a:r>
                <a:rPr lang="ja-JP" altLang="en-US" sz="1600" dirty="0" smtClean="0">
                  <a:solidFill>
                    <a:prstClr val="black"/>
                  </a:solidFill>
                  <a:latin typeface="メイリオ" panose="020B0604030504040204" pitchFamily="50" charset="-128"/>
                  <a:ea typeface="メイリオ" panose="020B0604030504040204" pitchFamily="50" charset="-128"/>
                </a:rPr>
                <a:t>の模型完成</a:t>
              </a:r>
              <a:endParaRPr lang="ja-JP" altLang="en-US" sz="1600" dirty="0">
                <a:solidFill>
                  <a:prstClr val="black"/>
                </a:solidFill>
                <a:latin typeface="メイリオ" panose="020B0604030504040204" pitchFamily="50" charset="-128"/>
                <a:ea typeface="メイリオ" panose="020B0604030504040204" pitchFamily="50" charset="-128"/>
              </a:endParaRPr>
            </a:p>
          </p:txBody>
        </p:sp>
        <p:sp>
          <p:nvSpPr>
            <p:cNvPr id="641" name="正方形/長方形 640"/>
            <p:cNvSpPr/>
            <p:nvPr/>
          </p:nvSpPr>
          <p:spPr>
            <a:xfrm>
              <a:off x="9103482" y="17127271"/>
              <a:ext cx="1307212" cy="50312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592" name="テキスト ボックス 591"/>
            <p:cNvSpPr txBox="1"/>
            <p:nvPr/>
          </p:nvSpPr>
          <p:spPr>
            <a:xfrm>
              <a:off x="9084706" y="17112372"/>
              <a:ext cx="1371255" cy="584775"/>
            </a:xfrm>
            <a:prstGeom prst="rect">
              <a:avLst/>
            </a:prstGeom>
            <a:noFill/>
            <a:ln>
              <a:noFill/>
            </a:ln>
          </p:spPr>
          <p:txBody>
            <a:bodyPr wrap="square" rtlCol="0">
              <a:spAutoFit/>
            </a:bodyPr>
            <a:lstStyle/>
            <a:p>
              <a:pPr algn="ctr"/>
              <a:r>
                <a:rPr lang="ja-JP" altLang="en-US" sz="1600" dirty="0" smtClean="0">
                  <a:solidFill>
                    <a:prstClr val="black"/>
                  </a:solidFill>
                  <a:latin typeface="メイリオ" panose="020B0604030504040204" pitchFamily="50" charset="-128"/>
                  <a:ea typeface="メイリオ" panose="020B0604030504040204" pitchFamily="50" charset="-128"/>
                </a:rPr>
                <a:t>触れる展示</a:t>
              </a:r>
              <a:endParaRPr lang="en-US" altLang="ja-JP" sz="1600" dirty="0" smtClean="0">
                <a:solidFill>
                  <a:prstClr val="black"/>
                </a:solidFill>
                <a:latin typeface="メイリオ" panose="020B0604030504040204" pitchFamily="50" charset="-128"/>
                <a:ea typeface="メイリオ" panose="020B0604030504040204" pitchFamily="50" charset="-128"/>
              </a:endParaRPr>
            </a:p>
            <a:p>
              <a:pPr algn="ctr"/>
              <a:r>
                <a:rPr lang="ja-JP" altLang="en-US" sz="1600" dirty="0" smtClean="0">
                  <a:solidFill>
                    <a:prstClr val="black"/>
                  </a:solidFill>
                  <a:latin typeface="メイリオ" panose="020B0604030504040204" pitchFamily="50" charset="-128"/>
                  <a:ea typeface="メイリオ" panose="020B0604030504040204" pitchFamily="50" charset="-128"/>
                </a:rPr>
                <a:t>スペース</a:t>
              </a:r>
              <a:endParaRPr lang="ja-JP" altLang="en-US" sz="1600" dirty="0">
                <a:solidFill>
                  <a:prstClr val="black"/>
                </a:solidFill>
                <a:latin typeface="メイリオ" panose="020B0604030504040204" pitchFamily="50" charset="-128"/>
                <a:ea typeface="メイリオ" panose="020B0604030504040204" pitchFamily="50" charset="-128"/>
              </a:endParaRPr>
            </a:p>
          </p:txBody>
        </p:sp>
      </p:grpSp>
      <p:cxnSp>
        <p:nvCxnSpPr>
          <p:cNvPr id="650" name="直線コネクタ 649"/>
          <p:cNvCxnSpPr/>
          <p:nvPr/>
        </p:nvCxnSpPr>
        <p:spPr>
          <a:xfrm>
            <a:off x="2930854" y="15969120"/>
            <a:ext cx="7740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8" name="直線コネクタ 657"/>
          <p:cNvCxnSpPr/>
          <p:nvPr/>
        </p:nvCxnSpPr>
        <p:spPr>
          <a:xfrm>
            <a:off x="2924814" y="18788675"/>
            <a:ext cx="7740000" cy="1517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61" name="正方形/長方形 660"/>
          <p:cNvSpPr/>
          <p:nvPr/>
        </p:nvSpPr>
        <p:spPr>
          <a:xfrm>
            <a:off x="10891536" y="15769242"/>
            <a:ext cx="2520000"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2" name="テキスト ボックス 661"/>
          <p:cNvSpPr txBox="1"/>
          <p:nvPr/>
        </p:nvSpPr>
        <p:spPr>
          <a:xfrm>
            <a:off x="10872221" y="15792712"/>
            <a:ext cx="2552771" cy="400110"/>
          </a:xfrm>
          <a:prstGeom prst="rect">
            <a:avLst/>
          </a:prstGeom>
          <a:noFill/>
        </p:spPr>
        <p:txBody>
          <a:bodyPr wrap="square" rtlCol="0">
            <a:spAutoFit/>
          </a:bodyPr>
          <a:lstStyle/>
          <a:p>
            <a:r>
              <a:rPr lang="ja-JP" altLang="en-US" sz="2000" b="1" dirty="0" smtClean="0">
                <a:solidFill>
                  <a:prstClr val="white"/>
                </a:solidFill>
                <a:latin typeface="メイリオ" panose="020B0604030504040204" pitchFamily="50" charset="-128"/>
                <a:ea typeface="メイリオ" panose="020B0604030504040204" pitchFamily="50" charset="-128"/>
              </a:rPr>
              <a:t>情報デジタル化</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cxnSp>
        <p:nvCxnSpPr>
          <p:cNvPr id="663" name="直線コネクタ 662"/>
          <p:cNvCxnSpPr/>
          <p:nvPr/>
        </p:nvCxnSpPr>
        <p:spPr>
          <a:xfrm>
            <a:off x="13391657" y="15949242"/>
            <a:ext cx="7740000" cy="1987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84" name="グループ化 683"/>
          <p:cNvGrpSpPr/>
          <p:nvPr/>
        </p:nvGrpSpPr>
        <p:grpSpPr>
          <a:xfrm>
            <a:off x="11648863" y="18210204"/>
            <a:ext cx="8530512" cy="3137994"/>
            <a:chOff x="11360935" y="18615771"/>
            <a:chExt cx="8530512" cy="3137994"/>
          </a:xfrm>
        </p:grpSpPr>
        <p:sp>
          <p:nvSpPr>
            <p:cNvPr id="298" name="円/楕円 297"/>
            <p:cNvSpPr/>
            <p:nvPr/>
          </p:nvSpPr>
          <p:spPr>
            <a:xfrm>
              <a:off x="12362500" y="20135479"/>
              <a:ext cx="534105" cy="534105"/>
            </a:xfrm>
            <a:prstGeom prst="ellipse">
              <a:avLst/>
            </a:prstGeom>
            <a:solidFill>
              <a:schemeClr val="accent1">
                <a:lumMod val="75000"/>
                <a:alpha val="2000"/>
              </a:schemeClr>
            </a:solidFill>
            <a:ln w="12700" cap="flat" cmpd="sng" algn="ctr">
              <a:noFill/>
              <a:prstDash val="solid"/>
              <a:miter lim="800000"/>
            </a:ln>
            <a:effectLst>
              <a:glow rad="1016000">
                <a:schemeClr val="accent1">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301" name="円/楕円 300"/>
            <p:cNvSpPr/>
            <p:nvPr/>
          </p:nvSpPr>
          <p:spPr>
            <a:xfrm>
              <a:off x="18880291" y="20145759"/>
              <a:ext cx="534105" cy="534105"/>
            </a:xfrm>
            <a:prstGeom prst="ellipse">
              <a:avLst/>
            </a:prstGeom>
            <a:solidFill>
              <a:schemeClr val="accent1">
                <a:lumMod val="75000"/>
                <a:alpha val="2000"/>
              </a:schemeClr>
            </a:solidFill>
            <a:ln w="12700" cap="flat" cmpd="sng" algn="ctr">
              <a:noFill/>
              <a:prstDash val="solid"/>
              <a:miter lim="800000"/>
            </a:ln>
            <a:effectLst>
              <a:glow rad="1016000">
                <a:schemeClr val="accent1">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17" name="テキスト ボックス 216"/>
            <p:cNvSpPr txBox="1"/>
            <p:nvPr/>
          </p:nvSpPr>
          <p:spPr>
            <a:xfrm>
              <a:off x="17076646" y="20564510"/>
              <a:ext cx="1175553" cy="369332"/>
            </a:xfrm>
            <a:prstGeom prst="rect">
              <a:avLst/>
            </a:prstGeom>
            <a:noFill/>
          </p:spPr>
          <p:txBody>
            <a:bodyPr wrap="square" rtlCol="0">
              <a:spAutoFit/>
            </a:bodyPr>
            <a:lstStyle/>
            <a:p>
              <a:pPr defTabSz="914400"/>
              <a:r>
                <a:rPr lang="ja-JP" altLang="en-US" sz="1800" dirty="0" smtClean="0">
                  <a:solidFill>
                    <a:prstClr val="black"/>
                  </a:solidFill>
                  <a:latin typeface="Segoe UI"/>
                  <a:ea typeface="メイリオ"/>
                </a:rPr>
                <a:t>情報</a:t>
              </a:r>
              <a:r>
                <a:rPr lang="ja-JP" altLang="en-US" sz="1600" dirty="0" smtClean="0">
                  <a:solidFill>
                    <a:prstClr val="black"/>
                  </a:solidFill>
                  <a:latin typeface="Segoe UI"/>
                  <a:ea typeface="メイリオ"/>
                </a:rPr>
                <a:t>提供</a:t>
              </a:r>
              <a:endParaRPr lang="ja-JP" altLang="en-US" sz="1600" dirty="0">
                <a:solidFill>
                  <a:prstClr val="black"/>
                </a:solidFill>
                <a:latin typeface="Segoe UI"/>
                <a:ea typeface="メイリオ"/>
              </a:endParaRPr>
            </a:p>
          </p:txBody>
        </p:sp>
        <p:pic>
          <p:nvPicPr>
            <p:cNvPr id="218" name="図 2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97127" y="19938642"/>
              <a:ext cx="1042908" cy="959476"/>
            </a:xfrm>
            <a:prstGeom prst="rect">
              <a:avLst/>
            </a:prstGeom>
          </p:spPr>
        </p:pic>
        <p:sp>
          <p:nvSpPr>
            <p:cNvPr id="219" name="正方形/長方形 218"/>
            <p:cNvSpPr/>
            <p:nvPr/>
          </p:nvSpPr>
          <p:spPr>
            <a:xfrm>
              <a:off x="18505687" y="21025477"/>
              <a:ext cx="1166290" cy="288000"/>
            </a:xfrm>
            <a:prstGeom prst="rect">
              <a:avLst/>
            </a:prstGeom>
            <a:solidFill>
              <a:srgbClr val="5DCEAF"/>
            </a:solidFill>
            <a:ln w="12700" cap="flat" cmpd="sng" algn="ctr">
              <a:noFill/>
              <a:prstDash val="solid"/>
              <a:miter lim="800000"/>
            </a:ln>
            <a:effectLst/>
          </p:spPr>
          <p:txBody>
            <a:bodyPr rtlCol="0" anchor="ctr"/>
            <a:lstStyle/>
            <a:p>
              <a:pPr algn="ctr" defTabSz="914400">
                <a:defRPr/>
              </a:pPr>
              <a:endParaRPr kumimoji="0" lang="ja-JP" altLang="en-US" sz="1800" b="1" kern="0" dirty="0" smtClean="0">
                <a:solidFill>
                  <a:prstClr val="white"/>
                </a:solidFill>
                <a:latin typeface="Segoe UI"/>
                <a:ea typeface="メイリオ"/>
              </a:endParaRPr>
            </a:p>
          </p:txBody>
        </p:sp>
        <p:sp>
          <p:nvSpPr>
            <p:cNvPr id="220" name="テキスト ボックス 219"/>
            <p:cNvSpPr txBox="1"/>
            <p:nvPr/>
          </p:nvSpPr>
          <p:spPr>
            <a:xfrm>
              <a:off x="16971637" y="19664547"/>
              <a:ext cx="1845082" cy="646331"/>
            </a:xfrm>
            <a:prstGeom prst="rect">
              <a:avLst/>
            </a:prstGeom>
            <a:noFill/>
          </p:spPr>
          <p:txBody>
            <a:bodyPr wrap="square" rtlCol="0">
              <a:spAutoFit/>
            </a:bodyPr>
            <a:lstStyle/>
            <a:p>
              <a:pPr defTabSz="914400"/>
              <a:r>
                <a:rPr lang="ja-JP" altLang="en-US" sz="1800" dirty="0" smtClean="0">
                  <a:solidFill>
                    <a:prstClr val="black"/>
                  </a:solidFill>
                  <a:latin typeface="Segoe UI"/>
                  <a:ea typeface="メイリオ"/>
                </a:rPr>
                <a:t>参照・</a:t>
              </a:r>
              <a:endParaRPr lang="en-US" altLang="ja-JP" sz="1800" dirty="0" smtClean="0">
                <a:solidFill>
                  <a:prstClr val="black"/>
                </a:solidFill>
                <a:latin typeface="Segoe UI"/>
                <a:ea typeface="メイリオ"/>
              </a:endParaRPr>
            </a:p>
            <a:p>
              <a:pPr defTabSz="914400"/>
              <a:r>
                <a:rPr lang="ja-JP" altLang="en-US" sz="1800" dirty="0" smtClean="0">
                  <a:solidFill>
                    <a:prstClr val="black"/>
                  </a:solidFill>
                  <a:latin typeface="Segoe UI"/>
                  <a:ea typeface="メイリオ"/>
                </a:rPr>
                <a:t>フィードバック</a:t>
              </a:r>
              <a:endParaRPr lang="ja-JP" altLang="en-US" sz="1800" dirty="0">
                <a:solidFill>
                  <a:prstClr val="black"/>
                </a:solidFill>
                <a:latin typeface="Segoe UI"/>
                <a:ea typeface="メイリオ"/>
              </a:endParaRPr>
            </a:p>
          </p:txBody>
        </p:sp>
        <p:pic>
          <p:nvPicPr>
            <p:cNvPr id="221" name="図 2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74195" y="19904352"/>
              <a:ext cx="1139857" cy="1042969"/>
            </a:xfrm>
            <a:prstGeom prst="rect">
              <a:avLst/>
            </a:prstGeom>
            <a:ln>
              <a:noFill/>
            </a:ln>
          </p:spPr>
        </p:pic>
        <p:sp>
          <p:nvSpPr>
            <p:cNvPr id="222" name="正方形/長方形 221"/>
            <p:cNvSpPr/>
            <p:nvPr/>
          </p:nvSpPr>
          <p:spPr>
            <a:xfrm>
              <a:off x="11613707" y="21020474"/>
              <a:ext cx="2060832" cy="288000"/>
            </a:xfrm>
            <a:prstGeom prst="rect">
              <a:avLst/>
            </a:prstGeom>
            <a:solidFill>
              <a:srgbClr val="5DCEAF"/>
            </a:solidFill>
            <a:ln w="12700" cap="flat" cmpd="sng" algn="ctr">
              <a:noFill/>
              <a:prstDash val="solid"/>
              <a:miter lim="800000"/>
            </a:ln>
            <a:effectLst/>
          </p:spPr>
          <p:txBody>
            <a:bodyPr rtlCol="0" anchor="ctr"/>
            <a:lstStyle/>
            <a:p>
              <a:pPr algn="ctr" defTabSz="914400">
                <a:defRPr/>
              </a:pPr>
              <a:endParaRPr kumimoji="0" lang="ja-JP" altLang="en-US" sz="1800" b="1" kern="0" dirty="0" smtClean="0">
                <a:solidFill>
                  <a:prstClr val="white"/>
                </a:solidFill>
                <a:latin typeface="Segoe UI"/>
                <a:ea typeface="メイリオ"/>
              </a:endParaRPr>
            </a:p>
          </p:txBody>
        </p:sp>
        <p:sp>
          <p:nvSpPr>
            <p:cNvPr id="223" name="テキスト ボックス 222"/>
            <p:cNvSpPr txBox="1"/>
            <p:nvPr/>
          </p:nvSpPr>
          <p:spPr>
            <a:xfrm>
              <a:off x="13605800" y="20580400"/>
              <a:ext cx="1143256" cy="369332"/>
            </a:xfrm>
            <a:prstGeom prst="rect">
              <a:avLst/>
            </a:prstGeom>
            <a:noFill/>
          </p:spPr>
          <p:txBody>
            <a:bodyPr wrap="square" rtlCol="0">
              <a:spAutoFit/>
            </a:bodyPr>
            <a:lstStyle/>
            <a:p>
              <a:pPr defTabSz="914400"/>
              <a:r>
                <a:rPr lang="ja-JP" altLang="en-US" sz="1800" dirty="0" smtClean="0">
                  <a:solidFill>
                    <a:prstClr val="black"/>
                  </a:solidFill>
                  <a:latin typeface="Segoe UI"/>
                  <a:ea typeface="メイリオ"/>
                </a:rPr>
                <a:t>情報提供</a:t>
              </a:r>
              <a:endParaRPr lang="ja-JP" altLang="en-US" sz="1800" dirty="0">
                <a:solidFill>
                  <a:prstClr val="black"/>
                </a:solidFill>
                <a:latin typeface="Segoe UI"/>
                <a:ea typeface="メイリオ"/>
              </a:endParaRPr>
            </a:p>
          </p:txBody>
        </p:sp>
        <p:sp>
          <p:nvSpPr>
            <p:cNvPr id="224" name="右矢印 223"/>
            <p:cNvSpPr/>
            <p:nvPr/>
          </p:nvSpPr>
          <p:spPr>
            <a:xfrm rot="10800000">
              <a:off x="13611516" y="20445426"/>
              <a:ext cx="979265" cy="196890"/>
            </a:xfrm>
            <a:prstGeom prst="rightArrow">
              <a:avLst/>
            </a:prstGeom>
            <a:solidFill>
              <a:sysClr val="window" lastClr="FFFFFF">
                <a:lumMod val="65000"/>
              </a:sysClr>
            </a:solidFill>
            <a:ln w="12700" cap="flat" cmpd="sng" algn="ctr">
              <a:no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25" name="右矢印 224"/>
            <p:cNvSpPr/>
            <p:nvPr/>
          </p:nvSpPr>
          <p:spPr>
            <a:xfrm>
              <a:off x="13587980" y="20214601"/>
              <a:ext cx="979265" cy="196890"/>
            </a:xfrm>
            <a:prstGeom prst="rightArrow">
              <a:avLst/>
            </a:prstGeom>
            <a:solidFill>
              <a:sysClr val="window" lastClr="FFFFFF">
                <a:lumMod val="65000"/>
              </a:sysClr>
            </a:solidFill>
            <a:ln w="12700" cap="flat" cmpd="sng" algn="ctr">
              <a:no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26" name="テキスト ボックス 225"/>
            <p:cNvSpPr txBox="1"/>
            <p:nvPr/>
          </p:nvSpPr>
          <p:spPr>
            <a:xfrm>
              <a:off x="13452676" y="19984362"/>
              <a:ext cx="1152738" cy="369332"/>
            </a:xfrm>
            <a:prstGeom prst="rect">
              <a:avLst/>
            </a:prstGeom>
            <a:noFill/>
          </p:spPr>
          <p:txBody>
            <a:bodyPr wrap="square" rtlCol="0">
              <a:spAutoFit/>
            </a:bodyPr>
            <a:lstStyle/>
            <a:p>
              <a:pPr defTabSz="914400"/>
              <a:r>
                <a:rPr lang="ja-JP" altLang="en-US" sz="1800" dirty="0" smtClean="0">
                  <a:solidFill>
                    <a:prstClr val="black"/>
                  </a:solidFill>
                  <a:latin typeface="Segoe UI"/>
                  <a:ea typeface="メイリオ"/>
                </a:rPr>
                <a:t>情報提供</a:t>
              </a:r>
              <a:endParaRPr lang="ja-JP" altLang="en-US" sz="1800" dirty="0">
                <a:solidFill>
                  <a:prstClr val="black"/>
                </a:solidFill>
                <a:latin typeface="Segoe UI"/>
                <a:ea typeface="メイリオ"/>
              </a:endParaRPr>
            </a:p>
          </p:txBody>
        </p:sp>
        <p:grpSp>
          <p:nvGrpSpPr>
            <p:cNvPr id="227" name="グループ化 226"/>
            <p:cNvGrpSpPr/>
            <p:nvPr/>
          </p:nvGrpSpPr>
          <p:grpSpPr>
            <a:xfrm>
              <a:off x="11360935" y="18615771"/>
              <a:ext cx="4709581" cy="924223"/>
              <a:chOff x="-731429" y="5047350"/>
              <a:chExt cx="4709581" cy="924223"/>
            </a:xfrm>
            <a:solidFill>
              <a:schemeClr val="bg1"/>
            </a:solidFill>
          </p:grpSpPr>
          <p:sp>
            <p:nvSpPr>
              <p:cNvPr id="236" name="角丸四角形吹き出し 235"/>
              <p:cNvSpPr/>
              <p:nvPr/>
            </p:nvSpPr>
            <p:spPr>
              <a:xfrm>
                <a:off x="-639865" y="5047350"/>
                <a:ext cx="4497846" cy="924223"/>
              </a:xfrm>
              <a:prstGeom prst="wedgeRoundRectCallout">
                <a:avLst>
                  <a:gd name="adj1" fmla="val -7755"/>
                  <a:gd name="adj2" fmla="val 65010"/>
                  <a:gd name="adj3" fmla="val 16667"/>
                </a:avLst>
              </a:prstGeom>
              <a:grp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37" name="テキスト ボックス 236"/>
              <p:cNvSpPr txBox="1"/>
              <p:nvPr/>
            </p:nvSpPr>
            <p:spPr>
              <a:xfrm>
                <a:off x="-731429" y="5160451"/>
                <a:ext cx="4709581" cy="400110"/>
              </a:xfrm>
              <a:prstGeom prst="rect">
                <a:avLst/>
              </a:prstGeom>
              <a:noFill/>
            </p:spPr>
            <p:txBody>
              <a:bodyPr wrap="square" rtlCol="0">
                <a:spAutoFit/>
              </a:bodyPr>
              <a:lstStyle/>
              <a:p>
                <a:pPr defTabSz="914400">
                  <a:defRPr/>
                </a:pPr>
                <a:r>
                  <a:rPr kumimoji="0" lang="ja-JP" altLang="en-US" sz="2000" kern="0" dirty="0" smtClean="0">
                    <a:solidFill>
                      <a:prstClr val="black"/>
                    </a:solidFill>
                    <a:latin typeface="Segoe UI"/>
                    <a:ea typeface="メイリオ"/>
                  </a:rPr>
                  <a:t>・</a:t>
                </a:r>
                <a:r>
                  <a:rPr kumimoji="0" lang="ja-JP" altLang="en-US" sz="1800" kern="0" dirty="0" smtClean="0">
                    <a:solidFill>
                      <a:prstClr val="black"/>
                    </a:solidFill>
                    <a:latin typeface="Segoe UI"/>
                    <a:ea typeface="メイリオ"/>
                  </a:rPr>
                  <a:t>紹介・逆紹介により患者を</a:t>
                </a:r>
                <a:r>
                  <a:rPr kumimoji="0" lang="ja-JP" altLang="en-US" sz="1800" b="1" kern="0" dirty="0" smtClean="0">
                    <a:solidFill>
                      <a:prstClr val="black"/>
                    </a:solidFill>
                    <a:latin typeface="Segoe UI"/>
                    <a:ea typeface="メイリオ"/>
                  </a:rPr>
                  <a:t>継続的</a:t>
                </a:r>
                <a:r>
                  <a:rPr kumimoji="0" lang="ja-JP" altLang="en-US" sz="1800" kern="0" dirty="0" smtClean="0">
                    <a:solidFill>
                      <a:prstClr val="black"/>
                    </a:solidFill>
                    <a:latin typeface="Segoe UI"/>
                    <a:ea typeface="メイリオ"/>
                  </a:rPr>
                  <a:t>に診察</a:t>
                </a:r>
              </a:p>
            </p:txBody>
          </p:sp>
          <p:sp>
            <p:nvSpPr>
              <p:cNvPr id="238" name="テキスト ボックス 237"/>
              <p:cNvSpPr txBox="1"/>
              <p:nvPr/>
            </p:nvSpPr>
            <p:spPr>
              <a:xfrm>
                <a:off x="-716858" y="5562592"/>
                <a:ext cx="4574839" cy="400110"/>
              </a:xfrm>
              <a:prstGeom prst="rect">
                <a:avLst/>
              </a:prstGeom>
              <a:noFill/>
            </p:spPr>
            <p:txBody>
              <a:bodyPr wrap="square" rtlCol="0">
                <a:spAutoFit/>
              </a:bodyPr>
              <a:lstStyle/>
              <a:p>
                <a:pPr defTabSz="914400">
                  <a:defRPr/>
                </a:pPr>
                <a:r>
                  <a:rPr kumimoji="0" lang="ja-JP" altLang="en-US" sz="2000" kern="0" dirty="0" smtClean="0">
                    <a:solidFill>
                      <a:prstClr val="black"/>
                    </a:solidFill>
                    <a:latin typeface="Segoe UI"/>
                    <a:ea typeface="メイリオ"/>
                  </a:rPr>
                  <a:t>・</a:t>
                </a:r>
                <a:r>
                  <a:rPr kumimoji="0" lang="ja-JP" altLang="en-US" sz="1800" kern="0" dirty="0" smtClean="0">
                    <a:solidFill>
                      <a:prstClr val="black"/>
                    </a:solidFill>
                    <a:latin typeface="Segoe UI"/>
                    <a:ea typeface="メイリオ"/>
                  </a:rPr>
                  <a:t>過去の情報を活かして</a:t>
                </a:r>
                <a:r>
                  <a:rPr kumimoji="0" lang="ja-JP" altLang="en-US" sz="1800" b="1" kern="0" dirty="0" smtClean="0">
                    <a:solidFill>
                      <a:prstClr val="black"/>
                    </a:solidFill>
                    <a:latin typeface="Segoe UI"/>
                    <a:ea typeface="メイリオ"/>
                  </a:rPr>
                  <a:t>救急医療</a:t>
                </a:r>
                <a:r>
                  <a:rPr kumimoji="0" lang="ja-JP" altLang="en-US" sz="1800" kern="0" dirty="0" smtClean="0">
                    <a:solidFill>
                      <a:prstClr val="black"/>
                    </a:solidFill>
                    <a:latin typeface="Segoe UI"/>
                    <a:ea typeface="メイリオ"/>
                  </a:rPr>
                  <a:t>等に対応</a:t>
                </a:r>
              </a:p>
            </p:txBody>
          </p:sp>
        </p:grpSp>
        <p:pic>
          <p:nvPicPr>
            <p:cNvPr id="229" name="図 2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05419" y="19615728"/>
              <a:ext cx="2109855" cy="1406570"/>
            </a:xfrm>
            <a:prstGeom prst="roundRect">
              <a:avLst/>
            </a:prstGeom>
            <a:ln w="28575">
              <a:solidFill>
                <a:srgbClr val="5DCEAF"/>
              </a:solidFill>
            </a:ln>
          </p:spPr>
        </p:pic>
        <p:sp>
          <p:nvSpPr>
            <p:cNvPr id="230" name="正方形/長方形 229"/>
            <p:cNvSpPr/>
            <p:nvPr/>
          </p:nvSpPr>
          <p:spPr>
            <a:xfrm>
              <a:off x="15076603" y="21020727"/>
              <a:ext cx="1566977" cy="288000"/>
            </a:xfrm>
            <a:prstGeom prst="rect">
              <a:avLst/>
            </a:prstGeom>
            <a:solidFill>
              <a:srgbClr val="5DCEAF"/>
            </a:solidFill>
            <a:ln w="3175" cap="flat" cmpd="sng" algn="ctr">
              <a:noFill/>
              <a:prstDash val="solid"/>
              <a:miter lim="800000"/>
            </a:ln>
            <a:effectLst/>
          </p:spPr>
          <p:txBody>
            <a:bodyPr rtlCol="0" anchor="ctr"/>
            <a:lstStyle/>
            <a:p>
              <a:pPr algn="ctr" defTabSz="914400">
                <a:defRPr/>
              </a:pPr>
              <a:endParaRPr kumimoji="0" lang="ja-JP" altLang="en-US" sz="1800" b="1" kern="0" dirty="0" smtClean="0">
                <a:solidFill>
                  <a:prstClr val="white"/>
                </a:solidFill>
                <a:latin typeface="Segoe UI"/>
                <a:ea typeface="メイリオ"/>
              </a:endParaRPr>
            </a:p>
          </p:txBody>
        </p:sp>
        <p:sp>
          <p:nvSpPr>
            <p:cNvPr id="231" name="右矢印 230"/>
            <p:cNvSpPr/>
            <p:nvPr/>
          </p:nvSpPr>
          <p:spPr>
            <a:xfrm>
              <a:off x="17174791" y="20407767"/>
              <a:ext cx="979265" cy="196890"/>
            </a:xfrm>
            <a:prstGeom prst="rightArrow">
              <a:avLst/>
            </a:prstGeom>
            <a:solidFill>
              <a:sysClr val="window" lastClr="FFFFFF">
                <a:lumMod val="65000"/>
              </a:sysClr>
            </a:solidFill>
            <a:ln w="12700" cap="flat" cmpd="sng" algn="ctr">
              <a:no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32" name="右矢印 231"/>
            <p:cNvSpPr/>
            <p:nvPr/>
          </p:nvSpPr>
          <p:spPr>
            <a:xfrm rot="10800000">
              <a:off x="17151255" y="20176942"/>
              <a:ext cx="979265" cy="196890"/>
            </a:xfrm>
            <a:prstGeom prst="rightArrow">
              <a:avLst/>
            </a:prstGeom>
            <a:solidFill>
              <a:sysClr val="window" lastClr="FFFFFF">
                <a:lumMod val="65000"/>
              </a:sysClr>
            </a:solidFill>
            <a:ln w="12700" cap="flat" cmpd="sng" algn="ctr">
              <a:no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33" name="テキスト ボックス 232"/>
            <p:cNvSpPr txBox="1"/>
            <p:nvPr/>
          </p:nvSpPr>
          <p:spPr>
            <a:xfrm>
              <a:off x="14149092" y="21384433"/>
              <a:ext cx="3709275" cy="369332"/>
            </a:xfrm>
            <a:prstGeom prst="rect">
              <a:avLst/>
            </a:prstGeom>
            <a:noFill/>
          </p:spPr>
          <p:txBody>
            <a:bodyPr wrap="square" rtlCol="0">
              <a:spAutoFit/>
            </a:bodyPr>
            <a:lstStyle/>
            <a:p>
              <a:pPr algn="ctr" defTabSz="914400">
                <a:defRPr/>
              </a:pPr>
              <a:r>
                <a:rPr kumimoji="0" lang="ja-JP" altLang="en-US" sz="1800" b="1" kern="0" dirty="0" smtClean="0">
                  <a:solidFill>
                    <a:prstClr val="black">
                      <a:lumMod val="65000"/>
                      <a:lumOff val="35000"/>
                    </a:prstClr>
                  </a:solidFill>
                  <a:latin typeface="Segoe UI"/>
                  <a:ea typeface="メイリオ"/>
                </a:rPr>
                <a:t>患者情報を拠点病院が一括で管理</a:t>
              </a:r>
            </a:p>
          </p:txBody>
        </p:sp>
        <p:sp>
          <p:nvSpPr>
            <p:cNvPr id="282" name="テキスト ボックス 281"/>
            <p:cNvSpPr txBox="1"/>
            <p:nvPr/>
          </p:nvSpPr>
          <p:spPr>
            <a:xfrm>
              <a:off x="11404537" y="20994674"/>
              <a:ext cx="2480979"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診療所・介護施設</a:t>
              </a:r>
              <a:endParaRPr lang="ja-JP" altLang="en-US" sz="2000" b="1" dirty="0">
                <a:solidFill>
                  <a:prstClr val="white"/>
                </a:solidFill>
                <a:latin typeface="Segoe UI"/>
                <a:ea typeface="メイリオ"/>
              </a:endParaRPr>
            </a:p>
          </p:txBody>
        </p:sp>
        <p:sp>
          <p:nvSpPr>
            <p:cNvPr id="283" name="テキスト ボックス 282"/>
            <p:cNvSpPr txBox="1"/>
            <p:nvPr/>
          </p:nvSpPr>
          <p:spPr>
            <a:xfrm>
              <a:off x="14966983" y="20997383"/>
              <a:ext cx="1786214"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土浦協同病院</a:t>
              </a:r>
              <a:endParaRPr lang="ja-JP" altLang="en-US" sz="2000" b="1" dirty="0">
                <a:solidFill>
                  <a:prstClr val="white"/>
                </a:solidFill>
                <a:latin typeface="Segoe UI"/>
                <a:ea typeface="メイリオ"/>
              </a:endParaRPr>
            </a:p>
          </p:txBody>
        </p:sp>
        <p:sp>
          <p:nvSpPr>
            <p:cNvPr id="284" name="テキスト ボックス 283"/>
            <p:cNvSpPr txBox="1"/>
            <p:nvPr/>
          </p:nvSpPr>
          <p:spPr>
            <a:xfrm>
              <a:off x="18661286" y="21006125"/>
              <a:ext cx="932339"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薬局</a:t>
              </a:r>
              <a:endParaRPr lang="ja-JP" altLang="en-US" sz="2000" b="1" dirty="0">
                <a:solidFill>
                  <a:prstClr val="white"/>
                </a:solidFill>
                <a:latin typeface="Segoe UI"/>
                <a:ea typeface="メイリオ"/>
              </a:endParaRPr>
            </a:p>
          </p:txBody>
        </p:sp>
        <p:grpSp>
          <p:nvGrpSpPr>
            <p:cNvPr id="668" name="グループ化 667"/>
            <p:cNvGrpSpPr/>
            <p:nvPr/>
          </p:nvGrpSpPr>
          <p:grpSpPr>
            <a:xfrm>
              <a:off x="16588846" y="19022294"/>
              <a:ext cx="3302601" cy="484805"/>
              <a:chOff x="12099494" y="17027324"/>
              <a:chExt cx="2805085" cy="484805"/>
            </a:xfrm>
          </p:grpSpPr>
          <p:sp>
            <p:nvSpPr>
              <p:cNvPr id="669" name="角丸四角形吹き出し 668"/>
              <p:cNvSpPr/>
              <p:nvPr/>
            </p:nvSpPr>
            <p:spPr>
              <a:xfrm>
                <a:off x="12099494" y="17027324"/>
                <a:ext cx="2805085" cy="484805"/>
              </a:xfrm>
              <a:prstGeom prst="wedgeRoundRectCallout">
                <a:avLst>
                  <a:gd name="adj1" fmla="val 6470"/>
                  <a:gd name="adj2" fmla="val 80936"/>
                  <a:gd name="adj3" fmla="val 16667"/>
                </a:avLst>
              </a:prstGeom>
              <a:solidFill>
                <a:schemeClr val="bg1"/>
              </a:solid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670" name="テキスト ボックス 669"/>
              <p:cNvSpPr txBox="1"/>
              <p:nvPr/>
            </p:nvSpPr>
            <p:spPr>
              <a:xfrm>
                <a:off x="12369393" y="17104956"/>
                <a:ext cx="2311754" cy="369332"/>
              </a:xfrm>
              <a:prstGeom prst="rect">
                <a:avLst/>
              </a:prstGeom>
              <a:noFill/>
            </p:spPr>
            <p:txBody>
              <a:bodyPr wrap="square" rtlCol="0">
                <a:spAutoFit/>
              </a:bodyPr>
              <a:lstStyle/>
              <a:p>
                <a:pPr defTabSz="914400">
                  <a:defRPr/>
                </a:pPr>
                <a:r>
                  <a:rPr kumimoji="0" lang="ja-JP" altLang="en-US" sz="1800" kern="0" dirty="0" smtClean="0">
                    <a:solidFill>
                      <a:prstClr val="black"/>
                    </a:solidFill>
                    <a:latin typeface="Segoe UI"/>
                    <a:ea typeface="メイリオ"/>
                  </a:rPr>
                  <a:t>効果的な服薬指導が可能</a:t>
                </a:r>
              </a:p>
            </p:txBody>
          </p:sp>
        </p:grpSp>
      </p:grpSp>
      <p:grpSp>
        <p:nvGrpSpPr>
          <p:cNvPr id="750" name="グループ化 749"/>
          <p:cNvGrpSpPr/>
          <p:nvPr/>
        </p:nvGrpSpPr>
        <p:grpSpPr>
          <a:xfrm>
            <a:off x="3589294" y="19680065"/>
            <a:ext cx="6476060" cy="1704391"/>
            <a:chOff x="3392849" y="20638689"/>
            <a:chExt cx="6476060" cy="1704391"/>
          </a:xfrm>
        </p:grpSpPr>
        <p:grpSp>
          <p:nvGrpSpPr>
            <p:cNvPr id="305" name="グループ化 304"/>
            <p:cNvGrpSpPr/>
            <p:nvPr/>
          </p:nvGrpSpPr>
          <p:grpSpPr>
            <a:xfrm>
              <a:off x="3392849" y="20725657"/>
              <a:ext cx="6476060" cy="1617423"/>
              <a:chOff x="150859" y="20765932"/>
              <a:chExt cx="6476060" cy="1617423"/>
            </a:xfrm>
          </p:grpSpPr>
          <p:sp>
            <p:nvSpPr>
              <p:cNvPr id="297" name="円/楕円 296"/>
              <p:cNvSpPr/>
              <p:nvPr/>
            </p:nvSpPr>
            <p:spPr>
              <a:xfrm>
                <a:off x="3066402" y="21104423"/>
                <a:ext cx="534105" cy="534105"/>
              </a:xfrm>
              <a:prstGeom prst="ellipse">
                <a:avLst/>
              </a:prstGeom>
              <a:solidFill>
                <a:schemeClr val="accent6">
                  <a:lumMod val="75000"/>
                  <a:alpha val="2000"/>
                </a:schemeClr>
              </a:solidFill>
              <a:ln w="12700" cap="flat" cmpd="sng" algn="ctr">
                <a:noFill/>
                <a:prstDash val="solid"/>
                <a:miter lim="800000"/>
              </a:ln>
              <a:effectLst>
                <a:glow rad="1016000">
                  <a:schemeClr val="accent6">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303" name="円/楕円 302"/>
              <p:cNvSpPr/>
              <p:nvPr/>
            </p:nvSpPr>
            <p:spPr>
              <a:xfrm>
                <a:off x="5574400" y="21067310"/>
                <a:ext cx="534105" cy="534105"/>
              </a:xfrm>
              <a:prstGeom prst="ellipse">
                <a:avLst/>
              </a:prstGeom>
              <a:solidFill>
                <a:schemeClr val="accent6">
                  <a:lumMod val="75000"/>
                  <a:alpha val="2000"/>
                </a:schemeClr>
              </a:solidFill>
              <a:ln w="12700" cap="flat" cmpd="sng" algn="ctr">
                <a:noFill/>
                <a:prstDash val="solid"/>
                <a:miter lim="800000"/>
              </a:ln>
              <a:effectLst>
                <a:glow rad="1016000">
                  <a:schemeClr val="accent6">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304" name="円/楕円 303"/>
              <p:cNvSpPr/>
              <p:nvPr/>
            </p:nvSpPr>
            <p:spPr>
              <a:xfrm>
                <a:off x="658629" y="21155828"/>
                <a:ext cx="534105" cy="534105"/>
              </a:xfrm>
              <a:prstGeom prst="ellipse">
                <a:avLst/>
              </a:prstGeom>
              <a:solidFill>
                <a:schemeClr val="accent6">
                  <a:lumMod val="75000"/>
                  <a:alpha val="2000"/>
                </a:schemeClr>
              </a:solidFill>
              <a:ln w="12700" cap="flat" cmpd="sng" algn="ctr">
                <a:noFill/>
                <a:prstDash val="solid"/>
                <a:miter lim="800000"/>
              </a:ln>
              <a:effectLst>
                <a:glow rad="1016000">
                  <a:schemeClr val="accent6">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296" name="グループ化 295"/>
              <p:cNvGrpSpPr/>
              <p:nvPr/>
            </p:nvGrpSpPr>
            <p:grpSpPr>
              <a:xfrm>
                <a:off x="150859" y="20765932"/>
                <a:ext cx="6476060" cy="1617423"/>
                <a:chOff x="3118274" y="20552163"/>
                <a:chExt cx="6476060" cy="1617423"/>
              </a:xfrm>
            </p:grpSpPr>
            <p:pic>
              <p:nvPicPr>
                <p:cNvPr id="261" name="図 2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802" y="20552163"/>
                  <a:ext cx="1169458" cy="1169458"/>
                </a:xfrm>
                <a:prstGeom prst="rect">
                  <a:avLst/>
                </a:prstGeom>
              </p:spPr>
            </p:pic>
            <p:grpSp>
              <p:nvGrpSpPr>
                <p:cNvPr id="262" name="グループ化 261"/>
                <p:cNvGrpSpPr/>
                <p:nvPr/>
              </p:nvGrpSpPr>
              <p:grpSpPr>
                <a:xfrm>
                  <a:off x="5676476" y="20577625"/>
                  <a:ext cx="1108058" cy="1148372"/>
                  <a:chOff x="3564967" y="3422139"/>
                  <a:chExt cx="1766501" cy="1624975"/>
                </a:xfrm>
              </p:grpSpPr>
              <p:pic>
                <p:nvPicPr>
                  <p:cNvPr id="263" name="図 2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428" y="3422139"/>
                    <a:ext cx="1499040" cy="1624975"/>
                  </a:xfrm>
                  <a:prstGeom prst="rect">
                    <a:avLst/>
                  </a:prstGeom>
                </p:spPr>
              </p:pic>
              <p:pic>
                <p:nvPicPr>
                  <p:cNvPr id="264" name="図 2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4967" y="4128827"/>
                    <a:ext cx="533728" cy="912356"/>
                  </a:xfrm>
                  <a:prstGeom prst="rect">
                    <a:avLst/>
                  </a:prstGeom>
                </p:spPr>
              </p:pic>
            </p:grpSp>
            <p:pic>
              <p:nvPicPr>
                <p:cNvPr id="265" name="図 2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9168" y="20604109"/>
                  <a:ext cx="1405534" cy="1149982"/>
                </a:xfrm>
                <a:prstGeom prst="rect">
                  <a:avLst/>
                </a:prstGeom>
              </p:spPr>
            </p:pic>
            <p:grpSp>
              <p:nvGrpSpPr>
                <p:cNvPr id="279" name="グループ化 278"/>
                <p:cNvGrpSpPr/>
                <p:nvPr/>
              </p:nvGrpSpPr>
              <p:grpSpPr>
                <a:xfrm>
                  <a:off x="8083135" y="21755827"/>
                  <a:ext cx="1511199" cy="326095"/>
                  <a:chOff x="7219694" y="21814763"/>
                  <a:chExt cx="1511199" cy="326095"/>
                </a:xfrm>
              </p:grpSpPr>
              <p:sp>
                <p:nvSpPr>
                  <p:cNvPr id="260" name="テキスト ボックス 259"/>
                  <p:cNvSpPr txBox="1"/>
                  <p:nvPr/>
                </p:nvSpPr>
                <p:spPr>
                  <a:xfrm>
                    <a:off x="7219694" y="21852858"/>
                    <a:ext cx="1511199" cy="288000"/>
                  </a:xfrm>
                  <a:prstGeom prst="rect">
                    <a:avLst/>
                  </a:prstGeom>
                  <a:solidFill>
                    <a:srgbClr val="5DCEAF"/>
                  </a:solidFill>
                </p:spPr>
                <p:txBody>
                  <a:bodyPr wrap="square" rtlCol="0">
                    <a:spAutoFit/>
                  </a:bodyPr>
                  <a:lstStyle/>
                  <a:p>
                    <a:pPr defTabSz="914400"/>
                    <a:endParaRPr lang="ja-JP" altLang="en-US" sz="2000" b="1" dirty="0">
                      <a:solidFill>
                        <a:prstClr val="white"/>
                      </a:solidFill>
                      <a:latin typeface="Segoe UI"/>
                      <a:ea typeface="メイリオ"/>
                    </a:endParaRPr>
                  </a:p>
                </p:txBody>
              </p:sp>
              <p:sp>
                <p:nvSpPr>
                  <p:cNvPr id="268" name="テキスト ボックス 267"/>
                  <p:cNvSpPr txBox="1"/>
                  <p:nvPr/>
                </p:nvSpPr>
                <p:spPr>
                  <a:xfrm>
                    <a:off x="7337652" y="21814763"/>
                    <a:ext cx="1336163" cy="28800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各種</a:t>
                    </a:r>
                    <a:r>
                      <a:rPr lang="ja-JP" altLang="en-US" sz="2000" b="1" dirty="0">
                        <a:solidFill>
                          <a:prstClr val="white"/>
                        </a:solidFill>
                        <a:latin typeface="Segoe UI"/>
                        <a:ea typeface="メイリオ"/>
                      </a:rPr>
                      <a:t>団体</a:t>
                    </a:r>
                  </a:p>
                </p:txBody>
              </p:sp>
            </p:grpSp>
            <p:sp>
              <p:nvSpPr>
                <p:cNvPr id="269" name="右矢印 268"/>
                <p:cNvSpPr/>
                <p:nvPr/>
              </p:nvSpPr>
              <p:spPr>
                <a:xfrm>
                  <a:off x="7132841" y="21010649"/>
                  <a:ext cx="870257" cy="243040"/>
                </a:xfrm>
                <a:prstGeom prst="rightArrow">
                  <a:avLst/>
                </a:prstGeom>
                <a:solidFill>
                  <a:srgbClr val="A6A6A6"/>
                </a:solidFill>
                <a:ln w="12700" cap="flat" cmpd="sng" algn="ctr">
                  <a:noFill/>
                  <a:prstDash val="solid"/>
                  <a:miter lim="800000"/>
                </a:ln>
                <a:effectLst/>
              </p:spPr>
              <p:txBody>
                <a:bodyPr rtlCol="0" anchor="ctr"/>
                <a:lstStyle/>
                <a:p>
                  <a:pPr algn="ctr" defTabSz="914400"/>
                  <a:endParaRPr kumimoji="0" lang="ja-JP" altLang="en-US" sz="1800" kern="0" smtClean="0">
                    <a:solidFill>
                      <a:prstClr val="white"/>
                    </a:solidFill>
                    <a:latin typeface="Segoe UI"/>
                    <a:ea typeface="メイリオ"/>
                  </a:endParaRPr>
                </a:p>
              </p:txBody>
            </p:sp>
            <p:sp>
              <p:nvSpPr>
                <p:cNvPr id="270" name="右矢印 269"/>
                <p:cNvSpPr/>
                <p:nvPr/>
              </p:nvSpPr>
              <p:spPr>
                <a:xfrm rot="10800000">
                  <a:off x="7093513" y="21287190"/>
                  <a:ext cx="870257" cy="243040"/>
                </a:xfrm>
                <a:prstGeom prst="rightArrow">
                  <a:avLst/>
                </a:prstGeom>
                <a:solidFill>
                  <a:schemeClr val="bg1">
                    <a:lumMod val="65000"/>
                  </a:schemeClr>
                </a:solidFill>
                <a:ln w="12700" cap="flat" cmpd="sng" algn="ctr">
                  <a:noFill/>
                  <a:prstDash val="solid"/>
                  <a:miter lim="800000"/>
                </a:ln>
                <a:effectLst/>
              </p:spPr>
              <p:txBody>
                <a:bodyPr rtlCol="0" anchor="ctr"/>
                <a:lstStyle/>
                <a:p>
                  <a:pPr algn="ctr" defTabSz="914400"/>
                  <a:endParaRPr kumimoji="0" lang="ja-JP" altLang="en-US" sz="1800" kern="0" smtClean="0">
                    <a:solidFill>
                      <a:prstClr val="white"/>
                    </a:solidFill>
                    <a:latin typeface="Segoe UI"/>
                    <a:ea typeface="メイリオ"/>
                  </a:endParaRPr>
                </a:p>
              </p:txBody>
            </p:sp>
            <p:sp>
              <p:nvSpPr>
                <p:cNvPr id="271" name="右矢印 270"/>
                <p:cNvSpPr/>
                <p:nvPr/>
              </p:nvSpPr>
              <p:spPr>
                <a:xfrm>
                  <a:off x="4541676" y="21010649"/>
                  <a:ext cx="870257" cy="243040"/>
                </a:xfrm>
                <a:prstGeom prst="rightArrow">
                  <a:avLst/>
                </a:prstGeom>
                <a:solidFill>
                  <a:srgbClr val="A6A6A6"/>
                </a:solidFill>
                <a:ln w="12700" cap="flat" cmpd="sng" algn="ctr">
                  <a:noFill/>
                  <a:prstDash val="solid"/>
                  <a:miter lim="800000"/>
                </a:ln>
                <a:effectLst/>
              </p:spPr>
              <p:txBody>
                <a:bodyPr rtlCol="0" anchor="ctr"/>
                <a:lstStyle/>
                <a:p>
                  <a:pPr algn="ctr" defTabSz="914400"/>
                  <a:endParaRPr kumimoji="0" lang="ja-JP" altLang="en-US" sz="1800" kern="0" smtClean="0">
                    <a:solidFill>
                      <a:prstClr val="white"/>
                    </a:solidFill>
                    <a:latin typeface="Segoe UI"/>
                    <a:ea typeface="メイリオ"/>
                  </a:endParaRPr>
                </a:p>
              </p:txBody>
            </p:sp>
            <p:sp>
              <p:nvSpPr>
                <p:cNvPr id="272" name="右矢印 271"/>
                <p:cNvSpPr/>
                <p:nvPr/>
              </p:nvSpPr>
              <p:spPr>
                <a:xfrm rot="10800000">
                  <a:off x="4502348" y="21287190"/>
                  <a:ext cx="870257" cy="243040"/>
                </a:xfrm>
                <a:prstGeom prst="rightArrow">
                  <a:avLst/>
                </a:prstGeom>
                <a:solidFill>
                  <a:schemeClr val="bg1">
                    <a:lumMod val="65000"/>
                  </a:schemeClr>
                </a:solidFill>
                <a:ln w="12700" cap="flat" cmpd="sng" algn="ctr">
                  <a:noFill/>
                  <a:prstDash val="solid"/>
                  <a:miter lim="800000"/>
                </a:ln>
                <a:effectLst/>
              </p:spPr>
              <p:txBody>
                <a:bodyPr rtlCol="0" anchor="ctr"/>
                <a:lstStyle/>
                <a:p>
                  <a:pPr algn="ctr" defTabSz="914400"/>
                  <a:endParaRPr kumimoji="0" lang="ja-JP" altLang="en-US" sz="1800" kern="0" smtClean="0">
                    <a:solidFill>
                      <a:prstClr val="white"/>
                    </a:solidFill>
                    <a:latin typeface="Segoe UI"/>
                    <a:ea typeface="メイリオ"/>
                  </a:endParaRPr>
                </a:p>
              </p:txBody>
            </p:sp>
            <p:grpSp>
              <p:nvGrpSpPr>
                <p:cNvPr id="278" name="グループ化 277"/>
                <p:cNvGrpSpPr/>
                <p:nvPr/>
              </p:nvGrpSpPr>
              <p:grpSpPr>
                <a:xfrm>
                  <a:off x="5161131" y="21769476"/>
                  <a:ext cx="2290725" cy="400110"/>
                  <a:chOff x="3811371" y="21839212"/>
                  <a:chExt cx="2290725" cy="400110"/>
                </a:xfrm>
              </p:grpSpPr>
              <p:sp>
                <p:nvSpPr>
                  <p:cNvPr id="267" name="テキスト ボックス 266"/>
                  <p:cNvSpPr txBox="1"/>
                  <p:nvPr/>
                </p:nvSpPr>
                <p:spPr>
                  <a:xfrm>
                    <a:off x="3811371" y="21854627"/>
                    <a:ext cx="2290725" cy="288000"/>
                  </a:xfrm>
                  <a:prstGeom prst="rect">
                    <a:avLst/>
                  </a:prstGeom>
                  <a:solidFill>
                    <a:srgbClr val="5DCEAF"/>
                  </a:solidFill>
                </p:spPr>
                <p:txBody>
                  <a:bodyPr wrap="square" rtlCol="0">
                    <a:spAutoFit/>
                  </a:bodyPr>
                  <a:lstStyle/>
                  <a:p>
                    <a:pPr defTabSz="914400"/>
                    <a:endParaRPr lang="en-US" altLang="ja-JP" sz="2000" b="1" dirty="0" smtClean="0">
                      <a:solidFill>
                        <a:prstClr val="white"/>
                      </a:solidFill>
                      <a:latin typeface="Segoe UI"/>
                      <a:ea typeface="メイリオ"/>
                    </a:endParaRPr>
                  </a:p>
                </p:txBody>
              </p:sp>
              <p:sp>
                <p:nvSpPr>
                  <p:cNvPr id="277" name="テキスト ボックス 276"/>
                  <p:cNvSpPr txBox="1"/>
                  <p:nvPr/>
                </p:nvSpPr>
                <p:spPr>
                  <a:xfrm>
                    <a:off x="3865537" y="21839212"/>
                    <a:ext cx="2220311"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コーディネート課</a:t>
                    </a:r>
                    <a:endParaRPr lang="ja-JP" altLang="en-US" sz="2000" b="1" dirty="0">
                      <a:solidFill>
                        <a:prstClr val="white"/>
                      </a:solidFill>
                      <a:latin typeface="Segoe UI"/>
                      <a:ea typeface="メイリオ"/>
                    </a:endParaRPr>
                  </a:p>
                </p:txBody>
              </p:sp>
            </p:grpSp>
            <p:grpSp>
              <p:nvGrpSpPr>
                <p:cNvPr id="281" name="グループ化 280"/>
                <p:cNvGrpSpPr/>
                <p:nvPr/>
              </p:nvGrpSpPr>
              <p:grpSpPr>
                <a:xfrm>
                  <a:off x="3118274" y="21749483"/>
                  <a:ext cx="1574842" cy="400110"/>
                  <a:chOff x="1321387" y="21805322"/>
                  <a:chExt cx="1574842" cy="400110"/>
                </a:xfrm>
              </p:grpSpPr>
              <p:sp>
                <p:nvSpPr>
                  <p:cNvPr id="266" name="テキスト ボックス 265"/>
                  <p:cNvSpPr txBox="1"/>
                  <p:nvPr/>
                </p:nvSpPr>
                <p:spPr>
                  <a:xfrm>
                    <a:off x="1357494" y="21847196"/>
                    <a:ext cx="1495985" cy="288000"/>
                  </a:xfrm>
                  <a:prstGeom prst="rect">
                    <a:avLst/>
                  </a:prstGeom>
                  <a:solidFill>
                    <a:srgbClr val="5DCEAF"/>
                  </a:solidFill>
                </p:spPr>
                <p:txBody>
                  <a:bodyPr wrap="square" rtlCol="0">
                    <a:spAutoFit/>
                  </a:bodyPr>
                  <a:lstStyle/>
                  <a:p>
                    <a:pPr defTabSz="914400"/>
                    <a:endParaRPr lang="ja-JP" altLang="en-US" sz="2000" b="1" dirty="0">
                      <a:solidFill>
                        <a:prstClr val="white"/>
                      </a:solidFill>
                      <a:latin typeface="Segoe UI"/>
                      <a:ea typeface="メイリオ"/>
                    </a:endParaRPr>
                  </a:p>
                </p:txBody>
              </p:sp>
              <p:sp>
                <p:nvSpPr>
                  <p:cNvPr id="280" name="テキスト ボックス 279"/>
                  <p:cNvSpPr txBox="1"/>
                  <p:nvPr/>
                </p:nvSpPr>
                <p:spPr>
                  <a:xfrm>
                    <a:off x="1321387" y="21805322"/>
                    <a:ext cx="1574842"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土浦市各局</a:t>
                    </a:r>
                    <a:endParaRPr lang="ja-JP" altLang="en-US" sz="2000" b="1" dirty="0">
                      <a:solidFill>
                        <a:prstClr val="white"/>
                      </a:solidFill>
                      <a:latin typeface="Segoe UI"/>
                      <a:ea typeface="メイリオ"/>
                    </a:endParaRPr>
                  </a:p>
                </p:txBody>
              </p:sp>
            </p:grpSp>
          </p:grpSp>
        </p:grpSp>
        <p:sp>
          <p:nvSpPr>
            <p:cNvPr id="234" name="角丸四角形吹き出し 233"/>
            <p:cNvSpPr/>
            <p:nvPr/>
          </p:nvSpPr>
          <p:spPr>
            <a:xfrm>
              <a:off x="7130189" y="20644870"/>
              <a:ext cx="1270711" cy="366723"/>
            </a:xfrm>
            <a:prstGeom prst="wedgeRoundRectCallout">
              <a:avLst>
                <a:gd name="adj1" fmla="val 46089"/>
                <a:gd name="adj2" fmla="val 91928"/>
                <a:gd name="adj3" fmla="val 16667"/>
              </a:avLst>
            </a:prstGeom>
            <a:solidFill>
              <a:schemeClr val="bg1"/>
            </a:solid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235" name="テキスト ボックス 234"/>
            <p:cNvSpPr txBox="1"/>
            <p:nvPr/>
          </p:nvSpPr>
          <p:spPr>
            <a:xfrm>
              <a:off x="7076851" y="20664649"/>
              <a:ext cx="1402590" cy="369332"/>
            </a:xfrm>
            <a:prstGeom prst="rect">
              <a:avLst/>
            </a:prstGeom>
            <a:noFill/>
          </p:spPr>
          <p:txBody>
            <a:bodyPr wrap="square" rtlCol="0">
              <a:spAutoFit/>
            </a:bodyPr>
            <a:lstStyle/>
            <a:p>
              <a:pPr algn="ctr" defTabSz="914400">
                <a:defRPr/>
              </a:pPr>
              <a:r>
                <a:rPr kumimoji="0" lang="ja-JP" altLang="en-US" sz="1800" kern="0" dirty="0" smtClean="0">
                  <a:solidFill>
                    <a:prstClr val="black"/>
                  </a:solidFill>
                  <a:latin typeface="Segoe UI"/>
                  <a:ea typeface="メイリオ"/>
                </a:rPr>
                <a:t>フリー提案</a:t>
              </a:r>
            </a:p>
          </p:txBody>
        </p:sp>
        <p:sp>
          <p:nvSpPr>
            <p:cNvPr id="671" name="角丸四角形吹き出し 670"/>
            <p:cNvSpPr/>
            <p:nvPr/>
          </p:nvSpPr>
          <p:spPr>
            <a:xfrm>
              <a:off x="4659531" y="20638689"/>
              <a:ext cx="1270711" cy="366723"/>
            </a:xfrm>
            <a:prstGeom prst="wedgeRoundRectCallout">
              <a:avLst>
                <a:gd name="adj1" fmla="val 641"/>
                <a:gd name="adj2" fmla="val 87554"/>
                <a:gd name="adj3" fmla="val 16667"/>
              </a:avLst>
            </a:prstGeom>
            <a:solidFill>
              <a:schemeClr val="bg1"/>
            </a:solid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672" name="テキスト ボックス 671"/>
            <p:cNvSpPr txBox="1"/>
            <p:nvPr/>
          </p:nvSpPr>
          <p:spPr>
            <a:xfrm>
              <a:off x="4617736" y="20655253"/>
              <a:ext cx="1402590" cy="369332"/>
            </a:xfrm>
            <a:prstGeom prst="rect">
              <a:avLst/>
            </a:prstGeom>
            <a:noFill/>
          </p:spPr>
          <p:txBody>
            <a:bodyPr wrap="square" rtlCol="0">
              <a:spAutoFit/>
            </a:bodyPr>
            <a:lstStyle/>
            <a:p>
              <a:pPr algn="ctr" defTabSz="914400">
                <a:defRPr/>
              </a:pPr>
              <a:r>
                <a:rPr kumimoji="0" lang="ja-JP" altLang="en-US" sz="1800" kern="0" dirty="0" smtClean="0">
                  <a:solidFill>
                    <a:prstClr val="black"/>
                  </a:solidFill>
                  <a:latin typeface="Segoe UI"/>
                  <a:ea typeface="メイリオ"/>
                </a:rPr>
                <a:t>テーマ提示</a:t>
              </a:r>
            </a:p>
          </p:txBody>
        </p:sp>
      </p:grpSp>
      <p:grpSp>
        <p:nvGrpSpPr>
          <p:cNvPr id="6" name="グループ化 5"/>
          <p:cNvGrpSpPr/>
          <p:nvPr/>
        </p:nvGrpSpPr>
        <p:grpSpPr>
          <a:xfrm>
            <a:off x="268892" y="13376938"/>
            <a:ext cx="10440000" cy="994251"/>
            <a:chOff x="-1101" y="14335562"/>
            <a:chExt cx="10440000" cy="994251"/>
          </a:xfrm>
        </p:grpSpPr>
        <p:sp>
          <p:nvSpPr>
            <p:cNvPr id="135" name="フローチャート: 処理 134"/>
            <p:cNvSpPr/>
            <p:nvPr/>
          </p:nvSpPr>
          <p:spPr>
            <a:xfrm>
              <a:off x="-1101" y="14335562"/>
              <a:ext cx="10440000" cy="965778"/>
            </a:xfrm>
            <a:prstGeom prst="flowChartProcess">
              <a:avLst/>
            </a:prstGeom>
            <a:solidFill>
              <a:srgbClr val="C32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37" name="Picture 10" descr="https://d1f5hsy4d47upe.cloudfront.net/eb/eb046aa5d62e4124bf8554fdfcfd321d_t.jpe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127" t="20411" r="19810" b="21476"/>
            <a:stretch/>
          </p:blipFill>
          <p:spPr bwMode="auto">
            <a:xfrm>
              <a:off x="-1100" y="14372247"/>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531598" y="14391575"/>
              <a:ext cx="5151016" cy="769441"/>
            </a:xfrm>
            <a:prstGeom prst="rect">
              <a:avLst/>
            </a:prstGeom>
            <a:noFill/>
          </p:spPr>
          <p:txBody>
            <a:bodyPr wrap="square" rtlCol="0">
              <a:spAutoFit/>
            </a:bodyPr>
            <a:lstStyle/>
            <a:p>
              <a:pPr algn="ctr"/>
              <a:r>
                <a:rPr lang="ja-JP" altLang="en-US" sz="4400" b="1" dirty="0">
                  <a:solidFill>
                    <a:prstClr val="white"/>
                  </a:solidFill>
                  <a:latin typeface="HGS教科書体" panose="02020600000000000000" pitchFamily="18" charset="-128"/>
                  <a:ea typeface="HGS教科書体" panose="02020600000000000000" pitchFamily="18" charset="-128"/>
                </a:rPr>
                <a:t>土浦愛の</a:t>
              </a:r>
              <a:r>
                <a:rPr lang="ja-JP" altLang="en-US" sz="4400" b="1" dirty="0" smtClean="0">
                  <a:solidFill>
                    <a:prstClr val="white"/>
                  </a:solidFill>
                  <a:latin typeface="HGS教科書体" panose="02020600000000000000" pitchFamily="18" charset="-128"/>
                  <a:ea typeface="HGS教科書体" panose="02020600000000000000" pitchFamily="18" charset="-128"/>
                </a:rPr>
                <a:t>たまり場</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4" name="グループ化 3"/>
            <p:cNvGrpSpPr/>
            <p:nvPr/>
          </p:nvGrpSpPr>
          <p:grpSpPr>
            <a:xfrm>
              <a:off x="6717699" y="14361647"/>
              <a:ext cx="3673994" cy="968166"/>
              <a:chOff x="6978958" y="14361647"/>
              <a:chExt cx="3673994" cy="968166"/>
            </a:xfrm>
          </p:grpSpPr>
          <p:grpSp>
            <p:nvGrpSpPr>
              <p:cNvPr id="136" name="グループ化 135"/>
              <p:cNvGrpSpPr/>
              <p:nvPr/>
            </p:nvGrpSpPr>
            <p:grpSpPr>
              <a:xfrm>
                <a:off x="6978958" y="14361647"/>
                <a:ext cx="3673994" cy="968166"/>
                <a:chOff x="1908199" y="2010033"/>
                <a:chExt cx="3673994" cy="968166"/>
              </a:xfrm>
            </p:grpSpPr>
            <p:sp>
              <p:nvSpPr>
                <p:cNvPr id="139" name="正方形/長方形 138"/>
                <p:cNvSpPr/>
                <p:nvPr/>
              </p:nvSpPr>
              <p:spPr>
                <a:xfrm>
                  <a:off x="1912568" y="2010033"/>
                  <a:ext cx="2225257" cy="900000"/>
                </a:xfrm>
                <a:prstGeom prst="rect">
                  <a:avLst/>
                </a:prstGeom>
                <a:solidFill>
                  <a:schemeClr val="bg1"/>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0" name="正方形/長方形 139"/>
                <p:cNvSpPr/>
                <p:nvPr/>
              </p:nvSpPr>
              <p:spPr>
                <a:xfrm>
                  <a:off x="4142193" y="2012075"/>
                  <a:ext cx="1440000" cy="900000"/>
                </a:xfrm>
                <a:prstGeom prst="rect">
                  <a:avLst/>
                </a:prstGeom>
                <a:solidFill>
                  <a:schemeClr val="bg1"/>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1" name="直角三角形 140"/>
                <p:cNvSpPr/>
                <p:nvPr/>
              </p:nvSpPr>
              <p:spPr>
                <a:xfrm rot="5400000">
                  <a:off x="1820280" y="2109456"/>
                  <a:ext cx="900000" cy="72416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2" name="直角三角形 141"/>
                <p:cNvSpPr/>
                <p:nvPr/>
              </p:nvSpPr>
              <p:spPr>
                <a:xfrm rot="5400000">
                  <a:off x="4049906" y="2099994"/>
                  <a:ext cx="900000" cy="72416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3" name="テキスト ボックス 142"/>
                <p:cNvSpPr txBox="1"/>
                <p:nvPr/>
              </p:nvSpPr>
              <p:spPr>
                <a:xfrm>
                  <a:off x="1914958" y="2033258"/>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144" name="テキスト ボックス 143"/>
                <p:cNvSpPr txBox="1"/>
                <p:nvPr/>
              </p:nvSpPr>
              <p:spPr>
                <a:xfrm>
                  <a:off x="4139702" y="2024619"/>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sp>
              <p:nvSpPr>
                <p:cNvPr id="146" name="円/楕円 145"/>
                <p:cNvSpPr/>
                <p:nvPr/>
              </p:nvSpPr>
              <p:spPr>
                <a:xfrm>
                  <a:off x="4777225" y="2166637"/>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7" name="テキスト ボックス 146"/>
                <p:cNvSpPr txBox="1"/>
                <p:nvPr/>
              </p:nvSpPr>
              <p:spPr>
                <a:xfrm>
                  <a:off x="4810628" y="2191930"/>
                  <a:ext cx="335450" cy="584775"/>
                </a:xfrm>
                <a:prstGeom prst="rect">
                  <a:avLst/>
                </a:prstGeom>
                <a:noFill/>
              </p:spPr>
              <p:txBody>
                <a:bodyPr wrap="square" rtlCol="0">
                  <a:spAutoFit/>
                </a:bodyPr>
                <a:lstStyle/>
                <a:p>
                  <a:endParaRPr lang="en-US" altLang="ja-JP" sz="3200" b="1" dirty="0">
                    <a:solidFill>
                      <a:prstClr val="white"/>
                    </a:solidFill>
                  </a:endParaRPr>
                </a:p>
              </p:txBody>
            </p:sp>
            <p:grpSp>
              <p:nvGrpSpPr>
                <p:cNvPr id="148" name="グループ化 147"/>
                <p:cNvGrpSpPr/>
                <p:nvPr/>
              </p:nvGrpSpPr>
              <p:grpSpPr>
                <a:xfrm>
                  <a:off x="2634959" y="2115329"/>
                  <a:ext cx="579556" cy="861230"/>
                  <a:chOff x="5868882" y="1055227"/>
                  <a:chExt cx="579556" cy="861230"/>
                </a:xfrm>
              </p:grpSpPr>
              <p:pic>
                <p:nvPicPr>
                  <p:cNvPr id="152" name="図 151"/>
                  <p:cNvPicPr>
                    <a:picLocks noChangeAspect="1"/>
                  </p:cNvPicPr>
                  <p:nvPr/>
                </p:nvPicPr>
                <p:blipFill>
                  <a:blip r:embed="rId10"/>
                  <a:stretch>
                    <a:fillRect/>
                  </a:stretch>
                </p:blipFill>
                <p:spPr>
                  <a:xfrm>
                    <a:off x="5885303" y="1055227"/>
                    <a:ext cx="540000" cy="540000"/>
                  </a:xfrm>
                  <a:prstGeom prst="rect">
                    <a:avLst/>
                  </a:prstGeom>
                </p:spPr>
              </p:pic>
              <p:sp>
                <p:nvSpPr>
                  <p:cNvPr id="153" name="テキスト ボックス 152"/>
                  <p:cNvSpPr txBox="1"/>
                  <p:nvPr/>
                </p:nvSpPr>
                <p:spPr>
                  <a:xfrm>
                    <a:off x="5868882" y="1585597"/>
                    <a:ext cx="579556" cy="330860"/>
                  </a:xfrm>
                  <a:prstGeom prst="rect">
                    <a:avLst/>
                  </a:prstGeom>
                  <a:noFill/>
                </p:spPr>
                <p:txBody>
                  <a:bodyPr wrap="square" rtlCol="0">
                    <a:spAutoFit/>
                  </a:bodyPr>
                  <a:lstStyle/>
                  <a:p>
                    <a:pPr algn="ctr"/>
                    <a:r>
                      <a:rPr lang="ja-JP" altLang="en-US" sz="1550" b="1" dirty="0" smtClean="0">
                        <a:solidFill>
                          <a:srgbClr val="595959"/>
                        </a:solidFill>
                        <a:latin typeface="メイリオ" panose="020B0604030504040204" pitchFamily="50" charset="-128"/>
                        <a:ea typeface="メイリオ" panose="020B0604030504040204" pitchFamily="50" charset="-128"/>
                      </a:rPr>
                      <a:t>協働</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149" name="グループ化 148"/>
                <p:cNvGrpSpPr/>
                <p:nvPr/>
              </p:nvGrpSpPr>
              <p:grpSpPr>
                <a:xfrm>
                  <a:off x="3316458" y="2128603"/>
                  <a:ext cx="589832" cy="849596"/>
                  <a:chOff x="4608439" y="2685811"/>
                  <a:chExt cx="589832" cy="849596"/>
                </a:xfrm>
              </p:grpSpPr>
              <p:pic>
                <p:nvPicPr>
                  <p:cNvPr id="150" name="図 149"/>
                  <p:cNvPicPr>
                    <a:picLocks noChangeAspect="1"/>
                  </p:cNvPicPr>
                  <p:nvPr/>
                </p:nvPicPr>
                <p:blipFill>
                  <a:blip r:embed="rId11"/>
                  <a:stretch>
                    <a:fillRect/>
                  </a:stretch>
                </p:blipFill>
                <p:spPr>
                  <a:xfrm>
                    <a:off x="4622760" y="2685811"/>
                    <a:ext cx="544427" cy="540000"/>
                  </a:xfrm>
                  <a:prstGeom prst="rect">
                    <a:avLst/>
                  </a:prstGeom>
                </p:spPr>
              </p:pic>
              <p:sp>
                <p:nvSpPr>
                  <p:cNvPr id="151" name="テキスト ボックス 150"/>
                  <p:cNvSpPr txBox="1"/>
                  <p:nvPr/>
                </p:nvSpPr>
                <p:spPr>
                  <a:xfrm>
                    <a:off x="4608439" y="3204547"/>
                    <a:ext cx="589832" cy="330860"/>
                  </a:xfrm>
                  <a:prstGeom prst="rect">
                    <a:avLst/>
                  </a:prstGeom>
                  <a:noFill/>
                </p:spPr>
                <p:txBody>
                  <a:bodyPr wrap="square" rtlCol="0">
                    <a:spAutoFit/>
                  </a:bodyPr>
                  <a:lstStyle/>
                  <a:p>
                    <a:pPr algn="ctr"/>
                    <a:r>
                      <a:rPr lang="ja-JP" altLang="en-US" sz="1550" b="1" dirty="0" smtClean="0">
                        <a:solidFill>
                          <a:srgbClr val="595959"/>
                        </a:solidFill>
                        <a:latin typeface="メイリオ" panose="020B0604030504040204" pitchFamily="50" charset="-128"/>
                        <a:ea typeface="メイリオ" panose="020B0604030504040204" pitchFamily="50" charset="-128"/>
                      </a:rPr>
                      <a:t>観光</a:t>
                    </a:r>
                    <a:endParaRPr lang="ja-JP" altLang="en-US" sz="1550" b="1" dirty="0">
                      <a:solidFill>
                        <a:srgbClr val="595959"/>
                      </a:solidFill>
                      <a:latin typeface="メイリオ" panose="020B0604030504040204" pitchFamily="50" charset="-128"/>
                      <a:ea typeface="メイリオ" panose="020B0604030504040204" pitchFamily="50" charset="-128"/>
                    </a:endParaRPr>
                  </a:p>
                </p:txBody>
              </p:sp>
            </p:grpSp>
          </p:grpSp>
          <p:pic>
            <p:nvPicPr>
              <p:cNvPr id="795" name="図 794"/>
              <p:cNvPicPr>
                <a:picLocks noChangeAspect="1"/>
              </p:cNvPicPr>
              <p:nvPr/>
            </p:nvPicPr>
            <p:blipFill rotWithShape="1">
              <a:blip r:embed="rId12"/>
              <a:srcRect r="3347" b="14663"/>
              <a:stretch/>
            </p:blipFill>
            <p:spPr>
              <a:xfrm>
                <a:off x="9735576" y="14451468"/>
                <a:ext cx="872089" cy="769990"/>
              </a:xfrm>
              <a:prstGeom prst="rect">
                <a:avLst/>
              </a:prstGeom>
            </p:spPr>
          </p:pic>
        </p:grpSp>
      </p:grpSp>
      <p:grpSp>
        <p:nvGrpSpPr>
          <p:cNvPr id="24" name="グループ化 23"/>
          <p:cNvGrpSpPr/>
          <p:nvPr/>
        </p:nvGrpSpPr>
        <p:grpSpPr>
          <a:xfrm>
            <a:off x="10695155" y="13377005"/>
            <a:ext cx="10440000" cy="1007298"/>
            <a:chOff x="10703454" y="14335629"/>
            <a:chExt cx="10440000" cy="1007298"/>
          </a:xfrm>
        </p:grpSpPr>
        <p:sp>
          <p:nvSpPr>
            <p:cNvPr id="155" name="フローチャート: 処理 154"/>
            <p:cNvSpPr/>
            <p:nvPr/>
          </p:nvSpPr>
          <p:spPr>
            <a:xfrm>
              <a:off x="10703454" y="14335629"/>
              <a:ext cx="10440000" cy="965778"/>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64" name="Picture 10" descr="https://d1f5hsy4d47upe.cloudfront.net/eb/eb046aa5d62e4124bf8554fdfcfd321d_t.jpeg"/>
            <p:cNvPicPr>
              <a:picLocks noChangeAspect="1" noChangeArrowheads="1"/>
            </p:cNvPicPr>
            <p:nvPr/>
          </p:nvPicPr>
          <p:blipFill rotWithShape="1">
            <a:blip r:embed="rId9">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127" t="20411" r="19810" b="21476"/>
            <a:stretch/>
          </p:blipFill>
          <p:spPr bwMode="auto">
            <a:xfrm>
              <a:off x="10707020" y="14394281"/>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165" name="テキスト ボックス 164"/>
            <p:cNvSpPr txBox="1"/>
            <p:nvPr/>
          </p:nvSpPr>
          <p:spPr>
            <a:xfrm>
              <a:off x="11206231" y="14413609"/>
              <a:ext cx="5464960" cy="769441"/>
            </a:xfrm>
            <a:prstGeom prst="rect">
              <a:avLst/>
            </a:prstGeom>
            <a:noFill/>
          </p:spPr>
          <p:txBody>
            <a:bodyPr wrap="square" rtlCol="0">
              <a:spAutoFit/>
            </a:bodyPr>
            <a:lstStyle/>
            <a:p>
              <a:pPr algn="ctr"/>
              <a:r>
                <a:rPr lang="ja-JP" altLang="en-US" sz="4400" b="1" dirty="0" smtClean="0">
                  <a:solidFill>
                    <a:prstClr val="white"/>
                  </a:solidFill>
                  <a:latin typeface="HGS教科書体" panose="02020600000000000000" pitchFamily="18" charset="-128"/>
                  <a:ea typeface="HGS教科書体" panose="02020600000000000000" pitchFamily="18" charset="-128"/>
                </a:rPr>
                <a:t>ひろがるメディカル</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2" name="グループ化 1"/>
            <p:cNvGrpSpPr/>
            <p:nvPr/>
          </p:nvGrpSpPr>
          <p:grpSpPr>
            <a:xfrm>
              <a:off x="17430432" y="14368025"/>
              <a:ext cx="3684520" cy="974902"/>
              <a:chOff x="17661342" y="14361714"/>
              <a:chExt cx="3684520" cy="974902"/>
            </a:xfrm>
          </p:grpSpPr>
          <p:sp>
            <p:nvSpPr>
              <p:cNvPr id="156" name="正方形/長方形 155"/>
              <p:cNvSpPr/>
              <p:nvPr/>
            </p:nvSpPr>
            <p:spPr>
              <a:xfrm>
                <a:off x="17665711" y="14361714"/>
                <a:ext cx="2225257" cy="900000"/>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7" name="正方形/長方形 156"/>
              <p:cNvSpPr/>
              <p:nvPr/>
            </p:nvSpPr>
            <p:spPr>
              <a:xfrm>
                <a:off x="19895336" y="14363756"/>
                <a:ext cx="1440000" cy="900000"/>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8" name="直角三角形 157"/>
              <p:cNvSpPr/>
              <p:nvPr/>
            </p:nvSpPr>
            <p:spPr>
              <a:xfrm rot="5400000">
                <a:off x="17573423" y="14461137"/>
                <a:ext cx="900000" cy="72416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9" name="直角三角形 158"/>
              <p:cNvSpPr/>
              <p:nvPr/>
            </p:nvSpPr>
            <p:spPr>
              <a:xfrm rot="5400000">
                <a:off x="19803049" y="14451675"/>
                <a:ext cx="900000" cy="72416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0" name="テキスト ボックス 159"/>
              <p:cNvSpPr txBox="1"/>
              <p:nvPr/>
            </p:nvSpPr>
            <p:spPr>
              <a:xfrm>
                <a:off x="17668101" y="14384939"/>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161" name="テキスト ボックス 160"/>
              <p:cNvSpPr txBox="1"/>
              <p:nvPr/>
            </p:nvSpPr>
            <p:spPr>
              <a:xfrm>
                <a:off x="19892845" y="14376300"/>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sp>
            <p:nvSpPr>
              <p:cNvPr id="162" name="円/楕円 161"/>
              <p:cNvSpPr/>
              <p:nvPr/>
            </p:nvSpPr>
            <p:spPr>
              <a:xfrm>
                <a:off x="20530368" y="14518318"/>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66" name="グループ化 165"/>
              <p:cNvGrpSpPr/>
              <p:nvPr/>
            </p:nvGrpSpPr>
            <p:grpSpPr>
              <a:xfrm>
                <a:off x="19120851" y="14475971"/>
                <a:ext cx="579342" cy="860645"/>
                <a:chOff x="124653" y="1055227"/>
                <a:chExt cx="579342" cy="860645"/>
              </a:xfrm>
            </p:grpSpPr>
            <p:pic>
              <p:nvPicPr>
                <p:cNvPr id="168" name="図 167"/>
                <p:cNvPicPr>
                  <a:picLocks noChangeAspect="1"/>
                </p:cNvPicPr>
                <p:nvPr/>
              </p:nvPicPr>
              <p:blipFill>
                <a:blip r:embed="rId13"/>
                <a:stretch>
                  <a:fillRect/>
                </a:stretch>
              </p:blipFill>
              <p:spPr>
                <a:xfrm>
                  <a:off x="142276" y="1055227"/>
                  <a:ext cx="540000" cy="540000"/>
                </a:xfrm>
                <a:prstGeom prst="rect">
                  <a:avLst/>
                </a:prstGeom>
              </p:spPr>
            </p:pic>
            <p:sp>
              <p:nvSpPr>
                <p:cNvPr id="169" name="テキスト ボックス 168"/>
                <p:cNvSpPr txBox="1"/>
                <p:nvPr/>
              </p:nvSpPr>
              <p:spPr>
                <a:xfrm>
                  <a:off x="124653" y="1585012"/>
                  <a:ext cx="579342" cy="330860"/>
                </a:xfrm>
                <a:prstGeom prst="rect">
                  <a:avLst/>
                </a:prstGeom>
                <a:noFill/>
              </p:spPr>
              <p:txBody>
                <a:bodyPr wrap="square" rtlCol="0">
                  <a:spAutoFit/>
                </a:bodyPr>
                <a:lstStyle/>
                <a:p>
                  <a:r>
                    <a:rPr lang="ja-JP" altLang="en-US" sz="1550" b="1" dirty="0" smtClean="0">
                      <a:solidFill>
                        <a:srgbClr val="595959"/>
                      </a:solidFill>
                      <a:latin typeface="メイリオ" panose="020B0604030504040204" pitchFamily="50" charset="-128"/>
                      <a:ea typeface="メイリオ" panose="020B0604030504040204" pitchFamily="50" charset="-128"/>
                    </a:rPr>
                    <a:t>福祉</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pic>
            <p:nvPicPr>
              <p:cNvPr id="797" name="図 796"/>
              <p:cNvPicPr>
                <a:picLocks noChangeAspect="1"/>
              </p:cNvPicPr>
              <p:nvPr/>
            </p:nvPicPr>
            <p:blipFill>
              <a:blip r:embed="rId14"/>
              <a:stretch>
                <a:fillRect/>
              </a:stretch>
            </p:blipFill>
            <p:spPr>
              <a:xfrm>
                <a:off x="20443576" y="14426457"/>
                <a:ext cx="902286" cy="890093"/>
              </a:xfrm>
              <a:prstGeom prst="rect">
                <a:avLst/>
              </a:prstGeom>
            </p:spPr>
          </p:pic>
        </p:grpSp>
      </p:grpSp>
      <p:grpSp>
        <p:nvGrpSpPr>
          <p:cNvPr id="13" name="グループ化 12"/>
          <p:cNvGrpSpPr/>
          <p:nvPr/>
        </p:nvGrpSpPr>
        <p:grpSpPr>
          <a:xfrm>
            <a:off x="11760476" y="16472476"/>
            <a:ext cx="2736507" cy="1656640"/>
            <a:chOff x="11624317" y="17205781"/>
            <a:chExt cx="2736507" cy="1656640"/>
          </a:xfrm>
        </p:grpSpPr>
        <p:sp>
          <p:nvSpPr>
            <p:cNvPr id="390" name="円/楕円 389"/>
            <p:cNvSpPr/>
            <p:nvPr/>
          </p:nvSpPr>
          <p:spPr>
            <a:xfrm>
              <a:off x="12737694" y="17548749"/>
              <a:ext cx="534105" cy="534105"/>
            </a:xfrm>
            <a:prstGeom prst="ellipse">
              <a:avLst/>
            </a:prstGeom>
            <a:solidFill>
              <a:schemeClr val="accent1">
                <a:lumMod val="75000"/>
                <a:alpha val="2000"/>
              </a:schemeClr>
            </a:solidFill>
            <a:ln w="12700" cap="flat" cmpd="sng" algn="ctr">
              <a:noFill/>
              <a:prstDash val="solid"/>
              <a:miter lim="800000"/>
            </a:ln>
            <a:effectLst>
              <a:glow rad="1016000">
                <a:schemeClr val="accent1">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pic>
          <p:nvPicPr>
            <p:cNvPr id="387" name="図 3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595241" y="17205781"/>
              <a:ext cx="792688" cy="1025028"/>
            </a:xfrm>
            <a:prstGeom prst="rect">
              <a:avLst/>
            </a:prstGeom>
          </p:spPr>
        </p:pic>
        <p:sp>
          <p:nvSpPr>
            <p:cNvPr id="388" name="円形吹き出し 387"/>
            <p:cNvSpPr/>
            <p:nvPr/>
          </p:nvSpPr>
          <p:spPr>
            <a:xfrm>
              <a:off x="11624317" y="17289288"/>
              <a:ext cx="989749" cy="504798"/>
            </a:xfrm>
            <a:prstGeom prst="wedgeEllipseCallout">
              <a:avLst>
                <a:gd name="adj1" fmla="val 39806"/>
                <a:gd name="adj2" fmla="val 57279"/>
              </a:avLst>
            </a:prstGeom>
            <a:solidFill>
              <a:sysClr val="window" lastClr="FFFFFF">
                <a:lumMod val="65000"/>
              </a:sysClr>
            </a:solidFill>
            <a:ln w="12700" cap="flat" cmpd="sng" algn="ctr">
              <a:noFill/>
              <a:prstDash val="solid"/>
              <a:miter lim="800000"/>
            </a:ln>
            <a:effectLst/>
          </p:spPr>
          <p:txBody>
            <a:bodyPr rtlCol="0" anchor="ctr"/>
            <a:lstStyle/>
            <a:p>
              <a:pPr algn="ctr" defTabSz="914400"/>
              <a:r>
                <a:rPr kumimoji="0" lang="ja-JP" altLang="en-US" sz="2000" b="1" kern="0" dirty="0" smtClean="0">
                  <a:solidFill>
                    <a:prstClr val="white"/>
                  </a:solidFill>
                  <a:latin typeface="Segoe UI"/>
                  <a:ea typeface="メイリオ"/>
                </a:rPr>
                <a:t>同意</a:t>
              </a:r>
            </a:p>
          </p:txBody>
        </p:sp>
        <p:sp>
          <p:nvSpPr>
            <p:cNvPr id="389" name="テキスト ボックス 388"/>
            <p:cNvSpPr txBox="1"/>
            <p:nvPr/>
          </p:nvSpPr>
          <p:spPr>
            <a:xfrm>
              <a:off x="11748726" y="18154535"/>
              <a:ext cx="2612098" cy="707886"/>
            </a:xfrm>
            <a:prstGeom prst="rect">
              <a:avLst/>
            </a:prstGeom>
            <a:noFill/>
          </p:spPr>
          <p:txBody>
            <a:bodyPr wrap="square" rtlCol="0">
              <a:spAutoFit/>
            </a:bodyPr>
            <a:lstStyle/>
            <a:p>
              <a:pPr algn="ctr" defTabSz="914400"/>
              <a:r>
                <a:rPr lang="ja-JP" altLang="en-US" sz="2000" b="1" dirty="0" smtClean="0">
                  <a:solidFill>
                    <a:prstClr val="black"/>
                  </a:solidFill>
                  <a:latin typeface="Segoe UI"/>
                  <a:ea typeface="メイリオ"/>
                </a:rPr>
                <a:t>入会料　</a:t>
              </a:r>
              <a:r>
                <a:rPr lang="en-US" altLang="ja-JP" sz="2000" b="1" dirty="0" smtClean="0">
                  <a:solidFill>
                    <a:prstClr val="black"/>
                  </a:solidFill>
                  <a:latin typeface="Segoe UI"/>
                  <a:ea typeface="メイリオ"/>
                </a:rPr>
                <a:t>0</a:t>
              </a:r>
              <a:r>
                <a:rPr lang="ja-JP" altLang="en-US" sz="2000" b="1" dirty="0" smtClean="0">
                  <a:solidFill>
                    <a:prstClr val="black"/>
                  </a:solidFill>
                  <a:latin typeface="Segoe UI"/>
                  <a:ea typeface="メイリオ"/>
                </a:rPr>
                <a:t>円</a:t>
              </a:r>
              <a:r>
                <a:rPr lang="ja-JP" altLang="en-US" sz="2000" dirty="0" smtClean="0">
                  <a:solidFill>
                    <a:prstClr val="black"/>
                  </a:solidFill>
                  <a:latin typeface="Segoe UI"/>
                  <a:ea typeface="メイリオ"/>
                </a:rPr>
                <a:t>！</a:t>
              </a:r>
              <a:endParaRPr lang="en-US" altLang="ja-JP" sz="2000" dirty="0" smtClean="0">
                <a:solidFill>
                  <a:prstClr val="black"/>
                </a:solidFill>
                <a:latin typeface="Segoe UI"/>
                <a:ea typeface="メイリオ"/>
              </a:endParaRPr>
            </a:p>
            <a:p>
              <a:pPr algn="ctr" defTabSz="914400"/>
              <a:r>
                <a:rPr lang="ja-JP" altLang="en-US" sz="2000" dirty="0" smtClean="0">
                  <a:solidFill>
                    <a:prstClr val="black"/>
                  </a:solidFill>
                  <a:latin typeface="Segoe UI"/>
                  <a:ea typeface="メイリオ"/>
                </a:rPr>
                <a:t>患者の負担はなし</a:t>
              </a:r>
              <a:endParaRPr lang="ja-JP" altLang="en-US" sz="2000" dirty="0">
                <a:solidFill>
                  <a:prstClr val="black"/>
                </a:solidFill>
                <a:latin typeface="Segoe UI"/>
                <a:ea typeface="メイリオ"/>
              </a:endParaRPr>
            </a:p>
          </p:txBody>
        </p:sp>
      </p:grpSp>
      <p:sp>
        <p:nvSpPr>
          <p:cNvPr id="14" name="正方形/長方形 13"/>
          <p:cNvSpPr/>
          <p:nvPr/>
        </p:nvSpPr>
        <p:spPr>
          <a:xfrm>
            <a:off x="11636832" y="16362461"/>
            <a:ext cx="8542543" cy="1680691"/>
          </a:xfrm>
          <a:prstGeom prst="rect">
            <a:avLst/>
          </a:prstGeom>
          <a:noFill/>
          <a:ln w="381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409" name="グループ化 408"/>
          <p:cNvGrpSpPr/>
          <p:nvPr/>
        </p:nvGrpSpPr>
        <p:grpSpPr>
          <a:xfrm>
            <a:off x="15387604" y="16850639"/>
            <a:ext cx="1237334" cy="1197126"/>
            <a:chOff x="1244400" y="5278779"/>
            <a:chExt cx="1414220" cy="1351118"/>
          </a:xfrm>
        </p:grpSpPr>
        <p:sp>
          <p:nvSpPr>
            <p:cNvPr id="413" name="テキスト ボックス 412"/>
            <p:cNvSpPr txBox="1"/>
            <p:nvPr/>
          </p:nvSpPr>
          <p:spPr>
            <a:xfrm>
              <a:off x="1244400" y="6178319"/>
              <a:ext cx="1414220" cy="451578"/>
            </a:xfrm>
            <a:prstGeom prst="rect">
              <a:avLst/>
            </a:prstGeom>
            <a:noFill/>
          </p:spPr>
          <p:txBody>
            <a:bodyPr wrap="square" rtlCol="0">
              <a:spAutoFit/>
            </a:bodyPr>
            <a:lstStyle/>
            <a:p>
              <a:pPr defTabSz="914400"/>
              <a:r>
                <a:rPr kumimoji="0" lang="ja-JP" altLang="en-US" sz="2000" kern="0" dirty="0" smtClean="0">
                  <a:solidFill>
                    <a:prstClr val="black"/>
                  </a:solidFill>
                  <a:latin typeface="Segoe UI"/>
                  <a:ea typeface="メイリオ"/>
                </a:rPr>
                <a:t>お薬手帳</a:t>
              </a:r>
              <a:endParaRPr kumimoji="0" lang="en-US" altLang="ja-JP" sz="2000" kern="0" dirty="0" smtClean="0">
                <a:solidFill>
                  <a:prstClr val="black"/>
                </a:solidFill>
                <a:latin typeface="Segoe UI"/>
                <a:ea typeface="メイリオ"/>
              </a:endParaRPr>
            </a:p>
          </p:txBody>
        </p:sp>
        <p:pic>
          <p:nvPicPr>
            <p:cNvPr id="414" name="図 4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423950">
              <a:off x="1477916" y="5278779"/>
              <a:ext cx="918497" cy="990294"/>
            </a:xfrm>
            <a:prstGeom prst="rect">
              <a:avLst/>
            </a:prstGeom>
          </p:spPr>
        </p:pic>
      </p:grpSp>
      <p:grpSp>
        <p:nvGrpSpPr>
          <p:cNvPr id="410" name="グループ化 409"/>
          <p:cNvGrpSpPr/>
          <p:nvPr/>
        </p:nvGrpSpPr>
        <p:grpSpPr>
          <a:xfrm>
            <a:off x="16129854" y="16420417"/>
            <a:ext cx="1265303" cy="1254166"/>
            <a:chOff x="1750739" y="3888445"/>
            <a:chExt cx="1083951" cy="1199333"/>
          </a:xfrm>
        </p:grpSpPr>
        <p:pic>
          <p:nvPicPr>
            <p:cNvPr id="411" name="図 4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925871">
              <a:off x="1750739" y="3888445"/>
              <a:ext cx="862758" cy="873706"/>
            </a:xfrm>
            <a:prstGeom prst="rect">
              <a:avLst/>
            </a:prstGeom>
          </p:spPr>
        </p:pic>
        <p:sp>
          <p:nvSpPr>
            <p:cNvPr id="412" name="テキスト ボックス 411"/>
            <p:cNvSpPr txBox="1"/>
            <p:nvPr/>
          </p:nvSpPr>
          <p:spPr>
            <a:xfrm>
              <a:off x="1953441" y="4705161"/>
              <a:ext cx="881249" cy="382617"/>
            </a:xfrm>
            <a:prstGeom prst="rect">
              <a:avLst/>
            </a:prstGeom>
            <a:noFill/>
          </p:spPr>
          <p:txBody>
            <a:bodyPr wrap="square" rtlCol="0">
              <a:spAutoFit/>
            </a:bodyPr>
            <a:lstStyle/>
            <a:p>
              <a:pPr defTabSz="914400"/>
              <a:r>
                <a:rPr kumimoji="0" lang="ja-JP" altLang="en-US" sz="2000" kern="0" dirty="0" smtClean="0">
                  <a:solidFill>
                    <a:prstClr val="black"/>
                  </a:solidFill>
                  <a:latin typeface="Segoe UI"/>
                  <a:ea typeface="メイリオ"/>
                </a:rPr>
                <a:t>カルテ</a:t>
              </a:r>
              <a:endParaRPr kumimoji="0" lang="ja-JP" altLang="en-US" sz="1800" kern="0" dirty="0" smtClean="0">
                <a:solidFill>
                  <a:prstClr val="black"/>
                </a:solidFill>
                <a:latin typeface="Segoe UI"/>
                <a:ea typeface="メイリオ"/>
              </a:endParaRPr>
            </a:p>
          </p:txBody>
        </p:sp>
      </p:grpSp>
      <p:pic>
        <p:nvPicPr>
          <p:cNvPr id="420" name="図 4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429762" y="16466067"/>
            <a:ext cx="1038783" cy="976349"/>
          </a:xfrm>
          <a:prstGeom prst="rect">
            <a:avLst/>
          </a:prstGeom>
        </p:spPr>
      </p:pic>
      <p:sp>
        <p:nvSpPr>
          <p:cNvPr id="418" name="テキスト ボックス 417"/>
          <p:cNvSpPr txBox="1"/>
          <p:nvPr/>
        </p:nvSpPr>
        <p:spPr>
          <a:xfrm>
            <a:off x="17905699" y="17403602"/>
            <a:ext cx="2086907" cy="707886"/>
          </a:xfrm>
          <a:prstGeom prst="rect">
            <a:avLst/>
          </a:prstGeom>
          <a:noFill/>
        </p:spPr>
        <p:txBody>
          <a:bodyPr wrap="square" rtlCol="0">
            <a:spAutoFit/>
          </a:bodyPr>
          <a:lstStyle/>
          <a:p>
            <a:pPr algn="ctr" defTabSz="914400"/>
            <a:r>
              <a:rPr kumimoji="0" lang="ja-JP" altLang="en-US" sz="2000" kern="0" dirty="0" smtClean="0">
                <a:solidFill>
                  <a:prstClr val="black"/>
                </a:solidFill>
                <a:latin typeface="Segoe UI"/>
                <a:ea typeface="メイリオ"/>
              </a:rPr>
              <a:t>デジタル化して</a:t>
            </a:r>
            <a:endParaRPr kumimoji="0" lang="en-US" altLang="ja-JP" sz="2000" kern="0" dirty="0" smtClean="0">
              <a:solidFill>
                <a:prstClr val="black"/>
              </a:solidFill>
              <a:latin typeface="Segoe UI"/>
              <a:ea typeface="メイリオ"/>
            </a:endParaRPr>
          </a:p>
          <a:p>
            <a:pPr algn="ctr" defTabSz="914400"/>
            <a:r>
              <a:rPr kumimoji="0" lang="ja-JP" altLang="en-US" sz="2000" kern="0" dirty="0" smtClean="0">
                <a:solidFill>
                  <a:prstClr val="black"/>
                </a:solidFill>
                <a:latin typeface="Segoe UI"/>
                <a:ea typeface="メイリオ"/>
              </a:rPr>
              <a:t>管理</a:t>
            </a:r>
            <a:endParaRPr kumimoji="0" lang="en-US" altLang="ja-JP" sz="2000" kern="0" dirty="0" smtClean="0">
              <a:solidFill>
                <a:prstClr val="black"/>
              </a:solidFill>
              <a:latin typeface="Segoe UI"/>
              <a:ea typeface="メイリオ"/>
            </a:endParaRPr>
          </a:p>
        </p:txBody>
      </p:sp>
      <p:pic>
        <p:nvPicPr>
          <p:cNvPr id="422" name="グラフィックス 7" descr="矢印: 反時計方向の曲線">
            <a:extLst>
              <a:ext uri="{FF2B5EF4-FFF2-40B4-BE49-F238E27FC236}">
                <a16:creationId xmlns:a16="http://schemas.microsoft.com/office/drawing/2014/main" xmlns="" id="{9865B5AE-2A43-4770-8461-8F55F6B51AF7}"/>
              </a:ext>
            </a:extLst>
          </p:cNvPr>
          <p:cNvPicPr>
            <a:picLocks noChangeAspect="1"/>
          </p:cNvPicPr>
          <p:nvPr/>
        </p:nvPicPr>
        <p:blipFill>
          <a:blip r:embed="rId19" cstate="print">
            <a:duotone>
              <a:prstClr val="black"/>
              <a:srgbClr val="212745">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rot="8274758">
            <a:off x="17268482" y="16843433"/>
            <a:ext cx="716400" cy="716400"/>
          </a:xfrm>
          <a:prstGeom prst="rect">
            <a:avLst/>
          </a:prstGeom>
        </p:spPr>
      </p:pic>
      <p:sp>
        <p:nvSpPr>
          <p:cNvPr id="799" name="左矢印 798"/>
          <p:cNvSpPr/>
          <p:nvPr/>
        </p:nvSpPr>
        <p:spPr>
          <a:xfrm rot="10800000">
            <a:off x="11915320" y="24480040"/>
            <a:ext cx="7151512" cy="1016898"/>
          </a:xfrm>
          <a:prstGeom prst="leftArrow">
            <a:avLst/>
          </a:prstGeom>
          <a:solidFill>
            <a:schemeClr val="accent3">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53" name="グループ化 252"/>
          <p:cNvGrpSpPr/>
          <p:nvPr/>
        </p:nvGrpSpPr>
        <p:grpSpPr>
          <a:xfrm>
            <a:off x="422060" y="22487490"/>
            <a:ext cx="9967184" cy="964827"/>
            <a:chOff x="420317" y="15379447"/>
            <a:chExt cx="9967184" cy="964827"/>
          </a:xfrm>
        </p:grpSpPr>
        <p:sp>
          <p:nvSpPr>
            <p:cNvPr id="254" name="正方形/長方形 253"/>
            <p:cNvSpPr/>
            <p:nvPr/>
          </p:nvSpPr>
          <p:spPr>
            <a:xfrm>
              <a:off x="420317" y="15379447"/>
              <a:ext cx="9830588" cy="958316"/>
            </a:xfrm>
            <a:prstGeom prst="rect">
              <a:avLst/>
            </a:prstGeom>
            <a:solidFill>
              <a:schemeClr val="bg1"/>
            </a:solidFill>
            <a:ln w="285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5" name="テキスト ボックス 254"/>
            <p:cNvSpPr txBox="1"/>
            <p:nvPr/>
          </p:nvSpPr>
          <p:spPr>
            <a:xfrm>
              <a:off x="477200" y="15451722"/>
              <a:ext cx="9910301" cy="892552"/>
            </a:xfrm>
            <a:prstGeom prst="rect">
              <a:avLst/>
            </a:prstGeom>
            <a:noFill/>
          </p:spPr>
          <p:txBody>
            <a:bodyPr wrap="square" rtlCol="0">
              <a:spAutoFit/>
            </a:bodyPr>
            <a:lstStyle/>
            <a:p>
              <a:r>
                <a:rPr lang="ja-JP" altLang="en-US" sz="2400" dirty="0" smtClean="0">
                  <a:solidFill>
                    <a:prstClr val="black"/>
                  </a:solidFill>
                  <a:latin typeface="メイリオ" panose="020B0604030504040204" pitchFamily="50" charset="-128"/>
                  <a:ea typeface="メイリオ" panose="020B0604030504040204" pitchFamily="50" charset="-128"/>
                </a:rPr>
                <a:t>「レイク」</a:t>
              </a:r>
              <a:r>
                <a:rPr lang="en-US" altLang="ja-JP" sz="2400" dirty="0" smtClean="0">
                  <a:solidFill>
                    <a:prstClr val="black"/>
                  </a:solidFill>
                  <a:latin typeface="メイリオ" panose="020B0604030504040204" pitchFamily="50" charset="-128"/>
                  <a:ea typeface="メイリオ" panose="020B0604030504040204" pitchFamily="50" charset="-128"/>
                </a:rPr>
                <a:t>×</a:t>
              </a:r>
              <a:r>
                <a:rPr lang="ja-JP" altLang="en-US" sz="2400" dirty="0" smtClean="0">
                  <a:solidFill>
                    <a:prstClr val="black"/>
                  </a:solidFill>
                  <a:latin typeface="メイリオ" panose="020B0604030504040204" pitchFamily="50" charset="-128"/>
                  <a:ea typeface="メイリオ" panose="020B0604030504040204" pitchFamily="50" charset="-128"/>
                </a:rPr>
                <a:t>「サイクリング」</a:t>
              </a:r>
              <a:r>
                <a:rPr lang="ja-JP" altLang="en-US" sz="2400" dirty="0">
                  <a:solidFill>
                    <a:prstClr val="black"/>
                  </a:solidFill>
                  <a:latin typeface="メイリオ" panose="020B0604030504040204" pitchFamily="50" charset="-128"/>
                  <a:ea typeface="メイリオ" panose="020B0604030504040204" pitchFamily="50" charset="-128"/>
                </a:rPr>
                <a:t>・</a:t>
              </a:r>
              <a:r>
                <a:rPr lang="ja-JP" altLang="en-US" sz="2400" dirty="0" smtClean="0">
                  <a:solidFill>
                    <a:prstClr val="black"/>
                  </a:solidFill>
                  <a:latin typeface="メイリオ" panose="020B0604030504040204" pitchFamily="50" charset="-128"/>
                  <a:ea typeface="メイリオ" panose="020B0604030504040204" pitchFamily="50" charset="-128"/>
                </a:rPr>
                <a:t>「レイク」</a:t>
              </a:r>
              <a:r>
                <a:rPr lang="en-US" altLang="ja-JP" sz="2400" dirty="0" smtClean="0">
                  <a:solidFill>
                    <a:prstClr val="black"/>
                  </a:solidFill>
                  <a:latin typeface="メイリオ" panose="020B0604030504040204" pitchFamily="50" charset="-128"/>
                  <a:ea typeface="メイリオ" panose="020B0604030504040204" pitchFamily="50" charset="-128"/>
                </a:rPr>
                <a:t>×</a:t>
              </a:r>
              <a:r>
                <a:rPr lang="ja-JP" altLang="en-US" sz="2400" dirty="0" smtClean="0">
                  <a:solidFill>
                    <a:prstClr val="black"/>
                  </a:solidFill>
                  <a:latin typeface="メイリオ" panose="020B0604030504040204" pitchFamily="50" charset="-128"/>
                  <a:ea typeface="メイリオ" panose="020B0604030504040204" pitchFamily="50" charset="-128"/>
                </a:rPr>
                <a:t>「リング（繋がり）」</a:t>
              </a:r>
              <a:endParaRPr lang="en-US" altLang="ja-JP" sz="24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　　　　　　をコンセプトとして水辺の活用を目指す提案　　</a:t>
              </a:r>
              <a:endParaRPr lang="ja-JP" altLang="en-US" sz="2800" dirty="0">
                <a:solidFill>
                  <a:prstClr val="black"/>
                </a:solidFill>
                <a:latin typeface="メイリオ" panose="020B0604030504040204" pitchFamily="50" charset="-128"/>
                <a:ea typeface="メイリオ" panose="020B0604030504040204" pitchFamily="50" charset="-128"/>
              </a:endParaRPr>
            </a:p>
          </p:txBody>
        </p:sp>
      </p:grpSp>
      <p:grpSp>
        <p:nvGrpSpPr>
          <p:cNvPr id="256" name="グループ化 255"/>
          <p:cNvGrpSpPr/>
          <p:nvPr/>
        </p:nvGrpSpPr>
        <p:grpSpPr>
          <a:xfrm>
            <a:off x="10902086" y="22487490"/>
            <a:ext cx="9967184" cy="1026382"/>
            <a:chOff x="420317" y="15379447"/>
            <a:chExt cx="9967184" cy="1026382"/>
          </a:xfrm>
        </p:grpSpPr>
        <p:sp>
          <p:nvSpPr>
            <p:cNvPr id="257" name="正方形/長方形 256"/>
            <p:cNvSpPr/>
            <p:nvPr/>
          </p:nvSpPr>
          <p:spPr>
            <a:xfrm>
              <a:off x="420317" y="15379447"/>
              <a:ext cx="9830588" cy="958316"/>
            </a:xfrm>
            <a:prstGeom prst="rect">
              <a:avLst/>
            </a:prstGeom>
            <a:solidFill>
              <a:schemeClr val="bg1"/>
            </a:solidFill>
            <a:ln w="285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8" name="テキスト ボックス 257"/>
            <p:cNvSpPr txBox="1"/>
            <p:nvPr/>
          </p:nvSpPr>
          <p:spPr>
            <a:xfrm>
              <a:off x="477200" y="15451722"/>
              <a:ext cx="9910301" cy="954107"/>
            </a:xfrm>
            <a:prstGeom prst="rect">
              <a:avLst/>
            </a:prstGeom>
            <a:noFill/>
          </p:spPr>
          <p:txBody>
            <a:bodyPr wrap="square" rtlCol="0">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小町の館に林業体験、デマンドバスの機能を追加し、</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　　　　　　　　　　　　新治地区の利便性向上を図る提案</a:t>
              </a:r>
              <a:endParaRPr lang="ja-JP" altLang="en-US" sz="2800" dirty="0">
                <a:solidFill>
                  <a:prstClr val="black"/>
                </a:solidFill>
                <a:latin typeface="メイリオ" panose="020B0604030504040204" pitchFamily="50" charset="-128"/>
                <a:ea typeface="メイリオ" panose="020B0604030504040204" pitchFamily="50" charset="-128"/>
              </a:endParaRPr>
            </a:p>
          </p:txBody>
        </p:sp>
      </p:grpSp>
      <p:sp>
        <p:nvSpPr>
          <p:cNvPr id="329" name="テキスト ボックス 328"/>
          <p:cNvSpPr txBox="1"/>
          <p:nvPr/>
        </p:nvSpPr>
        <p:spPr>
          <a:xfrm>
            <a:off x="10888275" y="23495211"/>
            <a:ext cx="9959375" cy="400110"/>
          </a:xfrm>
          <a:prstGeom prst="rect">
            <a:avLst/>
          </a:prstGeom>
          <a:noFill/>
        </p:spPr>
        <p:txBody>
          <a:bodyPr wrap="square" rtlCol="0">
            <a:spAutoFit/>
          </a:bodyPr>
          <a:lstStyle/>
          <a:p>
            <a:pPr defTabSz="914400">
              <a:defRPr/>
            </a:pPr>
            <a:r>
              <a:rPr kumimoji="0" lang="ja-JP" altLang="en-US" sz="2000" b="1" kern="0" dirty="0" smtClean="0">
                <a:solidFill>
                  <a:prstClr val="black">
                    <a:lumMod val="65000"/>
                    <a:lumOff val="35000"/>
                  </a:prstClr>
                </a:solidFill>
                <a:latin typeface="Segoe UI"/>
                <a:ea typeface="メイリオ"/>
              </a:rPr>
              <a:t>小町の館の活性化及び交通アクセス改善のために、以下の二つの事業を加えて行う</a:t>
            </a:r>
            <a:r>
              <a:rPr kumimoji="0" lang="ja-JP" altLang="en-US" sz="1800" b="1" kern="0" dirty="0" smtClean="0">
                <a:solidFill>
                  <a:prstClr val="black">
                    <a:lumMod val="65000"/>
                    <a:lumOff val="35000"/>
                  </a:prstClr>
                </a:solidFill>
                <a:latin typeface="Segoe UI"/>
                <a:ea typeface="メイリオ"/>
              </a:rPr>
              <a:t>。</a:t>
            </a:r>
          </a:p>
        </p:txBody>
      </p:sp>
      <p:sp>
        <p:nvSpPr>
          <p:cNvPr id="343" name="テキスト ボックス 342"/>
          <p:cNvSpPr txBox="1"/>
          <p:nvPr/>
        </p:nvSpPr>
        <p:spPr>
          <a:xfrm>
            <a:off x="10832251" y="24240655"/>
            <a:ext cx="8788350" cy="400110"/>
          </a:xfrm>
          <a:prstGeom prst="rect">
            <a:avLst/>
          </a:prstGeom>
          <a:noFill/>
        </p:spPr>
        <p:txBody>
          <a:bodyPr wrap="square" rtlCol="0">
            <a:spAutoFit/>
          </a:bodyPr>
          <a:lstStyle/>
          <a:p>
            <a:pPr defTabSz="914400">
              <a:defRPr/>
            </a:pPr>
            <a:r>
              <a:rPr kumimoji="0" lang="ja-JP" altLang="en-US" sz="2000" b="1" kern="0" dirty="0">
                <a:solidFill>
                  <a:prstClr val="black">
                    <a:lumMod val="65000"/>
                    <a:lumOff val="35000"/>
                  </a:prstClr>
                </a:solidFill>
                <a:latin typeface="Segoe UI"/>
                <a:ea typeface="メイリオ"/>
              </a:rPr>
              <a:t>市内</a:t>
            </a:r>
            <a:r>
              <a:rPr kumimoji="0" lang="ja-JP" altLang="en-US" sz="2000" b="1" kern="0" dirty="0" smtClean="0">
                <a:solidFill>
                  <a:prstClr val="black">
                    <a:lumMod val="65000"/>
                    <a:lumOff val="35000"/>
                  </a:prstClr>
                </a:solidFill>
                <a:latin typeface="Segoe UI"/>
                <a:ea typeface="メイリオ"/>
              </a:rPr>
              <a:t>の小中学生を対象に年間を通して林業体験ができるプログラムを展開</a:t>
            </a:r>
            <a:r>
              <a:rPr kumimoji="0" lang="ja-JP" altLang="en-US" sz="1800" b="1" kern="0" dirty="0" smtClean="0">
                <a:solidFill>
                  <a:prstClr val="black">
                    <a:lumMod val="65000"/>
                    <a:lumOff val="35000"/>
                  </a:prstClr>
                </a:solidFill>
                <a:latin typeface="Segoe UI"/>
                <a:ea typeface="メイリオ"/>
              </a:rPr>
              <a:t>。</a:t>
            </a:r>
          </a:p>
        </p:txBody>
      </p:sp>
      <p:sp>
        <p:nvSpPr>
          <p:cNvPr id="350" name="正方形/長方形 349"/>
          <p:cNvSpPr/>
          <p:nvPr/>
        </p:nvSpPr>
        <p:spPr>
          <a:xfrm>
            <a:off x="12104634" y="24806834"/>
            <a:ext cx="1440000" cy="360000"/>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361" name="テキスト ボックス 360"/>
          <p:cNvSpPr txBox="1"/>
          <p:nvPr/>
        </p:nvSpPr>
        <p:spPr>
          <a:xfrm>
            <a:off x="12089349" y="24830566"/>
            <a:ext cx="1510351" cy="400110"/>
          </a:xfrm>
          <a:prstGeom prst="rect">
            <a:avLst/>
          </a:prstGeom>
          <a:noFill/>
        </p:spPr>
        <p:txBody>
          <a:bodyPr wrap="square" rtlCol="0">
            <a:spAutoFit/>
          </a:bodyPr>
          <a:lstStyle/>
          <a:p>
            <a:pPr algn="ctr" defTabSz="914400"/>
            <a:r>
              <a:rPr lang="ja-JP" altLang="en-US" sz="2000" b="1" dirty="0" smtClean="0">
                <a:solidFill>
                  <a:prstClr val="black">
                    <a:lumMod val="65000"/>
                    <a:lumOff val="35000"/>
                  </a:prstClr>
                </a:solidFill>
                <a:latin typeface="Segoe UI"/>
                <a:ea typeface="メイリオ"/>
              </a:rPr>
              <a:t>整備・植栽</a:t>
            </a:r>
            <a:endParaRPr lang="ja-JP" altLang="en-US" sz="2000" b="1" dirty="0">
              <a:solidFill>
                <a:prstClr val="black">
                  <a:lumMod val="65000"/>
                  <a:lumOff val="35000"/>
                </a:prstClr>
              </a:solidFill>
              <a:latin typeface="Segoe UI"/>
              <a:ea typeface="メイリオ"/>
            </a:endParaRPr>
          </a:p>
        </p:txBody>
      </p:sp>
      <p:sp>
        <p:nvSpPr>
          <p:cNvPr id="354" name="正方形/長方形 353"/>
          <p:cNvSpPr/>
          <p:nvPr/>
        </p:nvSpPr>
        <p:spPr>
          <a:xfrm>
            <a:off x="13737479" y="24802098"/>
            <a:ext cx="1440000" cy="360000"/>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362" name="テキスト ボックス 361"/>
          <p:cNvSpPr txBox="1"/>
          <p:nvPr/>
        </p:nvSpPr>
        <p:spPr>
          <a:xfrm>
            <a:off x="13758453" y="24816809"/>
            <a:ext cx="1440000" cy="400110"/>
          </a:xfrm>
          <a:prstGeom prst="rect">
            <a:avLst/>
          </a:prstGeom>
          <a:noFill/>
        </p:spPr>
        <p:txBody>
          <a:bodyPr wrap="square" rtlCol="0">
            <a:spAutoFit/>
          </a:bodyPr>
          <a:lstStyle/>
          <a:p>
            <a:pPr algn="ctr" defTabSz="914400"/>
            <a:r>
              <a:rPr lang="ja-JP" altLang="en-US" sz="2000" b="1" dirty="0" smtClean="0">
                <a:solidFill>
                  <a:prstClr val="black">
                    <a:lumMod val="65000"/>
                    <a:lumOff val="35000"/>
                  </a:prstClr>
                </a:solidFill>
                <a:latin typeface="Segoe UI"/>
                <a:ea typeface="メイリオ"/>
              </a:rPr>
              <a:t>間伐</a:t>
            </a:r>
            <a:endParaRPr lang="ja-JP" altLang="en-US" sz="2000" b="1" dirty="0">
              <a:solidFill>
                <a:prstClr val="black">
                  <a:lumMod val="65000"/>
                  <a:lumOff val="35000"/>
                </a:prstClr>
              </a:solidFill>
              <a:latin typeface="Segoe UI"/>
              <a:ea typeface="メイリオ"/>
            </a:endParaRPr>
          </a:p>
        </p:txBody>
      </p:sp>
      <p:sp>
        <p:nvSpPr>
          <p:cNvPr id="348" name="正方形/長方形 347"/>
          <p:cNvSpPr/>
          <p:nvPr/>
        </p:nvSpPr>
        <p:spPr>
          <a:xfrm>
            <a:off x="15364531" y="24799943"/>
            <a:ext cx="1440000" cy="360000"/>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363" name="テキスト ボックス 362"/>
          <p:cNvSpPr txBox="1"/>
          <p:nvPr/>
        </p:nvSpPr>
        <p:spPr>
          <a:xfrm>
            <a:off x="15391120" y="24822618"/>
            <a:ext cx="1440002" cy="400110"/>
          </a:xfrm>
          <a:prstGeom prst="rect">
            <a:avLst/>
          </a:prstGeom>
          <a:noFill/>
        </p:spPr>
        <p:txBody>
          <a:bodyPr wrap="square" rtlCol="0">
            <a:spAutoFit/>
          </a:bodyPr>
          <a:lstStyle/>
          <a:p>
            <a:pPr algn="ctr" defTabSz="914400"/>
            <a:r>
              <a:rPr lang="ja-JP" altLang="en-US" sz="2000" b="1" dirty="0" smtClean="0">
                <a:solidFill>
                  <a:prstClr val="black">
                    <a:lumMod val="65000"/>
                    <a:lumOff val="35000"/>
                  </a:prstClr>
                </a:solidFill>
                <a:latin typeface="Segoe UI"/>
                <a:ea typeface="メイリオ"/>
              </a:rPr>
              <a:t>伐採</a:t>
            </a:r>
            <a:endParaRPr lang="ja-JP" altLang="en-US" sz="2000" b="1" dirty="0">
              <a:solidFill>
                <a:prstClr val="black">
                  <a:lumMod val="65000"/>
                  <a:lumOff val="35000"/>
                </a:prstClr>
              </a:solidFill>
              <a:latin typeface="Segoe UI"/>
              <a:ea typeface="メイリオ"/>
            </a:endParaRPr>
          </a:p>
        </p:txBody>
      </p:sp>
      <p:sp>
        <p:nvSpPr>
          <p:cNvPr id="359" name="正方形/長方形 358"/>
          <p:cNvSpPr/>
          <p:nvPr/>
        </p:nvSpPr>
        <p:spPr>
          <a:xfrm>
            <a:off x="16942193" y="24800326"/>
            <a:ext cx="1440000" cy="360000"/>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364" name="テキスト ボックス 363"/>
          <p:cNvSpPr txBox="1"/>
          <p:nvPr/>
        </p:nvSpPr>
        <p:spPr>
          <a:xfrm>
            <a:off x="16975407" y="24823001"/>
            <a:ext cx="1439999" cy="400110"/>
          </a:xfrm>
          <a:prstGeom prst="rect">
            <a:avLst/>
          </a:prstGeom>
          <a:noFill/>
        </p:spPr>
        <p:txBody>
          <a:bodyPr wrap="square" rtlCol="0">
            <a:spAutoFit/>
          </a:bodyPr>
          <a:lstStyle/>
          <a:p>
            <a:pPr algn="ctr" defTabSz="914400"/>
            <a:r>
              <a:rPr lang="ja-JP" altLang="en-US" sz="2000" b="1" dirty="0" smtClean="0">
                <a:solidFill>
                  <a:prstClr val="black">
                    <a:lumMod val="65000"/>
                    <a:lumOff val="35000"/>
                  </a:prstClr>
                </a:solidFill>
                <a:latin typeface="Segoe UI"/>
                <a:ea typeface="メイリオ"/>
              </a:rPr>
              <a:t>木工体験</a:t>
            </a:r>
            <a:endParaRPr lang="ja-JP" altLang="en-US" sz="2000" b="1" dirty="0">
              <a:solidFill>
                <a:prstClr val="black">
                  <a:lumMod val="65000"/>
                  <a:lumOff val="35000"/>
                </a:prstClr>
              </a:solidFill>
              <a:latin typeface="Segoe UI"/>
              <a:ea typeface="メイリオ"/>
            </a:endParaRPr>
          </a:p>
        </p:txBody>
      </p:sp>
      <p:cxnSp>
        <p:nvCxnSpPr>
          <p:cNvPr id="686" name="直線コネクタ 685"/>
          <p:cNvCxnSpPr/>
          <p:nvPr/>
        </p:nvCxnSpPr>
        <p:spPr>
          <a:xfrm>
            <a:off x="2943372" y="23734178"/>
            <a:ext cx="7740000" cy="151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0" name="グループ化 339"/>
          <p:cNvGrpSpPr/>
          <p:nvPr/>
        </p:nvGrpSpPr>
        <p:grpSpPr>
          <a:xfrm>
            <a:off x="310697" y="23541766"/>
            <a:ext cx="3276670" cy="400110"/>
            <a:chOff x="304730" y="24855156"/>
            <a:chExt cx="3276670" cy="400110"/>
          </a:xfrm>
        </p:grpSpPr>
        <p:sp>
          <p:nvSpPr>
            <p:cNvPr id="335" name="正方形/長方形 334"/>
            <p:cNvSpPr/>
            <p:nvPr/>
          </p:nvSpPr>
          <p:spPr>
            <a:xfrm>
              <a:off x="380929" y="24856790"/>
              <a:ext cx="3136971"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6" name="テキスト ボックス 335"/>
            <p:cNvSpPr txBox="1"/>
            <p:nvPr/>
          </p:nvSpPr>
          <p:spPr>
            <a:xfrm>
              <a:off x="304730" y="24855156"/>
              <a:ext cx="3276670" cy="400110"/>
            </a:xfrm>
            <a:prstGeom prst="rect">
              <a:avLst/>
            </a:prstGeom>
            <a:noFill/>
          </p:spPr>
          <p:txBody>
            <a:bodyPr wrap="square" rtlCol="0">
              <a:spAutoFit/>
            </a:bodyPr>
            <a:lstStyle/>
            <a:p>
              <a:pPr algn="ctr"/>
              <a:r>
                <a:rPr lang="ja-JP" altLang="en-US" sz="2000" b="1" dirty="0" smtClean="0">
                  <a:solidFill>
                    <a:prstClr val="white"/>
                  </a:solidFill>
                  <a:latin typeface="メイリオ" panose="020B0604030504040204" pitchFamily="50" charset="-128"/>
                  <a:ea typeface="メイリオ" panose="020B0604030504040204" pitchFamily="50" charset="-128"/>
                </a:rPr>
                <a:t>①自転車歩行者道路の整備</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grpSp>
      <p:grpSp>
        <p:nvGrpSpPr>
          <p:cNvPr id="339" name="グループ化 338"/>
          <p:cNvGrpSpPr/>
          <p:nvPr/>
        </p:nvGrpSpPr>
        <p:grpSpPr>
          <a:xfrm>
            <a:off x="297621" y="26129845"/>
            <a:ext cx="3264346" cy="400110"/>
            <a:chOff x="984363" y="26469173"/>
            <a:chExt cx="3276670" cy="400110"/>
          </a:xfrm>
        </p:grpSpPr>
        <p:sp>
          <p:nvSpPr>
            <p:cNvPr id="337" name="正方形/長方形 336"/>
            <p:cNvSpPr/>
            <p:nvPr/>
          </p:nvSpPr>
          <p:spPr>
            <a:xfrm>
              <a:off x="1060562" y="26470807"/>
              <a:ext cx="3136971" cy="36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8" name="テキスト ボックス 337"/>
            <p:cNvSpPr txBox="1"/>
            <p:nvPr/>
          </p:nvSpPr>
          <p:spPr>
            <a:xfrm>
              <a:off x="984363" y="26469173"/>
              <a:ext cx="3276670" cy="400110"/>
            </a:xfrm>
            <a:prstGeom prst="rect">
              <a:avLst/>
            </a:prstGeom>
            <a:noFill/>
          </p:spPr>
          <p:txBody>
            <a:bodyPr wrap="square" rtlCol="0">
              <a:spAutoFit/>
            </a:bodyPr>
            <a:lstStyle/>
            <a:p>
              <a:r>
                <a:rPr lang="ja-JP" altLang="en-US" sz="2000" b="1" dirty="0" smtClean="0">
                  <a:solidFill>
                    <a:prstClr val="white"/>
                  </a:solidFill>
                  <a:latin typeface="メイリオ" panose="020B0604030504040204" pitchFamily="50" charset="-128"/>
                  <a:ea typeface="メイリオ" panose="020B0604030504040204" pitchFamily="50" charset="-128"/>
                </a:rPr>
                <a:t>②オープンカフェ</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grpSp>
      <p:cxnSp>
        <p:nvCxnSpPr>
          <p:cNvPr id="687" name="直線コネクタ 686"/>
          <p:cNvCxnSpPr/>
          <p:nvPr/>
        </p:nvCxnSpPr>
        <p:spPr>
          <a:xfrm>
            <a:off x="2942232" y="26217460"/>
            <a:ext cx="7740000" cy="151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690" name="図 689"/>
          <p:cNvPicPr>
            <a:picLocks noChangeAspect="1"/>
          </p:cNvPicPr>
          <p:nvPr/>
        </p:nvPicPr>
        <p:blipFill rotWithShape="1">
          <a:blip r:embed="rId21" cstate="screen">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a:ext>
            </a:extLst>
          </a:blip>
          <a:srcRect t="12799"/>
          <a:stretch/>
        </p:blipFill>
        <p:spPr>
          <a:xfrm>
            <a:off x="399200" y="24180635"/>
            <a:ext cx="3027254" cy="1931610"/>
          </a:xfrm>
          <a:prstGeom prst="rect">
            <a:avLst/>
          </a:prstGeom>
          <a:noFill/>
          <a:ln>
            <a:noFill/>
          </a:ln>
        </p:spPr>
      </p:pic>
      <p:pic>
        <p:nvPicPr>
          <p:cNvPr id="694" name="図 693"/>
          <p:cNvPicPr>
            <a:picLocks noChangeAspect="1"/>
          </p:cNvPicPr>
          <p:nvPr/>
        </p:nvPicPr>
        <p:blipFill rotWithShape="1">
          <a:blip r:embed="rId23" cstate="print">
            <a:extLst>
              <a:ext uri="{28A0092B-C50C-407E-A947-70E740481C1C}">
                <a14:useLocalDpi xmlns:a14="http://schemas.microsoft.com/office/drawing/2010/main" val="0"/>
              </a:ext>
            </a:extLst>
          </a:blip>
          <a:srcRect l="20975" t="35935" r="49638" b="38076"/>
          <a:stretch/>
        </p:blipFill>
        <p:spPr>
          <a:xfrm>
            <a:off x="392856" y="27099842"/>
            <a:ext cx="3034820" cy="2012741"/>
          </a:xfrm>
          <a:prstGeom prst="rect">
            <a:avLst/>
          </a:prstGeom>
        </p:spPr>
      </p:pic>
      <p:sp>
        <p:nvSpPr>
          <p:cNvPr id="692" name="テキスト ボックス 691"/>
          <p:cNvSpPr txBox="1"/>
          <p:nvPr/>
        </p:nvSpPr>
        <p:spPr>
          <a:xfrm>
            <a:off x="3582988" y="24308808"/>
            <a:ext cx="3288920" cy="1220847"/>
          </a:xfrm>
          <a:prstGeom prst="rect">
            <a:avLst/>
          </a:prstGeom>
          <a:noFill/>
        </p:spPr>
        <p:txBody>
          <a:bodyPr wrap="square" rtlCol="0">
            <a:spAutoFit/>
          </a:bodyPr>
          <a:lstStyle/>
          <a:p>
            <a:pPr>
              <a:lnSpc>
                <a:spcPts val="2200"/>
              </a:lnSpc>
            </a:pPr>
            <a:r>
              <a:rPr lang="ja-JP" altLang="en-US" sz="2000" b="1" dirty="0">
                <a:solidFill>
                  <a:prstClr val="black">
                    <a:lumMod val="65000"/>
                    <a:lumOff val="35000"/>
                  </a:prstClr>
                </a:solidFill>
                <a:latin typeface="メイリオ" panose="020B0604030504040204" pitchFamily="50" charset="-128"/>
                <a:ea typeface="メイリオ" panose="020B0604030504040204" pitchFamily="50" charset="-128"/>
              </a:rPr>
              <a:t>整備</a:t>
            </a:r>
            <a:r>
              <a:rPr lang="ja-JP" altLang="en-US" sz="2000" b="1" dirty="0" smtClean="0">
                <a:solidFill>
                  <a:prstClr val="black">
                    <a:lumMod val="65000"/>
                    <a:lumOff val="35000"/>
                  </a:prstClr>
                </a:solidFill>
                <a:latin typeface="メイリオ" panose="020B0604030504040204" pitchFamily="50" charset="-128"/>
                <a:ea typeface="メイリオ" panose="020B0604030504040204" pitchFamily="50" charset="-128"/>
              </a:rPr>
              <a:t>ポイント</a:t>
            </a:r>
            <a:endParaRPr lang="en-US" altLang="ja-JP" sz="2000" b="1"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200"/>
              </a:lnSpc>
            </a:pPr>
            <a:r>
              <a:rPr lang="ja-JP" altLang="en-US" sz="2000" dirty="0" smtClean="0">
                <a:solidFill>
                  <a:prstClr val="black">
                    <a:lumMod val="65000"/>
                    <a:lumOff val="35000"/>
                  </a:prstClr>
                </a:solidFill>
                <a:latin typeface="メイリオ" panose="020B0604030504040204" pitchFamily="50" charset="-128"/>
                <a:ea typeface="メイリオ" panose="020B0604030504040204" pitchFamily="50" charset="-128"/>
              </a:rPr>
              <a:t>①沿道の景観整備</a:t>
            </a:r>
            <a:endParaRPr lang="en-US" altLang="ja-JP" sz="2000"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200"/>
              </a:lnSpc>
            </a:pPr>
            <a:r>
              <a:rPr lang="ja-JP" altLang="en-US" sz="2000" dirty="0" smtClean="0">
                <a:solidFill>
                  <a:prstClr val="black">
                    <a:lumMod val="65000"/>
                    <a:lumOff val="35000"/>
                  </a:prstClr>
                </a:solidFill>
                <a:latin typeface="メイリオ" panose="020B0604030504040204" pitchFamily="50" charset="-128"/>
                <a:ea typeface="メイリオ" panose="020B0604030504040204" pitchFamily="50" charset="-128"/>
              </a:rPr>
              <a:t>②段差により歩車分離</a:t>
            </a:r>
            <a:endParaRPr lang="en-US" altLang="ja-JP" sz="2000"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200"/>
              </a:lnSpc>
            </a:pPr>
            <a:r>
              <a:rPr lang="ja-JP" altLang="en-US" sz="2000" dirty="0" smtClean="0">
                <a:solidFill>
                  <a:prstClr val="black">
                    <a:lumMod val="65000"/>
                    <a:lumOff val="35000"/>
                  </a:prstClr>
                </a:solidFill>
                <a:latin typeface="メイリオ" panose="020B0604030504040204" pitchFamily="50" charset="-128"/>
                <a:ea typeface="メイリオ" panose="020B0604030504040204" pitchFamily="50" charset="-128"/>
              </a:rPr>
              <a:t>③自転車歩行者道路の整備</a:t>
            </a:r>
            <a:endParaRPr lang="en-US" altLang="ja-JP" sz="2000" dirty="0">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698" name="正方形/長方形 697"/>
          <p:cNvSpPr/>
          <p:nvPr/>
        </p:nvSpPr>
        <p:spPr>
          <a:xfrm>
            <a:off x="3601614" y="24226132"/>
            <a:ext cx="3183933" cy="132166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03" name="テキスト ボックス 702"/>
          <p:cNvSpPr txBox="1"/>
          <p:nvPr/>
        </p:nvSpPr>
        <p:spPr>
          <a:xfrm>
            <a:off x="310120" y="23882336"/>
            <a:ext cx="6603981" cy="400110"/>
          </a:xfrm>
          <a:prstGeom prst="rect">
            <a:avLst/>
          </a:prstGeom>
          <a:noFill/>
        </p:spPr>
        <p:txBody>
          <a:bodyPr wrap="square" rtlCol="0">
            <a:spAutoFit/>
          </a:bodyPr>
          <a:lstStyle/>
          <a:p>
            <a:pPr defTabSz="914400">
              <a:defRPr/>
            </a:pPr>
            <a:r>
              <a:rPr kumimoji="0" lang="ja-JP" altLang="en-US" sz="2000" b="1" kern="0" dirty="0" smtClean="0">
                <a:solidFill>
                  <a:prstClr val="black">
                    <a:lumMod val="65000"/>
                    <a:lumOff val="35000"/>
                  </a:prstClr>
                </a:solidFill>
                <a:latin typeface="Segoe UI"/>
                <a:ea typeface="メイリオ"/>
              </a:rPr>
              <a:t>湖と自転車を活かした自転車歩行者道の整備を行う。</a:t>
            </a:r>
          </a:p>
        </p:txBody>
      </p:sp>
      <p:grpSp>
        <p:nvGrpSpPr>
          <p:cNvPr id="342" name="グループ化 341"/>
          <p:cNvGrpSpPr/>
          <p:nvPr/>
        </p:nvGrpSpPr>
        <p:grpSpPr>
          <a:xfrm>
            <a:off x="10880467" y="23895467"/>
            <a:ext cx="2534869" cy="407279"/>
            <a:chOff x="10934486" y="24809511"/>
            <a:chExt cx="2534869" cy="407279"/>
          </a:xfrm>
        </p:grpSpPr>
        <p:sp>
          <p:nvSpPr>
            <p:cNvPr id="331" name="正方形/長方形 330"/>
            <p:cNvSpPr/>
            <p:nvPr/>
          </p:nvSpPr>
          <p:spPr>
            <a:xfrm>
              <a:off x="10949355" y="24809511"/>
              <a:ext cx="2520000" cy="36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2" name="テキスト ボックス 331"/>
            <p:cNvSpPr txBox="1"/>
            <p:nvPr/>
          </p:nvSpPr>
          <p:spPr>
            <a:xfrm>
              <a:off x="10934486" y="24816680"/>
              <a:ext cx="2534869" cy="400110"/>
            </a:xfrm>
            <a:prstGeom prst="rect">
              <a:avLst/>
            </a:prstGeom>
            <a:noFill/>
          </p:spPr>
          <p:txBody>
            <a:bodyPr wrap="square" rtlCol="0">
              <a:spAutoFit/>
            </a:bodyPr>
            <a:lstStyle/>
            <a:p>
              <a:r>
                <a:rPr lang="ja-JP" altLang="en-US" sz="2000" b="1" dirty="0" smtClean="0">
                  <a:solidFill>
                    <a:prstClr val="white"/>
                  </a:solidFill>
                  <a:latin typeface="メイリオ" panose="020B0604030504040204" pitchFamily="50" charset="-128"/>
                  <a:ea typeface="メイリオ" panose="020B0604030504040204" pitchFamily="50" charset="-128"/>
                </a:rPr>
                <a:t>①林業体験</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grpSp>
      <p:cxnSp>
        <p:nvCxnSpPr>
          <p:cNvPr id="722" name="直線コネクタ 721"/>
          <p:cNvCxnSpPr/>
          <p:nvPr/>
        </p:nvCxnSpPr>
        <p:spPr>
          <a:xfrm>
            <a:off x="13332283" y="24078241"/>
            <a:ext cx="7740000" cy="1517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1" name="グループ化 340"/>
          <p:cNvGrpSpPr/>
          <p:nvPr/>
        </p:nvGrpSpPr>
        <p:grpSpPr>
          <a:xfrm>
            <a:off x="10895336" y="25497767"/>
            <a:ext cx="2534869" cy="407279"/>
            <a:chOff x="11701868" y="25694604"/>
            <a:chExt cx="2534869" cy="407279"/>
          </a:xfrm>
        </p:grpSpPr>
        <p:sp>
          <p:nvSpPr>
            <p:cNvPr id="333" name="正方形/長方形 332"/>
            <p:cNvSpPr/>
            <p:nvPr/>
          </p:nvSpPr>
          <p:spPr>
            <a:xfrm>
              <a:off x="11716737" y="25694604"/>
              <a:ext cx="2520000" cy="360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4" name="テキスト ボックス 333"/>
            <p:cNvSpPr txBox="1"/>
            <p:nvPr/>
          </p:nvSpPr>
          <p:spPr>
            <a:xfrm>
              <a:off x="11701868" y="25701773"/>
              <a:ext cx="2534869" cy="400110"/>
            </a:xfrm>
            <a:prstGeom prst="rect">
              <a:avLst/>
            </a:prstGeom>
            <a:noFill/>
          </p:spPr>
          <p:txBody>
            <a:bodyPr wrap="square" rtlCol="0">
              <a:spAutoFit/>
            </a:bodyPr>
            <a:lstStyle/>
            <a:p>
              <a:r>
                <a:rPr lang="ja-JP" altLang="en-US" sz="2000" b="1" dirty="0" smtClean="0">
                  <a:solidFill>
                    <a:prstClr val="white"/>
                  </a:solidFill>
                  <a:latin typeface="メイリオ" panose="020B0604030504040204" pitchFamily="50" charset="-128"/>
                  <a:ea typeface="メイリオ" panose="020B0604030504040204" pitchFamily="50" charset="-128"/>
                </a:rPr>
                <a:t>②デマンドバス</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grpSp>
      <p:cxnSp>
        <p:nvCxnSpPr>
          <p:cNvPr id="723" name="直線コネクタ 722"/>
          <p:cNvCxnSpPr/>
          <p:nvPr/>
        </p:nvCxnSpPr>
        <p:spPr>
          <a:xfrm>
            <a:off x="13341843" y="25665508"/>
            <a:ext cx="7740000" cy="1517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744" name="グループ化 743"/>
          <p:cNvGrpSpPr/>
          <p:nvPr/>
        </p:nvGrpSpPr>
        <p:grpSpPr>
          <a:xfrm>
            <a:off x="11040987" y="26322388"/>
            <a:ext cx="5101979" cy="2948101"/>
            <a:chOff x="10841782" y="27198656"/>
            <a:chExt cx="5101979" cy="2948101"/>
          </a:xfrm>
        </p:grpSpPr>
        <p:grpSp>
          <p:nvGrpSpPr>
            <p:cNvPr id="721" name="グループ化 720"/>
            <p:cNvGrpSpPr/>
            <p:nvPr/>
          </p:nvGrpSpPr>
          <p:grpSpPr>
            <a:xfrm>
              <a:off x="12247948" y="27198656"/>
              <a:ext cx="2129461" cy="1803449"/>
              <a:chOff x="15836157" y="27714965"/>
              <a:chExt cx="2129461" cy="1803449"/>
            </a:xfrm>
          </p:grpSpPr>
          <p:grpSp>
            <p:nvGrpSpPr>
              <p:cNvPr id="707" name="グループ化 706"/>
              <p:cNvGrpSpPr/>
              <p:nvPr/>
            </p:nvGrpSpPr>
            <p:grpSpPr>
              <a:xfrm>
                <a:off x="16213658" y="29118304"/>
                <a:ext cx="1447684" cy="400110"/>
                <a:chOff x="7729052" y="27366216"/>
                <a:chExt cx="1447684" cy="400110"/>
              </a:xfrm>
            </p:grpSpPr>
            <p:sp>
              <p:nvSpPr>
                <p:cNvPr id="708" name="正方形/長方形 707"/>
                <p:cNvSpPr/>
                <p:nvPr/>
              </p:nvSpPr>
              <p:spPr>
                <a:xfrm>
                  <a:off x="7729052" y="27382357"/>
                  <a:ext cx="1440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709" name="テキスト ボックス 708"/>
                <p:cNvSpPr txBox="1"/>
                <p:nvPr/>
              </p:nvSpPr>
              <p:spPr>
                <a:xfrm>
                  <a:off x="7736737" y="27366216"/>
                  <a:ext cx="1439999" cy="400110"/>
                </a:xfrm>
                <a:prstGeom prst="rect">
                  <a:avLst/>
                </a:prstGeom>
                <a:noFill/>
              </p:spPr>
              <p:txBody>
                <a:bodyPr wrap="square" rtlCol="0">
                  <a:spAutoFit/>
                </a:bodyPr>
                <a:lstStyle/>
                <a:p>
                  <a:pPr algn="ctr" defTabSz="914400"/>
                  <a:r>
                    <a:rPr lang="ja-JP" altLang="en-US" sz="2000" b="1" dirty="0">
                      <a:solidFill>
                        <a:prstClr val="white"/>
                      </a:solidFill>
                      <a:latin typeface="Segoe UI"/>
                      <a:ea typeface="メイリオ"/>
                    </a:rPr>
                    <a:t>小町</a:t>
                  </a:r>
                  <a:r>
                    <a:rPr lang="ja-JP" altLang="en-US" sz="2000" b="1" dirty="0" smtClean="0">
                      <a:solidFill>
                        <a:prstClr val="white"/>
                      </a:solidFill>
                      <a:latin typeface="Segoe UI"/>
                      <a:ea typeface="メイリオ"/>
                    </a:rPr>
                    <a:t>の館</a:t>
                  </a:r>
                  <a:endParaRPr lang="ja-JP" altLang="en-US" sz="2000" b="1" dirty="0">
                    <a:solidFill>
                      <a:prstClr val="white"/>
                    </a:solidFill>
                    <a:latin typeface="Segoe UI"/>
                    <a:ea typeface="メイリオ"/>
                  </a:endParaRPr>
                </a:p>
              </p:txBody>
            </p:sp>
          </p:grpSp>
          <p:pic>
            <p:nvPicPr>
              <p:cNvPr id="719" name="図 718"/>
              <p:cNvPicPr>
                <a:picLocks noChangeAspect="1"/>
              </p:cNvPicPr>
              <p:nvPr/>
            </p:nvPicPr>
            <p:blipFill rotWithShape="1">
              <a:blip r:embed="rId24" cstate="print">
                <a:extLst>
                  <a:ext uri="{28A0092B-C50C-407E-A947-70E740481C1C}">
                    <a14:useLocalDpi xmlns:a14="http://schemas.microsoft.com/office/drawing/2010/main" val="0"/>
                  </a:ext>
                </a:extLst>
              </a:blip>
              <a:srcRect l="1" t="8070" r="2482" b="4663"/>
              <a:stretch/>
            </p:blipFill>
            <p:spPr>
              <a:xfrm>
                <a:off x="15836157" y="27714965"/>
                <a:ext cx="2129461" cy="1429217"/>
              </a:xfrm>
              <a:prstGeom prst="roundRect">
                <a:avLst/>
              </a:prstGeom>
              <a:ln w="28575">
                <a:solidFill>
                  <a:schemeClr val="accent4"/>
                </a:solidFill>
              </a:ln>
            </p:spPr>
          </p:pic>
        </p:grpSp>
        <p:grpSp>
          <p:nvGrpSpPr>
            <p:cNvPr id="732" name="グループ化 731"/>
            <p:cNvGrpSpPr/>
            <p:nvPr/>
          </p:nvGrpSpPr>
          <p:grpSpPr>
            <a:xfrm>
              <a:off x="10841782" y="28769076"/>
              <a:ext cx="1704476" cy="1377681"/>
              <a:chOff x="15394679" y="26737577"/>
              <a:chExt cx="1704476" cy="1377681"/>
            </a:xfrm>
          </p:grpSpPr>
          <p:sp>
            <p:nvSpPr>
              <p:cNvPr id="730" name="円/楕円 729"/>
              <p:cNvSpPr/>
              <p:nvPr/>
            </p:nvSpPr>
            <p:spPr>
              <a:xfrm>
                <a:off x="16015369" y="26985435"/>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3">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716" name="グループ化 715"/>
              <p:cNvGrpSpPr/>
              <p:nvPr/>
            </p:nvGrpSpPr>
            <p:grpSpPr>
              <a:xfrm>
                <a:off x="15394679" y="27715148"/>
                <a:ext cx="1704476" cy="400110"/>
                <a:chOff x="12363807" y="29465564"/>
                <a:chExt cx="1704476" cy="400110"/>
              </a:xfrm>
            </p:grpSpPr>
            <p:sp>
              <p:nvSpPr>
                <p:cNvPr id="711" name="正方形/長方形 710"/>
                <p:cNvSpPr/>
                <p:nvPr/>
              </p:nvSpPr>
              <p:spPr>
                <a:xfrm>
                  <a:off x="12476540" y="29496219"/>
                  <a:ext cx="1440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712" name="テキスト ボックス 711"/>
                <p:cNvSpPr txBox="1"/>
                <p:nvPr/>
              </p:nvSpPr>
              <p:spPr>
                <a:xfrm>
                  <a:off x="12363807" y="29465564"/>
                  <a:ext cx="1704476"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新治公民館</a:t>
                  </a:r>
                  <a:endParaRPr lang="ja-JP" altLang="en-US" sz="2000" b="1" dirty="0">
                    <a:solidFill>
                      <a:prstClr val="white"/>
                    </a:solidFill>
                    <a:latin typeface="Segoe UI"/>
                    <a:ea typeface="メイリオ"/>
                  </a:endParaRPr>
                </a:p>
              </p:txBody>
            </p:sp>
          </p:grpSp>
          <p:pic>
            <p:nvPicPr>
              <p:cNvPr id="727" name="図 7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736084" y="26737577"/>
                <a:ext cx="1021666" cy="922054"/>
              </a:xfrm>
              <a:prstGeom prst="rect">
                <a:avLst/>
              </a:prstGeom>
            </p:spPr>
          </p:pic>
        </p:grpSp>
        <p:grpSp>
          <p:nvGrpSpPr>
            <p:cNvPr id="731" name="グループ化 730"/>
            <p:cNvGrpSpPr/>
            <p:nvPr/>
          </p:nvGrpSpPr>
          <p:grpSpPr>
            <a:xfrm>
              <a:off x="14283383" y="28713053"/>
              <a:ext cx="1660378" cy="1433704"/>
              <a:chOff x="14211021" y="27340666"/>
              <a:chExt cx="1660378" cy="1433704"/>
            </a:xfrm>
          </p:grpSpPr>
          <p:sp>
            <p:nvSpPr>
              <p:cNvPr id="729" name="円/楕円 728"/>
              <p:cNvSpPr/>
              <p:nvPr/>
            </p:nvSpPr>
            <p:spPr>
              <a:xfrm>
                <a:off x="14768602" y="27689714"/>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3">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717" name="グループ化 716"/>
              <p:cNvGrpSpPr/>
              <p:nvPr/>
            </p:nvGrpSpPr>
            <p:grpSpPr>
              <a:xfrm>
                <a:off x="14211021" y="28374260"/>
                <a:ext cx="1660378" cy="400110"/>
                <a:chOff x="14080810" y="28630031"/>
                <a:chExt cx="1660378" cy="400110"/>
              </a:xfrm>
            </p:grpSpPr>
            <p:sp>
              <p:nvSpPr>
                <p:cNvPr id="714" name="正方形/長方形 713"/>
                <p:cNvSpPr/>
                <p:nvPr/>
              </p:nvSpPr>
              <p:spPr>
                <a:xfrm>
                  <a:off x="14181017" y="28660686"/>
                  <a:ext cx="1440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715" name="テキスト ボックス 714"/>
                <p:cNvSpPr txBox="1"/>
                <p:nvPr/>
              </p:nvSpPr>
              <p:spPr>
                <a:xfrm>
                  <a:off x="14080810" y="28630031"/>
                  <a:ext cx="1660378"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各小中学校</a:t>
                  </a:r>
                  <a:endParaRPr lang="ja-JP" altLang="en-US" sz="2000" b="1" dirty="0">
                    <a:solidFill>
                      <a:prstClr val="white"/>
                    </a:solidFill>
                    <a:latin typeface="Segoe UI"/>
                    <a:ea typeface="メイリオ"/>
                  </a:endParaRPr>
                </a:p>
              </p:txBody>
            </p:sp>
          </p:grpSp>
          <p:pic>
            <p:nvPicPr>
              <p:cNvPr id="728" name="図 7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243214" y="27340666"/>
                <a:ext cx="1508299" cy="950162"/>
              </a:xfrm>
              <a:prstGeom prst="rect">
                <a:avLst/>
              </a:prstGeom>
            </p:spPr>
          </p:pic>
        </p:grpSp>
        <p:sp>
          <p:nvSpPr>
            <p:cNvPr id="734" name="上下矢印 733"/>
            <p:cNvSpPr/>
            <p:nvPr/>
          </p:nvSpPr>
          <p:spPr>
            <a:xfrm rot="2082239">
              <a:off x="11869200" y="28184994"/>
              <a:ext cx="144237" cy="604320"/>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35" name="上下矢印 734"/>
            <p:cNvSpPr/>
            <p:nvPr/>
          </p:nvSpPr>
          <p:spPr>
            <a:xfrm rot="8857077">
              <a:off x="14579247" y="28251524"/>
              <a:ext cx="144237" cy="604320"/>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37" name="右矢印 736"/>
            <p:cNvSpPr/>
            <p:nvPr/>
          </p:nvSpPr>
          <p:spPr>
            <a:xfrm>
              <a:off x="12828825" y="29316600"/>
              <a:ext cx="1134074" cy="16285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41" name="図 74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039150" y="29099342"/>
              <a:ext cx="721445" cy="343814"/>
            </a:xfrm>
            <a:prstGeom prst="rect">
              <a:avLst/>
            </a:prstGeom>
          </p:spPr>
        </p:pic>
        <p:pic>
          <p:nvPicPr>
            <p:cNvPr id="742" name="図 74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262885" y="28215900"/>
              <a:ext cx="834510" cy="397696"/>
            </a:xfrm>
            <a:prstGeom prst="rect">
              <a:avLst/>
            </a:prstGeom>
          </p:spPr>
        </p:pic>
        <p:pic>
          <p:nvPicPr>
            <p:cNvPr id="743" name="図 74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4537176" y="28275457"/>
              <a:ext cx="834510" cy="397696"/>
            </a:xfrm>
            <a:prstGeom prst="rect">
              <a:avLst/>
            </a:prstGeom>
          </p:spPr>
        </p:pic>
      </p:grpSp>
      <p:sp>
        <p:nvSpPr>
          <p:cNvPr id="746" name="テキスト ボックス 745"/>
          <p:cNvSpPr txBox="1"/>
          <p:nvPr/>
        </p:nvSpPr>
        <p:spPr>
          <a:xfrm>
            <a:off x="10864475" y="25910529"/>
            <a:ext cx="7517718" cy="400110"/>
          </a:xfrm>
          <a:prstGeom prst="rect">
            <a:avLst/>
          </a:prstGeom>
          <a:noFill/>
        </p:spPr>
        <p:txBody>
          <a:bodyPr wrap="square" rtlCol="0">
            <a:spAutoFit/>
          </a:bodyPr>
          <a:lstStyle/>
          <a:p>
            <a:pPr defTabSz="914400">
              <a:defRPr/>
            </a:pPr>
            <a:r>
              <a:rPr kumimoji="0" lang="ja-JP" altLang="en-US" sz="2000" b="1" kern="0" dirty="0" smtClean="0">
                <a:solidFill>
                  <a:prstClr val="black">
                    <a:lumMod val="65000"/>
                    <a:lumOff val="35000"/>
                  </a:prstClr>
                </a:solidFill>
                <a:latin typeface="Segoe UI"/>
                <a:ea typeface="メイリオ"/>
              </a:rPr>
              <a:t>新治公民館にバスを常駐させ、各小中学校から小町の館を結ぶ。</a:t>
            </a:r>
          </a:p>
        </p:txBody>
      </p:sp>
      <p:grpSp>
        <p:nvGrpSpPr>
          <p:cNvPr id="18" name="グループ化 17"/>
          <p:cNvGrpSpPr/>
          <p:nvPr/>
        </p:nvGrpSpPr>
        <p:grpSpPr>
          <a:xfrm>
            <a:off x="16370656" y="26537602"/>
            <a:ext cx="4369121" cy="2416879"/>
            <a:chOff x="16378955" y="27451646"/>
            <a:chExt cx="4369121" cy="2416879"/>
          </a:xfrm>
        </p:grpSpPr>
        <p:sp>
          <p:nvSpPr>
            <p:cNvPr id="754" name="円/楕円 753"/>
            <p:cNvSpPr/>
            <p:nvPr/>
          </p:nvSpPr>
          <p:spPr>
            <a:xfrm>
              <a:off x="20100642" y="29171655"/>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3">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pic>
          <p:nvPicPr>
            <p:cNvPr id="747" name="図 74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775230" y="28895679"/>
              <a:ext cx="972846" cy="972846"/>
            </a:xfrm>
            <a:prstGeom prst="rect">
              <a:avLst/>
            </a:prstGeom>
          </p:spPr>
        </p:pic>
        <p:grpSp>
          <p:nvGrpSpPr>
            <p:cNvPr id="753" name="グループ化 752"/>
            <p:cNvGrpSpPr/>
            <p:nvPr/>
          </p:nvGrpSpPr>
          <p:grpSpPr>
            <a:xfrm>
              <a:off x="16378955" y="27793617"/>
              <a:ext cx="4033003" cy="1101234"/>
              <a:chOff x="15951299" y="27451932"/>
              <a:chExt cx="4033003" cy="1101234"/>
            </a:xfrm>
          </p:grpSpPr>
          <p:sp>
            <p:nvSpPr>
              <p:cNvPr id="748" name="角丸四角形吹き出し 747"/>
              <p:cNvSpPr/>
              <p:nvPr/>
            </p:nvSpPr>
            <p:spPr>
              <a:xfrm>
                <a:off x="15951299" y="27451932"/>
                <a:ext cx="3926777" cy="1042697"/>
              </a:xfrm>
              <a:prstGeom prst="wedgeRoundRectCallout">
                <a:avLst>
                  <a:gd name="adj1" fmla="val 37955"/>
                  <a:gd name="adj2" fmla="val 66715"/>
                  <a:gd name="adj3" fmla="val 16667"/>
                </a:avLst>
              </a:prstGeom>
              <a:solidFill>
                <a:schemeClr val="bg1"/>
              </a:solid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749" name="テキスト ボックス 748"/>
              <p:cNvSpPr txBox="1"/>
              <p:nvPr/>
            </p:nvSpPr>
            <p:spPr>
              <a:xfrm>
                <a:off x="15967457" y="27537503"/>
                <a:ext cx="4016845" cy="1015663"/>
              </a:xfrm>
              <a:prstGeom prst="rect">
                <a:avLst/>
              </a:prstGeom>
              <a:noFill/>
            </p:spPr>
            <p:txBody>
              <a:bodyPr wrap="square" rtlCol="0">
                <a:spAutoFit/>
              </a:bodyPr>
              <a:lstStyle/>
              <a:p>
                <a:pPr algn="ctr" defTabSz="914400">
                  <a:defRPr/>
                </a:pPr>
                <a:r>
                  <a:rPr kumimoji="0" lang="ja-JP" altLang="en-US" sz="2000" b="1" kern="0" dirty="0" smtClean="0">
                    <a:solidFill>
                      <a:prstClr val="black"/>
                    </a:solidFill>
                    <a:latin typeface="Segoe UI"/>
                    <a:ea typeface="メイリオ"/>
                  </a:rPr>
                  <a:t>公共施設予約システム</a:t>
                </a:r>
                <a:r>
                  <a:rPr kumimoji="0" lang="ja-JP" altLang="en-US" sz="2000" kern="0" dirty="0" smtClean="0">
                    <a:solidFill>
                      <a:prstClr val="black"/>
                    </a:solidFill>
                    <a:latin typeface="Segoe UI"/>
                    <a:ea typeface="メイリオ"/>
                  </a:rPr>
                  <a:t>を用いて、</a:t>
                </a:r>
                <a:endParaRPr kumimoji="0" lang="en-US" altLang="ja-JP" sz="2000" kern="0" dirty="0" smtClean="0">
                  <a:solidFill>
                    <a:prstClr val="black"/>
                  </a:solidFill>
                  <a:latin typeface="Segoe UI"/>
                  <a:ea typeface="メイリオ"/>
                </a:endParaRPr>
              </a:p>
              <a:p>
                <a:pPr algn="ctr" defTabSz="914400">
                  <a:defRPr/>
                </a:pPr>
                <a:r>
                  <a:rPr kumimoji="0" lang="ja-JP" altLang="en-US" sz="2000" kern="0" dirty="0">
                    <a:solidFill>
                      <a:prstClr val="black"/>
                    </a:solidFill>
                    <a:latin typeface="Segoe UI"/>
                    <a:ea typeface="メイリオ"/>
                  </a:rPr>
                  <a:t>バス</a:t>
                </a:r>
                <a:r>
                  <a:rPr kumimoji="0" lang="ja-JP" altLang="en-US" sz="2000" kern="0" dirty="0" smtClean="0">
                    <a:solidFill>
                      <a:prstClr val="black"/>
                    </a:solidFill>
                    <a:latin typeface="Segoe UI"/>
                    <a:ea typeface="メイリオ"/>
                  </a:rPr>
                  <a:t>の予約の日時や場所を</a:t>
                </a:r>
                <a:endParaRPr kumimoji="0" lang="en-US" altLang="ja-JP" sz="2000" kern="0" dirty="0" smtClean="0">
                  <a:solidFill>
                    <a:prstClr val="black"/>
                  </a:solidFill>
                  <a:latin typeface="Segoe UI"/>
                  <a:ea typeface="メイリオ"/>
                </a:endParaRPr>
              </a:p>
              <a:p>
                <a:pPr algn="ctr" defTabSz="914400">
                  <a:defRPr/>
                </a:pPr>
                <a:r>
                  <a:rPr kumimoji="0" lang="ja-JP" altLang="en-US" sz="2000" kern="0" dirty="0" smtClean="0">
                    <a:solidFill>
                      <a:prstClr val="black"/>
                    </a:solidFill>
                    <a:latin typeface="Segoe UI"/>
                    <a:ea typeface="メイリオ"/>
                  </a:rPr>
                  <a:t>詳細に決めることが可能</a:t>
                </a:r>
                <a:r>
                  <a:rPr kumimoji="0" lang="ja-JP" altLang="en-US" sz="1800" kern="0" dirty="0" smtClean="0">
                    <a:solidFill>
                      <a:prstClr val="black">
                        <a:lumMod val="65000"/>
                        <a:lumOff val="35000"/>
                      </a:prstClr>
                    </a:solidFill>
                    <a:latin typeface="Segoe UI"/>
                    <a:ea typeface="メイリオ"/>
                  </a:rPr>
                  <a:t>。</a:t>
                </a:r>
              </a:p>
            </p:txBody>
          </p:sp>
        </p:grpSp>
        <p:sp>
          <p:nvSpPr>
            <p:cNvPr id="755" name="正方形/長方形 754"/>
            <p:cNvSpPr/>
            <p:nvPr/>
          </p:nvSpPr>
          <p:spPr>
            <a:xfrm>
              <a:off x="16587980" y="27451646"/>
              <a:ext cx="745416" cy="3476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56" name="テキスト ボックス 755"/>
            <p:cNvSpPr txBox="1"/>
            <p:nvPr/>
          </p:nvSpPr>
          <p:spPr>
            <a:xfrm>
              <a:off x="16598728" y="27465177"/>
              <a:ext cx="745416" cy="400110"/>
            </a:xfrm>
            <a:prstGeom prst="rect">
              <a:avLst/>
            </a:prstGeom>
            <a:noFill/>
          </p:spPr>
          <p:txBody>
            <a:bodyPr wrap="square" rtlCol="0">
              <a:spAutoFit/>
            </a:bodyPr>
            <a:lstStyle/>
            <a:p>
              <a:pPr algn="ctr"/>
              <a:r>
                <a:rPr lang="ja-JP" altLang="en-US" sz="2000" b="1" dirty="0" smtClean="0">
                  <a:solidFill>
                    <a:prstClr val="white"/>
                  </a:solidFill>
                  <a:latin typeface="メイリオ" panose="020B0604030504040204" pitchFamily="50" charset="-128"/>
                  <a:ea typeface="メイリオ" panose="020B0604030504040204" pitchFamily="50" charset="-128"/>
                </a:rPr>
                <a:t>予約</a:t>
              </a:r>
              <a:endParaRPr lang="ja-JP" altLang="en-US" sz="2000" b="1" dirty="0">
                <a:solidFill>
                  <a:prstClr val="white"/>
                </a:solidFill>
                <a:latin typeface="メイリオ" panose="020B0604030504040204" pitchFamily="50" charset="-128"/>
                <a:ea typeface="メイリオ" panose="020B0604030504040204" pitchFamily="50" charset="-128"/>
              </a:endParaRPr>
            </a:p>
          </p:txBody>
        </p:sp>
      </p:grpSp>
      <p:grpSp>
        <p:nvGrpSpPr>
          <p:cNvPr id="790" name="グループ化 789"/>
          <p:cNvGrpSpPr/>
          <p:nvPr/>
        </p:nvGrpSpPr>
        <p:grpSpPr>
          <a:xfrm>
            <a:off x="6798221" y="27994000"/>
            <a:ext cx="1484550" cy="1241067"/>
            <a:chOff x="6575060" y="28930857"/>
            <a:chExt cx="1484550" cy="1241067"/>
          </a:xfrm>
        </p:grpSpPr>
        <p:sp>
          <p:nvSpPr>
            <p:cNvPr id="787" name="円/楕円 786"/>
            <p:cNvSpPr/>
            <p:nvPr/>
          </p:nvSpPr>
          <p:spPr>
            <a:xfrm>
              <a:off x="7064316" y="29114770"/>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2">
                  <a:lumMod val="60000"/>
                  <a:lumOff val="40000"/>
                  <a:alpha val="80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781" name="グループ化 780"/>
            <p:cNvGrpSpPr/>
            <p:nvPr/>
          </p:nvGrpSpPr>
          <p:grpSpPr>
            <a:xfrm>
              <a:off x="6575060" y="28930857"/>
              <a:ext cx="1484550" cy="1241067"/>
              <a:chOff x="6627406" y="27991632"/>
              <a:chExt cx="1484550" cy="1241067"/>
            </a:xfrm>
          </p:grpSpPr>
          <p:pic>
            <p:nvPicPr>
              <p:cNvPr id="760" name="図 75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00467" y="27991632"/>
                <a:ext cx="764060" cy="865933"/>
              </a:xfrm>
              <a:prstGeom prst="rect">
                <a:avLst/>
              </a:prstGeom>
            </p:spPr>
          </p:pic>
          <p:grpSp>
            <p:nvGrpSpPr>
              <p:cNvPr id="779" name="グループ化 778"/>
              <p:cNvGrpSpPr/>
              <p:nvPr/>
            </p:nvGrpSpPr>
            <p:grpSpPr>
              <a:xfrm>
                <a:off x="6627406" y="28832589"/>
                <a:ext cx="1484550" cy="400110"/>
                <a:chOff x="6841306" y="29567166"/>
                <a:chExt cx="1484550" cy="400110"/>
              </a:xfrm>
            </p:grpSpPr>
            <p:sp>
              <p:nvSpPr>
                <p:cNvPr id="774" name="正方形/長方形 773"/>
                <p:cNvSpPr/>
                <p:nvPr/>
              </p:nvSpPr>
              <p:spPr>
                <a:xfrm>
                  <a:off x="7029764" y="29602404"/>
                  <a:ext cx="1080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775" name="テキスト ボックス 774"/>
                <p:cNvSpPr txBox="1"/>
                <p:nvPr/>
              </p:nvSpPr>
              <p:spPr>
                <a:xfrm>
                  <a:off x="6841306" y="29567166"/>
                  <a:ext cx="1484550"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土浦市</a:t>
                  </a:r>
                  <a:endParaRPr lang="ja-JP" altLang="en-US" sz="2000" b="1" dirty="0">
                    <a:solidFill>
                      <a:prstClr val="white"/>
                    </a:solidFill>
                    <a:latin typeface="Segoe UI"/>
                    <a:ea typeface="メイリオ"/>
                  </a:endParaRPr>
                </a:p>
              </p:txBody>
            </p:sp>
          </p:grpSp>
        </p:grpSp>
      </p:grpSp>
      <p:grpSp>
        <p:nvGrpSpPr>
          <p:cNvPr id="788" name="グループ化 787"/>
          <p:cNvGrpSpPr/>
          <p:nvPr/>
        </p:nvGrpSpPr>
        <p:grpSpPr>
          <a:xfrm>
            <a:off x="9096474" y="28035492"/>
            <a:ext cx="1548000" cy="1200191"/>
            <a:chOff x="9266727" y="29022533"/>
            <a:chExt cx="1548000" cy="1200191"/>
          </a:xfrm>
        </p:grpSpPr>
        <p:sp>
          <p:nvSpPr>
            <p:cNvPr id="785" name="円/楕円 784"/>
            <p:cNvSpPr/>
            <p:nvPr/>
          </p:nvSpPr>
          <p:spPr>
            <a:xfrm>
              <a:off x="9784473" y="29247763"/>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2">
                  <a:lumMod val="60000"/>
                  <a:lumOff val="40000"/>
                  <a:alpha val="80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782" name="グループ化 781"/>
            <p:cNvGrpSpPr/>
            <p:nvPr/>
          </p:nvGrpSpPr>
          <p:grpSpPr>
            <a:xfrm>
              <a:off x="9266727" y="29022533"/>
              <a:ext cx="1548000" cy="1200191"/>
              <a:chOff x="9102157" y="28076625"/>
              <a:chExt cx="1548000" cy="1200191"/>
            </a:xfrm>
          </p:grpSpPr>
          <p:pic>
            <p:nvPicPr>
              <p:cNvPr id="765" name="図 76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323528" y="28076625"/>
                <a:ext cx="1030345" cy="843009"/>
              </a:xfrm>
              <a:prstGeom prst="rect">
                <a:avLst/>
              </a:prstGeom>
            </p:spPr>
          </p:pic>
          <p:grpSp>
            <p:nvGrpSpPr>
              <p:cNvPr id="778" name="グループ化 777"/>
              <p:cNvGrpSpPr/>
              <p:nvPr/>
            </p:nvGrpSpPr>
            <p:grpSpPr>
              <a:xfrm>
                <a:off x="9102157" y="28876706"/>
                <a:ext cx="1548000" cy="400110"/>
                <a:chOff x="8552166" y="29650428"/>
                <a:chExt cx="1548000" cy="400110"/>
              </a:xfrm>
            </p:grpSpPr>
            <p:sp>
              <p:nvSpPr>
                <p:cNvPr id="776" name="正方形/長方形 775"/>
                <p:cNvSpPr/>
                <p:nvPr/>
              </p:nvSpPr>
              <p:spPr>
                <a:xfrm>
                  <a:off x="8764237" y="29682703"/>
                  <a:ext cx="1080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777" name="テキスト ボックス 776"/>
                <p:cNvSpPr txBox="1"/>
                <p:nvPr/>
              </p:nvSpPr>
              <p:spPr>
                <a:xfrm>
                  <a:off x="8552166" y="29650428"/>
                  <a:ext cx="1548000"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利用者</a:t>
                  </a:r>
                  <a:endParaRPr lang="ja-JP" altLang="en-US" sz="2000" b="1" dirty="0">
                    <a:solidFill>
                      <a:prstClr val="white"/>
                    </a:solidFill>
                    <a:latin typeface="Segoe UI"/>
                    <a:ea typeface="メイリオ"/>
                  </a:endParaRPr>
                </a:p>
              </p:txBody>
            </p:sp>
          </p:grpSp>
        </p:grpSp>
      </p:grpSp>
      <p:grpSp>
        <p:nvGrpSpPr>
          <p:cNvPr id="791" name="グループ化 790"/>
          <p:cNvGrpSpPr/>
          <p:nvPr/>
        </p:nvGrpSpPr>
        <p:grpSpPr>
          <a:xfrm>
            <a:off x="7805056" y="26864850"/>
            <a:ext cx="1782237" cy="1282635"/>
            <a:chOff x="7685044" y="28120430"/>
            <a:chExt cx="1782237" cy="1282635"/>
          </a:xfrm>
        </p:grpSpPr>
        <p:sp>
          <p:nvSpPr>
            <p:cNvPr id="786" name="円/楕円 785"/>
            <p:cNvSpPr/>
            <p:nvPr/>
          </p:nvSpPr>
          <p:spPr>
            <a:xfrm>
              <a:off x="8296884" y="28317411"/>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2">
                  <a:lumMod val="60000"/>
                  <a:lumOff val="40000"/>
                  <a:alpha val="80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grpSp>
          <p:nvGrpSpPr>
            <p:cNvPr id="771" name="グループ化 770"/>
            <p:cNvGrpSpPr/>
            <p:nvPr/>
          </p:nvGrpSpPr>
          <p:grpSpPr>
            <a:xfrm>
              <a:off x="7781621" y="28120430"/>
              <a:ext cx="1496179" cy="915992"/>
              <a:chOff x="8661145" y="11906915"/>
              <a:chExt cx="2728573" cy="1670490"/>
            </a:xfrm>
          </p:grpSpPr>
          <p:pic>
            <p:nvPicPr>
              <p:cNvPr id="770" name="図 76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64082" y="11906915"/>
                <a:ext cx="1925636" cy="1670490"/>
              </a:xfrm>
              <a:prstGeom prst="rect">
                <a:avLst/>
              </a:prstGeom>
            </p:spPr>
          </p:pic>
          <p:pic>
            <p:nvPicPr>
              <p:cNvPr id="767" name="図 76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61145" y="12108608"/>
                <a:ext cx="1447613" cy="1447613"/>
              </a:xfrm>
              <a:prstGeom prst="rect">
                <a:avLst/>
              </a:prstGeom>
            </p:spPr>
          </p:pic>
          <p:pic>
            <p:nvPicPr>
              <p:cNvPr id="768" name="図 76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095187" y="12336823"/>
                <a:ext cx="1146256" cy="1229902"/>
              </a:xfrm>
              <a:prstGeom prst="rect">
                <a:avLst/>
              </a:prstGeom>
            </p:spPr>
          </p:pic>
        </p:grpSp>
        <p:grpSp>
          <p:nvGrpSpPr>
            <p:cNvPr id="780" name="グループ化 779"/>
            <p:cNvGrpSpPr/>
            <p:nvPr/>
          </p:nvGrpSpPr>
          <p:grpSpPr>
            <a:xfrm>
              <a:off x="7685044" y="29002955"/>
              <a:ext cx="1782237" cy="400110"/>
              <a:chOff x="7777817" y="29116687"/>
              <a:chExt cx="1782237" cy="400110"/>
            </a:xfrm>
          </p:grpSpPr>
          <p:sp>
            <p:nvSpPr>
              <p:cNvPr id="773" name="正方形/長方形 772"/>
              <p:cNvSpPr/>
              <p:nvPr/>
            </p:nvSpPr>
            <p:spPr>
              <a:xfrm>
                <a:off x="7862117" y="29150707"/>
                <a:ext cx="154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400" b="1" dirty="0">
                  <a:solidFill>
                    <a:prstClr val="white"/>
                  </a:solidFill>
                </a:endParaRPr>
              </a:p>
            </p:txBody>
          </p:sp>
          <p:sp>
            <p:nvSpPr>
              <p:cNvPr id="772" name="テキスト ボックス 771"/>
              <p:cNvSpPr txBox="1"/>
              <p:nvPr/>
            </p:nvSpPr>
            <p:spPr>
              <a:xfrm>
                <a:off x="7777817" y="29116687"/>
                <a:ext cx="1782237" cy="400110"/>
              </a:xfrm>
              <a:prstGeom prst="rect">
                <a:avLst/>
              </a:prstGeom>
              <a:noFill/>
            </p:spPr>
            <p:txBody>
              <a:bodyPr wrap="square" rtlCol="0">
                <a:spAutoFit/>
              </a:bodyPr>
              <a:lstStyle/>
              <a:p>
                <a:pPr algn="ctr" defTabSz="914400"/>
                <a:r>
                  <a:rPr lang="ja-JP" altLang="en-US" sz="2000" b="1" dirty="0" smtClean="0">
                    <a:solidFill>
                      <a:prstClr val="white"/>
                    </a:solidFill>
                    <a:latin typeface="Segoe UI"/>
                    <a:ea typeface="メイリオ"/>
                  </a:rPr>
                  <a:t>カフェ</a:t>
                </a:r>
                <a:r>
                  <a:rPr lang="en-US" altLang="ja-JP" sz="2000" b="1" dirty="0" smtClean="0">
                    <a:solidFill>
                      <a:prstClr val="white"/>
                    </a:solidFill>
                    <a:latin typeface="Segoe UI"/>
                    <a:ea typeface="メイリオ"/>
                  </a:rPr>
                  <a:t>(</a:t>
                </a:r>
                <a:r>
                  <a:rPr lang="ja-JP" altLang="en-US" sz="1800" b="1" dirty="0" smtClean="0">
                    <a:solidFill>
                      <a:prstClr val="white"/>
                    </a:solidFill>
                    <a:latin typeface="Segoe UI"/>
                    <a:ea typeface="メイリオ"/>
                  </a:rPr>
                  <a:t>企業</a:t>
                </a:r>
                <a:r>
                  <a:rPr lang="en-US" altLang="ja-JP" sz="2000" b="1" dirty="0" smtClean="0">
                    <a:solidFill>
                      <a:prstClr val="white"/>
                    </a:solidFill>
                    <a:latin typeface="Segoe UI"/>
                    <a:ea typeface="メイリオ"/>
                  </a:rPr>
                  <a:t>)</a:t>
                </a:r>
                <a:endParaRPr lang="ja-JP" altLang="en-US" sz="2000" b="1" dirty="0">
                  <a:solidFill>
                    <a:prstClr val="white"/>
                  </a:solidFill>
                  <a:latin typeface="Segoe UI"/>
                  <a:ea typeface="メイリオ"/>
                </a:endParaRPr>
              </a:p>
            </p:txBody>
          </p:sp>
        </p:grpSp>
      </p:grpSp>
      <p:sp>
        <p:nvSpPr>
          <p:cNvPr id="784" name="テキスト ボックス 783"/>
          <p:cNvSpPr txBox="1"/>
          <p:nvPr/>
        </p:nvSpPr>
        <p:spPr>
          <a:xfrm>
            <a:off x="337532" y="26504507"/>
            <a:ext cx="6820737" cy="707886"/>
          </a:xfrm>
          <a:prstGeom prst="rect">
            <a:avLst/>
          </a:prstGeom>
          <a:noFill/>
        </p:spPr>
        <p:txBody>
          <a:bodyPr wrap="square" rtlCol="0">
            <a:spAutoFit/>
          </a:bodyPr>
          <a:lstStyle/>
          <a:p>
            <a:pPr defTabSz="914400">
              <a:lnSpc>
                <a:spcPts val="2400"/>
              </a:lnSpc>
              <a:defRPr/>
            </a:pPr>
            <a:r>
              <a:rPr kumimoji="0" lang="ja-JP" altLang="en-US" sz="2000" b="1" kern="0" dirty="0" smtClean="0">
                <a:solidFill>
                  <a:prstClr val="black">
                    <a:lumMod val="65000"/>
                    <a:lumOff val="35000"/>
                  </a:prstClr>
                </a:solidFill>
                <a:latin typeface="Segoe UI"/>
                <a:ea typeface="メイリオ"/>
              </a:rPr>
              <a:t>オープンカフェを設置することで、</a:t>
            </a:r>
            <a:endParaRPr kumimoji="0" lang="en-US" altLang="ja-JP" sz="2000" b="1" kern="0" dirty="0" smtClean="0">
              <a:solidFill>
                <a:prstClr val="black">
                  <a:lumMod val="65000"/>
                  <a:lumOff val="35000"/>
                </a:prstClr>
              </a:solidFill>
              <a:latin typeface="Segoe UI"/>
              <a:ea typeface="メイリオ"/>
            </a:endParaRPr>
          </a:p>
          <a:p>
            <a:pPr defTabSz="914400">
              <a:lnSpc>
                <a:spcPts val="2400"/>
              </a:lnSpc>
              <a:defRPr/>
            </a:pPr>
            <a:r>
              <a:rPr kumimoji="0" lang="ja-JP" altLang="en-US" sz="2000" b="1" kern="0" dirty="0" smtClean="0">
                <a:solidFill>
                  <a:prstClr val="black">
                    <a:lumMod val="65000"/>
                    <a:lumOff val="35000"/>
                  </a:prstClr>
                </a:solidFill>
                <a:latin typeface="Segoe UI"/>
                <a:ea typeface="メイリオ"/>
              </a:rPr>
              <a:t>市民やサイクリストなどの来訪者に交流の場を提供する。</a:t>
            </a:r>
          </a:p>
        </p:txBody>
      </p:sp>
      <p:sp>
        <p:nvSpPr>
          <p:cNvPr id="702" name="正方形/長方形 701"/>
          <p:cNvSpPr/>
          <p:nvPr/>
        </p:nvSpPr>
        <p:spPr>
          <a:xfrm>
            <a:off x="3602740" y="27184925"/>
            <a:ext cx="3183933" cy="1321660"/>
          </a:xfrm>
          <a:prstGeom prst="rect">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01" name="テキスト ボックス 700"/>
          <p:cNvSpPr txBox="1"/>
          <p:nvPr/>
        </p:nvSpPr>
        <p:spPr>
          <a:xfrm>
            <a:off x="3586491" y="27237223"/>
            <a:ext cx="3175154" cy="1220847"/>
          </a:xfrm>
          <a:prstGeom prst="rect">
            <a:avLst/>
          </a:prstGeom>
          <a:noFill/>
        </p:spPr>
        <p:txBody>
          <a:bodyPr wrap="square" rtlCol="0">
            <a:spAutoFit/>
          </a:bodyPr>
          <a:lstStyle/>
          <a:p>
            <a:pPr>
              <a:lnSpc>
                <a:spcPts val="2200"/>
              </a:lnSpc>
            </a:pPr>
            <a:r>
              <a:rPr lang="ja-JP" altLang="en-US" sz="2000" b="1" dirty="0">
                <a:solidFill>
                  <a:prstClr val="black">
                    <a:lumMod val="65000"/>
                    <a:lumOff val="35000"/>
                  </a:prstClr>
                </a:solidFill>
                <a:latin typeface="メイリオ" panose="020B0604030504040204" pitchFamily="50" charset="-128"/>
                <a:ea typeface="メイリオ" panose="020B0604030504040204" pitchFamily="50" charset="-128"/>
              </a:rPr>
              <a:t>整備</a:t>
            </a:r>
            <a:r>
              <a:rPr lang="ja-JP" altLang="en-US" sz="2000" b="1" dirty="0" smtClean="0">
                <a:solidFill>
                  <a:prstClr val="black">
                    <a:lumMod val="65000"/>
                    <a:lumOff val="35000"/>
                  </a:prstClr>
                </a:solidFill>
                <a:latin typeface="メイリオ" panose="020B0604030504040204" pitchFamily="50" charset="-128"/>
                <a:ea typeface="メイリオ" panose="020B0604030504040204" pitchFamily="50" charset="-128"/>
              </a:rPr>
              <a:t>ポイント</a:t>
            </a:r>
            <a:endParaRPr lang="en-US" altLang="ja-JP" sz="2000" b="1"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200"/>
              </a:lnSpc>
            </a:pPr>
            <a:r>
              <a:rPr lang="ja-JP" altLang="en-US" sz="2000" dirty="0" smtClean="0">
                <a:solidFill>
                  <a:prstClr val="black">
                    <a:lumMod val="65000"/>
                    <a:lumOff val="35000"/>
                  </a:prstClr>
                </a:solidFill>
                <a:latin typeface="メイリオ" panose="020B0604030504040204" pitchFamily="50" charset="-128"/>
                <a:ea typeface="メイリオ" panose="020B0604030504040204" pitchFamily="50" charset="-128"/>
              </a:rPr>
              <a:t>①オープンカフェの設置</a:t>
            </a:r>
            <a:endParaRPr lang="en-US" altLang="ja-JP" sz="2000"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200"/>
              </a:lnSpc>
            </a:pPr>
            <a:r>
              <a:rPr lang="ja-JP" altLang="en-US" sz="2000" dirty="0" smtClean="0">
                <a:solidFill>
                  <a:prstClr val="black">
                    <a:lumMod val="65000"/>
                    <a:lumOff val="35000"/>
                  </a:prstClr>
                </a:solidFill>
                <a:latin typeface="メイリオ" panose="020B0604030504040204" pitchFamily="50" charset="-128"/>
                <a:ea typeface="メイリオ" panose="020B0604030504040204" pitchFamily="50" charset="-128"/>
              </a:rPr>
              <a:t>②デッキの</a:t>
            </a:r>
            <a:r>
              <a:rPr lang="ja-JP" altLang="en-US" sz="2000" dirty="0">
                <a:solidFill>
                  <a:prstClr val="black">
                    <a:lumMod val="65000"/>
                    <a:lumOff val="35000"/>
                  </a:prstClr>
                </a:solidFill>
                <a:latin typeface="メイリオ" panose="020B0604030504040204" pitchFamily="50" charset="-128"/>
                <a:ea typeface="メイリオ" panose="020B0604030504040204" pitchFamily="50" charset="-128"/>
              </a:rPr>
              <a:t>延長</a:t>
            </a:r>
            <a:endParaRPr lang="en-US" altLang="ja-JP" sz="2000" dirty="0" smtClean="0">
              <a:solidFill>
                <a:prstClr val="black">
                  <a:lumMod val="65000"/>
                  <a:lumOff val="35000"/>
                </a:prstClr>
              </a:solidFill>
              <a:latin typeface="メイリオ" panose="020B0604030504040204" pitchFamily="50" charset="-128"/>
              <a:ea typeface="メイリオ" panose="020B0604030504040204" pitchFamily="50" charset="-128"/>
            </a:endParaRPr>
          </a:p>
          <a:p>
            <a:pPr>
              <a:lnSpc>
                <a:spcPts val="2200"/>
              </a:lnSpc>
            </a:pPr>
            <a:r>
              <a:rPr lang="ja-JP" altLang="en-US" sz="2000" dirty="0" smtClean="0">
                <a:solidFill>
                  <a:prstClr val="black">
                    <a:lumMod val="65000"/>
                    <a:lumOff val="35000"/>
                  </a:prstClr>
                </a:solidFill>
                <a:latin typeface="メイリオ" panose="020B0604030504040204" pitchFamily="50" charset="-128"/>
                <a:ea typeface="メイリオ" panose="020B0604030504040204" pitchFamily="50" charset="-128"/>
              </a:rPr>
              <a:t>③雑草の整備</a:t>
            </a:r>
            <a:endParaRPr lang="en-US" altLang="ja-JP" sz="2000" dirty="0">
              <a:solidFill>
                <a:prstClr val="black">
                  <a:lumMod val="65000"/>
                  <a:lumOff val="35000"/>
                </a:prstClr>
              </a:solidFill>
              <a:latin typeface="メイリオ" panose="020B0604030504040204" pitchFamily="50" charset="-128"/>
              <a:ea typeface="メイリオ" panose="020B0604030504040204" pitchFamily="50" charset="-128"/>
            </a:endParaRPr>
          </a:p>
        </p:txBody>
      </p:sp>
      <p:grpSp>
        <p:nvGrpSpPr>
          <p:cNvPr id="12" name="グループ化 11"/>
          <p:cNvGrpSpPr/>
          <p:nvPr/>
        </p:nvGrpSpPr>
        <p:grpSpPr>
          <a:xfrm>
            <a:off x="8663356" y="26261153"/>
            <a:ext cx="2070946" cy="677108"/>
            <a:chOff x="7789213" y="27227957"/>
            <a:chExt cx="2070946" cy="677108"/>
          </a:xfrm>
        </p:grpSpPr>
        <p:sp>
          <p:nvSpPr>
            <p:cNvPr id="792" name="角丸四角形吹き出し 791"/>
            <p:cNvSpPr/>
            <p:nvPr/>
          </p:nvSpPr>
          <p:spPr>
            <a:xfrm>
              <a:off x="7798150" y="27246461"/>
              <a:ext cx="1971113" cy="559870"/>
            </a:xfrm>
            <a:prstGeom prst="wedgeRoundRectCallout">
              <a:avLst>
                <a:gd name="adj1" fmla="val 3878"/>
                <a:gd name="adj2" fmla="val 65881"/>
                <a:gd name="adj3" fmla="val 16667"/>
              </a:avLst>
            </a:prstGeom>
            <a:solidFill>
              <a:schemeClr val="bg1"/>
            </a:solid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793" name="テキスト ボックス 792"/>
            <p:cNvSpPr txBox="1"/>
            <p:nvPr/>
          </p:nvSpPr>
          <p:spPr>
            <a:xfrm>
              <a:off x="7789213" y="27227957"/>
              <a:ext cx="2070946" cy="677108"/>
            </a:xfrm>
            <a:prstGeom prst="rect">
              <a:avLst/>
            </a:prstGeom>
            <a:noFill/>
          </p:spPr>
          <p:txBody>
            <a:bodyPr wrap="square" rtlCol="0">
              <a:spAutoFit/>
            </a:bodyPr>
            <a:lstStyle/>
            <a:p>
              <a:pPr algn="ctr" defTabSz="914400">
                <a:defRPr/>
              </a:pPr>
              <a:r>
                <a:rPr kumimoji="0" lang="ja-JP" altLang="en-US" sz="1800" kern="0" dirty="0" smtClean="0">
                  <a:solidFill>
                    <a:prstClr val="black"/>
                  </a:solidFill>
                  <a:latin typeface="Segoe UI"/>
                  <a:ea typeface="メイリオ"/>
                </a:rPr>
                <a:t>三者による</a:t>
              </a:r>
              <a:endParaRPr kumimoji="0" lang="en-US" altLang="ja-JP" sz="1800" kern="0" dirty="0" smtClean="0">
                <a:solidFill>
                  <a:prstClr val="black"/>
                </a:solidFill>
                <a:latin typeface="Segoe UI"/>
                <a:ea typeface="メイリオ"/>
              </a:endParaRPr>
            </a:p>
            <a:p>
              <a:pPr algn="ctr" defTabSz="914400">
                <a:defRPr/>
              </a:pPr>
              <a:r>
                <a:rPr kumimoji="0" lang="ja-JP" altLang="en-US" sz="2000" b="1" kern="0" dirty="0" smtClean="0">
                  <a:solidFill>
                    <a:prstClr val="black"/>
                  </a:solidFill>
                  <a:latin typeface="Segoe UI"/>
                  <a:ea typeface="メイリオ"/>
                </a:rPr>
                <a:t>水辺の有効活用</a:t>
              </a:r>
            </a:p>
          </p:txBody>
        </p:sp>
      </p:grpSp>
      <p:grpSp>
        <p:nvGrpSpPr>
          <p:cNvPr id="7" name="グループ化 6"/>
          <p:cNvGrpSpPr/>
          <p:nvPr/>
        </p:nvGrpSpPr>
        <p:grpSpPr>
          <a:xfrm>
            <a:off x="270176" y="21404827"/>
            <a:ext cx="10440000" cy="1032256"/>
            <a:chOff x="183" y="22318871"/>
            <a:chExt cx="10440000" cy="1032256"/>
          </a:xfrm>
        </p:grpSpPr>
        <p:sp>
          <p:nvSpPr>
            <p:cNvPr id="207" name="フローチャート: 処理 206"/>
            <p:cNvSpPr/>
            <p:nvPr/>
          </p:nvSpPr>
          <p:spPr>
            <a:xfrm>
              <a:off x="183" y="22318871"/>
              <a:ext cx="10440000" cy="965778"/>
            </a:xfrm>
            <a:prstGeom prst="flowChartProces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95" name="Picture 10" descr="https://d1f5hsy4d47upe.cloudfront.net/eb/eb046aa5d62e4124bf8554fdfcfd321d_t.jpeg"/>
            <p:cNvPicPr>
              <a:picLocks noChangeAspect="1" noChangeArrowheads="1"/>
            </p:cNvPicPr>
            <p:nvPr/>
          </p:nvPicPr>
          <p:blipFill rotWithShape="1">
            <a:blip r:embed="rId9">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6127" t="20411" r="19810" b="21476"/>
            <a:stretch/>
          </p:blipFill>
          <p:spPr bwMode="auto">
            <a:xfrm>
              <a:off x="183" y="22350177"/>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196" name="テキスト ボックス 195"/>
            <p:cNvSpPr txBox="1"/>
            <p:nvPr/>
          </p:nvSpPr>
          <p:spPr>
            <a:xfrm>
              <a:off x="532880" y="22369505"/>
              <a:ext cx="5324405" cy="769441"/>
            </a:xfrm>
            <a:prstGeom prst="rect">
              <a:avLst/>
            </a:prstGeom>
            <a:noFill/>
          </p:spPr>
          <p:txBody>
            <a:bodyPr wrap="square" rtlCol="0">
              <a:spAutoFit/>
            </a:bodyPr>
            <a:lstStyle/>
            <a:p>
              <a:pPr algn="ctr"/>
              <a:r>
                <a:rPr lang="ja-JP" altLang="en-US" sz="4400" b="1" dirty="0" smtClean="0">
                  <a:solidFill>
                    <a:prstClr val="white"/>
                  </a:solidFill>
                  <a:latin typeface="HGS教科書体" panose="02020600000000000000" pitchFamily="18" charset="-128"/>
                  <a:ea typeface="HGS教科書体" panose="02020600000000000000" pitchFamily="18" charset="-128"/>
                </a:rPr>
                <a:t>霞ヶ浦レイクリング</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5" name="グループ化 4"/>
            <p:cNvGrpSpPr/>
            <p:nvPr/>
          </p:nvGrpSpPr>
          <p:grpSpPr>
            <a:xfrm>
              <a:off x="6718983" y="22344956"/>
              <a:ext cx="3673994" cy="1006171"/>
              <a:chOff x="6980242" y="22344956"/>
              <a:chExt cx="3673994" cy="1006171"/>
            </a:xfrm>
          </p:grpSpPr>
          <p:sp>
            <p:nvSpPr>
              <p:cNvPr id="208" name="正方形/長方形 207"/>
              <p:cNvSpPr/>
              <p:nvPr/>
            </p:nvSpPr>
            <p:spPr>
              <a:xfrm>
                <a:off x="6984611" y="22344956"/>
                <a:ext cx="2225257" cy="900000"/>
              </a:xfrm>
              <a:prstGeom prst="rect">
                <a:avLst/>
              </a:prstGeom>
              <a:solidFill>
                <a:schemeClr val="bg1"/>
              </a:solid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9" name="正方形/長方形 208"/>
              <p:cNvSpPr/>
              <p:nvPr/>
            </p:nvSpPr>
            <p:spPr>
              <a:xfrm>
                <a:off x="9214236" y="22346998"/>
                <a:ext cx="1440000" cy="900000"/>
              </a:xfrm>
              <a:prstGeom prst="rect">
                <a:avLst/>
              </a:prstGeom>
              <a:solidFill>
                <a:schemeClr val="bg1"/>
              </a:solid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0" name="直角三角形 209"/>
              <p:cNvSpPr/>
              <p:nvPr/>
            </p:nvSpPr>
            <p:spPr>
              <a:xfrm rot="5400000">
                <a:off x="6892323" y="22444379"/>
                <a:ext cx="900000" cy="72416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1" name="直角三角形 210"/>
              <p:cNvSpPr/>
              <p:nvPr/>
            </p:nvSpPr>
            <p:spPr>
              <a:xfrm rot="5400000">
                <a:off x="9121949" y="22434917"/>
                <a:ext cx="900000" cy="72416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2" name="テキスト ボックス 211"/>
              <p:cNvSpPr txBox="1"/>
              <p:nvPr/>
            </p:nvSpPr>
            <p:spPr>
              <a:xfrm>
                <a:off x="6987001" y="22368181"/>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213" name="テキスト ボックス 212"/>
              <p:cNvSpPr txBox="1"/>
              <p:nvPr/>
            </p:nvSpPr>
            <p:spPr>
              <a:xfrm>
                <a:off x="9211745" y="22359542"/>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grpSp>
            <p:nvGrpSpPr>
              <p:cNvPr id="197" name="グループ化 196"/>
              <p:cNvGrpSpPr/>
              <p:nvPr/>
            </p:nvGrpSpPr>
            <p:grpSpPr>
              <a:xfrm>
                <a:off x="8520650" y="22458047"/>
                <a:ext cx="589832" cy="849596"/>
                <a:chOff x="4608439" y="2685811"/>
                <a:chExt cx="589832" cy="849596"/>
              </a:xfrm>
            </p:grpSpPr>
            <p:pic>
              <p:nvPicPr>
                <p:cNvPr id="205" name="図 204"/>
                <p:cNvPicPr>
                  <a:picLocks noChangeAspect="1"/>
                </p:cNvPicPr>
                <p:nvPr/>
              </p:nvPicPr>
              <p:blipFill>
                <a:blip r:embed="rId11"/>
                <a:stretch>
                  <a:fillRect/>
                </a:stretch>
              </p:blipFill>
              <p:spPr>
                <a:xfrm>
                  <a:off x="4622760" y="2685811"/>
                  <a:ext cx="544427" cy="540000"/>
                </a:xfrm>
                <a:prstGeom prst="rect">
                  <a:avLst/>
                </a:prstGeom>
              </p:spPr>
            </p:pic>
            <p:sp>
              <p:nvSpPr>
                <p:cNvPr id="206" name="テキスト ボックス 205"/>
                <p:cNvSpPr txBox="1"/>
                <p:nvPr/>
              </p:nvSpPr>
              <p:spPr>
                <a:xfrm>
                  <a:off x="4608439" y="3204547"/>
                  <a:ext cx="589832" cy="330860"/>
                </a:xfrm>
                <a:prstGeom prst="rect">
                  <a:avLst/>
                </a:prstGeom>
                <a:noFill/>
              </p:spPr>
              <p:txBody>
                <a:bodyPr wrap="square" rtlCol="0">
                  <a:spAutoFit/>
                </a:bodyPr>
                <a:lstStyle/>
                <a:p>
                  <a:pPr algn="ctr"/>
                  <a:r>
                    <a:rPr lang="ja-JP" altLang="en-US" sz="1550" b="1" dirty="0" smtClean="0">
                      <a:solidFill>
                        <a:srgbClr val="595959"/>
                      </a:solidFill>
                      <a:latin typeface="メイリオ" panose="020B0604030504040204" pitchFamily="50" charset="-128"/>
                      <a:ea typeface="メイリオ" panose="020B0604030504040204" pitchFamily="50" charset="-128"/>
                    </a:rPr>
                    <a:t>観光</a:t>
                  </a:r>
                  <a:endParaRPr lang="ja-JP" altLang="en-US" sz="1550" b="1" dirty="0">
                    <a:solidFill>
                      <a:srgbClr val="595959"/>
                    </a:solidFill>
                    <a:latin typeface="メイリオ" panose="020B0604030504040204" pitchFamily="50" charset="-128"/>
                    <a:ea typeface="メイリオ" panose="020B0604030504040204" pitchFamily="50" charset="-128"/>
                  </a:endParaRPr>
                </a:p>
              </p:txBody>
            </p:sp>
          </p:grpSp>
          <p:grpSp>
            <p:nvGrpSpPr>
              <p:cNvPr id="198" name="グループ化 197"/>
              <p:cNvGrpSpPr/>
              <p:nvPr/>
            </p:nvGrpSpPr>
            <p:grpSpPr>
              <a:xfrm>
                <a:off x="7824187" y="22458047"/>
                <a:ext cx="579342" cy="863256"/>
                <a:chOff x="1903845" y="1055227"/>
                <a:chExt cx="579342" cy="863256"/>
              </a:xfrm>
            </p:grpSpPr>
            <p:pic>
              <p:nvPicPr>
                <p:cNvPr id="203" name="図 202"/>
                <p:cNvPicPr>
                  <a:picLocks noChangeAspect="1"/>
                </p:cNvPicPr>
                <p:nvPr/>
              </p:nvPicPr>
              <p:blipFill>
                <a:blip r:embed="rId35"/>
                <a:stretch>
                  <a:fillRect/>
                </a:stretch>
              </p:blipFill>
              <p:spPr>
                <a:xfrm>
                  <a:off x="1915860" y="1055227"/>
                  <a:ext cx="540000" cy="540000"/>
                </a:xfrm>
                <a:prstGeom prst="rect">
                  <a:avLst/>
                </a:prstGeom>
              </p:spPr>
            </p:pic>
            <p:sp>
              <p:nvSpPr>
                <p:cNvPr id="204" name="テキスト ボックス 203"/>
                <p:cNvSpPr txBox="1"/>
                <p:nvPr/>
              </p:nvSpPr>
              <p:spPr>
                <a:xfrm>
                  <a:off x="1903845" y="1587623"/>
                  <a:ext cx="579342" cy="330860"/>
                </a:xfrm>
                <a:prstGeom prst="rect">
                  <a:avLst/>
                </a:prstGeom>
                <a:noFill/>
              </p:spPr>
              <p:txBody>
                <a:bodyPr wrap="square" rtlCol="0">
                  <a:spAutoFit/>
                </a:bodyPr>
                <a:lstStyle/>
                <a:p>
                  <a:r>
                    <a:rPr lang="ja-JP" altLang="en-US" sz="1550" b="1" dirty="0">
                      <a:solidFill>
                        <a:srgbClr val="595959"/>
                      </a:solidFill>
                      <a:latin typeface="メイリオ" panose="020B0604030504040204" pitchFamily="50" charset="-128"/>
                      <a:ea typeface="メイリオ" panose="020B0604030504040204" pitchFamily="50" charset="-128"/>
                    </a:rPr>
                    <a:t>環境</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sp>
            <p:nvSpPr>
              <p:cNvPr id="202" name="テキスト ボックス 201"/>
              <p:cNvSpPr txBox="1"/>
              <p:nvPr/>
            </p:nvSpPr>
            <p:spPr>
              <a:xfrm>
                <a:off x="9869537" y="22520568"/>
                <a:ext cx="335450" cy="584775"/>
              </a:xfrm>
              <a:prstGeom prst="rect">
                <a:avLst/>
              </a:prstGeom>
              <a:noFill/>
            </p:spPr>
            <p:txBody>
              <a:bodyPr wrap="square" rtlCol="0">
                <a:spAutoFit/>
              </a:bodyPr>
              <a:lstStyle/>
              <a:p>
                <a:endParaRPr lang="en-US" altLang="ja-JP" sz="3200" b="1" dirty="0" smtClean="0">
                  <a:solidFill>
                    <a:prstClr val="white"/>
                  </a:solidFill>
                </a:endParaRPr>
              </a:p>
            </p:txBody>
          </p:sp>
          <p:pic>
            <p:nvPicPr>
              <p:cNvPr id="796" name="図 795"/>
              <p:cNvPicPr>
                <a:picLocks noChangeAspect="1"/>
              </p:cNvPicPr>
              <p:nvPr/>
            </p:nvPicPr>
            <p:blipFill>
              <a:blip r:embed="rId36"/>
              <a:stretch>
                <a:fillRect/>
              </a:stretch>
            </p:blipFill>
            <p:spPr>
              <a:xfrm>
                <a:off x="9742519" y="22442744"/>
                <a:ext cx="902286" cy="908383"/>
              </a:xfrm>
              <a:prstGeom prst="rect">
                <a:avLst/>
              </a:prstGeom>
            </p:spPr>
          </p:pic>
        </p:grpSp>
      </p:grpSp>
      <p:grpSp>
        <p:nvGrpSpPr>
          <p:cNvPr id="22" name="グループ化 21"/>
          <p:cNvGrpSpPr/>
          <p:nvPr/>
        </p:nvGrpSpPr>
        <p:grpSpPr>
          <a:xfrm>
            <a:off x="10703388" y="21403516"/>
            <a:ext cx="10440000" cy="1063946"/>
            <a:chOff x="10711687" y="22317560"/>
            <a:chExt cx="10440000" cy="1063946"/>
          </a:xfrm>
        </p:grpSpPr>
        <p:sp>
          <p:nvSpPr>
            <p:cNvPr id="171" name="フローチャート: 処理 170"/>
            <p:cNvSpPr/>
            <p:nvPr/>
          </p:nvSpPr>
          <p:spPr>
            <a:xfrm>
              <a:off x="10711687" y="22317560"/>
              <a:ext cx="10440000" cy="965778"/>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78" name="Picture 10" descr="https://d1f5hsy4d47upe.cloudfront.net/eb/eb046aa5d62e4124bf8554fdfcfd321d_t.jpeg"/>
            <p:cNvPicPr>
              <a:picLocks noChangeAspect="1" noChangeArrowheads="1"/>
            </p:cNvPicPr>
            <p:nvPr/>
          </p:nvPicPr>
          <p:blipFill rotWithShape="1">
            <a:blip r:embed="rId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26127" t="20411" r="19810" b="21476"/>
            <a:stretch/>
          </p:blipFill>
          <p:spPr bwMode="auto">
            <a:xfrm>
              <a:off x="10719087" y="22347211"/>
              <a:ext cx="1510146" cy="929093"/>
            </a:xfrm>
            <a:prstGeom prst="rect">
              <a:avLst/>
            </a:prstGeom>
            <a:noFill/>
            <a:extLst>
              <a:ext uri="{909E8E84-426E-40DD-AFC4-6F175D3DCCD1}">
                <a14:hiddenFill xmlns:a14="http://schemas.microsoft.com/office/drawing/2010/main">
                  <a:solidFill>
                    <a:srgbClr val="FFFFFF"/>
                  </a:solidFill>
                </a14:hiddenFill>
              </a:ext>
            </a:extLst>
          </p:spPr>
        </p:pic>
        <p:sp>
          <p:nvSpPr>
            <p:cNvPr id="179" name="テキスト ボックス 178"/>
            <p:cNvSpPr txBox="1"/>
            <p:nvPr/>
          </p:nvSpPr>
          <p:spPr>
            <a:xfrm>
              <a:off x="11251785" y="22366539"/>
              <a:ext cx="5333712" cy="769441"/>
            </a:xfrm>
            <a:prstGeom prst="rect">
              <a:avLst/>
            </a:prstGeom>
            <a:noFill/>
          </p:spPr>
          <p:txBody>
            <a:bodyPr wrap="square" rtlCol="0">
              <a:spAutoFit/>
            </a:bodyPr>
            <a:lstStyle/>
            <a:p>
              <a:pPr algn="ctr"/>
              <a:r>
                <a:rPr lang="ja-JP" altLang="en-US" sz="4400" b="1" dirty="0">
                  <a:solidFill>
                    <a:prstClr val="white"/>
                  </a:solidFill>
                  <a:latin typeface="HGS教科書体" panose="02020600000000000000" pitchFamily="18" charset="-128"/>
                  <a:ea typeface="HGS教科書体" panose="02020600000000000000" pitchFamily="18" charset="-128"/>
                </a:rPr>
                <a:t>小町</a:t>
              </a:r>
              <a:r>
                <a:rPr lang="ja-JP" altLang="en-US" sz="4400" b="1" dirty="0" smtClean="0">
                  <a:solidFill>
                    <a:prstClr val="white"/>
                  </a:solidFill>
                  <a:latin typeface="HGS教科書体" panose="02020600000000000000" pitchFamily="18" charset="-128"/>
                  <a:ea typeface="HGS教科書体" panose="02020600000000000000" pitchFamily="18" charset="-128"/>
                </a:rPr>
                <a:t>から大きな町へ</a:t>
              </a:r>
              <a:endParaRPr lang="ja-JP" altLang="en-US" sz="4400" b="1" dirty="0">
                <a:solidFill>
                  <a:prstClr val="white"/>
                </a:solidFill>
                <a:latin typeface="HGS教科書体" panose="02020600000000000000" pitchFamily="18" charset="-128"/>
                <a:ea typeface="HGS教科書体" panose="02020600000000000000" pitchFamily="18" charset="-128"/>
              </a:endParaRPr>
            </a:p>
          </p:txBody>
        </p:sp>
        <p:grpSp>
          <p:nvGrpSpPr>
            <p:cNvPr id="3" name="グループ化 2"/>
            <p:cNvGrpSpPr/>
            <p:nvPr/>
          </p:nvGrpSpPr>
          <p:grpSpPr>
            <a:xfrm>
              <a:off x="17441656" y="22347419"/>
              <a:ext cx="3673994" cy="1034087"/>
              <a:chOff x="17671868" y="22343645"/>
              <a:chExt cx="3673994" cy="1034087"/>
            </a:xfrm>
          </p:grpSpPr>
          <p:sp>
            <p:nvSpPr>
              <p:cNvPr id="172" name="正方形/長方形 171"/>
              <p:cNvSpPr/>
              <p:nvPr/>
            </p:nvSpPr>
            <p:spPr>
              <a:xfrm>
                <a:off x="17676237" y="22343645"/>
                <a:ext cx="2225257" cy="900000"/>
              </a:xfrm>
              <a:prstGeom prst="rect">
                <a:avLst/>
              </a:prstGeom>
              <a:solidFill>
                <a:schemeClr val="bg1"/>
              </a:solid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3" name="正方形/長方形 172"/>
              <p:cNvSpPr/>
              <p:nvPr/>
            </p:nvSpPr>
            <p:spPr>
              <a:xfrm>
                <a:off x="19905862" y="22345687"/>
                <a:ext cx="1440000" cy="900000"/>
              </a:xfrm>
              <a:prstGeom prst="rect">
                <a:avLst/>
              </a:prstGeom>
              <a:solidFill>
                <a:schemeClr val="bg1"/>
              </a:solid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4" name="直角三角形 173"/>
              <p:cNvSpPr/>
              <p:nvPr/>
            </p:nvSpPr>
            <p:spPr>
              <a:xfrm rot="5400000">
                <a:off x="17583949" y="22443068"/>
                <a:ext cx="900000" cy="72416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5" name="直角三角形 174"/>
              <p:cNvSpPr/>
              <p:nvPr/>
            </p:nvSpPr>
            <p:spPr>
              <a:xfrm rot="5400000">
                <a:off x="19813575" y="22433606"/>
                <a:ext cx="900000" cy="72416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6" name="テキスト ボックス 175"/>
              <p:cNvSpPr txBox="1"/>
              <p:nvPr/>
            </p:nvSpPr>
            <p:spPr>
              <a:xfrm>
                <a:off x="17678627" y="22366870"/>
                <a:ext cx="595035" cy="338554"/>
              </a:xfrm>
              <a:prstGeom prst="rect">
                <a:avLst/>
              </a:prstGeom>
              <a:noFill/>
            </p:spPr>
            <p:txBody>
              <a:bodyPr wrap="none" rtlCol="0">
                <a:spAutoFit/>
              </a:bodyPr>
              <a:lstStyle/>
              <a:p>
                <a:r>
                  <a:rPr lang="ja-JP" altLang="en-US" sz="1600" b="1" dirty="0" smtClean="0">
                    <a:solidFill>
                      <a:prstClr val="white"/>
                    </a:solidFill>
                    <a:latin typeface="メイリオ" panose="020B0604030504040204" pitchFamily="50" charset="-128"/>
                    <a:ea typeface="メイリオ" panose="020B0604030504040204" pitchFamily="50" charset="-128"/>
                  </a:rPr>
                  <a:t>分野</a:t>
                </a:r>
                <a:endParaRPr lang="ja-JP" altLang="en-US" sz="1600" b="1" dirty="0">
                  <a:solidFill>
                    <a:prstClr val="white"/>
                  </a:solidFill>
                  <a:latin typeface="メイリオ" panose="020B0604030504040204" pitchFamily="50" charset="-128"/>
                  <a:ea typeface="メイリオ" panose="020B0604030504040204" pitchFamily="50" charset="-128"/>
                </a:endParaRPr>
              </a:p>
            </p:txBody>
          </p:sp>
          <p:sp>
            <p:nvSpPr>
              <p:cNvPr id="177" name="テキスト ボックス 176"/>
              <p:cNvSpPr txBox="1"/>
              <p:nvPr/>
            </p:nvSpPr>
            <p:spPr>
              <a:xfrm>
                <a:off x="19903371" y="22358231"/>
                <a:ext cx="595035" cy="338554"/>
              </a:xfrm>
              <a:prstGeom prst="rect">
                <a:avLst/>
              </a:prstGeom>
              <a:noFill/>
            </p:spPr>
            <p:txBody>
              <a:bodyPr wrap="none" rtlCol="0">
                <a:spAutoFit/>
              </a:bodyPr>
              <a:lstStyle/>
              <a:p>
                <a:r>
                  <a:rPr lang="ja-JP" altLang="en-US" sz="1600" b="1" dirty="0">
                    <a:solidFill>
                      <a:prstClr val="white"/>
                    </a:solidFill>
                    <a:latin typeface="メイリオ" panose="020B0604030504040204" pitchFamily="50" charset="-128"/>
                    <a:ea typeface="メイリオ" panose="020B0604030504040204" pitchFamily="50" charset="-128"/>
                  </a:rPr>
                  <a:t>地区</a:t>
                </a:r>
              </a:p>
            </p:txBody>
          </p:sp>
          <p:grpSp>
            <p:nvGrpSpPr>
              <p:cNvPr id="180" name="グループ化 179"/>
              <p:cNvGrpSpPr/>
              <p:nvPr/>
            </p:nvGrpSpPr>
            <p:grpSpPr>
              <a:xfrm>
                <a:off x="19311164" y="22473697"/>
                <a:ext cx="579342" cy="860620"/>
                <a:chOff x="7057656" y="1055227"/>
                <a:chExt cx="579342" cy="860620"/>
              </a:xfrm>
            </p:grpSpPr>
            <p:pic>
              <p:nvPicPr>
                <p:cNvPr id="191" name="図 190"/>
                <p:cNvPicPr>
                  <a:picLocks noChangeAspect="1"/>
                </p:cNvPicPr>
                <p:nvPr/>
              </p:nvPicPr>
              <p:blipFill>
                <a:blip r:embed="rId37"/>
                <a:stretch>
                  <a:fillRect/>
                </a:stretch>
              </p:blipFill>
              <p:spPr>
                <a:xfrm>
                  <a:off x="7065604" y="1055227"/>
                  <a:ext cx="540000" cy="540000"/>
                </a:xfrm>
                <a:prstGeom prst="rect">
                  <a:avLst/>
                </a:prstGeom>
              </p:spPr>
            </p:pic>
            <p:sp>
              <p:nvSpPr>
                <p:cNvPr id="192" name="テキスト ボックス 191"/>
                <p:cNvSpPr txBox="1"/>
                <p:nvPr/>
              </p:nvSpPr>
              <p:spPr>
                <a:xfrm>
                  <a:off x="7057656" y="1584987"/>
                  <a:ext cx="579342" cy="330860"/>
                </a:xfrm>
                <a:prstGeom prst="rect">
                  <a:avLst/>
                </a:prstGeom>
                <a:noFill/>
              </p:spPr>
              <p:txBody>
                <a:bodyPr wrap="square" rtlCol="0">
                  <a:spAutoFit/>
                </a:bodyPr>
                <a:lstStyle/>
                <a:p>
                  <a:pPr>
                    <a:defRPr/>
                  </a:pPr>
                  <a:r>
                    <a:rPr lang="ja-JP" altLang="en-US" sz="1550" b="1" dirty="0" smtClean="0">
                      <a:solidFill>
                        <a:srgbClr val="595959"/>
                      </a:solidFill>
                      <a:latin typeface="メイリオ" panose="020B0604030504040204" pitchFamily="50" charset="-128"/>
                      <a:ea typeface="メイリオ" panose="020B0604030504040204" pitchFamily="50" charset="-128"/>
                    </a:rPr>
                    <a:t>教育</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181" name="グループ化 180"/>
              <p:cNvGrpSpPr/>
              <p:nvPr/>
            </p:nvGrpSpPr>
            <p:grpSpPr>
              <a:xfrm>
                <a:off x="18763816" y="22478919"/>
                <a:ext cx="579342" cy="843675"/>
                <a:chOff x="4356356" y="1055227"/>
                <a:chExt cx="579342" cy="843675"/>
              </a:xfrm>
            </p:grpSpPr>
            <p:pic>
              <p:nvPicPr>
                <p:cNvPr id="189" name="図 188"/>
                <p:cNvPicPr>
                  <a:picLocks noChangeAspect="1"/>
                </p:cNvPicPr>
                <p:nvPr/>
              </p:nvPicPr>
              <p:blipFill>
                <a:blip r:embed="rId38"/>
                <a:stretch>
                  <a:fillRect/>
                </a:stretch>
              </p:blipFill>
              <p:spPr>
                <a:xfrm>
                  <a:off x="4370480" y="1055227"/>
                  <a:ext cx="544427" cy="540000"/>
                </a:xfrm>
                <a:prstGeom prst="rect">
                  <a:avLst/>
                </a:prstGeom>
              </p:spPr>
            </p:pic>
            <p:sp>
              <p:nvSpPr>
                <p:cNvPr id="190" name="テキスト ボックス 189"/>
                <p:cNvSpPr txBox="1"/>
                <p:nvPr/>
              </p:nvSpPr>
              <p:spPr>
                <a:xfrm>
                  <a:off x="4356356" y="1568042"/>
                  <a:ext cx="579342" cy="330860"/>
                </a:xfrm>
                <a:prstGeom prst="rect">
                  <a:avLst/>
                </a:prstGeom>
                <a:noFill/>
              </p:spPr>
              <p:txBody>
                <a:bodyPr wrap="square" rtlCol="0">
                  <a:spAutoFit/>
                </a:bodyPr>
                <a:lstStyle/>
                <a:p>
                  <a:pPr>
                    <a:defRPr/>
                  </a:pPr>
                  <a:r>
                    <a:rPr lang="ja-JP" altLang="en-US" sz="1550" b="1" dirty="0" smtClean="0">
                      <a:solidFill>
                        <a:srgbClr val="595959"/>
                      </a:solidFill>
                      <a:latin typeface="メイリオ" panose="020B0604030504040204" pitchFamily="50" charset="-128"/>
                      <a:ea typeface="メイリオ" panose="020B0604030504040204" pitchFamily="50" charset="-128"/>
                    </a:rPr>
                    <a:t>農業</a:t>
                  </a:r>
                  <a:endParaRPr lang="en-US" altLang="ja-JP" sz="1550" b="1" dirty="0" smtClean="0">
                    <a:solidFill>
                      <a:srgbClr val="595959"/>
                    </a:solidFill>
                    <a:latin typeface="メイリオ" panose="020B0604030504040204" pitchFamily="50" charset="-128"/>
                    <a:ea typeface="メイリオ" panose="020B0604030504040204" pitchFamily="50" charset="-128"/>
                  </a:endParaRPr>
                </a:p>
              </p:txBody>
            </p:sp>
          </p:grpSp>
          <p:grpSp>
            <p:nvGrpSpPr>
              <p:cNvPr id="182" name="グループ化 181"/>
              <p:cNvGrpSpPr/>
              <p:nvPr/>
            </p:nvGrpSpPr>
            <p:grpSpPr>
              <a:xfrm>
                <a:off x="18229937" y="22467719"/>
                <a:ext cx="579342" cy="844425"/>
                <a:chOff x="8509673" y="1058567"/>
                <a:chExt cx="579342" cy="844425"/>
              </a:xfrm>
            </p:grpSpPr>
            <p:pic>
              <p:nvPicPr>
                <p:cNvPr id="187" name="図 186"/>
                <p:cNvPicPr>
                  <a:picLocks noChangeAspect="1"/>
                </p:cNvPicPr>
                <p:nvPr/>
              </p:nvPicPr>
              <p:blipFill>
                <a:blip r:embed="rId39"/>
                <a:stretch>
                  <a:fillRect/>
                </a:stretch>
              </p:blipFill>
              <p:spPr>
                <a:xfrm>
                  <a:off x="8526966" y="1058567"/>
                  <a:ext cx="540000" cy="540000"/>
                </a:xfrm>
                <a:prstGeom prst="rect">
                  <a:avLst/>
                </a:prstGeom>
              </p:spPr>
            </p:pic>
            <p:sp>
              <p:nvSpPr>
                <p:cNvPr id="188" name="テキスト ボックス 187"/>
                <p:cNvSpPr txBox="1"/>
                <p:nvPr/>
              </p:nvSpPr>
              <p:spPr>
                <a:xfrm>
                  <a:off x="8509673" y="1572132"/>
                  <a:ext cx="579342" cy="330860"/>
                </a:xfrm>
                <a:prstGeom prst="rect">
                  <a:avLst/>
                </a:prstGeom>
                <a:noFill/>
              </p:spPr>
              <p:txBody>
                <a:bodyPr wrap="square" rtlCol="0">
                  <a:spAutoFit/>
                </a:bodyPr>
                <a:lstStyle/>
                <a:p>
                  <a:pPr>
                    <a:defRPr/>
                  </a:pPr>
                  <a:r>
                    <a:rPr lang="ja-JP" altLang="en-US" sz="1550" b="1" dirty="0" smtClean="0">
                      <a:solidFill>
                        <a:prstClr val="black">
                          <a:lumMod val="65000"/>
                          <a:lumOff val="35000"/>
                        </a:prstClr>
                      </a:solidFill>
                      <a:latin typeface="メイリオ" panose="020B0604030504040204" pitchFamily="50" charset="-128"/>
                      <a:ea typeface="メイリオ" panose="020B0604030504040204" pitchFamily="50" charset="-128"/>
                    </a:rPr>
                    <a:t>交通</a:t>
                  </a:r>
                  <a:endParaRPr lang="en-US" altLang="ja-JP" sz="1550" b="1" dirty="0" smtClean="0">
                    <a:solidFill>
                      <a:prstClr val="black">
                        <a:lumMod val="65000"/>
                        <a:lumOff val="35000"/>
                      </a:prstClr>
                    </a:solidFill>
                    <a:latin typeface="メイリオ" panose="020B0604030504040204" pitchFamily="50" charset="-128"/>
                    <a:ea typeface="メイリオ" panose="020B0604030504040204" pitchFamily="50" charset="-128"/>
                  </a:endParaRPr>
                </a:p>
              </p:txBody>
            </p:sp>
          </p:grpSp>
          <p:sp>
            <p:nvSpPr>
              <p:cNvPr id="185" name="円/楕円 184"/>
              <p:cNvSpPr/>
              <p:nvPr/>
            </p:nvSpPr>
            <p:spPr>
              <a:xfrm>
                <a:off x="20489142" y="22484561"/>
                <a:ext cx="633600" cy="633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endParaRPr>
              </a:p>
            </p:txBody>
          </p:sp>
          <p:pic>
            <p:nvPicPr>
              <p:cNvPr id="798" name="図 797"/>
              <p:cNvPicPr>
                <a:picLocks noChangeAspect="1"/>
              </p:cNvPicPr>
              <p:nvPr/>
            </p:nvPicPr>
            <p:blipFill>
              <a:blip r:embed="rId40"/>
              <a:stretch>
                <a:fillRect/>
              </a:stretch>
            </p:blipFill>
            <p:spPr>
              <a:xfrm>
                <a:off x="20429943" y="22475446"/>
                <a:ext cx="902286" cy="902286"/>
              </a:xfrm>
              <a:prstGeom prst="rect">
                <a:avLst/>
              </a:prstGeom>
            </p:spPr>
          </p:pic>
        </p:grpSp>
      </p:grpSp>
      <p:grpSp>
        <p:nvGrpSpPr>
          <p:cNvPr id="804" name="グループ化 803"/>
          <p:cNvGrpSpPr/>
          <p:nvPr/>
        </p:nvGrpSpPr>
        <p:grpSpPr>
          <a:xfrm>
            <a:off x="19305448" y="24395768"/>
            <a:ext cx="1661789" cy="1112787"/>
            <a:chOff x="19202862" y="25374747"/>
            <a:chExt cx="1661789" cy="1112787"/>
          </a:xfrm>
        </p:grpSpPr>
        <p:sp>
          <p:nvSpPr>
            <p:cNvPr id="803" name="円/楕円 802"/>
            <p:cNvSpPr/>
            <p:nvPr/>
          </p:nvSpPr>
          <p:spPr>
            <a:xfrm>
              <a:off x="19859112" y="25633905"/>
              <a:ext cx="534105" cy="534105"/>
            </a:xfrm>
            <a:prstGeom prst="ellipse">
              <a:avLst/>
            </a:prstGeom>
            <a:solidFill>
              <a:schemeClr val="accent3">
                <a:lumMod val="75000"/>
                <a:alpha val="2000"/>
              </a:schemeClr>
            </a:solidFill>
            <a:ln w="12700" cap="flat" cmpd="sng" algn="ctr">
              <a:noFill/>
              <a:prstDash val="solid"/>
              <a:miter lim="800000"/>
            </a:ln>
            <a:effectLst>
              <a:glow rad="1016000">
                <a:schemeClr val="accent3">
                  <a:lumMod val="60000"/>
                  <a:lumOff val="40000"/>
                  <a:alpha val="64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pic>
          <p:nvPicPr>
            <p:cNvPr id="800" name="図 79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202862" y="25374747"/>
              <a:ext cx="830717" cy="964548"/>
            </a:xfrm>
            <a:prstGeom prst="rect">
              <a:avLst/>
            </a:prstGeom>
          </p:spPr>
        </p:pic>
        <p:pic>
          <p:nvPicPr>
            <p:cNvPr id="802" name="図 80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9733472" y="25648199"/>
              <a:ext cx="1131179" cy="839335"/>
            </a:xfrm>
            <a:prstGeom prst="rect">
              <a:avLst/>
            </a:prstGeom>
          </p:spPr>
        </p:pic>
      </p:grpSp>
      <p:grpSp>
        <p:nvGrpSpPr>
          <p:cNvPr id="17" name="グループ化 16"/>
          <p:cNvGrpSpPr/>
          <p:nvPr/>
        </p:nvGrpSpPr>
        <p:grpSpPr>
          <a:xfrm>
            <a:off x="7256400" y="24698078"/>
            <a:ext cx="1644515" cy="1428617"/>
            <a:chOff x="8130145" y="25216762"/>
            <a:chExt cx="1644515" cy="1428617"/>
          </a:xfrm>
        </p:grpSpPr>
        <p:sp>
          <p:nvSpPr>
            <p:cNvPr id="425" name="円/楕円 424"/>
            <p:cNvSpPr/>
            <p:nvPr/>
          </p:nvSpPr>
          <p:spPr>
            <a:xfrm>
              <a:off x="8697279" y="25777715"/>
              <a:ext cx="610974" cy="610974"/>
            </a:xfrm>
            <a:prstGeom prst="ellipse">
              <a:avLst/>
            </a:prstGeom>
            <a:solidFill>
              <a:schemeClr val="accent3">
                <a:lumMod val="75000"/>
                <a:alpha val="2000"/>
              </a:schemeClr>
            </a:solidFill>
            <a:ln w="12700" cap="flat" cmpd="sng" algn="ctr">
              <a:noFill/>
              <a:prstDash val="solid"/>
              <a:miter lim="800000"/>
            </a:ln>
            <a:effectLst>
              <a:glow rad="1016000">
                <a:schemeClr val="accent2">
                  <a:lumMod val="60000"/>
                  <a:lumOff val="40000"/>
                  <a:alpha val="80000"/>
                </a:schemeClr>
              </a:glow>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pic>
          <p:nvPicPr>
            <p:cNvPr id="16" name="図 1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759845" y="25216762"/>
              <a:ext cx="1014815" cy="1109088"/>
            </a:xfrm>
            <a:prstGeom prst="rect">
              <a:avLst/>
            </a:prstGeom>
          </p:spPr>
        </p:pic>
        <p:pic>
          <p:nvPicPr>
            <p:cNvPr id="15" name="図 1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130145" y="25320308"/>
              <a:ext cx="1212440" cy="1325071"/>
            </a:xfrm>
            <a:prstGeom prst="rect">
              <a:avLst/>
            </a:prstGeom>
          </p:spPr>
        </p:pic>
      </p:grpSp>
      <p:sp>
        <p:nvSpPr>
          <p:cNvPr id="428" name="角丸四角形吹き出し 427"/>
          <p:cNvSpPr/>
          <p:nvPr/>
        </p:nvSpPr>
        <p:spPr>
          <a:xfrm>
            <a:off x="7654159" y="23872121"/>
            <a:ext cx="2989247" cy="799274"/>
          </a:xfrm>
          <a:prstGeom prst="wedgeRoundRectCallout">
            <a:avLst>
              <a:gd name="adj1" fmla="val 5713"/>
              <a:gd name="adj2" fmla="val 65881"/>
              <a:gd name="adj3" fmla="val 16667"/>
            </a:avLst>
          </a:prstGeom>
          <a:solidFill>
            <a:schemeClr val="bg1"/>
          </a:solidFill>
          <a:ln w="12700" cap="flat" cmpd="sng" algn="ctr">
            <a:solidFill>
              <a:sysClr val="window" lastClr="FFFFFF">
                <a:lumMod val="65000"/>
              </a:sysClr>
            </a:solidFill>
            <a:prstDash val="solid"/>
            <a:miter lim="800000"/>
          </a:ln>
          <a:effectLst/>
        </p:spPr>
        <p:txBody>
          <a:bodyPr rtlCol="0" anchor="ctr"/>
          <a:lstStyle/>
          <a:p>
            <a:pPr algn="ctr" defTabSz="914400">
              <a:defRPr/>
            </a:pPr>
            <a:endParaRPr kumimoji="0" lang="ja-JP" altLang="en-US" sz="1800" kern="0" smtClean="0">
              <a:solidFill>
                <a:prstClr val="white"/>
              </a:solidFill>
              <a:latin typeface="Segoe UI"/>
              <a:ea typeface="メイリオ"/>
            </a:endParaRPr>
          </a:p>
        </p:txBody>
      </p:sp>
      <p:sp>
        <p:nvSpPr>
          <p:cNvPr id="429" name="テキスト ボックス 428"/>
          <p:cNvSpPr txBox="1"/>
          <p:nvPr/>
        </p:nvSpPr>
        <p:spPr>
          <a:xfrm>
            <a:off x="7617157" y="23929390"/>
            <a:ext cx="3127048" cy="707886"/>
          </a:xfrm>
          <a:prstGeom prst="rect">
            <a:avLst/>
          </a:prstGeom>
          <a:noFill/>
        </p:spPr>
        <p:txBody>
          <a:bodyPr wrap="square" rtlCol="0">
            <a:spAutoFit/>
          </a:bodyPr>
          <a:lstStyle/>
          <a:p>
            <a:pPr algn="ctr" defTabSz="914400">
              <a:defRPr/>
            </a:pPr>
            <a:r>
              <a:rPr kumimoji="0" lang="ja-JP" altLang="en-US" sz="2000" kern="0" dirty="0" smtClean="0">
                <a:solidFill>
                  <a:prstClr val="black"/>
                </a:solidFill>
                <a:latin typeface="Segoe UI"/>
                <a:ea typeface="メイリオ"/>
              </a:rPr>
              <a:t>現状のリンリンロードの回り道が整備される！</a:t>
            </a:r>
            <a:endParaRPr kumimoji="0" lang="ja-JP" altLang="en-US" sz="2000" b="1" kern="0" dirty="0" smtClean="0">
              <a:solidFill>
                <a:prstClr val="black"/>
              </a:solidFill>
              <a:latin typeface="Segoe UI"/>
              <a:ea typeface="メイリオ"/>
            </a:endParaRPr>
          </a:p>
        </p:txBody>
      </p:sp>
      <p:sp>
        <p:nvSpPr>
          <p:cNvPr id="396" name="正方形/長方形 395"/>
          <p:cNvSpPr/>
          <p:nvPr/>
        </p:nvSpPr>
        <p:spPr>
          <a:xfrm>
            <a:off x="251682" y="297474"/>
            <a:ext cx="20875608" cy="3671111"/>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400">
              <a:solidFill>
                <a:prstClr val="white"/>
              </a:solidFill>
            </a:endParaRPr>
          </a:p>
        </p:txBody>
      </p:sp>
      <p:pic>
        <p:nvPicPr>
          <p:cNvPr id="523" name="図 522"/>
          <p:cNvPicPr>
            <a:picLocks noChangeAspect="1"/>
          </p:cNvPicPr>
          <p:nvPr/>
        </p:nvPicPr>
        <p:blipFill rotWithShape="1">
          <a:blip r:embed="rId45"/>
          <a:srcRect t="2703" r="4956" b="11824"/>
          <a:stretch/>
        </p:blipFill>
        <p:spPr>
          <a:xfrm>
            <a:off x="1041720" y="430048"/>
            <a:ext cx="8572500" cy="3213100"/>
          </a:xfrm>
          <a:prstGeom prst="rect">
            <a:avLst/>
          </a:prstGeom>
        </p:spPr>
      </p:pic>
      <p:sp>
        <p:nvSpPr>
          <p:cNvPr id="524" name="テキスト ボックス 523"/>
          <p:cNvSpPr txBox="1"/>
          <p:nvPr/>
        </p:nvSpPr>
        <p:spPr>
          <a:xfrm>
            <a:off x="13098469" y="2233163"/>
            <a:ext cx="6903057" cy="1200329"/>
          </a:xfrm>
          <a:prstGeom prst="rect">
            <a:avLst/>
          </a:prstGeom>
          <a:noFill/>
        </p:spPr>
        <p:txBody>
          <a:bodyPr wrap="square" rtlCol="0">
            <a:spAutoFit/>
          </a:bodyPr>
          <a:lstStyle/>
          <a:p>
            <a:pPr algn="ctr"/>
            <a:r>
              <a:rPr lang="ja-JP" altLang="en-US" sz="2400" dirty="0" smtClean="0">
                <a:solidFill>
                  <a:prstClr val="black"/>
                </a:solidFill>
                <a:latin typeface="メイリオ" panose="020B0604030504040204" pitchFamily="50" charset="-128"/>
                <a:ea typeface="メイリオ" panose="020B0604030504040204" pitchFamily="50" charset="-128"/>
              </a:rPr>
              <a:t>班員：小栗康平</a:t>
            </a:r>
            <a:r>
              <a:rPr lang="ja-JP" altLang="en-US" sz="2400" dirty="0">
                <a:solidFill>
                  <a:prstClr val="black"/>
                </a:solidFill>
                <a:latin typeface="メイリオ" panose="020B0604030504040204" pitchFamily="50" charset="-128"/>
                <a:ea typeface="メイリオ" panose="020B0604030504040204" pitchFamily="50" charset="-128"/>
              </a:rPr>
              <a:t>　橋村</a:t>
            </a:r>
            <a:r>
              <a:rPr lang="ja-JP" altLang="en-US" sz="2400" dirty="0" smtClean="0">
                <a:solidFill>
                  <a:prstClr val="black"/>
                </a:solidFill>
                <a:latin typeface="メイリオ" panose="020B0604030504040204" pitchFamily="50" charset="-128"/>
                <a:ea typeface="メイリオ" panose="020B0604030504040204" pitchFamily="50" charset="-128"/>
              </a:rPr>
              <a:t>ちひろ　井上歩　河村涼平</a:t>
            </a:r>
            <a:endParaRPr lang="en-US" altLang="ja-JP" sz="2400" dirty="0" smtClean="0">
              <a:solidFill>
                <a:prstClr val="black"/>
              </a:solidFill>
              <a:latin typeface="メイリオ" panose="020B0604030504040204" pitchFamily="50" charset="-128"/>
              <a:ea typeface="メイリオ" panose="020B0604030504040204" pitchFamily="50" charset="-128"/>
            </a:endParaRPr>
          </a:p>
          <a:p>
            <a:pPr algn="ctr"/>
            <a:r>
              <a:rPr lang="ja-JP" altLang="en-US" sz="2400" dirty="0" smtClean="0">
                <a:solidFill>
                  <a:prstClr val="black"/>
                </a:solidFill>
                <a:latin typeface="メイリオ" panose="020B0604030504040204" pitchFamily="50" charset="-128"/>
                <a:ea typeface="メイリオ" panose="020B0604030504040204" pitchFamily="50" charset="-128"/>
              </a:rPr>
              <a:t>　　　桑原里奈</a:t>
            </a:r>
            <a:r>
              <a:rPr lang="ja-JP" altLang="en-US" sz="2400" dirty="0">
                <a:solidFill>
                  <a:prstClr val="black"/>
                </a:solidFill>
                <a:latin typeface="メイリオ" panose="020B0604030504040204" pitchFamily="50" charset="-128"/>
                <a:ea typeface="メイリオ" panose="020B0604030504040204" pitchFamily="50" charset="-128"/>
              </a:rPr>
              <a:t>　</a:t>
            </a:r>
            <a:r>
              <a:rPr lang="ja-JP" altLang="en-US" sz="2400" dirty="0" smtClean="0">
                <a:solidFill>
                  <a:prstClr val="black"/>
                </a:solidFill>
                <a:latin typeface="メイリオ" panose="020B0604030504040204" pitchFamily="50" charset="-128"/>
                <a:ea typeface="メイリオ" panose="020B0604030504040204" pitchFamily="50" charset="-128"/>
              </a:rPr>
              <a:t>宗野桂太</a:t>
            </a:r>
            <a:r>
              <a:rPr lang="ja-JP" altLang="en-US" sz="2400" dirty="0">
                <a:solidFill>
                  <a:prstClr val="black"/>
                </a:solidFill>
                <a:latin typeface="メイリオ" panose="020B0604030504040204" pitchFamily="50" charset="-128"/>
                <a:ea typeface="メイリオ" panose="020B0604030504040204" pitchFamily="50" charset="-128"/>
              </a:rPr>
              <a:t>　</a:t>
            </a:r>
            <a:r>
              <a:rPr lang="ja-JP" altLang="en-US" sz="2400" dirty="0" smtClean="0">
                <a:solidFill>
                  <a:prstClr val="black"/>
                </a:solidFill>
                <a:latin typeface="メイリオ" panose="020B0604030504040204" pitchFamily="50" charset="-128"/>
                <a:ea typeface="メイリオ" panose="020B0604030504040204" pitchFamily="50" charset="-128"/>
              </a:rPr>
              <a:t>髙尾尚宏</a:t>
            </a:r>
            <a:endParaRPr lang="en-US" altLang="ja-JP" sz="2400" dirty="0" smtClean="0">
              <a:solidFill>
                <a:prstClr val="black"/>
              </a:solidFill>
              <a:latin typeface="メイリオ" panose="020B0604030504040204" pitchFamily="50" charset="-128"/>
              <a:ea typeface="メイリオ" panose="020B0604030504040204" pitchFamily="50" charset="-128"/>
            </a:endParaRPr>
          </a:p>
          <a:p>
            <a:pPr algn="ctr"/>
            <a:r>
              <a:rPr lang="en-US" altLang="ja-JP" sz="2400" dirty="0" smtClean="0">
                <a:solidFill>
                  <a:prstClr val="black"/>
                </a:solidFill>
                <a:latin typeface="メイリオ" panose="020B0604030504040204" pitchFamily="50" charset="-128"/>
                <a:ea typeface="メイリオ" panose="020B0604030504040204" pitchFamily="50" charset="-128"/>
              </a:rPr>
              <a:t>TA</a:t>
            </a:r>
            <a:r>
              <a:rPr lang="ja-JP" altLang="en-US" sz="2400" dirty="0" smtClean="0">
                <a:solidFill>
                  <a:prstClr val="black"/>
                </a:solidFill>
                <a:latin typeface="メイリオ" panose="020B0604030504040204" pitchFamily="50" charset="-128"/>
                <a:ea typeface="メイリオ" panose="020B0604030504040204" pitchFamily="50" charset="-128"/>
              </a:rPr>
              <a:t>：   竹中　太基</a:t>
            </a:r>
            <a:r>
              <a:rPr lang="ja-JP" altLang="en-US" sz="2400" dirty="0">
                <a:solidFill>
                  <a:prstClr val="black"/>
                </a:solidFill>
                <a:latin typeface="メイリオ" panose="020B0604030504040204" pitchFamily="50" charset="-128"/>
                <a:ea typeface="メイリオ" panose="020B0604030504040204" pitchFamily="50" charset="-128"/>
              </a:rPr>
              <a:t>　</a:t>
            </a:r>
            <a:endParaRPr lang="ja-JP" altLang="en-US" sz="4400" dirty="0">
              <a:solidFill>
                <a:prstClr val="black"/>
              </a:solidFill>
              <a:latin typeface="メイリオ" panose="020B0604030504040204" pitchFamily="50" charset="-128"/>
              <a:ea typeface="メイリオ" panose="020B0604030504040204" pitchFamily="50" charset="-128"/>
            </a:endParaRPr>
          </a:p>
        </p:txBody>
      </p:sp>
      <p:sp>
        <p:nvSpPr>
          <p:cNvPr id="525" name="テキスト ボックス 524"/>
          <p:cNvSpPr txBox="1"/>
          <p:nvPr/>
        </p:nvSpPr>
        <p:spPr>
          <a:xfrm>
            <a:off x="13152974" y="1126935"/>
            <a:ext cx="6683084" cy="1077218"/>
          </a:xfrm>
          <a:prstGeom prst="rect">
            <a:avLst/>
          </a:prstGeom>
          <a:noFill/>
        </p:spPr>
        <p:txBody>
          <a:bodyPr wrap="square" rtlCol="0">
            <a:spAutoFit/>
          </a:bodyPr>
          <a:lstStyle/>
          <a:p>
            <a:pPr algn="ctr"/>
            <a:r>
              <a:rPr lang="en-US" altLang="ja-JP" sz="3200" b="1" dirty="0" smtClean="0">
                <a:solidFill>
                  <a:prstClr val="black"/>
                </a:solidFill>
                <a:latin typeface="メイリオ" panose="020B0604030504040204" pitchFamily="50" charset="-128"/>
                <a:ea typeface="メイリオ" panose="020B0604030504040204" pitchFamily="50" charset="-128"/>
              </a:rPr>
              <a:t>2017</a:t>
            </a:r>
            <a:r>
              <a:rPr lang="ja-JP" altLang="en-US" sz="3200" b="1" dirty="0" smtClean="0">
                <a:solidFill>
                  <a:prstClr val="black"/>
                </a:solidFill>
                <a:latin typeface="メイリオ" panose="020B0604030504040204" pitchFamily="50" charset="-128"/>
                <a:ea typeface="メイリオ" panose="020B0604030504040204" pitchFamily="50" charset="-128"/>
              </a:rPr>
              <a:t>年度　</a:t>
            </a:r>
            <a:endParaRPr lang="en-US" altLang="ja-JP" sz="3200" b="1" dirty="0" smtClean="0">
              <a:solidFill>
                <a:prstClr val="black"/>
              </a:solidFill>
              <a:latin typeface="メイリオ" panose="020B0604030504040204" pitchFamily="50" charset="-128"/>
              <a:ea typeface="メイリオ" panose="020B0604030504040204" pitchFamily="50" charset="-128"/>
            </a:endParaRPr>
          </a:p>
          <a:p>
            <a:pPr algn="ctr"/>
            <a:r>
              <a:rPr lang="ja-JP" altLang="en-US" sz="3200" b="1" dirty="0" smtClean="0">
                <a:solidFill>
                  <a:prstClr val="black"/>
                </a:solidFill>
                <a:latin typeface="メイリオ" panose="020B0604030504040204" pitchFamily="50" charset="-128"/>
                <a:ea typeface="メイリオ" panose="020B0604030504040204" pitchFamily="50" charset="-128"/>
              </a:rPr>
              <a:t>都市計画マスタープラン実習</a:t>
            </a:r>
            <a:r>
              <a:rPr lang="en-US" altLang="ja-JP" sz="3200" b="1" dirty="0" smtClean="0">
                <a:solidFill>
                  <a:prstClr val="black"/>
                </a:solidFill>
                <a:latin typeface="メイリオ" panose="020B0604030504040204" pitchFamily="50" charset="-128"/>
                <a:ea typeface="メイリオ" panose="020B0604030504040204" pitchFamily="50" charset="-128"/>
              </a:rPr>
              <a:t>4</a:t>
            </a:r>
            <a:r>
              <a:rPr lang="ja-JP" altLang="en-US" sz="3200" b="1" dirty="0">
                <a:solidFill>
                  <a:prstClr val="black"/>
                </a:solidFill>
                <a:latin typeface="メイリオ" panose="020B0604030504040204" pitchFamily="50" charset="-128"/>
                <a:ea typeface="メイリオ" panose="020B0604030504040204" pitchFamily="50" charset="-128"/>
              </a:rPr>
              <a:t>班</a:t>
            </a:r>
            <a:endParaRPr lang="en-US" altLang="ja-JP" sz="3200" b="1" dirty="0" smtClean="0">
              <a:solidFill>
                <a:prstClr val="black"/>
              </a:solidFill>
              <a:latin typeface="メイリオ" panose="020B0604030504040204" pitchFamily="50" charset="-128"/>
              <a:ea typeface="メイリオ" panose="020B0604030504040204" pitchFamily="50" charset="-128"/>
            </a:endParaRPr>
          </a:p>
        </p:txBody>
      </p:sp>
      <p:sp>
        <p:nvSpPr>
          <p:cNvPr id="398" name="正方形/長方形 397"/>
          <p:cNvSpPr/>
          <p:nvPr/>
        </p:nvSpPr>
        <p:spPr>
          <a:xfrm>
            <a:off x="274908" y="29468851"/>
            <a:ext cx="20875608" cy="614590"/>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880">
              <a:solidFill>
                <a:prstClr val="white"/>
              </a:solidFill>
            </a:endParaRPr>
          </a:p>
        </p:txBody>
      </p:sp>
      <p:pic>
        <p:nvPicPr>
          <p:cNvPr id="10" name="図 9"/>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47774" y="3965158"/>
            <a:ext cx="20966177" cy="9252816"/>
          </a:xfrm>
          <a:prstGeom prst="rect">
            <a:avLst/>
          </a:prstGeom>
        </p:spPr>
      </p:pic>
      <p:sp>
        <p:nvSpPr>
          <p:cNvPr id="30" name="角丸四角形 29"/>
          <p:cNvSpPr/>
          <p:nvPr/>
        </p:nvSpPr>
        <p:spPr>
          <a:xfrm>
            <a:off x="507419" y="4175413"/>
            <a:ext cx="6479259" cy="8869423"/>
          </a:xfrm>
          <a:prstGeom prst="roundRect">
            <a:avLst/>
          </a:prstGeom>
          <a:solidFill>
            <a:schemeClr val="bg1">
              <a:alpha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65000"/>
                  <a:lumOff val="35000"/>
                </a:schemeClr>
              </a:solidFill>
            </a:endParaRPr>
          </a:p>
        </p:txBody>
      </p:sp>
      <p:sp>
        <p:nvSpPr>
          <p:cNvPr id="433" name="角丸四角形 432"/>
          <p:cNvSpPr/>
          <p:nvPr/>
        </p:nvSpPr>
        <p:spPr>
          <a:xfrm>
            <a:off x="7491224" y="4174300"/>
            <a:ext cx="13356425" cy="8869423"/>
          </a:xfrm>
          <a:prstGeom prst="roundRect">
            <a:avLst/>
          </a:prstGeom>
          <a:solidFill>
            <a:schemeClr val="bg1">
              <a:alpha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438" name="グループ化 437"/>
          <p:cNvGrpSpPr/>
          <p:nvPr/>
        </p:nvGrpSpPr>
        <p:grpSpPr>
          <a:xfrm>
            <a:off x="8336985" y="5906668"/>
            <a:ext cx="4939168" cy="6370145"/>
            <a:chOff x="7912948" y="13312089"/>
            <a:chExt cx="4939168" cy="6370145"/>
          </a:xfrm>
        </p:grpSpPr>
        <p:pic>
          <p:nvPicPr>
            <p:cNvPr id="443" name="図 442"/>
            <p:cNvPicPr>
              <a:picLocks noChangeAspect="1"/>
            </p:cNvPicPr>
            <p:nvPr userDrawn="1"/>
          </p:nvPicPr>
          <p:blipFill rotWithShape="1">
            <a:blip r:embed="rId47" cstate="print">
              <a:duotone>
                <a:prstClr val="black"/>
                <a:schemeClr val="accent3">
                  <a:tint val="45000"/>
                  <a:satMod val="400000"/>
                </a:schemeClr>
              </a:duotone>
              <a:extLst>
                <a:ext uri="{28A0092B-C50C-407E-A947-70E740481C1C}">
                  <a14:useLocalDpi xmlns:a14="http://schemas.microsoft.com/office/drawing/2010/main" val="0"/>
                </a:ext>
              </a:extLst>
            </a:blip>
            <a:srcRect l="18763" t="1544" r="20184"/>
            <a:stretch/>
          </p:blipFill>
          <p:spPr>
            <a:xfrm>
              <a:off x="7912948" y="13312089"/>
              <a:ext cx="4939168" cy="6370145"/>
            </a:xfrm>
            <a:prstGeom prst="rect">
              <a:avLst/>
            </a:prstGeom>
          </p:spPr>
        </p:pic>
        <p:pic>
          <p:nvPicPr>
            <p:cNvPr id="444" name="図 443"/>
            <p:cNvPicPr>
              <a:picLocks noChangeAspect="1"/>
            </p:cNvPicPr>
            <p:nvPr userDrawn="1"/>
          </p:nvPicPr>
          <p:blipFill>
            <a:blip r:embed="rId48"/>
            <a:stretch>
              <a:fillRect/>
            </a:stretch>
          </p:blipFill>
          <p:spPr>
            <a:xfrm>
              <a:off x="8553892" y="18060475"/>
              <a:ext cx="1005150" cy="1005150"/>
            </a:xfrm>
            <a:prstGeom prst="rect">
              <a:avLst/>
            </a:prstGeom>
          </p:spPr>
        </p:pic>
        <p:pic>
          <p:nvPicPr>
            <p:cNvPr id="445" name="図 444"/>
            <p:cNvPicPr>
              <a:picLocks noChangeAspect="1"/>
            </p:cNvPicPr>
            <p:nvPr userDrawn="1"/>
          </p:nvPicPr>
          <p:blipFill>
            <a:blip r:embed="rId36"/>
            <a:stretch>
              <a:fillRect/>
            </a:stretch>
          </p:blipFill>
          <p:spPr>
            <a:xfrm>
              <a:off x="10796777" y="17258914"/>
              <a:ext cx="991748" cy="998450"/>
            </a:xfrm>
            <a:prstGeom prst="rect">
              <a:avLst/>
            </a:prstGeom>
          </p:spPr>
        </p:pic>
        <p:pic>
          <p:nvPicPr>
            <p:cNvPr id="446" name="図 445"/>
            <p:cNvPicPr>
              <a:picLocks noChangeAspect="1"/>
            </p:cNvPicPr>
            <p:nvPr userDrawn="1"/>
          </p:nvPicPr>
          <p:blipFill rotWithShape="1">
            <a:blip r:embed="rId12"/>
            <a:srcRect r="3347" b="14663"/>
            <a:stretch/>
          </p:blipFill>
          <p:spPr>
            <a:xfrm>
              <a:off x="9667086" y="16285855"/>
              <a:ext cx="958557" cy="846335"/>
            </a:xfrm>
            <a:prstGeom prst="rect">
              <a:avLst/>
            </a:prstGeom>
          </p:spPr>
        </p:pic>
        <p:pic>
          <p:nvPicPr>
            <p:cNvPr id="447" name="図 446"/>
            <p:cNvPicPr>
              <a:picLocks noChangeAspect="1"/>
            </p:cNvPicPr>
            <p:nvPr userDrawn="1"/>
          </p:nvPicPr>
          <p:blipFill>
            <a:blip r:embed="rId14"/>
            <a:stretch>
              <a:fillRect/>
            </a:stretch>
          </p:blipFill>
          <p:spPr>
            <a:xfrm>
              <a:off x="11230182" y="15803383"/>
              <a:ext cx="991748" cy="978346"/>
            </a:xfrm>
            <a:prstGeom prst="rect">
              <a:avLst/>
            </a:prstGeom>
          </p:spPr>
        </p:pic>
        <p:pic>
          <p:nvPicPr>
            <p:cNvPr id="448" name="図 447"/>
            <p:cNvPicPr>
              <a:picLocks noChangeAspect="1"/>
            </p:cNvPicPr>
            <p:nvPr userDrawn="1"/>
          </p:nvPicPr>
          <p:blipFill>
            <a:blip r:embed="rId40"/>
            <a:stretch>
              <a:fillRect/>
            </a:stretch>
          </p:blipFill>
          <p:spPr>
            <a:xfrm>
              <a:off x="8758812" y="14200471"/>
              <a:ext cx="991748" cy="991748"/>
            </a:xfrm>
            <a:prstGeom prst="rect">
              <a:avLst/>
            </a:prstGeom>
          </p:spPr>
        </p:pic>
      </p:grpSp>
      <p:sp>
        <p:nvSpPr>
          <p:cNvPr id="464" name="テキスト ボックス 463"/>
          <p:cNvSpPr txBox="1"/>
          <p:nvPr/>
        </p:nvSpPr>
        <p:spPr>
          <a:xfrm>
            <a:off x="14234233" y="5660334"/>
            <a:ext cx="2558564" cy="646331"/>
          </a:xfrm>
          <a:prstGeom prst="rect">
            <a:avLst/>
          </a:prstGeom>
          <a:noFill/>
        </p:spPr>
        <p:txBody>
          <a:bodyPr wrap="square" rtlCol="0">
            <a:spAutoFit/>
          </a:bodyPr>
          <a:lstStyle/>
          <a:p>
            <a:r>
              <a:rPr lang="ja-JP" altLang="en-US" sz="3600" b="1" dirty="0">
                <a:solidFill>
                  <a:prstClr val="black">
                    <a:lumMod val="85000"/>
                    <a:lumOff val="15000"/>
                  </a:prstClr>
                </a:solidFill>
                <a:latin typeface="メイリオ" panose="020B0604030504040204" pitchFamily="50" charset="-128"/>
                <a:ea typeface="メイリオ" panose="020B0604030504040204" pitchFamily="50" charset="-128"/>
              </a:rPr>
              <a:t>治地区</a:t>
            </a:r>
          </a:p>
        </p:txBody>
      </p:sp>
      <p:pic>
        <p:nvPicPr>
          <p:cNvPr id="465" name="図 464"/>
          <p:cNvPicPr>
            <a:picLocks noChangeAspect="1"/>
          </p:cNvPicPr>
          <p:nvPr/>
        </p:nvPicPr>
        <p:blipFill>
          <a:blip r:embed="rId40"/>
          <a:stretch>
            <a:fillRect/>
          </a:stretch>
        </p:blipFill>
        <p:spPr>
          <a:xfrm>
            <a:off x="13515667" y="5525080"/>
            <a:ext cx="902286" cy="902287"/>
          </a:xfrm>
          <a:prstGeom prst="rect">
            <a:avLst/>
          </a:prstGeom>
        </p:spPr>
      </p:pic>
      <p:sp>
        <p:nvSpPr>
          <p:cNvPr id="466" name="テキスト ボックス 465"/>
          <p:cNvSpPr txBox="1"/>
          <p:nvPr/>
        </p:nvSpPr>
        <p:spPr>
          <a:xfrm>
            <a:off x="13581731" y="6240039"/>
            <a:ext cx="5891931"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豊かな自然を活かし人々を繋げる</a:t>
            </a:r>
          </a:p>
        </p:txBody>
      </p:sp>
      <p:sp>
        <p:nvSpPr>
          <p:cNvPr id="467" name="テキスト ボックス 466"/>
          <p:cNvSpPr txBox="1"/>
          <p:nvPr/>
        </p:nvSpPr>
        <p:spPr>
          <a:xfrm>
            <a:off x="14270911" y="7078902"/>
            <a:ext cx="5369518" cy="646331"/>
          </a:xfrm>
          <a:prstGeom prst="rect">
            <a:avLst/>
          </a:prstGeom>
          <a:noFill/>
        </p:spPr>
        <p:txBody>
          <a:bodyPr wrap="square" rtlCol="0">
            <a:spAutoFit/>
          </a:bodyPr>
          <a:lstStyle/>
          <a:p>
            <a:r>
              <a:rPr lang="ja-JP" altLang="en-US" sz="3600" b="1" dirty="0">
                <a:solidFill>
                  <a:prstClr val="black">
                    <a:lumMod val="85000"/>
                    <a:lumOff val="15000"/>
                  </a:prstClr>
                </a:solidFill>
                <a:latin typeface="メイリオ" panose="020B0604030504040204" pitchFamily="50" charset="-128"/>
                <a:ea typeface="メイリオ" panose="020B0604030504040204" pitchFamily="50" charset="-128"/>
              </a:rPr>
              <a:t>立・おおつ野地区</a:t>
            </a:r>
          </a:p>
        </p:txBody>
      </p:sp>
      <p:pic>
        <p:nvPicPr>
          <p:cNvPr id="468" name="図 467"/>
          <p:cNvPicPr>
            <a:picLocks noChangeAspect="1"/>
          </p:cNvPicPr>
          <p:nvPr/>
        </p:nvPicPr>
        <p:blipFill>
          <a:blip r:embed="rId14"/>
          <a:stretch>
            <a:fillRect/>
          </a:stretch>
        </p:blipFill>
        <p:spPr>
          <a:xfrm>
            <a:off x="13508176" y="6934675"/>
            <a:ext cx="902286" cy="890093"/>
          </a:xfrm>
          <a:prstGeom prst="rect">
            <a:avLst/>
          </a:prstGeom>
        </p:spPr>
      </p:pic>
      <p:sp>
        <p:nvSpPr>
          <p:cNvPr id="469" name="テキスト ボックス 468"/>
          <p:cNvSpPr txBox="1"/>
          <p:nvPr/>
        </p:nvSpPr>
        <p:spPr>
          <a:xfrm>
            <a:off x="13588917" y="7652852"/>
            <a:ext cx="7029443"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他地区の医療や工業を繋ぐ拠点となる</a:t>
            </a:r>
          </a:p>
        </p:txBody>
      </p:sp>
      <p:sp>
        <p:nvSpPr>
          <p:cNvPr id="470" name="テキスト ボックス 469"/>
          <p:cNvSpPr txBox="1"/>
          <p:nvPr/>
        </p:nvSpPr>
        <p:spPr>
          <a:xfrm>
            <a:off x="14206585" y="8617306"/>
            <a:ext cx="2251405" cy="646331"/>
          </a:xfrm>
          <a:prstGeom prst="rect">
            <a:avLst/>
          </a:prstGeom>
          <a:noFill/>
        </p:spPr>
        <p:txBody>
          <a:bodyPr wrap="square" rtlCol="0">
            <a:spAutoFit/>
          </a:bodyPr>
          <a:lstStyle/>
          <a:p>
            <a:r>
              <a:rPr lang="ja-JP" altLang="en-US" sz="3600" b="1" dirty="0">
                <a:solidFill>
                  <a:prstClr val="black">
                    <a:lumMod val="85000"/>
                    <a:lumOff val="15000"/>
                  </a:prstClr>
                </a:solidFill>
                <a:latin typeface="メイリオ" panose="020B0604030504040204" pitchFamily="50" charset="-128"/>
                <a:ea typeface="メイリオ" panose="020B0604030504040204" pitchFamily="50" charset="-128"/>
              </a:rPr>
              <a:t>心地区</a:t>
            </a:r>
          </a:p>
        </p:txBody>
      </p:sp>
      <p:pic>
        <p:nvPicPr>
          <p:cNvPr id="471" name="図 470"/>
          <p:cNvPicPr>
            <a:picLocks noChangeAspect="1"/>
          </p:cNvPicPr>
          <p:nvPr/>
        </p:nvPicPr>
        <p:blipFill>
          <a:blip r:embed="rId12"/>
          <a:stretch>
            <a:fillRect/>
          </a:stretch>
        </p:blipFill>
        <p:spPr>
          <a:xfrm>
            <a:off x="13514064" y="8484428"/>
            <a:ext cx="902286" cy="902287"/>
          </a:xfrm>
          <a:prstGeom prst="rect">
            <a:avLst/>
          </a:prstGeom>
        </p:spPr>
      </p:pic>
      <p:sp>
        <p:nvSpPr>
          <p:cNvPr id="472" name="テキスト ボックス 471"/>
          <p:cNvSpPr txBox="1"/>
          <p:nvPr/>
        </p:nvSpPr>
        <p:spPr>
          <a:xfrm>
            <a:off x="13605484" y="9212263"/>
            <a:ext cx="6727710"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衰退してしまった商店街を未来へ繋げる</a:t>
            </a:r>
          </a:p>
        </p:txBody>
      </p:sp>
      <p:sp>
        <p:nvSpPr>
          <p:cNvPr id="473" name="テキスト ボックス 472"/>
          <p:cNvSpPr txBox="1"/>
          <p:nvPr/>
        </p:nvSpPr>
        <p:spPr>
          <a:xfrm>
            <a:off x="14213020" y="10139710"/>
            <a:ext cx="3760334" cy="646331"/>
          </a:xfrm>
          <a:prstGeom prst="rect">
            <a:avLst/>
          </a:prstGeom>
          <a:noFill/>
        </p:spPr>
        <p:txBody>
          <a:bodyPr wrap="square" rtlCol="0">
            <a:spAutoFit/>
          </a:bodyPr>
          <a:lstStyle/>
          <a:p>
            <a:r>
              <a:rPr lang="ja-JP" altLang="en-US" sz="3600" b="1" dirty="0">
                <a:solidFill>
                  <a:prstClr val="black">
                    <a:lumMod val="85000"/>
                    <a:lumOff val="15000"/>
                  </a:prstClr>
                </a:solidFill>
                <a:latin typeface="メイリオ" panose="020B0604030504040204" pitchFamily="50" charset="-128"/>
                <a:ea typeface="メイリオ" panose="020B0604030504040204" pitchFamily="50" charset="-128"/>
              </a:rPr>
              <a:t>ヶ浦周辺地区</a:t>
            </a:r>
          </a:p>
        </p:txBody>
      </p:sp>
      <p:pic>
        <p:nvPicPr>
          <p:cNvPr id="474" name="図 473"/>
          <p:cNvPicPr>
            <a:picLocks noChangeAspect="1"/>
          </p:cNvPicPr>
          <p:nvPr/>
        </p:nvPicPr>
        <p:blipFill>
          <a:blip r:embed="rId36"/>
          <a:stretch>
            <a:fillRect/>
          </a:stretch>
        </p:blipFill>
        <p:spPr>
          <a:xfrm>
            <a:off x="13503163" y="10013166"/>
            <a:ext cx="902286" cy="908383"/>
          </a:xfrm>
          <a:prstGeom prst="rect">
            <a:avLst/>
          </a:prstGeom>
        </p:spPr>
      </p:pic>
      <p:sp>
        <p:nvSpPr>
          <p:cNvPr id="475" name="テキスト ボックス 474"/>
          <p:cNvSpPr txBox="1"/>
          <p:nvPr/>
        </p:nvSpPr>
        <p:spPr>
          <a:xfrm>
            <a:off x="13625420" y="10767150"/>
            <a:ext cx="5899335"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憩いの場として人と水辺を繋げる</a:t>
            </a:r>
          </a:p>
        </p:txBody>
      </p:sp>
      <p:sp>
        <p:nvSpPr>
          <p:cNvPr id="476" name="テキスト ボックス 475"/>
          <p:cNvSpPr txBox="1"/>
          <p:nvPr/>
        </p:nvSpPr>
        <p:spPr>
          <a:xfrm>
            <a:off x="14211230" y="11519985"/>
            <a:ext cx="3760335" cy="646331"/>
          </a:xfrm>
          <a:prstGeom prst="rect">
            <a:avLst/>
          </a:prstGeom>
          <a:noFill/>
        </p:spPr>
        <p:txBody>
          <a:bodyPr wrap="square" rtlCol="0">
            <a:spAutoFit/>
          </a:bodyPr>
          <a:lstStyle/>
          <a:p>
            <a:r>
              <a:rPr lang="ja-JP" altLang="en-US" sz="3600" b="1" dirty="0">
                <a:solidFill>
                  <a:prstClr val="black">
                    <a:lumMod val="85000"/>
                    <a:lumOff val="15000"/>
                  </a:prstClr>
                </a:solidFill>
                <a:latin typeface="メイリオ" panose="020B0604030504040204" pitchFamily="50" charset="-128"/>
                <a:ea typeface="メイリオ" panose="020B0604030504040204" pitchFamily="50" charset="-128"/>
              </a:rPr>
              <a:t>川沖地区</a:t>
            </a:r>
          </a:p>
        </p:txBody>
      </p:sp>
      <p:pic>
        <p:nvPicPr>
          <p:cNvPr id="477" name="図 476"/>
          <p:cNvPicPr>
            <a:picLocks noChangeAspect="1"/>
          </p:cNvPicPr>
          <p:nvPr/>
        </p:nvPicPr>
        <p:blipFill>
          <a:blip r:embed="rId48"/>
          <a:stretch>
            <a:fillRect/>
          </a:stretch>
        </p:blipFill>
        <p:spPr>
          <a:xfrm>
            <a:off x="13501586" y="11402150"/>
            <a:ext cx="914479" cy="914480"/>
          </a:xfrm>
          <a:prstGeom prst="rect">
            <a:avLst/>
          </a:prstGeom>
        </p:spPr>
      </p:pic>
      <p:sp>
        <p:nvSpPr>
          <p:cNvPr id="478" name="テキスト ボックス 477"/>
          <p:cNvSpPr txBox="1"/>
          <p:nvPr/>
        </p:nvSpPr>
        <p:spPr>
          <a:xfrm>
            <a:off x="13482499" y="12194889"/>
            <a:ext cx="7162299" cy="523220"/>
          </a:xfrm>
          <a:prstGeom prst="rect">
            <a:avLst/>
          </a:prstGeom>
          <a:noFill/>
        </p:spPr>
        <p:txBody>
          <a:bodyPr wrap="squar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住みやすい環境をつくり住民同士を繋げる</a:t>
            </a:r>
          </a:p>
        </p:txBody>
      </p:sp>
      <p:grpSp>
        <p:nvGrpSpPr>
          <p:cNvPr id="482" name="グループ化 481"/>
          <p:cNvGrpSpPr/>
          <p:nvPr/>
        </p:nvGrpSpPr>
        <p:grpSpPr>
          <a:xfrm>
            <a:off x="4499985" y="7593129"/>
            <a:ext cx="1737452" cy="727330"/>
            <a:chOff x="5256401" y="2101144"/>
            <a:chExt cx="1737452" cy="727330"/>
          </a:xfrm>
        </p:grpSpPr>
        <p:grpSp>
          <p:nvGrpSpPr>
            <p:cNvPr id="645" name="グループ化 644"/>
            <p:cNvGrpSpPr/>
            <p:nvPr/>
          </p:nvGrpSpPr>
          <p:grpSpPr>
            <a:xfrm>
              <a:off x="5256401" y="2101144"/>
              <a:ext cx="732136" cy="727330"/>
              <a:chOff x="5256401" y="2101144"/>
              <a:chExt cx="732136" cy="727330"/>
            </a:xfrm>
          </p:grpSpPr>
          <p:sp>
            <p:nvSpPr>
              <p:cNvPr id="647" name="角丸四角形 646"/>
              <p:cNvSpPr/>
              <p:nvPr/>
            </p:nvSpPr>
            <p:spPr>
              <a:xfrm>
                <a:off x="5268537" y="2108474"/>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648" name="グループ化 647"/>
              <p:cNvGrpSpPr/>
              <p:nvPr/>
            </p:nvGrpSpPr>
            <p:grpSpPr>
              <a:xfrm>
                <a:off x="5256401" y="2101144"/>
                <a:ext cx="720000" cy="720000"/>
                <a:chOff x="648883" y="1529747"/>
                <a:chExt cx="720000" cy="720000"/>
              </a:xfrm>
            </p:grpSpPr>
            <p:sp>
              <p:nvSpPr>
                <p:cNvPr id="649" name="角丸四角形 648"/>
                <p:cNvSpPr/>
                <p:nvPr/>
              </p:nvSpPr>
              <p:spPr>
                <a:xfrm>
                  <a:off x="648883" y="1529747"/>
                  <a:ext cx="720000" cy="72000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endParaRPr>
                </a:p>
              </p:txBody>
            </p:sp>
            <p:pic>
              <p:nvPicPr>
                <p:cNvPr id="651" name="図 650" descr="icon_150250_128.jpg"/>
                <p:cNvPicPr>
                  <a:picLocks noChangeAspect="1"/>
                </p:cNvPicPr>
                <p:nvPr/>
              </p:nvPicPr>
              <p:blipFill>
                <a:blip r:embed="rId49">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0936" y="1582716"/>
                  <a:ext cx="614061" cy="614061"/>
                </a:xfrm>
                <a:prstGeom prst="rect">
                  <a:avLst/>
                </a:prstGeom>
              </p:spPr>
            </p:pic>
          </p:grpSp>
        </p:grpSp>
        <p:sp>
          <p:nvSpPr>
            <p:cNvPr id="646" name="テキスト ボックス 645"/>
            <p:cNvSpPr txBox="1"/>
            <p:nvPr/>
          </p:nvSpPr>
          <p:spPr>
            <a:xfrm>
              <a:off x="5988450" y="2183161"/>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福祉</a:t>
              </a:r>
              <a:endParaRPr lang="ja-JP" altLang="en-US" sz="3200" b="1" dirty="0">
                <a:latin typeface="メイリオ" panose="020B0604030504040204" pitchFamily="50" charset="-128"/>
                <a:ea typeface="メイリオ" panose="020B0604030504040204" pitchFamily="50" charset="-128"/>
              </a:endParaRPr>
            </a:p>
          </p:txBody>
        </p:sp>
      </p:grpSp>
      <p:grpSp>
        <p:nvGrpSpPr>
          <p:cNvPr id="483" name="グループ化 482"/>
          <p:cNvGrpSpPr/>
          <p:nvPr/>
        </p:nvGrpSpPr>
        <p:grpSpPr>
          <a:xfrm>
            <a:off x="3799077" y="6717984"/>
            <a:ext cx="2563864" cy="724722"/>
            <a:chOff x="4209768" y="1256830"/>
            <a:chExt cx="2563864" cy="724722"/>
          </a:xfrm>
        </p:grpSpPr>
        <p:grpSp>
          <p:nvGrpSpPr>
            <p:cNvPr id="551" name="グループ化 550"/>
            <p:cNvGrpSpPr/>
            <p:nvPr/>
          </p:nvGrpSpPr>
          <p:grpSpPr>
            <a:xfrm>
              <a:off x="4209768" y="1256830"/>
              <a:ext cx="724204" cy="724722"/>
              <a:chOff x="2878058" y="1359396"/>
              <a:chExt cx="724204" cy="724722"/>
            </a:xfrm>
          </p:grpSpPr>
          <p:sp>
            <p:nvSpPr>
              <p:cNvPr id="586" name="角丸四角形 585"/>
              <p:cNvSpPr/>
              <p:nvPr/>
            </p:nvSpPr>
            <p:spPr>
              <a:xfrm>
                <a:off x="2882262" y="1364118"/>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591" name="グループ化 590"/>
              <p:cNvGrpSpPr/>
              <p:nvPr/>
            </p:nvGrpSpPr>
            <p:grpSpPr>
              <a:xfrm>
                <a:off x="2878058" y="1359396"/>
                <a:ext cx="720000" cy="720000"/>
                <a:chOff x="648883" y="2518045"/>
                <a:chExt cx="720000" cy="720000"/>
              </a:xfrm>
            </p:grpSpPr>
            <p:sp>
              <p:nvSpPr>
                <p:cNvPr id="642" name="角丸四角形 641"/>
                <p:cNvSpPr/>
                <p:nvPr/>
              </p:nvSpPr>
              <p:spPr>
                <a:xfrm>
                  <a:off x="648883" y="2518045"/>
                  <a:ext cx="720000" cy="720000"/>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pic>
              <p:nvPicPr>
                <p:cNvPr id="644" name="図 643" descr="icon_001360_128.jpg"/>
                <p:cNvPicPr>
                  <a:picLocks noChangeAspect="1"/>
                </p:cNvPicPr>
                <p:nvPr/>
              </p:nvPicPr>
              <p:blipFill>
                <a:blip r:embed="rId5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73021" y="2554046"/>
                  <a:ext cx="681016" cy="681016"/>
                </a:xfrm>
                <a:prstGeom prst="rect">
                  <a:avLst/>
                </a:prstGeom>
              </p:spPr>
            </p:pic>
          </p:grpSp>
        </p:grpSp>
        <p:sp>
          <p:nvSpPr>
            <p:cNvPr id="583" name="テキスト ボックス 582"/>
            <p:cNvSpPr txBox="1"/>
            <p:nvPr/>
          </p:nvSpPr>
          <p:spPr>
            <a:xfrm>
              <a:off x="4947491" y="1323961"/>
              <a:ext cx="1826141"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市民協働</a:t>
              </a:r>
              <a:endParaRPr lang="en-US" altLang="ja-JP" sz="3200" b="1" dirty="0" smtClean="0">
                <a:latin typeface="メイリオ" panose="020B0604030504040204" pitchFamily="50" charset="-128"/>
                <a:ea typeface="メイリオ" panose="020B0604030504040204" pitchFamily="50" charset="-128"/>
              </a:endParaRPr>
            </a:p>
          </p:txBody>
        </p:sp>
      </p:grpSp>
      <p:grpSp>
        <p:nvGrpSpPr>
          <p:cNvPr id="484" name="グループ化 483"/>
          <p:cNvGrpSpPr/>
          <p:nvPr/>
        </p:nvGrpSpPr>
        <p:grpSpPr>
          <a:xfrm>
            <a:off x="5197207" y="9386058"/>
            <a:ext cx="1746977" cy="725454"/>
            <a:chOff x="5295464" y="4311682"/>
            <a:chExt cx="1746977" cy="725454"/>
          </a:xfrm>
        </p:grpSpPr>
        <p:grpSp>
          <p:nvGrpSpPr>
            <p:cNvPr id="545" name="グループ化 544"/>
            <p:cNvGrpSpPr/>
            <p:nvPr/>
          </p:nvGrpSpPr>
          <p:grpSpPr>
            <a:xfrm>
              <a:off x="5295464" y="4311682"/>
              <a:ext cx="724449" cy="725454"/>
              <a:chOff x="5295464" y="4311682"/>
              <a:chExt cx="724449" cy="725454"/>
            </a:xfrm>
          </p:grpSpPr>
          <p:sp>
            <p:nvSpPr>
              <p:cNvPr id="547" name="角丸四角形 546"/>
              <p:cNvSpPr/>
              <p:nvPr/>
            </p:nvSpPr>
            <p:spPr>
              <a:xfrm>
                <a:off x="5299913" y="4317136"/>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548" name="グループ化 547"/>
              <p:cNvGrpSpPr/>
              <p:nvPr/>
            </p:nvGrpSpPr>
            <p:grpSpPr>
              <a:xfrm>
                <a:off x="5295464" y="4311682"/>
                <a:ext cx="720000" cy="720000"/>
                <a:chOff x="693461" y="5490713"/>
                <a:chExt cx="720000" cy="720000"/>
              </a:xfrm>
            </p:grpSpPr>
            <p:sp>
              <p:nvSpPr>
                <p:cNvPr id="549" name="角丸四角形 548"/>
                <p:cNvSpPr/>
                <p:nvPr/>
              </p:nvSpPr>
              <p:spPr>
                <a:xfrm>
                  <a:off x="693461" y="5490713"/>
                  <a:ext cx="720000" cy="720000"/>
                </a:xfrm>
                <a:prstGeom prst="round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pic>
              <p:nvPicPr>
                <p:cNvPr id="550" name="図 549" descr="icon_122950_128.jpg"/>
                <p:cNvPicPr>
                  <a:picLocks noChangeAspect="1"/>
                </p:cNvPicPr>
                <p:nvPr/>
              </p:nvPicPr>
              <p:blipFill>
                <a:blip r:embed="rId51">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3436" y="5537994"/>
                  <a:ext cx="649273" cy="649273"/>
                </a:xfrm>
                <a:prstGeom prst="rect">
                  <a:avLst/>
                </a:prstGeom>
              </p:spPr>
            </p:pic>
          </p:grpSp>
        </p:grpSp>
        <p:sp>
          <p:nvSpPr>
            <p:cNvPr id="546" name="テキスト ボックス 545"/>
            <p:cNvSpPr txBox="1"/>
            <p:nvPr/>
          </p:nvSpPr>
          <p:spPr>
            <a:xfrm>
              <a:off x="6037038" y="4379632"/>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商業</a:t>
              </a:r>
              <a:endParaRPr lang="ja-JP" altLang="en-US" sz="3200" b="1" dirty="0">
                <a:latin typeface="メイリオ" panose="020B0604030504040204" pitchFamily="50" charset="-128"/>
                <a:ea typeface="メイリオ" panose="020B0604030504040204" pitchFamily="50" charset="-128"/>
              </a:endParaRPr>
            </a:p>
          </p:txBody>
        </p:sp>
      </p:grpSp>
      <p:grpSp>
        <p:nvGrpSpPr>
          <p:cNvPr id="485" name="グループ化 484"/>
          <p:cNvGrpSpPr/>
          <p:nvPr/>
        </p:nvGrpSpPr>
        <p:grpSpPr>
          <a:xfrm>
            <a:off x="5205361" y="8513729"/>
            <a:ext cx="1747530" cy="726209"/>
            <a:chOff x="5984712" y="3243400"/>
            <a:chExt cx="1747530" cy="726209"/>
          </a:xfrm>
        </p:grpSpPr>
        <p:sp>
          <p:nvSpPr>
            <p:cNvPr id="541" name="角丸四角形 540"/>
            <p:cNvSpPr/>
            <p:nvPr/>
          </p:nvSpPr>
          <p:spPr>
            <a:xfrm>
              <a:off x="5996403" y="3249609"/>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sp>
          <p:nvSpPr>
            <p:cNvPr id="542" name="テキスト ボックス 541"/>
            <p:cNvSpPr txBox="1"/>
            <p:nvPr/>
          </p:nvSpPr>
          <p:spPr>
            <a:xfrm>
              <a:off x="6726839" y="3316281"/>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工業</a:t>
              </a:r>
              <a:endParaRPr lang="ja-JP" altLang="en-US" sz="3200" b="1" dirty="0">
                <a:latin typeface="メイリオ" panose="020B0604030504040204" pitchFamily="50" charset="-128"/>
                <a:ea typeface="メイリオ" panose="020B0604030504040204" pitchFamily="50" charset="-128"/>
              </a:endParaRPr>
            </a:p>
          </p:txBody>
        </p:sp>
        <p:sp>
          <p:nvSpPr>
            <p:cNvPr id="543" name="角丸四角形 542"/>
            <p:cNvSpPr/>
            <p:nvPr/>
          </p:nvSpPr>
          <p:spPr>
            <a:xfrm>
              <a:off x="5984712" y="3243400"/>
              <a:ext cx="720000" cy="720000"/>
            </a:xfrm>
            <a:prstGeom prst="roundRect">
              <a:avLst/>
            </a:pr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endParaRPr>
            </a:p>
          </p:txBody>
        </p:sp>
        <p:pic>
          <p:nvPicPr>
            <p:cNvPr id="544" name="図 543"/>
            <p:cNvPicPr>
              <a:picLocks noChangeAspect="1"/>
            </p:cNvPicPr>
            <p:nvPr/>
          </p:nvPicPr>
          <p:blipFill>
            <a:blip r:embed="rId5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028369" y="3295483"/>
              <a:ext cx="647768" cy="647768"/>
            </a:xfrm>
            <a:prstGeom prst="rect">
              <a:avLst/>
            </a:prstGeom>
          </p:spPr>
        </p:pic>
      </p:grpSp>
      <p:grpSp>
        <p:nvGrpSpPr>
          <p:cNvPr id="486" name="グループ化 485"/>
          <p:cNvGrpSpPr/>
          <p:nvPr/>
        </p:nvGrpSpPr>
        <p:grpSpPr>
          <a:xfrm>
            <a:off x="4511312" y="10310735"/>
            <a:ext cx="1747531" cy="721196"/>
            <a:chOff x="4373797" y="5382875"/>
            <a:chExt cx="1747531" cy="721196"/>
          </a:xfrm>
        </p:grpSpPr>
        <p:sp>
          <p:nvSpPr>
            <p:cNvPr id="535" name="テキスト ボックス 534"/>
            <p:cNvSpPr txBox="1"/>
            <p:nvPr/>
          </p:nvSpPr>
          <p:spPr>
            <a:xfrm>
              <a:off x="5115925" y="5451683"/>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防災</a:t>
              </a:r>
              <a:endParaRPr lang="ja-JP" altLang="en-US" sz="3200" b="1" dirty="0">
                <a:latin typeface="メイリオ" panose="020B0604030504040204" pitchFamily="50" charset="-128"/>
                <a:ea typeface="メイリオ" panose="020B0604030504040204" pitchFamily="50" charset="-128"/>
              </a:endParaRPr>
            </a:p>
          </p:txBody>
        </p:sp>
        <p:grpSp>
          <p:nvGrpSpPr>
            <p:cNvPr id="536" name="グループ化 535"/>
            <p:cNvGrpSpPr/>
            <p:nvPr/>
          </p:nvGrpSpPr>
          <p:grpSpPr>
            <a:xfrm>
              <a:off x="4373797" y="5382875"/>
              <a:ext cx="724880" cy="721196"/>
              <a:chOff x="4373797" y="5382875"/>
              <a:chExt cx="724880" cy="721196"/>
            </a:xfrm>
          </p:grpSpPr>
          <p:sp>
            <p:nvSpPr>
              <p:cNvPr id="537" name="角丸四角形 536"/>
              <p:cNvSpPr/>
              <p:nvPr/>
            </p:nvSpPr>
            <p:spPr>
              <a:xfrm>
                <a:off x="4378677" y="5382875"/>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538" name="グループ化 537"/>
              <p:cNvGrpSpPr/>
              <p:nvPr/>
            </p:nvGrpSpPr>
            <p:grpSpPr>
              <a:xfrm>
                <a:off x="4373797" y="5384071"/>
                <a:ext cx="720000" cy="720000"/>
                <a:chOff x="6438255" y="2712338"/>
                <a:chExt cx="720000" cy="720000"/>
              </a:xfrm>
            </p:grpSpPr>
            <p:sp>
              <p:nvSpPr>
                <p:cNvPr id="539" name="角丸四角形 538"/>
                <p:cNvSpPr/>
                <p:nvPr/>
              </p:nvSpPr>
              <p:spPr>
                <a:xfrm>
                  <a:off x="6438255" y="2712338"/>
                  <a:ext cx="720000" cy="720000"/>
                </a:xfrm>
                <a:prstGeom prst="roundRect">
                  <a:avLst/>
                </a:prstGeom>
                <a:noFill/>
                <a:ln w="25400">
                  <a:solidFill>
                    <a:srgbClr val="E6E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endParaRPr>
                </a:p>
              </p:txBody>
            </p:sp>
            <p:pic>
              <p:nvPicPr>
                <p:cNvPr id="540" name="図 539"/>
                <p:cNvPicPr>
                  <a:picLocks noChangeAspect="1"/>
                </p:cNvPicPr>
                <p:nvPr/>
              </p:nvPicPr>
              <p:blipFill>
                <a:blip r:embed="rId53" cstate="print">
                  <a:duotone>
                    <a:prstClr val="black"/>
                    <a:srgbClr val="FFFF00">
                      <a:tint val="45000"/>
                      <a:satMod val="400000"/>
                    </a:srgbClr>
                  </a:duotone>
                  <a:extLst>
                    <a:ext uri="{BEBA8EAE-BF5A-486C-A8C5-ECC9F3942E4B}">
                      <a14:imgProps xmlns:a14="http://schemas.microsoft.com/office/drawing/2010/main">
                        <a14:imgLayer r:embed="rId54">
                          <a14:imgEffect>
                            <a14:artisticPhotocopy/>
                          </a14:imgEffect>
                        </a14:imgLayer>
                      </a14:imgProps>
                    </a:ext>
                    <a:ext uri="{28A0092B-C50C-407E-A947-70E740481C1C}">
                      <a14:useLocalDpi xmlns:a14="http://schemas.microsoft.com/office/drawing/2010/main" val="0"/>
                    </a:ext>
                  </a:extLst>
                </a:blip>
                <a:stretch>
                  <a:fillRect/>
                </a:stretch>
              </p:blipFill>
              <p:spPr>
                <a:xfrm>
                  <a:off x="6487155" y="2740913"/>
                  <a:ext cx="641250" cy="641250"/>
                </a:xfrm>
                <a:prstGeom prst="rect">
                  <a:avLst/>
                </a:prstGeom>
              </p:spPr>
            </p:pic>
          </p:grpSp>
        </p:grpSp>
      </p:grpSp>
      <p:grpSp>
        <p:nvGrpSpPr>
          <p:cNvPr id="487" name="グループ化 486"/>
          <p:cNvGrpSpPr/>
          <p:nvPr/>
        </p:nvGrpSpPr>
        <p:grpSpPr>
          <a:xfrm>
            <a:off x="3810858" y="11163301"/>
            <a:ext cx="1747531" cy="721196"/>
            <a:chOff x="-498809" y="2740346"/>
            <a:chExt cx="1747531" cy="721196"/>
          </a:xfrm>
        </p:grpSpPr>
        <p:sp>
          <p:nvSpPr>
            <p:cNvPr id="531" name="テキスト ボックス 530"/>
            <p:cNvSpPr txBox="1"/>
            <p:nvPr/>
          </p:nvSpPr>
          <p:spPr>
            <a:xfrm>
              <a:off x="243319" y="2809154"/>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財政</a:t>
              </a:r>
              <a:endParaRPr lang="ja-JP" altLang="en-US" sz="3200" b="1" dirty="0">
                <a:latin typeface="メイリオ" panose="020B0604030504040204" pitchFamily="50" charset="-128"/>
                <a:ea typeface="メイリオ" panose="020B0604030504040204" pitchFamily="50" charset="-128"/>
              </a:endParaRPr>
            </a:p>
          </p:txBody>
        </p:sp>
        <p:sp>
          <p:nvSpPr>
            <p:cNvPr id="532" name="角丸四角形 531"/>
            <p:cNvSpPr/>
            <p:nvPr/>
          </p:nvSpPr>
          <p:spPr>
            <a:xfrm>
              <a:off x="-493929" y="2740346"/>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sp>
          <p:nvSpPr>
            <p:cNvPr id="533" name="角丸四角形 532"/>
            <p:cNvSpPr/>
            <p:nvPr/>
          </p:nvSpPr>
          <p:spPr>
            <a:xfrm>
              <a:off x="-498809" y="2741542"/>
              <a:ext cx="720000" cy="720000"/>
            </a:xfrm>
            <a:prstGeom prst="roundRect">
              <a:avLst/>
            </a:prstGeom>
            <a:no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endParaRPr>
            </a:p>
          </p:txBody>
        </p:sp>
        <p:pic>
          <p:nvPicPr>
            <p:cNvPr id="534" name="図 533"/>
            <p:cNvPicPr>
              <a:picLocks noChangeAspect="1"/>
            </p:cNvPicPr>
            <p:nvPr/>
          </p:nvPicPr>
          <p:blipFill>
            <a:blip r:embed="rId5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10795" y="2791501"/>
              <a:ext cx="618809" cy="618809"/>
            </a:xfrm>
            <a:prstGeom prst="rect">
              <a:avLst/>
            </a:prstGeom>
          </p:spPr>
        </p:pic>
      </p:grpSp>
      <p:grpSp>
        <p:nvGrpSpPr>
          <p:cNvPr id="488" name="グループ化 487"/>
          <p:cNvGrpSpPr/>
          <p:nvPr/>
        </p:nvGrpSpPr>
        <p:grpSpPr>
          <a:xfrm>
            <a:off x="528407" y="8441289"/>
            <a:ext cx="1788909" cy="841873"/>
            <a:chOff x="1226163" y="4760907"/>
            <a:chExt cx="1788909" cy="841873"/>
          </a:xfrm>
        </p:grpSpPr>
        <p:grpSp>
          <p:nvGrpSpPr>
            <p:cNvPr id="521" name="グループ化 520"/>
            <p:cNvGrpSpPr/>
            <p:nvPr/>
          </p:nvGrpSpPr>
          <p:grpSpPr>
            <a:xfrm>
              <a:off x="2079763" y="4760907"/>
              <a:ext cx="935309" cy="841873"/>
              <a:chOff x="2329491" y="5321815"/>
              <a:chExt cx="935309" cy="841873"/>
            </a:xfrm>
          </p:grpSpPr>
          <p:sp>
            <p:nvSpPr>
              <p:cNvPr id="527" name="角丸四角形 526"/>
              <p:cNvSpPr/>
              <p:nvPr/>
            </p:nvSpPr>
            <p:spPr>
              <a:xfrm>
                <a:off x="2503034" y="5382752"/>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sp>
            <p:nvSpPr>
              <p:cNvPr id="528" name="角丸四角形 527"/>
              <p:cNvSpPr/>
              <p:nvPr/>
            </p:nvSpPr>
            <p:spPr>
              <a:xfrm>
                <a:off x="2501857" y="5382875"/>
                <a:ext cx="720000" cy="720000"/>
              </a:xfrm>
              <a:prstGeom prst="round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pic>
            <p:nvPicPr>
              <p:cNvPr id="529" name="図 528"/>
              <p:cNvPicPr>
                <a:picLocks noChangeAspect="1"/>
              </p:cNvPicPr>
              <p:nvPr/>
            </p:nvPicPr>
            <p:blipFill>
              <a:blip r:embed="rId56">
                <a:clrChange>
                  <a:clrFrom>
                    <a:srgbClr val="FEFEFE"/>
                  </a:clrFrom>
                  <a:clrTo>
                    <a:srgbClr val="FEFEFE">
                      <a:alpha val="0"/>
                    </a:srgbClr>
                  </a:clrTo>
                </a:clrChange>
                <a:duotone>
                  <a:schemeClr val="accent4">
                    <a:shade val="45000"/>
                    <a:satMod val="135000"/>
                  </a:schemeClr>
                  <a:prstClr val="white"/>
                </a:duotone>
              </a:blip>
              <a:stretch>
                <a:fillRect/>
              </a:stretch>
            </p:blipFill>
            <p:spPr>
              <a:xfrm rot="20497932" flipH="1">
                <a:off x="2800896" y="5580005"/>
                <a:ext cx="463904" cy="439365"/>
              </a:xfrm>
              <a:prstGeom prst="rect">
                <a:avLst/>
              </a:prstGeom>
            </p:spPr>
          </p:pic>
          <p:pic>
            <p:nvPicPr>
              <p:cNvPr id="530" name="図 529" descr="farmer_24210-300x300.jpg"/>
              <p:cNvPicPr>
                <a:picLocks noChangeAspect="1"/>
              </p:cNvPicPr>
              <p:nvPr/>
            </p:nvPicPr>
            <p:blipFill>
              <a:blip r:embed="rId57"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29491" y="5321815"/>
                <a:ext cx="841873" cy="841873"/>
              </a:xfrm>
              <a:prstGeom prst="rect">
                <a:avLst/>
              </a:prstGeom>
            </p:spPr>
          </p:pic>
        </p:grpSp>
        <p:sp>
          <p:nvSpPr>
            <p:cNvPr id="522" name="テキスト ボックス 521"/>
            <p:cNvSpPr txBox="1"/>
            <p:nvPr/>
          </p:nvSpPr>
          <p:spPr>
            <a:xfrm>
              <a:off x="1226163" y="4885021"/>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農業</a:t>
              </a:r>
              <a:endParaRPr lang="en-US" altLang="ja-JP" sz="3200" b="1" dirty="0" smtClean="0">
                <a:latin typeface="メイリオ" panose="020B0604030504040204" pitchFamily="50" charset="-128"/>
                <a:ea typeface="メイリオ" panose="020B0604030504040204" pitchFamily="50" charset="-128"/>
              </a:endParaRPr>
            </a:p>
          </p:txBody>
        </p:sp>
      </p:grpSp>
      <p:grpSp>
        <p:nvGrpSpPr>
          <p:cNvPr id="489" name="グループ化 488"/>
          <p:cNvGrpSpPr/>
          <p:nvPr/>
        </p:nvGrpSpPr>
        <p:grpSpPr>
          <a:xfrm>
            <a:off x="1256798" y="7589127"/>
            <a:ext cx="1730031" cy="726442"/>
            <a:chOff x="1263868" y="2996861"/>
            <a:chExt cx="1730031" cy="726442"/>
          </a:xfrm>
        </p:grpSpPr>
        <p:grpSp>
          <p:nvGrpSpPr>
            <p:cNvPr id="515" name="グループ化 514"/>
            <p:cNvGrpSpPr/>
            <p:nvPr/>
          </p:nvGrpSpPr>
          <p:grpSpPr>
            <a:xfrm>
              <a:off x="2273174" y="2996861"/>
              <a:ext cx="720725" cy="726442"/>
              <a:chOff x="872560" y="3243400"/>
              <a:chExt cx="720725" cy="726442"/>
            </a:xfrm>
          </p:grpSpPr>
          <p:sp>
            <p:nvSpPr>
              <p:cNvPr id="517" name="角丸四角形 516"/>
              <p:cNvSpPr/>
              <p:nvPr/>
            </p:nvSpPr>
            <p:spPr>
              <a:xfrm>
                <a:off x="873285" y="3249842"/>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518" name="グループ化 517"/>
              <p:cNvGrpSpPr/>
              <p:nvPr/>
            </p:nvGrpSpPr>
            <p:grpSpPr>
              <a:xfrm>
                <a:off x="872560" y="3243400"/>
                <a:ext cx="720000" cy="720000"/>
                <a:chOff x="3366479" y="3043340"/>
                <a:chExt cx="720000" cy="720000"/>
              </a:xfrm>
            </p:grpSpPr>
            <p:sp>
              <p:nvSpPr>
                <p:cNvPr id="519" name="角丸四角形 518"/>
                <p:cNvSpPr/>
                <p:nvPr/>
              </p:nvSpPr>
              <p:spPr>
                <a:xfrm>
                  <a:off x="3366479" y="3043340"/>
                  <a:ext cx="720000" cy="72000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pic>
              <p:nvPicPr>
                <p:cNvPr id="520" name="図 519" descr="環境.jpg"/>
                <p:cNvPicPr>
                  <a:picLocks noChangeAspect="1"/>
                </p:cNvPicPr>
                <p:nvPr/>
              </p:nvPicPr>
              <p:blipFill>
                <a:blip r:embed="rId58">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16522" y="3105201"/>
                  <a:ext cx="610496" cy="610496"/>
                </a:xfrm>
                <a:prstGeom prst="rect">
                  <a:avLst/>
                </a:prstGeom>
              </p:spPr>
            </p:pic>
          </p:grpSp>
        </p:grpSp>
        <p:sp>
          <p:nvSpPr>
            <p:cNvPr id="516" name="テキスト ボックス 515"/>
            <p:cNvSpPr txBox="1"/>
            <p:nvPr/>
          </p:nvSpPr>
          <p:spPr>
            <a:xfrm>
              <a:off x="1263868" y="3101704"/>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環境</a:t>
              </a:r>
              <a:endParaRPr lang="en-US" altLang="ja-JP" sz="3200" b="1" dirty="0" smtClean="0">
                <a:latin typeface="メイリオ" panose="020B0604030504040204" pitchFamily="50" charset="-128"/>
                <a:ea typeface="メイリオ" panose="020B0604030504040204" pitchFamily="50" charset="-128"/>
              </a:endParaRPr>
            </a:p>
          </p:txBody>
        </p:sp>
      </p:grpSp>
      <p:grpSp>
        <p:nvGrpSpPr>
          <p:cNvPr id="490" name="グループ化 489"/>
          <p:cNvGrpSpPr/>
          <p:nvPr/>
        </p:nvGrpSpPr>
        <p:grpSpPr>
          <a:xfrm>
            <a:off x="1976305" y="6705778"/>
            <a:ext cx="1725423" cy="720935"/>
            <a:chOff x="1265650" y="2105940"/>
            <a:chExt cx="1725423" cy="720935"/>
          </a:xfrm>
        </p:grpSpPr>
        <p:grpSp>
          <p:nvGrpSpPr>
            <p:cNvPr id="509" name="グループ化 508"/>
            <p:cNvGrpSpPr/>
            <p:nvPr/>
          </p:nvGrpSpPr>
          <p:grpSpPr>
            <a:xfrm>
              <a:off x="2265548" y="2105940"/>
              <a:ext cx="725525" cy="720935"/>
              <a:chOff x="1592560" y="2153473"/>
              <a:chExt cx="725525" cy="720935"/>
            </a:xfrm>
          </p:grpSpPr>
          <p:sp>
            <p:nvSpPr>
              <p:cNvPr id="511" name="角丸四角形 510"/>
              <p:cNvSpPr/>
              <p:nvPr/>
            </p:nvSpPr>
            <p:spPr>
              <a:xfrm>
                <a:off x="1598085" y="2153473"/>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512" name="グループ化 511"/>
              <p:cNvGrpSpPr/>
              <p:nvPr/>
            </p:nvGrpSpPr>
            <p:grpSpPr>
              <a:xfrm>
                <a:off x="1592560" y="2154408"/>
                <a:ext cx="720000" cy="720000"/>
                <a:chOff x="3397674" y="4164791"/>
                <a:chExt cx="720000" cy="720000"/>
              </a:xfrm>
            </p:grpSpPr>
            <p:sp>
              <p:nvSpPr>
                <p:cNvPr id="513" name="角丸四角形 512"/>
                <p:cNvSpPr/>
                <p:nvPr/>
              </p:nvSpPr>
              <p:spPr>
                <a:xfrm>
                  <a:off x="3397674" y="4164791"/>
                  <a:ext cx="720000" cy="720000"/>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pic>
              <p:nvPicPr>
                <p:cNvPr id="514" name="図 513" descr="icon_145601_128.jpg"/>
                <p:cNvPicPr>
                  <a:picLocks noChangeAspect="1"/>
                </p:cNvPicPr>
                <p:nvPr/>
              </p:nvPicPr>
              <p:blipFill>
                <a:blip r:embed="rId5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36875" y="4192431"/>
                  <a:ext cx="646751" cy="646751"/>
                </a:xfrm>
                <a:prstGeom prst="rect">
                  <a:avLst/>
                </a:prstGeom>
              </p:spPr>
            </p:pic>
          </p:grpSp>
        </p:grpSp>
        <p:sp>
          <p:nvSpPr>
            <p:cNvPr id="510" name="テキスト ボックス 509"/>
            <p:cNvSpPr txBox="1"/>
            <p:nvPr/>
          </p:nvSpPr>
          <p:spPr>
            <a:xfrm>
              <a:off x="1265650" y="2197054"/>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観光</a:t>
              </a:r>
              <a:endParaRPr lang="en-US" altLang="ja-JP" sz="3200" b="1" dirty="0" smtClean="0">
                <a:latin typeface="メイリオ" panose="020B0604030504040204" pitchFamily="50" charset="-128"/>
                <a:ea typeface="メイリオ" panose="020B0604030504040204" pitchFamily="50" charset="-128"/>
              </a:endParaRPr>
            </a:p>
          </p:txBody>
        </p:sp>
      </p:grpSp>
      <p:grpSp>
        <p:nvGrpSpPr>
          <p:cNvPr id="491" name="グループ化 490"/>
          <p:cNvGrpSpPr/>
          <p:nvPr/>
        </p:nvGrpSpPr>
        <p:grpSpPr>
          <a:xfrm>
            <a:off x="1230740" y="10305593"/>
            <a:ext cx="1735250" cy="729423"/>
            <a:chOff x="1265298" y="3932855"/>
            <a:chExt cx="1735250" cy="729423"/>
          </a:xfrm>
        </p:grpSpPr>
        <p:grpSp>
          <p:nvGrpSpPr>
            <p:cNvPr id="503" name="グループ化 502"/>
            <p:cNvGrpSpPr/>
            <p:nvPr/>
          </p:nvGrpSpPr>
          <p:grpSpPr>
            <a:xfrm>
              <a:off x="2273174" y="3932855"/>
              <a:ext cx="727374" cy="729423"/>
              <a:chOff x="1743002" y="4306991"/>
              <a:chExt cx="727374" cy="729423"/>
            </a:xfrm>
          </p:grpSpPr>
          <p:sp>
            <p:nvSpPr>
              <p:cNvPr id="505" name="角丸四角形 504"/>
              <p:cNvSpPr/>
              <p:nvPr/>
            </p:nvSpPr>
            <p:spPr>
              <a:xfrm>
                <a:off x="1750376" y="4316414"/>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506" name="グループ化 505"/>
              <p:cNvGrpSpPr/>
              <p:nvPr/>
            </p:nvGrpSpPr>
            <p:grpSpPr>
              <a:xfrm>
                <a:off x="1743002" y="4306991"/>
                <a:ext cx="720000" cy="720000"/>
                <a:chOff x="667554" y="4465796"/>
                <a:chExt cx="720000" cy="720000"/>
              </a:xfrm>
            </p:grpSpPr>
            <p:sp>
              <p:nvSpPr>
                <p:cNvPr id="507" name="角丸四角形 506"/>
                <p:cNvSpPr/>
                <p:nvPr/>
              </p:nvSpPr>
              <p:spPr>
                <a:xfrm>
                  <a:off x="667554" y="4465796"/>
                  <a:ext cx="720000" cy="720000"/>
                </a:xfrm>
                <a:prstGeom prst="round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pic>
              <p:nvPicPr>
                <p:cNvPr id="508" name="図 507" descr="交通.jpg"/>
                <p:cNvPicPr>
                  <a:picLocks noChangeAspect="1"/>
                </p:cNvPicPr>
                <p:nvPr/>
              </p:nvPicPr>
              <p:blipFill>
                <a:blip r:embed="rId60">
                  <a:clrChange>
                    <a:clrFrom>
                      <a:srgbClr val="FFFCDA"/>
                    </a:clrFrom>
                    <a:clrTo>
                      <a:srgbClr val="FFFCDA">
                        <a:alpha val="0"/>
                      </a:srgbClr>
                    </a:clrTo>
                  </a:clrChange>
                  <a:lum bright="70000" contrast="-70000"/>
                  <a:extLst>
                    <a:ext uri="{BEBA8EAE-BF5A-486C-A8C5-ECC9F3942E4B}">
                      <a14:imgProps xmlns:a14="http://schemas.microsoft.com/office/drawing/2010/main">
                        <a14:imgLayer r:embed="rId6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9989" y="4519812"/>
                  <a:ext cx="630815" cy="630815"/>
                </a:xfrm>
                <a:prstGeom prst="rect">
                  <a:avLst/>
                </a:prstGeom>
              </p:spPr>
            </p:pic>
          </p:grpSp>
        </p:grpSp>
        <p:sp>
          <p:nvSpPr>
            <p:cNvPr id="504" name="交通"/>
            <p:cNvSpPr txBox="1"/>
            <p:nvPr/>
          </p:nvSpPr>
          <p:spPr>
            <a:xfrm>
              <a:off x="1265298" y="4009890"/>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交通</a:t>
              </a:r>
              <a:endParaRPr lang="ja-JP" altLang="en-US" sz="3200" b="1" dirty="0">
                <a:latin typeface="メイリオ" panose="020B0604030504040204" pitchFamily="50" charset="-128"/>
                <a:ea typeface="メイリオ" panose="020B0604030504040204" pitchFamily="50" charset="-128"/>
              </a:endParaRPr>
            </a:p>
          </p:txBody>
        </p:sp>
      </p:grpSp>
      <p:grpSp>
        <p:nvGrpSpPr>
          <p:cNvPr id="492" name="グループ化 491"/>
          <p:cNvGrpSpPr/>
          <p:nvPr/>
        </p:nvGrpSpPr>
        <p:grpSpPr>
          <a:xfrm>
            <a:off x="1934765" y="11158429"/>
            <a:ext cx="1739622" cy="726209"/>
            <a:chOff x="2411660" y="5601387"/>
            <a:chExt cx="1739622" cy="726209"/>
          </a:xfrm>
        </p:grpSpPr>
        <p:sp>
          <p:nvSpPr>
            <p:cNvPr id="498" name="角丸四角形 497"/>
            <p:cNvSpPr/>
            <p:nvPr/>
          </p:nvSpPr>
          <p:spPr>
            <a:xfrm>
              <a:off x="3431282" y="5607596"/>
              <a:ext cx="720000" cy="720000"/>
            </a:xfrm>
            <a:prstGeom prst="round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メイリオ" panose="020B0604030504040204" pitchFamily="50" charset="-128"/>
                <a:ea typeface="メイリオ" panose="020B0604030504040204" pitchFamily="50" charset="-128"/>
              </a:endParaRPr>
            </a:p>
          </p:txBody>
        </p:sp>
        <p:grpSp>
          <p:nvGrpSpPr>
            <p:cNvPr id="499" name="グループ化 498"/>
            <p:cNvGrpSpPr/>
            <p:nvPr/>
          </p:nvGrpSpPr>
          <p:grpSpPr>
            <a:xfrm>
              <a:off x="2411660" y="5601387"/>
              <a:ext cx="1727931" cy="720000"/>
              <a:chOff x="2411660" y="5601387"/>
              <a:chExt cx="1727931" cy="720000"/>
            </a:xfrm>
          </p:grpSpPr>
          <p:sp>
            <p:nvSpPr>
              <p:cNvPr id="500" name="テキスト ボックス 499"/>
              <p:cNvSpPr txBox="1"/>
              <p:nvPr/>
            </p:nvSpPr>
            <p:spPr>
              <a:xfrm>
                <a:off x="2411660" y="5664746"/>
                <a:ext cx="1005403" cy="584775"/>
              </a:xfrm>
              <a:prstGeom prst="rect">
                <a:avLst/>
              </a:prstGeom>
              <a:noFill/>
            </p:spPr>
            <p:txBody>
              <a:bodyPr wrap="none" rtlCol="0">
                <a:spAutoFit/>
              </a:bodyPr>
              <a:lstStyle/>
              <a:p>
                <a:pPr algn="ctr"/>
                <a:r>
                  <a:rPr lang="ja-JP" altLang="en-US" sz="3200" b="1" dirty="0">
                    <a:latin typeface="メイリオ" panose="020B0604030504040204" pitchFamily="50" charset="-128"/>
                    <a:ea typeface="メイリオ" panose="020B0604030504040204" pitchFamily="50" charset="-128"/>
                  </a:rPr>
                  <a:t>防犯</a:t>
                </a:r>
              </a:p>
            </p:txBody>
          </p:sp>
          <p:sp>
            <p:nvSpPr>
              <p:cNvPr id="501" name="角丸四角形 500"/>
              <p:cNvSpPr/>
              <p:nvPr/>
            </p:nvSpPr>
            <p:spPr>
              <a:xfrm>
                <a:off x="3419591" y="5601387"/>
                <a:ext cx="720000" cy="720000"/>
              </a:xfrm>
              <a:prstGeom prst="roundRect">
                <a:avLst/>
              </a:prstGeom>
              <a:noFill/>
              <a:ln w="25400">
                <a:solidFill>
                  <a:srgbClr val="EC9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endParaRPr>
              </a:p>
            </p:txBody>
          </p:sp>
          <p:pic>
            <p:nvPicPr>
              <p:cNvPr id="502" name="図 501"/>
              <p:cNvPicPr>
                <a:picLocks noChangeAspect="1"/>
              </p:cNvPicPr>
              <p:nvPr/>
            </p:nvPicPr>
            <p:blipFill>
              <a:blip r:embed="rId62" cstate="print">
                <a:duotone>
                  <a:prstClr val="black"/>
                  <a:srgbClr val="EC9ADC">
                    <a:tint val="45000"/>
                    <a:satMod val="400000"/>
                  </a:srgbClr>
                </a:duotone>
                <a:extLst>
                  <a:ext uri="{28A0092B-C50C-407E-A947-70E740481C1C}">
                    <a14:useLocalDpi xmlns:a14="http://schemas.microsoft.com/office/drawing/2010/main" val="0"/>
                  </a:ext>
                </a:extLst>
              </a:blip>
              <a:stretch>
                <a:fillRect/>
              </a:stretch>
            </p:blipFill>
            <p:spPr>
              <a:xfrm>
                <a:off x="3478497" y="5655339"/>
                <a:ext cx="606399" cy="606399"/>
              </a:xfrm>
              <a:prstGeom prst="rect">
                <a:avLst/>
              </a:prstGeom>
            </p:spPr>
          </p:pic>
        </p:grpSp>
      </p:grpSp>
      <p:grpSp>
        <p:nvGrpSpPr>
          <p:cNvPr id="493" name="グループ化 492"/>
          <p:cNvGrpSpPr/>
          <p:nvPr/>
        </p:nvGrpSpPr>
        <p:grpSpPr>
          <a:xfrm>
            <a:off x="545626" y="9376197"/>
            <a:ext cx="1716390" cy="720000"/>
            <a:chOff x="249330" y="4851209"/>
            <a:chExt cx="1716390" cy="720000"/>
          </a:xfrm>
        </p:grpSpPr>
        <p:grpSp>
          <p:nvGrpSpPr>
            <p:cNvPr id="494" name="グループ化 493"/>
            <p:cNvGrpSpPr/>
            <p:nvPr/>
          </p:nvGrpSpPr>
          <p:grpSpPr>
            <a:xfrm>
              <a:off x="1245720" y="4851209"/>
              <a:ext cx="720000" cy="720000"/>
              <a:chOff x="385884" y="4619680"/>
              <a:chExt cx="720000" cy="720000"/>
            </a:xfrm>
          </p:grpSpPr>
          <p:sp>
            <p:nvSpPr>
              <p:cNvPr id="496" name="角丸四角形 495"/>
              <p:cNvSpPr/>
              <p:nvPr/>
            </p:nvSpPr>
            <p:spPr>
              <a:xfrm>
                <a:off x="385884" y="4619680"/>
                <a:ext cx="720000" cy="720000"/>
              </a:xfrm>
              <a:prstGeom prst="roundRect">
                <a:avLst/>
              </a:prstGeom>
              <a:solidFill>
                <a:schemeClr val="bg1"/>
              </a:solidFill>
              <a:ln w="25400">
                <a:solidFill>
                  <a:srgbClr val="F4D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endParaRPr>
              </a:p>
            </p:txBody>
          </p:sp>
          <p:pic>
            <p:nvPicPr>
              <p:cNvPr id="497" name="図 496" descr="icon_125000_256.jpg"/>
              <p:cNvPicPr>
                <a:picLocks noChangeAspect="1"/>
              </p:cNvPicPr>
              <p:nvPr/>
            </p:nvPicPr>
            <p:blipFill>
              <a:blip r:embed="rId6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1941" y="4665681"/>
                <a:ext cx="627885" cy="627885"/>
              </a:xfrm>
              <a:prstGeom prst="rect">
                <a:avLst/>
              </a:prstGeom>
              <a:noFill/>
              <a:ln>
                <a:noFill/>
              </a:ln>
            </p:spPr>
          </p:pic>
        </p:grpSp>
        <p:sp>
          <p:nvSpPr>
            <p:cNvPr id="495" name="テキストボックス"/>
            <p:cNvSpPr txBox="1"/>
            <p:nvPr/>
          </p:nvSpPr>
          <p:spPr>
            <a:xfrm>
              <a:off x="249330" y="4928244"/>
              <a:ext cx="1005403" cy="584775"/>
            </a:xfrm>
            <a:prstGeom prst="rect">
              <a:avLst/>
            </a:prstGeom>
            <a:noFill/>
          </p:spPr>
          <p:txBody>
            <a:bodyPr wrap="none" rtlCol="0">
              <a:spAutoFit/>
            </a:bodyPr>
            <a:lstStyle/>
            <a:p>
              <a:pPr algn="ctr"/>
              <a:r>
                <a:rPr lang="ja-JP" altLang="en-US" sz="3200" b="1" dirty="0" smtClean="0">
                  <a:latin typeface="メイリオ" panose="020B0604030504040204" pitchFamily="50" charset="-128"/>
                  <a:ea typeface="メイリオ" panose="020B0604030504040204" pitchFamily="50" charset="-128"/>
                </a:rPr>
                <a:t>教育</a:t>
              </a:r>
              <a:endParaRPr lang="ja-JP" altLang="en-US" sz="3200" b="1" dirty="0">
                <a:latin typeface="メイリオ" panose="020B0604030504040204" pitchFamily="50" charset="-128"/>
                <a:ea typeface="メイリオ" panose="020B0604030504040204" pitchFamily="50" charset="-128"/>
              </a:endParaRPr>
            </a:p>
          </p:txBody>
        </p:sp>
      </p:grpSp>
      <p:sp>
        <p:nvSpPr>
          <p:cNvPr id="659" name="テキスト ボックス 658"/>
          <p:cNvSpPr txBox="1"/>
          <p:nvPr/>
        </p:nvSpPr>
        <p:spPr>
          <a:xfrm>
            <a:off x="2261644" y="9067743"/>
            <a:ext cx="2913517" cy="707886"/>
          </a:xfrm>
          <a:prstGeom prst="rect">
            <a:avLst/>
          </a:prstGeom>
          <a:noFill/>
        </p:spPr>
        <p:txBody>
          <a:bodyPr wrap="square" rtlCol="0">
            <a:spAutoFit/>
          </a:bodyPr>
          <a:lstStyle/>
          <a:p>
            <a:pPr algn="ctr"/>
            <a:r>
              <a:rPr lang="ja-JP" altLang="en-US" sz="4000" b="1" dirty="0">
                <a:latin typeface="メイリオ" panose="020B0604030504040204" pitchFamily="50" charset="-128"/>
                <a:ea typeface="メイリオ" panose="020B0604030504040204" pitchFamily="50" charset="-128"/>
              </a:rPr>
              <a:t>市民</a:t>
            </a:r>
            <a:r>
              <a:rPr lang="ja-JP" altLang="en-US" sz="4000" b="1" dirty="0" smtClean="0">
                <a:latin typeface="メイリオ" panose="020B0604030504040204" pitchFamily="50" charset="-128"/>
                <a:ea typeface="メイリオ" panose="020B0604030504040204" pitchFamily="50" charset="-128"/>
              </a:rPr>
              <a:t>の</a:t>
            </a:r>
            <a:r>
              <a:rPr lang="ja-JP" altLang="en-US" sz="4000" b="1" dirty="0">
                <a:latin typeface="メイリオ" panose="020B0604030504040204" pitchFamily="50" charset="-128"/>
                <a:ea typeface="メイリオ" panose="020B0604030504040204" pitchFamily="50" charset="-128"/>
              </a:rPr>
              <a:t>生活</a:t>
            </a:r>
          </a:p>
        </p:txBody>
      </p:sp>
      <p:pic>
        <p:nvPicPr>
          <p:cNvPr id="660" name="図 659"/>
          <p:cNvPicPr>
            <a:picLocks noChangeAspect="1"/>
          </p:cNvPicPr>
          <p:nvPr/>
        </p:nvPicPr>
        <p:blipFill rotWithShape="1">
          <a:blip r:embed="rId64"/>
          <a:srcRect l="12076" t="1836" r="26323" b="20596"/>
          <a:stretch/>
        </p:blipFill>
        <p:spPr>
          <a:xfrm rot="21412273">
            <a:off x="4367578" y="3839102"/>
            <a:ext cx="5408225" cy="2374794"/>
          </a:xfrm>
          <a:prstGeom prst="rect">
            <a:avLst/>
          </a:prstGeom>
        </p:spPr>
      </p:pic>
      <p:sp>
        <p:nvSpPr>
          <p:cNvPr id="479" name="テキスト ボックス 478"/>
          <p:cNvSpPr txBox="1"/>
          <p:nvPr/>
        </p:nvSpPr>
        <p:spPr>
          <a:xfrm>
            <a:off x="1111748" y="4518014"/>
            <a:ext cx="4653192" cy="1200329"/>
          </a:xfrm>
          <a:prstGeom prst="rect">
            <a:avLst/>
          </a:prstGeom>
          <a:noFill/>
        </p:spPr>
        <p:txBody>
          <a:bodyPr wrap="square" rtlCol="0">
            <a:spAutoFit/>
          </a:bodyPr>
          <a:lstStyle/>
          <a:p>
            <a:r>
              <a:rPr lang="ja-JP" altLang="en-US" sz="7200" b="1" dirty="0" smtClean="0">
                <a:solidFill>
                  <a:prstClr val="black"/>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分野</a:t>
            </a:r>
            <a:r>
              <a:rPr lang="ja-JP" altLang="en-US" sz="6000" b="1" dirty="0" smtClean="0">
                <a:solidFill>
                  <a:prstClr val="black"/>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別構想</a:t>
            </a:r>
            <a:endParaRPr lang="ja-JP" altLang="en-US" sz="6000" b="1" dirty="0">
              <a:solidFill>
                <a:prstClr val="black"/>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49" name="テキスト ボックス 448"/>
          <p:cNvSpPr txBox="1"/>
          <p:nvPr/>
        </p:nvSpPr>
        <p:spPr>
          <a:xfrm>
            <a:off x="8291909" y="4455009"/>
            <a:ext cx="4453554" cy="1200329"/>
          </a:xfrm>
          <a:prstGeom prst="rect">
            <a:avLst/>
          </a:prstGeom>
          <a:noFill/>
        </p:spPr>
        <p:txBody>
          <a:bodyPr wrap="square" rtlCol="0">
            <a:spAutoFit/>
          </a:bodyPr>
          <a:lstStyle/>
          <a:p>
            <a:r>
              <a:rPr lang="ja-JP" altLang="en-US" sz="7200" b="1" dirty="0" smtClean="0">
                <a:solidFill>
                  <a:prstClr val="black"/>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地区</a:t>
            </a:r>
            <a:r>
              <a:rPr lang="ja-JP" altLang="en-US" sz="6000" b="1" dirty="0" smtClean="0">
                <a:solidFill>
                  <a:prstClr val="black"/>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別構想</a:t>
            </a:r>
            <a:endParaRPr lang="ja-JP" altLang="en-US" sz="6000" b="1" dirty="0">
              <a:solidFill>
                <a:prstClr val="black"/>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854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59"/>
                                        </p:tgtEl>
                                      </p:cBhvr>
                                    </p:animEffect>
                                    <p:set>
                                      <p:cBhvr>
                                        <p:cTn id="7" dur="1" fill="hold">
                                          <p:stCondLst>
                                            <p:cond delay="499"/>
                                          </p:stCondLst>
                                        </p:cTn>
                                        <p:tgtEl>
                                          <p:spTgt spid="65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
                                        <p:tgtEl>
                                          <p:spTgt spid="659"/>
                                        </p:tgtEl>
                                      </p:cBhvr>
                                    </p:animEffect>
                                    <p:set>
                                      <p:cBhvr>
                                        <p:cTn id="12" dur="1" fill="hold">
                                          <p:stCondLst>
                                            <p:cond delay="9"/>
                                          </p:stCondLst>
                                        </p:cTn>
                                        <p:tgtEl>
                                          <p:spTgt spid="6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p:bldP spid="659" grpId="1"/>
    </p:bldLst>
  </p:timing>
</p:sld>
</file>

<file path=ppt/theme/theme1.xml><?xml version="1.0" encoding="utf-8"?>
<a:theme xmlns:a="http://schemas.openxmlformats.org/drawingml/2006/main" name="Office テーマ">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849</TotalTime>
  <Words>576</Words>
  <Application>Microsoft Office PowerPoint</Application>
  <PresentationFormat>ユーザー設定</PresentationFormat>
  <Paragraphs>149</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HGS教科書体</vt:lpstr>
      <vt:lpstr>ＭＳ Ｐゴシック</vt:lpstr>
      <vt:lpstr>メイリオ</vt:lpstr>
      <vt:lpstr>Arial</vt:lpstr>
      <vt:lpstr>Calibri</vt:lpstr>
      <vt:lpstr>Calibri Light</vt:lpstr>
      <vt:lpstr>Segoe UI</vt:lpstr>
      <vt:lpstr>Office テーマ</vt:lpstr>
      <vt:lpstr>PowerPoint プレゼンテーション</vt:lpstr>
    </vt:vector>
  </TitlesOfParts>
  <Company>University of Tsukuba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s1511308</dc:creator>
  <cp:lastModifiedBy>s1511246</cp:lastModifiedBy>
  <cp:revision>124</cp:revision>
  <cp:lastPrinted>2018-02-15T16:40:13Z</cp:lastPrinted>
  <dcterms:created xsi:type="dcterms:W3CDTF">2018-02-13T09:38:59Z</dcterms:created>
  <dcterms:modified xsi:type="dcterms:W3CDTF">2018-02-15T16:44:02Z</dcterms:modified>
</cp:coreProperties>
</file>