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21383625"/>
  <p:notesSz cx="6858000" cy="9144000"/>
  <p:defaultTextStyle>
    <a:defPPr>
      <a:defRPr lang="ja-JP"/>
    </a:defPPr>
    <a:lvl1pPr marL="0" algn="l" defTabSz="2479578" rtl="0" eaLnBrk="1" latinLnBrk="0" hangingPunct="1">
      <a:defRPr kumimoji="1" sz="4881" kern="1200">
        <a:solidFill>
          <a:schemeClr val="tx1"/>
        </a:solidFill>
        <a:latin typeface="+mn-lt"/>
        <a:ea typeface="+mn-ea"/>
        <a:cs typeface="+mn-cs"/>
      </a:defRPr>
    </a:lvl1pPr>
    <a:lvl2pPr marL="1239789" algn="l" defTabSz="2479578" rtl="0" eaLnBrk="1" latinLnBrk="0" hangingPunct="1">
      <a:defRPr kumimoji="1" sz="4881" kern="1200">
        <a:solidFill>
          <a:schemeClr val="tx1"/>
        </a:solidFill>
        <a:latin typeface="+mn-lt"/>
        <a:ea typeface="+mn-ea"/>
        <a:cs typeface="+mn-cs"/>
      </a:defRPr>
    </a:lvl2pPr>
    <a:lvl3pPr marL="2479578" algn="l" defTabSz="2479578" rtl="0" eaLnBrk="1" latinLnBrk="0" hangingPunct="1">
      <a:defRPr kumimoji="1" sz="4881" kern="1200">
        <a:solidFill>
          <a:schemeClr val="tx1"/>
        </a:solidFill>
        <a:latin typeface="+mn-lt"/>
        <a:ea typeface="+mn-ea"/>
        <a:cs typeface="+mn-cs"/>
      </a:defRPr>
    </a:lvl3pPr>
    <a:lvl4pPr marL="3719368" algn="l" defTabSz="2479578" rtl="0" eaLnBrk="1" latinLnBrk="0" hangingPunct="1">
      <a:defRPr kumimoji="1" sz="4881" kern="1200">
        <a:solidFill>
          <a:schemeClr val="tx1"/>
        </a:solidFill>
        <a:latin typeface="+mn-lt"/>
        <a:ea typeface="+mn-ea"/>
        <a:cs typeface="+mn-cs"/>
      </a:defRPr>
    </a:lvl4pPr>
    <a:lvl5pPr marL="4959157" algn="l" defTabSz="2479578" rtl="0" eaLnBrk="1" latinLnBrk="0" hangingPunct="1">
      <a:defRPr kumimoji="1" sz="4881" kern="1200">
        <a:solidFill>
          <a:schemeClr val="tx1"/>
        </a:solidFill>
        <a:latin typeface="+mn-lt"/>
        <a:ea typeface="+mn-ea"/>
        <a:cs typeface="+mn-cs"/>
      </a:defRPr>
    </a:lvl5pPr>
    <a:lvl6pPr marL="6198946" algn="l" defTabSz="2479578" rtl="0" eaLnBrk="1" latinLnBrk="0" hangingPunct="1">
      <a:defRPr kumimoji="1" sz="4881" kern="1200">
        <a:solidFill>
          <a:schemeClr val="tx1"/>
        </a:solidFill>
        <a:latin typeface="+mn-lt"/>
        <a:ea typeface="+mn-ea"/>
        <a:cs typeface="+mn-cs"/>
      </a:defRPr>
    </a:lvl6pPr>
    <a:lvl7pPr marL="7438735" algn="l" defTabSz="2479578" rtl="0" eaLnBrk="1" latinLnBrk="0" hangingPunct="1">
      <a:defRPr kumimoji="1" sz="4881" kern="1200">
        <a:solidFill>
          <a:schemeClr val="tx1"/>
        </a:solidFill>
        <a:latin typeface="+mn-lt"/>
        <a:ea typeface="+mn-ea"/>
        <a:cs typeface="+mn-cs"/>
      </a:defRPr>
    </a:lvl7pPr>
    <a:lvl8pPr marL="8678525" algn="l" defTabSz="2479578" rtl="0" eaLnBrk="1" latinLnBrk="0" hangingPunct="1">
      <a:defRPr kumimoji="1" sz="4881" kern="1200">
        <a:solidFill>
          <a:schemeClr val="tx1"/>
        </a:solidFill>
        <a:latin typeface="+mn-lt"/>
        <a:ea typeface="+mn-ea"/>
        <a:cs typeface="+mn-cs"/>
      </a:defRPr>
    </a:lvl8pPr>
    <a:lvl9pPr marL="9918314" algn="l" defTabSz="2479578" rtl="0" eaLnBrk="1" latinLnBrk="0" hangingPunct="1">
      <a:defRPr kumimoji="1"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8" d="100"/>
          <a:sy n="38" d="100"/>
        </p:scale>
        <p:origin x="34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37530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384548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279713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176580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40768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139923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ja-JP" altLang="en-US" smtClean="0"/>
              <a:t>マスター テキストの書式設定</a:t>
            </a:r>
          </a:p>
        </p:txBody>
      </p:sp>
      <p:sp>
        <p:nvSpPr>
          <p:cNvPr id="4" name="Content Placeholder 3"/>
          <p:cNvSpPr>
            <a:spLocks noGrp="1"/>
          </p:cNvSpPr>
          <p:nvPr>
            <p:ph sz="half" idx="2"/>
          </p:nvPr>
        </p:nvSpPr>
        <p:spPr>
          <a:xfrm>
            <a:off x="2085368" y="7810963"/>
            <a:ext cx="12807832" cy="114887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ja-JP" altLang="en-US" smtClean="0"/>
              <a:t>マスター テキストの書式設定</a:t>
            </a:r>
          </a:p>
        </p:txBody>
      </p:sp>
      <p:sp>
        <p:nvSpPr>
          <p:cNvPr id="6" name="Content Placeholder 5"/>
          <p:cNvSpPr>
            <a:spLocks noGrp="1"/>
          </p:cNvSpPr>
          <p:nvPr>
            <p:ph sz="quarter" idx="4"/>
          </p:nvPr>
        </p:nvSpPr>
        <p:spPr>
          <a:xfrm>
            <a:off x="15326828" y="7810963"/>
            <a:ext cx="12870909" cy="114887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123231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209482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23958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406032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ja-JP" altLang="en-US" smtClean="0"/>
              <a:t>図を追加</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B65D252-460F-4766-81D2-B419238BB540}" type="datetimeFigureOut">
              <a:rPr kumimoji="1" lang="ja-JP" altLang="en-US" smtClean="0"/>
              <a:t>2016/2/11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65963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CB65D252-460F-4766-81D2-B419238BB540}" type="datetimeFigureOut">
              <a:rPr kumimoji="1" lang="ja-JP" altLang="en-US" smtClean="0"/>
              <a:t>2016/2/11</a:t>
            </a:fld>
            <a:endParaRPr kumimoji="1" lang="ja-JP" alt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1235F657-2DFC-4770-9DC1-1D722AB026D8}" type="slidenum">
              <a:rPr kumimoji="1" lang="ja-JP" altLang="en-US" smtClean="0"/>
              <a:t>‹#›</a:t>
            </a:fld>
            <a:endParaRPr kumimoji="1" lang="ja-JP" altLang="en-US"/>
          </a:p>
        </p:txBody>
      </p:sp>
    </p:spTree>
    <p:extLst>
      <p:ext uri="{BB962C8B-B14F-4D97-AF65-F5344CB8AC3E}">
        <p14:creationId xmlns:p14="http://schemas.microsoft.com/office/powerpoint/2010/main" val="345690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kumimoji="1"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kumimoji="1"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kumimoji="1"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kumimoji="1"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9pPr>
    </p:bodyStyle>
    <p:otherStyle>
      <a:defPPr>
        <a:defRPr lang="en-US"/>
      </a:defPPr>
      <a:lvl1pPr marL="0" algn="l" defTabSz="2851191" rtl="0" eaLnBrk="1" latinLnBrk="0" hangingPunct="1">
        <a:defRPr kumimoji="1" sz="5613" kern="1200">
          <a:solidFill>
            <a:schemeClr val="tx1"/>
          </a:solidFill>
          <a:latin typeface="+mn-lt"/>
          <a:ea typeface="+mn-ea"/>
          <a:cs typeface="+mn-cs"/>
        </a:defRPr>
      </a:lvl1pPr>
      <a:lvl2pPr marL="1425595" algn="l" defTabSz="2851191" rtl="0" eaLnBrk="1" latinLnBrk="0" hangingPunct="1">
        <a:defRPr kumimoji="1" sz="5613" kern="1200">
          <a:solidFill>
            <a:schemeClr val="tx1"/>
          </a:solidFill>
          <a:latin typeface="+mn-lt"/>
          <a:ea typeface="+mn-ea"/>
          <a:cs typeface="+mn-cs"/>
        </a:defRPr>
      </a:lvl2pPr>
      <a:lvl3pPr marL="2851191" algn="l" defTabSz="2851191" rtl="0" eaLnBrk="1" latinLnBrk="0" hangingPunct="1">
        <a:defRPr kumimoji="1" sz="5613" kern="1200">
          <a:solidFill>
            <a:schemeClr val="tx1"/>
          </a:solidFill>
          <a:latin typeface="+mn-lt"/>
          <a:ea typeface="+mn-ea"/>
          <a:cs typeface="+mn-cs"/>
        </a:defRPr>
      </a:lvl3pPr>
      <a:lvl4pPr marL="4276786" algn="l" defTabSz="2851191" rtl="0" eaLnBrk="1" latinLnBrk="0" hangingPunct="1">
        <a:defRPr kumimoji="1" sz="5613" kern="1200">
          <a:solidFill>
            <a:schemeClr val="tx1"/>
          </a:solidFill>
          <a:latin typeface="+mn-lt"/>
          <a:ea typeface="+mn-ea"/>
          <a:cs typeface="+mn-cs"/>
        </a:defRPr>
      </a:lvl4pPr>
      <a:lvl5pPr marL="5702381" algn="l" defTabSz="2851191" rtl="0" eaLnBrk="1" latinLnBrk="0" hangingPunct="1">
        <a:defRPr kumimoji="1" sz="5613" kern="1200">
          <a:solidFill>
            <a:schemeClr val="tx1"/>
          </a:solidFill>
          <a:latin typeface="+mn-lt"/>
          <a:ea typeface="+mn-ea"/>
          <a:cs typeface="+mn-cs"/>
        </a:defRPr>
      </a:lvl5pPr>
      <a:lvl6pPr marL="7127977" algn="l" defTabSz="2851191" rtl="0" eaLnBrk="1" latinLnBrk="0" hangingPunct="1">
        <a:defRPr kumimoji="1" sz="5613" kern="1200">
          <a:solidFill>
            <a:schemeClr val="tx1"/>
          </a:solidFill>
          <a:latin typeface="+mn-lt"/>
          <a:ea typeface="+mn-ea"/>
          <a:cs typeface="+mn-cs"/>
        </a:defRPr>
      </a:lvl6pPr>
      <a:lvl7pPr marL="8553572" algn="l" defTabSz="2851191" rtl="0" eaLnBrk="1" latinLnBrk="0" hangingPunct="1">
        <a:defRPr kumimoji="1" sz="5613" kern="1200">
          <a:solidFill>
            <a:schemeClr val="tx1"/>
          </a:solidFill>
          <a:latin typeface="+mn-lt"/>
          <a:ea typeface="+mn-ea"/>
          <a:cs typeface="+mn-cs"/>
        </a:defRPr>
      </a:lvl7pPr>
      <a:lvl8pPr marL="9979167" algn="l" defTabSz="2851191" rtl="0" eaLnBrk="1" latinLnBrk="0" hangingPunct="1">
        <a:defRPr kumimoji="1" sz="5613" kern="1200">
          <a:solidFill>
            <a:schemeClr val="tx1"/>
          </a:solidFill>
          <a:latin typeface="+mn-lt"/>
          <a:ea typeface="+mn-ea"/>
          <a:cs typeface="+mn-cs"/>
        </a:defRPr>
      </a:lvl8pPr>
      <a:lvl9pPr marL="11404763" algn="l" defTabSz="2851191" rtl="0" eaLnBrk="1" latinLnBrk="0" hangingPunct="1">
        <a:defRPr kumimoji="1"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吹き出し 9"/>
          <p:cNvSpPr/>
          <p:nvPr/>
        </p:nvSpPr>
        <p:spPr>
          <a:xfrm>
            <a:off x="157137" y="1904475"/>
            <a:ext cx="7651690" cy="2019912"/>
          </a:xfrm>
          <a:prstGeom prst="wedgeRectCallout">
            <a:avLst>
              <a:gd name="adj1" fmla="val 54120"/>
              <a:gd name="adj2" fmla="val 9761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2120" dirty="0">
              <a:solidFill>
                <a:prstClr val="black"/>
              </a:solidFill>
            </a:endParaRPr>
          </a:p>
        </p:txBody>
      </p:sp>
      <p:grpSp>
        <p:nvGrpSpPr>
          <p:cNvPr id="4" name="グループ化 3"/>
          <p:cNvGrpSpPr/>
          <p:nvPr/>
        </p:nvGrpSpPr>
        <p:grpSpPr>
          <a:xfrm>
            <a:off x="9016497" y="4069176"/>
            <a:ext cx="13482356" cy="14574433"/>
            <a:chOff x="2771800" y="1514662"/>
            <a:chExt cx="4032641" cy="4359287"/>
          </a:xfrm>
          <a:scene3d>
            <a:camera prst="perspectiveAbove"/>
            <a:lightRig rig="soft" dir="t"/>
          </a:scene3d>
        </p:grpSpPr>
        <p:sp>
          <p:nvSpPr>
            <p:cNvPr id="5" name="フリーフォーム 4"/>
            <p:cNvSpPr/>
            <p:nvPr/>
          </p:nvSpPr>
          <p:spPr>
            <a:xfrm>
              <a:off x="2771800" y="1514662"/>
              <a:ext cx="1961300" cy="2115220"/>
            </a:xfrm>
            <a:custGeom>
              <a:avLst/>
              <a:gdLst>
                <a:gd name="connsiteX0" fmla="*/ 1151906 w 1543792"/>
                <a:gd name="connsiteY0" fmla="*/ 267195 h 1905990"/>
                <a:gd name="connsiteX1" fmla="*/ 1312223 w 1543792"/>
                <a:gd name="connsiteY1" fmla="*/ 296884 h 1905990"/>
                <a:gd name="connsiteX2" fmla="*/ 1442852 w 1543792"/>
                <a:gd name="connsiteY2" fmla="*/ 362198 h 1905990"/>
                <a:gd name="connsiteX3" fmla="*/ 1520041 w 1543792"/>
                <a:gd name="connsiteY3" fmla="*/ 433450 h 1905990"/>
                <a:gd name="connsiteX4" fmla="*/ 1543792 w 1543792"/>
                <a:gd name="connsiteY4" fmla="*/ 534390 h 1905990"/>
                <a:gd name="connsiteX5" fmla="*/ 1448789 w 1543792"/>
                <a:gd name="connsiteY5" fmla="*/ 611580 h 1905990"/>
                <a:gd name="connsiteX6" fmla="*/ 1300348 w 1543792"/>
                <a:gd name="connsiteY6" fmla="*/ 653143 h 1905990"/>
                <a:gd name="connsiteX7" fmla="*/ 1175657 w 1543792"/>
                <a:gd name="connsiteY7" fmla="*/ 700645 h 1905990"/>
                <a:gd name="connsiteX8" fmla="*/ 1175657 w 1543792"/>
                <a:gd name="connsiteY8" fmla="*/ 777834 h 1905990"/>
                <a:gd name="connsiteX9" fmla="*/ 1128156 w 1543792"/>
                <a:gd name="connsiteY9" fmla="*/ 819398 h 1905990"/>
                <a:gd name="connsiteX10" fmla="*/ 1181595 w 1543792"/>
                <a:gd name="connsiteY10" fmla="*/ 890650 h 1905990"/>
                <a:gd name="connsiteX11" fmla="*/ 1021278 w 1543792"/>
                <a:gd name="connsiteY11" fmla="*/ 920338 h 1905990"/>
                <a:gd name="connsiteX12" fmla="*/ 1080654 w 1543792"/>
                <a:gd name="connsiteY12" fmla="*/ 1246909 h 1905990"/>
                <a:gd name="connsiteX13" fmla="*/ 1151906 w 1543792"/>
                <a:gd name="connsiteY13" fmla="*/ 1270660 h 1905990"/>
                <a:gd name="connsiteX14" fmla="*/ 1128156 w 1543792"/>
                <a:gd name="connsiteY14" fmla="*/ 1436915 h 1905990"/>
                <a:gd name="connsiteX15" fmla="*/ 908462 w 1543792"/>
                <a:gd name="connsiteY15" fmla="*/ 1905990 h 1905990"/>
                <a:gd name="connsiteX16" fmla="*/ 765958 w 1543792"/>
                <a:gd name="connsiteY16" fmla="*/ 1828800 h 1905990"/>
                <a:gd name="connsiteX17" fmla="*/ 694706 w 1543792"/>
                <a:gd name="connsiteY17" fmla="*/ 1656608 h 1905990"/>
                <a:gd name="connsiteX18" fmla="*/ 486888 w 1543792"/>
                <a:gd name="connsiteY18" fmla="*/ 1508167 h 1905990"/>
                <a:gd name="connsiteX19" fmla="*/ 261257 w 1543792"/>
                <a:gd name="connsiteY19" fmla="*/ 1520042 h 1905990"/>
                <a:gd name="connsiteX20" fmla="*/ 0 w 1543792"/>
                <a:gd name="connsiteY20" fmla="*/ 1223159 h 1905990"/>
                <a:gd name="connsiteX21" fmla="*/ 17813 w 1543792"/>
                <a:gd name="connsiteY21" fmla="*/ 1086593 h 1905990"/>
                <a:gd name="connsiteX22" fmla="*/ 0 w 1543792"/>
                <a:gd name="connsiteY22" fmla="*/ 979715 h 1905990"/>
                <a:gd name="connsiteX23" fmla="*/ 71252 w 1543792"/>
                <a:gd name="connsiteY23" fmla="*/ 938151 h 1905990"/>
                <a:gd name="connsiteX24" fmla="*/ 148441 w 1543792"/>
                <a:gd name="connsiteY24" fmla="*/ 961902 h 1905990"/>
                <a:gd name="connsiteX25" fmla="*/ 237506 w 1543792"/>
                <a:gd name="connsiteY25" fmla="*/ 1086593 h 1905990"/>
                <a:gd name="connsiteX26" fmla="*/ 285008 w 1543792"/>
                <a:gd name="connsiteY26" fmla="*/ 1045029 h 1905990"/>
                <a:gd name="connsiteX27" fmla="*/ 350322 w 1543792"/>
                <a:gd name="connsiteY27" fmla="*/ 1062842 h 1905990"/>
                <a:gd name="connsiteX28" fmla="*/ 385948 w 1543792"/>
                <a:gd name="connsiteY28" fmla="*/ 1015341 h 1905990"/>
                <a:gd name="connsiteX29" fmla="*/ 279070 w 1543792"/>
                <a:gd name="connsiteY29" fmla="*/ 973777 h 1905990"/>
                <a:gd name="connsiteX30" fmla="*/ 190005 w 1543792"/>
                <a:gd name="connsiteY30" fmla="*/ 825335 h 1905990"/>
                <a:gd name="connsiteX31" fmla="*/ 338447 w 1543792"/>
                <a:gd name="connsiteY31" fmla="*/ 712520 h 1905990"/>
                <a:gd name="connsiteX32" fmla="*/ 344384 w 1543792"/>
                <a:gd name="connsiteY32" fmla="*/ 653143 h 1905990"/>
                <a:gd name="connsiteX33" fmla="*/ 344384 w 1543792"/>
                <a:gd name="connsiteY33" fmla="*/ 480951 h 1905990"/>
                <a:gd name="connsiteX34" fmla="*/ 273132 w 1543792"/>
                <a:gd name="connsiteY34" fmla="*/ 421574 h 1905990"/>
                <a:gd name="connsiteX35" fmla="*/ 279070 w 1543792"/>
                <a:gd name="connsiteY35" fmla="*/ 362198 h 1905990"/>
                <a:gd name="connsiteX36" fmla="*/ 184067 w 1543792"/>
                <a:gd name="connsiteY36" fmla="*/ 302821 h 1905990"/>
                <a:gd name="connsiteX37" fmla="*/ 124691 w 1543792"/>
                <a:gd name="connsiteY37" fmla="*/ 290946 h 1905990"/>
                <a:gd name="connsiteX38" fmla="*/ 106878 w 1543792"/>
                <a:gd name="connsiteY38" fmla="*/ 184068 h 1905990"/>
                <a:gd name="connsiteX39" fmla="*/ 154379 w 1543792"/>
                <a:gd name="connsiteY39" fmla="*/ 124691 h 1905990"/>
                <a:gd name="connsiteX40" fmla="*/ 207818 w 1543792"/>
                <a:gd name="connsiteY40" fmla="*/ 47502 h 1905990"/>
                <a:gd name="connsiteX41" fmla="*/ 261257 w 1543792"/>
                <a:gd name="connsiteY41" fmla="*/ 0 h 1905990"/>
                <a:gd name="connsiteX42" fmla="*/ 397823 w 1543792"/>
                <a:gd name="connsiteY42" fmla="*/ 89065 h 1905990"/>
                <a:gd name="connsiteX43" fmla="*/ 469075 w 1543792"/>
                <a:gd name="connsiteY43" fmla="*/ 89065 h 1905990"/>
                <a:gd name="connsiteX44" fmla="*/ 504701 w 1543792"/>
                <a:gd name="connsiteY44" fmla="*/ 71252 h 1905990"/>
                <a:gd name="connsiteX45" fmla="*/ 570015 w 1543792"/>
                <a:gd name="connsiteY45" fmla="*/ 47502 h 1905990"/>
                <a:gd name="connsiteX46" fmla="*/ 635330 w 1543792"/>
                <a:gd name="connsiteY46" fmla="*/ 0 h 1905990"/>
                <a:gd name="connsiteX47" fmla="*/ 866899 w 1543792"/>
                <a:gd name="connsiteY47" fmla="*/ 118754 h 1905990"/>
                <a:gd name="connsiteX48" fmla="*/ 1015340 w 1543792"/>
                <a:gd name="connsiteY48" fmla="*/ 100941 h 1905990"/>
                <a:gd name="connsiteX49" fmla="*/ 1015340 w 1543792"/>
                <a:gd name="connsiteY49" fmla="*/ 225632 h 1905990"/>
                <a:gd name="connsiteX50" fmla="*/ 1151906 w 1543792"/>
                <a:gd name="connsiteY50" fmla="*/ 267195 h 1905990"/>
                <a:gd name="connsiteX0" fmla="*/ 1151906 w 1543792"/>
                <a:gd name="connsiteY0" fmla="*/ 267195 h 1905990"/>
                <a:gd name="connsiteX1" fmla="*/ 1312223 w 1543792"/>
                <a:gd name="connsiteY1" fmla="*/ 296884 h 1905990"/>
                <a:gd name="connsiteX2" fmla="*/ 1442852 w 1543792"/>
                <a:gd name="connsiteY2" fmla="*/ 362198 h 1905990"/>
                <a:gd name="connsiteX3" fmla="*/ 1520041 w 1543792"/>
                <a:gd name="connsiteY3" fmla="*/ 433450 h 1905990"/>
                <a:gd name="connsiteX4" fmla="*/ 1543792 w 1543792"/>
                <a:gd name="connsiteY4" fmla="*/ 534390 h 1905990"/>
                <a:gd name="connsiteX5" fmla="*/ 1448789 w 1543792"/>
                <a:gd name="connsiteY5" fmla="*/ 611580 h 1905990"/>
                <a:gd name="connsiteX6" fmla="*/ 1300348 w 1543792"/>
                <a:gd name="connsiteY6" fmla="*/ 653143 h 1905990"/>
                <a:gd name="connsiteX7" fmla="*/ 1175657 w 1543792"/>
                <a:gd name="connsiteY7" fmla="*/ 700645 h 1905990"/>
                <a:gd name="connsiteX8" fmla="*/ 1175657 w 1543792"/>
                <a:gd name="connsiteY8" fmla="*/ 777834 h 1905990"/>
                <a:gd name="connsiteX9" fmla="*/ 1128156 w 1543792"/>
                <a:gd name="connsiteY9" fmla="*/ 819398 h 1905990"/>
                <a:gd name="connsiteX10" fmla="*/ 1181595 w 1543792"/>
                <a:gd name="connsiteY10" fmla="*/ 890650 h 1905990"/>
                <a:gd name="connsiteX11" fmla="*/ 1021278 w 1543792"/>
                <a:gd name="connsiteY11" fmla="*/ 920338 h 1905990"/>
                <a:gd name="connsiteX12" fmla="*/ 1080654 w 1543792"/>
                <a:gd name="connsiteY12" fmla="*/ 1246909 h 1905990"/>
                <a:gd name="connsiteX13" fmla="*/ 1151906 w 1543792"/>
                <a:gd name="connsiteY13" fmla="*/ 1270660 h 1905990"/>
                <a:gd name="connsiteX14" fmla="*/ 1135300 w 1543792"/>
                <a:gd name="connsiteY14" fmla="*/ 1436915 h 1905990"/>
                <a:gd name="connsiteX15" fmla="*/ 908462 w 1543792"/>
                <a:gd name="connsiteY15" fmla="*/ 1905990 h 1905990"/>
                <a:gd name="connsiteX16" fmla="*/ 765958 w 1543792"/>
                <a:gd name="connsiteY16" fmla="*/ 1828800 h 1905990"/>
                <a:gd name="connsiteX17" fmla="*/ 694706 w 1543792"/>
                <a:gd name="connsiteY17" fmla="*/ 1656608 h 1905990"/>
                <a:gd name="connsiteX18" fmla="*/ 486888 w 1543792"/>
                <a:gd name="connsiteY18" fmla="*/ 1508167 h 1905990"/>
                <a:gd name="connsiteX19" fmla="*/ 261257 w 1543792"/>
                <a:gd name="connsiteY19" fmla="*/ 1520042 h 1905990"/>
                <a:gd name="connsiteX20" fmla="*/ 0 w 1543792"/>
                <a:gd name="connsiteY20" fmla="*/ 1223159 h 1905990"/>
                <a:gd name="connsiteX21" fmla="*/ 17813 w 1543792"/>
                <a:gd name="connsiteY21" fmla="*/ 1086593 h 1905990"/>
                <a:gd name="connsiteX22" fmla="*/ 0 w 1543792"/>
                <a:gd name="connsiteY22" fmla="*/ 979715 h 1905990"/>
                <a:gd name="connsiteX23" fmla="*/ 71252 w 1543792"/>
                <a:gd name="connsiteY23" fmla="*/ 938151 h 1905990"/>
                <a:gd name="connsiteX24" fmla="*/ 148441 w 1543792"/>
                <a:gd name="connsiteY24" fmla="*/ 961902 h 1905990"/>
                <a:gd name="connsiteX25" fmla="*/ 237506 w 1543792"/>
                <a:gd name="connsiteY25" fmla="*/ 1086593 h 1905990"/>
                <a:gd name="connsiteX26" fmla="*/ 285008 w 1543792"/>
                <a:gd name="connsiteY26" fmla="*/ 1045029 h 1905990"/>
                <a:gd name="connsiteX27" fmla="*/ 350322 w 1543792"/>
                <a:gd name="connsiteY27" fmla="*/ 1062842 h 1905990"/>
                <a:gd name="connsiteX28" fmla="*/ 385948 w 1543792"/>
                <a:gd name="connsiteY28" fmla="*/ 1015341 h 1905990"/>
                <a:gd name="connsiteX29" fmla="*/ 279070 w 1543792"/>
                <a:gd name="connsiteY29" fmla="*/ 973777 h 1905990"/>
                <a:gd name="connsiteX30" fmla="*/ 190005 w 1543792"/>
                <a:gd name="connsiteY30" fmla="*/ 825335 h 1905990"/>
                <a:gd name="connsiteX31" fmla="*/ 338447 w 1543792"/>
                <a:gd name="connsiteY31" fmla="*/ 712520 h 1905990"/>
                <a:gd name="connsiteX32" fmla="*/ 344384 w 1543792"/>
                <a:gd name="connsiteY32" fmla="*/ 653143 h 1905990"/>
                <a:gd name="connsiteX33" fmla="*/ 344384 w 1543792"/>
                <a:gd name="connsiteY33" fmla="*/ 480951 h 1905990"/>
                <a:gd name="connsiteX34" fmla="*/ 273132 w 1543792"/>
                <a:gd name="connsiteY34" fmla="*/ 421574 h 1905990"/>
                <a:gd name="connsiteX35" fmla="*/ 279070 w 1543792"/>
                <a:gd name="connsiteY35" fmla="*/ 362198 h 1905990"/>
                <a:gd name="connsiteX36" fmla="*/ 184067 w 1543792"/>
                <a:gd name="connsiteY36" fmla="*/ 302821 h 1905990"/>
                <a:gd name="connsiteX37" fmla="*/ 124691 w 1543792"/>
                <a:gd name="connsiteY37" fmla="*/ 290946 h 1905990"/>
                <a:gd name="connsiteX38" fmla="*/ 106878 w 1543792"/>
                <a:gd name="connsiteY38" fmla="*/ 184068 h 1905990"/>
                <a:gd name="connsiteX39" fmla="*/ 154379 w 1543792"/>
                <a:gd name="connsiteY39" fmla="*/ 124691 h 1905990"/>
                <a:gd name="connsiteX40" fmla="*/ 207818 w 1543792"/>
                <a:gd name="connsiteY40" fmla="*/ 47502 h 1905990"/>
                <a:gd name="connsiteX41" fmla="*/ 261257 w 1543792"/>
                <a:gd name="connsiteY41" fmla="*/ 0 h 1905990"/>
                <a:gd name="connsiteX42" fmla="*/ 397823 w 1543792"/>
                <a:gd name="connsiteY42" fmla="*/ 89065 h 1905990"/>
                <a:gd name="connsiteX43" fmla="*/ 469075 w 1543792"/>
                <a:gd name="connsiteY43" fmla="*/ 89065 h 1905990"/>
                <a:gd name="connsiteX44" fmla="*/ 504701 w 1543792"/>
                <a:gd name="connsiteY44" fmla="*/ 71252 h 1905990"/>
                <a:gd name="connsiteX45" fmla="*/ 570015 w 1543792"/>
                <a:gd name="connsiteY45" fmla="*/ 47502 h 1905990"/>
                <a:gd name="connsiteX46" fmla="*/ 635330 w 1543792"/>
                <a:gd name="connsiteY46" fmla="*/ 0 h 1905990"/>
                <a:gd name="connsiteX47" fmla="*/ 866899 w 1543792"/>
                <a:gd name="connsiteY47" fmla="*/ 118754 h 1905990"/>
                <a:gd name="connsiteX48" fmla="*/ 1015340 w 1543792"/>
                <a:gd name="connsiteY48" fmla="*/ 100941 h 1905990"/>
                <a:gd name="connsiteX49" fmla="*/ 1015340 w 1543792"/>
                <a:gd name="connsiteY49" fmla="*/ 225632 h 1905990"/>
                <a:gd name="connsiteX50" fmla="*/ 1151906 w 1543792"/>
                <a:gd name="connsiteY50" fmla="*/ 267195 h 1905990"/>
                <a:gd name="connsiteX0" fmla="*/ 1151906 w 1543792"/>
                <a:gd name="connsiteY0" fmla="*/ 267195 h 1913134"/>
                <a:gd name="connsiteX1" fmla="*/ 1312223 w 1543792"/>
                <a:gd name="connsiteY1" fmla="*/ 296884 h 1913134"/>
                <a:gd name="connsiteX2" fmla="*/ 1442852 w 1543792"/>
                <a:gd name="connsiteY2" fmla="*/ 362198 h 1913134"/>
                <a:gd name="connsiteX3" fmla="*/ 1520041 w 1543792"/>
                <a:gd name="connsiteY3" fmla="*/ 433450 h 1913134"/>
                <a:gd name="connsiteX4" fmla="*/ 1543792 w 1543792"/>
                <a:gd name="connsiteY4" fmla="*/ 534390 h 1913134"/>
                <a:gd name="connsiteX5" fmla="*/ 1448789 w 1543792"/>
                <a:gd name="connsiteY5" fmla="*/ 611580 h 1913134"/>
                <a:gd name="connsiteX6" fmla="*/ 1300348 w 1543792"/>
                <a:gd name="connsiteY6" fmla="*/ 653143 h 1913134"/>
                <a:gd name="connsiteX7" fmla="*/ 1175657 w 1543792"/>
                <a:gd name="connsiteY7" fmla="*/ 700645 h 1913134"/>
                <a:gd name="connsiteX8" fmla="*/ 1175657 w 1543792"/>
                <a:gd name="connsiteY8" fmla="*/ 777834 h 1913134"/>
                <a:gd name="connsiteX9" fmla="*/ 1128156 w 1543792"/>
                <a:gd name="connsiteY9" fmla="*/ 819398 h 1913134"/>
                <a:gd name="connsiteX10" fmla="*/ 1181595 w 1543792"/>
                <a:gd name="connsiteY10" fmla="*/ 890650 h 1913134"/>
                <a:gd name="connsiteX11" fmla="*/ 1021278 w 1543792"/>
                <a:gd name="connsiteY11" fmla="*/ 920338 h 1913134"/>
                <a:gd name="connsiteX12" fmla="*/ 1080654 w 1543792"/>
                <a:gd name="connsiteY12" fmla="*/ 1246909 h 1913134"/>
                <a:gd name="connsiteX13" fmla="*/ 1151906 w 1543792"/>
                <a:gd name="connsiteY13" fmla="*/ 1270660 h 1913134"/>
                <a:gd name="connsiteX14" fmla="*/ 1135300 w 1543792"/>
                <a:gd name="connsiteY14" fmla="*/ 1436915 h 1913134"/>
                <a:gd name="connsiteX15" fmla="*/ 913225 w 1543792"/>
                <a:gd name="connsiteY15" fmla="*/ 1913134 h 1913134"/>
                <a:gd name="connsiteX16" fmla="*/ 765958 w 1543792"/>
                <a:gd name="connsiteY16" fmla="*/ 1828800 h 1913134"/>
                <a:gd name="connsiteX17" fmla="*/ 694706 w 1543792"/>
                <a:gd name="connsiteY17" fmla="*/ 1656608 h 1913134"/>
                <a:gd name="connsiteX18" fmla="*/ 486888 w 1543792"/>
                <a:gd name="connsiteY18" fmla="*/ 1508167 h 1913134"/>
                <a:gd name="connsiteX19" fmla="*/ 261257 w 1543792"/>
                <a:gd name="connsiteY19" fmla="*/ 1520042 h 1913134"/>
                <a:gd name="connsiteX20" fmla="*/ 0 w 1543792"/>
                <a:gd name="connsiteY20" fmla="*/ 1223159 h 1913134"/>
                <a:gd name="connsiteX21" fmla="*/ 17813 w 1543792"/>
                <a:gd name="connsiteY21" fmla="*/ 1086593 h 1913134"/>
                <a:gd name="connsiteX22" fmla="*/ 0 w 1543792"/>
                <a:gd name="connsiteY22" fmla="*/ 979715 h 1913134"/>
                <a:gd name="connsiteX23" fmla="*/ 71252 w 1543792"/>
                <a:gd name="connsiteY23" fmla="*/ 938151 h 1913134"/>
                <a:gd name="connsiteX24" fmla="*/ 148441 w 1543792"/>
                <a:gd name="connsiteY24" fmla="*/ 961902 h 1913134"/>
                <a:gd name="connsiteX25" fmla="*/ 237506 w 1543792"/>
                <a:gd name="connsiteY25" fmla="*/ 1086593 h 1913134"/>
                <a:gd name="connsiteX26" fmla="*/ 285008 w 1543792"/>
                <a:gd name="connsiteY26" fmla="*/ 1045029 h 1913134"/>
                <a:gd name="connsiteX27" fmla="*/ 350322 w 1543792"/>
                <a:gd name="connsiteY27" fmla="*/ 1062842 h 1913134"/>
                <a:gd name="connsiteX28" fmla="*/ 385948 w 1543792"/>
                <a:gd name="connsiteY28" fmla="*/ 1015341 h 1913134"/>
                <a:gd name="connsiteX29" fmla="*/ 279070 w 1543792"/>
                <a:gd name="connsiteY29" fmla="*/ 973777 h 1913134"/>
                <a:gd name="connsiteX30" fmla="*/ 190005 w 1543792"/>
                <a:gd name="connsiteY30" fmla="*/ 825335 h 1913134"/>
                <a:gd name="connsiteX31" fmla="*/ 338447 w 1543792"/>
                <a:gd name="connsiteY31" fmla="*/ 712520 h 1913134"/>
                <a:gd name="connsiteX32" fmla="*/ 344384 w 1543792"/>
                <a:gd name="connsiteY32" fmla="*/ 653143 h 1913134"/>
                <a:gd name="connsiteX33" fmla="*/ 344384 w 1543792"/>
                <a:gd name="connsiteY33" fmla="*/ 480951 h 1913134"/>
                <a:gd name="connsiteX34" fmla="*/ 273132 w 1543792"/>
                <a:gd name="connsiteY34" fmla="*/ 421574 h 1913134"/>
                <a:gd name="connsiteX35" fmla="*/ 279070 w 1543792"/>
                <a:gd name="connsiteY35" fmla="*/ 362198 h 1913134"/>
                <a:gd name="connsiteX36" fmla="*/ 184067 w 1543792"/>
                <a:gd name="connsiteY36" fmla="*/ 302821 h 1913134"/>
                <a:gd name="connsiteX37" fmla="*/ 124691 w 1543792"/>
                <a:gd name="connsiteY37" fmla="*/ 290946 h 1913134"/>
                <a:gd name="connsiteX38" fmla="*/ 106878 w 1543792"/>
                <a:gd name="connsiteY38" fmla="*/ 184068 h 1913134"/>
                <a:gd name="connsiteX39" fmla="*/ 154379 w 1543792"/>
                <a:gd name="connsiteY39" fmla="*/ 124691 h 1913134"/>
                <a:gd name="connsiteX40" fmla="*/ 207818 w 1543792"/>
                <a:gd name="connsiteY40" fmla="*/ 47502 h 1913134"/>
                <a:gd name="connsiteX41" fmla="*/ 261257 w 1543792"/>
                <a:gd name="connsiteY41" fmla="*/ 0 h 1913134"/>
                <a:gd name="connsiteX42" fmla="*/ 397823 w 1543792"/>
                <a:gd name="connsiteY42" fmla="*/ 89065 h 1913134"/>
                <a:gd name="connsiteX43" fmla="*/ 469075 w 1543792"/>
                <a:gd name="connsiteY43" fmla="*/ 89065 h 1913134"/>
                <a:gd name="connsiteX44" fmla="*/ 504701 w 1543792"/>
                <a:gd name="connsiteY44" fmla="*/ 71252 h 1913134"/>
                <a:gd name="connsiteX45" fmla="*/ 570015 w 1543792"/>
                <a:gd name="connsiteY45" fmla="*/ 47502 h 1913134"/>
                <a:gd name="connsiteX46" fmla="*/ 635330 w 1543792"/>
                <a:gd name="connsiteY46" fmla="*/ 0 h 1913134"/>
                <a:gd name="connsiteX47" fmla="*/ 866899 w 1543792"/>
                <a:gd name="connsiteY47" fmla="*/ 118754 h 1913134"/>
                <a:gd name="connsiteX48" fmla="*/ 1015340 w 1543792"/>
                <a:gd name="connsiteY48" fmla="*/ 100941 h 1913134"/>
                <a:gd name="connsiteX49" fmla="*/ 1015340 w 1543792"/>
                <a:gd name="connsiteY49" fmla="*/ 225632 h 1913134"/>
                <a:gd name="connsiteX50" fmla="*/ 1151906 w 1543792"/>
                <a:gd name="connsiteY50" fmla="*/ 267195 h 19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43792" h="1913134">
                  <a:moveTo>
                    <a:pt x="1151906" y="267195"/>
                  </a:moveTo>
                  <a:lnTo>
                    <a:pt x="1312223" y="296884"/>
                  </a:lnTo>
                  <a:lnTo>
                    <a:pt x="1442852" y="362198"/>
                  </a:lnTo>
                  <a:lnTo>
                    <a:pt x="1520041" y="433450"/>
                  </a:lnTo>
                  <a:lnTo>
                    <a:pt x="1543792" y="534390"/>
                  </a:lnTo>
                  <a:lnTo>
                    <a:pt x="1448789" y="611580"/>
                  </a:lnTo>
                  <a:lnTo>
                    <a:pt x="1300348" y="653143"/>
                  </a:lnTo>
                  <a:lnTo>
                    <a:pt x="1175657" y="700645"/>
                  </a:lnTo>
                  <a:lnTo>
                    <a:pt x="1175657" y="777834"/>
                  </a:lnTo>
                  <a:lnTo>
                    <a:pt x="1128156" y="819398"/>
                  </a:lnTo>
                  <a:lnTo>
                    <a:pt x="1181595" y="890650"/>
                  </a:lnTo>
                  <a:lnTo>
                    <a:pt x="1021278" y="920338"/>
                  </a:lnTo>
                  <a:lnTo>
                    <a:pt x="1080654" y="1246909"/>
                  </a:lnTo>
                  <a:lnTo>
                    <a:pt x="1151906" y="1270660"/>
                  </a:lnTo>
                  <a:lnTo>
                    <a:pt x="1135300" y="1436915"/>
                  </a:lnTo>
                  <a:lnTo>
                    <a:pt x="913225" y="1913134"/>
                  </a:lnTo>
                  <a:lnTo>
                    <a:pt x="765958" y="1828800"/>
                  </a:lnTo>
                  <a:lnTo>
                    <a:pt x="694706" y="1656608"/>
                  </a:lnTo>
                  <a:lnTo>
                    <a:pt x="486888" y="1508167"/>
                  </a:lnTo>
                  <a:lnTo>
                    <a:pt x="261257" y="1520042"/>
                  </a:lnTo>
                  <a:lnTo>
                    <a:pt x="0" y="1223159"/>
                  </a:lnTo>
                  <a:lnTo>
                    <a:pt x="17813" y="1086593"/>
                  </a:lnTo>
                  <a:lnTo>
                    <a:pt x="0" y="979715"/>
                  </a:lnTo>
                  <a:lnTo>
                    <a:pt x="71252" y="938151"/>
                  </a:lnTo>
                  <a:lnTo>
                    <a:pt x="148441" y="961902"/>
                  </a:lnTo>
                  <a:lnTo>
                    <a:pt x="237506" y="1086593"/>
                  </a:lnTo>
                  <a:lnTo>
                    <a:pt x="285008" y="1045029"/>
                  </a:lnTo>
                  <a:lnTo>
                    <a:pt x="350322" y="1062842"/>
                  </a:lnTo>
                  <a:lnTo>
                    <a:pt x="385948" y="1015341"/>
                  </a:lnTo>
                  <a:lnTo>
                    <a:pt x="279070" y="973777"/>
                  </a:lnTo>
                  <a:lnTo>
                    <a:pt x="190005" y="825335"/>
                  </a:lnTo>
                  <a:lnTo>
                    <a:pt x="338447" y="712520"/>
                  </a:lnTo>
                  <a:lnTo>
                    <a:pt x="344384" y="653143"/>
                  </a:lnTo>
                  <a:lnTo>
                    <a:pt x="344384" y="480951"/>
                  </a:lnTo>
                  <a:lnTo>
                    <a:pt x="273132" y="421574"/>
                  </a:lnTo>
                  <a:lnTo>
                    <a:pt x="279070" y="362198"/>
                  </a:lnTo>
                  <a:lnTo>
                    <a:pt x="184067" y="302821"/>
                  </a:lnTo>
                  <a:lnTo>
                    <a:pt x="124691" y="290946"/>
                  </a:lnTo>
                  <a:lnTo>
                    <a:pt x="106878" y="184068"/>
                  </a:lnTo>
                  <a:lnTo>
                    <a:pt x="154379" y="124691"/>
                  </a:lnTo>
                  <a:lnTo>
                    <a:pt x="207818" y="47502"/>
                  </a:lnTo>
                  <a:lnTo>
                    <a:pt x="261257" y="0"/>
                  </a:lnTo>
                  <a:lnTo>
                    <a:pt x="397823" y="89065"/>
                  </a:lnTo>
                  <a:lnTo>
                    <a:pt x="469075" y="89065"/>
                  </a:lnTo>
                  <a:lnTo>
                    <a:pt x="504701" y="71252"/>
                  </a:lnTo>
                  <a:lnTo>
                    <a:pt x="570015" y="47502"/>
                  </a:lnTo>
                  <a:lnTo>
                    <a:pt x="635330" y="0"/>
                  </a:lnTo>
                  <a:lnTo>
                    <a:pt x="866899" y="118754"/>
                  </a:lnTo>
                  <a:lnTo>
                    <a:pt x="1015340" y="100941"/>
                  </a:lnTo>
                  <a:lnTo>
                    <a:pt x="1015340" y="225632"/>
                  </a:lnTo>
                  <a:lnTo>
                    <a:pt x="1151906" y="267195"/>
                  </a:lnTo>
                  <a:close/>
                </a:path>
              </a:pathLst>
            </a:custGeom>
            <a:solidFill>
              <a:srgbClr val="70AD47"/>
            </a:solidFill>
            <a:ln w="3175">
              <a:solidFill>
                <a:schemeClr val="tx1"/>
              </a:solidFill>
            </a:ln>
            <a:sp3d prstMaterial="matte">
              <a:bevelT w="469900" h="171450" prst="coolSlant"/>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dirty="0">
                <a:solidFill>
                  <a:prstClr val="white"/>
                </a:solidFill>
              </a:endParaRPr>
            </a:p>
          </p:txBody>
        </p:sp>
        <p:sp>
          <p:nvSpPr>
            <p:cNvPr id="6" name="フリーフォーム 5"/>
            <p:cNvSpPr/>
            <p:nvPr/>
          </p:nvSpPr>
          <p:spPr>
            <a:xfrm>
              <a:off x="3115653" y="4438208"/>
              <a:ext cx="2114170" cy="1435741"/>
            </a:xfrm>
            <a:custGeom>
              <a:avLst/>
              <a:gdLst>
                <a:gd name="connsiteX0" fmla="*/ 368360 w 1664121"/>
                <a:gd name="connsiteY0" fmla="*/ 1291427 h 1291427"/>
                <a:gd name="connsiteX1" fmla="*/ 160345 w 1664121"/>
                <a:gd name="connsiteY1" fmla="*/ 983738 h 1291427"/>
                <a:gd name="connsiteX2" fmla="*/ 95340 w 1664121"/>
                <a:gd name="connsiteY2" fmla="*/ 962070 h 1291427"/>
                <a:gd name="connsiteX3" fmla="*/ 0 w 1664121"/>
                <a:gd name="connsiteY3" fmla="*/ 546039 h 1291427"/>
                <a:gd name="connsiteX4" fmla="*/ 65005 w 1664121"/>
                <a:gd name="connsiteY4" fmla="*/ 559040 h 1291427"/>
                <a:gd name="connsiteX5" fmla="*/ 143010 w 1664121"/>
                <a:gd name="connsiteY5" fmla="*/ 407363 h 1291427"/>
                <a:gd name="connsiteX6" fmla="*/ 312023 w 1664121"/>
                <a:gd name="connsiteY6" fmla="*/ 320690 h 1291427"/>
                <a:gd name="connsiteX7" fmla="*/ 368360 w 1664121"/>
                <a:gd name="connsiteY7" fmla="*/ 247018 h 1291427"/>
                <a:gd name="connsiteX8" fmla="*/ 468034 w 1664121"/>
                <a:gd name="connsiteY8" fmla="*/ 121342 h 1291427"/>
                <a:gd name="connsiteX9" fmla="*/ 598044 w 1664121"/>
                <a:gd name="connsiteY9" fmla="*/ 177679 h 1291427"/>
                <a:gd name="connsiteX10" fmla="*/ 619712 w 1664121"/>
                <a:gd name="connsiteY10" fmla="*/ 160345 h 1291427"/>
                <a:gd name="connsiteX11" fmla="*/ 910066 w 1664121"/>
                <a:gd name="connsiteY11" fmla="*/ 303355 h 1291427"/>
                <a:gd name="connsiteX12" fmla="*/ 983738 w 1664121"/>
                <a:gd name="connsiteY12" fmla="*/ 143010 h 1291427"/>
                <a:gd name="connsiteX13" fmla="*/ 1265426 w 1664121"/>
                <a:gd name="connsiteY13" fmla="*/ 221016 h 1291427"/>
                <a:gd name="connsiteX14" fmla="*/ 1447439 w 1664121"/>
                <a:gd name="connsiteY14" fmla="*/ 0 h 1291427"/>
                <a:gd name="connsiteX15" fmla="*/ 1651120 w 1664121"/>
                <a:gd name="connsiteY15" fmla="*/ 69338 h 1291427"/>
                <a:gd name="connsiteX16" fmla="*/ 1651120 w 1664121"/>
                <a:gd name="connsiteY16" fmla="*/ 195014 h 1291427"/>
                <a:gd name="connsiteX17" fmla="*/ 1664121 w 1664121"/>
                <a:gd name="connsiteY17" fmla="*/ 294688 h 1291427"/>
                <a:gd name="connsiteX18" fmla="*/ 1447439 w 1664121"/>
                <a:gd name="connsiteY18" fmla="*/ 316356 h 1291427"/>
                <a:gd name="connsiteX19" fmla="*/ 1378100 w 1664121"/>
                <a:gd name="connsiteY19" fmla="*/ 398695 h 1291427"/>
                <a:gd name="connsiteX20" fmla="*/ 1369433 w 1664121"/>
                <a:gd name="connsiteY20" fmla="*/ 524371 h 1291427"/>
                <a:gd name="connsiteX21" fmla="*/ 1248091 w 1664121"/>
                <a:gd name="connsiteY21" fmla="*/ 628379 h 1291427"/>
                <a:gd name="connsiteX22" fmla="*/ 1226423 w 1664121"/>
                <a:gd name="connsiteY22" fmla="*/ 680383 h 1291427"/>
                <a:gd name="connsiteX23" fmla="*/ 1087746 w 1664121"/>
                <a:gd name="connsiteY23" fmla="*/ 667382 h 1291427"/>
                <a:gd name="connsiteX24" fmla="*/ 1053077 w 1664121"/>
                <a:gd name="connsiteY24" fmla="*/ 658714 h 1291427"/>
                <a:gd name="connsiteX25" fmla="*/ 983738 w 1664121"/>
                <a:gd name="connsiteY25" fmla="*/ 897065 h 1291427"/>
                <a:gd name="connsiteX26" fmla="*/ 689050 w 1664121"/>
                <a:gd name="connsiteY26" fmla="*/ 680383 h 1291427"/>
                <a:gd name="connsiteX27" fmla="*/ 637046 w 1664121"/>
                <a:gd name="connsiteY27" fmla="*/ 784390 h 1291427"/>
                <a:gd name="connsiteX28" fmla="*/ 663048 w 1664121"/>
                <a:gd name="connsiteY28" fmla="*/ 983738 h 1291427"/>
                <a:gd name="connsiteX29" fmla="*/ 589376 w 1664121"/>
                <a:gd name="connsiteY29" fmla="*/ 1066077 h 1291427"/>
                <a:gd name="connsiteX30" fmla="*/ 550373 w 1664121"/>
                <a:gd name="connsiteY30" fmla="*/ 1230756 h 1291427"/>
                <a:gd name="connsiteX31" fmla="*/ 489702 w 1664121"/>
                <a:gd name="connsiteY31" fmla="*/ 1135416 h 1291427"/>
                <a:gd name="connsiteX32" fmla="*/ 368360 w 1664121"/>
                <a:gd name="connsiteY32" fmla="*/ 1291427 h 1291427"/>
                <a:gd name="connsiteX0" fmla="*/ 368360 w 1664121"/>
                <a:gd name="connsiteY0" fmla="*/ 1298571 h 1298571"/>
                <a:gd name="connsiteX1" fmla="*/ 160345 w 1664121"/>
                <a:gd name="connsiteY1" fmla="*/ 990882 h 1298571"/>
                <a:gd name="connsiteX2" fmla="*/ 95340 w 1664121"/>
                <a:gd name="connsiteY2" fmla="*/ 969214 h 1298571"/>
                <a:gd name="connsiteX3" fmla="*/ 0 w 1664121"/>
                <a:gd name="connsiteY3" fmla="*/ 553183 h 1298571"/>
                <a:gd name="connsiteX4" fmla="*/ 65005 w 1664121"/>
                <a:gd name="connsiteY4" fmla="*/ 566184 h 1298571"/>
                <a:gd name="connsiteX5" fmla="*/ 143010 w 1664121"/>
                <a:gd name="connsiteY5" fmla="*/ 414507 h 1298571"/>
                <a:gd name="connsiteX6" fmla="*/ 312023 w 1664121"/>
                <a:gd name="connsiteY6" fmla="*/ 327834 h 1298571"/>
                <a:gd name="connsiteX7" fmla="*/ 368360 w 1664121"/>
                <a:gd name="connsiteY7" fmla="*/ 254162 h 1298571"/>
                <a:gd name="connsiteX8" fmla="*/ 468034 w 1664121"/>
                <a:gd name="connsiteY8" fmla="*/ 128486 h 1298571"/>
                <a:gd name="connsiteX9" fmla="*/ 598044 w 1664121"/>
                <a:gd name="connsiteY9" fmla="*/ 184823 h 1298571"/>
                <a:gd name="connsiteX10" fmla="*/ 619712 w 1664121"/>
                <a:gd name="connsiteY10" fmla="*/ 167489 h 1298571"/>
                <a:gd name="connsiteX11" fmla="*/ 910066 w 1664121"/>
                <a:gd name="connsiteY11" fmla="*/ 310499 h 1298571"/>
                <a:gd name="connsiteX12" fmla="*/ 983738 w 1664121"/>
                <a:gd name="connsiteY12" fmla="*/ 150154 h 1298571"/>
                <a:gd name="connsiteX13" fmla="*/ 1265426 w 1664121"/>
                <a:gd name="connsiteY13" fmla="*/ 228160 h 1298571"/>
                <a:gd name="connsiteX14" fmla="*/ 1449820 w 1664121"/>
                <a:gd name="connsiteY14" fmla="*/ 0 h 1298571"/>
                <a:gd name="connsiteX15" fmla="*/ 1651120 w 1664121"/>
                <a:gd name="connsiteY15" fmla="*/ 76482 h 1298571"/>
                <a:gd name="connsiteX16" fmla="*/ 1651120 w 1664121"/>
                <a:gd name="connsiteY16" fmla="*/ 202158 h 1298571"/>
                <a:gd name="connsiteX17" fmla="*/ 1664121 w 1664121"/>
                <a:gd name="connsiteY17" fmla="*/ 301832 h 1298571"/>
                <a:gd name="connsiteX18" fmla="*/ 1447439 w 1664121"/>
                <a:gd name="connsiteY18" fmla="*/ 323500 h 1298571"/>
                <a:gd name="connsiteX19" fmla="*/ 1378100 w 1664121"/>
                <a:gd name="connsiteY19" fmla="*/ 405839 h 1298571"/>
                <a:gd name="connsiteX20" fmla="*/ 1369433 w 1664121"/>
                <a:gd name="connsiteY20" fmla="*/ 531515 h 1298571"/>
                <a:gd name="connsiteX21" fmla="*/ 1248091 w 1664121"/>
                <a:gd name="connsiteY21" fmla="*/ 635523 h 1298571"/>
                <a:gd name="connsiteX22" fmla="*/ 1226423 w 1664121"/>
                <a:gd name="connsiteY22" fmla="*/ 687527 h 1298571"/>
                <a:gd name="connsiteX23" fmla="*/ 1087746 w 1664121"/>
                <a:gd name="connsiteY23" fmla="*/ 674526 h 1298571"/>
                <a:gd name="connsiteX24" fmla="*/ 1053077 w 1664121"/>
                <a:gd name="connsiteY24" fmla="*/ 665858 h 1298571"/>
                <a:gd name="connsiteX25" fmla="*/ 983738 w 1664121"/>
                <a:gd name="connsiteY25" fmla="*/ 904209 h 1298571"/>
                <a:gd name="connsiteX26" fmla="*/ 689050 w 1664121"/>
                <a:gd name="connsiteY26" fmla="*/ 687527 h 1298571"/>
                <a:gd name="connsiteX27" fmla="*/ 637046 w 1664121"/>
                <a:gd name="connsiteY27" fmla="*/ 791534 h 1298571"/>
                <a:gd name="connsiteX28" fmla="*/ 663048 w 1664121"/>
                <a:gd name="connsiteY28" fmla="*/ 990882 h 1298571"/>
                <a:gd name="connsiteX29" fmla="*/ 589376 w 1664121"/>
                <a:gd name="connsiteY29" fmla="*/ 1073221 h 1298571"/>
                <a:gd name="connsiteX30" fmla="*/ 550373 w 1664121"/>
                <a:gd name="connsiteY30" fmla="*/ 1237900 h 1298571"/>
                <a:gd name="connsiteX31" fmla="*/ 489702 w 1664121"/>
                <a:gd name="connsiteY31" fmla="*/ 1142560 h 1298571"/>
                <a:gd name="connsiteX32" fmla="*/ 368360 w 1664121"/>
                <a:gd name="connsiteY32" fmla="*/ 1298571 h 1298571"/>
                <a:gd name="connsiteX0" fmla="*/ 368360 w 1664121"/>
                <a:gd name="connsiteY0" fmla="*/ 1298571 h 1298571"/>
                <a:gd name="connsiteX1" fmla="*/ 160345 w 1664121"/>
                <a:gd name="connsiteY1" fmla="*/ 990882 h 1298571"/>
                <a:gd name="connsiteX2" fmla="*/ 95340 w 1664121"/>
                <a:gd name="connsiteY2" fmla="*/ 969214 h 1298571"/>
                <a:gd name="connsiteX3" fmla="*/ 0 w 1664121"/>
                <a:gd name="connsiteY3" fmla="*/ 553183 h 1298571"/>
                <a:gd name="connsiteX4" fmla="*/ 65005 w 1664121"/>
                <a:gd name="connsiteY4" fmla="*/ 566184 h 1298571"/>
                <a:gd name="connsiteX5" fmla="*/ 143010 w 1664121"/>
                <a:gd name="connsiteY5" fmla="*/ 414507 h 1298571"/>
                <a:gd name="connsiteX6" fmla="*/ 312023 w 1664121"/>
                <a:gd name="connsiteY6" fmla="*/ 327834 h 1298571"/>
                <a:gd name="connsiteX7" fmla="*/ 368360 w 1664121"/>
                <a:gd name="connsiteY7" fmla="*/ 254162 h 1298571"/>
                <a:gd name="connsiteX8" fmla="*/ 468034 w 1664121"/>
                <a:gd name="connsiteY8" fmla="*/ 128486 h 1298571"/>
                <a:gd name="connsiteX9" fmla="*/ 598044 w 1664121"/>
                <a:gd name="connsiteY9" fmla="*/ 184823 h 1298571"/>
                <a:gd name="connsiteX10" fmla="*/ 622093 w 1664121"/>
                <a:gd name="connsiteY10" fmla="*/ 162727 h 1298571"/>
                <a:gd name="connsiteX11" fmla="*/ 910066 w 1664121"/>
                <a:gd name="connsiteY11" fmla="*/ 310499 h 1298571"/>
                <a:gd name="connsiteX12" fmla="*/ 983738 w 1664121"/>
                <a:gd name="connsiteY12" fmla="*/ 150154 h 1298571"/>
                <a:gd name="connsiteX13" fmla="*/ 1265426 w 1664121"/>
                <a:gd name="connsiteY13" fmla="*/ 228160 h 1298571"/>
                <a:gd name="connsiteX14" fmla="*/ 1449820 w 1664121"/>
                <a:gd name="connsiteY14" fmla="*/ 0 h 1298571"/>
                <a:gd name="connsiteX15" fmla="*/ 1651120 w 1664121"/>
                <a:gd name="connsiteY15" fmla="*/ 76482 h 1298571"/>
                <a:gd name="connsiteX16" fmla="*/ 1651120 w 1664121"/>
                <a:gd name="connsiteY16" fmla="*/ 202158 h 1298571"/>
                <a:gd name="connsiteX17" fmla="*/ 1664121 w 1664121"/>
                <a:gd name="connsiteY17" fmla="*/ 301832 h 1298571"/>
                <a:gd name="connsiteX18" fmla="*/ 1447439 w 1664121"/>
                <a:gd name="connsiteY18" fmla="*/ 323500 h 1298571"/>
                <a:gd name="connsiteX19" fmla="*/ 1378100 w 1664121"/>
                <a:gd name="connsiteY19" fmla="*/ 405839 h 1298571"/>
                <a:gd name="connsiteX20" fmla="*/ 1369433 w 1664121"/>
                <a:gd name="connsiteY20" fmla="*/ 531515 h 1298571"/>
                <a:gd name="connsiteX21" fmla="*/ 1248091 w 1664121"/>
                <a:gd name="connsiteY21" fmla="*/ 635523 h 1298571"/>
                <a:gd name="connsiteX22" fmla="*/ 1226423 w 1664121"/>
                <a:gd name="connsiteY22" fmla="*/ 687527 h 1298571"/>
                <a:gd name="connsiteX23" fmla="*/ 1087746 w 1664121"/>
                <a:gd name="connsiteY23" fmla="*/ 674526 h 1298571"/>
                <a:gd name="connsiteX24" fmla="*/ 1053077 w 1664121"/>
                <a:gd name="connsiteY24" fmla="*/ 665858 h 1298571"/>
                <a:gd name="connsiteX25" fmla="*/ 983738 w 1664121"/>
                <a:gd name="connsiteY25" fmla="*/ 904209 h 1298571"/>
                <a:gd name="connsiteX26" fmla="*/ 689050 w 1664121"/>
                <a:gd name="connsiteY26" fmla="*/ 687527 h 1298571"/>
                <a:gd name="connsiteX27" fmla="*/ 637046 w 1664121"/>
                <a:gd name="connsiteY27" fmla="*/ 791534 h 1298571"/>
                <a:gd name="connsiteX28" fmla="*/ 663048 w 1664121"/>
                <a:gd name="connsiteY28" fmla="*/ 990882 h 1298571"/>
                <a:gd name="connsiteX29" fmla="*/ 589376 w 1664121"/>
                <a:gd name="connsiteY29" fmla="*/ 1073221 h 1298571"/>
                <a:gd name="connsiteX30" fmla="*/ 550373 w 1664121"/>
                <a:gd name="connsiteY30" fmla="*/ 1237900 h 1298571"/>
                <a:gd name="connsiteX31" fmla="*/ 489702 w 1664121"/>
                <a:gd name="connsiteY31" fmla="*/ 1142560 h 1298571"/>
                <a:gd name="connsiteX32" fmla="*/ 368360 w 1664121"/>
                <a:gd name="connsiteY32" fmla="*/ 1298571 h 129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4121" h="1298571">
                  <a:moveTo>
                    <a:pt x="368360" y="1298571"/>
                  </a:moveTo>
                  <a:lnTo>
                    <a:pt x="160345" y="990882"/>
                  </a:lnTo>
                  <a:lnTo>
                    <a:pt x="95340" y="969214"/>
                  </a:lnTo>
                  <a:lnTo>
                    <a:pt x="0" y="553183"/>
                  </a:lnTo>
                  <a:lnTo>
                    <a:pt x="65005" y="566184"/>
                  </a:lnTo>
                  <a:lnTo>
                    <a:pt x="143010" y="414507"/>
                  </a:lnTo>
                  <a:lnTo>
                    <a:pt x="312023" y="327834"/>
                  </a:lnTo>
                  <a:lnTo>
                    <a:pt x="368360" y="254162"/>
                  </a:lnTo>
                  <a:lnTo>
                    <a:pt x="468034" y="128486"/>
                  </a:lnTo>
                  <a:lnTo>
                    <a:pt x="598044" y="184823"/>
                  </a:lnTo>
                  <a:lnTo>
                    <a:pt x="622093" y="162727"/>
                  </a:lnTo>
                  <a:lnTo>
                    <a:pt x="910066" y="310499"/>
                  </a:lnTo>
                  <a:lnTo>
                    <a:pt x="983738" y="150154"/>
                  </a:lnTo>
                  <a:lnTo>
                    <a:pt x="1265426" y="228160"/>
                  </a:lnTo>
                  <a:lnTo>
                    <a:pt x="1449820" y="0"/>
                  </a:lnTo>
                  <a:lnTo>
                    <a:pt x="1651120" y="76482"/>
                  </a:lnTo>
                  <a:lnTo>
                    <a:pt x="1651120" y="202158"/>
                  </a:lnTo>
                  <a:lnTo>
                    <a:pt x="1664121" y="301832"/>
                  </a:lnTo>
                  <a:lnTo>
                    <a:pt x="1447439" y="323500"/>
                  </a:lnTo>
                  <a:lnTo>
                    <a:pt x="1378100" y="405839"/>
                  </a:lnTo>
                  <a:lnTo>
                    <a:pt x="1369433" y="531515"/>
                  </a:lnTo>
                  <a:lnTo>
                    <a:pt x="1248091" y="635523"/>
                  </a:lnTo>
                  <a:lnTo>
                    <a:pt x="1226423" y="687527"/>
                  </a:lnTo>
                  <a:lnTo>
                    <a:pt x="1087746" y="674526"/>
                  </a:lnTo>
                  <a:lnTo>
                    <a:pt x="1053077" y="665858"/>
                  </a:lnTo>
                  <a:lnTo>
                    <a:pt x="983738" y="904209"/>
                  </a:lnTo>
                  <a:lnTo>
                    <a:pt x="689050" y="687527"/>
                  </a:lnTo>
                  <a:lnTo>
                    <a:pt x="637046" y="791534"/>
                  </a:lnTo>
                  <a:lnTo>
                    <a:pt x="663048" y="990882"/>
                  </a:lnTo>
                  <a:lnTo>
                    <a:pt x="589376" y="1073221"/>
                  </a:lnTo>
                  <a:lnTo>
                    <a:pt x="550373" y="1237900"/>
                  </a:lnTo>
                  <a:lnTo>
                    <a:pt x="489702" y="1142560"/>
                  </a:lnTo>
                  <a:lnTo>
                    <a:pt x="368360" y="1298571"/>
                  </a:lnTo>
                  <a:close/>
                </a:path>
              </a:pathLst>
            </a:custGeom>
            <a:solidFill>
              <a:srgbClr val="00B0F0"/>
            </a:solidFill>
            <a:ln w="3175">
              <a:solidFill>
                <a:schemeClr val="tx1"/>
              </a:solidFill>
            </a:ln>
            <a:sp3d prstMaterial="matte">
              <a:bevelT w="469900" h="171450" prst="coolSlant"/>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dirty="0">
                <a:solidFill>
                  <a:prstClr val="white"/>
                </a:solidFill>
              </a:endParaRPr>
            </a:p>
          </p:txBody>
        </p:sp>
        <p:sp>
          <p:nvSpPr>
            <p:cNvPr id="7" name="フリーフォーム 6"/>
            <p:cNvSpPr/>
            <p:nvPr/>
          </p:nvSpPr>
          <p:spPr>
            <a:xfrm>
              <a:off x="4062626" y="2118689"/>
              <a:ext cx="2741815" cy="2308252"/>
            </a:xfrm>
            <a:custGeom>
              <a:avLst/>
              <a:gdLst>
                <a:gd name="connsiteX0" fmla="*/ 511370 w 2158157"/>
                <a:gd name="connsiteY0" fmla="*/ 0 h 2075818"/>
                <a:gd name="connsiteX1" fmla="*/ 615378 w 2158157"/>
                <a:gd name="connsiteY1" fmla="*/ 247018 h 2075818"/>
                <a:gd name="connsiteX2" fmla="*/ 481035 w 2158157"/>
                <a:gd name="connsiteY2" fmla="*/ 372694 h 2075818"/>
                <a:gd name="connsiteX3" fmla="*/ 338024 w 2158157"/>
                <a:gd name="connsiteY3" fmla="*/ 576375 h 2075818"/>
                <a:gd name="connsiteX4" fmla="*/ 858062 w 2158157"/>
                <a:gd name="connsiteY4" fmla="*/ 663048 h 2075818"/>
                <a:gd name="connsiteX5" fmla="*/ 944735 w 2158157"/>
                <a:gd name="connsiteY5" fmla="*/ 736720 h 2075818"/>
                <a:gd name="connsiteX6" fmla="*/ 1066077 w 2158157"/>
                <a:gd name="connsiteY6" fmla="*/ 710719 h 2075818"/>
                <a:gd name="connsiteX7" fmla="*/ 1174419 w 2158157"/>
                <a:gd name="connsiteY7" fmla="*/ 771390 h 2075818"/>
                <a:gd name="connsiteX8" fmla="*/ 1399768 w 2158157"/>
                <a:gd name="connsiteY8" fmla="*/ 762722 h 2075818"/>
                <a:gd name="connsiteX9" fmla="*/ 1568781 w 2158157"/>
                <a:gd name="connsiteY9" fmla="*/ 810392 h 2075818"/>
                <a:gd name="connsiteX10" fmla="*/ 1555780 w 2158157"/>
                <a:gd name="connsiteY10" fmla="*/ 875397 h 2075818"/>
                <a:gd name="connsiteX11" fmla="*/ 1794130 w 2158157"/>
                <a:gd name="connsiteY11" fmla="*/ 970738 h 2075818"/>
                <a:gd name="connsiteX12" fmla="*/ 1906805 w 2158157"/>
                <a:gd name="connsiteY12" fmla="*/ 962070 h 2075818"/>
                <a:gd name="connsiteX13" fmla="*/ 1950142 w 2158157"/>
                <a:gd name="connsiteY13" fmla="*/ 1005407 h 2075818"/>
                <a:gd name="connsiteX14" fmla="*/ 2006479 w 2158157"/>
                <a:gd name="connsiteY14" fmla="*/ 1031409 h 2075818"/>
                <a:gd name="connsiteX15" fmla="*/ 2071484 w 2158157"/>
                <a:gd name="connsiteY15" fmla="*/ 983738 h 2075818"/>
                <a:gd name="connsiteX16" fmla="*/ 2127821 w 2158157"/>
                <a:gd name="connsiteY16" fmla="*/ 1057410 h 2075818"/>
                <a:gd name="connsiteX17" fmla="*/ 2114820 w 2158157"/>
                <a:gd name="connsiteY17" fmla="*/ 1105081 h 2075818"/>
                <a:gd name="connsiteX18" fmla="*/ 2158157 w 2158157"/>
                <a:gd name="connsiteY18" fmla="*/ 1170085 h 2075818"/>
                <a:gd name="connsiteX19" fmla="*/ 2075818 w 2158157"/>
                <a:gd name="connsiteY19" fmla="*/ 1222089 h 2075818"/>
                <a:gd name="connsiteX20" fmla="*/ 2002146 w 2158157"/>
                <a:gd name="connsiteY20" fmla="*/ 1451773 h 2075818"/>
                <a:gd name="connsiteX21" fmla="*/ 1945808 w 2158157"/>
                <a:gd name="connsiteY21" fmla="*/ 1412770 h 2075818"/>
                <a:gd name="connsiteX22" fmla="*/ 1889471 w 2158157"/>
                <a:gd name="connsiteY22" fmla="*/ 1356432 h 2075818"/>
                <a:gd name="connsiteX23" fmla="*/ 1772462 w 2158157"/>
                <a:gd name="connsiteY23" fmla="*/ 1382434 h 2075818"/>
                <a:gd name="connsiteX24" fmla="*/ 1703124 w 2158157"/>
                <a:gd name="connsiteY24" fmla="*/ 1395435 h 2075818"/>
                <a:gd name="connsiteX25" fmla="*/ 1664121 w 2158157"/>
                <a:gd name="connsiteY25" fmla="*/ 1447439 h 2075818"/>
                <a:gd name="connsiteX26" fmla="*/ 1690123 w 2158157"/>
                <a:gd name="connsiteY26" fmla="*/ 1516777 h 2075818"/>
                <a:gd name="connsiteX27" fmla="*/ 1690123 w 2158157"/>
                <a:gd name="connsiteY27" fmla="*/ 1586116 h 2075818"/>
                <a:gd name="connsiteX28" fmla="*/ 1798464 w 2158157"/>
                <a:gd name="connsiteY28" fmla="*/ 1633786 h 2075818"/>
                <a:gd name="connsiteX29" fmla="*/ 1772462 w 2158157"/>
                <a:gd name="connsiteY29" fmla="*/ 2058483 h 2075818"/>
                <a:gd name="connsiteX30" fmla="*/ 1534111 w 2158157"/>
                <a:gd name="connsiteY30" fmla="*/ 2075818 h 2075818"/>
                <a:gd name="connsiteX31" fmla="*/ 1386767 w 2158157"/>
                <a:gd name="connsiteY31" fmla="*/ 2058483 h 2075818"/>
                <a:gd name="connsiteX32" fmla="*/ 1300094 w 2158157"/>
                <a:gd name="connsiteY32" fmla="*/ 2023814 h 2075818"/>
                <a:gd name="connsiteX33" fmla="*/ 1235090 w 2158157"/>
                <a:gd name="connsiteY33" fmla="*/ 1750794 h 2075818"/>
                <a:gd name="connsiteX34" fmla="*/ 1152750 w 2158157"/>
                <a:gd name="connsiteY34" fmla="*/ 1707458 h 2075818"/>
                <a:gd name="connsiteX35" fmla="*/ 1092079 w 2158157"/>
                <a:gd name="connsiteY35" fmla="*/ 1694457 h 2075818"/>
                <a:gd name="connsiteX36" fmla="*/ 1009740 w 2158157"/>
                <a:gd name="connsiteY36" fmla="*/ 1646787 h 2075818"/>
                <a:gd name="connsiteX37" fmla="*/ 849395 w 2158157"/>
                <a:gd name="connsiteY37" fmla="*/ 1655454 h 2075818"/>
                <a:gd name="connsiteX38" fmla="*/ 840728 w 2158157"/>
                <a:gd name="connsiteY38" fmla="*/ 1581782 h 2075818"/>
                <a:gd name="connsiteX39" fmla="*/ 988072 w 2158157"/>
                <a:gd name="connsiteY39" fmla="*/ 1343431 h 2075818"/>
                <a:gd name="connsiteX40" fmla="*/ 979404 w 2158157"/>
                <a:gd name="connsiteY40" fmla="*/ 1269759 h 2075818"/>
                <a:gd name="connsiteX41" fmla="*/ 1044409 w 2158157"/>
                <a:gd name="connsiteY41" fmla="*/ 1135416 h 2075818"/>
                <a:gd name="connsiteX42" fmla="*/ 875397 w 2158157"/>
                <a:gd name="connsiteY42" fmla="*/ 1105081 h 2075818"/>
                <a:gd name="connsiteX43" fmla="*/ 758388 w 2158157"/>
                <a:gd name="connsiteY43" fmla="*/ 1031409 h 2075818"/>
                <a:gd name="connsiteX44" fmla="*/ 658714 w 2158157"/>
                <a:gd name="connsiteY44" fmla="*/ 1066078 h 2075818"/>
                <a:gd name="connsiteX45" fmla="*/ 632712 w 2158157"/>
                <a:gd name="connsiteY45" fmla="*/ 1027075 h 2075818"/>
                <a:gd name="connsiteX46" fmla="*/ 580709 w 2158157"/>
                <a:gd name="connsiteY46" fmla="*/ 1044410 h 2075818"/>
                <a:gd name="connsiteX47" fmla="*/ 476701 w 2158157"/>
                <a:gd name="connsiteY47" fmla="*/ 1005407 h 2075818"/>
                <a:gd name="connsiteX48" fmla="*/ 325023 w 2158157"/>
                <a:gd name="connsiteY48" fmla="*/ 1274093 h 2075818"/>
                <a:gd name="connsiteX49" fmla="*/ 281687 w 2158157"/>
                <a:gd name="connsiteY49" fmla="*/ 1421437 h 2075818"/>
                <a:gd name="connsiteX50" fmla="*/ 190680 w 2158157"/>
                <a:gd name="connsiteY50" fmla="*/ 1469107 h 2075818"/>
                <a:gd name="connsiteX51" fmla="*/ 43336 w 2158157"/>
                <a:gd name="connsiteY51" fmla="*/ 1378101 h 2075818"/>
                <a:gd name="connsiteX52" fmla="*/ 34669 w 2158157"/>
                <a:gd name="connsiteY52" fmla="*/ 1265426 h 2075818"/>
                <a:gd name="connsiteX53" fmla="*/ 8667 w 2158157"/>
                <a:gd name="connsiteY53" fmla="*/ 1256758 h 2075818"/>
                <a:gd name="connsiteX54" fmla="*/ 8667 w 2158157"/>
                <a:gd name="connsiteY54" fmla="*/ 1178753 h 2075818"/>
                <a:gd name="connsiteX55" fmla="*/ 52003 w 2158157"/>
                <a:gd name="connsiteY55" fmla="*/ 1187420 h 2075818"/>
                <a:gd name="connsiteX56" fmla="*/ 99674 w 2158157"/>
                <a:gd name="connsiteY56" fmla="*/ 1113748 h 2075818"/>
                <a:gd name="connsiteX57" fmla="*/ 47670 w 2158157"/>
                <a:gd name="connsiteY57" fmla="*/ 1048743 h 2075818"/>
                <a:gd name="connsiteX58" fmla="*/ 112674 w 2158157"/>
                <a:gd name="connsiteY58" fmla="*/ 888398 h 2075818"/>
                <a:gd name="connsiteX59" fmla="*/ 138676 w 2158157"/>
                <a:gd name="connsiteY59" fmla="*/ 715052 h 2075818"/>
                <a:gd name="connsiteX60" fmla="*/ 73672 w 2158157"/>
                <a:gd name="connsiteY60" fmla="*/ 697718 h 2075818"/>
                <a:gd name="connsiteX61" fmla="*/ 0 w 2158157"/>
                <a:gd name="connsiteY61" fmla="*/ 364027 h 2075818"/>
                <a:gd name="connsiteX62" fmla="*/ 160345 w 2158157"/>
                <a:gd name="connsiteY62" fmla="*/ 338025 h 2075818"/>
                <a:gd name="connsiteX63" fmla="*/ 125675 w 2158157"/>
                <a:gd name="connsiteY63" fmla="*/ 268686 h 2075818"/>
                <a:gd name="connsiteX64" fmla="*/ 160345 w 2158157"/>
                <a:gd name="connsiteY64" fmla="*/ 216683 h 2075818"/>
                <a:gd name="connsiteX65" fmla="*/ 164678 w 2158157"/>
                <a:gd name="connsiteY65" fmla="*/ 130010 h 2075818"/>
                <a:gd name="connsiteX66" fmla="*/ 424697 w 2158157"/>
                <a:gd name="connsiteY66" fmla="*/ 43337 h 2075818"/>
                <a:gd name="connsiteX67" fmla="*/ 511370 w 2158157"/>
                <a:gd name="connsiteY67" fmla="*/ 0 h 2075818"/>
                <a:gd name="connsiteX0" fmla="*/ 511370 w 2158157"/>
                <a:gd name="connsiteY0" fmla="*/ 0 h 2075818"/>
                <a:gd name="connsiteX1" fmla="*/ 615378 w 2158157"/>
                <a:gd name="connsiteY1" fmla="*/ 247018 h 2075818"/>
                <a:gd name="connsiteX2" fmla="*/ 481035 w 2158157"/>
                <a:gd name="connsiteY2" fmla="*/ 372694 h 2075818"/>
                <a:gd name="connsiteX3" fmla="*/ 338024 w 2158157"/>
                <a:gd name="connsiteY3" fmla="*/ 576375 h 2075818"/>
                <a:gd name="connsiteX4" fmla="*/ 858062 w 2158157"/>
                <a:gd name="connsiteY4" fmla="*/ 663048 h 2075818"/>
                <a:gd name="connsiteX5" fmla="*/ 944735 w 2158157"/>
                <a:gd name="connsiteY5" fmla="*/ 736720 h 2075818"/>
                <a:gd name="connsiteX6" fmla="*/ 1066077 w 2158157"/>
                <a:gd name="connsiteY6" fmla="*/ 710719 h 2075818"/>
                <a:gd name="connsiteX7" fmla="*/ 1174419 w 2158157"/>
                <a:gd name="connsiteY7" fmla="*/ 771390 h 2075818"/>
                <a:gd name="connsiteX8" fmla="*/ 1399768 w 2158157"/>
                <a:gd name="connsiteY8" fmla="*/ 762722 h 2075818"/>
                <a:gd name="connsiteX9" fmla="*/ 1568781 w 2158157"/>
                <a:gd name="connsiteY9" fmla="*/ 810392 h 2075818"/>
                <a:gd name="connsiteX10" fmla="*/ 1555780 w 2158157"/>
                <a:gd name="connsiteY10" fmla="*/ 875397 h 2075818"/>
                <a:gd name="connsiteX11" fmla="*/ 1794130 w 2158157"/>
                <a:gd name="connsiteY11" fmla="*/ 970738 h 2075818"/>
                <a:gd name="connsiteX12" fmla="*/ 1906805 w 2158157"/>
                <a:gd name="connsiteY12" fmla="*/ 962070 h 2075818"/>
                <a:gd name="connsiteX13" fmla="*/ 1950142 w 2158157"/>
                <a:gd name="connsiteY13" fmla="*/ 1005407 h 2075818"/>
                <a:gd name="connsiteX14" fmla="*/ 2006479 w 2158157"/>
                <a:gd name="connsiteY14" fmla="*/ 1031409 h 2075818"/>
                <a:gd name="connsiteX15" fmla="*/ 2071484 w 2158157"/>
                <a:gd name="connsiteY15" fmla="*/ 983738 h 2075818"/>
                <a:gd name="connsiteX16" fmla="*/ 2127821 w 2158157"/>
                <a:gd name="connsiteY16" fmla="*/ 1057410 h 2075818"/>
                <a:gd name="connsiteX17" fmla="*/ 2114820 w 2158157"/>
                <a:gd name="connsiteY17" fmla="*/ 1105081 h 2075818"/>
                <a:gd name="connsiteX18" fmla="*/ 2158157 w 2158157"/>
                <a:gd name="connsiteY18" fmla="*/ 1170085 h 2075818"/>
                <a:gd name="connsiteX19" fmla="*/ 2075818 w 2158157"/>
                <a:gd name="connsiteY19" fmla="*/ 1222089 h 2075818"/>
                <a:gd name="connsiteX20" fmla="*/ 2002146 w 2158157"/>
                <a:gd name="connsiteY20" fmla="*/ 1451773 h 2075818"/>
                <a:gd name="connsiteX21" fmla="*/ 1945808 w 2158157"/>
                <a:gd name="connsiteY21" fmla="*/ 1412770 h 2075818"/>
                <a:gd name="connsiteX22" fmla="*/ 1889471 w 2158157"/>
                <a:gd name="connsiteY22" fmla="*/ 1356432 h 2075818"/>
                <a:gd name="connsiteX23" fmla="*/ 1772462 w 2158157"/>
                <a:gd name="connsiteY23" fmla="*/ 1382434 h 2075818"/>
                <a:gd name="connsiteX24" fmla="*/ 1703124 w 2158157"/>
                <a:gd name="connsiteY24" fmla="*/ 1395435 h 2075818"/>
                <a:gd name="connsiteX25" fmla="*/ 1664121 w 2158157"/>
                <a:gd name="connsiteY25" fmla="*/ 1447439 h 2075818"/>
                <a:gd name="connsiteX26" fmla="*/ 1690123 w 2158157"/>
                <a:gd name="connsiteY26" fmla="*/ 1516777 h 2075818"/>
                <a:gd name="connsiteX27" fmla="*/ 1690123 w 2158157"/>
                <a:gd name="connsiteY27" fmla="*/ 1586116 h 2075818"/>
                <a:gd name="connsiteX28" fmla="*/ 1798464 w 2158157"/>
                <a:gd name="connsiteY28" fmla="*/ 1633786 h 2075818"/>
                <a:gd name="connsiteX29" fmla="*/ 1772462 w 2158157"/>
                <a:gd name="connsiteY29" fmla="*/ 2058483 h 2075818"/>
                <a:gd name="connsiteX30" fmla="*/ 1534111 w 2158157"/>
                <a:gd name="connsiteY30" fmla="*/ 2075818 h 2075818"/>
                <a:gd name="connsiteX31" fmla="*/ 1386767 w 2158157"/>
                <a:gd name="connsiteY31" fmla="*/ 2058483 h 2075818"/>
                <a:gd name="connsiteX32" fmla="*/ 1300094 w 2158157"/>
                <a:gd name="connsiteY32" fmla="*/ 2023814 h 2075818"/>
                <a:gd name="connsiteX33" fmla="*/ 1235090 w 2158157"/>
                <a:gd name="connsiteY33" fmla="*/ 1750794 h 2075818"/>
                <a:gd name="connsiteX34" fmla="*/ 1152750 w 2158157"/>
                <a:gd name="connsiteY34" fmla="*/ 1707458 h 2075818"/>
                <a:gd name="connsiteX35" fmla="*/ 1092079 w 2158157"/>
                <a:gd name="connsiteY35" fmla="*/ 1694457 h 2075818"/>
                <a:gd name="connsiteX36" fmla="*/ 1009740 w 2158157"/>
                <a:gd name="connsiteY36" fmla="*/ 1646787 h 2075818"/>
                <a:gd name="connsiteX37" fmla="*/ 849395 w 2158157"/>
                <a:gd name="connsiteY37" fmla="*/ 1655454 h 2075818"/>
                <a:gd name="connsiteX38" fmla="*/ 840728 w 2158157"/>
                <a:gd name="connsiteY38" fmla="*/ 1581782 h 2075818"/>
                <a:gd name="connsiteX39" fmla="*/ 988072 w 2158157"/>
                <a:gd name="connsiteY39" fmla="*/ 1343431 h 2075818"/>
                <a:gd name="connsiteX40" fmla="*/ 979404 w 2158157"/>
                <a:gd name="connsiteY40" fmla="*/ 1269759 h 2075818"/>
                <a:gd name="connsiteX41" fmla="*/ 1044409 w 2158157"/>
                <a:gd name="connsiteY41" fmla="*/ 1135416 h 2075818"/>
                <a:gd name="connsiteX42" fmla="*/ 875397 w 2158157"/>
                <a:gd name="connsiteY42" fmla="*/ 1105081 h 2075818"/>
                <a:gd name="connsiteX43" fmla="*/ 758388 w 2158157"/>
                <a:gd name="connsiteY43" fmla="*/ 1031409 h 2075818"/>
                <a:gd name="connsiteX44" fmla="*/ 658714 w 2158157"/>
                <a:gd name="connsiteY44" fmla="*/ 1066078 h 2075818"/>
                <a:gd name="connsiteX45" fmla="*/ 632712 w 2158157"/>
                <a:gd name="connsiteY45" fmla="*/ 1027075 h 2075818"/>
                <a:gd name="connsiteX46" fmla="*/ 580709 w 2158157"/>
                <a:gd name="connsiteY46" fmla="*/ 1044410 h 2075818"/>
                <a:gd name="connsiteX47" fmla="*/ 476701 w 2158157"/>
                <a:gd name="connsiteY47" fmla="*/ 1005407 h 2075818"/>
                <a:gd name="connsiteX48" fmla="*/ 325023 w 2158157"/>
                <a:gd name="connsiteY48" fmla="*/ 1274093 h 2075818"/>
                <a:gd name="connsiteX49" fmla="*/ 281687 w 2158157"/>
                <a:gd name="connsiteY49" fmla="*/ 1421437 h 2075818"/>
                <a:gd name="connsiteX50" fmla="*/ 190680 w 2158157"/>
                <a:gd name="connsiteY50" fmla="*/ 1469107 h 2075818"/>
                <a:gd name="connsiteX51" fmla="*/ 43336 w 2158157"/>
                <a:gd name="connsiteY51" fmla="*/ 1378101 h 2075818"/>
                <a:gd name="connsiteX52" fmla="*/ 34669 w 2158157"/>
                <a:gd name="connsiteY52" fmla="*/ 1265426 h 2075818"/>
                <a:gd name="connsiteX53" fmla="*/ 8667 w 2158157"/>
                <a:gd name="connsiteY53" fmla="*/ 1256758 h 2075818"/>
                <a:gd name="connsiteX54" fmla="*/ 8667 w 2158157"/>
                <a:gd name="connsiteY54" fmla="*/ 1178753 h 2075818"/>
                <a:gd name="connsiteX55" fmla="*/ 52003 w 2158157"/>
                <a:gd name="connsiteY55" fmla="*/ 1187420 h 2075818"/>
                <a:gd name="connsiteX56" fmla="*/ 99674 w 2158157"/>
                <a:gd name="connsiteY56" fmla="*/ 1113748 h 2075818"/>
                <a:gd name="connsiteX57" fmla="*/ 47670 w 2158157"/>
                <a:gd name="connsiteY57" fmla="*/ 1048743 h 2075818"/>
                <a:gd name="connsiteX58" fmla="*/ 112674 w 2158157"/>
                <a:gd name="connsiteY58" fmla="*/ 888398 h 2075818"/>
                <a:gd name="connsiteX59" fmla="*/ 138676 w 2158157"/>
                <a:gd name="connsiteY59" fmla="*/ 715052 h 2075818"/>
                <a:gd name="connsiteX60" fmla="*/ 73672 w 2158157"/>
                <a:gd name="connsiteY60" fmla="*/ 697718 h 2075818"/>
                <a:gd name="connsiteX61" fmla="*/ 0 w 2158157"/>
                <a:gd name="connsiteY61" fmla="*/ 364027 h 2075818"/>
                <a:gd name="connsiteX62" fmla="*/ 160345 w 2158157"/>
                <a:gd name="connsiteY62" fmla="*/ 338025 h 2075818"/>
                <a:gd name="connsiteX63" fmla="*/ 113769 w 2158157"/>
                <a:gd name="connsiteY63" fmla="*/ 259161 h 2075818"/>
                <a:gd name="connsiteX64" fmla="*/ 160345 w 2158157"/>
                <a:gd name="connsiteY64" fmla="*/ 216683 h 2075818"/>
                <a:gd name="connsiteX65" fmla="*/ 164678 w 2158157"/>
                <a:gd name="connsiteY65" fmla="*/ 130010 h 2075818"/>
                <a:gd name="connsiteX66" fmla="*/ 424697 w 2158157"/>
                <a:gd name="connsiteY66" fmla="*/ 43337 h 2075818"/>
                <a:gd name="connsiteX67" fmla="*/ 511370 w 2158157"/>
                <a:gd name="connsiteY67" fmla="*/ 0 h 2075818"/>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44409 w 2158157"/>
                <a:gd name="connsiteY41" fmla="*/ 1147322 h 2087724"/>
                <a:gd name="connsiteX42" fmla="*/ 875397 w 2158157"/>
                <a:gd name="connsiteY42" fmla="*/ 1116987 h 2087724"/>
                <a:gd name="connsiteX43" fmla="*/ 758388 w 2158157"/>
                <a:gd name="connsiteY43" fmla="*/ 1043315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47670 w 2158157"/>
                <a:gd name="connsiteY57" fmla="*/ 1060649 h 2087724"/>
                <a:gd name="connsiteX58" fmla="*/ 112674 w 2158157"/>
                <a:gd name="connsiteY58" fmla="*/ 900304 h 2087724"/>
                <a:gd name="connsiteX59" fmla="*/ 138676 w 2158157"/>
                <a:gd name="connsiteY59" fmla="*/ 726958 h 2087724"/>
                <a:gd name="connsiteX60" fmla="*/ 73672 w 2158157"/>
                <a:gd name="connsiteY60" fmla="*/ 709624 h 2087724"/>
                <a:gd name="connsiteX61" fmla="*/ 0 w 2158157"/>
                <a:gd name="connsiteY61" fmla="*/ 375933 h 2087724"/>
                <a:gd name="connsiteX62" fmla="*/ 160345 w 2158157"/>
                <a:gd name="connsiteY62" fmla="*/ 349931 h 2087724"/>
                <a:gd name="connsiteX63" fmla="*/ 113769 w 2158157"/>
                <a:gd name="connsiteY63" fmla="*/ 271067 h 2087724"/>
                <a:gd name="connsiteX64" fmla="*/ 160345 w 2158157"/>
                <a:gd name="connsiteY64" fmla="*/ 228589 h 2087724"/>
                <a:gd name="connsiteX65" fmla="*/ 164678 w 2158157"/>
                <a:gd name="connsiteY65" fmla="*/ 141916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44409 w 2158157"/>
                <a:gd name="connsiteY41" fmla="*/ 1147322 h 2087724"/>
                <a:gd name="connsiteX42" fmla="*/ 875397 w 2158157"/>
                <a:gd name="connsiteY42" fmla="*/ 1116987 h 2087724"/>
                <a:gd name="connsiteX43" fmla="*/ 758388 w 2158157"/>
                <a:gd name="connsiteY43" fmla="*/ 1043315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47670 w 2158157"/>
                <a:gd name="connsiteY57" fmla="*/ 1060649 h 2087724"/>
                <a:gd name="connsiteX58" fmla="*/ 112674 w 2158157"/>
                <a:gd name="connsiteY58" fmla="*/ 900304 h 2087724"/>
                <a:gd name="connsiteX59" fmla="*/ 138676 w 2158157"/>
                <a:gd name="connsiteY59" fmla="*/ 726958 h 2087724"/>
                <a:gd name="connsiteX60" fmla="*/ 73672 w 2158157"/>
                <a:gd name="connsiteY60" fmla="*/ 709624 h 2087724"/>
                <a:gd name="connsiteX61" fmla="*/ 0 w 2158157"/>
                <a:gd name="connsiteY61" fmla="*/ 375933 h 2087724"/>
                <a:gd name="connsiteX62" fmla="*/ 160345 w 2158157"/>
                <a:gd name="connsiteY62" fmla="*/ 349931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44409 w 2158157"/>
                <a:gd name="connsiteY41" fmla="*/ 1147322 h 2087724"/>
                <a:gd name="connsiteX42" fmla="*/ 875397 w 2158157"/>
                <a:gd name="connsiteY42" fmla="*/ 1116987 h 2087724"/>
                <a:gd name="connsiteX43" fmla="*/ 758388 w 2158157"/>
                <a:gd name="connsiteY43" fmla="*/ 1043315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47670 w 2158157"/>
                <a:gd name="connsiteY57" fmla="*/ 1060649 h 2087724"/>
                <a:gd name="connsiteX58" fmla="*/ 112674 w 2158157"/>
                <a:gd name="connsiteY58" fmla="*/ 900304 h 2087724"/>
                <a:gd name="connsiteX59" fmla="*/ 138676 w 2158157"/>
                <a:gd name="connsiteY59" fmla="*/ 726958 h 2087724"/>
                <a:gd name="connsiteX60" fmla="*/ 73672 w 2158157"/>
                <a:gd name="connsiteY60" fmla="*/ 709624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44409 w 2158157"/>
                <a:gd name="connsiteY41" fmla="*/ 1147322 h 2087724"/>
                <a:gd name="connsiteX42" fmla="*/ 875397 w 2158157"/>
                <a:gd name="connsiteY42" fmla="*/ 1116987 h 2087724"/>
                <a:gd name="connsiteX43" fmla="*/ 758388 w 2158157"/>
                <a:gd name="connsiteY43" fmla="*/ 1043315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47670 w 2158157"/>
                <a:gd name="connsiteY57" fmla="*/ 1060649 h 2087724"/>
                <a:gd name="connsiteX58" fmla="*/ 112674 w 2158157"/>
                <a:gd name="connsiteY58" fmla="*/ 900304 h 2087724"/>
                <a:gd name="connsiteX59" fmla="*/ 138676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44409 w 2158157"/>
                <a:gd name="connsiteY41" fmla="*/ 1147322 h 2087724"/>
                <a:gd name="connsiteX42" fmla="*/ 875397 w 2158157"/>
                <a:gd name="connsiteY42" fmla="*/ 1116987 h 2087724"/>
                <a:gd name="connsiteX43" fmla="*/ 758388 w 2158157"/>
                <a:gd name="connsiteY43" fmla="*/ 1043315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112674 w 2158157"/>
                <a:gd name="connsiteY58" fmla="*/ 900304 h 2087724"/>
                <a:gd name="connsiteX59" fmla="*/ 138676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34884 w 2158157"/>
                <a:gd name="connsiteY41" fmla="*/ 1154466 h 2087724"/>
                <a:gd name="connsiteX42" fmla="*/ 875397 w 2158157"/>
                <a:gd name="connsiteY42" fmla="*/ 1116987 h 2087724"/>
                <a:gd name="connsiteX43" fmla="*/ 758388 w 2158157"/>
                <a:gd name="connsiteY43" fmla="*/ 1043315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112674 w 2158157"/>
                <a:gd name="connsiteY58" fmla="*/ 900304 h 2087724"/>
                <a:gd name="connsiteX59" fmla="*/ 138676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9404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112674 w 2158157"/>
                <a:gd name="connsiteY58" fmla="*/ 900304 h 2087724"/>
                <a:gd name="connsiteX59" fmla="*/ 138676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9395 w 2158157"/>
                <a:gd name="connsiteY37" fmla="*/ 1667360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112674 w 2158157"/>
                <a:gd name="connsiteY58" fmla="*/ 900304 h 2087724"/>
                <a:gd name="connsiteX59" fmla="*/ 138676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2252 w 2158157"/>
                <a:gd name="connsiteY37" fmla="*/ 1669741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112674 w 2158157"/>
                <a:gd name="connsiteY58" fmla="*/ 900304 h 2087724"/>
                <a:gd name="connsiteX59" fmla="*/ 138676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2252 w 2158157"/>
                <a:gd name="connsiteY37" fmla="*/ 1669741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112674 w 2158157"/>
                <a:gd name="connsiteY58" fmla="*/ 900304 h 2087724"/>
                <a:gd name="connsiteX59" fmla="*/ 133914 w 2158157"/>
                <a:gd name="connsiteY59" fmla="*/ 726958 h 2087724"/>
                <a:gd name="connsiteX60" fmla="*/ 61766 w 2158157"/>
                <a:gd name="connsiteY60" fmla="*/ 712006 h 2087724"/>
                <a:gd name="connsiteX61" fmla="*/ 0 w 2158157"/>
                <a:gd name="connsiteY61" fmla="*/ 375933 h 2087724"/>
                <a:gd name="connsiteX62" fmla="*/ 148438 w 2158157"/>
                <a:gd name="connsiteY62" fmla="*/ 347549 h 2087724"/>
                <a:gd name="connsiteX63" fmla="*/ 113769 w 2158157"/>
                <a:gd name="connsiteY63" fmla="*/ 271067 h 2087724"/>
                <a:gd name="connsiteX64" fmla="*/ 160345 w 2158157"/>
                <a:gd name="connsiteY64" fmla="*/ 228589 h 2087724"/>
                <a:gd name="connsiteX65" fmla="*/ 157535 w 2158157"/>
                <a:gd name="connsiteY65" fmla="*/ 139535 h 2087724"/>
                <a:gd name="connsiteX66" fmla="*/ 424697 w 2158157"/>
                <a:gd name="connsiteY66" fmla="*/ 55243 h 2087724"/>
                <a:gd name="connsiteX67" fmla="*/ 511370 w 2158157"/>
                <a:gd name="connsiteY67"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2252 w 2158157"/>
                <a:gd name="connsiteY37" fmla="*/ 1669741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95181 w 2158157"/>
                <a:gd name="connsiteY58" fmla="*/ 931743 h 2087724"/>
                <a:gd name="connsiteX59" fmla="*/ 112674 w 2158157"/>
                <a:gd name="connsiteY59" fmla="*/ 900304 h 2087724"/>
                <a:gd name="connsiteX60" fmla="*/ 133914 w 2158157"/>
                <a:gd name="connsiteY60" fmla="*/ 726958 h 2087724"/>
                <a:gd name="connsiteX61" fmla="*/ 61766 w 2158157"/>
                <a:gd name="connsiteY61" fmla="*/ 712006 h 2087724"/>
                <a:gd name="connsiteX62" fmla="*/ 0 w 2158157"/>
                <a:gd name="connsiteY62" fmla="*/ 375933 h 2087724"/>
                <a:gd name="connsiteX63" fmla="*/ 148438 w 2158157"/>
                <a:gd name="connsiteY63" fmla="*/ 347549 h 2087724"/>
                <a:gd name="connsiteX64" fmla="*/ 113769 w 2158157"/>
                <a:gd name="connsiteY64" fmla="*/ 271067 h 2087724"/>
                <a:gd name="connsiteX65" fmla="*/ 160345 w 2158157"/>
                <a:gd name="connsiteY65" fmla="*/ 228589 h 2087724"/>
                <a:gd name="connsiteX66" fmla="*/ 157535 w 2158157"/>
                <a:gd name="connsiteY66" fmla="*/ 139535 h 2087724"/>
                <a:gd name="connsiteX67" fmla="*/ 424697 w 2158157"/>
                <a:gd name="connsiteY67" fmla="*/ 55243 h 2087724"/>
                <a:gd name="connsiteX68" fmla="*/ 511370 w 2158157"/>
                <a:gd name="connsiteY68"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2252 w 2158157"/>
                <a:gd name="connsiteY37" fmla="*/ 1669741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90659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85656 w 2158157"/>
                <a:gd name="connsiteY58" fmla="*/ 946031 h 2087724"/>
                <a:gd name="connsiteX59" fmla="*/ 112674 w 2158157"/>
                <a:gd name="connsiteY59" fmla="*/ 900304 h 2087724"/>
                <a:gd name="connsiteX60" fmla="*/ 133914 w 2158157"/>
                <a:gd name="connsiteY60" fmla="*/ 726958 h 2087724"/>
                <a:gd name="connsiteX61" fmla="*/ 61766 w 2158157"/>
                <a:gd name="connsiteY61" fmla="*/ 712006 h 2087724"/>
                <a:gd name="connsiteX62" fmla="*/ 0 w 2158157"/>
                <a:gd name="connsiteY62" fmla="*/ 375933 h 2087724"/>
                <a:gd name="connsiteX63" fmla="*/ 148438 w 2158157"/>
                <a:gd name="connsiteY63" fmla="*/ 347549 h 2087724"/>
                <a:gd name="connsiteX64" fmla="*/ 113769 w 2158157"/>
                <a:gd name="connsiteY64" fmla="*/ 271067 h 2087724"/>
                <a:gd name="connsiteX65" fmla="*/ 160345 w 2158157"/>
                <a:gd name="connsiteY65" fmla="*/ 228589 h 2087724"/>
                <a:gd name="connsiteX66" fmla="*/ 157535 w 2158157"/>
                <a:gd name="connsiteY66" fmla="*/ 139535 h 2087724"/>
                <a:gd name="connsiteX67" fmla="*/ 424697 w 2158157"/>
                <a:gd name="connsiteY67" fmla="*/ 55243 h 2087724"/>
                <a:gd name="connsiteX68" fmla="*/ 511370 w 2158157"/>
                <a:gd name="connsiteY68"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2252 w 2158157"/>
                <a:gd name="connsiteY37" fmla="*/ 1669741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83515 h 2087724"/>
                <a:gd name="connsiteX55" fmla="*/ 52003 w 2158157"/>
                <a:gd name="connsiteY55" fmla="*/ 1199326 h 2087724"/>
                <a:gd name="connsiteX56" fmla="*/ 99674 w 2158157"/>
                <a:gd name="connsiteY56" fmla="*/ 1125654 h 2087724"/>
                <a:gd name="connsiteX57" fmla="*/ 35764 w 2158157"/>
                <a:gd name="connsiteY57" fmla="*/ 1048743 h 2087724"/>
                <a:gd name="connsiteX58" fmla="*/ 85656 w 2158157"/>
                <a:gd name="connsiteY58" fmla="*/ 946031 h 2087724"/>
                <a:gd name="connsiteX59" fmla="*/ 112674 w 2158157"/>
                <a:gd name="connsiteY59" fmla="*/ 900304 h 2087724"/>
                <a:gd name="connsiteX60" fmla="*/ 133914 w 2158157"/>
                <a:gd name="connsiteY60" fmla="*/ 726958 h 2087724"/>
                <a:gd name="connsiteX61" fmla="*/ 61766 w 2158157"/>
                <a:gd name="connsiteY61" fmla="*/ 712006 h 2087724"/>
                <a:gd name="connsiteX62" fmla="*/ 0 w 2158157"/>
                <a:gd name="connsiteY62" fmla="*/ 375933 h 2087724"/>
                <a:gd name="connsiteX63" fmla="*/ 148438 w 2158157"/>
                <a:gd name="connsiteY63" fmla="*/ 347549 h 2087724"/>
                <a:gd name="connsiteX64" fmla="*/ 113769 w 2158157"/>
                <a:gd name="connsiteY64" fmla="*/ 271067 h 2087724"/>
                <a:gd name="connsiteX65" fmla="*/ 160345 w 2158157"/>
                <a:gd name="connsiteY65" fmla="*/ 228589 h 2087724"/>
                <a:gd name="connsiteX66" fmla="*/ 157535 w 2158157"/>
                <a:gd name="connsiteY66" fmla="*/ 139535 h 2087724"/>
                <a:gd name="connsiteX67" fmla="*/ 424697 w 2158157"/>
                <a:gd name="connsiteY67" fmla="*/ 55243 h 2087724"/>
                <a:gd name="connsiteX68" fmla="*/ 511370 w 2158157"/>
                <a:gd name="connsiteY68" fmla="*/ 0 h 2087724"/>
                <a:gd name="connsiteX0" fmla="*/ 511370 w 2158157"/>
                <a:gd name="connsiteY0" fmla="*/ 0 h 2087724"/>
                <a:gd name="connsiteX1" fmla="*/ 615378 w 2158157"/>
                <a:gd name="connsiteY1" fmla="*/ 258924 h 2087724"/>
                <a:gd name="connsiteX2" fmla="*/ 481035 w 2158157"/>
                <a:gd name="connsiteY2" fmla="*/ 384600 h 2087724"/>
                <a:gd name="connsiteX3" fmla="*/ 338024 w 2158157"/>
                <a:gd name="connsiteY3" fmla="*/ 588281 h 2087724"/>
                <a:gd name="connsiteX4" fmla="*/ 858062 w 2158157"/>
                <a:gd name="connsiteY4" fmla="*/ 674954 h 2087724"/>
                <a:gd name="connsiteX5" fmla="*/ 944735 w 2158157"/>
                <a:gd name="connsiteY5" fmla="*/ 748626 h 2087724"/>
                <a:gd name="connsiteX6" fmla="*/ 1066077 w 2158157"/>
                <a:gd name="connsiteY6" fmla="*/ 722625 h 2087724"/>
                <a:gd name="connsiteX7" fmla="*/ 1174419 w 2158157"/>
                <a:gd name="connsiteY7" fmla="*/ 783296 h 2087724"/>
                <a:gd name="connsiteX8" fmla="*/ 1399768 w 2158157"/>
                <a:gd name="connsiteY8" fmla="*/ 774628 h 2087724"/>
                <a:gd name="connsiteX9" fmla="*/ 1568781 w 2158157"/>
                <a:gd name="connsiteY9" fmla="*/ 822298 h 2087724"/>
                <a:gd name="connsiteX10" fmla="*/ 1555780 w 2158157"/>
                <a:gd name="connsiteY10" fmla="*/ 887303 h 2087724"/>
                <a:gd name="connsiteX11" fmla="*/ 1794130 w 2158157"/>
                <a:gd name="connsiteY11" fmla="*/ 982644 h 2087724"/>
                <a:gd name="connsiteX12" fmla="*/ 1906805 w 2158157"/>
                <a:gd name="connsiteY12" fmla="*/ 973976 h 2087724"/>
                <a:gd name="connsiteX13" fmla="*/ 1950142 w 2158157"/>
                <a:gd name="connsiteY13" fmla="*/ 1017313 h 2087724"/>
                <a:gd name="connsiteX14" fmla="*/ 2006479 w 2158157"/>
                <a:gd name="connsiteY14" fmla="*/ 1043315 h 2087724"/>
                <a:gd name="connsiteX15" fmla="*/ 2071484 w 2158157"/>
                <a:gd name="connsiteY15" fmla="*/ 995644 h 2087724"/>
                <a:gd name="connsiteX16" fmla="*/ 2127821 w 2158157"/>
                <a:gd name="connsiteY16" fmla="*/ 1069316 h 2087724"/>
                <a:gd name="connsiteX17" fmla="*/ 2114820 w 2158157"/>
                <a:gd name="connsiteY17" fmla="*/ 1116987 h 2087724"/>
                <a:gd name="connsiteX18" fmla="*/ 2158157 w 2158157"/>
                <a:gd name="connsiteY18" fmla="*/ 1181991 h 2087724"/>
                <a:gd name="connsiteX19" fmla="*/ 2075818 w 2158157"/>
                <a:gd name="connsiteY19" fmla="*/ 1233995 h 2087724"/>
                <a:gd name="connsiteX20" fmla="*/ 2002146 w 2158157"/>
                <a:gd name="connsiteY20" fmla="*/ 1463679 h 2087724"/>
                <a:gd name="connsiteX21" fmla="*/ 1945808 w 2158157"/>
                <a:gd name="connsiteY21" fmla="*/ 1424676 h 2087724"/>
                <a:gd name="connsiteX22" fmla="*/ 1889471 w 2158157"/>
                <a:gd name="connsiteY22" fmla="*/ 1368338 h 2087724"/>
                <a:gd name="connsiteX23" fmla="*/ 1772462 w 2158157"/>
                <a:gd name="connsiteY23" fmla="*/ 1394340 h 2087724"/>
                <a:gd name="connsiteX24" fmla="*/ 1703124 w 2158157"/>
                <a:gd name="connsiteY24" fmla="*/ 1407341 h 2087724"/>
                <a:gd name="connsiteX25" fmla="*/ 1664121 w 2158157"/>
                <a:gd name="connsiteY25" fmla="*/ 1459345 h 2087724"/>
                <a:gd name="connsiteX26" fmla="*/ 1690123 w 2158157"/>
                <a:gd name="connsiteY26" fmla="*/ 1528683 h 2087724"/>
                <a:gd name="connsiteX27" fmla="*/ 1690123 w 2158157"/>
                <a:gd name="connsiteY27" fmla="*/ 1598022 h 2087724"/>
                <a:gd name="connsiteX28" fmla="*/ 1798464 w 2158157"/>
                <a:gd name="connsiteY28" fmla="*/ 1645692 h 2087724"/>
                <a:gd name="connsiteX29" fmla="*/ 1772462 w 2158157"/>
                <a:gd name="connsiteY29" fmla="*/ 2070389 h 2087724"/>
                <a:gd name="connsiteX30" fmla="*/ 1534111 w 2158157"/>
                <a:gd name="connsiteY30" fmla="*/ 2087724 h 2087724"/>
                <a:gd name="connsiteX31" fmla="*/ 1386767 w 2158157"/>
                <a:gd name="connsiteY31" fmla="*/ 2070389 h 2087724"/>
                <a:gd name="connsiteX32" fmla="*/ 1300094 w 2158157"/>
                <a:gd name="connsiteY32" fmla="*/ 2035720 h 2087724"/>
                <a:gd name="connsiteX33" fmla="*/ 1235090 w 2158157"/>
                <a:gd name="connsiteY33" fmla="*/ 1762700 h 2087724"/>
                <a:gd name="connsiteX34" fmla="*/ 1152750 w 2158157"/>
                <a:gd name="connsiteY34" fmla="*/ 1719364 h 2087724"/>
                <a:gd name="connsiteX35" fmla="*/ 1092079 w 2158157"/>
                <a:gd name="connsiteY35" fmla="*/ 1706363 h 2087724"/>
                <a:gd name="connsiteX36" fmla="*/ 1009740 w 2158157"/>
                <a:gd name="connsiteY36" fmla="*/ 1658693 h 2087724"/>
                <a:gd name="connsiteX37" fmla="*/ 842252 w 2158157"/>
                <a:gd name="connsiteY37" fmla="*/ 1669741 h 2087724"/>
                <a:gd name="connsiteX38" fmla="*/ 840728 w 2158157"/>
                <a:gd name="connsiteY38" fmla="*/ 1593688 h 2087724"/>
                <a:gd name="connsiteX39" fmla="*/ 988072 w 2158157"/>
                <a:gd name="connsiteY39" fmla="*/ 1355337 h 2087724"/>
                <a:gd name="connsiteX40" fmla="*/ 974641 w 2158157"/>
                <a:gd name="connsiteY40" fmla="*/ 1281665 h 2087724"/>
                <a:gd name="connsiteX41" fmla="*/ 1034884 w 2158157"/>
                <a:gd name="connsiteY41" fmla="*/ 1154466 h 2087724"/>
                <a:gd name="connsiteX42" fmla="*/ 875397 w 2158157"/>
                <a:gd name="connsiteY42" fmla="*/ 1116987 h 2087724"/>
                <a:gd name="connsiteX43" fmla="*/ 760770 w 2158157"/>
                <a:gd name="connsiteY43" fmla="*/ 1055221 h 2087724"/>
                <a:gd name="connsiteX44" fmla="*/ 658714 w 2158157"/>
                <a:gd name="connsiteY44" fmla="*/ 1077984 h 2087724"/>
                <a:gd name="connsiteX45" fmla="*/ 632712 w 2158157"/>
                <a:gd name="connsiteY45" fmla="*/ 1038981 h 2087724"/>
                <a:gd name="connsiteX46" fmla="*/ 580709 w 2158157"/>
                <a:gd name="connsiteY46" fmla="*/ 1056316 h 2087724"/>
                <a:gd name="connsiteX47" fmla="*/ 476701 w 2158157"/>
                <a:gd name="connsiteY47" fmla="*/ 1017313 h 2087724"/>
                <a:gd name="connsiteX48" fmla="*/ 325023 w 2158157"/>
                <a:gd name="connsiteY48" fmla="*/ 1285999 h 2087724"/>
                <a:gd name="connsiteX49" fmla="*/ 281687 w 2158157"/>
                <a:gd name="connsiteY49" fmla="*/ 1433343 h 2087724"/>
                <a:gd name="connsiteX50" fmla="*/ 190680 w 2158157"/>
                <a:gd name="connsiteY50" fmla="*/ 1481013 h 2087724"/>
                <a:gd name="connsiteX51" fmla="*/ 43336 w 2158157"/>
                <a:gd name="connsiteY51" fmla="*/ 1390007 h 2087724"/>
                <a:gd name="connsiteX52" fmla="*/ 34669 w 2158157"/>
                <a:gd name="connsiteY52" fmla="*/ 1277332 h 2087724"/>
                <a:gd name="connsiteX53" fmla="*/ 8667 w 2158157"/>
                <a:gd name="connsiteY53" fmla="*/ 1268664 h 2087724"/>
                <a:gd name="connsiteX54" fmla="*/ 8667 w 2158157"/>
                <a:gd name="connsiteY54" fmla="*/ 1183515 h 2087724"/>
                <a:gd name="connsiteX55" fmla="*/ 52003 w 2158157"/>
                <a:gd name="connsiteY55" fmla="*/ 1199326 h 2087724"/>
                <a:gd name="connsiteX56" fmla="*/ 54700 w 2158157"/>
                <a:gd name="connsiteY56" fmla="*/ 1177011 h 2087724"/>
                <a:gd name="connsiteX57" fmla="*/ 99674 w 2158157"/>
                <a:gd name="connsiteY57" fmla="*/ 1125654 h 2087724"/>
                <a:gd name="connsiteX58" fmla="*/ 35764 w 2158157"/>
                <a:gd name="connsiteY58" fmla="*/ 1048743 h 2087724"/>
                <a:gd name="connsiteX59" fmla="*/ 85656 w 2158157"/>
                <a:gd name="connsiteY59" fmla="*/ 946031 h 2087724"/>
                <a:gd name="connsiteX60" fmla="*/ 112674 w 2158157"/>
                <a:gd name="connsiteY60" fmla="*/ 900304 h 2087724"/>
                <a:gd name="connsiteX61" fmla="*/ 133914 w 2158157"/>
                <a:gd name="connsiteY61" fmla="*/ 726958 h 2087724"/>
                <a:gd name="connsiteX62" fmla="*/ 61766 w 2158157"/>
                <a:gd name="connsiteY62" fmla="*/ 712006 h 2087724"/>
                <a:gd name="connsiteX63" fmla="*/ 0 w 2158157"/>
                <a:gd name="connsiteY63" fmla="*/ 375933 h 2087724"/>
                <a:gd name="connsiteX64" fmla="*/ 148438 w 2158157"/>
                <a:gd name="connsiteY64" fmla="*/ 347549 h 2087724"/>
                <a:gd name="connsiteX65" fmla="*/ 113769 w 2158157"/>
                <a:gd name="connsiteY65" fmla="*/ 271067 h 2087724"/>
                <a:gd name="connsiteX66" fmla="*/ 160345 w 2158157"/>
                <a:gd name="connsiteY66" fmla="*/ 228589 h 2087724"/>
                <a:gd name="connsiteX67" fmla="*/ 157535 w 2158157"/>
                <a:gd name="connsiteY67" fmla="*/ 139535 h 2087724"/>
                <a:gd name="connsiteX68" fmla="*/ 424697 w 2158157"/>
                <a:gd name="connsiteY68" fmla="*/ 55243 h 2087724"/>
                <a:gd name="connsiteX69" fmla="*/ 511370 w 2158157"/>
                <a:gd name="connsiteY69" fmla="*/ 0 h 20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58157" h="2087724">
                  <a:moveTo>
                    <a:pt x="511370" y="0"/>
                  </a:moveTo>
                  <a:lnTo>
                    <a:pt x="615378" y="258924"/>
                  </a:lnTo>
                  <a:lnTo>
                    <a:pt x="481035" y="384600"/>
                  </a:lnTo>
                  <a:lnTo>
                    <a:pt x="338024" y="588281"/>
                  </a:lnTo>
                  <a:lnTo>
                    <a:pt x="858062" y="674954"/>
                  </a:lnTo>
                  <a:lnTo>
                    <a:pt x="944735" y="748626"/>
                  </a:lnTo>
                  <a:lnTo>
                    <a:pt x="1066077" y="722625"/>
                  </a:lnTo>
                  <a:lnTo>
                    <a:pt x="1174419" y="783296"/>
                  </a:lnTo>
                  <a:lnTo>
                    <a:pt x="1399768" y="774628"/>
                  </a:lnTo>
                  <a:lnTo>
                    <a:pt x="1568781" y="822298"/>
                  </a:lnTo>
                  <a:lnTo>
                    <a:pt x="1555780" y="887303"/>
                  </a:lnTo>
                  <a:lnTo>
                    <a:pt x="1794130" y="982644"/>
                  </a:lnTo>
                  <a:lnTo>
                    <a:pt x="1906805" y="973976"/>
                  </a:lnTo>
                  <a:lnTo>
                    <a:pt x="1950142" y="1017313"/>
                  </a:lnTo>
                  <a:lnTo>
                    <a:pt x="2006479" y="1043315"/>
                  </a:lnTo>
                  <a:lnTo>
                    <a:pt x="2071484" y="995644"/>
                  </a:lnTo>
                  <a:lnTo>
                    <a:pt x="2127821" y="1069316"/>
                  </a:lnTo>
                  <a:lnTo>
                    <a:pt x="2114820" y="1116987"/>
                  </a:lnTo>
                  <a:lnTo>
                    <a:pt x="2158157" y="1181991"/>
                  </a:lnTo>
                  <a:lnTo>
                    <a:pt x="2075818" y="1233995"/>
                  </a:lnTo>
                  <a:lnTo>
                    <a:pt x="2002146" y="1463679"/>
                  </a:lnTo>
                  <a:lnTo>
                    <a:pt x="1945808" y="1424676"/>
                  </a:lnTo>
                  <a:lnTo>
                    <a:pt x="1889471" y="1368338"/>
                  </a:lnTo>
                  <a:lnTo>
                    <a:pt x="1772462" y="1394340"/>
                  </a:lnTo>
                  <a:lnTo>
                    <a:pt x="1703124" y="1407341"/>
                  </a:lnTo>
                  <a:lnTo>
                    <a:pt x="1664121" y="1459345"/>
                  </a:lnTo>
                  <a:lnTo>
                    <a:pt x="1690123" y="1528683"/>
                  </a:lnTo>
                  <a:lnTo>
                    <a:pt x="1690123" y="1598022"/>
                  </a:lnTo>
                  <a:lnTo>
                    <a:pt x="1798464" y="1645692"/>
                  </a:lnTo>
                  <a:lnTo>
                    <a:pt x="1772462" y="2070389"/>
                  </a:lnTo>
                  <a:lnTo>
                    <a:pt x="1534111" y="2087724"/>
                  </a:lnTo>
                  <a:lnTo>
                    <a:pt x="1386767" y="2070389"/>
                  </a:lnTo>
                  <a:lnTo>
                    <a:pt x="1300094" y="2035720"/>
                  </a:lnTo>
                  <a:lnTo>
                    <a:pt x="1235090" y="1762700"/>
                  </a:lnTo>
                  <a:lnTo>
                    <a:pt x="1152750" y="1719364"/>
                  </a:lnTo>
                  <a:lnTo>
                    <a:pt x="1092079" y="1706363"/>
                  </a:lnTo>
                  <a:lnTo>
                    <a:pt x="1009740" y="1658693"/>
                  </a:lnTo>
                  <a:lnTo>
                    <a:pt x="842252" y="1669741"/>
                  </a:lnTo>
                  <a:lnTo>
                    <a:pt x="840728" y="1593688"/>
                  </a:lnTo>
                  <a:lnTo>
                    <a:pt x="988072" y="1355337"/>
                  </a:lnTo>
                  <a:lnTo>
                    <a:pt x="974641" y="1281665"/>
                  </a:lnTo>
                  <a:lnTo>
                    <a:pt x="1034884" y="1154466"/>
                  </a:lnTo>
                  <a:lnTo>
                    <a:pt x="875397" y="1116987"/>
                  </a:lnTo>
                  <a:lnTo>
                    <a:pt x="760770" y="1055221"/>
                  </a:lnTo>
                  <a:lnTo>
                    <a:pt x="658714" y="1077984"/>
                  </a:lnTo>
                  <a:lnTo>
                    <a:pt x="632712" y="1038981"/>
                  </a:lnTo>
                  <a:lnTo>
                    <a:pt x="580709" y="1056316"/>
                  </a:lnTo>
                  <a:lnTo>
                    <a:pt x="476701" y="1017313"/>
                  </a:lnTo>
                  <a:lnTo>
                    <a:pt x="325023" y="1285999"/>
                  </a:lnTo>
                  <a:lnTo>
                    <a:pt x="281687" y="1433343"/>
                  </a:lnTo>
                  <a:lnTo>
                    <a:pt x="190680" y="1481013"/>
                  </a:lnTo>
                  <a:lnTo>
                    <a:pt x="43336" y="1390007"/>
                  </a:lnTo>
                  <a:lnTo>
                    <a:pt x="34669" y="1277332"/>
                  </a:lnTo>
                  <a:lnTo>
                    <a:pt x="8667" y="1268664"/>
                  </a:lnTo>
                  <a:lnTo>
                    <a:pt x="8667" y="1183515"/>
                  </a:lnTo>
                  <a:lnTo>
                    <a:pt x="52003" y="1199326"/>
                  </a:lnTo>
                  <a:cubicBezTo>
                    <a:pt x="58458" y="1191094"/>
                    <a:pt x="48245" y="1185243"/>
                    <a:pt x="54700" y="1177011"/>
                  </a:cubicBezTo>
                  <a:lnTo>
                    <a:pt x="99674" y="1125654"/>
                  </a:lnTo>
                  <a:lnTo>
                    <a:pt x="35764" y="1048743"/>
                  </a:lnTo>
                  <a:cubicBezTo>
                    <a:pt x="57951" y="1007362"/>
                    <a:pt x="63469" y="987412"/>
                    <a:pt x="85656" y="946031"/>
                  </a:cubicBezTo>
                  <a:lnTo>
                    <a:pt x="112674" y="900304"/>
                  </a:lnTo>
                  <a:lnTo>
                    <a:pt x="133914" y="726958"/>
                  </a:lnTo>
                  <a:lnTo>
                    <a:pt x="61766" y="712006"/>
                  </a:lnTo>
                  <a:lnTo>
                    <a:pt x="0" y="375933"/>
                  </a:lnTo>
                  <a:lnTo>
                    <a:pt x="148438" y="347549"/>
                  </a:lnTo>
                  <a:lnTo>
                    <a:pt x="113769" y="271067"/>
                  </a:lnTo>
                  <a:lnTo>
                    <a:pt x="160345" y="228589"/>
                  </a:lnTo>
                  <a:cubicBezTo>
                    <a:pt x="159408" y="198904"/>
                    <a:pt x="158472" y="169220"/>
                    <a:pt x="157535" y="139535"/>
                  </a:cubicBezTo>
                  <a:lnTo>
                    <a:pt x="424697" y="55243"/>
                  </a:lnTo>
                  <a:lnTo>
                    <a:pt x="511370" y="0"/>
                  </a:lnTo>
                  <a:close/>
                </a:path>
              </a:pathLst>
            </a:custGeom>
            <a:solidFill>
              <a:srgbClr val="FFC000"/>
            </a:solidFill>
            <a:ln w="3175">
              <a:solidFill>
                <a:schemeClr val="tx1"/>
              </a:solidFill>
            </a:ln>
            <a:sp3d prstMaterial="matte">
              <a:bevelT w="469900" h="171450" prst="coolSlant"/>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dirty="0">
                <a:solidFill>
                  <a:prstClr val="white"/>
                </a:solidFill>
              </a:endParaRPr>
            </a:p>
          </p:txBody>
        </p:sp>
        <p:sp>
          <p:nvSpPr>
            <p:cNvPr id="8" name="フリーフォーム 7"/>
            <p:cNvSpPr/>
            <p:nvPr/>
          </p:nvSpPr>
          <p:spPr>
            <a:xfrm>
              <a:off x="3385431" y="3243462"/>
              <a:ext cx="2004602" cy="1538044"/>
            </a:xfrm>
            <a:custGeom>
              <a:avLst/>
              <a:gdLst>
                <a:gd name="connsiteX0" fmla="*/ 221016 w 1573114"/>
                <a:gd name="connsiteY0" fmla="*/ 160345 h 1391101"/>
                <a:gd name="connsiteX1" fmla="*/ 164678 w 1573114"/>
                <a:gd name="connsiteY1" fmla="*/ 173346 h 1391101"/>
                <a:gd name="connsiteX2" fmla="*/ 151677 w 1573114"/>
                <a:gd name="connsiteY2" fmla="*/ 329357 h 1391101"/>
                <a:gd name="connsiteX3" fmla="*/ 112675 w 1573114"/>
                <a:gd name="connsiteY3" fmla="*/ 381361 h 1391101"/>
                <a:gd name="connsiteX4" fmla="*/ 0 w 1573114"/>
                <a:gd name="connsiteY4" fmla="*/ 390028 h 1391101"/>
                <a:gd name="connsiteX5" fmla="*/ 39003 w 1573114"/>
                <a:gd name="connsiteY5" fmla="*/ 437698 h 1391101"/>
                <a:gd name="connsiteX6" fmla="*/ 52004 w 1573114"/>
                <a:gd name="connsiteY6" fmla="*/ 472367 h 1391101"/>
                <a:gd name="connsiteX7" fmla="*/ 43336 w 1573114"/>
                <a:gd name="connsiteY7" fmla="*/ 507037 h 1391101"/>
                <a:gd name="connsiteX8" fmla="*/ 147344 w 1573114"/>
                <a:gd name="connsiteY8" fmla="*/ 619712 h 1391101"/>
                <a:gd name="connsiteX9" fmla="*/ 169012 w 1573114"/>
                <a:gd name="connsiteY9" fmla="*/ 663048 h 1391101"/>
                <a:gd name="connsiteX10" fmla="*/ 112675 w 1573114"/>
                <a:gd name="connsiteY10" fmla="*/ 784390 h 1391101"/>
                <a:gd name="connsiteX11" fmla="*/ 117008 w 1573114"/>
                <a:gd name="connsiteY11" fmla="*/ 931734 h 1391101"/>
                <a:gd name="connsiteX12" fmla="*/ 281687 w 1573114"/>
                <a:gd name="connsiteY12" fmla="*/ 957736 h 1391101"/>
                <a:gd name="connsiteX13" fmla="*/ 342358 w 1573114"/>
                <a:gd name="connsiteY13" fmla="*/ 1053076 h 1391101"/>
                <a:gd name="connsiteX14" fmla="*/ 476701 w 1573114"/>
                <a:gd name="connsiteY14" fmla="*/ 1118081 h 1391101"/>
                <a:gd name="connsiteX15" fmla="*/ 424697 w 1573114"/>
                <a:gd name="connsiteY15" fmla="*/ 1139749 h 1391101"/>
                <a:gd name="connsiteX16" fmla="*/ 411696 w 1573114"/>
                <a:gd name="connsiteY16" fmla="*/ 1248091 h 1391101"/>
                <a:gd name="connsiteX17" fmla="*/ 697717 w 1573114"/>
                <a:gd name="connsiteY17" fmla="*/ 1391101 h 1391101"/>
                <a:gd name="connsiteX18" fmla="*/ 775723 w 1573114"/>
                <a:gd name="connsiteY18" fmla="*/ 1230756 h 1391101"/>
                <a:gd name="connsiteX19" fmla="*/ 1053077 w 1573114"/>
                <a:gd name="connsiteY19" fmla="*/ 1313095 h 1391101"/>
                <a:gd name="connsiteX20" fmla="*/ 1235090 w 1573114"/>
                <a:gd name="connsiteY20" fmla="*/ 1083412 h 1391101"/>
                <a:gd name="connsiteX21" fmla="*/ 1417103 w 1573114"/>
                <a:gd name="connsiteY21" fmla="*/ 1148417 h 1391101"/>
                <a:gd name="connsiteX22" fmla="*/ 1365099 w 1573114"/>
                <a:gd name="connsiteY22" fmla="*/ 810392 h 1391101"/>
                <a:gd name="connsiteX23" fmla="*/ 1373767 w 1573114"/>
                <a:gd name="connsiteY23" fmla="*/ 641380 h 1391101"/>
                <a:gd name="connsiteX24" fmla="*/ 1373767 w 1573114"/>
                <a:gd name="connsiteY24" fmla="*/ 576375 h 1391101"/>
                <a:gd name="connsiteX25" fmla="*/ 1525444 w 1573114"/>
                <a:gd name="connsiteY25" fmla="*/ 338024 h 1391101"/>
                <a:gd name="connsiteX26" fmla="*/ 1508110 w 1573114"/>
                <a:gd name="connsiteY26" fmla="*/ 255685 h 1391101"/>
                <a:gd name="connsiteX27" fmla="*/ 1573114 w 1573114"/>
                <a:gd name="connsiteY27" fmla="*/ 138676 h 1391101"/>
                <a:gd name="connsiteX28" fmla="*/ 1404102 w 1573114"/>
                <a:gd name="connsiteY28" fmla="*/ 99674 h 1391101"/>
                <a:gd name="connsiteX29" fmla="*/ 1282760 w 1573114"/>
                <a:gd name="connsiteY29" fmla="*/ 26002 h 1391101"/>
                <a:gd name="connsiteX30" fmla="*/ 1187420 w 1573114"/>
                <a:gd name="connsiteY30" fmla="*/ 60671 h 1391101"/>
                <a:gd name="connsiteX31" fmla="*/ 1161418 w 1573114"/>
                <a:gd name="connsiteY31" fmla="*/ 17334 h 1391101"/>
                <a:gd name="connsiteX32" fmla="*/ 1105080 w 1573114"/>
                <a:gd name="connsiteY32" fmla="*/ 47670 h 1391101"/>
                <a:gd name="connsiteX33" fmla="*/ 1009740 w 1573114"/>
                <a:gd name="connsiteY33" fmla="*/ 0 h 1391101"/>
                <a:gd name="connsiteX34" fmla="*/ 866730 w 1573114"/>
                <a:gd name="connsiteY34" fmla="*/ 242684 h 1391101"/>
                <a:gd name="connsiteX35" fmla="*/ 814726 w 1573114"/>
                <a:gd name="connsiteY35" fmla="*/ 429031 h 1391101"/>
                <a:gd name="connsiteX36" fmla="*/ 719386 w 1573114"/>
                <a:gd name="connsiteY36" fmla="*/ 463700 h 1391101"/>
                <a:gd name="connsiteX37" fmla="*/ 663048 w 1573114"/>
                <a:gd name="connsiteY37" fmla="*/ 433365 h 1391101"/>
                <a:gd name="connsiteX38" fmla="*/ 576375 w 1573114"/>
                <a:gd name="connsiteY38" fmla="*/ 355359 h 1391101"/>
                <a:gd name="connsiteX39" fmla="*/ 576375 w 1573114"/>
                <a:gd name="connsiteY39" fmla="*/ 264352 h 1391101"/>
                <a:gd name="connsiteX40" fmla="*/ 541706 w 1573114"/>
                <a:gd name="connsiteY40" fmla="*/ 247018 h 1391101"/>
                <a:gd name="connsiteX41" fmla="*/ 528705 w 1573114"/>
                <a:gd name="connsiteY41" fmla="*/ 164678 h 1391101"/>
                <a:gd name="connsiteX42" fmla="*/ 580709 w 1573114"/>
                <a:gd name="connsiteY42" fmla="*/ 182013 h 1391101"/>
                <a:gd name="connsiteX43" fmla="*/ 624045 w 1573114"/>
                <a:gd name="connsiteY43" fmla="*/ 95340 h 1391101"/>
                <a:gd name="connsiteX44" fmla="*/ 585042 w 1573114"/>
                <a:gd name="connsiteY44" fmla="*/ 17334 h 1391101"/>
                <a:gd name="connsiteX45" fmla="*/ 433365 w 1573114"/>
                <a:gd name="connsiteY45" fmla="*/ 346692 h 1391101"/>
                <a:gd name="connsiteX46" fmla="*/ 290354 w 1573114"/>
                <a:gd name="connsiteY46" fmla="*/ 268686 h 1391101"/>
                <a:gd name="connsiteX47" fmla="*/ 221016 w 1573114"/>
                <a:gd name="connsiteY47" fmla="*/ 160345 h 1391101"/>
                <a:gd name="connsiteX0" fmla="*/ 221016 w 1573114"/>
                <a:gd name="connsiteY0" fmla="*/ 160345 h 1391101"/>
                <a:gd name="connsiteX1" fmla="*/ 164678 w 1573114"/>
                <a:gd name="connsiteY1" fmla="*/ 173346 h 1391101"/>
                <a:gd name="connsiteX2" fmla="*/ 151677 w 1573114"/>
                <a:gd name="connsiteY2" fmla="*/ 329357 h 1391101"/>
                <a:gd name="connsiteX3" fmla="*/ 112675 w 1573114"/>
                <a:gd name="connsiteY3" fmla="*/ 381361 h 1391101"/>
                <a:gd name="connsiteX4" fmla="*/ 0 w 1573114"/>
                <a:gd name="connsiteY4" fmla="*/ 390028 h 1391101"/>
                <a:gd name="connsiteX5" fmla="*/ 39003 w 1573114"/>
                <a:gd name="connsiteY5" fmla="*/ 437698 h 1391101"/>
                <a:gd name="connsiteX6" fmla="*/ 52004 w 1573114"/>
                <a:gd name="connsiteY6" fmla="*/ 472367 h 1391101"/>
                <a:gd name="connsiteX7" fmla="*/ 43336 w 1573114"/>
                <a:gd name="connsiteY7" fmla="*/ 507037 h 1391101"/>
                <a:gd name="connsiteX8" fmla="*/ 147344 w 1573114"/>
                <a:gd name="connsiteY8" fmla="*/ 619712 h 1391101"/>
                <a:gd name="connsiteX9" fmla="*/ 169012 w 1573114"/>
                <a:gd name="connsiteY9" fmla="*/ 663048 h 1391101"/>
                <a:gd name="connsiteX10" fmla="*/ 112675 w 1573114"/>
                <a:gd name="connsiteY10" fmla="*/ 784390 h 1391101"/>
                <a:gd name="connsiteX11" fmla="*/ 117008 w 1573114"/>
                <a:gd name="connsiteY11" fmla="*/ 931734 h 1391101"/>
                <a:gd name="connsiteX12" fmla="*/ 281687 w 1573114"/>
                <a:gd name="connsiteY12" fmla="*/ 957736 h 1391101"/>
                <a:gd name="connsiteX13" fmla="*/ 342358 w 1573114"/>
                <a:gd name="connsiteY13" fmla="*/ 1053076 h 1391101"/>
                <a:gd name="connsiteX14" fmla="*/ 476701 w 1573114"/>
                <a:gd name="connsiteY14" fmla="*/ 1118081 h 1391101"/>
                <a:gd name="connsiteX15" fmla="*/ 424697 w 1573114"/>
                <a:gd name="connsiteY15" fmla="*/ 1139749 h 1391101"/>
                <a:gd name="connsiteX16" fmla="*/ 411696 w 1573114"/>
                <a:gd name="connsiteY16" fmla="*/ 1248091 h 1391101"/>
                <a:gd name="connsiteX17" fmla="*/ 697717 w 1573114"/>
                <a:gd name="connsiteY17" fmla="*/ 1391101 h 1391101"/>
                <a:gd name="connsiteX18" fmla="*/ 775723 w 1573114"/>
                <a:gd name="connsiteY18" fmla="*/ 1230756 h 1391101"/>
                <a:gd name="connsiteX19" fmla="*/ 1053077 w 1573114"/>
                <a:gd name="connsiteY19" fmla="*/ 1313095 h 1391101"/>
                <a:gd name="connsiteX20" fmla="*/ 1235090 w 1573114"/>
                <a:gd name="connsiteY20" fmla="*/ 1083412 h 1391101"/>
                <a:gd name="connsiteX21" fmla="*/ 1417103 w 1573114"/>
                <a:gd name="connsiteY21" fmla="*/ 1148417 h 1391101"/>
                <a:gd name="connsiteX22" fmla="*/ 1365099 w 1573114"/>
                <a:gd name="connsiteY22" fmla="*/ 810392 h 1391101"/>
                <a:gd name="connsiteX23" fmla="*/ 1373767 w 1573114"/>
                <a:gd name="connsiteY23" fmla="*/ 641380 h 1391101"/>
                <a:gd name="connsiteX24" fmla="*/ 1373767 w 1573114"/>
                <a:gd name="connsiteY24" fmla="*/ 576375 h 1391101"/>
                <a:gd name="connsiteX25" fmla="*/ 1525444 w 1573114"/>
                <a:gd name="connsiteY25" fmla="*/ 338024 h 1391101"/>
                <a:gd name="connsiteX26" fmla="*/ 1508110 w 1573114"/>
                <a:gd name="connsiteY26" fmla="*/ 255685 h 1391101"/>
                <a:gd name="connsiteX27" fmla="*/ 1573114 w 1573114"/>
                <a:gd name="connsiteY27" fmla="*/ 138676 h 1391101"/>
                <a:gd name="connsiteX28" fmla="*/ 1404102 w 1573114"/>
                <a:gd name="connsiteY28" fmla="*/ 99674 h 1391101"/>
                <a:gd name="connsiteX29" fmla="*/ 1282760 w 1573114"/>
                <a:gd name="connsiteY29" fmla="*/ 26002 h 1391101"/>
                <a:gd name="connsiteX30" fmla="*/ 1187420 w 1573114"/>
                <a:gd name="connsiteY30" fmla="*/ 60671 h 1391101"/>
                <a:gd name="connsiteX31" fmla="*/ 1161418 w 1573114"/>
                <a:gd name="connsiteY31" fmla="*/ 17334 h 1391101"/>
                <a:gd name="connsiteX32" fmla="*/ 1105080 w 1573114"/>
                <a:gd name="connsiteY32" fmla="*/ 47670 h 1391101"/>
                <a:gd name="connsiteX33" fmla="*/ 1009740 w 1573114"/>
                <a:gd name="connsiteY33" fmla="*/ 0 h 1391101"/>
                <a:gd name="connsiteX34" fmla="*/ 866730 w 1573114"/>
                <a:gd name="connsiteY34" fmla="*/ 242684 h 1391101"/>
                <a:gd name="connsiteX35" fmla="*/ 814726 w 1573114"/>
                <a:gd name="connsiteY35" fmla="*/ 429031 h 1391101"/>
                <a:gd name="connsiteX36" fmla="*/ 719386 w 1573114"/>
                <a:gd name="connsiteY36" fmla="*/ 463700 h 1391101"/>
                <a:gd name="connsiteX37" fmla="*/ 663048 w 1573114"/>
                <a:gd name="connsiteY37" fmla="*/ 433365 h 1391101"/>
                <a:gd name="connsiteX38" fmla="*/ 576375 w 1573114"/>
                <a:gd name="connsiteY38" fmla="*/ 355359 h 1391101"/>
                <a:gd name="connsiteX39" fmla="*/ 576375 w 1573114"/>
                <a:gd name="connsiteY39" fmla="*/ 264352 h 1391101"/>
                <a:gd name="connsiteX40" fmla="*/ 541706 w 1573114"/>
                <a:gd name="connsiteY40" fmla="*/ 247018 h 1391101"/>
                <a:gd name="connsiteX41" fmla="*/ 528705 w 1573114"/>
                <a:gd name="connsiteY41" fmla="*/ 164678 h 1391101"/>
                <a:gd name="connsiteX42" fmla="*/ 580709 w 1573114"/>
                <a:gd name="connsiteY42" fmla="*/ 182013 h 1391101"/>
                <a:gd name="connsiteX43" fmla="*/ 633570 w 1573114"/>
                <a:gd name="connsiteY43" fmla="*/ 112009 h 1391101"/>
                <a:gd name="connsiteX44" fmla="*/ 585042 w 1573114"/>
                <a:gd name="connsiteY44" fmla="*/ 17334 h 1391101"/>
                <a:gd name="connsiteX45" fmla="*/ 433365 w 1573114"/>
                <a:gd name="connsiteY45" fmla="*/ 346692 h 1391101"/>
                <a:gd name="connsiteX46" fmla="*/ 290354 w 1573114"/>
                <a:gd name="connsiteY46" fmla="*/ 268686 h 1391101"/>
                <a:gd name="connsiteX47" fmla="*/ 221016 w 1573114"/>
                <a:gd name="connsiteY47" fmla="*/ 160345 h 1391101"/>
                <a:gd name="connsiteX0" fmla="*/ 221016 w 1573114"/>
                <a:gd name="connsiteY0" fmla="*/ 160345 h 1391101"/>
                <a:gd name="connsiteX1" fmla="*/ 164678 w 1573114"/>
                <a:gd name="connsiteY1" fmla="*/ 173346 h 1391101"/>
                <a:gd name="connsiteX2" fmla="*/ 151677 w 1573114"/>
                <a:gd name="connsiteY2" fmla="*/ 329357 h 1391101"/>
                <a:gd name="connsiteX3" fmla="*/ 112675 w 1573114"/>
                <a:gd name="connsiteY3" fmla="*/ 381361 h 1391101"/>
                <a:gd name="connsiteX4" fmla="*/ 0 w 1573114"/>
                <a:gd name="connsiteY4" fmla="*/ 390028 h 1391101"/>
                <a:gd name="connsiteX5" fmla="*/ 39003 w 1573114"/>
                <a:gd name="connsiteY5" fmla="*/ 437698 h 1391101"/>
                <a:gd name="connsiteX6" fmla="*/ 52004 w 1573114"/>
                <a:gd name="connsiteY6" fmla="*/ 472367 h 1391101"/>
                <a:gd name="connsiteX7" fmla="*/ 43336 w 1573114"/>
                <a:gd name="connsiteY7" fmla="*/ 507037 h 1391101"/>
                <a:gd name="connsiteX8" fmla="*/ 147344 w 1573114"/>
                <a:gd name="connsiteY8" fmla="*/ 619712 h 1391101"/>
                <a:gd name="connsiteX9" fmla="*/ 169012 w 1573114"/>
                <a:gd name="connsiteY9" fmla="*/ 663048 h 1391101"/>
                <a:gd name="connsiteX10" fmla="*/ 112675 w 1573114"/>
                <a:gd name="connsiteY10" fmla="*/ 784390 h 1391101"/>
                <a:gd name="connsiteX11" fmla="*/ 117008 w 1573114"/>
                <a:gd name="connsiteY11" fmla="*/ 931734 h 1391101"/>
                <a:gd name="connsiteX12" fmla="*/ 281687 w 1573114"/>
                <a:gd name="connsiteY12" fmla="*/ 957736 h 1391101"/>
                <a:gd name="connsiteX13" fmla="*/ 342358 w 1573114"/>
                <a:gd name="connsiteY13" fmla="*/ 1053076 h 1391101"/>
                <a:gd name="connsiteX14" fmla="*/ 476701 w 1573114"/>
                <a:gd name="connsiteY14" fmla="*/ 1118081 h 1391101"/>
                <a:gd name="connsiteX15" fmla="*/ 424697 w 1573114"/>
                <a:gd name="connsiteY15" fmla="*/ 1139749 h 1391101"/>
                <a:gd name="connsiteX16" fmla="*/ 411696 w 1573114"/>
                <a:gd name="connsiteY16" fmla="*/ 1248091 h 1391101"/>
                <a:gd name="connsiteX17" fmla="*/ 697717 w 1573114"/>
                <a:gd name="connsiteY17" fmla="*/ 1391101 h 1391101"/>
                <a:gd name="connsiteX18" fmla="*/ 775723 w 1573114"/>
                <a:gd name="connsiteY18" fmla="*/ 1230756 h 1391101"/>
                <a:gd name="connsiteX19" fmla="*/ 1053077 w 1573114"/>
                <a:gd name="connsiteY19" fmla="*/ 1313095 h 1391101"/>
                <a:gd name="connsiteX20" fmla="*/ 1235090 w 1573114"/>
                <a:gd name="connsiteY20" fmla="*/ 1083412 h 1391101"/>
                <a:gd name="connsiteX21" fmla="*/ 1417103 w 1573114"/>
                <a:gd name="connsiteY21" fmla="*/ 1148417 h 1391101"/>
                <a:gd name="connsiteX22" fmla="*/ 1365099 w 1573114"/>
                <a:gd name="connsiteY22" fmla="*/ 810392 h 1391101"/>
                <a:gd name="connsiteX23" fmla="*/ 1373767 w 1573114"/>
                <a:gd name="connsiteY23" fmla="*/ 641380 h 1391101"/>
                <a:gd name="connsiteX24" fmla="*/ 1373767 w 1573114"/>
                <a:gd name="connsiteY24" fmla="*/ 576375 h 1391101"/>
                <a:gd name="connsiteX25" fmla="*/ 1525444 w 1573114"/>
                <a:gd name="connsiteY25" fmla="*/ 338024 h 1391101"/>
                <a:gd name="connsiteX26" fmla="*/ 1508110 w 1573114"/>
                <a:gd name="connsiteY26" fmla="*/ 255685 h 1391101"/>
                <a:gd name="connsiteX27" fmla="*/ 1573114 w 1573114"/>
                <a:gd name="connsiteY27" fmla="*/ 138676 h 1391101"/>
                <a:gd name="connsiteX28" fmla="*/ 1404102 w 1573114"/>
                <a:gd name="connsiteY28" fmla="*/ 99674 h 1391101"/>
                <a:gd name="connsiteX29" fmla="*/ 1282760 w 1573114"/>
                <a:gd name="connsiteY29" fmla="*/ 26002 h 1391101"/>
                <a:gd name="connsiteX30" fmla="*/ 1187420 w 1573114"/>
                <a:gd name="connsiteY30" fmla="*/ 60671 h 1391101"/>
                <a:gd name="connsiteX31" fmla="*/ 1161418 w 1573114"/>
                <a:gd name="connsiteY31" fmla="*/ 17334 h 1391101"/>
                <a:gd name="connsiteX32" fmla="*/ 1105080 w 1573114"/>
                <a:gd name="connsiteY32" fmla="*/ 47670 h 1391101"/>
                <a:gd name="connsiteX33" fmla="*/ 1009740 w 1573114"/>
                <a:gd name="connsiteY33" fmla="*/ 0 h 1391101"/>
                <a:gd name="connsiteX34" fmla="*/ 866730 w 1573114"/>
                <a:gd name="connsiteY34" fmla="*/ 242684 h 1391101"/>
                <a:gd name="connsiteX35" fmla="*/ 814726 w 1573114"/>
                <a:gd name="connsiteY35" fmla="*/ 429031 h 1391101"/>
                <a:gd name="connsiteX36" fmla="*/ 719386 w 1573114"/>
                <a:gd name="connsiteY36" fmla="*/ 463700 h 1391101"/>
                <a:gd name="connsiteX37" fmla="*/ 663048 w 1573114"/>
                <a:gd name="connsiteY37" fmla="*/ 433365 h 1391101"/>
                <a:gd name="connsiteX38" fmla="*/ 576375 w 1573114"/>
                <a:gd name="connsiteY38" fmla="*/ 355359 h 1391101"/>
                <a:gd name="connsiteX39" fmla="*/ 576375 w 1573114"/>
                <a:gd name="connsiteY39" fmla="*/ 264352 h 1391101"/>
                <a:gd name="connsiteX40" fmla="*/ 541706 w 1573114"/>
                <a:gd name="connsiteY40" fmla="*/ 247018 h 1391101"/>
                <a:gd name="connsiteX41" fmla="*/ 542992 w 1573114"/>
                <a:gd name="connsiteY41" fmla="*/ 167059 h 1391101"/>
                <a:gd name="connsiteX42" fmla="*/ 580709 w 1573114"/>
                <a:gd name="connsiteY42" fmla="*/ 182013 h 1391101"/>
                <a:gd name="connsiteX43" fmla="*/ 633570 w 1573114"/>
                <a:gd name="connsiteY43" fmla="*/ 112009 h 1391101"/>
                <a:gd name="connsiteX44" fmla="*/ 585042 w 1573114"/>
                <a:gd name="connsiteY44" fmla="*/ 17334 h 1391101"/>
                <a:gd name="connsiteX45" fmla="*/ 433365 w 1573114"/>
                <a:gd name="connsiteY45" fmla="*/ 346692 h 1391101"/>
                <a:gd name="connsiteX46" fmla="*/ 290354 w 1573114"/>
                <a:gd name="connsiteY46" fmla="*/ 268686 h 1391101"/>
                <a:gd name="connsiteX47" fmla="*/ 221016 w 1573114"/>
                <a:gd name="connsiteY47" fmla="*/ 160345 h 1391101"/>
                <a:gd name="connsiteX0" fmla="*/ 221016 w 1573114"/>
                <a:gd name="connsiteY0" fmla="*/ 160345 h 1391101"/>
                <a:gd name="connsiteX1" fmla="*/ 164678 w 1573114"/>
                <a:gd name="connsiteY1" fmla="*/ 173346 h 1391101"/>
                <a:gd name="connsiteX2" fmla="*/ 151677 w 1573114"/>
                <a:gd name="connsiteY2" fmla="*/ 329357 h 1391101"/>
                <a:gd name="connsiteX3" fmla="*/ 112675 w 1573114"/>
                <a:gd name="connsiteY3" fmla="*/ 381361 h 1391101"/>
                <a:gd name="connsiteX4" fmla="*/ 0 w 1573114"/>
                <a:gd name="connsiteY4" fmla="*/ 390028 h 1391101"/>
                <a:gd name="connsiteX5" fmla="*/ 39003 w 1573114"/>
                <a:gd name="connsiteY5" fmla="*/ 437698 h 1391101"/>
                <a:gd name="connsiteX6" fmla="*/ 52004 w 1573114"/>
                <a:gd name="connsiteY6" fmla="*/ 472367 h 1391101"/>
                <a:gd name="connsiteX7" fmla="*/ 43336 w 1573114"/>
                <a:gd name="connsiteY7" fmla="*/ 507037 h 1391101"/>
                <a:gd name="connsiteX8" fmla="*/ 147344 w 1573114"/>
                <a:gd name="connsiteY8" fmla="*/ 619712 h 1391101"/>
                <a:gd name="connsiteX9" fmla="*/ 169012 w 1573114"/>
                <a:gd name="connsiteY9" fmla="*/ 663048 h 1391101"/>
                <a:gd name="connsiteX10" fmla="*/ 112675 w 1573114"/>
                <a:gd name="connsiteY10" fmla="*/ 784390 h 1391101"/>
                <a:gd name="connsiteX11" fmla="*/ 117008 w 1573114"/>
                <a:gd name="connsiteY11" fmla="*/ 931734 h 1391101"/>
                <a:gd name="connsiteX12" fmla="*/ 281687 w 1573114"/>
                <a:gd name="connsiteY12" fmla="*/ 957736 h 1391101"/>
                <a:gd name="connsiteX13" fmla="*/ 342358 w 1573114"/>
                <a:gd name="connsiteY13" fmla="*/ 1053076 h 1391101"/>
                <a:gd name="connsiteX14" fmla="*/ 476701 w 1573114"/>
                <a:gd name="connsiteY14" fmla="*/ 1118081 h 1391101"/>
                <a:gd name="connsiteX15" fmla="*/ 424697 w 1573114"/>
                <a:gd name="connsiteY15" fmla="*/ 1139749 h 1391101"/>
                <a:gd name="connsiteX16" fmla="*/ 411696 w 1573114"/>
                <a:gd name="connsiteY16" fmla="*/ 1248091 h 1391101"/>
                <a:gd name="connsiteX17" fmla="*/ 697717 w 1573114"/>
                <a:gd name="connsiteY17" fmla="*/ 1391101 h 1391101"/>
                <a:gd name="connsiteX18" fmla="*/ 775723 w 1573114"/>
                <a:gd name="connsiteY18" fmla="*/ 1230756 h 1391101"/>
                <a:gd name="connsiteX19" fmla="*/ 1053077 w 1573114"/>
                <a:gd name="connsiteY19" fmla="*/ 1313095 h 1391101"/>
                <a:gd name="connsiteX20" fmla="*/ 1235090 w 1573114"/>
                <a:gd name="connsiteY20" fmla="*/ 1083412 h 1391101"/>
                <a:gd name="connsiteX21" fmla="*/ 1417103 w 1573114"/>
                <a:gd name="connsiteY21" fmla="*/ 1148417 h 1391101"/>
                <a:gd name="connsiteX22" fmla="*/ 1365099 w 1573114"/>
                <a:gd name="connsiteY22" fmla="*/ 810392 h 1391101"/>
                <a:gd name="connsiteX23" fmla="*/ 1373767 w 1573114"/>
                <a:gd name="connsiteY23" fmla="*/ 641380 h 1391101"/>
                <a:gd name="connsiteX24" fmla="*/ 1373767 w 1573114"/>
                <a:gd name="connsiteY24" fmla="*/ 576375 h 1391101"/>
                <a:gd name="connsiteX25" fmla="*/ 1525444 w 1573114"/>
                <a:gd name="connsiteY25" fmla="*/ 338024 h 1391101"/>
                <a:gd name="connsiteX26" fmla="*/ 1508110 w 1573114"/>
                <a:gd name="connsiteY26" fmla="*/ 255685 h 1391101"/>
                <a:gd name="connsiteX27" fmla="*/ 1573114 w 1573114"/>
                <a:gd name="connsiteY27" fmla="*/ 138676 h 1391101"/>
                <a:gd name="connsiteX28" fmla="*/ 1404102 w 1573114"/>
                <a:gd name="connsiteY28" fmla="*/ 99674 h 1391101"/>
                <a:gd name="connsiteX29" fmla="*/ 1282760 w 1573114"/>
                <a:gd name="connsiteY29" fmla="*/ 26002 h 1391101"/>
                <a:gd name="connsiteX30" fmla="*/ 1187420 w 1573114"/>
                <a:gd name="connsiteY30" fmla="*/ 60671 h 1391101"/>
                <a:gd name="connsiteX31" fmla="*/ 1161418 w 1573114"/>
                <a:gd name="connsiteY31" fmla="*/ 17334 h 1391101"/>
                <a:gd name="connsiteX32" fmla="*/ 1105080 w 1573114"/>
                <a:gd name="connsiteY32" fmla="*/ 47670 h 1391101"/>
                <a:gd name="connsiteX33" fmla="*/ 1009740 w 1573114"/>
                <a:gd name="connsiteY33" fmla="*/ 0 h 1391101"/>
                <a:gd name="connsiteX34" fmla="*/ 866730 w 1573114"/>
                <a:gd name="connsiteY34" fmla="*/ 242684 h 1391101"/>
                <a:gd name="connsiteX35" fmla="*/ 814726 w 1573114"/>
                <a:gd name="connsiteY35" fmla="*/ 429031 h 1391101"/>
                <a:gd name="connsiteX36" fmla="*/ 719386 w 1573114"/>
                <a:gd name="connsiteY36" fmla="*/ 463700 h 1391101"/>
                <a:gd name="connsiteX37" fmla="*/ 663048 w 1573114"/>
                <a:gd name="connsiteY37" fmla="*/ 426222 h 1391101"/>
                <a:gd name="connsiteX38" fmla="*/ 576375 w 1573114"/>
                <a:gd name="connsiteY38" fmla="*/ 355359 h 1391101"/>
                <a:gd name="connsiteX39" fmla="*/ 576375 w 1573114"/>
                <a:gd name="connsiteY39" fmla="*/ 264352 h 1391101"/>
                <a:gd name="connsiteX40" fmla="*/ 541706 w 1573114"/>
                <a:gd name="connsiteY40" fmla="*/ 247018 h 1391101"/>
                <a:gd name="connsiteX41" fmla="*/ 542992 w 1573114"/>
                <a:gd name="connsiteY41" fmla="*/ 167059 h 1391101"/>
                <a:gd name="connsiteX42" fmla="*/ 580709 w 1573114"/>
                <a:gd name="connsiteY42" fmla="*/ 182013 h 1391101"/>
                <a:gd name="connsiteX43" fmla="*/ 633570 w 1573114"/>
                <a:gd name="connsiteY43" fmla="*/ 112009 h 1391101"/>
                <a:gd name="connsiteX44" fmla="*/ 585042 w 1573114"/>
                <a:gd name="connsiteY44" fmla="*/ 17334 h 1391101"/>
                <a:gd name="connsiteX45" fmla="*/ 433365 w 1573114"/>
                <a:gd name="connsiteY45" fmla="*/ 346692 h 1391101"/>
                <a:gd name="connsiteX46" fmla="*/ 290354 w 1573114"/>
                <a:gd name="connsiteY46" fmla="*/ 268686 h 1391101"/>
                <a:gd name="connsiteX47" fmla="*/ 221016 w 1573114"/>
                <a:gd name="connsiteY47" fmla="*/ 160345 h 1391101"/>
                <a:gd name="connsiteX0" fmla="*/ 221016 w 1573114"/>
                <a:gd name="connsiteY0" fmla="*/ 160345 h 1391101"/>
                <a:gd name="connsiteX1" fmla="*/ 164678 w 1573114"/>
                <a:gd name="connsiteY1" fmla="*/ 173346 h 1391101"/>
                <a:gd name="connsiteX2" fmla="*/ 151677 w 1573114"/>
                <a:gd name="connsiteY2" fmla="*/ 329357 h 1391101"/>
                <a:gd name="connsiteX3" fmla="*/ 112675 w 1573114"/>
                <a:gd name="connsiteY3" fmla="*/ 381361 h 1391101"/>
                <a:gd name="connsiteX4" fmla="*/ 0 w 1573114"/>
                <a:gd name="connsiteY4" fmla="*/ 390028 h 1391101"/>
                <a:gd name="connsiteX5" fmla="*/ 39003 w 1573114"/>
                <a:gd name="connsiteY5" fmla="*/ 437698 h 1391101"/>
                <a:gd name="connsiteX6" fmla="*/ 52004 w 1573114"/>
                <a:gd name="connsiteY6" fmla="*/ 472367 h 1391101"/>
                <a:gd name="connsiteX7" fmla="*/ 43336 w 1573114"/>
                <a:gd name="connsiteY7" fmla="*/ 507037 h 1391101"/>
                <a:gd name="connsiteX8" fmla="*/ 147344 w 1573114"/>
                <a:gd name="connsiteY8" fmla="*/ 619712 h 1391101"/>
                <a:gd name="connsiteX9" fmla="*/ 169012 w 1573114"/>
                <a:gd name="connsiteY9" fmla="*/ 663048 h 1391101"/>
                <a:gd name="connsiteX10" fmla="*/ 112675 w 1573114"/>
                <a:gd name="connsiteY10" fmla="*/ 784390 h 1391101"/>
                <a:gd name="connsiteX11" fmla="*/ 117008 w 1573114"/>
                <a:gd name="connsiteY11" fmla="*/ 931734 h 1391101"/>
                <a:gd name="connsiteX12" fmla="*/ 281687 w 1573114"/>
                <a:gd name="connsiteY12" fmla="*/ 957736 h 1391101"/>
                <a:gd name="connsiteX13" fmla="*/ 342358 w 1573114"/>
                <a:gd name="connsiteY13" fmla="*/ 1053076 h 1391101"/>
                <a:gd name="connsiteX14" fmla="*/ 476701 w 1573114"/>
                <a:gd name="connsiteY14" fmla="*/ 1118081 h 1391101"/>
                <a:gd name="connsiteX15" fmla="*/ 424697 w 1573114"/>
                <a:gd name="connsiteY15" fmla="*/ 1139749 h 1391101"/>
                <a:gd name="connsiteX16" fmla="*/ 411696 w 1573114"/>
                <a:gd name="connsiteY16" fmla="*/ 1248091 h 1391101"/>
                <a:gd name="connsiteX17" fmla="*/ 697717 w 1573114"/>
                <a:gd name="connsiteY17" fmla="*/ 1391101 h 1391101"/>
                <a:gd name="connsiteX18" fmla="*/ 775723 w 1573114"/>
                <a:gd name="connsiteY18" fmla="*/ 1230756 h 1391101"/>
                <a:gd name="connsiteX19" fmla="*/ 1053077 w 1573114"/>
                <a:gd name="connsiteY19" fmla="*/ 1313095 h 1391101"/>
                <a:gd name="connsiteX20" fmla="*/ 1235090 w 1573114"/>
                <a:gd name="connsiteY20" fmla="*/ 1083412 h 1391101"/>
                <a:gd name="connsiteX21" fmla="*/ 1417103 w 1573114"/>
                <a:gd name="connsiteY21" fmla="*/ 1148417 h 1391101"/>
                <a:gd name="connsiteX22" fmla="*/ 1365099 w 1573114"/>
                <a:gd name="connsiteY22" fmla="*/ 810392 h 1391101"/>
                <a:gd name="connsiteX23" fmla="*/ 1373767 w 1573114"/>
                <a:gd name="connsiteY23" fmla="*/ 641380 h 1391101"/>
                <a:gd name="connsiteX24" fmla="*/ 1373767 w 1573114"/>
                <a:gd name="connsiteY24" fmla="*/ 576375 h 1391101"/>
                <a:gd name="connsiteX25" fmla="*/ 1525444 w 1573114"/>
                <a:gd name="connsiteY25" fmla="*/ 338024 h 1391101"/>
                <a:gd name="connsiteX26" fmla="*/ 1508110 w 1573114"/>
                <a:gd name="connsiteY26" fmla="*/ 255685 h 1391101"/>
                <a:gd name="connsiteX27" fmla="*/ 1573114 w 1573114"/>
                <a:gd name="connsiteY27" fmla="*/ 138676 h 1391101"/>
                <a:gd name="connsiteX28" fmla="*/ 1404102 w 1573114"/>
                <a:gd name="connsiteY28" fmla="*/ 99674 h 1391101"/>
                <a:gd name="connsiteX29" fmla="*/ 1282760 w 1573114"/>
                <a:gd name="connsiteY29" fmla="*/ 26002 h 1391101"/>
                <a:gd name="connsiteX30" fmla="*/ 1187420 w 1573114"/>
                <a:gd name="connsiteY30" fmla="*/ 60671 h 1391101"/>
                <a:gd name="connsiteX31" fmla="*/ 1161418 w 1573114"/>
                <a:gd name="connsiteY31" fmla="*/ 17334 h 1391101"/>
                <a:gd name="connsiteX32" fmla="*/ 1105080 w 1573114"/>
                <a:gd name="connsiteY32" fmla="*/ 47670 h 1391101"/>
                <a:gd name="connsiteX33" fmla="*/ 1009740 w 1573114"/>
                <a:gd name="connsiteY33" fmla="*/ 0 h 1391101"/>
                <a:gd name="connsiteX34" fmla="*/ 866730 w 1573114"/>
                <a:gd name="connsiteY34" fmla="*/ 242684 h 1391101"/>
                <a:gd name="connsiteX35" fmla="*/ 814726 w 1573114"/>
                <a:gd name="connsiteY35" fmla="*/ 417125 h 1391101"/>
                <a:gd name="connsiteX36" fmla="*/ 719386 w 1573114"/>
                <a:gd name="connsiteY36" fmla="*/ 463700 h 1391101"/>
                <a:gd name="connsiteX37" fmla="*/ 663048 w 1573114"/>
                <a:gd name="connsiteY37" fmla="*/ 426222 h 1391101"/>
                <a:gd name="connsiteX38" fmla="*/ 576375 w 1573114"/>
                <a:gd name="connsiteY38" fmla="*/ 355359 h 1391101"/>
                <a:gd name="connsiteX39" fmla="*/ 576375 w 1573114"/>
                <a:gd name="connsiteY39" fmla="*/ 264352 h 1391101"/>
                <a:gd name="connsiteX40" fmla="*/ 541706 w 1573114"/>
                <a:gd name="connsiteY40" fmla="*/ 247018 h 1391101"/>
                <a:gd name="connsiteX41" fmla="*/ 542992 w 1573114"/>
                <a:gd name="connsiteY41" fmla="*/ 167059 h 1391101"/>
                <a:gd name="connsiteX42" fmla="*/ 580709 w 1573114"/>
                <a:gd name="connsiteY42" fmla="*/ 182013 h 1391101"/>
                <a:gd name="connsiteX43" fmla="*/ 633570 w 1573114"/>
                <a:gd name="connsiteY43" fmla="*/ 112009 h 1391101"/>
                <a:gd name="connsiteX44" fmla="*/ 585042 w 1573114"/>
                <a:gd name="connsiteY44" fmla="*/ 17334 h 1391101"/>
                <a:gd name="connsiteX45" fmla="*/ 433365 w 1573114"/>
                <a:gd name="connsiteY45" fmla="*/ 346692 h 1391101"/>
                <a:gd name="connsiteX46" fmla="*/ 290354 w 1573114"/>
                <a:gd name="connsiteY46" fmla="*/ 268686 h 1391101"/>
                <a:gd name="connsiteX47" fmla="*/ 221016 w 1573114"/>
                <a:gd name="connsiteY47" fmla="*/ 160345 h 1391101"/>
                <a:gd name="connsiteX0" fmla="*/ 221016 w 1573114"/>
                <a:gd name="connsiteY0" fmla="*/ 160345 h 1391101"/>
                <a:gd name="connsiteX1" fmla="*/ 164678 w 1573114"/>
                <a:gd name="connsiteY1" fmla="*/ 173346 h 1391101"/>
                <a:gd name="connsiteX2" fmla="*/ 151677 w 1573114"/>
                <a:gd name="connsiteY2" fmla="*/ 329357 h 1391101"/>
                <a:gd name="connsiteX3" fmla="*/ 112675 w 1573114"/>
                <a:gd name="connsiteY3" fmla="*/ 381361 h 1391101"/>
                <a:gd name="connsiteX4" fmla="*/ 0 w 1573114"/>
                <a:gd name="connsiteY4" fmla="*/ 390028 h 1391101"/>
                <a:gd name="connsiteX5" fmla="*/ 39003 w 1573114"/>
                <a:gd name="connsiteY5" fmla="*/ 437698 h 1391101"/>
                <a:gd name="connsiteX6" fmla="*/ 52004 w 1573114"/>
                <a:gd name="connsiteY6" fmla="*/ 472367 h 1391101"/>
                <a:gd name="connsiteX7" fmla="*/ 43336 w 1573114"/>
                <a:gd name="connsiteY7" fmla="*/ 507037 h 1391101"/>
                <a:gd name="connsiteX8" fmla="*/ 147344 w 1573114"/>
                <a:gd name="connsiteY8" fmla="*/ 619712 h 1391101"/>
                <a:gd name="connsiteX9" fmla="*/ 169012 w 1573114"/>
                <a:gd name="connsiteY9" fmla="*/ 663048 h 1391101"/>
                <a:gd name="connsiteX10" fmla="*/ 112675 w 1573114"/>
                <a:gd name="connsiteY10" fmla="*/ 784390 h 1391101"/>
                <a:gd name="connsiteX11" fmla="*/ 117008 w 1573114"/>
                <a:gd name="connsiteY11" fmla="*/ 931734 h 1391101"/>
                <a:gd name="connsiteX12" fmla="*/ 281687 w 1573114"/>
                <a:gd name="connsiteY12" fmla="*/ 957736 h 1391101"/>
                <a:gd name="connsiteX13" fmla="*/ 342358 w 1573114"/>
                <a:gd name="connsiteY13" fmla="*/ 1053076 h 1391101"/>
                <a:gd name="connsiteX14" fmla="*/ 476701 w 1573114"/>
                <a:gd name="connsiteY14" fmla="*/ 1118081 h 1391101"/>
                <a:gd name="connsiteX15" fmla="*/ 424697 w 1573114"/>
                <a:gd name="connsiteY15" fmla="*/ 1139749 h 1391101"/>
                <a:gd name="connsiteX16" fmla="*/ 411696 w 1573114"/>
                <a:gd name="connsiteY16" fmla="*/ 1248091 h 1391101"/>
                <a:gd name="connsiteX17" fmla="*/ 697717 w 1573114"/>
                <a:gd name="connsiteY17" fmla="*/ 1391101 h 1391101"/>
                <a:gd name="connsiteX18" fmla="*/ 775723 w 1573114"/>
                <a:gd name="connsiteY18" fmla="*/ 1230756 h 1391101"/>
                <a:gd name="connsiteX19" fmla="*/ 1053077 w 1573114"/>
                <a:gd name="connsiteY19" fmla="*/ 1313095 h 1391101"/>
                <a:gd name="connsiteX20" fmla="*/ 1235090 w 1573114"/>
                <a:gd name="connsiteY20" fmla="*/ 1083412 h 1391101"/>
                <a:gd name="connsiteX21" fmla="*/ 1417103 w 1573114"/>
                <a:gd name="connsiteY21" fmla="*/ 1148417 h 1391101"/>
                <a:gd name="connsiteX22" fmla="*/ 1365099 w 1573114"/>
                <a:gd name="connsiteY22" fmla="*/ 810392 h 1391101"/>
                <a:gd name="connsiteX23" fmla="*/ 1373767 w 1573114"/>
                <a:gd name="connsiteY23" fmla="*/ 641380 h 1391101"/>
                <a:gd name="connsiteX24" fmla="*/ 1373767 w 1573114"/>
                <a:gd name="connsiteY24" fmla="*/ 576375 h 1391101"/>
                <a:gd name="connsiteX25" fmla="*/ 1525444 w 1573114"/>
                <a:gd name="connsiteY25" fmla="*/ 338024 h 1391101"/>
                <a:gd name="connsiteX26" fmla="*/ 1508110 w 1573114"/>
                <a:gd name="connsiteY26" fmla="*/ 255685 h 1391101"/>
                <a:gd name="connsiteX27" fmla="*/ 1573114 w 1573114"/>
                <a:gd name="connsiteY27" fmla="*/ 138676 h 1391101"/>
                <a:gd name="connsiteX28" fmla="*/ 1404102 w 1573114"/>
                <a:gd name="connsiteY28" fmla="*/ 99674 h 1391101"/>
                <a:gd name="connsiteX29" fmla="*/ 1282760 w 1573114"/>
                <a:gd name="connsiteY29" fmla="*/ 26002 h 1391101"/>
                <a:gd name="connsiteX30" fmla="*/ 1187420 w 1573114"/>
                <a:gd name="connsiteY30" fmla="*/ 60671 h 1391101"/>
                <a:gd name="connsiteX31" fmla="*/ 1161418 w 1573114"/>
                <a:gd name="connsiteY31" fmla="*/ 17334 h 1391101"/>
                <a:gd name="connsiteX32" fmla="*/ 1114605 w 1573114"/>
                <a:gd name="connsiteY32" fmla="*/ 35763 h 1391101"/>
                <a:gd name="connsiteX33" fmla="*/ 1009740 w 1573114"/>
                <a:gd name="connsiteY33" fmla="*/ 0 h 1391101"/>
                <a:gd name="connsiteX34" fmla="*/ 866730 w 1573114"/>
                <a:gd name="connsiteY34" fmla="*/ 242684 h 1391101"/>
                <a:gd name="connsiteX35" fmla="*/ 814726 w 1573114"/>
                <a:gd name="connsiteY35" fmla="*/ 417125 h 1391101"/>
                <a:gd name="connsiteX36" fmla="*/ 719386 w 1573114"/>
                <a:gd name="connsiteY36" fmla="*/ 463700 h 1391101"/>
                <a:gd name="connsiteX37" fmla="*/ 663048 w 1573114"/>
                <a:gd name="connsiteY37" fmla="*/ 426222 h 1391101"/>
                <a:gd name="connsiteX38" fmla="*/ 576375 w 1573114"/>
                <a:gd name="connsiteY38" fmla="*/ 355359 h 1391101"/>
                <a:gd name="connsiteX39" fmla="*/ 576375 w 1573114"/>
                <a:gd name="connsiteY39" fmla="*/ 264352 h 1391101"/>
                <a:gd name="connsiteX40" fmla="*/ 541706 w 1573114"/>
                <a:gd name="connsiteY40" fmla="*/ 247018 h 1391101"/>
                <a:gd name="connsiteX41" fmla="*/ 542992 w 1573114"/>
                <a:gd name="connsiteY41" fmla="*/ 167059 h 1391101"/>
                <a:gd name="connsiteX42" fmla="*/ 580709 w 1573114"/>
                <a:gd name="connsiteY42" fmla="*/ 182013 h 1391101"/>
                <a:gd name="connsiteX43" fmla="*/ 633570 w 1573114"/>
                <a:gd name="connsiteY43" fmla="*/ 112009 h 1391101"/>
                <a:gd name="connsiteX44" fmla="*/ 585042 w 1573114"/>
                <a:gd name="connsiteY44" fmla="*/ 17334 h 1391101"/>
                <a:gd name="connsiteX45" fmla="*/ 433365 w 1573114"/>
                <a:gd name="connsiteY45" fmla="*/ 346692 h 1391101"/>
                <a:gd name="connsiteX46" fmla="*/ 290354 w 1573114"/>
                <a:gd name="connsiteY46" fmla="*/ 268686 h 1391101"/>
                <a:gd name="connsiteX47" fmla="*/ 221016 w 1573114"/>
                <a:gd name="connsiteY47" fmla="*/ 160345 h 1391101"/>
                <a:gd name="connsiteX0" fmla="*/ 221016 w 1577877"/>
                <a:gd name="connsiteY0" fmla="*/ 160345 h 1391101"/>
                <a:gd name="connsiteX1" fmla="*/ 164678 w 1577877"/>
                <a:gd name="connsiteY1" fmla="*/ 173346 h 1391101"/>
                <a:gd name="connsiteX2" fmla="*/ 151677 w 1577877"/>
                <a:gd name="connsiteY2" fmla="*/ 329357 h 1391101"/>
                <a:gd name="connsiteX3" fmla="*/ 112675 w 1577877"/>
                <a:gd name="connsiteY3" fmla="*/ 381361 h 1391101"/>
                <a:gd name="connsiteX4" fmla="*/ 0 w 1577877"/>
                <a:gd name="connsiteY4" fmla="*/ 390028 h 1391101"/>
                <a:gd name="connsiteX5" fmla="*/ 39003 w 1577877"/>
                <a:gd name="connsiteY5" fmla="*/ 437698 h 1391101"/>
                <a:gd name="connsiteX6" fmla="*/ 52004 w 1577877"/>
                <a:gd name="connsiteY6" fmla="*/ 472367 h 1391101"/>
                <a:gd name="connsiteX7" fmla="*/ 43336 w 1577877"/>
                <a:gd name="connsiteY7" fmla="*/ 507037 h 1391101"/>
                <a:gd name="connsiteX8" fmla="*/ 147344 w 1577877"/>
                <a:gd name="connsiteY8" fmla="*/ 619712 h 1391101"/>
                <a:gd name="connsiteX9" fmla="*/ 169012 w 1577877"/>
                <a:gd name="connsiteY9" fmla="*/ 663048 h 1391101"/>
                <a:gd name="connsiteX10" fmla="*/ 112675 w 1577877"/>
                <a:gd name="connsiteY10" fmla="*/ 784390 h 1391101"/>
                <a:gd name="connsiteX11" fmla="*/ 117008 w 1577877"/>
                <a:gd name="connsiteY11" fmla="*/ 931734 h 1391101"/>
                <a:gd name="connsiteX12" fmla="*/ 281687 w 1577877"/>
                <a:gd name="connsiteY12" fmla="*/ 957736 h 1391101"/>
                <a:gd name="connsiteX13" fmla="*/ 342358 w 1577877"/>
                <a:gd name="connsiteY13" fmla="*/ 1053076 h 1391101"/>
                <a:gd name="connsiteX14" fmla="*/ 476701 w 1577877"/>
                <a:gd name="connsiteY14" fmla="*/ 1118081 h 1391101"/>
                <a:gd name="connsiteX15" fmla="*/ 424697 w 1577877"/>
                <a:gd name="connsiteY15" fmla="*/ 1139749 h 1391101"/>
                <a:gd name="connsiteX16" fmla="*/ 411696 w 1577877"/>
                <a:gd name="connsiteY16" fmla="*/ 1248091 h 1391101"/>
                <a:gd name="connsiteX17" fmla="*/ 697717 w 1577877"/>
                <a:gd name="connsiteY17" fmla="*/ 1391101 h 1391101"/>
                <a:gd name="connsiteX18" fmla="*/ 775723 w 1577877"/>
                <a:gd name="connsiteY18" fmla="*/ 1230756 h 1391101"/>
                <a:gd name="connsiteX19" fmla="*/ 1053077 w 1577877"/>
                <a:gd name="connsiteY19" fmla="*/ 1313095 h 1391101"/>
                <a:gd name="connsiteX20" fmla="*/ 1235090 w 1577877"/>
                <a:gd name="connsiteY20" fmla="*/ 1083412 h 1391101"/>
                <a:gd name="connsiteX21" fmla="*/ 1417103 w 1577877"/>
                <a:gd name="connsiteY21" fmla="*/ 1148417 h 1391101"/>
                <a:gd name="connsiteX22" fmla="*/ 1365099 w 1577877"/>
                <a:gd name="connsiteY22" fmla="*/ 810392 h 1391101"/>
                <a:gd name="connsiteX23" fmla="*/ 1373767 w 1577877"/>
                <a:gd name="connsiteY23" fmla="*/ 641380 h 1391101"/>
                <a:gd name="connsiteX24" fmla="*/ 1373767 w 1577877"/>
                <a:gd name="connsiteY24" fmla="*/ 576375 h 1391101"/>
                <a:gd name="connsiteX25" fmla="*/ 1525444 w 1577877"/>
                <a:gd name="connsiteY25" fmla="*/ 338024 h 1391101"/>
                <a:gd name="connsiteX26" fmla="*/ 1508110 w 1577877"/>
                <a:gd name="connsiteY26" fmla="*/ 255685 h 1391101"/>
                <a:gd name="connsiteX27" fmla="*/ 1577877 w 1577877"/>
                <a:gd name="connsiteY27" fmla="*/ 136295 h 1391101"/>
                <a:gd name="connsiteX28" fmla="*/ 1404102 w 1577877"/>
                <a:gd name="connsiteY28" fmla="*/ 99674 h 1391101"/>
                <a:gd name="connsiteX29" fmla="*/ 1282760 w 1577877"/>
                <a:gd name="connsiteY29" fmla="*/ 26002 h 1391101"/>
                <a:gd name="connsiteX30" fmla="*/ 1187420 w 1577877"/>
                <a:gd name="connsiteY30" fmla="*/ 60671 h 1391101"/>
                <a:gd name="connsiteX31" fmla="*/ 1161418 w 1577877"/>
                <a:gd name="connsiteY31" fmla="*/ 17334 h 1391101"/>
                <a:gd name="connsiteX32" fmla="*/ 1114605 w 1577877"/>
                <a:gd name="connsiteY32" fmla="*/ 35763 h 1391101"/>
                <a:gd name="connsiteX33" fmla="*/ 1009740 w 1577877"/>
                <a:gd name="connsiteY33" fmla="*/ 0 h 1391101"/>
                <a:gd name="connsiteX34" fmla="*/ 866730 w 1577877"/>
                <a:gd name="connsiteY34" fmla="*/ 242684 h 1391101"/>
                <a:gd name="connsiteX35" fmla="*/ 814726 w 1577877"/>
                <a:gd name="connsiteY35" fmla="*/ 417125 h 1391101"/>
                <a:gd name="connsiteX36" fmla="*/ 719386 w 1577877"/>
                <a:gd name="connsiteY36" fmla="*/ 463700 h 1391101"/>
                <a:gd name="connsiteX37" fmla="*/ 663048 w 1577877"/>
                <a:gd name="connsiteY37" fmla="*/ 426222 h 1391101"/>
                <a:gd name="connsiteX38" fmla="*/ 576375 w 1577877"/>
                <a:gd name="connsiteY38" fmla="*/ 355359 h 1391101"/>
                <a:gd name="connsiteX39" fmla="*/ 576375 w 1577877"/>
                <a:gd name="connsiteY39" fmla="*/ 264352 h 1391101"/>
                <a:gd name="connsiteX40" fmla="*/ 541706 w 1577877"/>
                <a:gd name="connsiteY40" fmla="*/ 247018 h 1391101"/>
                <a:gd name="connsiteX41" fmla="*/ 542992 w 1577877"/>
                <a:gd name="connsiteY41" fmla="*/ 167059 h 1391101"/>
                <a:gd name="connsiteX42" fmla="*/ 580709 w 1577877"/>
                <a:gd name="connsiteY42" fmla="*/ 182013 h 1391101"/>
                <a:gd name="connsiteX43" fmla="*/ 633570 w 1577877"/>
                <a:gd name="connsiteY43" fmla="*/ 112009 h 1391101"/>
                <a:gd name="connsiteX44" fmla="*/ 585042 w 1577877"/>
                <a:gd name="connsiteY44" fmla="*/ 17334 h 1391101"/>
                <a:gd name="connsiteX45" fmla="*/ 433365 w 1577877"/>
                <a:gd name="connsiteY45" fmla="*/ 346692 h 1391101"/>
                <a:gd name="connsiteX46" fmla="*/ 290354 w 1577877"/>
                <a:gd name="connsiteY46" fmla="*/ 268686 h 1391101"/>
                <a:gd name="connsiteX47" fmla="*/ 221016 w 1577877"/>
                <a:gd name="connsiteY47" fmla="*/ 160345 h 1391101"/>
                <a:gd name="connsiteX0" fmla="*/ 221016 w 1577877"/>
                <a:gd name="connsiteY0" fmla="*/ 160345 h 1391101"/>
                <a:gd name="connsiteX1" fmla="*/ 164678 w 1577877"/>
                <a:gd name="connsiteY1" fmla="*/ 173346 h 1391101"/>
                <a:gd name="connsiteX2" fmla="*/ 151677 w 1577877"/>
                <a:gd name="connsiteY2" fmla="*/ 329357 h 1391101"/>
                <a:gd name="connsiteX3" fmla="*/ 112675 w 1577877"/>
                <a:gd name="connsiteY3" fmla="*/ 381361 h 1391101"/>
                <a:gd name="connsiteX4" fmla="*/ 0 w 1577877"/>
                <a:gd name="connsiteY4" fmla="*/ 390028 h 1391101"/>
                <a:gd name="connsiteX5" fmla="*/ 39003 w 1577877"/>
                <a:gd name="connsiteY5" fmla="*/ 437698 h 1391101"/>
                <a:gd name="connsiteX6" fmla="*/ 52004 w 1577877"/>
                <a:gd name="connsiteY6" fmla="*/ 472367 h 1391101"/>
                <a:gd name="connsiteX7" fmla="*/ 43336 w 1577877"/>
                <a:gd name="connsiteY7" fmla="*/ 507037 h 1391101"/>
                <a:gd name="connsiteX8" fmla="*/ 147344 w 1577877"/>
                <a:gd name="connsiteY8" fmla="*/ 619712 h 1391101"/>
                <a:gd name="connsiteX9" fmla="*/ 169012 w 1577877"/>
                <a:gd name="connsiteY9" fmla="*/ 663048 h 1391101"/>
                <a:gd name="connsiteX10" fmla="*/ 112675 w 1577877"/>
                <a:gd name="connsiteY10" fmla="*/ 784390 h 1391101"/>
                <a:gd name="connsiteX11" fmla="*/ 117008 w 1577877"/>
                <a:gd name="connsiteY11" fmla="*/ 931734 h 1391101"/>
                <a:gd name="connsiteX12" fmla="*/ 281687 w 1577877"/>
                <a:gd name="connsiteY12" fmla="*/ 957736 h 1391101"/>
                <a:gd name="connsiteX13" fmla="*/ 342358 w 1577877"/>
                <a:gd name="connsiteY13" fmla="*/ 1053076 h 1391101"/>
                <a:gd name="connsiteX14" fmla="*/ 476701 w 1577877"/>
                <a:gd name="connsiteY14" fmla="*/ 1118081 h 1391101"/>
                <a:gd name="connsiteX15" fmla="*/ 424697 w 1577877"/>
                <a:gd name="connsiteY15" fmla="*/ 1139749 h 1391101"/>
                <a:gd name="connsiteX16" fmla="*/ 411696 w 1577877"/>
                <a:gd name="connsiteY16" fmla="*/ 1248091 h 1391101"/>
                <a:gd name="connsiteX17" fmla="*/ 697717 w 1577877"/>
                <a:gd name="connsiteY17" fmla="*/ 1391101 h 1391101"/>
                <a:gd name="connsiteX18" fmla="*/ 775723 w 1577877"/>
                <a:gd name="connsiteY18" fmla="*/ 1230756 h 1391101"/>
                <a:gd name="connsiteX19" fmla="*/ 1053077 w 1577877"/>
                <a:gd name="connsiteY19" fmla="*/ 1313095 h 1391101"/>
                <a:gd name="connsiteX20" fmla="*/ 1235090 w 1577877"/>
                <a:gd name="connsiteY20" fmla="*/ 1083412 h 1391101"/>
                <a:gd name="connsiteX21" fmla="*/ 1417103 w 1577877"/>
                <a:gd name="connsiteY21" fmla="*/ 1148417 h 1391101"/>
                <a:gd name="connsiteX22" fmla="*/ 1365099 w 1577877"/>
                <a:gd name="connsiteY22" fmla="*/ 810392 h 1391101"/>
                <a:gd name="connsiteX23" fmla="*/ 1373767 w 1577877"/>
                <a:gd name="connsiteY23" fmla="*/ 641380 h 1391101"/>
                <a:gd name="connsiteX24" fmla="*/ 1373767 w 1577877"/>
                <a:gd name="connsiteY24" fmla="*/ 576375 h 1391101"/>
                <a:gd name="connsiteX25" fmla="*/ 1525444 w 1577877"/>
                <a:gd name="connsiteY25" fmla="*/ 338024 h 1391101"/>
                <a:gd name="connsiteX26" fmla="*/ 1510491 w 1577877"/>
                <a:gd name="connsiteY26" fmla="*/ 258066 h 1391101"/>
                <a:gd name="connsiteX27" fmla="*/ 1577877 w 1577877"/>
                <a:gd name="connsiteY27" fmla="*/ 136295 h 1391101"/>
                <a:gd name="connsiteX28" fmla="*/ 1404102 w 1577877"/>
                <a:gd name="connsiteY28" fmla="*/ 99674 h 1391101"/>
                <a:gd name="connsiteX29" fmla="*/ 1282760 w 1577877"/>
                <a:gd name="connsiteY29" fmla="*/ 26002 h 1391101"/>
                <a:gd name="connsiteX30" fmla="*/ 1187420 w 1577877"/>
                <a:gd name="connsiteY30" fmla="*/ 60671 h 1391101"/>
                <a:gd name="connsiteX31" fmla="*/ 1161418 w 1577877"/>
                <a:gd name="connsiteY31" fmla="*/ 17334 h 1391101"/>
                <a:gd name="connsiteX32" fmla="*/ 1114605 w 1577877"/>
                <a:gd name="connsiteY32" fmla="*/ 35763 h 1391101"/>
                <a:gd name="connsiteX33" fmla="*/ 1009740 w 1577877"/>
                <a:gd name="connsiteY33" fmla="*/ 0 h 1391101"/>
                <a:gd name="connsiteX34" fmla="*/ 866730 w 1577877"/>
                <a:gd name="connsiteY34" fmla="*/ 242684 h 1391101"/>
                <a:gd name="connsiteX35" fmla="*/ 814726 w 1577877"/>
                <a:gd name="connsiteY35" fmla="*/ 417125 h 1391101"/>
                <a:gd name="connsiteX36" fmla="*/ 719386 w 1577877"/>
                <a:gd name="connsiteY36" fmla="*/ 463700 h 1391101"/>
                <a:gd name="connsiteX37" fmla="*/ 663048 w 1577877"/>
                <a:gd name="connsiteY37" fmla="*/ 426222 h 1391101"/>
                <a:gd name="connsiteX38" fmla="*/ 576375 w 1577877"/>
                <a:gd name="connsiteY38" fmla="*/ 355359 h 1391101"/>
                <a:gd name="connsiteX39" fmla="*/ 576375 w 1577877"/>
                <a:gd name="connsiteY39" fmla="*/ 264352 h 1391101"/>
                <a:gd name="connsiteX40" fmla="*/ 541706 w 1577877"/>
                <a:gd name="connsiteY40" fmla="*/ 247018 h 1391101"/>
                <a:gd name="connsiteX41" fmla="*/ 542992 w 1577877"/>
                <a:gd name="connsiteY41" fmla="*/ 167059 h 1391101"/>
                <a:gd name="connsiteX42" fmla="*/ 580709 w 1577877"/>
                <a:gd name="connsiteY42" fmla="*/ 182013 h 1391101"/>
                <a:gd name="connsiteX43" fmla="*/ 633570 w 1577877"/>
                <a:gd name="connsiteY43" fmla="*/ 112009 h 1391101"/>
                <a:gd name="connsiteX44" fmla="*/ 585042 w 1577877"/>
                <a:gd name="connsiteY44" fmla="*/ 17334 h 1391101"/>
                <a:gd name="connsiteX45" fmla="*/ 433365 w 1577877"/>
                <a:gd name="connsiteY45" fmla="*/ 346692 h 1391101"/>
                <a:gd name="connsiteX46" fmla="*/ 290354 w 1577877"/>
                <a:gd name="connsiteY46" fmla="*/ 268686 h 1391101"/>
                <a:gd name="connsiteX47" fmla="*/ 221016 w 1577877"/>
                <a:gd name="connsiteY47" fmla="*/ 160345 h 1391101"/>
                <a:gd name="connsiteX0" fmla="*/ 221016 w 1577877"/>
                <a:gd name="connsiteY0" fmla="*/ 160345 h 1391101"/>
                <a:gd name="connsiteX1" fmla="*/ 164678 w 1577877"/>
                <a:gd name="connsiteY1" fmla="*/ 173346 h 1391101"/>
                <a:gd name="connsiteX2" fmla="*/ 151677 w 1577877"/>
                <a:gd name="connsiteY2" fmla="*/ 329357 h 1391101"/>
                <a:gd name="connsiteX3" fmla="*/ 112675 w 1577877"/>
                <a:gd name="connsiteY3" fmla="*/ 381361 h 1391101"/>
                <a:gd name="connsiteX4" fmla="*/ 0 w 1577877"/>
                <a:gd name="connsiteY4" fmla="*/ 390028 h 1391101"/>
                <a:gd name="connsiteX5" fmla="*/ 39003 w 1577877"/>
                <a:gd name="connsiteY5" fmla="*/ 437698 h 1391101"/>
                <a:gd name="connsiteX6" fmla="*/ 52004 w 1577877"/>
                <a:gd name="connsiteY6" fmla="*/ 472367 h 1391101"/>
                <a:gd name="connsiteX7" fmla="*/ 43336 w 1577877"/>
                <a:gd name="connsiteY7" fmla="*/ 507037 h 1391101"/>
                <a:gd name="connsiteX8" fmla="*/ 147344 w 1577877"/>
                <a:gd name="connsiteY8" fmla="*/ 619712 h 1391101"/>
                <a:gd name="connsiteX9" fmla="*/ 169012 w 1577877"/>
                <a:gd name="connsiteY9" fmla="*/ 663048 h 1391101"/>
                <a:gd name="connsiteX10" fmla="*/ 112675 w 1577877"/>
                <a:gd name="connsiteY10" fmla="*/ 784390 h 1391101"/>
                <a:gd name="connsiteX11" fmla="*/ 117008 w 1577877"/>
                <a:gd name="connsiteY11" fmla="*/ 931734 h 1391101"/>
                <a:gd name="connsiteX12" fmla="*/ 281687 w 1577877"/>
                <a:gd name="connsiteY12" fmla="*/ 957736 h 1391101"/>
                <a:gd name="connsiteX13" fmla="*/ 342358 w 1577877"/>
                <a:gd name="connsiteY13" fmla="*/ 1053076 h 1391101"/>
                <a:gd name="connsiteX14" fmla="*/ 476701 w 1577877"/>
                <a:gd name="connsiteY14" fmla="*/ 1118081 h 1391101"/>
                <a:gd name="connsiteX15" fmla="*/ 424697 w 1577877"/>
                <a:gd name="connsiteY15" fmla="*/ 1139749 h 1391101"/>
                <a:gd name="connsiteX16" fmla="*/ 411696 w 1577877"/>
                <a:gd name="connsiteY16" fmla="*/ 1248091 h 1391101"/>
                <a:gd name="connsiteX17" fmla="*/ 697717 w 1577877"/>
                <a:gd name="connsiteY17" fmla="*/ 1391101 h 1391101"/>
                <a:gd name="connsiteX18" fmla="*/ 775723 w 1577877"/>
                <a:gd name="connsiteY18" fmla="*/ 1230756 h 1391101"/>
                <a:gd name="connsiteX19" fmla="*/ 1053077 w 1577877"/>
                <a:gd name="connsiteY19" fmla="*/ 1313095 h 1391101"/>
                <a:gd name="connsiteX20" fmla="*/ 1235090 w 1577877"/>
                <a:gd name="connsiteY20" fmla="*/ 1083412 h 1391101"/>
                <a:gd name="connsiteX21" fmla="*/ 1417103 w 1577877"/>
                <a:gd name="connsiteY21" fmla="*/ 1148417 h 1391101"/>
                <a:gd name="connsiteX22" fmla="*/ 1365099 w 1577877"/>
                <a:gd name="connsiteY22" fmla="*/ 810392 h 1391101"/>
                <a:gd name="connsiteX23" fmla="*/ 1378529 w 1577877"/>
                <a:gd name="connsiteY23" fmla="*/ 641380 h 1391101"/>
                <a:gd name="connsiteX24" fmla="*/ 1373767 w 1577877"/>
                <a:gd name="connsiteY24" fmla="*/ 576375 h 1391101"/>
                <a:gd name="connsiteX25" fmla="*/ 1525444 w 1577877"/>
                <a:gd name="connsiteY25" fmla="*/ 338024 h 1391101"/>
                <a:gd name="connsiteX26" fmla="*/ 1510491 w 1577877"/>
                <a:gd name="connsiteY26" fmla="*/ 258066 h 1391101"/>
                <a:gd name="connsiteX27" fmla="*/ 1577877 w 1577877"/>
                <a:gd name="connsiteY27" fmla="*/ 136295 h 1391101"/>
                <a:gd name="connsiteX28" fmla="*/ 1404102 w 1577877"/>
                <a:gd name="connsiteY28" fmla="*/ 99674 h 1391101"/>
                <a:gd name="connsiteX29" fmla="*/ 1282760 w 1577877"/>
                <a:gd name="connsiteY29" fmla="*/ 26002 h 1391101"/>
                <a:gd name="connsiteX30" fmla="*/ 1187420 w 1577877"/>
                <a:gd name="connsiteY30" fmla="*/ 60671 h 1391101"/>
                <a:gd name="connsiteX31" fmla="*/ 1161418 w 1577877"/>
                <a:gd name="connsiteY31" fmla="*/ 17334 h 1391101"/>
                <a:gd name="connsiteX32" fmla="*/ 1114605 w 1577877"/>
                <a:gd name="connsiteY32" fmla="*/ 35763 h 1391101"/>
                <a:gd name="connsiteX33" fmla="*/ 1009740 w 1577877"/>
                <a:gd name="connsiteY33" fmla="*/ 0 h 1391101"/>
                <a:gd name="connsiteX34" fmla="*/ 866730 w 1577877"/>
                <a:gd name="connsiteY34" fmla="*/ 242684 h 1391101"/>
                <a:gd name="connsiteX35" fmla="*/ 814726 w 1577877"/>
                <a:gd name="connsiteY35" fmla="*/ 417125 h 1391101"/>
                <a:gd name="connsiteX36" fmla="*/ 719386 w 1577877"/>
                <a:gd name="connsiteY36" fmla="*/ 463700 h 1391101"/>
                <a:gd name="connsiteX37" fmla="*/ 663048 w 1577877"/>
                <a:gd name="connsiteY37" fmla="*/ 426222 h 1391101"/>
                <a:gd name="connsiteX38" fmla="*/ 576375 w 1577877"/>
                <a:gd name="connsiteY38" fmla="*/ 355359 h 1391101"/>
                <a:gd name="connsiteX39" fmla="*/ 576375 w 1577877"/>
                <a:gd name="connsiteY39" fmla="*/ 264352 h 1391101"/>
                <a:gd name="connsiteX40" fmla="*/ 541706 w 1577877"/>
                <a:gd name="connsiteY40" fmla="*/ 247018 h 1391101"/>
                <a:gd name="connsiteX41" fmla="*/ 542992 w 1577877"/>
                <a:gd name="connsiteY41" fmla="*/ 167059 h 1391101"/>
                <a:gd name="connsiteX42" fmla="*/ 580709 w 1577877"/>
                <a:gd name="connsiteY42" fmla="*/ 182013 h 1391101"/>
                <a:gd name="connsiteX43" fmla="*/ 633570 w 1577877"/>
                <a:gd name="connsiteY43" fmla="*/ 112009 h 1391101"/>
                <a:gd name="connsiteX44" fmla="*/ 585042 w 1577877"/>
                <a:gd name="connsiteY44" fmla="*/ 17334 h 1391101"/>
                <a:gd name="connsiteX45" fmla="*/ 433365 w 1577877"/>
                <a:gd name="connsiteY45" fmla="*/ 346692 h 1391101"/>
                <a:gd name="connsiteX46" fmla="*/ 290354 w 1577877"/>
                <a:gd name="connsiteY46" fmla="*/ 268686 h 1391101"/>
                <a:gd name="connsiteX47" fmla="*/ 221016 w 1577877"/>
                <a:gd name="connsiteY47" fmla="*/ 160345 h 1391101"/>
                <a:gd name="connsiteX0" fmla="*/ 221016 w 1577877"/>
                <a:gd name="connsiteY0" fmla="*/ 160345 h 1391101"/>
                <a:gd name="connsiteX1" fmla="*/ 164678 w 1577877"/>
                <a:gd name="connsiteY1" fmla="*/ 173346 h 1391101"/>
                <a:gd name="connsiteX2" fmla="*/ 151677 w 1577877"/>
                <a:gd name="connsiteY2" fmla="*/ 329357 h 1391101"/>
                <a:gd name="connsiteX3" fmla="*/ 112675 w 1577877"/>
                <a:gd name="connsiteY3" fmla="*/ 381361 h 1391101"/>
                <a:gd name="connsiteX4" fmla="*/ 0 w 1577877"/>
                <a:gd name="connsiteY4" fmla="*/ 390028 h 1391101"/>
                <a:gd name="connsiteX5" fmla="*/ 39003 w 1577877"/>
                <a:gd name="connsiteY5" fmla="*/ 437698 h 1391101"/>
                <a:gd name="connsiteX6" fmla="*/ 52004 w 1577877"/>
                <a:gd name="connsiteY6" fmla="*/ 472367 h 1391101"/>
                <a:gd name="connsiteX7" fmla="*/ 43336 w 1577877"/>
                <a:gd name="connsiteY7" fmla="*/ 507037 h 1391101"/>
                <a:gd name="connsiteX8" fmla="*/ 147344 w 1577877"/>
                <a:gd name="connsiteY8" fmla="*/ 619712 h 1391101"/>
                <a:gd name="connsiteX9" fmla="*/ 169012 w 1577877"/>
                <a:gd name="connsiteY9" fmla="*/ 663048 h 1391101"/>
                <a:gd name="connsiteX10" fmla="*/ 112675 w 1577877"/>
                <a:gd name="connsiteY10" fmla="*/ 784390 h 1391101"/>
                <a:gd name="connsiteX11" fmla="*/ 117008 w 1577877"/>
                <a:gd name="connsiteY11" fmla="*/ 931734 h 1391101"/>
                <a:gd name="connsiteX12" fmla="*/ 281687 w 1577877"/>
                <a:gd name="connsiteY12" fmla="*/ 957736 h 1391101"/>
                <a:gd name="connsiteX13" fmla="*/ 342358 w 1577877"/>
                <a:gd name="connsiteY13" fmla="*/ 1053076 h 1391101"/>
                <a:gd name="connsiteX14" fmla="*/ 476701 w 1577877"/>
                <a:gd name="connsiteY14" fmla="*/ 1118081 h 1391101"/>
                <a:gd name="connsiteX15" fmla="*/ 424697 w 1577877"/>
                <a:gd name="connsiteY15" fmla="*/ 1139749 h 1391101"/>
                <a:gd name="connsiteX16" fmla="*/ 411696 w 1577877"/>
                <a:gd name="connsiteY16" fmla="*/ 1248091 h 1391101"/>
                <a:gd name="connsiteX17" fmla="*/ 697717 w 1577877"/>
                <a:gd name="connsiteY17" fmla="*/ 1391101 h 1391101"/>
                <a:gd name="connsiteX18" fmla="*/ 775723 w 1577877"/>
                <a:gd name="connsiteY18" fmla="*/ 1230756 h 1391101"/>
                <a:gd name="connsiteX19" fmla="*/ 1053077 w 1577877"/>
                <a:gd name="connsiteY19" fmla="*/ 1313095 h 1391101"/>
                <a:gd name="connsiteX20" fmla="*/ 1235090 w 1577877"/>
                <a:gd name="connsiteY20" fmla="*/ 1083412 h 1391101"/>
                <a:gd name="connsiteX21" fmla="*/ 1417103 w 1577877"/>
                <a:gd name="connsiteY21" fmla="*/ 1148417 h 1391101"/>
                <a:gd name="connsiteX22" fmla="*/ 1365099 w 1577877"/>
                <a:gd name="connsiteY22" fmla="*/ 810392 h 1391101"/>
                <a:gd name="connsiteX23" fmla="*/ 1378529 w 1577877"/>
                <a:gd name="connsiteY23" fmla="*/ 641380 h 1391101"/>
                <a:gd name="connsiteX24" fmla="*/ 1373767 w 1577877"/>
                <a:gd name="connsiteY24" fmla="*/ 576375 h 1391101"/>
                <a:gd name="connsiteX25" fmla="*/ 1525444 w 1577877"/>
                <a:gd name="connsiteY25" fmla="*/ 338024 h 1391101"/>
                <a:gd name="connsiteX26" fmla="*/ 1510491 w 1577877"/>
                <a:gd name="connsiteY26" fmla="*/ 258066 h 1391101"/>
                <a:gd name="connsiteX27" fmla="*/ 1577877 w 1577877"/>
                <a:gd name="connsiteY27" fmla="*/ 136295 h 1391101"/>
                <a:gd name="connsiteX28" fmla="*/ 1404102 w 1577877"/>
                <a:gd name="connsiteY28" fmla="*/ 99674 h 1391101"/>
                <a:gd name="connsiteX29" fmla="*/ 1282760 w 1577877"/>
                <a:gd name="connsiteY29" fmla="*/ 26002 h 1391101"/>
                <a:gd name="connsiteX30" fmla="*/ 1187420 w 1577877"/>
                <a:gd name="connsiteY30" fmla="*/ 60671 h 1391101"/>
                <a:gd name="connsiteX31" fmla="*/ 1161418 w 1577877"/>
                <a:gd name="connsiteY31" fmla="*/ 17334 h 1391101"/>
                <a:gd name="connsiteX32" fmla="*/ 1114605 w 1577877"/>
                <a:gd name="connsiteY32" fmla="*/ 35763 h 1391101"/>
                <a:gd name="connsiteX33" fmla="*/ 1009740 w 1577877"/>
                <a:gd name="connsiteY33" fmla="*/ 0 h 1391101"/>
                <a:gd name="connsiteX34" fmla="*/ 866730 w 1577877"/>
                <a:gd name="connsiteY34" fmla="*/ 242684 h 1391101"/>
                <a:gd name="connsiteX35" fmla="*/ 814726 w 1577877"/>
                <a:gd name="connsiteY35" fmla="*/ 417125 h 1391101"/>
                <a:gd name="connsiteX36" fmla="*/ 719386 w 1577877"/>
                <a:gd name="connsiteY36" fmla="*/ 463700 h 1391101"/>
                <a:gd name="connsiteX37" fmla="*/ 663048 w 1577877"/>
                <a:gd name="connsiteY37" fmla="*/ 426222 h 1391101"/>
                <a:gd name="connsiteX38" fmla="*/ 576375 w 1577877"/>
                <a:gd name="connsiteY38" fmla="*/ 355359 h 1391101"/>
                <a:gd name="connsiteX39" fmla="*/ 576375 w 1577877"/>
                <a:gd name="connsiteY39" fmla="*/ 264352 h 1391101"/>
                <a:gd name="connsiteX40" fmla="*/ 541706 w 1577877"/>
                <a:gd name="connsiteY40" fmla="*/ 247018 h 1391101"/>
                <a:gd name="connsiteX41" fmla="*/ 542992 w 1577877"/>
                <a:gd name="connsiteY41" fmla="*/ 167059 h 1391101"/>
                <a:gd name="connsiteX42" fmla="*/ 580709 w 1577877"/>
                <a:gd name="connsiteY42" fmla="*/ 182013 h 1391101"/>
                <a:gd name="connsiteX43" fmla="*/ 633570 w 1577877"/>
                <a:gd name="connsiteY43" fmla="*/ 112009 h 1391101"/>
                <a:gd name="connsiteX44" fmla="*/ 575517 w 1577877"/>
                <a:gd name="connsiteY44" fmla="*/ 22096 h 1391101"/>
                <a:gd name="connsiteX45" fmla="*/ 433365 w 1577877"/>
                <a:gd name="connsiteY45" fmla="*/ 346692 h 1391101"/>
                <a:gd name="connsiteX46" fmla="*/ 290354 w 1577877"/>
                <a:gd name="connsiteY46" fmla="*/ 268686 h 1391101"/>
                <a:gd name="connsiteX47" fmla="*/ 221016 w 1577877"/>
                <a:gd name="connsiteY47" fmla="*/ 160345 h 1391101"/>
                <a:gd name="connsiteX0" fmla="*/ 221016 w 1577877"/>
                <a:gd name="connsiteY0" fmla="*/ 160345 h 1391101"/>
                <a:gd name="connsiteX1" fmla="*/ 164678 w 1577877"/>
                <a:gd name="connsiteY1" fmla="*/ 173346 h 1391101"/>
                <a:gd name="connsiteX2" fmla="*/ 151677 w 1577877"/>
                <a:gd name="connsiteY2" fmla="*/ 329357 h 1391101"/>
                <a:gd name="connsiteX3" fmla="*/ 112675 w 1577877"/>
                <a:gd name="connsiteY3" fmla="*/ 381361 h 1391101"/>
                <a:gd name="connsiteX4" fmla="*/ 0 w 1577877"/>
                <a:gd name="connsiteY4" fmla="*/ 390028 h 1391101"/>
                <a:gd name="connsiteX5" fmla="*/ 39003 w 1577877"/>
                <a:gd name="connsiteY5" fmla="*/ 437698 h 1391101"/>
                <a:gd name="connsiteX6" fmla="*/ 52004 w 1577877"/>
                <a:gd name="connsiteY6" fmla="*/ 472367 h 1391101"/>
                <a:gd name="connsiteX7" fmla="*/ 43336 w 1577877"/>
                <a:gd name="connsiteY7" fmla="*/ 507037 h 1391101"/>
                <a:gd name="connsiteX8" fmla="*/ 147344 w 1577877"/>
                <a:gd name="connsiteY8" fmla="*/ 619712 h 1391101"/>
                <a:gd name="connsiteX9" fmla="*/ 169012 w 1577877"/>
                <a:gd name="connsiteY9" fmla="*/ 663048 h 1391101"/>
                <a:gd name="connsiteX10" fmla="*/ 112675 w 1577877"/>
                <a:gd name="connsiteY10" fmla="*/ 784390 h 1391101"/>
                <a:gd name="connsiteX11" fmla="*/ 117008 w 1577877"/>
                <a:gd name="connsiteY11" fmla="*/ 931734 h 1391101"/>
                <a:gd name="connsiteX12" fmla="*/ 281687 w 1577877"/>
                <a:gd name="connsiteY12" fmla="*/ 957736 h 1391101"/>
                <a:gd name="connsiteX13" fmla="*/ 342358 w 1577877"/>
                <a:gd name="connsiteY13" fmla="*/ 1053076 h 1391101"/>
                <a:gd name="connsiteX14" fmla="*/ 476701 w 1577877"/>
                <a:gd name="connsiteY14" fmla="*/ 1118081 h 1391101"/>
                <a:gd name="connsiteX15" fmla="*/ 424697 w 1577877"/>
                <a:gd name="connsiteY15" fmla="*/ 1139749 h 1391101"/>
                <a:gd name="connsiteX16" fmla="*/ 411696 w 1577877"/>
                <a:gd name="connsiteY16" fmla="*/ 1248091 h 1391101"/>
                <a:gd name="connsiteX17" fmla="*/ 697717 w 1577877"/>
                <a:gd name="connsiteY17" fmla="*/ 1391101 h 1391101"/>
                <a:gd name="connsiteX18" fmla="*/ 775723 w 1577877"/>
                <a:gd name="connsiteY18" fmla="*/ 1230756 h 1391101"/>
                <a:gd name="connsiteX19" fmla="*/ 1053077 w 1577877"/>
                <a:gd name="connsiteY19" fmla="*/ 1313095 h 1391101"/>
                <a:gd name="connsiteX20" fmla="*/ 1235090 w 1577877"/>
                <a:gd name="connsiteY20" fmla="*/ 1083412 h 1391101"/>
                <a:gd name="connsiteX21" fmla="*/ 1417103 w 1577877"/>
                <a:gd name="connsiteY21" fmla="*/ 1148417 h 1391101"/>
                <a:gd name="connsiteX22" fmla="*/ 1365099 w 1577877"/>
                <a:gd name="connsiteY22" fmla="*/ 810392 h 1391101"/>
                <a:gd name="connsiteX23" fmla="*/ 1378529 w 1577877"/>
                <a:gd name="connsiteY23" fmla="*/ 641380 h 1391101"/>
                <a:gd name="connsiteX24" fmla="*/ 1373767 w 1577877"/>
                <a:gd name="connsiteY24" fmla="*/ 576375 h 1391101"/>
                <a:gd name="connsiteX25" fmla="*/ 1525444 w 1577877"/>
                <a:gd name="connsiteY25" fmla="*/ 338024 h 1391101"/>
                <a:gd name="connsiteX26" fmla="*/ 1510491 w 1577877"/>
                <a:gd name="connsiteY26" fmla="*/ 258066 h 1391101"/>
                <a:gd name="connsiteX27" fmla="*/ 1577877 w 1577877"/>
                <a:gd name="connsiteY27" fmla="*/ 136295 h 1391101"/>
                <a:gd name="connsiteX28" fmla="*/ 1404102 w 1577877"/>
                <a:gd name="connsiteY28" fmla="*/ 99674 h 1391101"/>
                <a:gd name="connsiteX29" fmla="*/ 1282760 w 1577877"/>
                <a:gd name="connsiteY29" fmla="*/ 26002 h 1391101"/>
                <a:gd name="connsiteX30" fmla="*/ 1187420 w 1577877"/>
                <a:gd name="connsiteY30" fmla="*/ 60671 h 1391101"/>
                <a:gd name="connsiteX31" fmla="*/ 1161418 w 1577877"/>
                <a:gd name="connsiteY31" fmla="*/ 17334 h 1391101"/>
                <a:gd name="connsiteX32" fmla="*/ 1114605 w 1577877"/>
                <a:gd name="connsiteY32" fmla="*/ 35763 h 1391101"/>
                <a:gd name="connsiteX33" fmla="*/ 1009740 w 1577877"/>
                <a:gd name="connsiteY33" fmla="*/ 0 h 1391101"/>
                <a:gd name="connsiteX34" fmla="*/ 866730 w 1577877"/>
                <a:gd name="connsiteY34" fmla="*/ 242684 h 1391101"/>
                <a:gd name="connsiteX35" fmla="*/ 814726 w 1577877"/>
                <a:gd name="connsiteY35" fmla="*/ 417125 h 1391101"/>
                <a:gd name="connsiteX36" fmla="*/ 719386 w 1577877"/>
                <a:gd name="connsiteY36" fmla="*/ 463700 h 1391101"/>
                <a:gd name="connsiteX37" fmla="*/ 663048 w 1577877"/>
                <a:gd name="connsiteY37" fmla="*/ 426222 h 1391101"/>
                <a:gd name="connsiteX38" fmla="*/ 576375 w 1577877"/>
                <a:gd name="connsiteY38" fmla="*/ 355359 h 1391101"/>
                <a:gd name="connsiteX39" fmla="*/ 576375 w 1577877"/>
                <a:gd name="connsiteY39" fmla="*/ 264352 h 1391101"/>
                <a:gd name="connsiteX40" fmla="*/ 541706 w 1577877"/>
                <a:gd name="connsiteY40" fmla="*/ 247018 h 1391101"/>
                <a:gd name="connsiteX41" fmla="*/ 542992 w 1577877"/>
                <a:gd name="connsiteY41" fmla="*/ 167059 h 1391101"/>
                <a:gd name="connsiteX42" fmla="*/ 580709 w 1577877"/>
                <a:gd name="connsiteY42" fmla="*/ 182013 h 1391101"/>
                <a:gd name="connsiteX43" fmla="*/ 633570 w 1577877"/>
                <a:gd name="connsiteY43" fmla="*/ 112009 h 1391101"/>
                <a:gd name="connsiteX44" fmla="*/ 575517 w 1577877"/>
                <a:gd name="connsiteY44" fmla="*/ 22096 h 1391101"/>
                <a:gd name="connsiteX45" fmla="*/ 430983 w 1577877"/>
                <a:gd name="connsiteY45" fmla="*/ 341929 h 1391101"/>
                <a:gd name="connsiteX46" fmla="*/ 290354 w 1577877"/>
                <a:gd name="connsiteY46" fmla="*/ 268686 h 1391101"/>
                <a:gd name="connsiteX47" fmla="*/ 221016 w 1577877"/>
                <a:gd name="connsiteY47" fmla="*/ 160345 h 1391101"/>
                <a:gd name="connsiteX0" fmla="*/ 235303 w 1577877"/>
                <a:gd name="connsiteY0" fmla="*/ 155583 h 1391101"/>
                <a:gd name="connsiteX1" fmla="*/ 164678 w 1577877"/>
                <a:gd name="connsiteY1" fmla="*/ 173346 h 1391101"/>
                <a:gd name="connsiteX2" fmla="*/ 151677 w 1577877"/>
                <a:gd name="connsiteY2" fmla="*/ 329357 h 1391101"/>
                <a:gd name="connsiteX3" fmla="*/ 112675 w 1577877"/>
                <a:gd name="connsiteY3" fmla="*/ 381361 h 1391101"/>
                <a:gd name="connsiteX4" fmla="*/ 0 w 1577877"/>
                <a:gd name="connsiteY4" fmla="*/ 390028 h 1391101"/>
                <a:gd name="connsiteX5" fmla="*/ 39003 w 1577877"/>
                <a:gd name="connsiteY5" fmla="*/ 437698 h 1391101"/>
                <a:gd name="connsiteX6" fmla="*/ 52004 w 1577877"/>
                <a:gd name="connsiteY6" fmla="*/ 472367 h 1391101"/>
                <a:gd name="connsiteX7" fmla="*/ 43336 w 1577877"/>
                <a:gd name="connsiteY7" fmla="*/ 507037 h 1391101"/>
                <a:gd name="connsiteX8" fmla="*/ 147344 w 1577877"/>
                <a:gd name="connsiteY8" fmla="*/ 619712 h 1391101"/>
                <a:gd name="connsiteX9" fmla="*/ 169012 w 1577877"/>
                <a:gd name="connsiteY9" fmla="*/ 663048 h 1391101"/>
                <a:gd name="connsiteX10" fmla="*/ 112675 w 1577877"/>
                <a:gd name="connsiteY10" fmla="*/ 784390 h 1391101"/>
                <a:gd name="connsiteX11" fmla="*/ 117008 w 1577877"/>
                <a:gd name="connsiteY11" fmla="*/ 931734 h 1391101"/>
                <a:gd name="connsiteX12" fmla="*/ 281687 w 1577877"/>
                <a:gd name="connsiteY12" fmla="*/ 957736 h 1391101"/>
                <a:gd name="connsiteX13" fmla="*/ 342358 w 1577877"/>
                <a:gd name="connsiteY13" fmla="*/ 1053076 h 1391101"/>
                <a:gd name="connsiteX14" fmla="*/ 476701 w 1577877"/>
                <a:gd name="connsiteY14" fmla="*/ 1118081 h 1391101"/>
                <a:gd name="connsiteX15" fmla="*/ 424697 w 1577877"/>
                <a:gd name="connsiteY15" fmla="*/ 1139749 h 1391101"/>
                <a:gd name="connsiteX16" fmla="*/ 411696 w 1577877"/>
                <a:gd name="connsiteY16" fmla="*/ 1248091 h 1391101"/>
                <a:gd name="connsiteX17" fmla="*/ 697717 w 1577877"/>
                <a:gd name="connsiteY17" fmla="*/ 1391101 h 1391101"/>
                <a:gd name="connsiteX18" fmla="*/ 775723 w 1577877"/>
                <a:gd name="connsiteY18" fmla="*/ 1230756 h 1391101"/>
                <a:gd name="connsiteX19" fmla="*/ 1053077 w 1577877"/>
                <a:gd name="connsiteY19" fmla="*/ 1313095 h 1391101"/>
                <a:gd name="connsiteX20" fmla="*/ 1235090 w 1577877"/>
                <a:gd name="connsiteY20" fmla="*/ 1083412 h 1391101"/>
                <a:gd name="connsiteX21" fmla="*/ 1417103 w 1577877"/>
                <a:gd name="connsiteY21" fmla="*/ 1148417 h 1391101"/>
                <a:gd name="connsiteX22" fmla="*/ 1365099 w 1577877"/>
                <a:gd name="connsiteY22" fmla="*/ 810392 h 1391101"/>
                <a:gd name="connsiteX23" fmla="*/ 1378529 w 1577877"/>
                <a:gd name="connsiteY23" fmla="*/ 641380 h 1391101"/>
                <a:gd name="connsiteX24" fmla="*/ 1373767 w 1577877"/>
                <a:gd name="connsiteY24" fmla="*/ 576375 h 1391101"/>
                <a:gd name="connsiteX25" fmla="*/ 1525444 w 1577877"/>
                <a:gd name="connsiteY25" fmla="*/ 338024 h 1391101"/>
                <a:gd name="connsiteX26" fmla="*/ 1510491 w 1577877"/>
                <a:gd name="connsiteY26" fmla="*/ 258066 h 1391101"/>
                <a:gd name="connsiteX27" fmla="*/ 1577877 w 1577877"/>
                <a:gd name="connsiteY27" fmla="*/ 136295 h 1391101"/>
                <a:gd name="connsiteX28" fmla="*/ 1404102 w 1577877"/>
                <a:gd name="connsiteY28" fmla="*/ 99674 h 1391101"/>
                <a:gd name="connsiteX29" fmla="*/ 1282760 w 1577877"/>
                <a:gd name="connsiteY29" fmla="*/ 26002 h 1391101"/>
                <a:gd name="connsiteX30" fmla="*/ 1187420 w 1577877"/>
                <a:gd name="connsiteY30" fmla="*/ 60671 h 1391101"/>
                <a:gd name="connsiteX31" fmla="*/ 1161418 w 1577877"/>
                <a:gd name="connsiteY31" fmla="*/ 17334 h 1391101"/>
                <a:gd name="connsiteX32" fmla="*/ 1114605 w 1577877"/>
                <a:gd name="connsiteY32" fmla="*/ 35763 h 1391101"/>
                <a:gd name="connsiteX33" fmla="*/ 1009740 w 1577877"/>
                <a:gd name="connsiteY33" fmla="*/ 0 h 1391101"/>
                <a:gd name="connsiteX34" fmla="*/ 866730 w 1577877"/>
                <a:gd name="connsiteY34" fmla="*/ 242684 h 1391101"/>
                <a:gd name="connsiteX35" fmla="*/ 814726 w 1577877"/>
                <a:gd name="connsiteY35" fmla="*/ 417125 h 1391101"/>
                <a:gd name="connsiteX36" fmla="*/ 719386 w 1577877"/>
                <a:gd name="connsiteY36" fmla="*/ 463700 h 1391101"/>
                <a:gd name="connsiteX37" fmla="*/ 663048 w 1577877"/>
                <a:gd name="connsiteY37" fmla="*/ 426222 h 1391101"/>
                <a:gd name="connsiteX38" fmla="*/ 576375 w 1577877"/>
                <a:gd name="connsiteY38" fmla="*/ 355359 h 1391101"/>
                <a:gd name="connsiteX39" fmla="*/ 576375 w 1577877"/>
                <a:gd name="connsiteY39" fmla="*/ 264352 h 1391101"/>
                <a:gd name="connsiteX40" fmla="*/ 541706 w 1577877"/>
                <a:gd name="connsiteY40" fmla="*/ 247018 h 1391101"/>
                <a:gd name="connsiteX41" fmla="*/ 542992 w 1577877"/>
                <a:gd name="connsiteY41" fmla="*/ 167059 h 1391101"/>
                <a:gd name="connsiteX42" fmla="*/ 580709 w 1577877"/>
                <a:gd name="connsiteY42" fmla="*/ 182013 h 1391101"/>
                <a:gd name="connsiteX43" fmla="*/ 633570 w 1577877"/>
                <a:gd name="connsiteY43" fmla="*/ 112009 h 1391101"/>
                <a:gd name="connsiteX44" fmla="*/ 575517 w 1577877"/>
                <a:gd name="connsiteY44" fmla="*/ 22096 h 1391101"/>
                <a:gd name="connsiteX45" fmla="*/ 430983 w 1577877"/>
                <a:gd name="connsiteY45" fmla="*/ 341929 h 1391101"/>
                <a:gd name="connsiteX46" fmla="*/ 290354 w 1577877"/>
                <a:gd name="connsiteY46" fmla="*/ 268686 h 1391101"/>
                <a:gd name="connsiteX47" fmla="*/ 235303 w 1577877"/>
                <a:gd name="connsiteY47" fmla="*/ 155583 h 139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77877" h="1391101">
                  <a:moveTo>
                    <a:pt x="235303" y="155583"/>
                  </a:moveTo>
                  <a:lnTo>
                    <a:pt x="164678" y="173346"/>
                  </a:lnTo>
                  <a:lnTo>
                    <a:pt x="151677" y="329357"/>
                  </a:lnTo>
                  <a:lnTo>
                    <a:pt x="112675" y="381361"/>
                  </a:lnTo>
                  <a:lnTo>
                    <a:pt x="0" y="390028"/>
                  </a:lnTo>
                  <a:lnTo>
                    <a:pt x="39003" y="437698"/>
                  </a:lnTo>
                  <a:lnTo>
                    <a:pt x="52004" y="472367"/>
                  </a:lnTo>
                  <a:lnTo>
                    <a:pt x="43336" y="507037"/>
                  </a:lnTo>
                  <a:lnTo>
                    <a:pt x="147344" y="619712"/>
                  </a:lnTo>
                  <a:lnTo>
                    <a:pt x="169012" y="663048"/>
                  </a:lnTo>
                  <a:lnTo>
                    <a:pt x="112675" y="784390"/>
                  </a:lnTo>
                  <a:lnTo>
                    <a:pt x="117008" y="931734"/>
                  </a:lnTo>
                  <a:lnTo>
                    <a:pt x="281687" y="957736"/>
                  </a:lnTo>
                  <a:lnTo>
                    <a:pt x="342358" y="1053076"/>
                  </a:lnTo>
                  <a:lnTo>
                    <a:pt x="476701" y="1118081"/>
                  </a:lnTo>
                  <a:lnTo>
                    <a:pt x="424697" y="1139749"/>
                  </a:lnTo>
                  <a:lnTo>
                    <a:pt x="411696" y="1248091"/>
                  </a:lnTo>
                  <a:lnTo>
                    <a:pt x="697717" y="1391101"/>
                  </a:lnTo>
                  <a:lnTo>
                    <a:pt x="775723" y="1230756"/>
                  </a:lnTo>
                  <a:lnTo>
                    <a:pt x="1053077" y="1313095"/>
                  </a:lnTo>
                  <a:lnTo>
                    <a:pt x="1235090" y="1083412"/>
                  </a:lnTo>
                  <a:lnTo>
                    <a:pt x="1417103" y="1148417"/>
                  </a:lnTo>
                  <a:lnTo>
                    <a:pt x="1365099" y="810392"/>
                  </a:lnTo>
                  <a:lnTo>
                    <a:pt x="1378529" y="641380"/>
                  </a:lnTo>
                  <a:lnTo>
                    <a:pt x="1373767" y="576375"/>
                  </a:lnTo>
                  <a:lnTo>
                    <a:pt x="1525444" y="338024"/>
                  </a:lnTo>
                  <a:lnTo>
                    <a:pt x="1510491" y="258066"/>
                  </a:lnTo>
                  <a:lnTo>
                    <a:pt x="1577877" y="136295"/>
                  </a:lnTo>
                  <a:lnTo>
                    <a:pt x="1404102" y="99674"/>
                  </a:lnTo>
                  <a:lnTo>
                    <a:pt x="1282760" y="26002"/>
                  </a:lnTo>
                  <a:lnTo>
                    <a:pt x="1187420" y="60671"/>
                  </a:lnTo>
                  <a:lnTo>
                    <a:pt x="1161418" y="17334"/>
                  </a:lnTo>
                  <a:lnTo>
                    <a:pt x="1114605" y="35763"/>
                  </a:lnTo>
                  <a:lnTo>
                    <a:pt x="1009740" y="0"/>
                  </a:lnTo>
                  <a:lnTo>
                    <a:pt x="866730" y="242684"/>
                  </a:lnTo>
                  <a:lnTo>
                    <a:pt x="814726" y="417125"/>
                  </a:lnTo>
                  <a:lnTo>
                    <a:pt x="719386" y="463700"/>
                  </a:lnTo>
                  <a:lnTo>
                    <a:pt x="663048" y="426222"/>
                  </a:lnTo>
                  <a:lnTo>
                    <a:pt x="576375" y="355359"/>
                  </a:lnTo>
                  <a:lnTo>
                    <a:pt x="576375" y="264352"/>
                  </a:lnTo>
                  <a:lnTo>
                    <a:pt x="541706" y="247018"/>
                  </a:lnTo>
                  <a:cubicBezTo>
                    <a:pt x="542135" y="220365"/>
                    <a:pt x="542563" y="193712"/>
                    <a:pt x="542992" y="167059"/>
                  </a:cubicBezTo>
                  <a:lnTo>
                    <a:pt x="580709" y="182013"/>
                  </a:lnTo>
                  <a:lnTo>
                    <a:pt x="633570" y="112009"/>
                  </a:lnTo>
                  <a:lnTo>
                    <a:pt x="575517" y="22096"/>
                  </a:lnTo>
                  <a:lnTo>
                    <a:pt x="430983" y="341929"/>
                  </a:lnTo>
                  <a:lnTo>
                    <a:pt x="290354" y="268686"/>
                  </a:lnTo>
                  <a:lnTo>
                    <a:pt x="235303" y="155583"/>
                  </a:lnTo>
                  <a:close/>
                </a:path>
              </a:pathLst>
            </a:custGeom>
            <a:solidFill>
              <a:srgbClr val="FF7979"/>
            </a:solidFill>
            <a:ln w="3175">
              <a:solidFill>
                <a:schemeClr val="tx1"/>
              </a:solidFill>
            </a:ln>
            <a:sp3d prstMaterial="matte">
              <a:bevelT w="469900" h="171450" prst="coolSlant"/>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dirty="0">
                <a:solidFill>
                  <a:prstClr val="white"/>
                </a:solidFill>
              </a:endParaRPr>
            </a:p>
          </p:txBody>
        </p:sp>
      </p:grpSp>
      <p:grpSp>
        <p:nvGrpSpPr>
          <p:cNvPr id="111" name="グループ化 110"/>
          <p:cNvGrpSpPr/>
          <p:nvPr/>
        </p:nvGrpSpPr>
        <p:grpSpPr>
          <a:xfrm>
            <a:off x="8048996" y="4705630"/>
            <a:ext cx="5360983" cy="3599701"/>
            <a:chOff x="7453690" y="4379938"/>
            <a:chExt cx="7449393" cy="5001991"/>
          </a:xfrm>
        </p:grpSpPr>
        <p:grpSp>
          <p:nvGrpSpPr>
            <p:cNvPr id="83" name="グループ化 82"/>
            <p:cNvGrpSpPr/>
            <p:nvPr/>
          </p:nvGrpSpPr>
          <p:grpSpPr>
            <a:xfrm>
              <a:off x="11509988" y="4547069"/>
              <a:ext cx="3393095" cy="4834860"/>
              <a:chOff x="11917906" y="6981724"/>
              <a:chExt cx="3393095" cy="4834860"/>
            </a:xfrm>
          </p:grpSpPr>
          <p:grpSp>
            <p:nvGrpSpPr>
              <p:cNvPr id="50" name="グループ化 49"/>
              <p:cNvGrpSpPr/>
              <p:nvPr/>
            </p:nvGrpSpPr>
            <p:grpSpPr>
              <a:xfrm>
                <a:off x="13640116" y="8583072"/>
                <a:ext cx="1670885" cy="1833986"/>
                <a:chOff x="5598500" y="3554321"/>
                <a:chExt cx="2288200" cy="1819119"/>
              </a:xfrm>
            </p:grpSpPr>
            <p:pic>
              <p:nvPicPr>
                <p:cNvPr id="63" name="図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500" y="3554321"/>
                  <a:ext cx="2288200" cy="1819119"/>
                </a:xfrm>
                <a:prstGeom prst="rect">
                  <a:avLst/>
                </a:prstGeom>
              </p:spPr>
            </p:pic>
            <p:pic>
              <p:nvPicPr>
                <p:cNvPr id="64" name="図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383" y="3946617"/>
                  <a:ext cx="681001" cy="681001"/>
                </a:xfrm>
                <a:prstGeom prst="rect">
                  <a:avLst/>
                </a:prstGeom>
              </p:spPr>
            </p:pic>
            <p:pic>
              <p:nvPicPr>
                <p:cNvPr id="65" name="図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853" y="3611219"/>
                  <a:ext cx="612844" cy="612844"/>
                </a:xfrm>
                <a:prstGeom prst="rect">
                  <a:avLst/>
                </a:prstGeom>
              </p:spPr>
            </p:pic>
          </p:grp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17906" y="8583072"/>
                <a:ext cx="1834810" cy="1908364"/>
              </a:xfrm>
              <a:prstGeom prst="rect">
                <a:avLst/>
              </a:prstGeom>
            </p:spPr>
          </p:pic>
          <p:pic>
            <p:nvPicPr>
              <p:cNvPr id="57" name="図 56" descr="robot_sui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33944" y="9419877"/>
                <a:ext cx="1191282" cy="2396707"/>
              </a:xfrm>
              <a:prstGeom prst="rect">
                <a:avLst/>
              </a:prstGeom>
            </p:spPr>
          </p:pic>
          <p:grpSp>
            <p:nvGrpSpPr>
              <p:cNvPr id="58" name="グループ化 57"/>
              <p:cNvGrpSpPr/>
              <p:nvPr/>
            </p:nvGrpSpPr>
            <p:grpSpPr>
              <a:xfrm>
                <a:off x="12040241" y="6981724"/>
                <a:ext cx="3049568" cy="1704507"/>
                <a:chOff x="442300" y="603561"/>
                <a:chExt cx="3451502" cy="1397289"/>
              </a:xfrm>
            </p:grpSpPr>
            <p:pic>
              <p:nvPicPr>
                <p:cNvPr id="60" name="図 59"/>
                <p:cNvPicPr>
                  <a:picLocks noChangeAspect="1"/>
                </p:cNvPicPr>
                <p:nvPr/>
              </p:nvPicPr>
              <p:blipFill rotWithShape="1">
                <a:blip r:embed="rId7"/>
                <a:srcRect l="24395" t="10136" r="72300" b="84033"/>
                <a:stretch/>
              </p:blipFill>
              <p:spPr>
                <a:xfrm>
                  <a:off x="442300" y="603561"/>
                  <a:ext cx="1407794" cy="1397289"/>
                </a:xfrm>
                <a:prstGeom prst="rect">
                  <a:avLst/>
                </a:prstGeom>
              </p:spPr>
            </p:pic>
            <p:pic>
              <p:nvPicPr>
                <p:cNvPr id="61" name="図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3530" y="626017"/>
                  <a:ext cx="870272" cy="1374833"/>
                </a:xfrm>
                <a:prstGeom prst="rect">
                  <a:avLst/>
                </a:prstGeom>
              </p:spPr>
            </p:pic>
            <p:pic>
              <p:nvPicPr>
                <p:cNvPr id="62" name="図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6687" y="705300"/>
                  <a:ext cx="1175052" cy="919478"/>
                </a:xfrm>
                <a:prstGeom prst="rect">
                  <a:avLst/>
                </a:prstGeom>
              </p:spPr>
            </p:pic>
          </p:grpSp>
        </p:grpSp>
        <p:grpSp>
          <p:nvGrpSpPr>
            <p:cNvPr id="82" name="グループ化 81"/>
            <p:cNvGrpSpPr/>
            <p:nvPr/>
          </p:nvGrpSpPr>
          <p:grpSpPr>
            <a:xfrm>
              <a:off x="7453690" y="4379938"/>
              <a:ext cx="3873595" cy="3871244"/>
              <a:chOff x="7504963" y="7884844"/>
              <a:chExt cx="3873595" cy="3871244"/>
            </a:xfrm>
          </p:grpSpPr>
          <p:pic>
            <p:nvPicPr>
              <p:cNvPr id="49" name="図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40526" y="9961748"/>
                <a:ext cx="1238032" cy="1281962"/>
              </a:xfrm>
              <a:prstGeom prst="rect">
                <a:avLst/>
              </a:prstGeom>
            </p:spPr>
          </p:pic>
          <p:pic>
            <p:nvPicPr>
              <p:cNvPr id="51" name="図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96728" y="7884844"/>
                <a:ext cx="1073835" cy="1396456"/>
              </a:xfrm>
              <a:prstGeom prst="rect">
                <a:avLst/>
              </a:prstGeom>
            </p:spPr>
          </p:pic>
          <p:pic>
            <p:nvPicPr>
              <p:cNvPr id="52" name="図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041148">
                <a:off x="8241099" y="8845677"/>
                <a:ext cx="930023" cy="1004754"/>
              </a:xfrm>
              <a:prstGeom prst="rect">
                <a:avLst/>
              </a:prstGeom>
            </p:spPr>
          </p:pic>
          <p:pic>
            <p:nvPicPr>
              <p:cNvPr id="53" name="図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558852" flipH="1">
                <a:off x="9896173" y="8843826"/>
                <a:ext cx="930023" cy="1004754"/>
              </a:xfrm>
              <a:prstGeom prst="rect">
                <a:avLst/>
              </a:prstGeom>
            </p:spPr>
          </p:pic>
          <p:pic>
            <p:nvPicPr>
              <p:cNvPr id="54" name="図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9068634" y="10751334"/>
                <a:ext cx="930023" cy="1004754"/>
              </a:xfrm>
              <a:prstGeom prst="rect">
                <a:avLst/>
              </a:prstGeom>
            </p:spPr>
          </p:pic>
          <p:pic>
            <p:nvPicPr>
              <p:cNvPr id="55" name="図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962661" y="9332261"/>
                <a:ext cx="1141969" cy="1543902"/>
              </a:xfrm>
              <a:prstGeom prst="rect">
                <a:avLst/>
              </a:prstGeom>
            </p:spPr>
          </p:pic>
          <p:pic>
            <p:nvPicPr>
              <p:cNvPr id="59" name="図 5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4963" y="9873543"/>
                <a:ext cx="1432316" cy="937722"/>
              </a:xfrm>
              <a:prstGeom prst="rect">
                <a:avLst/>
              </a:prstGeom>
            </p:spPr>
          </p:pic>
        </p:grpSp>
      </p:grpSp>
      <p:pic>
        <p:nvPicPr>
          <p:cNvPr id="66" name="図 65"/>
          <p:cNvPicPr>
            <a:picLocks noChangeAspect="1"/>
          </p:cNvPicPr>
          <p:nvPr/>
        </p:nvPicPr>
        <p:blipFill>
          <a:blip r:embed="rId15"/>
          <a:stretch>
            <a:fillRect/>
          </a:stretch>
        </p:blipFill>
        <p:spPr>
          <a:xfrm>
            <a:off x="16304920" y="4293017"/>
            <a:ext cx="5651457" cy="3411518"/>
          </a:xfrm>
          <a:prstGeom prst="rect">
            <a:avLst/>
          </a:prstGeom>
        </p:spPr>
      </p:pic>
      <p:grpSp>
        <p:nvGrpSpPr>
          <p:cNvPr id="2" name="グループ化 1"/>
          <p:cNvGrpSpPr/>
          <p:nvPr/>
        </p:nvGrpSpPr>
        <p:grpSpPr>
          <a:xfrm>
            <a:off x="15166063" y="15895103"/>
            <a:ext cx="6335050" cy="5566859"/>
            <a:chOff x="0" y="4386045"/>
            <a:chExt cx="2901209" cy="2123681"/>
          </a:xfrm>
        </p:grpSpPr>
        <p:pic>
          <p:nvPicPr>
            <p:cNvPr id="67" name="図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73394" y="5079320"/>
              <a:ext cx="1727815" cy="1429767"/>
            </a:xfrm>
            <a:prstGeom prst="rect">
              <a:avLst/>
            </a:prstGeom>
          </p:spPr>
        </p:pic>
        <p:pic>
          <p:nvPicPr>
            <p:cNvPr id="68" name="図 6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9331" y="5238171"/>
              <a:ext cx="1440856" cy="1271555"/>
            </a:xfrm>
            <a:prstGeom prst="rect">
              <a:avLst/>
            </a:prstGeom>
          </p:spPr>
        </p:pic>
        <p:pic>
          <p:nvPicPr>
            <p:cNvPr id="69" name="図 68"/>
            <p:cNvPicPr>
              <a:picLocks noChangeAspect="1"/>
            </p:cNvPicPr>
            <p:nvPr/>
          </p:nvPicPr>
          <p:blipFill rotWithShape="1">
            <a:blip r:embed="rId18" cstate="print">
              <a:extLst>
                <a:ext uri="{28A0092B-C50C-407E-A947-70E740481C1C}">
                  <a14:useLocalDpi xmlns:a14="http://schemas.microsoft.com/office/drawing/2010/main" val="0"/>
                </a:ext>
              </a:extLst>
            </a:blip>
            <a:srcRect t="10025"/>
            <a:stretch/>
          </p:blipFill>
          <p:spPr>
            <a:xfrm>
              <a:off x="166125" y="4386045"/>
              <a:ext cx="2076513" cy="1050951"/>
            </a:xfrm>
            <a:prstGeom prst="rect">
              <a:avLst/>
            </a:prstGeom>
          </p:spPr>
        </p:pic>
        <p:grpSp>
          <p:nvGrpSpPr>
            <p:cNvPr id="70" name="グループ化 69"/>
            <p:cNvGrpSpPr/>
            <p:nvPr/>
          </p:nvGrpSpPr>
          <p:grpSpPr>
            <a:xfrm>
              <a:off x="0" y="5310791"/>
              <a:ext cx="1184987" cy="1112259"/>
              <a:chOff x="-639" y="2382886"/>
              <a:chExt cx="2460874" cy="2309839"/>
            </a:xfrm>
          </p:grpSpPr>
          <p:pic>
            <p:nvPicPr>
              <p:cNvPr id="71" name="図 7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9" y="2453330"/>
                <a:ext cx="2460874" cy="2239395"/>
              </a:xfrm>
              <a:prstGeom prst="rect">
                <a:avLst/>
              </a:prstGeom>
            </p:spPr>
          </p:pic>
          <p:pic>
            <p:nvPicPr>
              <p:cNvPr id="72" name="図 7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2594" y="2382886"/>
                <a:ext cx="570788" cy="513709"/>
              </a:xfrm>
              <a:prstGeom prst="rect">
                <a:avLst/>
              </a:prstGeom>
            </p:spPr>
          </p:pic>
        </p:grpSp>
      </p:grpSp>
      <p:pic>
        <p:nvPicPr>
          <p:cNvPr id="73" name="図 72"/>
          <p:cNvPicPr>
            <a:picLocks noChangeAspect="1"/>
          </p:cNvPicPr>
          <p:nvPr/>
        </p:nvPicPr>
        <p:blipFill>
          <a:blip r:embed="rId21"/>
          <a:stretch>
            <a:fillRect/>
          </a:stretch>
        </p:blipFill>
        <p:spPr>
          <a:xfrm>
            <a:off x="7779437" y="17106833"/>
            <a:ext cx="7502449" cy="4330513"/>
          </a:xfrm>
          <a:prstGeom prst="rect">
            <a:avLst/>
          </a:prstGeom>
        </p:spPr>
      </p:pic>
      <p:sp>
        <p:nvSpPr>
          <p:cNvPr id="11" name="四角形吹き出し 10"/>
          <p:cNvSpPr/>
          <p:nvPr/>
        </p:nvSpPr>
        <p:spPr>
          <a:xfrm>
            <a:off x="22725706" y="2211918"/>
            <a:ext cx="7419158" cy="2019912"/>
          </a:xfrm>
          <a:prstGeom prst="wedgeRectCallout">
            <a:avLst>
              <a:gd name="adj1" fmla="val -60850"/>
              <a:gd name="adj2" fmla="val 10698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2120" dirty="0">
              <a:solidFill>
                <a:prstClr val="black"/>
              </a:solidFill>
            </a:endParaRPr>
          </a:p>
        </p:txBody>
      </p:sp>
      <p:sp>
        <p:nvSpPr>
          <p:cNvPr id="12" name="四角形吹き出し 11"/>
          <p:cNvSpPr/>
          <p:nvPr/>
        </p:nvSpPr>
        <p:spPr>
          <a:xfrm>
            <a:off x="176769" y="13236448"/>
            <a:ext cx="7733776" cy="2019912"/>
          </a:xfrm>
          <a:prstGeom prst="wedgeRectCallout">
            <a:avLst>
              <a:gd name="adj1" fmla="val 62085"/>
              <a:gd name="adj2" fmla="val 92788"/>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2120" dirty="0">
              <a:solidFill>
                <a:prstClr val="black"/>
              </a:solidFill>
            </a:endParaRPr>
          </a:p>
        </p:txBody>
      </p:sp>
      <p:sp>
        <p:nvSpPr>
          <p:cNvPr id="13" name="テキスト ボックス 12"/>
          <p:cNvSpPr txBox="1"/>
          <p:nvPr/>
        </p:nvSpPr>
        <p:spPr>
          <a:xfrm>
            <a:off x="-203451" y="1904476"/>
            <a:ext cx="8107844" cy="1926681"/>
          </a:xfrm>
          <a:prstGeom prst="rect">
            <a:avLst/>
          </a:prstGeom>
          <a:noFill/>
        </p:spPr>
        <p:txBody>
          <a:bodyPr wrap="square" rtlCol="0">
            <a:spAutoFit/>
          </a:bodyPr>
          <a:lstStyle/>
          <a:p>
            <a:pPr algn="ctr"/>
            <a:r>
              <a:rPr lang="ja-JP" altLang="en-US" sz="6000" b="1" dirty="0">
                <a:solidFill>
                  <a:schemeClr val="bg1"/>
                </a:solidFill>
              </a:rPr>
              <a:t>農業が</a:t>
            </a:r>
            <a:endParaRPr lang="en-US" altLang="ja-JP" sz="6000" b="1" dirty="0">
              <a:solidFill>
                <a:schemeClr val="bg1"/>
              </a:solidFill>
            </a:endParaRPr>
          </a:p>
          <a:p>
            <a:pPr algn="ctr"/>
            <a:r>
              <a:rPr lang="ja-JP" altLang="en-US" sz="6000" b="1" dirty="0">
                <a:solidFill>
                  <a:schemeClr val="bg1"/>
                </a:solidFill>
              </a:rPr>
              <a:t>魅力的なまちへ</a:t>
            </a:r>
          </a:p>
        </p:txBody>
      </p:sp>
      <p:sp>
        <p:nvSpPr>
          <p:cNvPr id="14" name="テキスト ボックス 13"/>
          <p:cNvSpPr txBox="1"/>
          <p:nvPr/>
        </p:nvSpPr>
        <p:spPr>
          <a:xfrm>
            <a:off x="22354881" y="2168296"/>
            <a:ext cx="8132396" cy="1926681"/>
          </a:xfrm>
          <a:prstGeom prst="rect">
            <a:avLst/>
          </a:prstGeom>
          <a:noFill/>
        </p:spPr>
        <p:txBody>
          <a:bodyPr wrap="square" rtlCol="0">
            <a:spAutoFit/>
          </a:bodyPr>
          <a:lstStyle/>
          <a:p>
            <a:pPr algn="ctr"/>
            <a:r>
              <a:rPr lang="ja-JP" altLang="en-US" sz="6000" b="1" dirty="0">
                <a:solidFill>
                  <a:prstClr val="white"/>
                </a:solidFill>
              </a:rPr>
              <a:t>新産業で愛着の持てる</a:t>
            </a:r>
            <a:endParaRPr lang="en-US" altLang="ja-JP" sz="6000" b="1" dirty="0">
              <a:solidFill>
                <a:prstClr val="white"/>
              </a:solidFill>
            </a:endParaRPr>
          </a:p>
          <a:p>
            <a:pPr algn="ctr"/>
            <a:r>
              <a:rPr lang="ja-JP" altLang="en-US" sz="6000" b="1" dirty="0">
                <a:solidFill>
                  <a:prstClr val="white"/>
                </a:solidFill>
              </a:rPr>
              <a:t>魅力あるまちへ</a:t>
            </a:r>
          </a:p>
        </p:txBody>
      </p:sp>
      <p:sp>
        <p:nvSpPr>
          <p:cNvPr id="15" name="テキスト ボックス 14"/>
          <p:cNvSpPr txBox="1"/>
          <p:nvPr/>
        </p:nvSpPr>
        <p:spPr>
          <a:xfrm>
            <a:off x="-701513" y="13250818"/>
            <a:ext cx="9459998" cy="1926681"/>
          </a:xfrm>
          <a:prstGeom prst="rect">
            <a:avLst/>
          </a:prstGeom>
          <a:noFill/>
        </p:spPr>
        <p:txBody>
          <a:bodyPr wrap="square" rtlCol="0">
            <a:spAutoFit/>
          </a:bodyPr>
          <a:lstStyle/>
          <a:p>
            <a:pPr algn="ctr"/>
            <a:r>
              <a:rPr lang="ja-JP" altLang="en-US" sz="6000" b="1" dirty="0">
                <a:solidFill>
                  <a:prstClr val="white"/>
                </a:solidFill>
              </a:rPr>
              <a:t>多世代で永く住める</a:t>
            </a:r>
            <a:endParaRPr lang="en-US" altLang="ja-JP" sz="6000" b="1" dirty="0">
              <a:solidFill>
                <a:prstClr val="white"/>
              </a:solidFill>
            </a:endParaRPr>
          </a:p>
          <a:p>
            <a:pPr algn="ctr"/>
            <a:r>
              <a:rPr lang="ja-JP" altLang="en-US" sz="6000" b="1" dirty="0">
                <a:solidFill>
                  <a:prstClr val="white"/>
                </a:solidFill>
              </a:rPr>
              <a:t>魅力あるまちへ</a:t>
            </a:r>
          </a:p>
        </p:txBody>
      </p:sp>
      <p:sp>
        <p:nvSpPr>
          <p:cNvPr id="16" name="テキスト ボックス 15"/>
          <p:cNvSpPr txBox="1"/>
          <p:nvPr/>
        </p:nvSpPr>
        <p:spPr>
          <a:xfrm>
            <a:off x="1753465" y="888811"/>
            <a:ext cx="4112641" cy="1200329"/>
          </a:xfrm>
          <a:prstGeom prst="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ja-JP" altLang="en-US" sz="7200" dirty="0">
                <a:solidFill>
                  <a:prstClr val="white"/>
                </a:solidFill>
              </a:rPr>
              <a:t>新治地区</a:t>
            </a:r>
          </a:p>
        </p:txBody>
      </p:sp>
      <p:sp>
        <p:nvSpPr>
          <p:cNvPr id="17" name="テキスト ボックス 16"/>
          <p:cNvSpPr txBox="1"/>
          <p:nvPr/>
        </p:nvSpPr>
        <p:spPr>
          <a:xfrm>
            <a:off x="24364758" y="1086754"/>
            <a:ext cx="4112641" cy="1200329"/>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ja-JP" altLang="en-US" sz="7200" dirty="0">
                <a:solidFill>
                  <a:prstClr val="white"/>
                </a:solidFill>
              </a:rPr>
              <a:t>北部地区</a:t>
            </a:r>
          </a:p>
        </p:txBody>
      </p:sp>
      <p:sp>
        <p:nvSpPr>
          <p:cNvPr id="19" name="テキスト ボックス 18"/>
          <p:cNvSpPr txBox="1"/>
          <p:nvPr/>
        </p:nvSpPr>
        <p:spPr>
          <a:xfrm>
            <a:off x="1644613" y="12075229"/>
            <a:ext cx="4112641" cy="1200329"/>
          </a:xfrm>
          <a:prstGeom prst="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ja-JP" altLang="en-US" sz="7200" dirty="0">
                <a:solidFill>
                  <a:prstClr val="white"/>
                </a:solidFill>
              </a:rPr>
              <a:t>南部地区</a:t>
            </a:r>
          </a:p>
        </p:txBody>
      </p:sp>
      <p:grpSp>
        <p:nvGrpSpPr>
          <p:cNvPr id="31" name="グループ化 30"/>
          <p:cNvGrpSpPr/>
          <p:nvPr/>
        </p:nvGrpSpPr>
        <p:grpSpPr>
          <a:xfrm>
            <a:off x="-37892" y="3897750"/>
            <a:ext cx="7287896" cy="707886"/>
            <a:chOff x="-37892" y="3897750"/>
            <a:chExt cx="7287896" cy="707886"/>
          </a:xfrm>
        </p:grpSpPr>
        <p:sp>
          <p:nvSpPr>
            <p:cNvPr id="36" name="角丸四角形 35"/>
            <p:cNvSpPr/>
            <p:nvPr/>
          </p:nvSpPr>
          <p:spPr>
            <a:xfrm>
              <a:off x="236043" y="3926293"/>
              <a:ext cx="6740027" cy="663624"/>
            </a:xfrm>
            <a:prstGeom prst="roundRect">
              <a:avLst/>
            </a:prstGeom>
            <a:solidFill>
              <a:schemeClr val="bg1"/>
            </a:solidFill>
            <a:ln w="762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a:solidFill>
                  <a:srgbClr val="FF0000"/>
                </a:solidFill>
              </a:endParaRPr>
            </a:p>
          </p:txBody>
        </p:sp>
        <p:sp>
          <p:nvSpPr>
            <p:cNvPr id="37" name="テキスト ボックス 36"/>
            <p:cNvSpPr txBox="1"/>
            <p:nvPr/>
          </p:nvSpPr>
          <p:spPr>
            <a:xfrm>
              <a:off x="-37892" y="3897750"/>
              <a:ext cx="7287896" cy="707886"/>
            </a:xfrm>
            <a:prstGeom prst="rect">
              <a:avLst/>
            </a:prstGeom>
            <a:noFill/>
          </p:spPr>
          <p:txBody>
            <a:bodyPr wrap="square" rtlCol="0">
              <a:spAutoFit/>
            </a:bodyPr>
            <a:lstStyle/>
            <a:p>
              <a:pPr algn="ctr"/>
              <a:r>
                <a:rPr lang="ja-JP" altLang="en-US" sz="4000" b="1" dirty="0"/>
                <a:t>新治のおいしさを海外へプラン</a:t>
              </a:r>
            </a:p>
          </p:txBody>
        </p:sp>
      </p:grpSp>
      <p:grpSp>
        <p:nvGrpSpPr>
          <p:cNvPr id="32" name="グループ化 31"/>
          <p:cNvGrpSpPr/>
          <p:nvPr/>
        </p:nvGrpSpPr>
        <p:grpSpPr>
          <a:xfrm>
            <a:off x="1044053" y="7543960"/>
            <a:ext cx="5415215" cy="707886"/>
            <a:chOff x="1456575" y="7753242"/>
            <a:chExt cx="5415215" cy="707886"/>
          </a:xfrm>
        </p:grpSpPr>
        <p:sp>
          <p:nvSpPr>
            <p:cNvPr id="38" name="角丸四角形 37"/>
            <p:cNvSpPr/>
            <p:nvPr/>
          </p:nvSpPr>
          <p:spPr>
            <a:xfrm>
              <a:off x="1583991" y="7812617"/>
              <a:ext cx="5152528" cy="633649"/>
            </a:xfrm>
            <a:prstGeom prst="roundRect">
              <a:avLst/>
            </a:prstGeom>
            <a:solidFill>
              <a:schemeClr val="bg1"/>
            </a:solidFill>
            <a:ln w="762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a:solidFill>
                  <a:srgbClr val="FF0000"/>
                </a:solidFill>
              </a:endParaRPr>
            </a:p>
          </p:txBody>
        </p:sp>
        <p:sp>
          <p:nvSpPr>
            <p:cNvPr id="39" name="テキスト ボックス 38"/>
            <p:cNvSpPr txBox="1"/>
            <p:nvPr/>
          </p:nvSpPr>
          <p:spPr>
            <a:xfrm>
              <a:off x="1456575" y="7753242"/>
              <a:ext cx="5415215" cy="707886"/>
            </a:xfrm>
            <a:prstGeom prst="rect">
              <a:avLst/>
            </a:prstGeom>
            <a:noFill/>
          </p:spPr>
          <p:txBody>
            <a:bodyPr wrap="square" rtlCol="0">
              <a:spAutoFit/>
            </a:bodyPr>
            <a:lstStyle/>
            <a:p>
              <a:pPr algn="ctr"/>
              <a:r>
                <a:rPr lang="ja-JP" altLang="en-US" sz="4000" b="1" dirty="0"/>
                <a:t>スマート農業推進プラン</a:t>
              </a:r>
            </a:p>
          </p:txBody>
        </p:sp>
      </p:grpSp>
      <p:grpSp>
        <p:nvGrpSpPr>
          <p:cNvPr id="74" name="グループ化 73"/>
          <p:cNvGrpSpPr/>
          <p:nvPr/>
        </p:nvGrpSpPr>
        <p:grpSpPr>
          <a:xfrm>
            <a:off x="23044647" y="4202275"/>
            <a:ext cx="6929211" cy="707886"/>
            <a:chOff x="23044647" y="4202275"/>
            <a:chExt cx="6929211" cy="707886"/>
          </a:xfrm>
        </p:grpSpPr>
        <p:sp>
          <p:nvSpPr>
            <p:cNvPr id="40" name="角丸四角形 39"/>
            <p:cNvSpPr/>
            <p:nvPr/>
          </p:nvSpPr>
          <p:spPr>
            <a:xfrm>
              <a:off x="23265168" y="4229570"/>
              <a:ext cx="6324194" cy="622713"/>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a:solidFill>
                  <a:srgbClr val="FF0000"/>
                </a:solidFill>
              </a:endParaRPr>
            </a:p>
          </p:txBody>
        </p:sp>
        <p:sp>
          <p:nvSpPr>
            <p:cNvPr id="41" name="テキスト ボックス 40"/>
            <p:cNvSpPr txBox="1"/>
            <p:nvPr/>
          </p:nvSpPr>
          <p:spPr>
            <a:xfrm>
              <a:off x="23044647" y="4202275"/>
              <a:ext cx="6929211" cy="707886"/>
            </a:xfrm>
            <a:prstGeom prst="rect">
              <a:avLst/>
            </a:prstGeom>
            <a:noFill/>
          </p:spPr>
          <p:txBody>
            <a:bodyPr wrap="square" rtlCol="0">
              <a:spAutoFit/>
            </a:bodyPr>
            <a:lstStyle/>
            <a:p>
              <a:pPr algn="ctr"/>
              <a:r>
                <a:rPr lang="ja-JP" altLang="en-US" sz="4000" b="1" dirty="0"/>
                <a:t>つくろう！</a:t>
              </a:r>
              <a:r>
                <a:rPr lang="en-US" altLang="ja-JP" sz="4000" b="1" dirty="0"/>
                <a:t>6</a:t>
              </a:r>
              <a:r>
                <a:rPr lang="ja-JP" altLang="en-US" sz="4000" b="1" dirty="0"/>
                <a:t>次以上産業プラン</a:t>
              </a:r>
            </a:p>
          </p:txBody>
        </p:sp>
      </p:grpSp>
      <p:grpSp>
        <p:nvGrpSpPr>
          <p:cNvPr id="35" name="グループ化 34"/>
          <p:cNvGrpSpPr/>
          <p:nvPr/>
        </p:nvGrpSpPr>
        <p:grpSpPr>
          <a:xfrm>
            <a:off x="796068" y="15173475"/>
            <a:ext cx="6410732" cy="709427"/>
            <a:chOff x="1150486" y="15173475"/>
            <a:chExt cx="6410732" cy="709427"/>
          </a:xfrm>
        </p:grpSpPr>
        <p:sp>
          <p:nvSpPr>
            <p:cNvPr id="42" name="角丸四角形 41"/>
            <p:cNvSpPr/>
            <p:nvPr/>
          </p:nvSpPr>
          <p:spPr>
            <a:xfrm>
              <a:off x="1209997" y="15191869"/>
              <a:ext cx="6236641" cy="691033"/>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a:solidFill>
                  <a:srgbClr val="FF0000"/>
                </a:solidFill>
              </a:endParaRPr>
            </a:p>
          </p:txBody>
        </p:sp>
        <p:sp>
          <p:nvSpPr>
            <p:cNvPr id="43" name="テキスト ボックス 42"/>
            <p:cNvSpPr txBox="1"/>
            <p:nvPr/>
          </p:nvSpPr>
          <p:spPr>
            <a:xfrm>
              <a:off x="1150486" y="15173475"/>
              <a:ext cx="6410732" cy="707886"/>
            </a:xfrm>
            <a:prstGeom prst="rect">
              <a:avLst/>
            </a:prstGeom>
            <a:noFill/>
            <a:ln>
              <a:noFill/>
            </a:ln>
          </p:spPr>
          <p:style>
            <a:lnRef idx="2">
              <a:schemeClr val="accent3"/>
            </a:lnRef>
            <a:fillRef idx="1001">
              <a:schemeClr val="lt1"/>
            </a:fillRef>
            <a:effectRef idx="0">
              <a:schemeClr val="accent3"/>
            </a:effectRef>
            <a:fontRef idx="minor">
              <a:schemeClr val="dk1"/>
            </a:fontRef>
          </p:style>
          <p:txBody>
            <a:bodyPr wrap="square" rtlCol="0">
              <a:spAutoFit/>
            </a:bodyPr>
            <a:lstStyle/>
            <a:p>
              <a:pPr algn="ctr"/>
              <a:r>
                <a:rPr lang="ja-JP" altLang="en-US" sz="4000" b="1" dirty="0"/>
                <a:t>新コミュニティタクシープラン</a:t>
              </a:r>
            </a:p>
          </p:txBody>
        </p:sp>
      </p:grpSp>
      <p:sp>
        <p:nvSpPr>
          <p:cNvPr id="9" name="四角形吹き出し 8"/>
          <p:cNvSpPr/>
          <p:nvPr/>
        </p:nvSpPr>
        <p:spPr>
          <a:xfrm>
            <a:off x="22497060" y="10445925"/>
            <a:ext cx="7651690" cy="2019912"/>
          </a:xfrm>
          <a:prstGeom prst="wedgeRectCallout">
            <a:avLst>
              <a:gd name="adj1" fmla="val -119641"/>
              <a:gd name="adj2" fmla="val 103167"/>
            </a:avLst>
          </a:prstGeom>
          <a:solidFill>
            <a:srgbClr val="FF7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2120" dirty="0">
              <a:solidFill>
                <a:prstClr val="black"/>
              </a:solidFill>
            </a:endParaRPr>
          </a:p>
        </p:txBody>
      </p:sp>
      <p:sp>
        <p:nvSpPr>
          <p:cNvPr id="18" name="テキスト ボックス 17"/>
          <p:cNvSpPr txBox="1"/>
          <p:nvPr/>
        </p:nvSpPr>
        <p:spPr>
          <a:xfrm>
            <a:off x="24152324" y="9310722"/>
            <a:ext cx="4112641" cy="1200329"/>
          </a:xfrm>
          <a:prstGeom prst="rect">
            <a:avLst/>
          </a:prstGeom>
          <a:solidFill>
            <a:srgbClr val="FF7979"/>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ja-JP" altLang="en-US" sz="7200" dirty="0">
                <a:solidFill>
                  <a:prstClr val="white"/>
                </a:solidFill>
              </a:rPr>
              <a:t>中央地区</a:t>
            </a:r>
          </a:p>
        </p:txBody>
      </p:sp>
      <p:sp>
        <p:nvSpPr>
          <p:cNvPr id="20" name="テキスト ボックス 19"/>
          <p:cNvSpPr txBox="1"/>
          <p:nvPr/>
        </p:nvSpPr>
        <p:spPr>
          <a:xfrm>
            <a:off x="22293606" y="10445925"/>
            <a:ext cx="8200215" cy="1926681"/>
          </a:xfrm>
          <a:prstGeom prst="rect">
            <a:avLst/>
          </a:prstGeom>
          <a:noFill/>
        </p:spPr>
        <p:txBody>
          <a:bodyPr wrap="square" rtlCol="0">
            <a:spAutoFit/>
          </a:bodyPr>
          <a:lstStyle/>
          <a:p>
            <a:pPr algn="ctr"/>
            <a:r>
              <a:rPr lang="ja-JP" altLang="en-US" sz="6000" b="1" dirty="0">
                <a:solidFill>
                  <a:prstClr val="white"/>
                </a:solidFill>
              </a:rPr>
              <a:t>有形無形の歴史で</a:t>
            </a:r>
            <a:endParaRPr lang="en-US" altLang="ja-JP" sz="6000" b="1" dirty="0">
              <a:solidFill>
                <a:prstClr val="white"/>
              </a:solidFill>
            </a:endParaRPr>
          </a:p>
          <a:p>
            <a:pPr algn="ctr"/>
            <a:r>
              <a:rPr lang="ja-JP" altLang="en-US" sz="6000" b="1" dirty="0">
                <a:solidFill>
                  <a:prstClr val="white"/>
                </a:solidFill>
              </a:rPr>
              <a:t>魅力ある中心市街地へ</a:t>
            </a:r>
          </a:p>
        </p:txBody>
      </p:sp>
      <p:sp>
        <p:nvSpPr>
          <p:cNvPr id="44" name="角丸四角形 43"/>
          <p:cNvSpPr/>
          <p:nvPr/>
        </p:nvSpPr>
        <p:spPr>
          <a:xfrm>
            <a:off x="24364758" y="16861998"/>
            <a:ext cx="4112641" cy="585333"/>
          </a:xfrm>
          <a:prstGeom prst="roundRect">
            <a:avLst/>
          </a:prstGeom>
          <a:solidFill>
            <a:schemeClr val="bg1"/>
          </a:solidFill>
          <a:ln w="76200">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a:solidFill>
                <a:srgbClr val="FF0000"/>
              </a:solidFill>
            </a:endParaRPr>
          </a:p>
        </p:txBody>
      </p:sp>
      <p:sp>
        <p:nvSpPr>
          <p:cNvPr id="45" name="正方形/長方形 44"/>
          <p:cNvSpPr/>
          <p:nvPr/>
        </p:nvSpPr>
        <p:spPr>
          <a:xfrm>
            <a:off x="24221508" y="16782706"/>
            <a:ext cx="4427553" cy="7430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rPr>
              <a:t>水上飛行場プラン</a:t>
            </a:r>
            <a:endParaRPr lang="en-US" altLang="ja-JP" sz="4000" b="1" dirty="0">
              <a:solidFill>
                <a:schemeClr val="tx1"/>
              </a:solidFill>
            </a:endParaRPr>
          </a:p>
        </p:txBody>
      </p:sp>
      <p:grpSp>
        <p:nvGrpSpPr>
          <p:cNvPr id="75" name="グループ化 74"/>
          <p:cNvGrpSpPr/>
          <p:nvPr/>
        </p:nvGrpSpPr>
        <p:grpSpPr>
          <a:xfrm>
            <a:off x="23340319" y="12199577"/>
            <a:ext cx="6106787" cy="978526"/>
            <a:chOff x="23044647" y="12806594"/>
            <a:chExt cx="6106787" cy="978526"/>
          </a:xfrm>
        </p:grpSpPr>
        <p:sp>
          <p:nvSpPr>
            <p:cNvPr id="46" name="角丸四角形 45"/>
            <p:cNvSpPr/>
            <p:nvPr/>
          </p:nvSpPr>
          <p:spPr>
            <a:xfrm>
              <a:off x="23657396" y="12926752"/>
              <a:ext cx="4741466" cy="710967"/>
            </a:xfrm>
            <a:prstGeom prst="roundRect">
              <a:avLst/>
            </a:prstGeom>
            <a:solidFill>
              <a:schemeClr val="bg1"/>
            </a:solidFill>
            <a:ln w="76200">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120">
                <a:solidFill>
                  <a:srgbClr val="FF0000"/>
                </a:solidFill>
              </a:endParaRPr>
            </a:p>
          </p:txBody>
        </p:sp>
        <p:sp>
          <p:nvSpPr>
            <p:cNvPr id="47" name="正方形/長方形 46"/>
            <p:cNvSpPr/>
            <p:nvPr/>
          </p:nvSpPr>
          <p:spPr>
            <a:xfrm>
              <a:off x="23044647" y="12806594"/>
              <a:ext cx="6106787" cy="9785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4000" b="1" dirty="0">
                  <a:solidFill>
                    <a:schemeClr val="tx1"/>
                  </a:solidFill>
                </a:rPr>
                <a:t>復活！土浦宿プラン</a:t>
              </a:r>
              <a:endParaRPr lang="en-US" altLang="ja-JP" sz="4000" b="1" dirty="0">
                <a:solidFill>
                  <a:schemeClr val="tx1"/>
                </a:solidFill>
              </a:endParaRPr>
            </a:p>
          </p:txBody>
        </p:sp>
      </p:grpSp>
      <p:pic>
        <p:nvPicPr>
          <p:cNvPr id="21" name="図 20"/>
          <p:cNvPicPr>
            <a:picLocks noChangeAspect="1"/>
          </p:cNvPicPr>
          <p:nvPr/>
        </p:nvPicPr>
        <p:blipFill>
          <a:blip r:embed="rId22"/>
          <a:stretch>
            <a:fillRect/>
          </a:stretch>
        </p:blipFill>
        <p:spPr>
          <a:xfrm>
            <a:off x="7203328" y="-41811"/>
            <a:ext cx="15670314" cy="4957255"/>
          </a:xfrm>
          <a:prstGeom prst="rect">
            <a:avLst/>
          </a:prstGeom>
        </p:spPr>
      </p:pic>
      <p:sp>
        <p:nvSpPr>
          <p:cNvPr id="78" name="テキスト ボックス 77"/>
          <p:cNvSpPr txBox="1"/>
          <p:nvPr/>
        </p:nvSpPr>
        <p:spPr>
          <a:xfrm>
            <a:off x="-71736" y="4678484"/>
            <a:ext cx="7949727" cy="2862322"/>
          </a:xfrm>
          <a:prstGeom prst="rect">
            <a:avLst/>
          </a:prstGeom>
          <a:noFill/>
        </p:spPr>
        <p:txBody>
          <a:bodyPr wrap="square" rtlCol="0">
            <a:spAutoFit/>
          </a:bodyPr>
          <a:lstStyle/>
          <a:p>
            <a:r>
              <a:rPr lang="ja-JP" altLang="ja-JP" sz="3600" dirty="0"/>
              <a:t>　</a:t>
            </a:r>
            <a:r>
              <a:rPr lang="ja-JP" altLang="ja-JP" sz="3600" b="1" dirty="0"/>
              <a:t>海外マーケットに参入するために、</a:t>
            </a:r>
            <a:r>
              <a:rPr lang="en-US" altLang="ja-JP" sz="3600" b="1" dirty="0"/>
              <a:t>JA</a:t>
            </a:r>
            <a:r>
              <a:rPr lang="ja-JP" altLang="ja-JP" sz="3600" b="1" dirty="0"/>
              <a:t>が日本貿易振興機構（ジェトロ）と協力体制を結ぶ</a:t>
            </a:r>
            <a:r>
              <a:rPr lang="ja-JP" altLang="ja-JP" sz="3600" b="1" dirty="0" smtClean="0"/>
              <a:t>。新治</a:t>
            </a:r>
            <a:r>
              <a:rPr lang="ja-JP" altLang="ja-JP" sz="3600" b="1" dirty="0"/>
              <a:t>の作物を</a:t>
            </a:r>
            <a:r>
              <a:rPr lang="en-US" altLang="ja-JP" sz="3600" b="1" dirty="0"/>
              <a:t>JA</a:t>
            </a:r>
            <a:r>
              <a:rPr lang="ja-JP" altLang="ja-JP" sz="3600" b="1" dirty="0"/>
              <a:t>と日本貿易振興機構が協力し東南アジアに輸出することで、マーケットを拡大する</a:t>
            </a:r>
            <a:r>
              <a:rPr lang="ja-JP" altLang="ja-JP" sz="3600" b="1" dirty="0" smtClean="0"/>
              <a:t>。</a:t>
            </a:r>
            <a:endParaRPr lang="ja-JP" altLang="ja-JP" sz="3600" b="1" dirty="0"/>
          </a:p>
        </p:txBody>
      </p:sp>
      <p:sp>
        <p:nvSpPr>
          <p:cNvPr id="79" name="テキスト ボックス 78"/>
          <p:cNvSpPr txBox="1"/>
          <p:nvPr/>
        </p:nvSpPr>
        <p:spPr>
          <a:xfrm>
            <a:off x="58429" y="8180279"/>
            <a:ext cx="7886010" cy="3970318"/>
          </a:xfrm>
          <a:prstGeom prst="rect">
            <a:avLst/>
          </a:prstGeom>
          <a:noFill/>
        </p:spPr>
        <p:txBody>
          <a:bodyPr wrap="square" rtlCol="0">
            <a:spAutoFit/>
          </a:bodyPr>
          <a:lstStyle/>
          <a:p>
            <a:r>
              <a:rPr lang="ja-JP" altLang="ja-JP" sz="3600" b="1" dirty="0"/>
              <a:t>　新治地区に最新技術を導入することで、就農者の身体的・経済的負担を軽減し</a:t>
            </a:r>
            <a:r>
              <a:rPr lang="ja-JP" altLang="ja-JP" sz="3600" b="1" dirty="0" smtClean="0"/>
              <a:t>、スマート</a:t>
            </a:r>
            <a:r>
              <a:rPr lang="ja-JP" altLang="ja-JP" sz="3600" b="1" dirty="0"/>
              <a:t>な農業を目指す</a:t>
            </a:r>
            <a:r>
              <a:rPr lang="ja-JP" altLang="ja-JP" sz="3600" b="1" dirty="0" smtClean="0"/>
              <a:t>。開発</a:t>
            </a:r>
            <a:r>
              <a:rPr lang="ja-JP" altLang="ja-JP" sz="3600" b="1" dirty="0"/>
              <a:t>・量産は、筑波</a:t>
            </a:r>
            <a:r>
              <a:rPr lang="ja-JP" altLang="ja-JP" sz="3600" b="1" dirty="0" smtClean="0"/>
              <a:t>大学と</a:t>
            </a:r>
            <a:r>
              <a:rPr lang="ja-JP" altLang="ja-JP" sz="3600" b="1" dirty="0"/>
              <a:t>農機企業が提携し行う</a:t>
            </a:r>
            <a:r>
              <a:rPr lang="ja-JP" altLang="ja-JP" sz="3600" b="1" dirty="0" smtClean="0"/>
              <a:t>。農家</a:t>
            </a:r>
            <a:r>
              <a:rPr lang="ja-JP" altLang="ja-JP" sz="3600" b="1" dirty="0"/>
              <a:t>に開発・量産した農機・システムを提供し</a:t>
            </a:r>
            <a:r>
              <a:rPr lang="ja-JP" altLang="ja-JP" sz="3600" b="1" dirty="0" smtClean="0"/>
              <a:t>、実証</a:t>
            </a:r>
            <a:r>
              <a:rPr lang="ja-JP" altLang="ja-JP" sz="3600" b="1" dirty="0"/>
              <a:t>実験を</a:t>
            </a:r>
            <a:r>
              <a:rPr lang="ja-JP" altLang="ja-JP" sz="3600" b="1" dirty="0" smtClean="0"/>
              <a:t>行</a:t>
            </a:r>
            <a:r>
              <a:rPr lang="ja-JP" altLang="en-US" sz="3600" b="1" dirty="0" smtClean="0"/>
              <a:t>い</a:t>
            </a:r>
            <a:r>
              <a:rPr lang="ja-JP" altLang="ja-JP" sz="3600" b="1" dirty="0" smtClean="0"/>
              <a:t>データ</a:t>
            </a:r>
            <a:r>
              <a:rPr lang="ja-JP" altLang="ja-JP" sz="3600" b="1" dirty="0"/>
              <a:t>を大学</a:t>
            </a:r>
            <a:r>
              <a:rPr lang="ja-JP" altLang="ja-JP" sz="3600" b="1" dirty="0" smtClean="0"/>
              <a:t>に</a:t>
            </a:r>
            <a:r>
              <a:rPr lang="ja-JP" altLang="en-US" sz="3600" b="1" dirty="0"/>
              <a:t>提供</a:t>
            </a:r>
            <a:r>
              <a:rPr lang="ja-JP" altLang="ja-JP" sz="3600" b="1" dirty="0" smtClean="0"/>
              <a:t>する</a:t>
            </a:r>
            <a:r>
              <a:rPr lang="ja-JP" altLang="ja-JP" sz="3600" b="1" dirty="0"/>
              <a:t>ことで、さらに研究を進める</a:t>
            </a:r>
            <a:r>
              <a:rPr lang="ja-JP" altLang="ja-JP" sz="3600" b="1" dirty="0" smtClean="0"/>
              <a:t>。</a:t>
            </a:r>
            <a:endParaRPr lang="ja-JP" altLang="ja-JP" sz="3600" b="1" dirty="0"/>
          </a:p>
        </p:txBody>
      </p:sp>
      <p:sp>
        <p:nvSpPr>
          <p:cNvPr id="80" name="テキスト ボックス 79"/>
          <p:cNvSpPr txBox="1"/>
          <p:nvPr/>
        </p:nvSpPr>
        <p:spPr>
          <a:xfrm>
            <a:off x="22240102" y="5154312"/>
            <a:ext cx="7949727" cy="4524315"/>
          </a:xfrm>
          <a:prstGeom prst="rect">
            <a:avLst/>
          </a:prstGeom>
          <a:noFill/>
        </p:spPr>
        <p:txBody>
          <a:bodyPr wrap="square" rtlCol="0">
            <a:spAutoFit/>
          </a:bodyPr>
          <a:lstStyle/>
          <a:p>
            <a:r>
              <a:rPr lang="ja-JP" altLang="en-US" sz="3600" b="1" dirty="0" smtClean="0"/>
              <a:t>　農業体験キャンプ・工場見学ツアー・魅力商品開発コンペといった、住民と産業間の交流を図るイベントを実施し、地区内の産業間の直接取引を推進することで、</a:t>
            </a:r>
            <a:r>
              <a:rPr lang="en-US" altLang="ja-JP" sz="3600" b="1" dirty="0" smtClean="0"/>
              <a:t>1</a:t>
            </a:r>
            <a:r>
              <a:rPr lang="ja-JP" altLang="en-US" sz="3600" b="1" dirty="0"/>
              <a:t>次産業・</a:t>
            </a:r>
            <a:r>
              <a:rPr lang="en-US" altLang="ja-JP" sz="3600" b="1" dirty="0"/>
              <a:t>2</a:t>
            </a:r>
            <a:r>
              <a:rPr lang="ja-JP" altLang="en-US" sz="3600" b="1" dirty="0"/>
              <a:t>次産業・</a:t>
            </a:r>
            <a:r>
              <a:rPr lang="en-US" altLang="ja-JP" sz="3600" b="1" dirty="0"/>
              <a:t>3</a:t>
            </a:r>
            <a:r>
              <a:rPr lang="ja-JP" altLang="en-US" sz="3600" b="1" dirty="0"/>
              <a:t>次産業に住人という</a:t>
            </a:r>
            <a:r>
              <a:rPr lang="en-US" altLang="ja-JP" sz="3600" b="1" dirty="0"/>
              <a:t>+α</a:t>
            </a:r>
            <a:r>
              <a:rPr lang="ja-JP" altLang="en-US" sz="3600" b="1" dirty="0"/>
              <a:t>を加えることで</a:t>
            </a:r>
            <a:r>
              <a:rPr lang="en-US" altLang="ja-JP" sz="3600" b="1" dirty="0"/>
              <a:t>6</a:t>
            </a:r>
            <a:r>
              <a:rPr lang="ja-JP" altLang="en-US" sz="3600" b="1" dirty="0"/>
              <a:t>次以上産業と</a:t>
            </a:r>
            <a:r>
              <a:rPr lang="ja-JP" altLang="en-US" sz="3600" b="1" dirty="0" smtClean="0"/>
              <a:t>し、</a:t>
            </a:r>
            <a:endParaRPr lang="ja-JP" altLang="ja-JP" sz="3600" b="1" dirty="0"/>
          </a:p>
          <a:p>
            <a:r>
              <a:rPr lang="ja-JP" altLang="en-US" sz="3600" b="1" dirty="0" smtClean="0"/>
              <a:t>新産業によ</a:t>
            </a:r>
            <a:r>
              <a:rPr lang="ja-JP" altLang="en-US" sz="3600" b="1" dirty="0"/>
              <a:t>って</a:t>
            </a:r>
            <a:r>
              <a:rPr lang="ja-JP" altLang="en-US" sz="3600" b="1" dirty="0" smtClean="0"/>
              <a:t>住民の地域への愛着を強める。</a:t>
            </a:r>
            <a:endParaRPr lang="ja-JP" altLang="ja-JP" sz="3600" b="1" dirty="0"/>
          </a:p>
        </p:txBody>
      </p:sp>
      <p:sp>
        <p:nvSpPr>
          <p:cNvPr id="84" name="テキスト ボックス 83"/>
          <p:cNvSpPr txBox="1"/>
          <p:nvPr/>
        </p:nvSpPr>
        <p:spPr>
          <a:xfrm>
            <a:off x="39977" y="15825236"/>
            <a:ext cx="7886010" cy="6186309"/>
          </a:xfrm>
          <a:prstGeom prst="rect">
            <a:avLst/>
          </a:prstGeom>
          <a:noFill/>
        </p:spPr>
        <p:txBody>
          <a:bodyPr wrap="square" rtlCol="0">
            <a:spAutoFit/>
          </a:bodyPr>
          <a:lstStyle/>
          <a:p>
            <a:r>
              <a:rPr lang="ja-JP" altLang="en-US" sz="3600" b="1" dirty="0" smtClean="0"/>
              <a:t>　</a:t>
            </a:r>
            <a:r>
              <a:rPr lang="ja-JP" altLang="ja-JP" sz="3600" b="1" dirty="0" smtClean="0"/>
              <a:t>高齢者</a:t>
            </a:r>
            <a:r>
              <a:rPr lang="ja-JP" altLang="ja-JP" sz="3600" b="1" dirty="0"/>
              <a:t>の交通手段の確保のために、</a:t>
            </a:r>
            <a:r>
              <a:rPr lang="ja-JP" altLang="ja-JP" sz="3600" b="1" dirty="0" smtClean="0"/>
              <a:t>コミュニティタクシー</a:t>
            </a:r>
            <a:r>
              <a:rPr lang="ja-JP" altLang="en-US" sz="3600" b="1" dirty="0" smtClean="0"/>
              <a:t>という</a:t>
            </a:r>
            <a:r>
              <a:rPr lang="ja-JP" altLang="ja-JP" sz="3600" b="1" dirty="0"/>
              <a:t>本来バスが走行する路線をタクシー車両で</a:t>
            </a:r>
            <a:r>
              <a:rPr lang="ja-JP" altLang="ja-JP" sz="3600" b="1" dirty="0" smtClean="0"/>
              <a:t>通</a:t>
            </a:r>
            <a:r>
              <a:rPr lang="ja-JP" altLang="en-US" sz="3600" b="1" dirty="0" smtClean="0"/>
              <a:t>すことを提案する</a:t>
            </a:r>
            <a:r>
              <a:rPr lang="ja-JP" altLang="ja-JP" sz="3600" b="1" dirty="0" smtClean="0"/>
              <a:t>。</a:t>
            </a:r>
            <a:r>
              <a:rPr lang="ja-JP" altLang="ja-JP" sz="3600" b="1" dirty="0"/>
              <a:t>高齢者がよく利用する駅やカスミ、ジョイフル本田、病院を通る路線を新設する。バスではなくタクシー車両にすることで経費を半分ほどに抑えることが可能で</a:t>
            </a:r>
            <a:r>
              <a:rPr lang="ja-JP" altLang="ja-JP" sz="3600" b="1" dirty="0" smtClean="0"/>
              <a:t>あ</a:t>
            </a:r>
            <a:r>
              <a:rPr lang="ja-JP" altLang="en-US" sz="3600" b="1" dirty="0" smtClean="0"/>
              <a:t>り、</a:t>
            </a:r>
            <a:r>
              <a:rPr lang="ja-JP" altLang="ja-JP" sz="3600" b="1" dirty="0" smtClean="0"/>
              <a:t>バス</a:t>
            </a:r>
            <a:r>
              <a:rPr lang="ja-JP" altLang="ja-JP" sz="3600" b="1" dirty="0"/>
              <a:t>では通れない細い道を通ることができるため、住宅地を効率的にまわることができる。</a:t>
            </a:r>
          </a:p>
          <a:p>
            <a:endParaRPr lang="ja-JP" altLang="ja-JP" sz="3600" b="1" dirty="0"/>
          </a:p>
        </p:txBody>
      </p:sp>
      <p:sp>
        <p:nvSpPr>
          <p:cNvPr id="85" name="正方形/長方形 84"/>
          <p:cNvSpPr/>
          <p:nvPr/>
        </p:nvSpPr>
        <p:spPr>
          <a:xfrm>
            <a:off x="21216432" y="12956351"/>
            <a:ext cx="9090783" cy="3970318"/>
          </a:xfrm>
          <a:prstGeom prst="rect">
            <a:avLst/>
          </a:prstGeom>
        </p:spPr>
        <p:txBody>
          <a:bodyPr wrap="square">
            <a:spAutoFit/>
          </a:bodyPr>
          <a:lstStyle/>
          <a:p>
            <a:r>
              <a:rPr lang="ja-JP" altLang="en-US" sz="3600" b="1" dirty="0" smtClean="0"/>
              <a:t>宿場町</a:t>
            </a:r>
            <a:r>
              <a:rPr lang="ja-JP" altLang="en-US" sz="3600" b="1" dirty="0"/>
              <a:t>としての歴史と空き家を</a:t>
            </a:r>
            <a:r>
              <a:rPr lang="ja-JP" altLang="en-US" sz="3600" b="1" dirty="0" smtClean="0"/>
              <a:t>生かし、市</a:t>
            </a:r>
            <a:r>
              <a:rPr lang="ja-JP" altLang="en-US" sz="3600" b="1" dirty="0"/>
              <a:t>が一般家庭に対して募集を行い、市が宿泊先として登録・斡旋することで一般家庭への民泊を</a:t>
            </a:r>
            <a:r>
              <a:rPr lang="ja-JP" altLang="en-US" sz="3600" b="1" dirty="0" smtClean="0"/>
              <a:t>推進し、景観</a:t>
            </a:r>
            <a:r>
              <a:rPr lang="ja-JP" altLang="en-US" sz="3600" b="1" dirty="0"/>
              <a:t>形成重点地区での空き家を古民家風の宿泊施設に</a:t>
            </a:r>
            <a:r>
              <a:rPr lang="ja-JP" altLang="en-US" sz="3600" b="1" dirty="0" smtClean="0"/>
              <a:t>改築することで、</a:t>
            </a:r>
            <a:r>
              <a:rPr lang="en-US" altLang="ja-JP" sz="3600" b="1" dirty="0" smtClean="0"/>
              <a:t>MICE</a:t>
            </a:r>
            <a:r>
              <a:rPr lang="ja-JP" altLang="en-US" sz="3600" b="1" dirty="0"/>
              <a:t>開催における宿泊施設の提供、空き家問題の解消、外国人観光客の集客を実現する。</a:t>
            </a:r>
          </a:p>
        </p:txBody>
      </p:sp>
      <p:sp>
        <p:nvSpPr>
          <p:cNvPr id="86" name="正方形/長方形 85"/>
          <p:cNvSpPr/>
          <p:nvPr/>
        </p:nvSpPr>
        <p:spPr>
          <a:xfrm>
            <a:off x="21284133" y="17510414"/>
            <a:ext cx="8905696" cy="3416320"/>
          </a:xfrm>
          <a:prstGeom prst="rect">
            <a:avLst/>
          </a:prstGeom>
        </p:spPr>
        <p:txBody>
          <a:bodyPr wrap="square">
            <a:spAutoFit/>
          </a:bodyPr>
          <a:lstStyle/>
          <a:p>
            <a:r>
              <a:rPr lang="ja-JP" altLang="en-US" sz="3600" b="1" dirty="0"/>
              <a:t>観光を強化するために、霞ケ浦という観光資源や霞ケ浦海軍航空隊という歴史を活かすために、水上飛行機による遊覧飛行の実施とチャーター便の導入を提案する。水上飛行機が新たな観光の目玉となり、土浦のオンリーワンの魅力となる。</a:t>
            </a:r>
          </a:p>
        </p:txBody>
      </p:sp>
      <p:grpSp>
        <p:nvGrpSpPr>
          <p:cNvPr id="87" name="グループ化 86"/>
          <p:cNvGrpSpPr/>
          <p:nvPr/>
        </p:nvGrpSpPr>
        <p:grpSpPr>
          <a:xfrm>
            <a:off x="8613944" y="7646860"/>
            <a:ext cx="12703579" cy="6910752"/>
            <a:chOff x="157720" y="751538"/>
            <a:chExt cx="8847967" cy="4266514"/>
          </a:xfrm>
        </p:grpSpPr>
        <p:grpSp>
          <p:nvGrpSpPr>
            <p:cNvPr id="88" name="グループ化 87"/>
            <p:cNvGrpSpPr/>
            <p:nvPr/>
          </p:nvGrpSpPr>
          <p:grpSpPr>
            <a:xfrm>
              <a:off x="3253334" y="1369702"/>
              <a:ext cx="2628971" cy="3236107"/>
              <a:chOff x="3253334" y="1369702"/>
              <a:chExt cx="2628971" cy="3236107"/>
            </a:xfrm>
          </p:grpSpPr>
          <p:pic>
            <p:nvPicPr>
              <p:cNvPr id="108" name="図 10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53334" y="1369702"/>
                <a:ext cx="2628971" cy="2628971"/>
              </a:xfrm>
              <a:prstGeom prst="rect">
                <a:avLst/>
              </a:prstGeom>
            </p:spPr>
          </p:pic>
          <p:sp>
            <p:nvSpPr>
              <p:cNvPr id="109" name="テキスト ボックス 108"/>
              <p:cNvSpPr txBox="1"/>
              <p:nvPr/>
            </p:nvSpPr>
            <p:spPr>
              <a:xfrm>
                <a:off x="3499128" y="3027366"/>
                <a:ext cx="555966" cy="1578443"/>
              </a:xfrm>
              <a:prstGeom prst="rect">
                <a:avLst/>
              </a:prstGeom>
              <a:noFill/>
            </p:spPr>
            <p:txBody>
              <a:bodyPr vert="eaVert" wrap="square" rtlCol="0">
                <a:spAutoFit/>
              </a:bodyPr>
              <a:lstStyle/>
              <a:p>
                <a:r>
                  <a:rPr kumimoji="1" lang="ja-JP" altLang="en-US" sz="4400" b="1" dirty="0" smtClean="0">
                    <a:solidFill>
                      <a:schemeClr val="bg1"/>
                    </a:solidFill>
                  </a:rPr>
                  <a:t>土浦</a:t>
                </a:r>
                <a:endParaRPr kumimoji="1" lang="ja-JP" altLang="en-US" sz="4400" b="1" dirty="0">
                  <a:solidFill>
                    <a:schemeClr val="bg1"/>
                  </a:solidFill>
                </a:endParaRPr>
              </a:p>
            </p:txBody>
          </p:sp>
          <p:sp>
            <p:nvSpPr>
              <p:cNvPr id="110" name="テキスト ボックス 109"/>
              <p:cNvSpPr txBox="1"/>
              <p:nvPr/>
            </p:nvSpPr>
            <p:spPr>
              <a:xfrm>
                <a:off x="4565851" y="3024169"/>
                <a:ext cx="555966" cy="1578443"/>
              </a:xfrm>
              <a:prstGeom prst="rect">
                <a:avLst/>
              </a:prstGeom>
              <a:noFill/>
            </p:spPr>
            <p:txBody>
              <a:bodyPr vert="eaVert" wrap="square" rtlCol="0">
                <a:spAutoFit/>
              </a:bodyPr>
              <a:lstStyle/>
              <a:p>
                <a:r>
                  <a:rPr lang="ja-JP" altLang="en-US" sz="4400" b="1" dirty="0">
                    <a:solidFill>
                      <a:schemeClr val="bg1"/>
                    </a:solidFill>
                  </a:rPr>
                  <a:t>市民</a:t>
                </a:r>
                <a:endParaRPr kumimoji="1" lang="ja-JP" altLang="en-US" sz="4400" b="1" dirty="0">
                  <a:solidFill>
                    <a:schemeClr val="bg1"/>
                  </a:solidFill>
                </a:endParaRPr>
              </a:p>
            </p:txBody>
          </p:sp>
        </p:grpSp>
        <p:pic>
          <p:nvPicPr>
            <p:cNvPr id="89" name="図 8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flipH="1">
              <a:off x="157720" y="933392"/>
              <a:ext cx="2055651" cy="1548590"/>
            </a:xfrm>
            <a:prstGeom prst="rect">
              <a:avLst/>
            </a:prstGeom>
          </p:spPr>
        </p:pic>
        <p:grpSp>
          <p:nvGrpSpPr>
            <p:cNvPr id="90" name="グループ化 89"/>
            <p:cNvGrpSpPr/>
            <p:nvPr/>
          </p:nvGrpSpPr>
          <p:grpSpPr>
            <a:xfrm>
              <a:off x="736497" y="3431524"/>
              <a:ext cx="1668914" cy="1472816"/>
              <a:chOff x="696271" y="3076981"/>
              <a:chExt cx="1668914" cy="1472816"/>
            </a:xfrm>
          </p:grpSpPr>
          <p:sp>
            <p:nvSpPr>
              <p:cNvPr id="105" name="正方形/長方形 104"/>
              <p:cNvSpPr/>
              <p:nvPr/>
            </p:nvSpPr>
            <p:spPr>
              <a:xfrm>
                <a:off x="1435429" y="3388659"/>
                <a:ext cx="309700" cy="113554"/>
              </a:xfrm>
              <a:prstGeom prst="rect">
                <a:avLst/>
              </a:prstGeom>
              <a:solidFill>
                <a:srgbClr val="F9C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正方形/長方形 105"/>
              <p:cNvSpPr/>
              <p:nvPr/>
            </p:nvSpPr>
            <p:spPr>
              <a:xfrm>
                <a:off x="1465432" y="3560508"/>
                <a:ext cx="21280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7" name="図 10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271" y="3076981"/>
                <a:ext cx="1668914" cy="1472816"/>
              </a:xfrm>
              <a:prstGeom prst="rect">
                <a:avLst/>
              </a:prstGeom>
            </p:spPr>
          </p:pic>
        </p:grpSp>
        <p:pic>
          <p:nvPicPr>
            <p:cNvPr id="91" name="図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297660" y="2979293"/>
              <a:ext cx="1708027" cy="2038759"/>
            </a:xfrm>
            <a:prstGeom prst="rect">
              <a:avLst/>
            </a:prstGeom>
          </p:spPr>
        </p:pic>
        <p:grpSp>
          <p:nvGrpSpPr>
            <p:cNvPr id="92" name="グループ化 91"/>
            <p:cNvGrpSpPr/>
            <p:nvPr/>
          </p:nvGrpSpPr>
          <p:grpSpPr>
            <a:xfrm>
              <a:off x="482524" y="3490106"/>
              <a:ext cx="723016" cy="1355653"/>
              <a:chOff x="442298" y="3135563"/>
              <a:chExt cx="723016" cy="1355653"/>
            </a:xfrm>
          </p:grpSpPr>
          <p:sp>
            <p:nvSpPr>
              <p:cNvPr id="103" name="正方形/長方形 102"/>
              <p:cNvSpPr/>
              <p:nvPr/>
            </p:nvSpPr>
            <p:spPr>
              <a:xfrm>
                <a:off x="685624" y="3310965"/>
                <a:ext cx="258658" cy="65741"/>
              </a:xfrm>
              <a:prstGeom prst="rect">
                <a:avLst/>
              </a:prstGeom>
              <a:solidFill>
                <a:srgbClr val="F5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4" name="図 103"/>
              <p:cNvPicPr>
                <a:picLocks noChangeAspect="1"/>
              </p:cNvPicPr>
              <p:nvPr/>
            </p:nvPicPr>
            <p:blipFill rotWithShape="1">
              <a:blip r:embed="rId27" cstate="print">
                <a:extLst>
                  <a:ext uri="{28A0092B-C50C-407E-A947-70E740481C1C}">
                    <a14:useLocalDpi xmlns:a14="http://schemas.microsoft.com/office/drawing/2010/main" val="0"/>
                  </a:ext>
                </a:extLst>
              </a:blip>
              <a:srcRect l="27320" t="4308" r="27320" b="2231"/>
              <a:stretch/>
            </p:blipFill>
            <p:spPr>
              <a:xfrm>
                <a:off x="442298" y="3135563"/>
                <a:ext cx="723016" cy="1355653"/>
              </a:xfrm>
              <a:prstGeom prst="rect">
                <a:avLst/>
              </a:prstGeom>
            </p:spPr>
          </p:pic>
        </p:grpSp>
        <p:pic>
          <p:nvPicPr>
            <p:cNvPr id="93" name="図 9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279896" y="849478"/>
              <a:ext cx="1529048" cy="1793604"/>
            </a:xfrm>
            <a:prstGeom prst="rect">
              <a:avLst/>
            </a:prstGeom>
          </p:spPr>
        </p:pic>
        <p:pic>
          <p:nvPicPr>
            <p:cNvPr id="94" name="図 9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936136" y="855993"/>
              <a:ext cx="570788" cy="513709"/>
            </a:xfrm>
            <a:prstGeom prst="rect">
              <a:avLst/>
            </a:prstGeom>
          </p:spPr>
        </p:pic>
        <p:pic>
          <p:nvPicPr>
            <p:cNvPr id="95" name="図 9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171421" y="3050654"/>
              <a:ext cx="570788" cy="513709"/>
            </a:xfrm>
            <a:prstGeom prst="rect">
              <a:avLst/>
            </a:prstGeom>
          </p:spPr>
        </p:pic>
        <p:pic>
          <p:nvPicPr>
            <p:cNvPr id="96" name="図 9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994502" y="751538"/>
              <a:ext cx="570788" cy="513709"/>
            </a:xfrm>
            <a:prstGeom prst="rect">
              <a:avLst/>
            </a:prstGeom>
          </p:spPr>
        </p:pic>
        <p:pic>
          <p:nvPicPr>
            <p:cNvPr id="97" name="図 9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13185" y="3073654"/>
              <a:ext cx="570788" cy="513709"/>
            </a:xfrm>
            <a:prstGeom prst="rect">
              <a:avLst/>
            </a:prstGeom>
          </p:spPr>
        </p:pic>
        <p:pic>
          <p:nvPicPr>
            <p:cNvPr id="98" name="図 9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52234" y="3081863"/>
              <a:ext cx="570788" cy="513709"/>
            </a:xfrm>
            <a:prstGeom prst="rect">
              <a:avLst/>
            </a:prstGeom>
          </p:spPr>
        </p:pic>
        <p:sp>
          <p:nvSpPr>
            <p:cNvPr id="99" name="右矢印 98"/>
            <p:cNvSpPr/>
            <p:nvPr/>
          </p:nvSpPr>
          <p:spPr>
            <a:xfrm rot="1405889">
              <a:off x="2147165" y="1608182"/>
              <a:ext cx="1032846" cy="500932"/>
            </a:xfrm>
            <a:prstGeom prst="rightArrow">
              <a:avLst/>
            </a:prstGeom>
            <a:solidFill>
              <a:srgbClr val="E5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右矢印 99"/>
            <p:cNvSpPr/>
            <p:nvPr/>
          </p:nvSpPr>
          <p:spPr>
            <a:xfrm rot="19933735">
              <a:off x="2196687" y="3336167"/>
              <a:ext cx="1032846" cy="500932"/>
            </a:xfrm>
            <a:prstGeom prst="rightArrow">
              <a:avLst/>
            </a:prstGeom>
            <a:solidFill>
              <a:srgbClr val="E5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右矢印 100"/>
            <p:cNvSpPr/>
            <p:nvPr/>
          </p:nvSpPr>
          <p:spPr>
            <a:xfrm rot="11653665">
              <a:off x="6131172" y="3837173"/>
              <a:ext cx="1297110" cy="500932"/>
            </a:xfrm>
            <a:prstGeom prst="rightArrow">
              <a:avLst/>
            </a:prstGeom>
            <a:solidFill>
              <a:srgbClr val="E5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右矢印 101"/>
            <p:cNvSpPr/>
            <p:nvPr/>
          </p:nvSpPr>
          <p:spPr>
            <a:xfrm rot="9090679">
              <a:off x="5739869" y="1867878"/>
              <a:ext cx="1581852" cy="500932"/>
            </a:xfrm>
            <a:prstGeom prst="rightArrow">
              <a:avLst/>
            </a:prstGeom>
            <a:solidFill>
              <a:srgbClr val="E5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2" name="テキスト ボックス 111"/>
          <p:cNvSpPr txBox="1"/>
          <p:nvPr/>
        </p:nvSpPr>
        <p:spPr>
          <a:xfrm>
            <a:off x="8301949" y="14432653"/>
            <a:ext cx="12769163" cy="1938992"/>
          </a:xfrm>
          <a:prstGeom prst="rect">
            <a:avLst/>
          </a:prstGeom>
          <a:solidFill>
            <a:schemeClr val="bg1"/>
          </a:solidFill>
          <a:ln w="165100" cap="rnd" cmpd="sng">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rPr>
              <a:t>市外</a:t>
            </a:r>
            <a:r>
              <a:rPr lang="ja-JP" altLang="en-US" sz="6000" b="1" dirty="0" smtClean="0">
                <a:effectLst>
                  <a:outerShdw blurRad="38100" dist="38100" dir="2700000" algn="tl">
                    <a:srgbClr val="000000">
                      <a:alpha val="43137"/>
                    </a:srgbClr>
                  </a:outerShdw>
                </a:effectLst>
              </a:rPr>
              <a:t>の人を</a:t>
            </a:r>
            <a:r>
              <a:rPr lang="ja-JP" altLang="en-US" sz="6000" b="1" dirty="0" smtClean="0">
                <a:solidFill>
                  <a:srgbClr val="FF0000"/>
                </a:solidFill>
                <a:effectLst>
                  <a:outerShdw blurRad="38100" dist="38100" dir="2700000" algn="tl">
                    <a:srgbClr val="000000">
                      <a:alpha val="43137"/>
                    </a:srgbClr>
                  </a:outerShdw>
                </a:effectLst>
              </a:rPr>
              <a:t>惹きつけ</a:t>
            </a:r>
            <a:r>
              <a:rPr lang="ja-JP" altLang="en-US" sz="6000" b="1" dirty="0">
                <a:effectLst>
                  <a:outerShdw blurRad="38100" dist="38100" dir="2700000" algn="tl">
                    <a:srgbClr val="000000">
                      <a:alpha val="43137"/>
                    </a:srgbClr>
                  </a:outerShdw>
                </a:effectLst>
              </a:rPr>
              <a:t>、</a:t>
            </a:r>
            <a:r>
              <a:rPr kumimoji="1" lang="ja-JP" altLang="en-US" sz="6000" b="1" dirty="0" smtClean="0">
                <a:effectLst>
                  <a:outerShdw blurRad="38100" dist="38100" dir="2700000" algn="tl">
                    <a:srgbClr val="000000">
                      <a:alpha val="43137"/>
                    </a:srgbClr>
                  </a:outerShdw>
                </a:effectLst>
              </a:rPr>
              <a:t>市民を</a:t>
            </a:r>
            <a:r>
              <a:rPr kumimoji="1" lang="ja-JP" altLang="en-US" sz="6000" b="1" dirty="0" smtClean="0">
                <a:solidFill>
                  <a:srgbClr val="FF0000"/>
                </a:solidFill>
                <a:effectLst>
                  <a:outerShdw blurRad="38100" dist="38100" dir="2700000" algn="tl">
                    <a:srgbClr val="000000">
                      <a:alpha val="43137"/>
                    </a:srgbClr>
                  </a:outerShdw>
                </a:effectLst>
              </a:rPr>
              <a:t>離さない</a:t>
            </a:r>
            <a:endParaRPr kumimoji="1" lang="en-US" altLang="ja-JP" sz="6000" b="1" dirty="0" smtClean="0">
              <a:solidFill>
                <a:srgbClr val="FF0000"/>
              </a:solidFill>
              <a:effectLst>
                <a:outerShdw blurRad="38100" dist="38100" dir="2700000" algn="tl">
                  <a:srgbClr val="000000">
                    <a:alpha val="43137"/>
                  </a:srgbClr>
                </a:outerShdw>
              </a:effectLst>
            </a:endParaRPr>
          </a:p>
          <a:p>
            <a:pPr algn="ctr"/>
            <a:r>
              <a:rPr lang="ja-JP" altLang="en-US" sz="6000" b="1" dirty="0">
                <a:effectLst>
                  <a:outerShdw blurRad="38100" dist="38100" dir="2700000" algn="tl">
                    <a:srgbClr val="000000">
                      <a:alpha val="43137"/>
                    </a:srgbClr>
                  </a:outerShdw>
                </a:effectLst>
              </a:rPr>
              <a:t>魅力</a:t>
            </a:r>
            <a:r>
              <a:rPr lang="ja-JP" altLang="en-US" sz="6000" b="1" dirty="0" smtClean="0">
                <a:effectLst>
                  <a:outerShdw blurRad="38100" dist="38100" dir="2700000" algn="tl">
                    <a:srgbClr val="000000">
                      <a:alpha val="43137"/>
                    </a:srgbClr>
                  </a:outerShdw>
                </a:effectLst>
              </a:rPr>
              <a:t>ある</a:t>
            </a:r>
            <a:r>
              <a:rPr lang="ja-JP" altLang="en-US" sz="6000" b="1" dirty="0">
                <a:effectLst>
                  <a:outerShdw blurRad="38100" dist="38100" dir="2700000" algn="tl">
                    <a:srgbClr val="000000">
                      <a:alpha val="43137"/>
                    </a:srgbClr>
                  </a:outerShdw>
                </a:effectLst>
              </a:rPr>
              <a:t>街</a:t>
            </a:r>
            <a:r>
              <a:rPr lang="ja-JP" altLang="en-US" sz="6000" b="1" dirty="0" smtClean="0">
                <a:effectLst>
                  <a:outerShdw blurRad="38100" dist="38100" dir="2700000" algn="tl">
                    <a:srgbClr val="000000">
                      <a:alpha val="43137"/>
                    </a:srgbClr>
                  </a:outerShdw>
                </a:effectLst>
              </a:rPr>
              <a:t>へ</a:t>
            </a:r>
            <a:endParaRPr kumimoji="1" lang="ja-JP" alt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68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224</Words>
  <Application>Microsoft Office PowerPoint</Application>
  <PresentationFormat>ユーザー設定</PresentationFormat>
  <Paragraphs>29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川﨑薫</dc:creator>
  <cp:lastModifiedBy>川﨑薫</cp:lastModifiedBy>
  <cp:revision>20</cp:revision>
  <dcterms:created xsi:type="dcterms:W3CDTF">2016-02-08T04:24:18Z</dcterms:created>
  <dcterms:modified xsi:type="dcterms:W3CDTF">2016-02-11T01:56:19Z</dcterms:modified>
</cp:coreProperties>
</file>